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8" r:id="rId6"/>
    <p:sldId id="276" r:id="rId7"/>
    <p:sldId id="290" r:id="rId8"/>
    <p:sldId id="291" r:id="rId9"/>
    <p:sldId id="292" r:id="rId10"/>
    <p:sldId id="293" r:id="rId11"/>
    <p:sldId id="294" r:id="rId12"/>
    <p:sldId id="260" r:id="rId13"/>
    <p:sldId id="261" r:id="rId14"/>
    <p:sldId id="298" r:id="rId15"/>
    <p:sldId id="289" r:id="rId16"/>
  </p:sldIdLst>
  <p:sldSz cx="9144000" cy="5143500"/>
  <p:notesSz cx="6858000" cy="9144000"/>
  <p:embeddedFontLst>
    <p:embeddedFont>
      <p:font typeface="Fira Sans" panose="020B0503050000020004"/>
      <p:regular r:id="rId20"/>
    </p:embeddedFont>
    <p:embeddedFont>
      <p:font typeface="Proxima Nova Semibold" panose="02000506030000020004"/>
      <p:regular r:id="rId21"/>
    </p:embeddedFont>
    <p:embeddedFont>
      <p:font typeface="Proxima Nova" panose="02000506030000020004"/>
      <p:regular r:id="rId22"/>
    </p:embeddedFont>
    <p:embeddedFont>
      <p:font typeface="Roboto" panose="0200000000000000000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778"/>
        <p:guide pos="289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55" name="Google Shape;55;g918fbe0c51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918fbe0c51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4" name="Shape 474"/>
        <p:cNvGrpSpPr/>
        <p:nvPr/>
      </p:nvGrpSpPr>
      <p:grpSpPr>
        <a:xfrm>
          <a:off x="0" y="0"/>
          <a:ext cx="0" cy="0"/>
          <a:chOff x="0" y="0"/>
          <a:chExt cx="0" cy="0"/>
        </a:xfrm>
      </p:grpSpPr>
      <p:sp>
        <p:nvSpPr>
          <p:cNvPr id="475" name="Google Shape;475;g91221dc742_0_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91221dc742_0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g913592f750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13592f750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76" name="Shape 6776"/>
        <p:cNvGrpSpPr/>
        <p:nvPr/>
      </p:nvGrpSpPr>
      <p:grpSpPr>
        <a:xfrm>
          <a:off x="0" y="0"/>
          <a:ext cx="0" cy="0"/>
          <a:chOff x="0" y="0"/>
          <a:chExt cx="0" cy="0"/>
        </a:xfrm>
      </p:grpSpPr>
      <p:sp>
        <p:nvSpPr>
          <p:cNvPr id="6777" name="Google Shape;6777;g9288fa2f0c_0_27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9288fa2f0c_0_27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g913592f750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13592f750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6" name="Shape 3626"/>
        <p:cNvGrpSpPr/>
        <p:nvPr/>
      </p:nvGrpSpPr>
      <p:grpSpPr>
        <a:xfrm>
          <a:off x="0" y="0"/>
          <a:ext cx="0" cy="0"/>
          <a:chOff x="0" y="0"/>
          <a:chExt cx="0" cy="0"/>
        </a:xfrm>
      </p:grpSpPr>
      <p:sp>
        <p:nvSpPr>
          <p:cNvPr id="3627" name="Google Shape;3627;g913592f750_0_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8" name="Google Shape;3628;g913592f750_0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3" name="Shape 2623"/>
        <p:cNvGrpSpPr/>
        <p:nvPr/>
      </p:nvGrpSpPr>
      <p:grpSpPr>
        <a:xfrm>
          <a:off x="0" y="0"/>
          <a:ext cx="0" cy="0"/>
          <a:chOff x="0" y="0"/>
          <a:chExt cx="0" cy="0"/>
        </a:xfrm>
      </p:grpSpPr>
      <p:sp>
        <p:nvSpPr>
          <p:cNvPr id="2624" name="Google Shape;2624;g913592f750_0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5" name="Google Shape;2625;g913592f750_0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73" name="Shape 6673"/>
        <p:cNvGrpSpPr/>
        <p:nvPr/>
      </p:nvGrpSpPr>
      <p:grpSpPr>
        <a:xfrm>
          <a:off x="0" y="0"/>
          <a:ext cx="0" cy="0"/>
          <a:chOff x="0" y="0"/>
          <a:chExt cx="0" cy="0"/>
        </a:xfrm>
      </p:grpSpPr>
      <p:sp>
        <p:nvSpPr>
          <p:cNvPr id="6674" name="Google Shape;6674;g913592f750_0_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5" name="Google Shape;6675;g913592f750_0_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2" name="Shape 1342"/>
        <p:cNvGrpSpPr/>
        <p:nvPr/>
      </p:nvGrpSpPr>
      <p:grpSpPr>
        <a:xfrm>
          <a:off x="0" y="0"/>
          <a:ext cx="0" cy="0"/>
          <a:chOff x="0" y="0"/>
          <a:chExt cx="0" cy="0"/>
        </a:xfrm>
      </p:grpSpPr>
      <p:sp>
        <p:nvSpPr>
          <p:cNvPr id="1343" name="Google Shape;1343;g9011f7f9b7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9011f7f9b7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0" name="Shape 520"/>
        <p:cNvGrpSpPr/>
        <p:nvPr/>
      </p:nvGrpSpPr>
      <p:grpSpPr>
        <a:xfrm>
          <a:off x="0" y="0"/>
          <a:ext cx="0" cy="0"/>
          <a:chOff x="0" y="0"/>
          <a:chExt cx="0" cy="0"/>
        </a:xfrm>
      </p:grpSpPr>
      <p:sp>
        <p:nvSpPr>
          <p:cNvPr id="521" name="Google Shape;521;g913592f75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913592f75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7" name="Shape 1497"/>
        <p:cNvGrpSpPr/>
        <p:nvPr/>
      </p:nvGrpSpPr>
      <p:grpSpPr>
        <a:xfrm>
          <a:off x="0" y="0"/>
          <a:ext cx="0" cy="0"/>
          <a:chOff x="0" y="0"/>
          <a:chExt cx="0" cy="0"/>
        </a:xfrm>
      </p:grpSpPr>
      <p:sp>
        <p:nvSpPr>
          <p:cNvPr id="1498" name="Google Shape;1498;g913592f750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913592f750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1" name="Shape 401"/>
        <p:cNvGrpSpPr/>
        <p:nvPr/>
      </p:nvGrpSpPr>
      <p:grpSpPr>
        <a:xfrm>
          <a:off x="0" y="0"/>
          <a:ext cx="0" cy="0"/>
          <a:chOff x="0" y="0"/>
          <a:chExt cx="0" cy="0"/>
        </a:xfrm>
      </p:grpSpPr>
      <p:sp>
        <p:nvSpPr>
          <p:cNvPr id="402" name="Google Shape;402;g913592f750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913592f750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57200" y="2444025"/>
            <a:ext cx="4101000" cy="14925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lgn="ctr">
              <a:spcBef>
                <a:spcPts val="0"/>
              </a:spcBef>
              <a:spcAft>
                <a:spcPts val="0"/>
              </a:spcAft>
              <a:buSzPts val="4000"/>
              <a:buFont typeface="Fira Sans SemiBold" panose="020B0503050000020004"/>
              <a:buNone/>
              <a:defRPr sz="4000">
                <a:latin typeface="Fira Sans SemiBold" panose="020B0503050000020004"/>
                <a:ea typeface="Fira Sans SemiBold" panose="020B0503050000020004"/>
                <a:cs typeface="Fira Sans SemiBold" panose="020B0503050000020004"/>
                <a:sym typeface="Fira Sans SemiBold" panose="020B0503050000020004"/>
              </a:defRPr>
            </a:lvl2pPr>
            <a:lvl3pPr lvl="2" algn="ctr">
              <a:spcBef>
                <a:spcPts val="0"/>
              </a:spcBef>
              <a:spcAft>
                <a:spcPts val="0"/>
              </a:spcAft>
              <a:buSzPts val="4000"/>
              <a:buFont typeface="Fira Sans SemiBold" panose="020B0503050000020004"/>
              <a:buNone/>
              <a:defRPr sz="4000">
                <a:latin typeface="Fira Sans SemiBold" panose="020B0503050000020004"/>
                <a:ea typeface="Fira Sans SemiBold" panose="020B0503050000020004"/>
                <a:cs typeface="Fira Sans SemiBold" panose="020B0503050000020004"/>
                <a:sym typeface="Fira Sans SemiBold" panose="020B0503050000020004"/>
              </a:defRPr>
            </a:lvl3pPr>
            <a:lvl4pPr lvl="3" algn="ctr">
              <a:spcBef>
                <a:spcPts val="0"/>
              </a:spcBef>
              <a:spcAft>
                <a:spcPts val="0"/>
              </a:spcAft>
              <a:buSzPts val="4000"/>
              <a:buFont typeface="Fira Sans SemiBold" panose="020B0503050000020004"/>
              <a:buNone/>
              <a:defRPr sz="4000">
                <a:latin typeface="Fira Sans SemiBold" panose="020B0503050000020004"/>
                <a:ea typeface="Fira Sans SemiBold" panose="020B0503050000020004"/>
                <a:cs typeface="Fira Sans SemiBold" panose="020B0503050000020004"/>
                <a:sym typeface="Fira Sans SemiBold" panose="020B0503050000020004"/>
              </a:defRPr>
            </a:lvl4pPr>
            <a:lvl5pPr lvl="4" algn="ctr">
              <a:spcBef>
                <a:spcPts val="0"/>
              </a:spcBef>
              <a:spcAft>
                <a:spcPts val="0"/>
              </a:spcAft>
              <a:buSzPts val="4000"/>
              <a:buFont typeface="Fira Sans SemiBold" panose="020B0503050000020004"/>
              <a:buNone/>
              <a:defRPr sz="4000">
                <a:latin typeface="Fira Sans SemiBold" panose="020B0503050000020004"/>
                <a:ea typeface="Fira Sans SemiBold" panose="020B0503050000020004"/>
                <a:cs typeface="Fira Sans SemiBold" panose="020B0503050000020004"/>
                <a:sym typeface="Fira Sans SemiBold" panose="020B0503050000020004"/>
              </a:defRPr>
            </a:lvl5pPr>
            <a:lvl6pPr lvl="5" algn="ctr">
              <a:spcBef>
                <a:spcPts val="0"/>
              </a:spcBef>
              <a:spcAft>
                <a:spcPts val="0"/>
              </a:spcAft>
              <a:buSzPts val="4000"/>
              <a:buFont typeface="Fira Sans SemiBold" panose="020B0503050000020004"/>
              <a:buNone/>
              <a:defRPr sz="4000">
                <a:latin typeface="Fira Sans SemiBold" panose="020B0503050000020004"/>
                <a:ea typeface="Fira Sans SemiBold" panose="020B0503050000020004"/>
                <a:cs typeface="Fira Sans SemiBold" panose="020B0503050000020004"/>
                <a:sym typeface="Fira Sans SemiBold" panose="020B0503050000020004"/>
              </a:defRPr>
            </a:lvl6pPr>
            <a:lvl7pPr lvl="6" algn="ctr">
              <a:spcBef>
                <a:spcPts val="0"/>
              </a:spcBef>
              <a:spcAft>
                <a:spcPts val="0"/>
              </a:spcAft>
              <a:buSzPts val="4000"/>
              <a:buFont typeface="Fira Sans SemiBold" panose="020B0503050000020004"/>
              <a:buNone/>
              <a:defRPr sz="4000">
                <a:latin typeface="Fira Sans SemiBold" panose="020B0503050000020004"/>
                <a:ea typeface="Fira Sans SemiBold" panose="020B0503050000020004"/>
                <a:cs typeface="Fira Sans SemiBold" panose="020B0503050000020004"/>
                <a:sym typeface="Fira Sans SemiBold" panose="020B0503050000020004"/>
              </a:defRPr>
            </a:lvl7pPr>
            <a:lvl8pPr lvl="7" algn="ctr">
              <a:spcBef>
                <a:spcPts val="0"/>
              </a:spcBef>
              <a:spcAft>
                <a:spcPts val="0"/>
              </a:spcAft>
              <a:buSzPts val="4000"/>
              <a:buFont typeface="Fira Sans SemiBold" panose="020B0503050000020004"/>
              <a:buNone/>
              <a:defRPr sz="4000">
                <a:latin typeface="Fira Sans SemiBold" panose="020B0503050000020004"/>
                <a:ea typeface="Fira Sans SemiBold" panose="020B0503050000020004"/>
                <a:cs typeface="Fira Sans SemiBold" panose="020B0503050000020004"/>
                <a:sym typeface="Fira Sans SemiBold" panose="020B0503050000020004"/>
              </a:defRPr>
            </a:lvl8pPr>
            <a:lvl9pPr lvl="8" algn="ctr">
              <a:spcBef>
                <a:spcPts val="0"/>
              </a:spcBef>
              <a:spcAft>
                <a:spcPts val="0"/>
              </a:spcAft>
              <a:buSzPts val="4000"/>
              <a:buFont typeface="Fira Sans SemiBold" panose="020B0503050000020004"/>
              <a:buNone/>
              <a:defRPr sz="4000">
                <a:latin typeface="Fira Sans SemiBold" panose="020B0503050000020004"/>
                <a:ea typeface="Fira Sans SemiBold" panose="020B0503050000020004"/>
                <a:cs typeface="Fira Sans SemiBold" panose="020B0503050000020004"/>
                <a:sym typeface="Fira Sans SemiBold" panose="020B0503050000020004"/>
              </a:defRPr>
            </a:lvl9pPr>
          </a:lstStyle>
          <a:p/>
        </p:txBody>
      </p:sp>
      <p:sp>
        <p:nvSpPr>
          <p:cNvPr id="11" name="Google Shape;11;p2"/>
          <p:cNvSpPr txBox="1"/>
          <p:nvPr>
            <p:ph type="subTitle" idx="1"/>
          </p:nvPr>
        </p:nvSpPr>
        <p:spPr>
          <a:xfrm>
            <a:off x="457200" y="3973500"/>
            <a:ext cx="4101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457200" y="1106125"/>
            <a:ext cx="8229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457200" y="3152225"/>
            <a:ext cx="8229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53" name="Shape 5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57200" y="2150850"/>
            <a:ext cx="8229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57200" y="377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457200" y="1397625"/>
            <a:ext cx="8229600" cy="3368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57200" y="377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457200" y="1152475"/>
            <a:ext cx="3854400" cy="361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4" name="Google Shape;24;p5"/>
          <p:cNvSpPr txBox="1"/>
          <p:nvPr>
            <p:ph type="body" idx="2"/>
          </p:nvPr>
        </p:nvSpPr>
        <p:spPr>
          <a:xfrm>
            <a:off x="4832400" y="1152475"/>
            <a:ext cx="3854400" cy="3613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57200" y="377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dk1"/>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57200" y="3774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457200" y="1398750"/>
            <a:ext cx="2808000" cy="3367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57200" y="377400"/>
            <a:ext cx="6400800" cy="4388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457200" y="10230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473700" y="2803075"/>
            <a:ext cx="3837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457200" y="41610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377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800"/>
              <a:buFont typeface="Fira Sans Extra Condensed Medium"/>
              <a:buNone/>
              <a:defRPr sz="2800">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type="body" idx="1"/>
          </p:nvPr>
        </p:nvSpPr>
        <p:spPr>
          <a:xfrm>
            <a:off x="457200" y="1397625"/>
            <a:ext cx="8229600" cy="3368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Fira Sans" panose="020B0503050000020004"/>
              <a:buChar char="●"/>
              <a:defRPr sz="1200">
                <a:latin typeface="Fira Sans" panose="020B0503050000020004"/>
                <a:ea typeface="Fira Sans" panose="020B0503050000020004"/>
                <a:cs typeface="Fira Sans" panose="020B0503050000020004"/>
                <a:sym typeface="Fira Sans" panose="020B0503050000020004"/>
              </a:defRPr>
            </a:lvl1pPr>
            <a:lvl2pPr marL="914400" lvl="1" indent="-304800">
              <a:lnSpc>
                <a:spcPct val="115000"/>
              </a:lnSpc>
              <a:spcBef>
                <a:spcPts val="1600"/>
              </a:spcBef>
              <a:spcAft>
                <a:spcPts val="0"/>
              </a:spcAft>
              <a:buSzPts val="1200"/>
              <a:buFont typeface="Fira Sans" panose="020B0503050000020004"/>
              <a:buChar char="○"/>
              <a:defRPr sz="1200">
                <a:latin typeface="Fira Sans" panose="020B0503050000020004"/>
                <a:ea typeface="Fira Sans" panose="020B0503050000020004"/>
                <a:cs typeface="Fira Sans" panose="020B0503050000020004"/>
                <a:sym typeface="Fira Sans" panose="020B0503050000020004"/>
              </a:defRPr>
            </a:lvl2pPr>
            <a:lvl3pPr marL="1371600" lvl="2" indent="-304800">
              <a:lnSpc>
                <a:spcPct val="115000"/>
              </a:lnSpc>
              <a:spcBef>
                <a:spcPts val="1600"/>
              </a:spcBef>
              <a:spcAft>
                <a:spcPts val="0"/>
              </a:spcAft>
              <a:buSzPts val="1200"/>
              <a:buFont typeface="Fira Sans" panose="020B0503050000020004"/>
              <a:buChar char="■"/>
              <a:defRPr sz="1200">
                <a:latin typeface="Fira Sans" panose="020B0503050000020004"/>
                <a:ea typeface="Fira Sans" panose="020B0503050000020004"/>
                <a:cs typeface="Fira Sans" panose="020B0503050000020004"/>
                <a:sym typeface="Fira Sans" panose="020B0503050000020004"/>
              </a:defRPr>
            </a:lvl3pPr>
            <a:lvl4pPr marL="1828800" lvl="3" indent="-304800">
              <a:lnSpc>
                <a:spcPct val="115000"/>
              </a:lnSpc>
              <a:spcBef>
                <a:spcPts val="1600"/>
              </a:spcBef>
              <a:spcAft>
                <a:spcPts val="0"/>
              </a:spcAft>
              <a:buSzPts val="1200"/>
              <a:buFont typeface="Fira Sans" panose="020B0503050000020004"/>
              <a:buChar char="●"/>
              <a:defRPr sz="1200">
                <a:latin typeface="Fira Sans" panose="020B0503050000020004"/>
                <a:ea typeface="Fira Sans" panose="020B0503050000020004"/>
                <a:cs typeface="Fira Sans" panose="020B0503050000020004"/>
                <a:sym typeface="Fira Sans" panose="020B0503050000020004"/>
              </a:defRPr>
            </a:lvl4pPr>
            <a:lvl5pPr marL="2286000" lvl="4" indent="-304800">
              <a:lnSpc>
                <a:spcPct val="115000"/>
              </a:lnSpc>
              <a:spcBef>
                <a:spcPts val="1600"/>
              </a:spcBef>
              <a:spcAft>
                <a:spcPts val="0"/>
              </a:spcAft>
              <a:buSzPts val="1200"/>
              <a:buFont typeface="Fira Sans" panose="020B0503050000020004"/>
              <a:buChar char="○"/>
              <a:defRPr sz="1200">
                <a:latin typeface="Fira Sans" panose="020B0503050000020004"/>
                <a:ea typeface="Fira Sans" panose="020B0503050000020004"/>
                <a:cs typeface="Fira Sans" panose="020B0503050000020004"/>
                <a:sym typeface="Fira Sans" panose="020B0503050000020004"/>
              </a:defRPr>
            </a:lvl5pPr>
            <a:lvl6pPr marL="2743200" lvl="5" indent="-304800">
              <a:lnSpc>
                <a:spcPct val="115000"/>
              </a:lnSpc>
              <a:spcBef>
                <a:spcPts val="1600"/>
              </a:spcBef>
              <a:spcAft>
                <a:spcPts val="0"/>
              </a:spcAft>
              <a:buSzPts val="1200"/>
              <a:buFont typeface="Fira Sans" panose="020B0503050000020004"/>
              <a:buChar char="■"/>
              <a:defRPr sz="1200">
                <a:latin typeface="Fira Sans" panose="020B0503050000020004"/>
                <a:ea typeface="Fira Sans" panose="020B0503050000020004"/>
                <a:cs typeface="Fira Sans" panose="020B0503050000020004"/>
                <a:sym typeface="Fira Sans" panose="020B0503050000020004"/>
              </a:defRPr>
            </a:lvl6pPr>
            <a:lvl7pPr marL="3200400" lvl="6" indent="-304800">
              <a:lnSpc>
                <a:spcPct val="115000"/>
              </a:lnSpc>
              <a:spcBef>
                <a:spcPts val="1600"/>
              </a:spcBef>
              <a:spcAft>
                <a:spcPts val="0"/>
              </a:spcAft>
              <a:buSzPts val="1200"/>
              <a:buFont typeface="Fira Sans" panose="020B0503050000020004"/>
              <a:buChar char="●"/>
              <a:defRPr sz="1200">
                <a:latin typeface="Fira Sans" panose="020B0503050000020004"/>
                <a:ea typeface="Fira Sans" panose="020B0503050000020004"/>
                <a:cs typeface="Fira Sans" panose="020B0503050000020004"/>
                <a:sym typeface="Fira Sans" panose="020B0503050000020004"/>
              </a:defRPr>
            </a:lvl7pPr>
            <a:lvl8pPr marL="3657600" lvl="7" indent="-304800">
              <a:lnSpc>
                <a:spcPct val="115000"/>
              </a:lnSpc>
              <a:spcBef>
                <a:spcPts val="1600"/>
              </a:spcBef>
              <a:spcAft>
                <a:spcPts val="0"/>
              </a:spcAft>
              <a:buSzPts val="1200"/>
              <a:buFont typeface="Fira Sans" panose="020B0503050000020004"/>
              <a:buChar char="○"/>
              <a:defRPr sz="1200">
                <a:latin typeface="Fira Sans" panose="020B0503050000020004"/>
                <a:ea typeface="Fira Sans" panose="020B0503050000020004"/>
                <a:cs typeface="Fira Sans" panose="020B0503050000020004"/>
                <a:sym typeface="Fira Sans" panose="020B0503050000020004"/>
              </a:defRPr>
            </a:lvl8pPr>
            <a:lvl9pPr marL="4114800" lvl="8" indent="-304800">
              <a:lnSpc>
                <a:spcPct val="115000"/>
              </a:lnSpc>
              <a:spcBef>
                <a:spcPts val="1600"/>
              </a:spcBef>
              <a:spcAft>
                <a:spcPts val="1600"/>
              </a:spcAft>
              <a:buSzPts val="1200"/>
              <a:buFont typeface="Fira Sans" panose="020B0503050000020004"/>
              <a:buChar char="■"/>
              <a:defRPr sz="1200">
                <a:latin typeface="Fira Sans" panose="020B0503050000020004"/>
                <a:ea typeface="Fira Sans" panose="020B0503050000020004"/>
                <a:cs typeface="Fira Sans" panose="020B0503050000020004"/>
                <a:sym typeface="Fira Sans" panose="020B05030500000200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1pPr>
            <a:lvl2pPr lvl="1"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2pPr>
            <a:lvl3pPr lvl="2"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3pPr>
            <a:lvl4pPr lvl="3"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4pPr>
            <a:lvl5pPr lvl="4"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5pPr>
            <a:lvl6pPr lvl="5"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6pPr>
            <a:lvl7pPr lvl="6"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7pPr>
            <a:lvl8pPr lvl="7"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8pPr>
            <a:lvl9pPr lvl="8"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9pPr>
          </a:lstStyle>
          <a:p/>
        </p:txBody>
      </p:sp>
      <p:sp>
        <p:nvSpPr>
          <p:cNvPr id="52" name="Google Shape;52;p13"/>
          <p:cNvSpPr txBox="1"/>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1pPr>
            <a:lvl2pPr marL="914400" lvl="1"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2pPr>
            <a:lvl3pPr marL="1371600" lvl="2"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3pPr>
            <a:lvl4pPr marL="1828800" lvl="3"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4pPr>
            <a:lvl5pPr marL="2286000" lvl="4"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5pPr>
            <a:lvl6pPr marL="2743200" lvl="5"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6pPr>
            <a:lvl7pPr marL="3200400" lvl="6"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7pPr>
            <a:lvl8pPr marL="3657600" lvl="7"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8pPr>
            <a:lvl9pPr marL="4114800" lvl="8"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9pPr>
          </a:lstStyle>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5.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 name="Shape 57"/>
        <p:cNvGrpSpPr/>
        <p:nvPr/>
      </p:nvGrpSpPr>
      <p:grpSpPr>
        <a:xfrm>
          <a:off x="0" y="0"/>
          <a:ext cx="0" cy="0"/>
          <a:chOff x="0" y="0"/>
          <a:chExt cx="0" cy="0"/>
        </a:xfrm>
      </p:grpSpPr>
      <p:sp>
        <p:nvSpPr>
          <p:cNvPr id="58" name="Google Shape;58;p15"/>
          <p:cNvSpPr txBox="1"/>
          <p:nvPr>
            <p:ph type="ctrTitle"/>
          </p:nvPr>
        </p:nvSpPr>
        <p:spPr>
          <a:xfrm>
            <a:off x="457200" y="2444025"/>
            <a:ext cx="4101000" cy="149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a:t>Food</a:t>
            </a:r>
            <a:br>
              <a:rPr lang="vi-VN" sz="6000"/>
            </a:br>
            <a:r>
              <a:rPr lang="vi-VN" sz="6000"/>
              <a:t>	website</a:t>
            </a:r>
            <a:endParaRPr lang="vi-VN" sz="6000"/>
          </a:p>
        </p:txBody>
      </p:sp>
      <p:sp>
        <p:nvSpPr>
          <p:cNvPr id="59" name="Google Shape;59;p15"/>
          <p:cNvSpPr txBox="1"/>
          <p:nvPr>
            <p:ph type="subTitle" idx="1"/>
          </p:nvPr>
        </p:nvSpPr>
        <p:spPr>
          <a:xfrm>
            <a:off x="457200" y="3973500"/>
            <a:ext cx="4101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Roboto" panose="02000000000000000000"/>
                <a:ea typeface="Roboto" panose="02000000000000000000"/>
                <a:cs typeface="Roboto" panose="02000000000000000000"/>
                <a:sym typeface="Roboto" panose="02000000000000000000"/>
              </a:rPr>
              <a:t>Group </a:t>
            </a:r>
            <a:r>
              <a:rPr lang="vi-VN">
                <a:latin typeface="Roboto" panose="02000000000000000000"/>
                <a:ea typeface="Roboto" panose="02000000000000000000"/>
                <a:cs typeface="Roboto" panose="02000000000000000000"/>
                <a:sym typeface="Roboto" panose="02000000000000000000"/>
              </a:rPr>
              <a:t>1 </a:t>
            </a:r>
            <a:endParaRPr lang="vi-VN">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vi-VN">
                <a:latin typeface="Roboto" panose="02000000000000000000"/>
                <a:ea typeface="Roboto" panose="02000000000000000000"/>
                <a:cs typeface="Roboto" panose="02000000000000000000"/>
                <a:sym typeface="Roboto" panose="02000000000000000000"/>
              </a:rPr>
              <a:t>Class : </a:t>
            </a:r>
            <a:r>
              <a:rPr lang="vi-VN">
                <a:latin typeface="Roboto" panose="02000000000000000000"/>
                <a:ea typeface="Roboto" panose="02000000000000000000"/>
                <a:cs typeface="Roboto" panose="02000000000000000000"/>
                <a:sym typeface="Roboto" panose="02000000000000000000"/>
              </a:rPr>
              <a:t>20DTHC1 </a:t>
            </a:r>
            <a:endParaRPr lang="vi-VN">
              <a:latin typeface="Roboto" panose="02000000000000000000"/>
              <a:ea typeface="Roboto" panose="02000000000000000000"/>
              <a:cs typeface="Roboto" panose="02000000000000000000"/>
              <a:sym typeface="Roboto" panose="02000000000000000000"/>
            </a:endParaRPr>
          </a:p>
        </p:txBody>
      </p:sp>
      <p:sp>
        <p:nvSpPr>
          <p:cNvPr id="60" name="Google Shape;60;p15"/>
          <p:cNvSpPr/>
          <p:nvPr/>
        </p:nvSpPr>
        <p:spPr>
          <a:xfrm>
            <a:off x="7217793" y="1524308"/>
            <a:ext cx="77728" cy="60440"/>
          </a:xfrm>
          <a:custGeom>
            <a:avLst/>
            <a:gdLst/>
            <a:ahLst/>
            <a:cxnLst/>
            <a:rect l="l" t="t" r="r" b="b"/>
            <a:pathLst>
              <a:path w="1807" h="1405" extrusionOk="0">
                <a:moveTo>
                  <a:pt x="807" y="1"/>
                </a:moveTo>
                <a:cubicBezTo>
                  <a:pt x="0" y="1"/>
                  <a:pt x="0" y="1404"/>
                  <a:pt x="807" y="1404"/>
                </a:cubicBezTo>
                <a:cubicBezTo>
                  <a:pt x="1807" y="1404"/>
                  <a:pt x="1807" y="1"/>
                  <a:pt x="807"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15"/>
          <p:cNvSpPr/>
          <p:nvPr/>
        </p:nvSpPr>
        <p:spPr>
          <a:xfrm>
            <a:off x="7364869" y="1428552"/>
            <a:ext cx="78459" cy="61128"/>
          </a:xfrm>
          <a:custGeom>
            <a:avLst/>
            <a:gdLst/>
            <a:ahLst/>
            <a:cxnLst/>
            <a:rect l="l" t="t" r="r" b="b"/>
            <a:pathLst>
              <a:path w="1824" h="1421" extrusionOk="0">
                <a:moveTo>
                  <a:pt x="807" y="1"/>
                </a:moveTo>
                <a:cubicBezTo>
                  <a:pt x="1" y="1"/>
                  <a:pt x="1" y="1420"/>
                  <a:pt x="807" y="1420"/>
                </a:cubicBezTo>
                <a:cubicBezTo>
                  <a:pt x="1823" y="1420"/>
                  <a:pt x="1823" y="1"/>
                  <a:pt x="807"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15"/>
          <p:cNvSpPr/>
          <p:nvPr/>
        </p:nvSpPr>
        <p:spPr>
          <a:xfrm>
            <a:off x="7026970" y="1376544"/>
            <a:ext cx="69426" cy="61085"/>
          </a:xfrm>
          <a:custGeom>
            <a:avLst/>
            <a:gdLst/>
            <a:ahLst/>
            <a:cxnLst/>
            <a:rect l="l" t="t" r="r" b="b"/>
            <a:pathLst>
              <a:path w="1614" h="1420" extrusionOk="0">
                <a:moveTo>
                  <a:pt x="807" y="0"/>
                </a:moveTo>
                <a:cubicBezTo>
                  <a:pt x="0" y="0"/>
                  <a:pt x="0" y="1420"/>
                  <a:pt x="807" y="1420"/>
                </a:cubicBezTo>
                <a:cubicBezTo>
                  <a:pt x="1613" y="1420"/>
                  <a:pt x="1613" y="0"/>
                  <a:pt x="807"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5"/>
          <p:cNvSpPr/>
          <p:nvPr/>
        </p:nvSpPr>
        <p:spPr>
          <a:xfrm>
            <a:off x="8796347" y="2287606"/>
            <a:ext cx="77771" cy="52094"/>
          </a:xfrm>
          <a:custGeom>
            <a:avLst/>
            <a:gdLst/>
            <a:ahLst/>
            <a:cxnLst/>
            <a:rect l="l" t="t" r="r" b="b"/>
            <a:pathLst>
              <a:path w="1808" h="1211" extrusionOk="0">
                <a:moveTo>
                  <a:pt x="1001" y="0"/>
                </a:moveTo>
                <a:cubicBezTo>
                  <a:pt x="1" y="0"/>
                  <a:pt x="1" y="1210"/>
                  <a:pt x="1001" y="1210"/>
                </a:cubicBezTo>
                <a:cubicBezTo>
                  <a:pt x="1807" y="1210"/>
                  <a:pt x="1807" y="0"/>
                  <a:pt x="1001"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5"/>
          <p:cNvSpPr/>
          <p:nvPr/>
        </p:nvSpPr>
        <p:spPr>
          <a:xfrm>
            <a:off x="8943465" y="2174471"/>
            <a:ext cx="78459" cy="61128"/>
          </a:xfrm>
          <a:custGeom>
            <a:avLst/>
            <a:gdLst/>
            <a:ahLst/>
            <a:cxnLst/>
            <a:rect l="l" t="t" r="r" b="b"/>
            <a:pathLst>
              <a:path w="1824" h="1421" extrusionOk="0">
                <a:moveTo>
                  <a:pt x="807" y="1"/>
                </a:moveTo>
                <a:cubicBezTo>
                  <a:pt x="0" y="1"/>
                  <a:pt x="0" y="1420"/>
                  <a:pt x="807" y="1420"/>
                </a:cubicBezTo>
                <a:cubicBezTo>
                  <a:pt x="1823" y="1420"/>
                  <a:pt x="1823" y="1"/>
                  <a:pt x="807"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p:nvPr/>
        </p:nvSpPr>
        <p:spPr>
          <a:xfrm>
            <a:off x="8952499" y="2382674"/>
            <a:ext cx="77728" cy="61085"/>
          </a:xfrm>
          <a:custGeom>
            <a:avLst/>
            <a:gdLst/>
            <a:ahLst/>
            <a:cxnLst/>
            <a:rect l="l" t="t" r="r" b="b"/>
            <a:pathLst>
              <a:path w="1807" h="1420" extrusionOk="0">
                <a:moveTo>
                  <a:pt x="807" y="0"/>
                </a:moveTo>
                <a:cubicBezTo>
                  <a:pt x="0" y="0"/>
                  <a:pt x="0" y="1420"/>
                  <a:pt x="807" y="1420"/>
                </a:cubicBezTo>
                <a:cubicBezTo>
                  <a:pt x="1807" y="1420"/>
                  <a:pt x="1807" y="0"/>
                  <a:pt x="807"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5"/>
          <p:cNvSpPr/>
          <p:nvPr/>
        </p:nvSpPr>
        <p:spPr>
          <a:xfrm>
            <a:off x="5664878" y="3614301"/>
            <a:ext cx="69426" cy="52094"/>
          </a:xfrm>
          <a:custGeom>
            <a:avLst/>
            <a:gdLst/>
            <a:ahLst/>
            <a:cxnLst/>
            <a:rect l="l" t="t" r="r" b="b"/>
            <a:pathLst>
              <a:path w="1614" h="1211" extrusionOk="0">
                <a:moveTo>
                  <a:pt x="807" y="1"/>
                </a:moveTo>
                <a:cubicBezTo>
                  <a:pt x="0" y="1"/>
                  <a:pt x="0" y="1210"/>
                  <a:pt x="807" y="1210"/>
                </a:cubicBezTo>
                <a:cubicBezTo>
                  <a:pt x="1613" y="1210"/>
                  <a:pt x="1613" y="1"/>
                  <a:pt x="807"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5"/>
          <p:cNvSpPr/>
          <p:nvPr/>
        </p:nvSpPr>
        <p:spPr>
          <a:xfrm>
            <a:off x="5500424" y="3284702"/>
            <a:ext cx="69426" cy="61128"/>
          </a:xfrm>
          <a:custGeom>
            <a:avLst/>
            <a:gdLst/>
            <a:ahLst/>
            <a:cxnLst/>
            <a:rect l="l" t="t" r="r" b="b"/>
            <a:pathLst>
              <a:path w="1614" h="1421" extrusionOk="0">
                <a:moveTo>
                  <a:pt x="807" y="1"/>
                </a:moveTo>
                <a:cubicBezTo>
                  <a:pt x="0" y="1"/>
                  <a:pt x="0" y="1420"/>
                  <a:pt x="807" y="1420"/>
                </a:cubicBezTo>
                <a:cubicBezTo>
                  <a:pt x="1613" y="1420"/>
                  <a:pt x="1613" y="1"/>
                  <a:pt x="807"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a:off x="5326937" y="3675385"/>
            <a:ext cx="77771" cy="52051"/>
          </a:xfrm>
          <a:custGeom>
            <a:avLst/>
            <a:gdLst/>
            <a:ahLst/>
            <a:cxnLst/>
            <a:rect l="l" t="t" r="r" b="b"/>
            <a:pathLst>
              <a:path w="1808" h="1210" extrusionOk="0">
                <a:moveTo>
                  <a:pt x="1001" y="0"/>
                </a:moveTo>
                <a:cubicBezTo>
                  <a:pt x="1" y="0"/>
                  <a:pt x="1" y="1210"/>
                  <a:pt x="1001" y="1210"/>
                </a:cubicBezTo>
                <a:cubicBezTo>
                  <a:pt x="1807" y="1210"/>
                  <a:pt x="1807" y="0"/>
                  <a:pt x="1001"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5"/>
          <p:cNvSpPr/>
          <p:nvPr/>
        </p:nvSpPr>
        <p:spPr>
          <a:xfrm>
            <a:off x="6011811" y="3770410"/>
            <a:ext cx="69426" cy="61128"/>
          </a:xfrm>
          <a:custGeom>
            <a:avLst/>
            <a:gdLst/>
            <a:ahLst/>
            <a:cxnLst/>
            <a:rect l="l" t="t" r="r" b="b"/>
            <a:pathLst>
              <a:path w="1614" h="1421" extrusionOk="0">
                <a:moveTo>
                  <a:pt x="807" y="1"/>
                </a:moveTo>
                <a:cubicBezTo>
                  <a:pt x="1" y="1"/>
                  <a:pt x="1" y="1420"/>
                  <a:pt x="807" y="1420"/>
                </a:cubicBezTo>
                <a:cubicBezTo>
                  <a:pt x="1614" y="1420"/>
                  <a:pt x="1614" y="1"/>
                  <a:pt x="807"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5"/>
          <p:cNvSpPr/>
          <p:nvPr/>
        </p:nvSpPr>
        <p:spPr>
          <a:xfrm>
            <a:off x="5708584" y="3467182"/>
            <a:ext cx="60393" cy="52094"/>
          </a:xfrm>
          <a:custGeom>
            <a:avLst/>
            <a:gdLst/>
            <a:ahLst/>
            <a:cxnLst/>
            <a:rect l="l" t="t" r="r" b="b"/>
            <a:pathLst>
              <a:path w="1404" h="1211" extrusionOk="0">
                <a:moveTo>
                  <a:pt x="597" y="1"/>
                </a:moveTo>
                <a:cubicBezTo>
                  <a:pt x="194" y="1"/>
                  <a:pt x="1" y="194"/>
                  <a:pt x="1" y="598"/>
                </a:cubicBezTo>
                <a:cubicBezTo>
                  <a:pt x="1" y="1001"/>
                  <a:pt x="194" y="1211"/>
                  <a:pt x="597" y="1211"/>
                </a:cubicBezTo>
                <a:lnTo>
                  <a:pt x="807" y="1211"/>
                </a:lnTo>
                <a:cubicBezTo>
                  <a:pt x="1210" y="1211"/>
                  <a:pt x="1404" y="1001"/>
                  <a:pt x="1404" y="598"/>
                </a:cubicBezTo>
                <a:cubicBezTo>
                  <a:pt x="1404" y="194"/>
                  <a:pt x="1210" y="1"/>
                  <a:pt x="807"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5"/>
          <p:cNvSpPr/>
          <p:nvPr/>
        </p:nvSpPr>
        <p:spPr>
          <a:xfrm>
            <a:off x="5248560" y="1923293"/>
            <a:ext cx="78416" cy="60440"/>
          </a:xfrm>
          <a:custGeom>
            <a:avLst/>
            <a:gdLst/>
            <a:ahLst/>
            <a:cxnLst/>
            <a:rect l="l" t="t" r="r" b="b"/>
            <a:pathLst>
              <a:path w="1823" h="1405" extrusionOk="0">
                <a:moveTo>
                  <a:pt x="1016" y="1"/>
                </a:moveTo>
                <a:cubicBezTo>
                  <a:pt x="0" y="1"/>
                  <a:pt x="0" y="1404"/>
                  <a:pt x="1016" y="1404"/>
                </a:cubicBezTo>
                <a:cubicBezTo>
                  <a:pt x="1823" y="1404"/>
                  <a:pt x="1823" y="1"/>
                  <a:pt x="1016"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5127122" y="2096781"/>
            <a:ext cx="78459" cy="60397"/>
          </a:xfrm>
          <a:custGeom>
            <a:avLst/>
            <a:gdLst/>
            <a:ahLst/>
            <a:cxnLst/>
            <a:rect l="l" t="t" r="r" b="b"/>
            <a:pathLst>
              <a:path w="1824" h="1404" extrusionOk="0">
                <a:moveTo>
                  <a:pt x="807" y="0"/>
                </a:moveTo>
                <a:cubicBezTo>
                  <a:pt x="0" y="0"/>
                  <a:pt x="0" y="1404"/>
                  <a:pt x="807" y="1404"/>
                </a:cubicBezTo>
                <a:cubicBezTo>
                  <a:pt x="1823" y="1404"/>
                  <a:pt x="1823" y="0"/>
                  <a:pt x="807"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5292265" y="2261236"/>
            <a:ext cx="69426" cy="61085"/>
          </a:xfrm>
          <a:custGeom>
            <a:avLst/>
            <a:gdLst/>
            <a:ahLst/>
            <a:cxnLst/>
            <a:rect l="l" t="t" r="r" b="b"/>
            <a:pathLst>
              <a:path w="1614" h="1420" extrusionOk="0">
                <a:moveTo>
                  <a:pt x="807" y="0"/>
                </a:moveTo>
                <a:cubicBezTo>
                  <a:pt x="0" y="0"/>
                  <a:pt x="0" y="1420"/>
                  <a:pt x="807" y="1420"/>
                </a:cubicBezTo>
                <a:cubicBezTo>
                  <a:pt x="1613" y="1420"/>
                  <a:pt x="1613" y="0"/>
                  <a:pt x="807"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5"/>
          <p:cNvSpPr/>
          <p:nvPr/>
        </p:nvSpPr>
        <p:spPr>
          <a:xfrm>
            <a:off x="7096356" y="353035"/>
            <a:ext cx="69426" cy="61128"/>
          </a:xfrm>
          <a:custGeom>
            <a:avLst/>
            <a:gdLst/>
            <a:ahLst/>
            <a:cxnLst/>
            <a:rect l="l" t="t" r="r" b="b"/>
            <a:pathLst>
              <a:path w="1614" h="1421" extrusionOk="0">
                <a:moveTo>
                  <a:pt x="807" y="1"/>
                </a:moveTo>
                <a:cubicBezTo>
                  <a:pt x="0" y="1"/>
                  <a:pt x="0" y="1420"/>
                  <a:pt x="807" y="1420"/>
                </a:cubicBezTo>
                <a:cubicBezTo>
                  <a:pt x="1613" y="1420"/>
                  <a:pt x="1613" y="1"/>
                  <a:pt x="807"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5"/>
          <p:cNvSpPr/>
          <p:nvPr/>
        </p:nvSpPr>
        <p:spPr>
          <a:xfrm>
            <a:off x="7260811" y="526523"/>
            <a:ext cx="78416" cy="61085"/>
          </a:xfrm>
          <a:custGeom>
            <a:avLst/>
            <a:gdLst/>
            <a:ahLst/>
            <a:cxnLst/>
            <a:rect l="l" t="t" r="r" b="b"/>
            <a:pathLst>
              <a:path w="1823" h="1420" extrusionOk="0">
                <a:moveTo>
                  <a:pt x="1016" y="0"/>
                </a:moveTo>
                <a:cubicBezTo>
                  <a:pt x="0" y="0"/>
                  <a:pt x="0" y="1420"/>
                  <a:pt x="1016" y="1420"/>
                </a:cubicBezTo>
                <a:cubicBezTo>
                  <a:pt x="1823" y="1420"/>
                  <a:pt x="1823" y="0"/>
                  <a:pt x="1016"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5"/>
          <p:cNvSpPr/>
          <p:nvPr/>
        </p:nvSpPr>
        <p:spPr>
          <a:xfrm>
            <a:off x="8813683" y="3623334"/>
            <a:ext cx="77771" cy="60397"/>
          </a:xfrm>
          <a:custGeom>
            <a:avLst/>
            <a:gdLst/>
            <a:ahLst/>
            <a:cxnLst/>
            <a:rect l="l" t="t" r="r" b="b"/>
            <a:pathLst>
              <a:path w="1808" h="1404" extrusionOk="0">
                <a:moveTo>
                  <a:pt x="807" y="0"/>
                </a:moveTo>
                <a:cubicBezTo>
                  <a:pt x="1" y="0"/>
                  <a:pt x="1" y="1404"/>
                  <a:pt x="807" y="1404"/>
                </a:cubicBezTo>
                <a:cubicBezTo>
                  <a:pt x="1808" y="1404"/>
                  <a:pt x="1808" y="0"/>
                  <a:pt x="807"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5"/>
          <p:cNvSpPr/>
          <p:nvPr/>
        </p:nvSpPr>
        <p:spPr>
          <a:xfrm>
            <a:off x="8952499" y="3406140"/>
            <a:ext cx="60393" cy="69430"/>
          </a:xfrm>
          <a:custGeom>
            <a:avLst/>
            <a:gdLst/>
            <a:ahLst/>
            <a:cxnLst/>
            <a:rect l="l" t="t" r="r" b="b"/>
            <a:pathLst>
              <a:path w="1404" h="1614" extrusionOk="0">
                <a:moveTo>
                  <a:pt x="597" y="0"/>
                </a:moveTo>
                <a:cubicBezTo>
                  <a:pt x="403" y="0"/>
                  <a:pt x="0" y="404"/>
                  <a:pt x="0" y="807"/>
                </a:cubicBezTo>
                <a:lnTo>
                  <a:pt x="0" y="1017"/>
                </a:lnTo>
                <a:cubicBezTo>
                  <a:pt x="0" y="1420"/>
                  <a:pt x="403" y="1613"/>
                  <a:pt x="597" y="1613"/>
                </a:cubicBezTo>
                <a:cubicBezTo>
                  <a:pt x="1000" y="1613"/>
                  <a:pt x="1403" y="1420"/>
                  <a:pt x="1403" y="1017"/>
                </a:cubicBezTo>
                <a:lnTo>
                  <a:pt x="1403" y="807"/>
                </a:lnTo>
                <a:cubicBezTo>
                  <a:pt x="1403" y="404"/>
                  <a:pt x="1000" y="0"/>
                  <a:pt x="597"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nvSpPr>
        <p:spPr>
          <a:xfrm>
            <a:off x="9004506" y="2798995"/>
            <a:ext cx="34756" cy="26413"/>
          </a:xfrm>
          <a:custGeom>
            <a:avLst/>
            <a:gdLst/>
            <a:ahLst/>
            <a:cxnLst/>
            <a:rect l="l" t="t" r="r" b="b"/>
            <a:pathLst>
              <a:path w="808" h="614" extrusionOk="0">
                <a:moveTo>
                  <a:pt x="404" y="0"/>
                </a:moveTo>
                <a:cubicBezTo>
                  <a:pt x="1" y="0"/>
                  <a:pt x="1" y="613"/>
                  <a:pt x="404" y="613"/>
                </a:cubicBezTo>
                <a:cubicBezTo>
                  <a:pt x="807" y="613"/>
                  <a:pt x="807" y="0"/>
                  <a:pt x="404"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nvSpPr>
        <p:spPr>
          <a:xfrm>
            <a:off x="8865733" y="2469397"/>
            <a:ext cx="34756" cy="26413"/>
          </a:xfrm>
          <a:custGeom>
            <a:avLst/>
            <a:gdLst/>
            <a:ahLst/>
            <a:cxnLst/>
            <a:rect l="l" t="t" r="r" b="b"/>
            <a:pathLst>
              <a:path w="808" h="614" extrusionOk="0">
                <a:moveTo>
                  <a:pt x="404" y="0"/>
                </a:moveTo>
                <a:cubicBezTo>
                  <a:pt x="1" y="0"/>
                  <a:pt x="1" y="613"/>
                  <a:pt x="404" y="613"/>
                </a:cubicBezTo>
                <a:cubicBezTo>
                  <a:pt x="807" y="613"/>
                  <a:pt x="807" y="0"/>
                  <a:pt x="404"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p:nvPr/>
        </p:nvSpPr>
        <p:spPr>
          <a:xfrm>
            <a:off x="8266936" y="2010059"/>
            <a:ext cx="43746" cy="34715"/>
          </a:xfrm>
          <a:custGeom>
            <a:avLst/>
            <a:gdLst/>
            <a:ahLst/>
            <a:cxnLst/>
            <a:rect l="l" t="t" r="r" b="b"/>
            <a:pathLst>
              <a:path w="1017" h="807" extrusionOk="0">
                <a:moveTo>
                  <a:pt x="403" y="0"/>
                </a:moveTo>
                <a:cubicBezTo>
                  <a:pt x="0" y="0"/>
                  <a:pt x="0" y="807"/>
                  <a:pt x="403" y="807"/>
                </a:cubicBezTo>
                <a:cubicBezTo>
                  <a:pt x="1016" y="807"/>
                  <a:pt x="1016" y="0"/>
                  <a:pt x="403"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p:nvPr/>
        </p:nvSpPr>
        <p:spPr>
          <a:xfrm>
            <a:off x="6219970" y="3770410"/>
            <a:ext cx="43746" cy="26413"/>
          </a:xfrm>
          <a:custGeom>
            <a:avLst/>
            <a:gdLst/>
            <a:ahLst/>
            <a:cxnLst/>
            <a:rect l="l" t="t" r="r" b="b"/>
            <a:pathLst>
              <a:path w="1017" h="614" extrusionOk="0">
                <a:moveTo>
                  <a:pt x="404" y="1"/>
                </a:moveTo>
                <a:cubicBezTo>
                  <a:pt x="1" y="1"/>
                  <a:pt x="1" y="614"/>
                  <a:pt x="404" y="614"/>
                </a:cubicBezTo>
                <a:lnTo>
                  <a:pt x="614" y="614"/>
                </a:lnTo>
                <a:cubicBezTo>
                  <a:pt x="1017" y="614"/>
                  <a:pt x="1017" y="1"/>
                  <a:pt x="614"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a:off x="5986130" y="3471526"/>
            <a:ext cx="25723" cy="34414"/>
          </a:xfrm>
          <a:custGeom>
            <a:avLst/>
            <a:gdLst/>
            <a:ahLst/>
            <a:cxnLst/>
            <a:rect l="l" t="t" r="r" b="b"/>
            <a:pathLst>
              <a:path w="598" h="800" extrusionOk="0">
                <a:moveTo>
                  <a:pt x="299" y="1"/>
                </a:moveTo>
                <a:cubicBezTo>
                  <a:pt x="150" y="1"/>
                  <a:pt x="1" y="102"/>
                  <a:pt x="1" y="303"/>
                </a:cubicBezTo>
                <a:lnTo>
                  <a:pt x="1" y="497"/>
                </a:lnTo>
                <a:cubicBezTo>
                  <a:pt x="1" y="698"/>
                  <a:pt x="150" y="799"/>
                  <a:pt x="299" y="799"/>
                </a:cubicBezTo>
                <a:cubicBezTo>
                  <a:pt x="448" y="799"/>
                  <a:pt x="598" y="698"/>
                  <a:pt x="598" y="497"/>
                </a:cubicBezTo>
                <a:lnTo>
                  <a:pt x="598" y="303"/>
                </a:lnTo>
                <a:cubicBezTo>
                  <a:pt x="598" y="102"/>
                  <a:pt x="448" y="1"/>
                  <a:pt x="299"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a:off x="5760634" y="3822461"/>
            <a:ext cx="34713" cy="34758"/>
          </a:xfrm>
          <a:custGeom>
            <a:avLst/>
            <a:gdLst/>
            <a:ahLst/>
            <a:cxnLst/>
            <a:rect l="l" t="t" r="r" b="b"/>
            <a:pathLst>
              <a:path w="807" h="808" extrusionOk="0">
                <a:moveTo>
                  <a:pt x="404" y="1"/>
                </a:moveTo>
                <a:cubicBezTo>
                  <a:pt x="0" y="1"/>
                  <a:pt x="0" y="807"/>
                  <a:pt x="404" y="807"/>
                </a:cubicBezTo>
                <a:cubicBezTo>
                  <a:pt x="807" y="807"/>
                  <a:pt x="807" y="1"/>
                  <a:pt x="404"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5"/>
          <p:cNvSpPr/>
          <p:nvPr/>
        </p:nvSpPr>
        <p:spPr>
          <a:xfrm>
            <a:off x="6861828" y="1194710"/>
            <a:ext cx="34713" cy="34758"/>
          </a:xfrm>
          <a:custGeom>
            <a:avLst/>
            <a:gdLst/>
            <a:ahLst/>
            <a:cxnLst/>
            <a:rect l="l" t="t" r="r" b="b"/>
            <a:pathLst>
              <a:path w="807" h="808" extrusionOk="0">
                <a:moveTo>
                  <a:pt x="404" y="1"/>
                </a:moveTo>
                <a:cubicBezTo>
                  <a:pt x="0" y="1"/>
                  <a:pt x="0" y="807"/>
                  <a:pt x="404" y="807"/>
                </a:cubicBezTo>
                <a:cubicBezTo>
                  <a:pt x="807" y="807"/>
                  <a:pt x="807" y="1"/>
                  <a:pt x="404"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5"/>
          <p:cNvSpPr/>
          <p:nvPr/>
        </p:nvSpPr>
        <p:spPr>
          <a:xfrm>
            <a:off x="7200415" y="1316148"/>
            <a:ext cx="34756" cy="34758"/>
          </a:xfrm>
          <a:custGeom>
            <a:avLst/>
            <a:gdLst/>
            <a:ahLst/>
            <a:cxnLst/>
            <a:rect l="l" t="t" r="r" b="b"/>
            <a:pathLst>
              <a:path w="808" h="808" extrusionOk="0">
                <a:moveTo>
                  <a:pt x="404" y="1"/>
                </a:moveTo>
                <a:cubicBezTo>
                  <a:pt x="1" y="1"/>
                  <a:pt x="1" y="807"/>
                  <a:pt x="404" y="807"/>
                </a:cubicBezTo>
                <a:cubicBezTo>
                  <a:pt x="807" y="807"/>
                  <a:pt x="807" y="1"/>
                  <a:pt x="404"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5"/>
          <p:cNvSpPr/>
          <p:nvPr/>
        </p:nvSpPr>
        <p:spPr>
          <a:xfrm>
            <a:off x="7391238" y="314362"/>
            <a:ext cx="25723" cy="34371"/>
          </a:xfrm>
          <a:custGeom>
            <a:avLst/>
            <a:gdLst/>
            <a:ahLst/>
            <a:cxnLst/>
            <a:rect l="l" t="t" r="r" b="b"/>
            <a:pathLst>
              <a:path w="598" h="799" extrusionOk="0">
                <a:moveTo>
                  <a:pt x="299" y="0"/>
                </a:moveTo>
                <a:cubicBezTo>
                  <a:pt x="150" y="0"/>
                  <a:pt x="1" y="101"/>
                  <a:pt x="1" y="303"/>
                </a:cubicBezTo>
                <a:lnTo>
                  <a:pt x="1" y="496"/>
                </a:lnTo>
                <a:cubicBezTo>
                  <a:pt x="1" y="698"/>
                  <a:pt x="150" y="799"/>
                  <a:pt x="299" y="799"/>
                </a:cubicBezTo>
                <a:cubicBezTo>
                  <a:pt x="448" y="799"/>
                  <a:pt x="598" y="698"/>
                  <a:pt x="598" y="496"/>
                </a:cubicBezTo>
                <a:lnTo>
                  <a:pt x="598" y="303"/>
                </a:lnTo>
                <a:cubicBezTo>
                  <a:pt x="598" y="101"/>
                  <a:pt x="448" y="0"/>
                  <a:pt x="299"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5"/>
          <p:cNvSpPr/>
          <p:nvPr/>
        </p:nvSpPr>
        <p:spPr>
          <a:xfrm>
            <a:off x="7009634" y="552893"/>
            <a:ext cx="34713" cy="34715"/>
          </a:xfrm>
          <a:custGeom>
            <a:avLst/>
            <a:gdLst/>
            <a:ahLst/>
            <a:cxnLst/>
            <a:rect l="l" t="t" r="r" b="b"/>
            <a:pathLst>
              <a:path w="807" h="807" extrusionOk="0">
                <a:moveTo>
                  <a:pt x="403" y="0"/>
                </a:moveTo>
                <a:cubicBezTo>
                  <a:pt x="0" y="0"/>
                  <a:pt x="0" y="807"/>
                  <a:pt x="403" y="807"/>
                </a:cubicBezTo>
                <a:cubicBezTo>
                  <a:pt x="807" y="807"/>
                  <a:pt x="807" y="0"/>
                  <a:pt x="403" y="0"/>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5"/>
          <p:cNvSpPr/>
          <p:nvPr/>
        </p:nvSpPr>
        <p:spPr>
          <a:xfrm>
            <a:off x="5084105" y="1879587"/>
            <a:ext cx="43058" cy="34758"/>
          </a:xfrm>
          <a:custGeom>
            <a:avLst/>
            <a:gdLst/>
            <a:ahLst/>
            <a:cxnLst/>
            <a:rect l="l" t="t" r="r" b="b"/>
            <a:pathLst>
              <a:path w="1001" h="808" extrusionOk="0">
                <a:moveTo>
                  <a:pt x="404" y="1"/>
                </a:moveTo>
                <a:cubicBezTo>
                  <a:pt x="0" y="1"/>
                  <a:pt x="0" y="807"/>
                  <a:pt x="404" y="807"/>
                </a:cubicBezTo>
                <a:cubicBezTo>
                  <a:pt x="1000" y="807"/>
                  <a:pt x="1000" y="1"/>
                  <a:pt x="404"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5"/>
          <p:cNvSpPr/>
          <p:nvPr/>
        </p:nvSpPr>
        <p:spPr>
          <a:xfrm>
            <a:off x="5335282" y="2157135"/>
            <a:ext cx="34713" cy="34758"/>
          </a:xfrm>
          <a:custGeom>
            <a:avLst/>
            <a:gdLst/>
            <a:ahLst/>
            <a:cxnLst/>
            <a:rect l="l" t="t" r="r" b="b"/>
            <a:pathLst>
              <a:path w="807" h="808" extrusionOk="0">
                <a:moveTo>
                  <a:pt x="404" y="1"/>
                </a:moveTo>
                <a:cubicBezTo>
                  <a:pt x="0" y="1"/>
                  <a:pt x="0" y="807"/>
                  <a:pt x="404" y="807"/>
                </a:cubicBezTo>
                <a:cubicBezTo>
                  <a:pt x="807" y="807"/>
                  <a:pt x="807" y="1"/>
                  <a:pt x="404" y="1"/>
                </a:cubicBezTo>
                <a:close/>
              </a:path>
            </a:pathLst>
          </a:custGeom>
          <a:solidFill>
            <a:srgbClr val="E4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5"/>
          <p:cNvSpPr/>
          <p:nvPr/>
        </p:nvSpPr>
        <p:spPr>
          <a:xfrm>
            <a:off x="8284272" y="603696"/>
            <a:ext cx="572487" cy="711983"/>
          </a:xfrm>
          <a:custGeom>
            <a:avLst/>
            <a:gdLst/>
            <a:ahLst/>
            <a:cxnLst/>
            <a:rect l="l" t="t" r="r" b="b"/>
            <a:pathLst>
              <a:path w="13309" h="16551" extrusionOk="0">
                <a:moveTo>
                  <a:pt x="8028" y="1"/>
                </a:moveTo>
                <a:cubicBezTo>
                  <a:pt x="7979" y="1"/>
                  <a:pt x="7927" y="10"/>
                  <a:pt x="7872" y="29"/>
                </a:cubicBezTo>
                <a:cubicBezTo>
                  <a:pt x="4436" y="1029"/>
                  <a:pt x="1823" y="3658"/>
                  <a:pt x="807" y="7288"/>
                </a:cubicBezTo>
                <a:cubicBezTo>
                  <a:pt x="0" y="10111"/>
                  <a:pt x="210" y="14950"/>
                  <a:pt x="3630" y="16159"/>
                </a:cubicBezTo>
                <a:cubicBezTo>
                  <a:pt x="4290" y="16429"/>
                  <a:pt x="4950" y="16551"/>
                  <a:pt x="5595" y="16551"/>
                </a:cubicBezTo>
                <a:cubicBezTo>
                  <a:pt x="8306" y="16551"/>
                  <a:pt x="10758" y="14407"/>
                  <a:pt x="11905" y="12127"/>
                </a:cubicBezTo>
                <a:cubicBezTo>
                  <a:pt x="12711" y="10514"/>
                  <a:pt x="13308" y="8691"/>
                  <a:pt x="13308" y="7078"/>
                </a:cubicBezTo>
                <a:cubicBezTo>
                  <a:pt x="13114" y="4868"/>
                  <a:pt x="12308" y="2852"/>
                  <a:pt x="11501" y="1029"/>
                </a:cubicBezTo>
                <a:cubicBezTo>
                  <a:pt x="11414" y="779"/>
                  <a:pt x="11187" y="668"/>
                  <a:pt x="10968" y="668"/>
                </a:cubicBezTo>
                <a:cubicBezTo>
                  <a:pt x="10664" y="668"/>
                  <a:pt x="10373" y="882"/>
                  <a:pt x="10485" y="1239"/>
                </a:cubicBezTo>
                <a:cubicBezTo>
                  <a:pt x="11695" y="4255"/>
                  <a:pt x="12905" y="7078"/>
                  <a:pt x="11695" y="10304"/>
                </a:cubicBezTo>
                <a:cubicBezTo>
                  <a:pt x="10779" y="12713"/>
                  <a:pt x="8333" y="15622"/>
                  <a:pt x="5449" y="15622"/>
                </a:cubicBezTo>
                <a:cubicBezTo>
                  <a:pt x="5185" y="15622"/>
                  <a:pt x="4917" y="15598"/>
                  <a:pt x="4646" y="15546"/>
                </a:cubicBezTo>
                <a:cubicBezTo>
                  <a:pt x="1210" y="14740"/>
                  <a:pt x="1017" y="9901"/>
                  <a:pt x="1823" y="7288"/>
                </a:cubicBezTo>
                <a:cubicBezTo>
                  <a:pt x="2823" y="4255"/>
                  <a:pt x="5049" y="2045"/>
                  <a:pt x="8066" y="1029"/>
                </a:cubicBezTo>
                <a:cubicBezTo>
                  <a:pt x="8622" y="853"/>
                  <a:pt x="8501" y="1"/>
                  <a:pt x="802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91" name="Google Shape;91;p15"/>
          <p:cNvSpPr/>
          <p:nvPr/>
        </p:nvSpPr>
        <p:spPr>
          <a:xfrm>
            <a:off x="8610642" y="-212900"/>
            <a:ext cx="451744" cy="854500"/>
          </a:xfrm>
          <a:custGeom>
            <a:avLst/>
            <a:gdLst/>
            <a:ahLst/>
            <a:cxnLst/>
            <a:rect l="l" t="t" r="r" b="b"/>
            <a:pathLst>
              <a:path w="10502" h="19864" extrusionOk="0">
                <a:moveTo>
                  <a:pt x="9790" y="0"/>
                </a:moveTo>
                <a:cubicBezTo>
                  <a:pt x="9632" y="0"/>
                  <a:pt x="9473" y="71"/>
                  <a:pt x="9350" y="252"/>
                </a:cubicBezTo>
                <a:cubicBezTo>
                  <a:pt x="6124" y="6301"/>
                  <a:pt x="3108" y="12753"/>
                  <a:pt x="285" y="19012"/>
                </a:cubicBezTo>
                <a:cubicBezTo>
                  <a:pt x="0" y="19434"/>
                  <a:pt x="416" y="19863"/>
                  <a:pt x="758" y="19863"/>
                </a:cubicBezTo>
                <a:cubicBezTo>
                  <a:pt x="900" y="19863"/>
                  <a:pt x="1030" y="19789"/>
                  <a:pt x="1092" y="19609"/>
                </a:cubicBezTo>
                <a:cubicBezTo>
                  <a:pt x="3914" y="13157"/>
                  <a:pt x="6931" y="6914"/>
                  <a:pt x="10367" y="656"/>
                </a:cubicBezTo>
                <a:cubicBezTo>
                  <a:pt x="10501" y="375"/>
                  <a:pt x="10151" y="0"/>
                  <a:pt x="979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92" name="Google Shape;92;p15"/>
          <p:cNvSpPr/>
          <p:nvPr/>
        </p:nvSpPr>
        <p:spPr>
          <a:xfrm>
            <a:off x="8732079" y="-47843"/>
            <a:ext cx="451830" cy="724114"/>
          </a:xfrm>
          <a:custGeom>
            <a:avLst/>
            <a:gdLst/>
            <a:ahLst/>
            <a:cxnLst/>
            <a:rect l="l" t="t" r="r" b="b"/>
            <a:pathLst>
              <a:path w="10504" h="16833" extrusionOk="0">
                <a:moveTo>
                  <a:pt x="9774" y="0"/>
                </a:moveTo>
                <a:cubicBezTo>
                  <a:pt x="9622" y="0"/>
                  <a:pt x="9469" y="74"/>
                  <a:pt x="9350" y="254"/>
                </a:cubicBezTo>
                <a:cubicBezTo>
                  <a:pt x="6527" y="5690"/>
                  <a:pt x="3511" y="10933"/>
                  <a:pt x="285" y="15982"/>
                </a:cubicBezTo>
                <a:cubicBezTo>
                  <a:pt x="0" y="16403"/>
                  <a:pt x="319" y="16833"/>
                  <a:pt x="673" y="16833"/>
                </a:cubicBezTo>
                <a:cubicBezTo>
                  <a:pt x="820" y="16833"/>
                  <a:pt x="973" y="16758"/>
                  <a:pt x="1091" y="16578"/>
                </a:cubicBezTo>
                <a:cubicBezTo>
                  <a:pt x="4318" y="11336"/>
                  <a:pt x="7544" y="6094"/>
                  <a:pt x="10366" y="851"/>
                </a:cubicBezTo>
                <a:cubicBezTo>
                  <a:pt x="10503" y="430"/>
                  <a:pt x="10141" y="0"/>
                  <a:pt x="9774"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93" name="Google Shape;93;p15"/>
          <p:cNvSpPr/>
          <p:nvPr/>
        </p:nvSpPr>
        <p:spPr>
          <a:xfrm>
            <a:off x="8327977" y="726338"/>
            <a:ext cx="312289" cy="436972"/>
          </a:xfrm>
          <a:custGeom>
            <a:avLst/>
            <a:gdLst/>
            <a:ahLst/>
            <a:cxnLst/>
            <a:rect l="l" t="t" r="r" b="b"/>
            <a:pathLst>
              <a:path w="7260" h="10158" extrusionOk="0">
                <a:moveTo>
                  <a:pt x="6856" y="1"/>
                </a:moveTo>
                <a:cubicBezTo>
                  <a:pt x="2614" y="1001"/>
                  <a:pt x="1" y="6453"/>
                  <a:pt x="2824" y="10082"/>
                </a:cubicBezTo>
                <a:cubicBezTo>
                  <a:pt x="2875" y="10134"/>
                  <a:pt x="2941" y="10158"/>
                  <a:pt x="3008" y="10158"/>
                </a:cubicBezTo>
                <a:cubicBezTo>
                  <a:pt x="3190" y="10158"/>
                  <a:pt x="3369" y="9975"/>
                  <a:pt x="3227" y="9679"/>
                </a:cubicBezTo>
                <a:cubicBezTo>
                  <a:pt x="598" y="6453"/>
                  <a:pt x="3017" y="1404"/>
                  <a:pt x="6856" y="404"/>
                </a:cubicBezTo>
                <a:cubicBezTo>
                  <a:pt x="7259" y="404"/>
                  <a:pt x="7050" y="1"/>
                  <a:pt x="685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94" name="Google Shape;94;p15"/>
          <p:cNvSpPr/>
          <p:nvPr/>
        </p:nvSpPr>
        <p:spPr>
          <a:xfrm>
            <a:off x="8501465" y="1183483"/>
            <a:ext cx="93558" cy="32048"/>
          </a:xfrm>
          <a:custGeom>
            <a:avLst/>
            <a:gdLst/>
            <a:ahLst/>
            <a:cxnLst/>
            <a:rect l="l" t="t" r="r" b="b"/>
            <a:pathLst>
              <a:path w="2175" h="745" extrusionOk="0">
                <a:moveTo>
                  <a:pt x="1919" y="1"/>
                </a:moveTo>
                <a:cubicBezTo>
                  <a:pt x="1884" y="1"/>
                  <a:pt x="1846" y="16"/>
                  <a:pt x="1807" y="52"/>
                </a:cubicBezTo>
                <a:cubicBezTo>
                  <a:pt x="1508" y="157"/>
                  <a:pt x="1258" y="209"/>
                  <a:pt x="1033" y="209"/>
                </a:cubicBezTo>
                <a:cubicBezTo>
                  <a:pt x="807" y="209"/>
                  <a:pt x="605" y="157"/>
                  <a:pt x="404" y="52"/>
                </a:cubicBezTo>
                <a:cubicBezTo>
                  <a:pt x="0" y="52"/>
                  <a:pt x="0" y="455"/>
                  <a:pt x="194" y="665"/>
                </a:cubicBezTo>
                <a:cubicBezTo>
                  <a:pt x="372" y="721"/>
                  <a:pt x="549" y="745"/>
                  <a:pt x="725" y="745"/>
                </a:cubicBezTo>
                <a:cubicBezTo>
                  <a:pt x="1155" y="745"/>
                  <a:pt x="1582" y="604"/>
                  <a:pt x="2017" y="455"/>
                </a:cubicBezTo>
                <a:cubicBezTo>
                  <a:pt x="2174" y="298"/>
                  <a:pt x="2075" y="1"/>
                  <a:pt x="191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95" name="Google Shape;95;p15"/>
          <p:cNvSpPr/>
          <p:nvPr/>
        </p:nvSpPr>
        <p:spPr>
          <a:xfrm>
            <a:off x="8622902" y="1110912"/>
            <a:ext cx="60393" cy="57471"/>
          </a:xfrm>
          <a:custGeom>
            <a:avLst/>
            <a:gdLst/>
            <a:ahLst/>
            <a:cxnLst/>
            <a:rect l="l" t="t" r="r" b="b"/>
            <a:pathLst>
              <a:path w="1404" h="1336" extrusionOk="0">
                <a:moveTo>
                  <a:pt x="1108" y="0"/>
                </a:moveTo>
                <a:cubicBezTo>
                  <a:pt x="1000" y="0"/>
                  <a:pt x="886" y="47"/>
                  <a:pt x="807" y="126"/>
                </a:cubicBezTo>
                <a:cubicBezTo>
                  <a:pt x="807" y="529"/>
                  <a:pt x="597" y="739"/>
                  <a:pt x="194" y="933"/>
                </a:cubicBezTo>
                <a:cubicBezTo>
                  <a:pt x="0" y="933"/>
                  <a:pt x="194" y="1336"/>
                  <a:pt x="403" y="1336"/>
                </a:cubicBezTo>
                <a:cubicBezTo>
                  <a:pt x="807" y="933"/>
                  <a:pt x="1210" y="739"/>
                  <a:pt x="1403" y="336"/>
                </a:cubicBezTo>
                <a:cubicBezTo>
                  <a:pt x="1403" y="98"/>
                  <a:pt x="1263" y="0"/>
                  <a:pt x="110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96" name="Google Shape;96;p15"/>
          <p:cNvSpPr/>
          <p:nvPr/>
        </p:nvSpPr>
        <p:spPr>
          <a:xfrm>
            <a:off x="4164702" y="1502025"/>
            <a:ext cx="850019" cy="826839"/>
          </a:xfrm>
          <a:custGeom>
            <a:avLst/>
            <a:gdLst/>
            <a:ahLst/>
            <a:cxnLst/>
            <a:rect l="l" t="t" r="r" b="b"/>
            <a:pathLst>
              <a:path w="19761" h="19221" extrusionOk="0">
                <a:moveTo>
                  <a:pt x="10115" y="899"/>
                </a:moveTo>
                <a:cubicBezTo>
                  <a:pt x="11909" y="899"/>
                  <a:pt x="13743" y="1295"/>
                  <a:pt x="15115" y="2535"/>
                </a:cubicBezTo>
                <a:cubicBezTo>
                  <a:pt x="16534" y="3938"/>
                  <a:pt x="17744" y="5955"/>
                  <a:pt x="17937" y="7971"/>
                </a:cubicBezTo>
                <a:cubicBezTo>
                  <a:pt x="18744" y="12213"/>
                  <a:pt x="16131" y="16649"/>
                  <a:pt x="11889" y="17859"/>
                </a:cubicBezTo>
                <a:cubicBezTo>
                  <a:pt x="11120" y="18102"/>
                  <a:pt x="10304" y="18218"/>
                  <a:pt x="9478" y="18218"/>
                </a:cubicBezTo>
                <a:cubicBezTo>
                  <a:pt x="5533" y="18218"/>
                  <a:pt x="1370" y="15568"/>
                  <a:pt x="1210" y="11407"/>
                </a:cubicBezTo>
                <a:cubicBezTo>
                  <a:pt x="1001" y="6971"/>
                  <a:pt x="3823" y="2938"/>
                  <a:pt x="7662" y="1116"/>
                </a:cubicBezTo>
                <a:cubicBezTo>
                  <a:pt x="8436" y="987"/>
                  <a:pt x="9272" y="899"/>
                  <a:pt x="10115" y="899"/>
                </a:cubicBezTo>
                <a:close/>
                <a:moveTo>
                  <a:pt x="10520" y="0"/>
                </a:moveTo>
                <a:cubicBezTo>
                  <a:pt x="9486" y="0"/>
                  <a:pt x="8433" y="120"/>
                  <a:pt x="7441" y="279"/>
                </a:cubicBezTo>
                <a:lnTo>
                  <a:pt x="7441" y="279"/>
                </a:lnTo>
                <a:cubicBezTo>
                  <a:pt x="7383" y="279"/>
                  <a:pt x="7322" y="289"/>
                  <a:pt x="7259" y="309"/>
                </a:cubicBezTo>
                <a:cubicBezTo>
                  <a:pt x="7126" y="309"/>
                  <a:pt x="7040" y="357"/>
                  <a:pt x="6995" y="431"/>
                </a:cubicBezTo>
                <a:lnTo>
                  <a:pt x="6995" y="431"/>
                </a:lnTo>
                <a:cubicBezTo>
                  <a:pt x="3503" y="2090"/>
                  <a:pt x="986" y="5451"/>
                  <a:pt x="404" y="9181"/>
                </a:cubicBezTo>
                <a:cubicBezTo>
                  <a:pt x="1" y="11004"/>
                  <a:pt x="1" y="13213"/>
                  <a:pt x="1210" y="14826"/>
                </a:cubicBezTo>
                <a:cubicBezTo>
                  <a:pt x="2210" y="16649"/>
                  <a:pt x="4033" y="17859"/>
                  <a:pt x="5840" y="18456"/>
                </a:cubicBezTo>
                <a:cubicBezTo>
                  <a:pt x="7068" y="18972"/>
                  <a:pt x="8317" y="19221"/>
                  <a:pt x="9539" y="19221"/>
                </a:cubicBezTo>
                <a:cubicBezTo>
                  <a:pt x="12136" y="19221"/>
                  <a:pt x="14615" y="18098"/>
                  <a:pt x="16534" y="16036"/>
                </a:cubicBezTo>
                <a:cubicBezTo>
                  <a:pt x="19147" y="13213"/>
                  <a:pt x="19760" y="9181"/>
                  <a:pt x="18341" y="5551"/>
                </a:cubicBezTo>
                <a:cubicBezTo>
                  <a:pt x="17744" y="3745"/>
                  <a:pt x="16324" y="1922"/>
                  <a:pt x="14518" y="922"/>
                </a:cubicBezTo>
                <a:cubicBezTo>
                  <a:pt x="13372" y="234"/>
                  <a:pt x="11965" y="0"/>
                  <a:pt x="10520"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5"/>
          <p:cNvSpPr/>
          <p:nvPr/>
        </p:nvSpPr>
        <p:spPr>
          <a:xfrm>
            <a:off x="4251683" y="1595157"/>
            <a:ext cx="649914" cy="646510"/>
          </a:xfrm>
          <a:custGeom>
            <a:avLst/>
            <a:gdLst/>
            <a:ahLst/>
            <a:cxnLst/>
            <a:rect l="l" t="t" r="r" b="b"/>
            <a:pathLst>
              <a:path w="15109" h="15029" extrusionOk="0">
                <a:moveTo>
                  <a:pt x="7599" y="641"/>
                </a:moveTo>
                <a:cubicBezTo>
                  <a:pt x="9843" y="641"/>
                  <a:pt x="11980" y="1358"/>
                  <a:pt x="13093" y="3596"/>
                </a:cubicBezTo>
                <a:cubicBezTo>
                  <a:pt x="14512" y="6419"/>
                  <a:pt x="14302" y="10855"/>
                  <a:pt x="12093" y="13065"/>
                </a:cubicBezTo>
                <a:cubicBezTo>
                  <a:pt x="11027" y="13997"/>
                  <a:pt x="9718" y="14402"/>
                  <a:pt x="8384" y="14402"/>
                </a:cubicBezTo>
                <a:cubicBezTo>
                  <a:pt x="5683" y="14402"/>
                  <a:pt x="2881" y="12741"/>
                  <a:pt x="1801" y="10452"/>
                </a:cubicBezTo>
                <a:cubicBezTo>
                  <a:pt x="1" y="6625"/>
                  <a:pt x="1998" y="2415"/>
                  <a:pt x="5796" y="790"/>
                </a:cubicBezTo>
                <a:lnTo>
                  <a:pt x="5796" y="790"/>
                </a:lnTo>
                <a:cubicBezTo>
                  <a:pt x="5808" y="785"/>
                  <a:pt x="5821" y="780"/>
                  <a:pt x="5834" y="773"/>
                </a:cubicBezTo>
                <a:lnTo>
                  <a:pt x="5834" y="773"/>
                </a:lnTo>
                <a:cubicBezTo>
                  <a:pt x="5834" y="773"/>
                  <a:pt x="5834" y="773"/>
                  <a:pt x="5834" y="773"/>
                </a:cubicBezTo>
                <a:cubicBezTo>
                  <a:pt x="5868" y="773"/>
                  <a:pt x="5898" y="769"/>
                  <a:pt x="5924" y="761"/>
                </a:cubicBezTo>
                <a:lnTo>
                  <a:pt x="5924" y="761"/>
                </a:lnTo>
                <a:cubicBezTo>
                  <a:pt x="6480" y="685"/>
                  <a:pt x="7042" y="641"/>
                  <a:pt x="7599" y="641"/>
                </a:cubicBezTo>
                <a:close/>
                <a:moveTo>
                  <a:pt x="7792" y="1"/>
                </a:moveTo>
                <a:cubicBezTo>
                  <a:pt x="7094" y="1"/>
                  <a:pt x="6373" y="62"/>
                  <a:pt x="5640" y="160"/>
                </a:cubicBezTo>
                <a:cubicBezTo>
                  <a:pt x="2608" y="1370"/>
                  <a:pt x="398" y="4193"/>
                  <a:pt x="398" y="7419"/>
                </a:cubicBezTo>
                <a:cubicBezTo>
                  <a:pt x="398" y="10855"/>
                  <a:pt x="2608" y="13678"/>
                  <a:pt x="5834" y="14678"/>
                </a:cubicBezTo>
                <a:cubicBezTo>
                  <a:pt x="6578" y="14912"/>
                  <a:pt x="7334" y="15028"/>
                  <a:pt x="8073" y="15028"/>
                </a:cubicBezTo>
                <a:cubicBezTo>
                  <a:pt x="10538" y="15028"/>
                  <a:pt x="12820" y="13740"/>
                  <a:pt x="13899" y="11258"/>
                </a:cubicBezTo>
                <a:cubicBezTo>
                  <a:pt x="15109" y="8629"/>
                  <a:pt x="14915" y="5000"/>
                  <a:pt x="13302" y="2580"/>
                </a:cubicBezTo>
                <a:cubicBezTo>
                  <a:pt x="11922" y="601"/>
                  <a:pt x="9969" y="1"/>
                  <a:pt x="7792"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5"/>
          <p:cNvSpPr/>
          <p:nvPr/>
        </p:nvSpPr>
        <p:spPr>
          <a:xfrm>
            <a:off x="4895992" y="1645746"/>
            <a:ext cx="248498" cy="190869"/>
          </a:xfrm>
          <a:custGeom>
            <a:avLst/>
            <a:gdLst/>
            <a:ahLst/>
            <a:cxnLst/>
            <a:rect l="l" t="t" r="r" b="b"/>
            <a:pathLst>
              <a:path w="5777" h="4437" extrusionOk="0">
                <a:moveTo>
                  <a:pt x="4777" y="1"/>
                </a:moveTo>
                <a:cubicBezTo>
                  <a:pt x="3357" y="194"/>
                  <a:pt x="1954" y="597"/>
                  <a:pt x="534" y="1210"/>
                </a:cubicBezTo>
                <a:cubicBezTo>
                  <a:pt x="1" y="1383"/>
                  <a:pt x="267" y="2047"/>
                  <a:pt x="755" y="2047"/>
                </a:cubicBezTo>
                <a:cubicBezTo>
                  <a:pt x="813" y="2047"/>
                  <a:pt x="874" y="2037"/>
                  <a:pt x="937" y="2017"/>
                </a:cubicBezTo>
                <a:cubicBezTo>
                  <a:pt x="2050" y="1453"/>
                  <a:pt x="3340" y="1244"/>
                  <a:pt x="4481" y="1051"/>
                </a:cubicBezTo>
                <a:lnTo>
                  <a:pt x="4481" y="1051"/>
                </a:lnTo>
                <a:cubicBezTo>
                  <a:pt x="4553" y="1448"/>
                  <a:pt x="4593" y="1894"/>
                  <a:pt x="4675" y="2352"/>
                </a:cubicBezTo>
                <a:lnTo>
                  <a:pt x="4675" y="2352"/>
                </a:lnTo>
                <a:cubicBezTo>
                  <a:pt x="3563" y="2856"/>
                  <a:pt x="2452" y="3050"/>
                  <a:pt x="1341" y="3420"/>
                </a:cubicBezTo>
                <a:cubicBezTo>
                  <a:pt x="744" y="3420"/>
                  <a:pt x="1147" y="4436"/>
                  <a:pt x="1744" y="4436"/>
                </a:cubicBezTo>
                <a:cubicBezTo>
                  <a:pt x="2954" y="4033"/>
                  <a:pt x="4373" y="3630"/>
                  <a:pt x="5583" y="3017"/>
                </a:cubicBezTo>
                <a:cubicBezTo>
                  <a:pt x="5777" y="3017"/>
                  <a:pt x="5777" y="2614"/>
                  <a:pt x="5777" y="2420"/>
                </a:cubicBezTo>
                <a:cubicBezTo>
                  <a:pt x="5583" y="1807"/>
                  <a:pt x="5373" y="1001"/>
                  <a:pt x="5180" y="404"/>
                </a:cubicBezTo>
                <a:cubicBezTo>
                  <a:pt x="5180" y="194"/>
                  <a:pt x="4970" y="1"/>
                  <a:pt x="4777"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5"/>
          <p:cNvSpPr/>
          <p:nvPr/>
        </p:nvSpPr>
        <p:spPr>
          <a:xfrm>
            <a:off x="4450594" y="1755311"/>
            <a:ext cx="155628" cy="134602"/>
          </a:xfrm>
          <a:custGeom>
            <a:avLst/>
            <a:gdLst/>
            <a:ahLst/>
            <a:cxnLst/>
            <a:rect l="l" t="t" r="r" b="b"/>
            <a:pathLst>
              <a:path w="3618" h="3129" extrusionOk="0">
                <a:moveTo>
                  <a:pt x="1620" y="424"/>
                </a:moveTo>
                <a:lnTo>
                  <a:pt x="1620" y="424"/>
                </a:lnTo>
                <a:cubicBezTo>
                  <a:pt x="1671" y="452"/>
                  <a:pt x="1738" y="470"/>
                  <a:pt x="1823" y="470"/>
                </a:cubicBezTo>
                <a:cubicBezTo>
                  <a:pt x="1899" y="445"/>
                  <a:pt x="1970" y="433"/>
                  <a:pt x="2036" y="433"/>
                </a:cubicBezTo>
                <a:cubicBezTo>
                  <a:pt x="2960" y="433"/>
                  <a:pt x="2940" y="2733"/>
                  <a:pt x="1704" y="2733"/>
                </a:cubicBezTo>
                <a:cubicBezTo>
                  <a:pt x="1615" y="2733"/>
                  <a:pt x="1521" y="2721"/>
                  <a:pt x="1420" y="2696"/>
                </a:cubicBezTo>
                <a:cubicBezTo>
                  <a:pt x="0" y="2486"/>
                  <a:pt x="210" y="680"/>
                  <a:pt x="1420" y="470"/>
                </a:cubicBezTo>
                <a:cubicBezTo>
                  <a:pt x="1504" y="470"/>
                  <a:pt x="1571" y="452"/>
                  <a:pt x="1620" y="424"/>
                </a:cubicBezTo>
                <a:close/>
                <a:moveTo>
                  <a:pt x="2038" y="0"/>
                </a:moveTo>
                <a:cubicBezTo>
                  <a:pt x="1908" y="0"/>
                  <a:pt x="1766" y="21"/>
                  <a:pt x="1613" y="67"/>
                </a:cubicBezTo>
                <a:cubicBezTo>
                  <a:pt x="1589" y="67"/>
                  <a:pt x="1568" y="73"/>
                  <a:pt x="1551" y="84"/>
                </a:cubicBezTo>
                <a:lnTo>
                  <a:pt x="1551" y="84"/>
                </a:lnTo>
                <a:cubicBezTo>
                  <a:pt x="1513" y="73"/>
                  <a:pt x="1470" y="67"/>
                  <a:pt x="1420" y="67"/>
                </a:cubicBezTo>
                <a:cubicBezTo>
                  <a:pt x="613" y="67"/>
                  <a:pt x="0" y="680"/>
                  <a:pt x="0" y="1680"/>
                </a:cubicBezTo>
                <a:cubicBezTo>
                  <a:pt x="0" y="2404"/>
                  <a:pt x="495" y="3128"/>
                  <a:pt x="1320" y="3128"/>
                </a:cubicBezTo>
                <a:cubicBezTo>
                  <a:pt x="1413" y="3128"/>
                  <a:pt x="1511" y="3119"/>
                  <a:pt x="1613" y="3099"/>
                </a:cubicBezTo>
                <a:cubicBezTo>
                  <a:pt x="3476" y="3099"/>
                  <a:pt x="3618" y="0"/>
                  <a:pt x="2038"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5"/>
          <p:cNvSpPr/>
          <p:nvPr/>
        </p:nvSpPr>
        <p:spPr>
          <a:xfrm>
            <a:off x="4606702" y="1871285"/>
            <a:ext cx="95794" cy="104102"/>
          </a:xfrm>
          <a:custGeom>
            <a:avLst/>
            <a:gdLst/>
            <a:ahLst/>
            <a:cxnLst/>
            <a:rect l="l" t="t" r="r" b="b"/>
            <a:pathLst>
              <a:path w="2227" h="2420" extrusionOk="0">
                <a:moveTo>
                  <a:pt x="1229" y="585"/>
                </a:moveTo>
                <a:cubicBezTo>
                  <a:pt x="1414" y="739"/>
                  <a:pt x="1614" y="926"/>
                  <a:pt x="1614" y="1210"/>
                </a:cubicBezTo>
                <a:cubicBezTo>
                  <a:pt x="1614" y="1403"/>
                  <a:pt x="1420" y="1807"/>
                  <a:pt x="1210" y="1807"/>
                </a:cubicBezTo>
                <a:cubicBezTo>
                  <a:pt x="1099" y="1851"/>
                  <a:pt x="1005" y="1871"/>
                  <a:pt x="927" y="1871"/>
                </a:cubicBezTo>
                <a:cubicBezTo>
                  <a:pt x="300" y="1871"/>
                  <a:pt x="658" y="597"/>
                  <a:pt x="1017" y="597"/>
                </a:cubicBezTo>
                <a:cubicBezTo>
                  <a:pt x="1055" y="638"/>
                  <a:pt x="1093" y="656"/>
                  <a:pt x="1128" y="656"/>
                </a:cubicBezTo>
                <a:cubicBezTo>
                  <a:pt x="1171" y="656"/>
                  <a:pt x="1208" y="628"/>
                  <a:pt x="1229" y="585"/>
                </a:cubicBezTo>
                <a:close/>
                <a:moveTo>
                  <a:pt x="1210" y="0"/>
                </a:moveTo>
                <a:cubicBezTo>
                  <a:pt x="1124" y="0"/>
                  <a:pt x="995" y="81"/>
                  <a:pt x="916" y="170"/>
                </a:cubicBezTo>
                <a:lnTo>
                  <a:pt x="916" y="170"/>
                </a:lnTo>
                <a:cubicBezTo>
                  <a:pt x="889" y="166"/>
                  <a:pt x="863" y="164"/>
                  <a:pt x="838" y="164"/>
                </a:cubicBezTo>
                <a:cubicBezTo>
                  <a:pt x="365" y="164"/>
                  <a:pt x="210" y="849"/>
                  <a:pt x="210" y="1210"/>
                </a:cubicBezTo>
                <a:cubicBezTo>
                  <a:pt x="1" y="1807"/>
                  <a:pt x="404" y="2210"/>
                  <a:pt x="1017" y="2420"/>
                </a:cubicBezTo>
                <a:cubicBezTo>
                  <a:pt x="1420" y="2420"/>
                  <a:pt x="2017" y="2016"/>
                  <a:pt x="2017" y="1403"/>
                </a:cubicBezTo>
                <a:cubicBezTo>
                  <a:pt x="2227" y="807"/>
                  <a:pt x="1823" y="403"/>
                  <a:pt x="1210"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p:nvPr/>
        </p:nvSpPr>
        <p:spPr>
          <a:xfrm>
            <a:off x="4468015" y="1971773"/>
            <a:ext cx="104053" cy="93434"/>
          </a:xfrm>
          <a:custGeom>
            <a:avLst/>
            <a:gdLst/>
            <a:ahLst/>
            <a:cxnLst/>
            <a:rect l="l" t="t" r="r" b="b"/>
            <a:pathLst>
              <a:path w="2419" h="2172" extrusionOk="0">
                <a:moveTo>
                  <a:pt x="1116" y="400"/>
                </a:moveTo>
                <a:cubicBezTo>
                  <a:pt x="1331" y="400"/>
                  <a:pt x="1475" y="544"/>
                  <a:pt x="1612" y="680"/>
                </a:cubicBezTo>
                <a:cubicBezTo>
                  <a:pt x="2015" y="1084"/>
                  <a:pt x="1821" y="1487"/>
                  <a:pt x="1418" y="1697"/>
                </a:cubicBezTo>
                <a:cubicBezTo>
                  <a:pt x="1357" y="1753"/>
                  <a:pt x="1280" y="1776"/>
                  <a:pt x="1196" y="1776"/>
                </a:cubicBezTo>
                <a:cubicBezTo>
                  <a:pt x="992" y="1776"/>
                  <a:pt x="749" y="1636"/>
                  <a:pt x="611" y="1487"/>
                </a:cubicBezTo>
                <a:cubicBezTo>
                  <a:pt x="611" y="1293"/>
                  <a:pt x="402" y="1084"/>
                  <a:pt x="402" y="890"/>
                </a:cubicBezTo>
                <a:cubicBezTo>
                  <a:pt x="565" y="890"/>
                  <a:pt x="601" y="647"/>
                  <a:pt x="700" y="538"/>
                </a:cubicBezTo>
                <a:lnTo>
                  <a:pt x="700" y="538"/>
                </a:lnTo>
                <a:cubicBezTo>
                  <a:pt x="734" y="538"/>
                  <a:pt x="770" y="522"/>
                  <a:pt x="805" y="487"/>
                </a:cubicBezTo>
                <a:cubicBezTo>
                  <a:pt x="850" y="487"/>
                  <a:pt x="885" y="468"/>
                  <a:pt x="911" y="440"/>
                </a:cubicBezTo>
                <a:lnTo>
                  <a:pt x="911" y="440"/>
                </a:lnTo>
                <a:cubicBezTo>
                  <a:pt x="986" y="412"/>
                  <a:pt x="1054" y="400"/>
                  <a:pt x="1116" y="400"/>
                </a:cubicBezTo>
                <a:close/>
                <a:moveTo>
                  <a:pt x="1093" y="1"/>
                </a:moveTo>
                <a:cubicBezTo>
                  <a:pt x="934" y="1"/>
                  <a:pt x="772" y="27"/>
                  <a:pt x="611" y="84"/>
                </a:cubicBezTo>
                <a:cubicBezTo>
                  <a:pt x="601" y="93"/>
                  <a:pt x="592" y="103"/>
                  <a:pt x="584" y="113"/>
                </a:cubicBezTo>
                <a:lnTo>
                  <a:pt x="584" y="113"/>
                </a:lnTo>
                <a:cubicBezTo>
                  <a:pt x="1" y="280"/>
                  <a:pt x="20" y="1124"/>
                  <a:pt x="208" y="1487"/>
                </a:cubicBezTo>
                <a:cubicBezTo>
                  <a:pt x="354" y="1948"/>
                  <a:pt x="737" y="2172"/>
                  <a:pt x="1172" y="2172"/>
                </a:cubicBezTo>
                <a:cubicBezTo>
                  <a:pt x="1315" y="2172"/>
                  <a:pt x="1464" y="2148"/>
                  <a:pt x="1612" y="2100"/>
                </a:cubicBezTo>
                <a:cubicBezTo>
                  <a:pt x="2224" y="1890"/>
                  <a:pt x="2418" y="1084"/>
                  <a:pt x="2224" y="487"/>
                </a:cubicBezTo>
                <a:cubicBezTo>
                  <a:pt x="1930" y="192"/>
                  <a:pt x="1523" y="1"/>
                  <a:pt x="1093"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 name="Google Shape;102;p15"/>
          <p:cNvGrpSpPr/>
          <p:nvPr/>
        </p:nvGrpSpPr>
        <p:grpSpPr>
          <a:xfrm>
            <a:off x="3198448" y="-87600"/>
            <a:ext cx="1266717" cy="1560137"/>
            <a:chOff x="2835725" y="-80126"/>
            <a:chExt cx="1342003" cy="1652863"/>
          </a:xfrm>
        </p:grpSpPr>
        <p:sp>
          <p:nvSpPr>
            <p:cNvPr id="103" name="Google Shape;103;p15"/>
            <p:cNvSpPr/>
            <p:nvPr/>
          </p:nvSpPr>
          <p:spPr>
            <a:xfrm>
              <a:off x="2835725" y="-80126"/>
              <a:ext cx="494406" cy="680965"/>
            </a:xfrm>
            <a:custGeom>
              <a:avLst/>
              <a:gdLst/>
              <a:ahLst/>
              <a:cxnLst/>
              <a:rect l="l" t="t" r="r" b="b"/>
              <a:pathLst>
                <a:path w="10847" h="14940" extrusionOk="0">
                  <a:moveTo>
                    <a:pt x="858" y="0"/>
                  </a:moveTo>
                  <a:cubicBezTo>
                    <a:pt x="440" y="0"/>
                    <a:pt x="0" y="333"/>
                    <a:pt x="291" y="775"/>
                  </a:cubicBezTo>
                  <a:cubicBezTo>
                    <a:pt x="3517" y="5405"/>
                    <a:pt x="6534" y="10050"/>
                    <a:pt x="9760" y="14680"/>
                  </a:cubicBezTo>
                  <a:cubicBezTo>
                    <a:pt x="9824" y="14866"/>
                    <a:pt x="9960" y="14939"/>
                    <a:pt x="10109" y="14939"/>
                  </a:cubicBezTo>
                  <a:cubicBezTo>
                    <a:pt x="10448" y="14939"/>
                    <a:pt x="10847" y="14557"/>
                    <a:pt x="10566" y="14276"/>
                  </a:cubicBezTo>
                  <a:cubicBezTo>
                    <a:pt x="7550" y="9437"/>
                    <a:pt x="4324" y="4808"/>
                    <a:pt x="1291" y="162"/>
                  </a:cubicBezTo>
                  <a:cubicBezTo>
                    <a:pt x="1179" y="50"/>
                    <a:pt x="1020" y="0"/>
                    <a:pt x="85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04" name="Google Shape;104;p15"/>
            <p:cNvSpPr/>
            <p:nvPr/>
          </p:nvSpPr>
          <p:spPr>
            <a:xfrm>
              <a:off x="2998626" y="-38011"/>
              <a:ext cx="395452" cy="576405"/>
            </a:xfrm>
            <a:custGeom>
              <a:avLst/>
              <a:gdLst/>
              <a:ahLst/>
              <a:cxnLst/>
              <a:rect l="l" t="t" r="r" b="b"/>
              <a:pathLst>
                <a:path w="8676" h="12646" extrusionOk="0">
                  <a:moveTo>
                    <a:pt x="729" y="0"/>
                  </a:moveTo>
                  <a:cubicBezTo>
                    <a:pt x="362" y="0"/>
                    <a:pt x="0" y="430"/>
                    <a:pt x="137" y="851"/>
                  </a:cubicBezTo>
                  <a:cubicBezTo>
                    <a:pt x="2766" y="4690"/>
                    <a:pt x="5186" y="8513"/>
                    <a:pt x="7605" y="12352"/>
                  </a:cubicBezTo>
                  <a:cubicBezTo>
                    <a:pt x="7745" y="12559"/>
                    <a:pt x="7934" y="12646"/>
                    <a:pt x="8103" y="12646"/>
                  </a:cubicBezTo>
                  <a:cubicBezTo>
                    <a:pt x="8422" y="12646"/>
                    <a:pt x="8675" y="12339"/>
                    <a:pt x="8412" y="11949"/>
                  </a:cubicBezTo>
                  <a:cubicBezTo>
                    <a:pt x="5992" y="7916"/>
                    <a:pt x="3573" y="4077"/>
                    <a:pt x="1153" y="254"/>
                  </a:cubicBezTo>
                  <a:cubicBezTo>
                    <a:pt x="1035" y="74"/>
                    <a:pt x="881" y="0"/>
                    <a:pt x="72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05" name="Google Shape;105;p15"/>
            <p:cNvSpPr/>
            <p:nvPr/>
          </p:nvSpPr>
          <p:spPr>
            <a:xfrm>
              <a:off x="3133496" y="564552"/>
              <a:ext cx="524261" cy="1008184"/>
            </a:xfrm>
            <a:custGeom>
              <a:avLst/>
              <a:gdLst/>
              <a:ahLst/>
              <a:cxnLst/>
              <a:rect l="l" t="t" r="r" b="b"/>
              <a:pathLst>
                <a:path w="11502" h="22119" extrusionOk="0">
                  <a:moveTo>
                    <a:pt x="3436" y="0"/>
                  </a:moveTo>
                  <a:cubicBezTo>
                    <a:pt x="3309" y="0"/>
                    <a:pt x="3171" y="39"/>
                    <a:pt x="3033" y="132"/>
                  </a:cubicBezTo>
                  <a:cubicBezTo>
                    <a:pt x="1614" y="1342"/>
                    <a:pt x="1" y="2955"/>
                    <a:pt x="210" y="5181"/>
                  </a:cubicBezTo>
                  <a:cubicBezTo>
                    <a:pt x="210" y="7391"/>
                    <a:pt x="1614" y="9407"/>
                    <a:pt x="2630" y="11230"/>
                  </a:cubicBezTo>
                  <a:cubicBezTo>
                    <a:pt x="4033" y="13440"/>
                    <a:pt x="5453" y="15456"/>
                    <a:pt x="6856" y="17472"/>
                  </a:cubicBezTo>
                  <a:cubicBezTo>
                    <a:pt x="7663" y="18489"/>
                    <a:pt x="8276" y="19489"/>
                    <a:pt x="9082" y="20295"/>
                  </a:cubicBezTo>
                  <a:cubicBezTo>
                    <a:pt x="9485" y="20908"/>
                    <a:pt x="10082" y="21908"/>
                    <a:pt x="10889" y="22118"/>
                  </a:cubicBezTo>
                  <a:cubicBezTo>
                    <a:pt x="11098" y="22118"/>
                    <a:pt x="11292" y="22118"/>
                    <a:pt x="11502" y="21908"/>
                  </a:cubicBezTo>
                  <a:lnTo>
                    <a:pt x="11502" y="21715"/>
                  </a:lnTo>
                  <a:cubicBezTo>
                    <a:pt x="11502" y="21505"/>
                    <a:pt x="11502" y="21312"/>
                    <a:pt x="11292" y="21102"/>
                  </a:cubicBezTo>
                  <a:lnTo>
                    <a:pt x="11292" y="20908"/>
                  </a:lnTo>
                  <a:cubicBezTo>
                    <a:pt x="11225" y="20885"/>
                    <a:pt x="11158" y="20874"/>
                    <a:pt x="11093" y="20874"/>
                  </a:cubicBezTo>
                  <a:cubicBezTo>
                    <a:pt x="10991" y="20874"/>
                    <a:pt x="10893" y="20900"/>
                    <a:pt x="10805" y="20944"/>
                  </a:cubicBezTo>
                  <a:lnTo>
                    <a:pt x="10805" y="20944"/>
                  </a:lnTo>
                  <a:cubicBezTo>
                    <a:pt x="10380" y="20566"/>
                    <a:pt x="9806" y="19615"/>
                    <a:pt x="9485" y="19295"/>
                  </a:cubicBezTo>
                  <a:cubicBezTo>
                    <a:pt x="8872" y="18489"/>
                    <a:pt x="8066" y="17472"/>
                    <a:pt x="7469" y="16666"/>
                  </a:cubicBezTo>
                  <a:cubicBezTo>
                    <a:pt x="6259" y="15053"/>
                    <a:pt x="5243" y="13440"/>
                    <a:pt x="4243" y="11827"/>
                  </a:cubicBezTo>
                  <a:cubicBezTo>
                    <a:pt x="3227" y="10214"/>
                    <a:pt x="1823" y="8197"/>
                    <a:pt x="1420" y="6391"/>
                  </a:cubicBezTo>
                  <a:cubicBezTo>
                    <a:pt x="614" y="3971"/>
                    <a:pt x="2017" y="2358"/>
                    <a:pt x="3840" y="745"/>
                  </a:cubicBezTo>
                  <a:cubicBezTo>
                    <a:pt x="4150" y="435"/>
                    <a:pt x="3859" y="0"/>
                    <a:pt x="343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06" name="Google Shape;106;p15"/>
            <p:cNvSpPr/>
            <p:nvPr/>
          </p:nvSpPr>
          <p:spPr>
            <a:xfrm>
              <a:off x="3340381" y="438935"/>
              <a:ext cx="835481" cy="814196"/>
            </a:xfrm>
            <a:custGeom>
              <a:avLst/>
              <a:gdLst/>
              <a:ahLst/>
              <a:cxnLst/>
              <a:rect l="l" t="t" r="r" b="b"/>
              <a:pathLst>
                <a:path w="18330" h="17863" extrusionOk="0">
                  <a:moveTo>
                    <a:pt x="4148" y="1"/>
                  </a:moveTo>
                  <a:cubicBezTo>
                    <a:pt x="2834" y="1"/>
                    <a:pt x="1253" y="323"/>
                    <a:pt x="301" y="1275"/>
                  </a:cubicBezTo>
                  <a:cubicBezTo>
                    <a:pt x="0" y="1576"/>
                    <a:pt x="265" y="2101"/>
                    <a:pt x="586" y="2101"/>
                  </a:cubicBezTo>
                  <a:cubicBezTo>
                    <a:pt x="695" y="2101"/>
                    <a:pt x="811" y="2040"/>
                    <a:pt x="914" y="1888"/>
                  </a:cubicBezTo>
                  <a:cubicBezTo>
                    <a:pt x="1720" y="1275"/>
                    <a:pt x="3124" y="1082"/>
                    <a:pt x="4140" y="1082"/>
                  </a:cubicBezTo>
                  <a:cubicBezTo>
                    <a:pt x="5350" y="1082"/>
                    <a:pt x="6156" y="1485"/>
                    <a:pt x="6963" y="2291"/>
                  </a:cubicBezTo>
                  <a:cubicBezTo>
                    <a:pt x="8366" y="3905"/>
                    <a:pt x="9576" y="5711"/>
                    <a:pt x="10786" y="7324"/>
                  </a:cubicBezTo>
                  <a:cubicBezTo>
                    <a:pt x="13205" y="10550"/>
                    <a:pt x="15431" y="13986"/>
                    <a:pt x="17238" y="17615"/>
                  </a:cubicBezTo>
                  <a:cubicBezTo>
                    <a:pt x="17355" y="17790"/>
                    <a:pt x="17508" y="17862"/>
                    <a:pt x="17654" y="17862"/>
                  </a:cubicBezTo>
                  <a:cubicBezTo>
                    <a:pt x="18009" y="17862"/>
                    <a:pt x="18330" y="17436"/>
                    <a:pt x="18044" y="17002"/>
                  </a:cubicBezTo>
                  <a:cubicBezTo>
                    <a:pt x="15834" y="12373"/>
                    <a:pt x="12802" y="8340"/>
                    <a:pt x="9576" y="4098"/>
                  </a:cubicBezTo>
                  <a:cubicBezTo>
                    <a:pt x="8366" y="2485"/>
                    <a:pt x="7366" y="469"/>
                    <a:pt x="5140" y="65"/>
                  </a:cubicBezTo>
                  <a:cubicBezTo>
                    <a:pt x="4841" y="24"/>
                    <a:pt x="4504" y="1"/>
                    <a:pt x="414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07" name="Google Shape;107;p15"/>
            <p:cNvSpPr/>
            <p:nvPr/>
          </p:nvSpPr>
          <p:spPr>
            <a:xfrm>
              <a:off x="3598361" y="1208866"/>
              <a:ext cx="579367" cy="359307"/>
            </a:xfrm>
            <a:custGeom>
              <a:avLst/>
              <a:gdLst/>
              <a:ahLst/>
              <a:cxnLst/>
              <a:rect l="l" t="t" r="r" b="b"/>
              <a:pathLst>
                <a:path w="12711" h="7883" extrusionOk="0">
                  <a:moveTo>
                    <a:pt x="12104" y="0"/>
                  </a:moveTo>
                  <a:cubicBezTo>
                    <a:pt x="12008" y="0"/>
                    <a:pt x="11901" y="33"/>
                    <a:pt x="11787" y="110"/>
                  </a:cubicBezTo>
                  <a:cubicBezTo>
                    <a:pt x="7948" y="2127"/>
                    <a:pt x="4319" y="4756"/>
                    <a:pt x="496" y="6966"/>
                  </a:cubicBezTo>
                  <a:cubicBezTo>
                    <a:pt x="0" y="7292"/>
                    <a:pt x="307" y="7882"/>
                    <a:pt x="758" y="7882"/>
                  </a:cubicBezTo>
                  <a:cubicBezTo>
                    <a:pt x="864" y="7882"/>
                    <a:pt x="979" y="7849"/>
                    <a:pt x="1093" y="7772"/>
                  </a:cubicBezTo>
                  <a:cubicBezTo>
                    <a:pt x="4722" y="5562"/>
                    <a:pt x="8352" y="2933"/>
                    <a:pt x="12384" y="917"/>
                  </a:cubicBezTo>
                  <a:cubicBezTo>
                    <a:pt x="12710" y="591"/>
                    <a:pt x="12509" y="0"/>
                    <a:pt x="12104"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08" name="Google Shape;108;p15"/>
            <p:cNvSpPr/>
            <p:nvPr/>
          </p:nvSpPr>
          <p:spPr>
            <a:xfrm>
              <a:off x="3325841" y="631509"/>
              <a:ext cx="552475" cy="692679"/>
            </a:xfrm>
            <a:custGeom>
              <a:avLst/>
              <a:gdLst/>
              <a:ahLst/>
              <a:cxnLst/>
              <a:rect l="l" t="t" r="r" b="b"/>
              <a:pathLst>
                <a:path w="12121" h="15197" extrusionOk="0">
                  <a:moveTo>
                    <a:pt x="1976" y="704"/>
                  </a:moveTo>
                  <a:cubicBezTo>
                    <a:pt x="3552" y="3051"/>
                    <a:pt x="5314" y="5398"/>
                    <a:pt x="6878" y="7745"/>
                  </a:cubicBezTo>
                  <a:cubicBezTo>
                    <a:pt x="7878" y="8954"/>
                    <a:pt x="8685" y="10164"/>
                    <a:pt x="9701" y="11374"/>
                  </a:cubicBezTo>
                  <a:cubicBezTo>
                    <a:pt x="10104" y="11971"/>
                    <a:pt x="10701" y="12584"/>
                    <a:pt x="10911" y="13390"/>
                  </a:cubicBezTo>
                  <a:cubicBezTo>
                    <a:pt x="11105" y="13390"/>
                    <a:pt x="11105" y="13584"/>
                    <a:pt x="11314" y="13794"/>
                  </a:cubicBezTo>
                  <a:cubicBezTo>
                    <a:pt x="11105" y="13987"/>
                    <a:pt x="10701" y="14197"/>
                    <a:pt x="10508" y="14390"/>
                  </a:cubicBezTo>
                  <a:cubicBezTo>
                    <a:pt x="10298" y="14390"/>
                    <a:pt x="10104" y="13987"/>
                    <a:pt x="10104" y="13794"/>
                  </a:cubicBezTo>
                  <a:cubicBezTo>
                    <a:pt x="8685" y="11568"/>
                    <a:pt x="7072" y="9761"/>
                    <a:pt x="5669" y="7745"/>
                  </a:cubicBezTo>
                  <a:cubicBezTo>
                    <a:pt x="5070" y="7146"/>
                    <a:pt x="1211" y="1181"/>
                    <a:pt x="1976" y="704"/>
                  </a:cubicBezTo>
                  <a:close/>
                  <a:moveTo>
                    <a:pt x="2013" y="0"/>
                  </a:moveTo>
                  <a:cubicBezTo>
                    <a:pt x="1875" y="0"/>
                    <a:pt x="1732" y="68"/>
                    <a:pt x="1701" y="186"/>
                  </a:cubicBezTo>
                  <a:lnTo>
                    <a:pt x="1701" y="186"/>
                  </a:lnTo>
                  <a:cubicBezTo>
                    <a:pt x="0" y="1013"/>
                    <a:pt x="3281" y="5562"/>
                    <a:pt x="3846" y="6325"/>
                  </a:cubicBezTo>
                  <a:cubicBezTo>
                    <a:pt x="5862" y="9148"/>
                    <a:pt x="8282" y="11971"/>
                    <a:pt x="9895" y="15003"/>
                  </a:cubicBezTo>
                  <a:cubicBezTo>
                    <a:pt x="10104" y="15197"/>
                    <a:pt x="10298" y="15197"/>
                    <a:pt x="10298" y="15197"/>
                  </a:cubicBezTo>
                  <a:cubicBezTo>
                    <a:pt x="11105" y="15003"/>
                    <a:pt x="12121" y="14794"/>
                    <a:pt x="12121" y="13794"/>
                  </a:cubicBezTo>
                  <a:cubicBezTo>
                    <a:pt x="11911" y="13181"/>
                    <a:pt x="11314" y="12584"/>
                    <a:pt x="10911" y="12181"/>
                  </a:cubicBezTo>
                  <a:cubicBezTo>
                    <a:pt x="10298" y="11374"/>
                    <a:pt x="9895" y="10358"/>
                    <a:pt x="9298" y="9551"/>
                  </a:cubicBezTo>
                  <a:cubicBezTo>
                    <a:pt x="6942" y="6614"/>
                    <a:pt x="4585" y="3661"/>
                    <a:pt x="2408" y="350"/>
                  </a:cubicBezTo>
                  <a:lnTo>
                    <a:pt x="2408" y="350"/>
                  </a:lnTo>
                  <a:cubicBezTo>
                    <a:pt x="2449" y="190"/>
                    <a:pt x="2357" y="40"/>
                    <a:pt x="2198" y="40"/>
                  </a:cubicBezTo>
                  <a:cubicBezTo>
                    <a:pt x="2191" y="40"/>
                    <a:pt x="2185" y="40"/>
                    <a:pt x="2179" y="40"/>
                  </a:cubicBezTo>
                  <a:lnTo>
                    <a:pt x="2179" y="40"/>
                  </a:lnTo>
                  <a:cubicBezTo>
                    <a:pt x="2131" y="13"/>
                    <a:pt x="2073" y="0"/>
                    <a:pt x="2013"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09" name="Google Shape;109;p15"/>
            <p:cNvSpPr/>
            <p:nvPr/>
          </p:nvSpPr>
          <p:spPr>
            <a:xfrm>
              <a:off x="3301730" y="728366"/>
              <a:ext cx="436018" cy="654757"/>
            </a:xfrm>
            <a:custGeom>
              <a:avLst/>
              <a:gdLst/>
              <a:ahLst/>
              <a:cxnLst/>
              <a:rect l="l" t="t" r="r" b="b"/>
              <a:pathLst>
                <a:path w="9566" h="14365" extrusionOk="0">
                  <a:moveTo>
                    <a:pt x="430" y="1"/>
                  </a:moveTo>
                  <a:cubicBezTo>
                    <a:pt x="263" y="1"/>
                    <a:pt x="0" y="286"/>
                    <a:pt x="149" y="571"/>
                  </a:cubicBezTo>
                  <a:cubicBezTo>
                    <a:pt x="2359" y="5410"/>
                    <a:pt x="6601" y="9249"/>
                    <a:pt x="8811" y="14282"/>
                  </a:cubicBezTo>
                  <a:cubicBezTo>
                    <a:pt x="8867" y="14338"/>
                    <a:pt x="8952" y="14364"/>
                    <a:pt x="9042" y="14364"/>
                  </a:cubicBezTo>
                  <a:cubicBezTo>
                    <a:pt x="9285" y="14364"/>
                    <a:pt x="9565" y="14173"/>
                    <a:pt x="9424" y="13878"/>
                  </a:cubicBezTo>
                  <a:cubicBezTo>
                    <a:pt x="7004" y="8846"/>
                    <a:pt x="2972" y="5216"/>
                    <a:pt x="552" y="168"/>
                  </a:cubicBezTo>
                  <a:cubicBezTo>
                    <a:pt x="552" y="50"/>
                    <a:pt x="499" y="1"/>
                    <a:pt x="43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10" name="Google Shape;110;p15"/>
            <p:cNvSpPr/>
            <p:nvPr/>
          </p:nvSpPr>
          <p:spPr>
            <a:xfrm>
              <a:off x="3225384" y="719569"/>
              <a:ext cx="510405" cy="684384"/>
            </a:xfrm>
            <a:custGeom>
              <a:avLst/>
              <a:gdLst/>
              <a:ahLst/>
              <a:cxnLst/>
              <a:rect l="l" t="t" r="r" b="b"/>
              <a:pathLst>
                <a:path w="11198" h="15015" extrusionOk="0">
                  <a:moveTo>
                    <a:pt x="1667" y="0"/>
                  </a:moveTo>
                  <a:cubicBezTo>
                    <a:pt x="1570" y="0"/>
                    <a:pt x="1477" y="49"/>
                    <a:pt x="1420" y="167"/>
                  </a:cubicBezTo>
                  <a:cubicBezTo>
                    <a:pt x="1" y="3183"/>
                    <a:pt x="2824" y="6410"/>
                    <a:pt x="4647" y="8636"/>
                  </a:cubicBezTo>
                  <a:cubicBezTo>
                    <a:pt x="5856" y="10249"/>
                    <a:pt x="7066" y="11652"/>
                    <a:pt x="8276" y="13265"/>
                  </a:cubicBezTo>
                  <a:cubicBezTo>
                    <a:pt x="8780" y="13783"/>
                    <a:pt x="9584" y="15015"/>
                    <a:pt x="10424" y="15015"/>
                  </a:cubicBezTo>
                  <a:cubicBezTo>
                    <a:pt x="10578" y="15015"/>
                    <a:pt x="10734" y="14973"/>
                    <a:pt x="10889" y="14878"/>
                  </a:cubicBezTo>
                  <a:cubicBezTo>
                    <a:pt x="11198" y="14569"/>
                    <a:pt x="11034" y="14147"/>
                    <a:pt x="10759" y="14147"/>
                  </a:cubicBezTo>
                  <a:cubicBezTo>
                    <a:pt x="10675" y="14147"/>
                    <a:pt x="10580" y="14187"/>
                    <a:pt x="10486" y="14281"/>
                  </a:cubicBezTo>
                  <a:cubicBezTo>
                    <a:pt x="10465" y="14295"/>
                    <a:pt x="10440" y="14302"/>
                    <a:pt x="10412" y="14302"/>
                  </a:cubicBezTo>
                  <a:cubicBezTo>
                    <a:pt x="9602" y="14302"/>
                    <a:pt x="5633" y="9011"/>
                    <a:pt x="5243" y="8232"/>
                  </a:cubicBezTo>
                  <a:cubicBezTo>
                    <a:pt x="3630" y="6410"/>
                    <a:pt x="808" y="3183"/>
                    <a:pt x="2017" y="570"/>
                  </a:cubicBezTo>
                  <a:cubicBezTo>
                    <a:pt x="2166" y="285"/>
                    <a:pt x="1903" y="0"/>
                    <a:pt x="166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11" name="Google Shape;111;p15"/>
            <p:cNvSpPr/>
            <p:nvPr/>
          </p:nvSpPr>
          <p:spPr>
            <a:xfrm>
              <a:off x="3476299" y="594726"/>
              <a:ext cx="491398" cy="650563"/>
            </a:xfrm>
            <a:custGeom>
              <a:avLst/>
              <a:gdLst/>
              <a:ahLst/>
              <a:cxnLst/>
              <a:rect l="l" t="t" r="r" b="b"/>
              <a:pathLst>
                <a:path w="10781" h="14273" extrusionOk="0">
                  <a:moveTo>
                    <a:pt x="524" y="1"/>
                  </a:moveTo>
                  <a:cubicBezTo>
                    <a:pt x="281" y="1"/>
                    <a:pt x="0" y="192"/>
                    <a:pt x="142" y="487"/>
                  </a:cubicBezTo>
                  <a:cubicBezTo>
                    <a:pt x="3368" y="5116"/>
                    <a:pt x="6594" y="9761"/>
                    <a:pt x="10030" y="14197"/>
                  </a:cubicBezTo>
                  <a:cubicBezTo>
                    <a:pt x="10081" y="14249"/>
                    <a:pt x="10162" y="14273"/>
                    <a:pt x="10250" y="14273"/>
                  </a:cubicBezTo>
                  <a:cubicBezTo>
                    <a:pt x="10491" y="14273"/>
                    <a:pt x="10780" y="14090"/>
                    <a:pt x="10626" y="13794"/>
                  </a:cubicBezTo>
                  <a:cubicBezTo>
                    <a:pt x="7207" y="9358"/>
                    <a:pt x="3981" y="4922"/>
                    <a:pt x="755" y="83"/>
                  </a:cubicBezTo>
                  <a:cubicBezTo>
                    <a:pt x="698" y="27"/>
                    <a:pt x="613" y="1"/>
                    <a:pt x="52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12" name="Google Shape;112;p15"/>
            <p:cNvSpPr/>
            <p:nvPr/>
          </p:nvSpPr>
          <p:spPr>
            <a:xfrm>
              <a:off x="3476527" y="583149"/>
              <a:ext cx="530460" cy="655395"/>
            </a:xfrm>
            <a:custGeom>
              <a:avLst/>
              <a:gdLst/>
              <a:ahLst/>
              <a:cxnLst/>
              <a:rect l="l" t="t" r="r" b="b"/>
              <a:pathLst>
                <a:path w="11638" h="14379" extrusionOk="0">
                  <a:moveTo>
                    <a:pt x="1483" y="0"/>
                  </a:moveTo>
                  <a:cubicBezTo>
                    <a:pt x="1126" y="0"/>
                    <a:pt x="747" y="102"/>
                    <a:pt x="346" y="337"/>
                  </a:cubicBezTo>
                  <a:cubicBezTo>
                    <a:pt x="1" y="503"/>
                    <a:pt x="248" y="977"/>
                    <a:pt x="447" y="977"/>
                  </a:cubicBezTo>
                  <a:cubicBezTo>
                    <a:pt x="480" y="977"/>
                    <a:pt x="512" y="964"/>
                    <a:pt x="540" y="934"/>
                  </a:cubicBezTo>
                  <a:cubicBezTo>
                    <a:pt x="850" y="728"/>
                    <a:pt x="1149" y="639"/>
                    <a:pt x="1433" y="639"/>
                  </a:cubicBezTo>
                  <a:cubicBezTo>
                    <a:pt x="2818" y="639"/>
                    <a:pt x="3870" y="2753"/>
                    <a:pt x="4379" y="3757"/>
                  </a:cubicBezTo>
                  <a:cubicBezTo>
                    <a:pt x="5185" y="4967"/>
                    <a:pt x="5992" y="5983"/>
                    <a:pt x="6798" y="7193"/>
                  </a:cubicBezTo>
                  <a:lnTo>
                    <a:pt x="9218" y="10822"/>
                  </a:lnTo>
                  <a:lnTo>
                    <a:pt x="10428" y="12629"/>
                  </a:lnTo>
                  <a:cubicBezTo>
                    <a:pt x="10831" y="13435"/>
                    <a:pt x="10831" y="13242"/>
                    <a:pt x="10025" y="13838"/>
                  </a:cubicBezTo>
                  <a:cubicBezTo>
                    <a:pt x="9866" y="13997"/>
                    <a:pt x="10059" y="14378"/>
                    <a:pt x="10337" y="14378"/>
                  </a:cubicBezTo>
                  <a:cubicBezTo>
                    <a:pt x="10426" y="14378"/>
                    <a:pt x="10524" y="14339"/>
                    <a:pt x="10621" y="14242"/>
                  </a:cubicBezTo>
                  <a:cubicBezTo>
                    <a:pt x="10831" y="14048"/>
                    <a:pt x="11234" y="13838"/>
                    <a:pt x="11638" y="13435"/>
                  </a:cubicBezTo>
                  <a:lnTo>
                    <a:pt x="11638" y="13032"/>
                  </a:lnTo>
                  <a:cubicBezTo>
                    <a:pt x="9621" y="10015"/>
                    <a:pt x="7395" y="6983"/>
                    <a:pt x="5379" y="3757"/>
                  </a:cubicBezTo>
                  <a:cubicBezTo>
                    <a:pt x="4545" y="2586"/>
                    <a:pt x="3283" y="0"/>
                    <a:pt x="1483"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grpSp>
      <p:sp>
        <p:nvSpPr>
          <p:cNvPr id="113" name="Google Shape;113;p15"/>
          <p:cNvSpPr/>
          <p:nvPr/>
        </p:nvSpPr>
        <p:spPr>
          <a:xfrm>
            <a:off x="5996153" y="3213122"/>
            <a:ext cx="464347" cy="273118"/>
          </a:xfrm>
          <a:custGeom>
            <a:avLst/>
            <a:gdLst/>
            <a:ahLst/>
            <a:cxnLst/>
            <a:rect l="l" t="t" r="r" b="b"/>
            <a:pathLst>
              <a:path w="10795" h="6349" extrusionOk="0">
                <a:moveTo>
                  <a:pt x="371" y="0"/>
                </a:moveTo>
                <a:cubicBezTo>
                  <a:pt x="108" y="0"/>
                  <a:pt x="0" y="297"/>
                  <a:pt x="171" y="455"/>
                </a:cubicBezTo>
                <a:cubicBezTo>
                  <a:pt x="1978" y="1471"/>
                  <a:pt x="3397" y="2681"/>
                  <a:pt x="4800" y="3487"/>
                </a:cubicBezTo>
                <a:cubicBezTo>
                  <a:pt x="6623" y="4487"/>
                  <a:pt x="8236" y="5504"/>
                  <a:pt x="10043" y="6310"/>
                </a:cubicBezTo>
                <a:cubicBezTo>
                  <a:pt x="10098" y="6337"/>
                  <a:pt x="10153" y="6348"/>
                  <a:pt x="10206" y="6348"/>
                </a:cubicBezTo>
                <a:cubicBezTo>
                  <a:pt x="10541" y="6348"/>
                  <a:pt x="10794" y="5878"/>
                  <a:pt x="10446" y="5697"/>
                </a:cubicBezTo>
                <a:cubicBezTo>
                  <a:pt x="8639" y="4891"/>
                  <a:pt x="6817" y="4084"/>
                  <a:pt x="5204" y="2874"/>
                </a:cubicBezTo>
                <a:cubicBezTo>
                  <a:pt x="3591" y="2068"/>
                  <a:pt x="2187" y="858"/>
                  <a:pt x="574" y="52"/>
                </a:cubicBezTo>
                <a:cubicBezTo>
                  <a:pt x="499" y="16"/>
                  <a:pt x="431" y="0"/>
                  <a:pt x="37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5"/>
          <p:cNvSpPr/>
          <p:nvPr/>
        </p:nvSpPr>
        <p:spPr>
          <a:xfrm>
            <a:off x="6103609" y="3364241"/>
            <a:ext cx="183244" cy="130558"/>
          </a:xfrm>
          <a:custGeom>
            <a:avLst/>
            <a:gdLst/>
            <a:ahLst/>
            <a:cxnLst/>
            <a:rect l="l" t="t" r="r" b="b"/>
            <a:pathLst>
              <a:path w="4260" h="3035" extrusionOk="0">
                <a:moveTo>
                  <a:pt x="447" y="1"/>
                </a:moveTo>
                <a:cubicBezTo>
                  <a:pt x="224" y="1"/>
                  <a:pt x="1" y="286"/>
                  <a:pt x="286" y="571"/>
                </a:cubicBezTo>
                <a:cubicBezTo>
                  <a:pt x="1093" y="1587"/>
                  <a:pt x="2302" y="2587"/>
                  <a:pt x="3512" y="2991"/>
                </a:cubicBezTo>
                <a:cubicBezTo>
                  <a:pt x="3571" y="3021"/>
                  <a:pt x="3630" y="3034"/>
                  <a:pt x="3686" y="3034"/>
                </a:cubicBezTo>
                <a:cubicBezTo>
                  <a:pt x="4016" y="3034"/>
                  <a:pt x="4260" y="2587"/>
                  <a:pt x="3915" y="2587"/>
                </a:cubicBezTo>
                <a:cubicBezTo>
                  <a:pt x="2706" y="1991"/>
                  <a:pt x="1706" y="1184"/>
                  <a:pt x="689" y="168"/>
                </a:cubicBezTo>
                <a:cubicBezTo>
                  <a:pt x="633" y="50"/>
                  <a:pt x="540" y="1"/>
                  <a:pt x="44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5"/>
          <p:cNvSpPr/>
          <p:nvPr/>
        </p:nvSpPr>
        <p:spPr>
          <a:xfrm>
            <a:off x="7954675" y="1242072"/>
            <a:ext cx="104139" cy="430433"/>
          </a:xfrm>
          <a:custGeom>
            <a:avLst/>
            <a:gdLst/>
            <a:ahLst/>
            <a:cxnLst/>
            <a:rect l="l" t="t" r="r" b="b"/>
            <a:pathLst>
              <a:path w="2421" h="10006" extrusionOk="0">
                <a:moveTo>
                  <a:pt x="2017" y="1"/>
                </a:moveTo>
                <a:cubicBezTo>
                  <a:pt x="1815" y="1"/>
                  <a:pt x="1614" y="102"/>
                  <a:pt x="1614" y="303"/>
                </a:cubicBezTo>
                <a:cubicBezTo>
                  <a:pt x="1614" y="3529"/>
                  <a:pt x="1210" y="6755"/>
                  <a:pt x="1" y="9578"/>
                </a:cubicBezTo>
                <a:cubicBezTo>
                  <a:pt x="1" y="9829"/>
                  <a:pt x="238" y="10005"/>
                  <a:pt x="464" y="10005"/>
                </a:cubicBezTo>
                <a:cubicBezTo>
                  <a:pt x="601" y="10005"/>
                  <a:pt x="734" y="9940"/>
                  <a:pt x="807" y="9788"/>
                </a:cubicBezTo>
                <a:cubicBezTo>
                  <a:pt x="1823" y="6755"/>
                  <a:pt x="2420" y="3529"/>
                  <a:pt x="2420" y="303"/>
                </a:cubicBezTo>
                <a:cubicBezTo>
                  <a:pt x="2420" y="102"/>
                  <a:pt x="2218" y="1"/>
                  <a:pt x="2017"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5"/>
          <p:cNvSpPr/>
          <p:nvPr/>
        </p:nvSpPr>
        <p:spPr>
          <a:xfrm>
            <a:off x="8024062" y="1375985"/>
            <a:ext cx="86761" cy="244468"/>
          </a:xfrm>
          <a:custGeom>
            <a:avLst/>
            <a:gdLst/>
            <a:ahLst/>
            <a:cxnLst/>
            <a:rect l="l" t="t" r="r" b="b"/>
            <a:pathLst>
              <a:path w="2017" h="5683" extrusionOk="0">
                <a:moveTo>
                  <a:pt x="1618" y="0"/>
                </a:moveTo>
                <a:cubicBezTo>
                  <a:pt x="1509" y="0"/>
                  <a:pt x="1420" y="67"/>
                  <a:pt x="1420" y="223"/>
                </a:cubicBezTo>
                <a:cubicBezTo>
                  <a:pt x="1210" y="2029"/>
                  <a:pt x="614" y="3642"/>
                  <a:pt x="1" y="5255"/>
                </a:cubicBezTo>
                <a:cubicBezTo>
                  <a:pt x="1" y="5506"/>
                  <a:pt x="238" y="5682"/>
                  <a:pt x="464" y="5682"/>
                </a:cubicBezTo>
                <a:cubicBezTo>
                  <a:pt x="601" y="5682"/>
                  <a:pt x="734" y="5617"/>
                  <a:pt x="807" y="5465"/>
                </a:cubicBezTo>
                <a:cubicBezTo>
                  <a:pt x="1420" y="3852"/>
                  <a:pt x="1823" y="2239"/>
                  <a:pt x="2017" y="416"/>
                </a:cubicBezTo>
                <a:cubicBezTo>
                  <a:pt x="2017" y="169"/>
                  <a:pt x="1792" y="0"/>
                  <a:pt x="1618"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5"/>
          <p:cNvSpPr/>
          <p:nvPr/>
        </p:nvSpPr>
        <p:spPr>
          <a:xfrm>
            <a:off x="8192344" y="551043"/>
            <a:ext cx="264241" cy="306113"/>
          </a:xfrm>
          <a:custGeom>
            <a:avLst/>
            <a:gdLst/>
            <a:ahLst/>
            <a:cxnLst/>
            <a:rect l="l" t="t" r="r" b="b"/>
            <a:pathLst>
              <a:path w="6143" h="7116" extrusionOk="0">
                <a:moveTo>
                  <a:pt x="5733" y="0"/>
                </a:moveTo>
                <a:cubicBezTo>
                  <a:pt x="5684" y="0"/>
                  <a:pt x="5631" y="13"/>
                  <a:pt x="5573" y="43"/>
                </a:cubicBezTo>
                <a:cubicBezTo>
                  <a:pt x="2944" y="1656"/>
                  <a:pt x="1137" y="3866"/>
                  <a:pt x="121" y="6689"/>
                </a:cubicBezTo>
                <a:cubicBezTo>
                  <a:pt x="1" y="6940"/>
                  <a:pt x="268" y="7116"/>
                  <a:pt x="486" y="7116"/>
                </a:cubicBezTo>
                <a:cubicBezTo>
                  <a:pt x="619" y="7116"/>
                  <a:pt x="734" y="7051"/>
                  <a:pt x="734" y="6899"/>
                </a:cubicBezTo>
                <a:cubicBezTo>
                  <a:pt x="1734" y="4269"/>
                  <a:pt x="3557" y="2060"/>
                  <a:pt x="5977" y="640"/>
                </a:cubicBezTo>
                <a:cubicBezTo>
                  <a:pt x="6142" y="474"/>
                  <a:pt x="6024" y="0"/>
                  <a:pt x="5733"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grpSp>
        <p:nvGrpSpPr>
          <p:cNvPr id="118" name="Google Shape;118;p15"/>
          <p:cNvGrpSpPr/>
          <p:nvPr/>
        </p:nvGrpSpPr>
        <p:grpSpPr>
          <a:xfrm>
            <a:off x="8171230" y="1226774"/>
            <a:ext cx="1110132" cy="748433"/>
            <a:chOff x="8051248" y="1383348"/>
            <a:chExt cx="1230882" cy="829840"/>
          </a:xfrm>
        </p:grpSpPr>
        <p:sp>
          <p:nvSpPr>
            <p:cNvPr id="119" name="Google Shape;119;p15"/>
            <p:cNvSpPr/>
            <p:nvPr/>
          </p:nvSpPr>
          <p:spPr>
            <a:xfrm>
              <a:off x="8063648" y="1638929"/>
              <a:ext cx="564632" cy="476925"/>
            </a:xfrm>
            <a:custGeom>
              <a:avLst/>
              <a:gdLst/>
              <a:ahLst/>
              <a:cxnLst/>
              <a:rect l="l" t="t" r="r" b="b"/>
              <a:pathLst>
                <a:path w="11839" h="10000" extrusionOk="0">
                  <a:moveTo>
                    <a:pt x="6491" y="998"/>
                  </a:moveTo>
                  <a:cubicBezTo>
                    <a:pt x="10161" y="998"/>
                    <a:pt x="11699" y="6379"/>
                    <a:pt x="8209" y="8411"/>
                  </a:cubicBezTo>
                  <a:cubicBezTo>
                    <a:pt x="7554" y="8809"/>
                    <a:pt x="6931" y="8983"/>
                    <a:pt x="6359" y="8983"/>
                  </a:cubicBezTo>
                  <a:cubicBezTo>
                    <a:pt x="2869" y="8983"/>
                    <a:pt x="1229" y="2538"/>
                    <a:pt x="5386" y="1153"/>
                  </a:cubicBezTo>
                  <a:cubicBezTo>
                    <a:pt x="5772" y="1047"/>
                    <a:pt x="6141" y="998"/>
                    <a:pt x="6491" y="998"/>
                  </a:cubicBezTo>
                  <a:close/>
                  <a:moveTo>
                    <a:pt x="6300" y="0"/>
                  </a:moveTo>
                  <a:cubicBezTo>
                    <a:pt x="5952" y="0"/>
                    <a:pt x="5603" y="38"/>
                    <a:pt x="5257" y="117"/>
                  </a:cubicBezTo>
                  <a:lnTo>
                    <a:pt x="5257" y="117"/>
                  </a:lnTo>
                  <a:cubicBezTo>
                    <a:pt x="5231" y="121"/>
                    <a:pt x="5204" y="128"/>
                    <a:pt x="5176" y="136"/>
                  </a:cubicBezTo>
                  <a:cubicBezTo>
                    <a:pt x="5176" y="136"/>
                    <a:pt x="5176" y="136"/>
                    <a:pt x="5176" y="136"/>
                  </a:cubicBezTo>
                  <a:lnTo>
                    <a:pt x="5176" y="136"/>
                  </a:lnTo>
                  <a:cubicBezTo>
                    <a:pt x="5120" y="151"/>
                    <a:pt x="5069" y="170"/>
                    <a:pt x="5024" y="191"/>
                  </a:cubicBezTo>
                  <a:lnTo>
                    <a:pt x="5024" y="191"/>
                  </a:lnTo>
                  <a:cubicBezTo>
                    <a:pt x="0" y="2093"/>
                    <a:pt x="1697" y="10000"/>
                    <a:pt x="6223" y="10000"/>
                  </a:cubicBezTo>
                  <a:cubicBezTo>
                    <a:pt x="6775" y="10000"/>
                    <a:pt x="7369" y="9882"/>
                    <a:pt x="7999" y="9621"/>
                  </a:cubicBezTo>
                  <a:cubicBezTo>
                    <a:pt x="10419" y="8814"/>
                    <a:pt x="11838" y="5992"/>
                    <a:pt x="11032" y="3572"/>
                  </a:cubicBezTo>
                  <a:cubicBezTo>
                    <a:pt x="10349" y="1347"/>
                    <a:pt x="8361" y="0"/>
                    <a:pt x="6300"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5"/>
            <p:cNvSpPr/>
            <p:nvPr/>
          </p:nvSpPr>
          <p:spPr>
            <a:xfrm>
              <a:off x="8535177" y="1384636"/>
              <a:ext cx="569019" cy="480931"/>
            </a:xfrm>
            <a:custGeom>
              <a:avLst/>
              <a:gdLst/>
              <a:ahLst/>
              <a:cxnLst/>
              <a:rect l="l" t="t" r="r" b="b"/>
              <a:pathLst>
                <a:path w="11931" h="10084" extrusionOk="0">
                  <a:moveTo>
                    <a:pt x="6311" y="925"/>
                  </a:moveTo>
                  <a:cubicBezTo>
                    <a:pt x="10126" y="925"/>
                    <a:pt x="11931" y="6438"/>
                    <a:pt x="8194" y="8501"/>
                  </a:cubicBezTo>
                  <a:cubicBezTo>
                    <a:pt x="7554" y="8891"/>
                    <a:pt x="6945" y="9061"/>
                    <a:pt x="6383" y="9061"/>
                  </a:cubicBezTo>
                  <a:cubicBezTo>
                    <a:pt x="2881" y="9061"/>
                    <a:pt x="1204" y="2439"/>
                    <a:pt x="5355" y="1038"/>
                  </a:cubicBezTo>
                  <a:lnTo>
                    <a:pt x="5355" y="1038"/>
                  </a:lnTo>
                  <a:cubicBezTo>
                    <a:pt x="5360" y="1036"/>
                    <a:pt x="5366" y="1034"/>
                    <a:pt x="5371" y="1032"/>
                  </a:cubicBezTo>
                  <a:lnTo>
                    <a:pt x="5371" y="1032"/>
                  </a:lnTo>
                  <a:cubicBezTo>
                    <a:pt x="5371" y="1032"/>
                    <a:pt x="5371" y="1032"/>
                    <a:pt x="5371" y="1032"/>
                  </a:cubicBezTo>
                  <a:cubicBezTo>
                    <a:pt x="5696" y="959"/>
                    <a:pt x="6009" y="925"/>
                    <a:pt x="6311" y="925"/>
                  </a:cubicBezTo>
                  <a:close/>
                  <a:moveTo>
                    <a:pt x="6652" y="0"/>
                  </a:moveTo>
                  <a:cubicBezTo>
                    <a:pt x="6175" y="0"/>
                    <a:pt x="5687" y="71"/>
                    <a:pt x="5199" y="219"/>
                  </a:cubicBezTo>
                  <a:lnTo>
                    <a:pt x="5199" y="219"/>
                  </a:lnTo>
                  <a:cubicBezTo>
                    <a:pt x="5192" y="221"/>
                    <a:pt x="5185" y="224"/>
                    <a:pt x="5177" y="226"/>
                  </a:cubicBezTo>
                  <a:cubicBezTo>
                    <a:pt x="5067" y="226"/>
                    <a:pt x="4983" y="259"/>
                    <a:pt x="4923" y="312"/>
                  </a:cubicBezTo>
                  <a:lnTo>
                    <a:pt x="4923" y="312"/>
                  </a:lnTo>
                  <a:cubicBezTo>
                    <a:pt x="0" y="2125"/>
                    <a:pt x="1722" y="10083"/>
                    <a:pt x="6383" y="10083"/>
                  </a:cubicBezTo>
                  <a:cubicBezTo>
                    <a:pt x="6946" y="10083"/>
                    <a:pt x="7552" y="9967"/>
                    <a:pt x="8194" y="9711"/>
                  </a:cubicBezTo>
                  <a:cubicBezTo>
                    <a:pt x="10613" y="8694"/>
                    <a:pt x="11823" y="6081"/>
                    <a:pt x="11226" y="3452"/>
                  </a:cubicBezTo>
                  <a:cubicBezTo>
                    <a:pt x="10572" y="1334"/>
                    <a:pt x="8721" y="0"/>
                    <a:pt x="6652"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5"/>
            <p:cNvSpPr/>
            <p:nvPr/>
          </p:nvSpPr>
          <p:spPr>
            <a:xfrm>
              <a:off x="8051248" y="1906433"/>
              <a:ext cx="160438" cy="114414"/>
            </a:xfrm>
            <a:custGeom>
              <a:avLst/>
              <a:gdLst/>
              <a:ahLst/>
              <a:cxnLst/>
              <a:rect l="l" t="t" r="r" b="b"/>
              <a:pathLst>
                <a:path w="3364" h="2399" extrusionOk="0">
                  <a:moveTo>
                    <a:pt x="2649" y="1"/>
                  </a:moveTo>
                  <a:cubicBezTo>
                    <a:pt x="2384" y="1"/>
                    <a:pt x="2150" y="238"/>
                    <a:pt x="2017" y="383"/>
                  </a:cubicBezTo>
                  <a:cubicBezTo>
                    <a:pt x="1474" y="740"/>
                    <a:pt x="944" y="1249"/>
                    <a:pt x="404" y="1786"/>
                  </a:cubicBezTo>
                  <a:lnTo>
                    <a:pt x="404" y="1786"/>
                  </a:lnTo>
                  <a:cubicBezTo>
                    <a:pt x="404" y="1786"/>
                    <a:pt x="404" y="1786"/>
                    <a:pt x="404" y="1786"/>
                  </a:cubicBezTo>
                  <a:cubicBezTo>
                    <a:pt x="404" y="1786"/>
                    <a:pt x="404" y="1786"/>
                    <a:pt x="404" y="1786"/>
                  </a:cubicBezTo>
                  <a:lnTo>
                    <a:pt x="404" y="1786"/>
                  </a:lnTo>
                  <a:cubicBezTo>
                    <a:pt x="334" y="1856"/>
                    <a:pt x="264" y="1926"/>
                    <a:pt x="194" y="1996"/>
                  </a:cubicBezTo>
                  <a:cubicBezTo>
                    <a:pt x="0" y="1996"/>
                    <a:pt x="194" y="2399"/>
                    <a:pt x="404" y="2399"/>
                  </a:cubicBezTo>
                  <a:cubicBezTo>
                    <a:pt x="1210" y="2399"/>
                    <a:pt x="2210" y="2189"/>
                    <a:pt x="3017" y="1786"/>
                  </a:cubicBezTo>
                  <a:cubicBezTo>
                    <a:pt x="3364" y="1786"/>
                    <a:pt x="3269" y="1344"/>
                    <a:pt x="3102" y="1344"/>
                  </a:cubicBezTo>
                  <a:cubicBezTo>
                    <a:pt x="3075" y="1344"/>
                    <a:pt x="3046" y="1356"/>
                    <a:pt x="3017" y="1383"/>
                  </a:cubicBezTo>
                  <a:cubicBezTo>
                    <a:pt x="2430" y="1535"/>
                    <a:pt x="1741" y="1679"/>
                    <a:pt x="1099" y="1746"/>
                  </a:cubicBezTo>
                  <a:lnTo>
                    <a:pt x="1099" y="1746"/>
                  </a:lnTo>
                  <a:cubicBezTo>
                    <a:pt x="1651" y="1264"/>
                    <a:pt x="2477" y="562"/>
                    <a:pt x="2598" y="562"/>
                  </a:cubicBezTo>
                  <a:cubicBezTo>
                    <a:pt x="2608" y="562"/>
                    <a:pt x="2613" y="566"/>
                    <a:pt x="2613" y="576"/>
                  </a:cubicBezTo>
                  <a:cubicBezTo>
                    <a:pt x="2655" y="617"/>
                    <a:pt x="2703" y="635"/>
                    <a:pt x="2753" y="635"/>
                  </a:cubicBezTo>
                  <a:cubicBezTo>
                    <a:pt x="2958" y="635"/>
                    <a:pt x="3185" y="341"/>
                    <a:pt x="3017" y="173"/>
                  </a:cubicBezTo>
                  <a:cubicBezTo>
                    <a:pt x="2892" y="48"/>
                    <a:pt x="2767" y="1"/>
                    <a:pt x="2649"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5"/>
            <p:cNvSpPr/>
            <p:nvPr/>
          </p:nvSpPr>
          <p:spPr>
            <a:xfrm>
              <a:off x="8533841" y="1674650"/>
              <a:ext cx="132871" cy="69774"/>
            </a:xfrm>
            <a:custGeom>
              <a:avLst/>
              <a:gdLst/>
              <a:ahLst/>
              <a:cxnLst/>
              <a:rect l="l" t="t" r="r" b="b"/>
              <a:pathLst>
                <a:path w="2786" h="1463" extrusionOk="0">
                  <a:moveTo>
                    <a:pt x="2173" y="0"/>
                  </a:moveTo>
                  <a:cubicBezTo>
                    <a:pt x="1576" y="404"/>
                    <a:pt x="963" y="807"/>
                    <a:pt x="156" y="1000"/>
                  </a:cubicBezTo>
                  <a:cubicBezTo>
                    <a:pt x="1" y="1169"/>
                    <a:pt x="95" y="1462"/>
                    <a:pt x="247" y="1462"/>
                  </a:cubicBezTo>
                  <a:cubicBezTo>
                    <a:pt x="284" y="1462"/>
                    <a:pt x="325" y="1445"/>
                    <a:pt x="366" y="1404"/>
                  </a:cubicBezTo>
                  <a:cubicBezTo>
                    <a:pt x="1173" y="1210"/>
                    <a:pt x="1769" y="807"/>
                    <a:pt x="2576" y="404"/>
                  </a:cubicBezTo>
                  <a:cubicBezTo>
                    <a:pt x="2786" y="404"/>
                    <a:pt x="2576" y="0"/>
                    <a:pt x="2173"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5"/>
            <p:cNvSpPr/>
            <p:nvPr/>
          </p:nvSpPr>
          <p:spPr>
            <a:xfrm>
              <a:off x="8562456" y="1730259"/>
              <a:ext cx="132537" cy="71873"/>
            </a:xfrm>
            <a:custGeom>
              <a:avLst/>
              <a:gdLst/>
              <a:ahLst/>
              <a:cxnLst/>
              <a:rect l="l" t="t" r="r" b="b"/>
              <a:pathLst>
                <a:path w="2779" h="1507" extrusionOk="0">
                  <a:moveTo>
                    <a:pt x="2531" y="0"/>
                  </a:moveTo>
                  <a:cubicBezTo>
                    <a:pt x="2488" y="0"/>
                    <a:pt x="2438" y="13"/>
                    <a:pt x="2379" y="44"/>
                  </a:cubicBezTo>
                  <a:cubicBezTo>
                    <a:pt x="1573" y="238"/>
                    <a:pt x="976" y="641"/>
                    <a:pt x="169" y="1044"/>
                  </a:cubicBezTo>
                  <a:cubicBezTo>
                    <a:pt x="1" y="1213"/>
                    <a:pt x="103" y="1506"/>
                    <a:pt x="250" y="1506"/>
                  </a:cubicBezTo>
                  <a:cubicBezTo>
                    <a:pt x="286" y="1506"/>
                    <a:pt x="325" y="1489"/>
                    <a:pt x="363" y="1447"/>
                  </a:cubicBezTo>
                  <a:cubicBezTo>
                    <a:pt x="1169" y="1044"/>
                    <a:pt x="1782" y="641"/>
                    <a:pt x="2589" y="447"/>
                  </a:cubicBezTo>
                  <a:cubicBezTo>
                    <a:pt x="2754" y="447"/>
                    <a:pt x="2778" y="0"/>
                    <a:pt x="2531"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5"/>
            <p:cNvSpPr/>
            <p:nvPr/>
          </p:nvSpPr>
          <p:spPr>
            <a:xfrm>
              <a:off x="8993638" y="1383348"/>
              <a:ext cx="217049" cy="118230"/>
            </a:xfrm>
            <a:custGeom>
              <a:avLst/>
              <a:gdLst/>
              <a:ahLst/>
              <a:cxnLst/>
              <a:rect l="l" t="t" r="r" b="b"/>
              <a:pathLst>
                <a:path w="4551" h="2479" extrusionOk="0">
                  <a:moveTo>
                    <a:pt x="4163" y="1"/>
                  </a:moveTo>
                  <a:cubicBezTo>
                    <a:pt x="4117" y="1"/>
                    <a:pt x="4071" y="18"/>
                    <a:pt x="4033" y="59"/>
                  </a:cubicBezTo>
                  <a:cubicBezTo>
                    <a:pt x="2823" y="656"/>
                    <a:pt x="1613" y="1269"/>
                    <a:pt x="194" y="2076"/>
                  </a:cubicBezTo>
                  <a:cubicBezTo>
                    <a:pt x="0" y="2076"/>
                    <a:pt x="194" y="2479"/>
                    <a:pt x="403" y="2479"/>
                  </a:cubicBezTo>
                  <a:cubicBezTo>
                    <a:pt x="1807" y="1672"/>
                    <a:pt x="3016" y="1059"/>
                    <a:pt x="4226" y="463"/>
                  </a:cubicBezTo>
                  <a:cubicBezTo>
                    <a:pt x="4550" y="294"/>
                    <a:pt x="4354" y="1"/>
                    <a:pt x="4163"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5"/>
            <p:cNvSpPr/>
            <p:nvPr/>
          </p:nvSpPr>
          <p:spPr>
            <a:xfrm>
              <a:off x="9033795" y="1414634"/>
              <a:ext cx="248335" cy="127864"/>
            </a:xfrm>
            <a:custGeom>
              <a:avLst/>
              <a:gdLst/>
              <a:ahLst/>
              <a:cxnLst/>
              <a:rect l="l" t="t" r="r" b="b"/>
              <a:pathLst>
                <a:path w="5207" h="2681" extrusionOk="0">
                  <a:moveTo>
                    <a:pt x="4594" y="0"/>
                  </a:moveTo>
                  <a:cubicBezTo>
                    <a:pt x="3191" y="807"/>
                    <a:pt x="1771" y="1613"/>
                    <a:pt x="158" y="2226"/>
                  </a:cubicBezTo>
                  <a:cubicBezTo>
                    <a:pt x="0" y="2384"/>
                    <a:pt x="100" y="2681"/>
                    <a:pt x="255" y="2681"/>
                  </a:cubicBezTo>
                  <a:cubicBezTo>
                    <a:pt x="291" y="2681"/>
                    <a:pt x="329" y="2665"/>
                    <a:pt x="368" y="2629"/>
                  </a:cubicBezTo>
                  <a:cubicBezTo>
                    <a:pt x="1981" y="2017"/>
                    <a:pt x="3384" y="1210"/>
                    <a:pt x="4997" y="403"/>
                  </a:cubicBezTo>
                  <a:cubicBezTo>
                    <a:pt x="5207" y="403"/>
                    <a:pt x="4997" y="0"/>
                    <a:pt x="459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5"/>
            <p:cNvSpPr/>
            <p:nvPr/>
          </p:nvSpPr>
          <p:spPr>
            <a:xfrm>
              <a:off x="8224321" y="1730259"/>
              <a:ext cx="160342" cy="280623"/>
            </a:xfrm>
            <a:custGeom>
              <a:avLst/>
              <a:gdLst/>
              <a:ahLst/>
              <a:cxnLst/>
              <a:rect l="l" t="t" r="r" b="b"/>
              <a:pathLst>
                <a:path w="3362" h="5884" extrusionOk="0">
                  <a:moveTo>
                    <a:pt x="3106" y="0"/>
                  </a:moveTo>
                  <a:cubicBezTo>
                    <a:pt x="3078" y="0"/>
                    <a:pt x="3048" y="13"/>
                    <a:pt x="3017" y="44"/>
                  </a:cubicBezTo>
                  <a:cubicBezTo>
                    <a:pt x="194" y="851"/>
                    <a:pt x="1" y="4673"/>
                    <a:pt x="2614" y="5883"/>
                  </a:cubicBezTo>
                  <a:cubicBezTo>
                    <a:pt x="3017" y="5883"/>
                    <a:pt x="3227" y="5480"/>
                    <a:pt x="3017" y="5480"/>
                  </a:cubicBezTo>
                  <a:cubicBezTo>
                    <a:pt x="598" y="4480"/>
                    <a:pt x="598" y="1254"/>
                    <a:pt x="3017" y="447"/>
                  </a:cubicBezTo>
                  <a:cubicBezTo>
                    <a:pt x="3361" y="447"/>
                    <a:pt x="3271" y="0"/>
                    <a:pt x="3106"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5"/>
            <p:cNvSpPr/>
            <p:nvPr/>
          </p:nvSpPr>
          <p:spPr>
            <a:xfrm>
              <a:off x="8416662" y="1960325"/>
              <a:ext cx="55753" cy="41302"/>
            </a:xfrm>
            <a:custGeom>
              <a:avLst/>
              <a:gdLst/>
              <a:ahLst/>
              <a:cxnLst/>
              <a:rect l="l" t="t" r="r" b="b"/>
              <a:pathLst>
                <a:path w="1169" h="866" extrusionOk="0">
                  <a:moveTo>
                    <a:pt x="919" y="0"/>
                  </a:moveTo>
                  <a:cubicBezTo>
                    <a:pt x="883" y="0"/>
                    <a:pt x="845" y="18"/>
                    <a:pt x="807" y="59"/>
                  </a:cubicBezTo>
                  <a:cubicBezTo>
                    <a:pt x="597" y="253"/>
                    <a:pt x="404" y="253"/>
                    <a:pt x="194" y="462"/>
                  </a:cubicBezTo>
                  <a:cubicBezTo>
                    <a:pt x="0" y="462"/>
                    <a:pt x="0" y="866"/>
                    <a:pt x="404" y="866"/>
                  </a:cubicBezTo>
                  <a:cubicBezTo>
                    <a:pt x="597" y="866"/>
                    <a:pt x="807" y="656"/>
                    <a:pt x="1000" y="462"/>
                  </a:cubicBezTo>
                  <a:cubicBezTo>
                    <a:pt x="1169" y="294"/>
                    <a:pt x="1067" y="0"/>
                    <a:pt x="919"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5"/>
            <p:cNvSpPr/>
            <p:nvPr/>
          </p:nvSpPr>
          <p:spPr>
            <a:xfrm>
              <a:off x="8695135" y="1486744"/>
              <a:ext cx="173124" cy="293357"/>
            </a:xfrm>
            <a:custGeom>
              <a:avLst/>
              <a:gdLst/>
              <a:ahLst/>
              <a:cxnLst/>
              <a:rect l="l" t="t" r="r" b="b"/>
              <a:pathLst>
                <a:path w="3630" h="6151" extrusionOk="0">
                  <a:moveTo>
                    <a:pt x="2800" y="1"/>
                  </a:moveTo>
                  <a:cubicBezTo>
                    <a:pt x="1708" y="1"/>
                    <a:pt x="589" y="1832"/>
                    <a:pt x="404" y="2731"/>
                  </a:cubicBezTo>
                  <a:cubicBezTo>
                    <a:pt x="0" y="4134"/>
                    <a:pt x="807" y="5747"/>
                    <a:pt x="2226" y="6150"/>
                  </a:cubicBezTo>
                  <a:cubicBezTo>
                    <a:pt x="2420" y="6150"/>
                    <a:pt x="2630" y="5747"/>
                    <a:pt x="2420" y="5747"/>
                  </a:cubicBezTo>
                  <a:cubicBezTo>
                    <a:pt x="1210" y="5344"/>
                    <a:pt x="404" y="3940"/>
                    <a:pt x="807" y="2731"/>
                  </a:cubicBezTo>
                  <a:cubicBezTo>
                    <a:pt x="998" y="2173"/>
                    <a:pt x="2018" y="452"/>
                    <a:pt x="2953" y="452"/>
                  </a:cubicBezTo>
                  <a:cubicBezTo>
                    <a:pt x="3045" y="452"/>
                    <a:pt x="3137" y="468"/>
                    <a:pt x="3227" y="505"/>
                  </a:cubicBezTo>
                  <a:cubicBezTo>
                    <a:pt x="3436" y="505"/>
                    <a:pt x="3630" y="101"/>
                    <a:pt x="3227" y="101"/>
                  </a:cubicBezTo>
                  <a:cubicBezTo>
                    <a:pt x="3086" y="32"/>
                    <a:pt x="2944" y="1"/>
                    <a:pt x="2800"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5"/>
            <p:cNvSpPr/>
            <p:nvPr/>
          </p:nvSpPr>
          <p:spPr>
            <a:xfrm>
              <a:off x="8829960" y="1737747"/>
              <a:ext cx="83891" cy="42351"/>
            </a:xfrm>
            <a:custGeom>
              <a:avLst/>
              <a:gdLst/>
              <a:ahLst/>
              <a:cxnLst/>
              <a:rect l="l" t="t" r="r" b="b"/>
              <a:pathLst>
                <a:path w="1759" h="888" extrusionOk="0">
                  <a:moveTo>
                    <a:pt x="1578" y="1"/>
                  </a:moveTo>
                  <a:cubicBezTo>
                    <a:pt x="1530" y="1"/>
                    <a:pt x="1472" y="24"/>
                    <a:pt x="1416" y="81"/>
                  </a:cubicBezTo>
                  <a:cubicBezTo>
                    <a:pt x="1013" y="290"/>
                    <a:pt x="609" y="484"/>
                    <a:pt x="206" y="484"/>
                  </a:cubicBezTo>
                  <a:cubicBezTo>
                    <a:pt x="177" y="457"/>
                    <a:pt x="152" y="445"/>
                    <a:pt x="130" y="445"/>
                  </a:cubicBezTo>
                  <a:cubicBezTo>
                    <a:pt x="0" y="445"/>
                    <a:pt x="26" y="887"/>
                    <a:pt x="206" y="887"/>
                  </a:cubicBezTo>
                  <a:cubicBezTo>
                    <a:pt x="803" y="887"/>
                    <a:pt x="1416" y="694"/>
                    <a:pt x="1609" y="290"/>
                  </a:cubicBezTo>
                  <a:cubicBezTo>
                    <a:pt x="1758" y="142"/>
                    <a:pt x="1696" y="1"/>
                    <a:pt x="1578"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5"/>
            <p:cNvSpPr/>
            <p:nvPr/>
          </p:nvSpPr>
          <p:spPr>
            <a:xfrm>
              <a:off x="8938649" y="1667163"/>
              <a:ext cx="40396" cy="59377"/>
            </a:xfrm>
            <a:custGeom>
              <a:avLst/>
              <a:gdLst/>
              <a:ahLst/>
              <a:cxnLst/>
              <a:rect l="l" t="t" r="r" b="b"/>
              <a:pathLst>
                <a:path w="847" h="1245" extrusionOk="0">
                  <a:moveTo>
                    <a:pt x="621" y="0"/>
                  </a:moveTo>
                  <a:cubicBezTo>
                    <a:pt x="496" y="0"/>
                    <a:pt x="347" y="52"/>
                    <a:pt x="347" y="157"/>
                  </a:cubicBezTo>
                  <a:cubicBezTo>
                    <a:pt x="347" y="561"/>
                    <a:pt x="137" y="754"/>
                    <a:pt x="137" y="964"/>
                  </a:cubicBezTo>
                  <a:cubicBezTo>
                    <a:pt x="0" y="1100"/>
                    <a:pt x="56" y="1245"/>
                    <a:pt x="175" y="1245"/>
                  </a:cubicBezTo>
                  <a:cubicBezTo>
                    <a:pt x="224" y="1245"/>
                    <a:pt x="285" y="1219"/>
                    <a:pt x="347" y="1157"/>
                  </a:cubicBezTo>
                  <a:cubicBezTo>
                    <a:pt x="750" y="964"/>
                    <a:pt x="750" y="561"/>
                    <a:pt x="750" y="157"/>
                  </a:cubicBezTo>
                  <a:cubicBezTo>
                    <a:pt x="847" y="52"/>
                    <a:pt x="746" y="0"/>
                    <a:pt x="621"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5"/>
            <p:cNvSpPr/>
            <p:nvPr/>
          </p:nvSpPr>
          <p:spPr>
            <a:xfrm>
              <a:off x="8522061" y="2038921"/>
              <a:ext cx="144651" cy="145033"/>
            </a:xfrm>
            <a:custGeom>
              <a:avLst/>
              <a:gdLst/>
              <a:ahLst/>
              <a:cxnLst/>
              <a:rect l="l" t="t" r="r" b="b"/>
              <a:pathLst>
                <a:path w="3033" h="3041" extrusionOk="0">
                  <a:moveTo>
                    <a:pt x="2616" y="1"/>
                  </a:moveTo>
                  <a:cubicBezTo>
                    <a:pt x="2507" y="1"/>
                    <a:pt x="2420" y="65"/>
                    <a:pt x="2420" y="218"/>
                  </a:cubicBezTo>
                  <a:cubicBezTo>
                    <a:pt x="2226" y="1234"/>
                    <a:pt x="1420" y="2234"/>
                    <a:pt x="403" y="2444"/>
                  </a:cubicBezTo>
                  <a:cubicBezTo>
                    <a:pt x="0" y="2444"/>
                    <a:pt x="0" y="3041"/>
                    <a:pt x="613" y="3041"/>
                  </a:cubicBezTo>
                  <a:cubicBezTo>
                    <a:pt x="1823" y="2847"/>
                    <a:pt x="2823" y="1637"/>
                    <a:pt x="3033" y="427"/>
                  </a:cubicBezTo>
                  <a:cubicBezTo>
                    <a:pt x="3033" y="177"/>
                    <a:pt x="2795" y="1"/>
                    <a:pt x="2616"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5"/>
            <p:cNvSpPr/>
            <p:nvPr/>
          </p:nvSpPr>
          <p:spPr>
            <a:xfrm>
              <a:off x="8628223" y="2145465"/>
              <a:ext cx="96196" cy="67723"/>
            </a:xfrm>
            <a:custGeom>
              <a:avLst/>
              <a:gdLst/>
              <a:ahLst/>
              <a:cxnLst/>
              <a:rect l="l" t="t" r="r" b="b"/>
              <a:pathLst>
                <a:path w="2017" h="1420" extrusionOk="0">
                  <a:moveTo>
                    <a:pt x="1613" y="0"/>
                  </a:moveTo>
                  <a:cubicBezTo>
                    <a:pt x="1403" y="0"/>
                    <a:pt x="1403" y="0"/>
                    <a:pt x="1210" y="210"/>
                  </a:cubicBezTo>
                  <a:cubicBezTo>
                    <a:pt x="1000" y="613"/>
                    <a:pt x="807" y="807"/>
                    <a:pt x="403" y="807"/>
                  </a:cubicBezTo>
                  <a:cubicBezTo>
                    <a:pt x="0" y="807"/>
                    <a:pt x="0" y="1420"/>
                    <a:pt x="403" y="1420"/>
                  </a:cubicBezTo>
                  <a:cubicBezTo>
                    <a:pt x="1000" y="1420"/>
                    <a:pt x="1613" y="1016"/>
                    <a:pt x="1807" y="403"/>
                  </a:cubicBezTo>
                  <a:cubicBezTo>
                    <a:pt x="2016" y="210"/>
                    <a:pt x="1807" y="0"/>
                    <a:pt x="1613"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3" name="Google Shape;133;p15"/>
          <p:cNvSpPr/>
          <p:nvPr/>
        </p:nvSpPr>
        <p:spPr>
          <a:xfrm>
            <a:off x="4060601" y="1669792"/>
            <a:ext cx="144788" cy="427594"/>
          </a:xfrm>
          <a:custGeom>
            <a:avLst/>
            <a:gdLst/>
            <a:ahLst/>
            <a:cxnLst/>
            <a:rect l="l" t="t" r="r" b="b"/>
            <a:pathLst>
              <a:path w="3366" h="9940" extrusionOk="0">
                <a:moveTo>
                  <a:pt x="2777" y="0"/>
                </a:moveTo>
                <a:cubicBezTo>
                  <a:pt x="2724" y="0"/>
                  <a:pt x="2669" y="12"/>
                  <a:pt x="2614" y="38"/>
                </a:cubicBezTo>
                <a:cubicBezTo>
                  <a:pt x="1404" y="845"/>
                  <a:pt x="807" y="2861"/>
                  <a:pt x="404" y="4281"/>
                </a:cubicBezTo>
                <a:cubicBezTo>
                  <a:pt x="1" y="6087"/>
                  <a:pt x="195" y="7910"/>
                  <a:pt x="598" y="9717"/>
                </a:cubicBezTo>
                <a:cubicBezTo>
                  <a:pt x="679" y="9872"/>
                  <a:pt x="817" y="9939"/>
                  <a:pt x="957" y="9939"/>
                </a:cubicBezTo>
                <a:cubicBezTo>
                  <a:pt x="1179" y="9939"/>
                  <a:pt x="1404" y="9771"/>
                  <a:pt x="1404" y="9523"/>
                </a:cubicBezTo>
                <a:cubicBezTo>
                  <a:pt x="807" y="7910"/>
                  <a:pt x="807" y="6491"/>
                  <a:pt x="1001" y="4878"/>
                </a:cubicBezTo>
                <a:cubicBezTo>
                  <a:pt x="1211" y="3668"/>
                  <a:pt x="1808" y="1248"/>
                  <a:pt x="3017" y="651"/>
                </a:cubicBezTo>
                <a:cubicBezTo>
                  <a:pt x="3366" y="470"/>
                  <a:pt x="3112" y="0"/>
                  <a:pt x="2777"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4" name="Google Shape;134;p15"/>
          <p:cNvGrpSpPr/>
          <p:nvPr/>
        </p:nvGrpSpPr>
        <p:grpSpPr>
          <a:xfrm>
            <a:off x="5509400" y="1402188"/>
            <a:ext cx="3348452" cy="2571508"/>
            <a:chOff x="5284027" y="1498206"/>
            <a:chExt cx="3547465" cy="2724344"/>
          </a:xfrm>
        </p:grpSpPr>
        <p:sp>
          <p:nvSpPr>
            <p:cNvPr id="135" name="Google Shape;135;p15"/>
            <p:cNvSpPr/>
            <p:nvPr/>
          </p:nvSpPr>
          <p:spPr>
            <a:xfrm>
              <a:off x="5492553" y="1560833"/>
              <a:ext cx="891636" cy="1311884"/>
            </a:xfrm>
            <a:custGeom>
              <a:avLst/>
              <a:gdLst/>
              <a:ahLst/>
              <a:cxnLst/>
              <a:rect l="l" t="t" r="r" b="b"/>
              <a:pathLst>
                <a:path w="19562" h="28782" extrusionOk="0">
                  <a:moveTo>
                    <a:pt x="18851" y="1"/>
                  </a:moveTo>
                  <a:cubicBezTo>
                    <a:pt x="18693" y="1"/>
                    <a:pt x="18533" y="74"/>
                    <a:pt x="18411" y="260"/>
                  </a:cubicBezTo>
                  <a:cubicBezTo>
                    <a:pt x="12765" y="9729"/>
                    <a:pt x="6523" y="19004"/>
                    <a:pt x="264" y="28085"/>
                  </a:cubicBezTo>
                  <a:cubicBezTo>
                    <a:pt x="1" y="28475"/>
                    <a:pt x="253" y="28782"/>
                    <a:pt x="573" y="28782"/>
                  </a:cubicBezTo>
                  <a:cubicBezTo>
                    <a:pt x="742" y="28782"/>
                    <a:pt x="931" y="28695"/>
                    <a:pt x="1071" y="28488"/>
                  </a:cubicBezTo>
                  <a:cubicBezTo>
                    <a:pt x="7329" y="19407"/>
                    <a:pt x="13572" y="10342"/>
                    <a:pt x="19427" y="663"/>
                  </a:cubicBezTo>
                  <a:cubicBezTo>
                    <a:pt x="19562" y="383"/>
                    <a:pt x="19212" y="1"/>
                    <a:pt x="1885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36" name="Google Shape;136;p15"/>
            <p:cNvSpPr/>
            <p:nvPr/>
          </p:nvSpPr>
          <p:spPr>
            <a:xfrm>
              <a:off x="5412652" y="2829087"/>
              <a:ext cx="1943941" cy="1210878"/>
            </a:xfrm>
            <a:custGeom>
              <a:avLst/>
              <a:gdLst/>
              <a:ahLst/>
              <a:cxnLst/>
              <a:rect l="l" t="t" r="r" b="b"/>
              <a:pathLst>
                <a:path w="42649" h="26566" extrusionOk="0">
                  <a:moveTo>
                    <a:pt x="2452" y="0"/>
                  </a:moveTo>
                  <a:cubicBezTo>
                    <a:pt x="2300" y="0"/>
                    <a:pt x="2140" y="74"/>
                    <a:pt x="2017" y="260"/>
                  </a:cubicBezTo>
                  <a:cubicBezTo>
                    <a:pt x="1" y="3486"/>
                    <a:pt x="2824" y="6502"/>
                    <a:pt x="5453" y="8115"/>
                  </a:cubicBezTo>
                  <a:cubicBezTo>
                    <a:pt x="9276" y="10535"/>
                    <a:pt x="13308" y="12551"/>
                    <a:pt x="17341" y="14777"/>
                  </a:cubicBezTo>
                  <a:cubicBezTo>
                    <a:pt x="25213" y="18810"/>
                    <a:pt x="33471" y="22843"/>
                    <a:pt x="41746" y="26472"/>
                  </a:cubicBezTo>
                  <a:cubicBezTo>
                    <a:pt x="41812" y="26538"/>
                    <a:pt x="41883" y="26566"/>
                    <a:pt x="41953" y="26566"/>
                  </a:cubicBezTo>
                  <a:cubicBezTo>
                    <a:pt x="42312" y="26566"/>
                    <a:pt x="42649" y="25827"/>
                    <a:pt x="42149" y="25665"/>
                  </a:cubicBezTo>
                  <a:cubicBezTo>
                    <a:pt x="34891" y="22230"/>
                    <a:pt x="27632" y="18810"/>
                    <a:pt x="20373" y="15181"/>
                  </a:cubicBezTo>
                  <a:cubicBezTo>
                    <a:pt x="16744" y="13358"/>
                    <a:pt x="13308" y="11342"/>
                    <a:pt x="9889" y="9535"/>
                  </a:cubicBezTo>
                  <a:cubicBezTo>
                    <a:pt x="7066" y="7922"/>
                    <a:pt x="211" y="4889"/>
                    <a:pt x="2824" y="663"/>
                  </a:cubicBezTo>
                  <a:cubicBezTo>
                    <a:pt x="3104" y="383"/>
                    <a:pt x="2799" y="0"/>
                    <a:pt x="245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37" name="Google Shape;137;p15"/>
            <p:cNvSpPr/>
            <p:nvPr/>
          </p:nvSpPr>
          <p:spPr>
            <a:xfrm>
              <a:off x="7630915" y="2085774"/>
              <a:ext cx="1200577" cy="2025712"/>
            </a:xfrm>
            <a:custGeom>
              <a:avLst/>
              <a:gdLst/>
              <a:ahLst/>
              <a:cxnLst/>
              <a:rect l="l" t="t" r="r" b="b"/>
              <a:pathLst>
                <a:path w="26340" h="44443" extrusionOk="0">
                  <a:moveTo>
                    <a:pt x="742" y="0"/>
                  </a:moveTo>
                  <a:cubicBezTo>
                    <a:pt x="259" y="0"/>
                    <a:pt x="0" y="676"/>
                    <a:pt x="530" y="1034"/>
                  </a:cubicBezTo>
                  <a:cubicBezTo>
                    <a:pt x="5176" y="3664"/>
                    <a:pt x="10015" y="6277"/>
                    <a:pt x="14451" y="9100"/>
                  </a:cubicBezTo>
                  <a:cubicBezTo>
                    <a:pt x="16871" y="10519"/>
                    <a:pt x="19080" y="12132"/>
                    <a:pt x="21306" y="13745"/>
                  </a:cubicBezTo>
                  <a:cubicBezTo>
                    <a:pt x="22306" y="14342"/>
                    <a:pt x="23516" y="15148"/>
                    <a:pt x="24323" y="15955"/>
                  </a:cubicBezTo>
                  <a:cubicBezTo>
                    <a:pt x="25533" y="17374"/>
                    <a:pt x="24936" y="18584"/>
                    <a:pt x="24323" y="19988"/>
                  </a:cubicBezTo>
                  <a:cubicBezTo>
                    <a:pt x="19484" y="28666"/>
                    <a:pt x="12435" y="35715"/>
                    <a:pt x="6983" y="43780"/>
                  </a:cubicBezTo>
                  <a:cubicBezTo>
                    <a:pt x="6702" y="44061"/>
                    <a:pt x="7109" y="44443"/>
                    <a:pt x="7447" y="44443"/>
                  </a:cubicBezTo>
                  <a:cubicBezTo>
                    <a:pt x="7595" y="44443"/>
                    <a:pt x="7730" y="44370"/>
                    <a:pt x="7789" y="44183"/>
                  </a:cubicBezTo>
                  <a:cubicBezTo>
                    <a:pt x="12628" y="37328"/>
                    <a:pt x="18274" y="31279"/>
                    <a:pt x="22919" y="24423"/>
                  </a:cubicBezTo>
                  <a:cubicBezTo>
                    <a:pt x="23919" y="22617"/>
                    <a:pt x="25129" y="21004"/>
                    <a:pt x="25936" y="19181"/>
                  </a:cubicBezTo>
                  <a:cubicBezTo>
                    <a:pt x="26339" y="17778"/>
                    <a:pt x="26145" y="16358"/>
                    <a:pt x="25129" y="15358"/>
                  </a:cubicBezTo>
                  <a:cubicBezTo>
                    <a:pt x="23726" y="13939"/>
                    <a:pt x="21903" y="12939"/>
                    <a:pt x="20290" y="11729"/>
                  </a:cubicBezTo>
                  <a:cubicBezTo>
                    <a:pt x="18484" y="10519"/>
                    <a:pt x="16467" y="9309"/>
                    <a:pt x="14645" y="8100"/>
                  </a:cubicBezTo>
                  <a:cubicBezTo>
                    <a:pt x="10209" y="5277"/>
                    <a:pt x="5579" y="2647"/>
                    <a:pt x="934" y="34"/>
                  </a:cubicBezTo>
                  <a:cubicBezTo>
                    <a:pt x="867" y="11"/>
                    <a:pt x="803" y="0"/>
                    <a:pt x="74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38" name="Google Shape;138;p15"/>
            <p:cNvSpPr/>
            <p:nvPr/>
          </p:nvSpPr>
          <p:spPr>
            <a:xfrm>
              <a:off x="6318681" y="1498206"/>
              <a:ext cx="1122544" cy="498600"/>
            </a:xfrm>
            <a:custGeom>
              <a:avLst/>
              <a:gdLst/>
              <a:ahLst/>
              <a:cxnLst/>
              <a:rect l="l" t="t" r="r" b="b"/>
              <a:pathLst>
                <a:path w="24628" h="10939" extrusionOk="0">
                  <a:moveTo>
                    <a:pt x="3672" y="1"/>
                  </a:moveTo>
                  <a:cubicBezTo>
                    <a:pt x="2375" y="1"/>
                    <a:pt x="1179" y="488"/>
                    <a:pt x="286" y="1828"/>
                  </a:cubicBezTo>
                  <a:cubicBezTo>
                    <a:pt x="0" y="2262"/>
                    <a:pt x="426" y="2687"/>
                    <a:pt x="768" y="2687"/>
                  </a:cubicBezTo>
                  <a:cubicBezTo>
                    <a:pt x="909" y="2687"/>
                    <a:pt x="1036" y="2615"/>
                    <a:pt x="1092" y="2441"/>
                  </a:cubicBezTo>
                  <a:cubicBezTo>
                    <a:pt x="1804" y="1430"/>
                    <a:pt x="2816" y="1076"/>
                    <a:pt x="3878" y="1076"/>
                  </a:cubicBezTo>
                  <a:cubicBezTo>
                    <a:pt x="4934" y="1076"/>
                    <a:pt x="6039" y="1425"/>
                    <a:pt x="6948" y="1828"/>
                  </a:cubicBezTo>
                  <a:lnTo>
                    <a:pt x="12384" y="4860"/>
                  </a:lnTo>
                  <a:cubicBezTo>
                    <a:pt x="16223" y="6876"/>
                    <a:pt x="19852" y="8893"/>
                    <a:pt x="23675" y="10909"/>
                  </a:cubicBezTo>
                  <a:cubicBezTo>
                    <a:pt x="23739" y="10929"/>
                    <a:pt x="23801" y="10939"/>
                    <a:pt x="23859" y="10939"/>
                  </a:cubicBezTo>
                  <a:cubicBezTo>
                    <a:pt x="24361" y="10939"/>
                    <a:pt x="24627" y="10254"/>
                    <a:pt x="24078" y="9893"/>
                  </a:cubicBezTo>
                  <a:cubicBezTo>
                    <a:pt x="19449" y="7473"/>
                    <a:pt x="14803" y="4860"/>
                    <a:pt x="10174" y="2441"/>
                  </a:cubicBezTo>
                  <a:cubicBezTo>
                    <a:pt x="8393" y="1423"/>
                    <a:pt x="5887" y="1"/>
                    <a:pt x="367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39" name="Google Shape;139;p15"/>
            <p:cNvSpPr/>
            <p:nvPr/>
          </p:nvSpPr>
          <p:spPr>
            <a:xfrm>
              <a:off x="6014302" y="2233862"/>
              <a:ext cx="608994" cy="793821"/>
            </a:xfrm>
            <a:custGeom>
              <a:avLst/>
              <a:gdLst/>
              <a:ahLst/>
              <a:cxnLst/>
              <a:rect l="l" t="t" r="r" b="b"/>
              <a:pathLst>
                <a:path w="13361" h="17416" extrusionOk="0">
                  <a:moveTo>
                    <a:pt x="10163" y="0"/>
                  </a:moveTo>
                  <a:cubicBezTo>
                    <a:pt x="5320" y="0"/>
                    <a:pt x="659" y="3935"/>
                    <a:pt x="318" y="8883"/>
                  </a:cubicBezTo>
                  <a:cubicBezTo>
                    <a:pt x="0" y="13650"/>
                    <a:pt x="4812" y="17415"/>
                    <a:pt x="9337" y="17415"/>
                  </a:cubicBezTo>
                  <a:cubicBezTo>
                    <a:pt x="10553" y="17415"/>
                    <a:pt x="11749" y="17143"/>
                    <a:pt x="12819" y="16545"/>
                  </a:cubicBezTo>
                  <a:cubicBezTo>
                    <a:pt x="13354" y="16184"/>
                    <a:pt x="12931" y="15499"/>
                    <a:pt x="12396" y="15499"/>
                  </a:cubicBezTo>
                  <a:cubicBezTo>
                    <a:pt x="12334" y="15499"/>
                    <a:pt x="12270" y="15509"/>
                    <a:pt x="12206" y="15529"/>
                  </a:cubicBezTo>
                  <a:cubicBezTo>
                    <a:pt x="11243" y="16116"/>
                    <a:pt x="10166" y="16381"/>
                    <a:pt x="9075" y="16381"/>
                  </a:cubicBezTo>
                  <a:cubicBezTo>
                    <a:pt x="4923" y="16381"/>
                    <a:pt x="570" y="12547"/>
                    <a:pt x="1528" y="8077"/>
                  </a:cubicBezTo>
                  <a:cubicBezTo>
                    <a:pt x="2358" y="4061"/>
                    <a:pt x="6109" y="1012"/>
                    <a:pt x="10126" y="1012"/>
                  </a:cubicBezTo>
                  <a:cubicBezTo>
                    <a:pt x="10950" y="1012"/>
                    <a:pt x="11786" y="1140"/>
                    <a:pt x="12609" y="1415"/>
                  </a:cubicBezTo>
                  <a:cubicBezTo>
                    <a:pt x="12666" y="1434"/>
                    <a:pt x="12719" y="1443"/>
                    <a:pt x="12769" y="1443"/>
                  </a:cubicBezTo>
                  <a:cubicBezTo>
                    <a:pt x="13251" y="1443"/>
                    <a:pt x="13361" y="590"/>
                    <a:pt x="12819" y="415"/>
                  </a:cubicBezTo>
                  <a:cubicBezTo>
                    <a:pt x="11945" y="132"/>
                    <a:pt x="11051" y="0"/>
                    <a:pt x="10163"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40" name="Google Shape;140;p15"/>
            <p:cNvSpPr/>
            <p:nvPr/>
          </p:nvSpPr>
          <p:spPr>
            <a:xfrm>
              <a:off x="6555148" y="2221510"/>
              <a:ext cx="594865" cy="796419"/>
            </a:xfrm>
            <a:custGeom>
              <a:avLst/>
              <a:gdLst/>
              <a:ahLst/>
              <a:cxnLst/>
              <a:rect l="l" t="t" r="r" b="b"/>
              <a:pathLst>
                <a:path w="13051" h="17473" extrusionOk="0">
                  <a:moveTo>
                    <a:pt x="5568" y="1"/>
                  </a:moveTo>
                  <a:cubicBezTo>
                    <a:pt x="4065" y="1"/>
                    <a:pt x="2507" y="466"/>
                    <a:pt x="953" y="1089"/>
                  </a:cubicBezTo>
                  <a:cubicBezTo>
                    <a:pt x="405" y="1262"/>
                    <a:pt x="515" y="1925"/>
                    <a:pt x="971" y="1925"/>
                  </a:cubicBezTo>
                  <a:cubicBezTo>
                    <a:pt x="1025" y="1925"/>
                    <a:pt x="1084" y="1916"/>
                    <a:pt x="1147" y="1895"/>
                  </a:cubicBezTo>
                  <a:cubicBezTo>
                    <a:pt x="2603" y="1371"/>
                    <a:pt x="4007" y="959"/>
                    <a:pt x="5384" y="959"/>
                  </a:cubicBezTo>
                  <a:cubicBezTo>
                    <a:pt x="6677" y="959"/>
                    <a:pt x="7947" y="1322"/>
                    <a:pt x="9212" y="2299"/>
                  </a:cubicBezTo>
                  <a:cubicBezTo>
                    <a:pt x="11035" y="3912"/>
                    <a:pt x="12035" y="6525"/>
                    <a:pt x="12035" y="8944"/>
                  </a:cubicBezTo>
                  <a:cubicBezTo>
                    <a:pt x="12244" y="11574"/>
                    <a:pt x="11035" y="13784"/>
                    <a:pt x="8615" y="14993"/>
                  </a:cubicBezTo>
                  <a:cubicBezTo>
                    <a:pt x="7219" y="15884"/>
                    <a:pt x="5511" y="16451"/>
                    <a:pt x="3835" y="16451"/>
                  </a:cubicBezTo>
                  <a:cubicBezTo>
                    <a:pt x="2839" y="16451"/>
                    <a:pt x="1855" y="16251"/>
                    <a:pt x="953" y="15800"/>
                  </a:cubicBezTo>
                  <a:cubicBezTo>
                    <a:pt x="889" y="15780"/>
                    <a:pt x="827" y="15770"/>
                    <a:pt x="769" y="15770"/>
                  </a:cubicBezTo>
                  <a:cubicBezTo>
                    <a:pt x="267" y="15770"/>
                    <a:pt x="1" y="16455"/>
                    <a:pt x="550" y="16816"/>
                  </a:cubicBezTo>
                  <a:cubicBezTo>
                    <a:pt x="1544" y="17276"/>
                    <a:pt x="2600" y="17473"/>
                    <a:pt x="3669" y="17473"/>
                  </a:cubicBezTo>
                  <a:cubicBezTo>
                    <a:pt x="5410" y="17473"/>
                    <a:pt x="7190" y="16952"/>
                    <a:pt x="8809" y="16203"/>
                  </a:cubicBezTo>
                  <a:cubicBezTo>
                    <a:pt x="11631" y="14800"/>
                    <a:pt x="13051" y="12380"/>
                    <a:pt x="13051" y="9348"/>
                  </a:cubicBezTo>
                  <a:cubicBezTo>
                    <a:pt x="13051" y="6525"/>
                    <a:pt x="12035" y="3299"/>
                    <a:pt x="9615" y="1492"/>
                  </a:cubicBezTo>
                  <a:cubicBezTo>
                    <a:pt x="8348" y="413"/>
                    <a:pt x="6982" y="1"/>
                    <a:pt x="556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41" name="Google Shape;141;p15"/>
            <p:cNvSpPr/>
            <p:nvPr/>
          </p:nvSpPr>
          <p:spPr>
            <a:xfrm>
              <a:off x="6147895" y="2338969"/>
              <a:ext cx="438525" cy="591401"/>
            </a:xfrm>
            <a:custGeom>
              <a:avLst/>
              <a:gdLst/>
              <a:ahLst/>
              <a:cxnLst/>
              <a:rect l="l" t="t" r="r" b="b"/>
              <a:pathLst>
                <a:path w="9621" h="12975" extrusionOk="0">
                  <a:moveTo>
                    <a:pt x="6955" y="1"/>
                  </a:moveTo>
                  <a:cubicBezTo>
                    <a:pt x="5603" y="1"/>
                    <a:pt x="4283" y="405"/>
                    <a:pt x="3226" y="1335"/>
                  </a:cubicBezTo>
                  <a:cubicBezTo>
                    <a:pt x="1613" y="2738"/>
                    <a:pt x="0" y="4561"/>
                    <a:pt x="0" y="6771"/>
                  </a:cubicBezTo>
                  <a:cubicBezTo>
                    <a:pt x="210" y="8997"/>
                    <a:pt x="1420" y="10610"/>
                    <a:pt x="3033" y="11819"/>
                  </a:cubicBezTo>
                  <a:cubicBezTo>
                    <a:pt x="4134" y="12624"/>
                    <a:pt x="5140" y="12975"/>
                    <a:pt x="6145" y="12975"/>
                  </a:cubicBezTo>
                  <a:cubicBezTo>
                    <a:pt x="7156" y="12975"/>
                    <a:pt x="8167" y="12620"/>
                    <a:pt x="9275" y="12013"/>
                  </a:cubicBezTo>
                  <a:cubicBezTo>
                    <a:pt x="9621" y="11847"/>
                    <a:pt x="9374" y="11373"/>
                    <a:pt x="9042" y="11373"/>
                  </a:cubicBezTo>
                  <a:cubicBezTo>
                    <a:pt x="8987" y="11373"/>
                    <a:pt x="8930" y="11386"/>
                    <a:pt x="8872" y="11416"/>
                  </a:cubicBezTo>
                  <a:cubicBezTo>
                    <a:pt x="8065" y="12013"/>
                    <a:pt x="7065" y="12416"/>
                    <a:pt x="6049" y="12416"/>
                  </a:cubicBezTo>
                  <a:cubicBezTo>
                    <a:pt x="5049" y="12416"/>
                    <a:pt x="4242" y="11819"/>
                    <a:pt x="3436" y="11207"/>
                  </a:cubicBezTo>
                  <a:cubicBezTo>
                    <a:pt x="2017" y="10206"/>
                    <a:pt x="613" y="8384"/>
                    <a:pt x="807" y="6367"/>
                  </a:cubicBezTo>
                  <a:cubicBezTo>
                    <a:pt x="807" y="4754"/>
                    <a:pt x="2017" y="3141"/>
                    <a:pt x="3436" y="2141"/>
                  </a:cubicBezTo>
                  <a:cubicBezTo>
                    <a:pt x="4416" y="1150"/>
                    <a:pt x="5695" y="654"/>
                    <a:pt x="7064" y="654"/>
                  </a:cubicBezTo>
                  <a:cubicBezTo>
                    <a:pt x="7656" y="654"/>
                    <a:pt x="8264" y="747"/>
                    <a:pt x="8872" y="931"/>
                  </a:cubicBezTo>
                  <a:cubicBezTo>
                    <a:pt x="8927" y="958"/>
                    <a:pt x="8978" y="970"/>
                    <a:pt x="9025" y="970"/>
                  </a:cubicBezTo>
                  <a:cubicBezTo>
                    <a:pt x="9321" y="970"/>
                    <a:pt x="9430" y="500"/>
                    <a:pt x="9082" y="319"/>
                  </a:cubicBezTo>
                  <a:cubicBezTo>
                    <a:pt x="8386" y="113"/>
                    <a:pt x="7666" y="1"/>
                    <a:pt x="6955"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42" name="Google Shape;142;p15"/>
            <p:cNvSpPr/>
            <p:nvPr/>
          </p:nvSpPr>
          <p:spPr>
            <a:xfrm>
              <a:off x="6620554" y="2333408"/>
              <a:ext cx="461178" cy="573442"/>
            </a:xfrm>
            <a:custGeom>
              <a:avLst/>
              <a:gdLst/>
              <a:ahLst/>
              <a:cxnLst/>
              <a:rect l="l" t="t" r="r" b="b"/>
              <a:pathLst>
                <a:path w="10118" h="12581" extrusionOk="0">
                  <a:moveTo>
                    <a:pt x="2692" y="0"/>
                  </a:moveTo>
                  <a:cubicBezTo>
                    <a:pt x="1844" y="0"/>
                    <a:pt x="1028" y="232"/>
                    <a:pt x="325" y="844"/>
                  </a:cubicBezTo>
                  <a:cubicBezTo>
                    <a:pt x="1" y="1012"/>
                    <a:pt x="322" y="1306"/>
                    <a:pt x="570" y="1306"/>
                  </a:cubicBezTo>
                  <a:cubicBezTo>
                    <a:pt x="631" y="1306"/>
                    <a:pt x="687" y="1288"/>
                    <a:pt x="728" y="1247"/>
                  </a:cubicBezTo>
                  <a:cubicBezTo>
                    <a:pt x="1244" y="802"/>
                    <a:pt x="1925" y="630"/>
                    <a:pt x="2650" y="630"/>
                  </a:cubicBezTo>
                  <a:cubicBezTo>
                    <a:pt x="3898" y="630"/>
                    <a:pt x="5276" y="1140"/>
                    <a:pt x="6164" y="1650"/>
                  </a:cubicBezTo>
                  <a:cubicBezTo>
                    <a:pt x="7777" y="2667"/>
                    <a:pt x="8793" y="4280"/>
                    <a:pt x="8987" y="6086"/>
                  </a:cubicBezTo>
                  <a:cubicBezTo>
                    <a:pt x="9168" y="9233"/>
                    <a:pt x="5701" y="11931"/>
                    <a:pt x="2673" y="11931"/>
                  </a:cubicBezTo>
                  <a:cubicBezTo>
                    <a:pt x="2208" y="11931"/>
                    <a:pt x="1754" y="11867"/>
                    <a:pt x="1325" y="11732"/>
                  </a:cubicBezTo>
                  <a:cubicBezTo>
                    <a:pt x="1270" y="11705"/>
                    <a:pt x="1219" y="11694"/>
                    <a:pt x="1173" y="11694"/>
                  </a:cubicBezTo>
                  <a:cubicBezTo>
                    <a:pt x="880" y="11694"/>
                    <a:pt x="783" y="12164"/>
                    <a:pt x="1131" y="12345"/>
                  </a:cubicBezTo>
                  <a:cubicBezTo>
                    <a:pt x="1638" y="12505"/>
                    <a:pt x="2171" y="12581"/>
                    <a:pt x="2711" y="12581"/>
                  </a:cubicBezTo>
                  <a:cubicBezTo>
                    <a:pt x="6242" y="12581"/>
                    <a:pt x="10117" y="9362"/>
                    <a:pt x="9600" y="5683"/>
                  </a:cubicBezTo>
                  <a:cubicBezTo>
                    <a:pt x="9390" y="3473"/>
                    <a:pt x="7777" y="1860"/>
                    <a:pt x="5970" y="844"/>
                  </a:cubicBezTo>
                  <a:cubicBezTo>
                    <a:pt x="4942" y="389"/>
                    <a:pt x="3790" y="0"/>
                    <a:pt x="269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43" name="Google Shape;143;p15"/>
            <p:cNvSpPr/>
            <p:nvPr/>
          </p:nvSpPr>
          <p:spPr>
            <a:xfrm>
              <a:off x="6386823" y="2358066"/>
              <a:ext cx="198911" cy="529548"/>
            </a:xfrm>
            <a:custGeom>
              <a:avLst/>
              <a:gdLst/>
              <a:ahLst/>
              <a:cxnLst/>
              <a:rect l="l" t="t" r="r" b="b"/>
              <a:pathLst>
                <a:path w="4364" h="11618" extrusionOk="0">
                  <a:moveTo>
                    <a:pt x="3709" y="0"/>
                  </a:moveTo>
                  <a:cubicBezTo>
                    <a:pt x="3533" y="0"/>
                    <a:pt x="3331" y="101"/>
                    <a:pt x="3227" y="303"/>
                  </a:cubicBezTo>
                  <a:cubicBezTo>
                    <a:pt x="3227" y="1319"/>
                    <a:pt x="3436" y="3739"/>
                    <a:pt x="2630" y="4545"/>
                  </a:cubicBezTo>
                  <a:cubicBezTo>
                    <a:pt x="1823" y="5142"/>
                    <a:pt x="1017" y="5545"/>
                    <a:pt x="210" y="6158"/>
                  </a:cubicBezTo>
                  <a:cubicBezTo>
                    <a:pt x="1" y="6352"/>
                    <a:pt x="210" y="6561"/>
                    <a:pt x="404" y="6755"/>
                  </a:cubicBezTo>
                  <a:cubicBezTo>
                    <a:pt x="1035" y="6755"/>
                    <a:pt x="1547" y="7002"/>
                    <a:pt x="2126" y="7302"/>
                  </a:cubicBezTo>
                  <a:lnTo>
                    <a:pt x="2126" y="7302"/>
                  </a:lnTo>
                  <a:cubicBezTo>
                    <a:pt x="1687" y="7605"/>
                    <a:pt x="1251" y="7936"/>
                    <a:pt x="807" y="8368"/>
                  </a:cubicBezTo>
                  <a:cubicBezTo>
                    <a:pt x="614" y="8578"/>
                    <a:pt x="807" y="8771"/>
                    <a:pt x="807" y="8771"/>
                  </a:cubicBezTo>
                  <a:cubicBezTo>
                    <a:pt x="1420" y="9174"/>
                    <a:pt x="2017" y="9174"/>
                    <a:pt x="2630" y="9384"/>
                  </a:cubicBezTo>
                  <a:cubicBezTo>
                    <a:pt x="3436" y="9787"/>
                    <a:pt x="3227" y="10788"/>
                    <a:pt x="3630" y="11400"/>
                  </a:cubicBezTo>
                  <a:cubicBezTo>
                    <a:pt x="3709" y="11553"/>
                    <a:pt x="3844" y="11618"/>
                    <a:pt x="3970" y="11618"/>
                  </a:cubicBezTo>
                  <a:cubicBezTo>
                    <a:pt x="4178" y="11618"/>
                    <a:pt x="4363" y="11442"/>
                    <a:pt x="4243" y="11191"/>
                  </a:cubicBezTo>
                  <a:cubicBezTo>
                    <a:pt x="3840" y="10384"/>
                    <a:pt x="4033" y="9578"/>
                    <a:pt x="3436" y="9174"/>
                  </a:cubicBezTo>
                  <a:cubicBezTo>
                    <a:pt x="2975" y="8725"/>
                    <a:pt x="2294" y="8724"/>
                    <a:pt x="1724" y="8496"/>
                  </a:cubicBezTo>
                  <a:lnTo>
                    <a:pt x="1724" y="8496"/>
                  </a:lnTo>
                  <a:cubicBezTo>
                    <a:pt x="2096" y="8184"/>
                    <a:pt x="2560" y="7873"/>
                    <a:pt x="3033" y="7561"/>
                  </a:cubicBezTo>
                  <a:cubicBezTo>
                    <a:pt x="3227" y="7368"/>
                    <a:pt x="3227" y="7158"/>
                    <a:pt x="3033" y="6965"/>
                  </a:cubicBezTo>
                  <a:cubicBezTo>
                    <a:pt x="2454" y="6675"/>
                    <a:pt x="1875" y="6386"/>
                    <a:pt x="1296" y="6168"/>
                  </a:cubicBezTo>
                  <a:lnTo>
                    <a:pt x="1296" y="6168"/>
                  </a:lnTo>
                  <a:cubicBezTo>
                    <a:pt x="2143" y="5594"/>
                    <a:pt x="3298" y="5173"/>
                    <a:pt x="3630" y="4335"/>
                  </a:cubicBezTo>
                  <a:cubicBezTo>
                    <a:pt x="3840" y="3932"/>
                    <a:pt x="3840" y="3335"/>
                    <a:pt x="3840" y="2932"/>
                  </a:cubicBezTo>
                  <a:cubicBezTo>
                    <a:pt x="3840" y="2126"/>
                    <a:pt x="4033" y="1109"/>
                    <a:pt x="4033" y="303"/>
                  </a:cubicBezTo>
                  <a:cubicBezTo>
                    <a:pt x="4033" y="101"/>
                    <a:pt x="3884" y="0"/>
                    <a:pt x="370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44" name="Google Shape;144;p15"/>
            <p:cNvSpPr/>
            <p:nvPr/>
          </p:nvSpPr>
          <p:spPr>
            <a:xfrm>
              <a:off x="6616953" y="2369826"/>
              <a:ext cx="147087" cy="521663"/>
            </a:xfrm>
            <a:custGeom>
              <a:avLst/>
              <a:gdLst/>
              <a:ahLst/>
              <a:cxnLst/>
              <a:rect l="l" t="t" r="r" b="b"/>
              <a:pathLst>
                <a:path w="3227" h="11445" extrusionOk="0">
                  <a:moveTo>
                    <a:pt x="428" y="0"/>
                  </a:moveTo>
                  <a:cubicBezTo>
                    <a:pt x="250" y="0"/>
                    <a:pt x="97" y="150"/>
                    <a:pt x="194" y="448"/>
                  </a:cubicBezTo>
                  <a:cubicBezTo>
                    <a:pt x="194" y="1658"/>
                    <a:pt x="0" y="3271"/>
                    <a:pt x="404" y="4481"/>
                  </a:cubicBezTo>
                  <a:cubicBezTo>
                    <a:pt x="712" y="5098"/>
                    <a:pt x="1257" y="5243"/>
                    <a:pt x="1857" y="5371"/>
                  </a:cubicBezTo>
                  <a:lnTo>
                    <a:pt x="1857" y="5371"/>
                  </a:lnTo>
                  <a:cubicBezTo>
                    <a:pt x="1559" y="5745"/>
                    <a:pt x="1232" y="6072"/>
                    <a:pt x="807" y="6497"/>
                  </a:cubicBezTo>
                  <a:cubicBezTo>
                    <a:pt x="638" y="6665"/>
                    <a:pt x="741" y="6959"/>
                    <a:pt x="997" y="6959"/>
                  </a:cubicBezTo>
                  <a:cubicBezTo>
                    <a:pt x="1059" y="6959"/>
                    <a:pt x="1131" y="6941"/>
                    <a:pt x="1210" y="6900"/>
                  </a:cubicBezTo>
                  <a:cubicBezTo>
                    <a:pt x="1679" y="6900"/>
                    <a:pt x="2028" y="7029"/>
                    <a:pt x="2453" y="7179"/>
                  </a:cubicBezTo>
                  <a:lnTo>
                    <a:pt x="2453" y="7179"/>
                  </a:lnTo>
                  <a:cubicBezTo>
                    <a:pt x="2096" y="7596"/>
                    <a:pt x="1336" y="7842"/>
                    <a:pt x="1000" y="8513"/>
                  </a:cubicBezTo>
                  <a:cubicBezTo>
                    <a:pt x="807" y="9320"/>
                    <a:pt x="807" y="10336"/>
                    <a:pt x="1000" y="11142"/>
                  </a:cubicBezTo>
                  <a:cubicBezTo>
                    <a:pt x="1000" y="11344"/>
                    <a:pt x="1154" y="11445"/>
                    <a:pt x="1307" y="11445"/>
                  </a:cubicBezTo>
                  <a:cubicBezTo>
                    <a:pt x="1460" y="11445"/>
                    <a:pt x="1613" y="11344"/>
                    <a:pt x="1613" y="11142"/>
                  </a:cubicBezTo>
                  <a:cubicBezTo>
                    <a:pt x="1613" y="10126"/>
                    <a:pt x="1404" y="8916"/>
                    <a:pt x="2017" y="8110"/>
                  </a:cubicBezTo>
                  <a:cubicBezTo>
                    <a:pt x="2614" y="7707"/>
                    <a:pt x="3017" y="7707"/>
                    <a:pt x="3226" y="7110"/>
                  </a:cubicBezTo>
                  <a:cubicBezTo>
                    <a:pt x="3226" y="6900"/>
                    <a:pt x="3226" y="6707"/>
                    <a:pt x="3017" y="6707"/>
                  </a:cubicBezTo>
                  <a:cubicBezTo>
                    <a:pt x="2654" y="6462"/>
                    <a:pt x="2286" y="6366"/>
                    <a:pt x="1919" y="6328"/>
                  </a:cubicBezTo>
                  <a:lnTo>
                    <a:pt x="1919" y="6328"/>
                  </a:lnTo>
                  <a:cubicBezTo>
                    <a:pt x="2176" y="6036"/>
                    <a:pt x="2464" y="5733"/>
                    <a:pt x="2823" y="5497"/>
                  </a:cubicBezTo>
                  <a:cubicBezTo>
                    <a:pt x="3017" y="5287"/>
                    <a:pt x="2823" y="4884"/>
                    <a:pt x="2614" y="4884"/>
                  </a:cubicBezTo>
                  <a:cubicBezTo>
                    <a:pt x="1404" y="4690"/>
                    <a:pt x="1000" y="4077"/>
                    <a:pt x="1000" y="2868"/>
                  </a:cubicBezTo>
                  <a:cubicBezTo>
                    <a:pt x="807" y="2061"/>
                    <a:pt x="807" y="1255"/>
                    <a:pt x="807" y="448"/>
                  </a:cubicBezTo>
                  <a:cubicBezTo>
                    <a:pt x="807" y="150"/>
                    <a:pt x="605" y="0"/>
                    <a:pt x="42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45" name="Google Shape;145;p15"/>
            <p:cNvSpPr/>
            <p:nvPr/>
          </p:nvSpPr>
          <p:spPr>
            <a:xfrm>
              <a:off x="6451545" y="2112255"/>
              <a:ext cx="189248" cy="197407"/>
            </a:xfrm>
            <a:custGeom>
              <a:avLst/>
              <a:gdLst/>
              <a:ahLst/>
              <a:cxnLst/>
              <a:rect l="l" t="t" r="r" b="b"/>
              <a:pathLst>
                <a:path w="4152" h="4331" extrusionOk="0">
                  <a:moveTo>
                    <a:pt x="1260" y="613"/>
                  </a:moveTo>
                  <a:cubicBezTo>
                    <a:pt x="1877" y="613"/>
                    <a:pt x="2658" y="1556"/>
                    <a:pt x="2823" y="1873"/>
                  </a:cubicBezTo>
                  <a:cubicBezTo>
                    <a:pt x="3226" y="2470"/>
                    <a:pt x="3226" y="3083"/>
                    <a:pt x="3420" y="3679"/>
                  </a:cubicBezTo>
                  <a:cubicBezTo>
                    <a:pt x="2823" y="3276"/>
                    <a:pt x="194" y="2066"/>
                    <a:pt x="807" y="857"/>
                  </a:cubicBezTo>
                  <a:cubicBezTo>
                    <a:pt x="935" y="683"/>
                    <a:pt x="1091" y="613"/>
                    <a:pt x="1260" y="613"/>
                  </a:cubicBezTo>
                  <a:close/>
                  <a:moveTo>
                    <a:pt x="1199" y="0"/>
                  </a:moveTo>
                  <a:cubicBezTo>
                    <a:pt x="988" y="0"/>
                    <a:pt x="783" y="73"/>
                    <a:pt x="597" y="260"/>
                  </a:cubicBezTo>
                  <a:cubicBezTo>
                    <a:pt x="0" y="857"/>
                    <a:pt x="0" y="1663"/>
                    <a:pt x="403" y="2276"/>
                  </a:cubicBezTo>
                  <a:cubicBezTo>
                    <a:pt x="1210" y="3083"/>
                    <a:pt x="2210" y="3889"/>
                    <a:pt x="3016" y="4292"/>
                  </a:cubicBezTo>
                  <a:cubicBezTo>
                    <a:pt x="3071" y="4319"/>
                    <a:pt x="3126" y="4331"/>
                    <a:pt x="3179" y="4331"/>
                  </a:cubicBezTo>
                  <a:cubicBezTo>
                    <a:pt x="3418" y="4331"/>
                    <a:pt x="3615" y="4093"/>
                    <a:pt x="3583" y="3890"/>
                  </a:cubicBezTo>
                  <a:lnTo>
                    <a:pt x="3583" y="3890"/>
                  </a:lnTo>
                  <a:cubicBezTo>
                    <a:pt x="3613" y="3898"/>
                    <a:pt x="3644" y="3902"/>
                    <a:pt x="3677" y="3902"/>
                  </a:cubicBezTo>
                  <a:cubicBezTo>
                    <a:pt x="3893" y="3902"/>
                    <a:pt x="4151" y="3733"/>
                    <a:pt x="4033" y="3486"/>
                  </a:cubicBezTo>
                  <a:cubicBezTo>
                    <a:pt x="3823" y="2470"/>
                    <a:pt x="3420" y="1470"/>
                    <a:pt x="2613" y="663"/>
                  </a:cubicBezTo>
                  <a:cubicBezTo>
                    <a:pt x="2198" y="382"/>
                    <a:pt x="1681" y="0"/>
                    <a:pt x="119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46" name="Google Shape;146;p15"/>
            <p:cNvSpPr/>
            <p:nvPr/>
          </p:nvSpPr>
          <p:spPr>
            <a:xfrm>
              <a:off x="6598950" y="2078663"/>
              <a:ext cx="137150" cy="212631"/>
            </a:xfrm>
            <a:custGeom>
              <a:avLst/>
              <a:gdLst/>
              <a:ahLst/>
              <a:cxnLst/>
              <a:rect l="l" t="t" r="r" b="b"/>
              <a:pathLst>
                <a:path w="3009" h="4665" extrusionOk="0">
                  <a:moveTo>
                    <a:pt x="1702" y="840"/>
                  </a:moveTo>
                  <a:cubicBezTo>
                    <a:pt x="1803" y="840"/>
                    <a:pt x="1904" y="892"/>
                    <a:pt x="2008" y="997"/>
                  </a:cubicBezTo>
                  <a:cubicBezTo>
                    <a:pt x="2605" y="1400"/>
                    <a:pt x="2202" y="2400"/>
                    <a:pt x="1799" y="2803"/>
                  </a:cubicBezTo>
                  <a:cubicBezTo>
                    <a:pt x="1649" y="3277"/>
                    <a:pt x="1249" y="3626"/>
                    <a:pt x="799" y="3849"/>
                  </a:cubicBezTo>
                  <a:lnTo>
                    <a:pt x="799" y="3849"/>
                  </a:lnTo>
                  <a:lnTo>
                    <a:pt x="799" y="2400"/>
                  </a:lnTo>
                  <a:cubicBezTo>
                    <a:pt x="992" y="1997"/>
                    <a:pt x="992" y="1803"/>
                    <a:pt x="1202" y="1594"/>
                  </a:cubicBezTo>
                  <a:cubicBezTo>
                    <a:pt x="1202" y="1400"/>
                    <a:pt x="1395" y="1190"/>
                    <a:pt x="1395" y="997"/>
                  </a:cubicBezTo>
                  <a:cubicBezTo>
                    <a:pt x="1500" y="892"/>
                    <a:pt x="1601" y="840"/>
                    <a:pt x="1702" y="840"/>
                  </a:cubicBezTo>
                  <a:close/>
                  <a:moveTo>
                    <a:pt x="1912" y="0"/>
                  </a:moveTo>
                  <a:cubicBezTo>
                    <a:pt x="1348" y="0"/>
                    <a:pt x="904" y="724"/>
                    <a:pt x="589" y="1190"/>
                  </a:cubicBezTo>
                  <a:cubicBezTo>
                    <a:pt x="194" y="2185"/>
                    <a:pt x="1" y="3163"/>
                    <a:pt x="174" y="4338"/>
                  </a:cubicBezTo>
                  <a:lnTo>
                    <a:pt x="174" y="4338"/>
                  </a:lnTo>
                  <a:cubicBezTo>
                    <a:pt x="170" y="4390"/>
                    <a:pt x="178" y="4440"/>
                    <a:pt x="195" y="4486"/>
                  </a:cubicBezTo>
                  <a:lnTo>
                    <a:pt x="195" y="4486"/>
                  </a:lnTo>
                  <a:cubicBezTo>
                    <a:pt x="203" y="4513"/>
                    <a:pt x="215" y="4537"/>
                    <a:pt x="232" y="4556"/>
                  </a:cubicBezTo>
                  <a:lnTo>
                    <a:pt x="232" y="4556"/>
                  </a:lnTo>
                  <a:cubicBezTo>
                    <a:pt x="278" y="4621"/>
                    <a:pt x="348" y="4664"/>
                    <a:pt x="437" y="4664"/>
                  </a:cubicBezTo>
                  <a:cubicBezTo>
                    <a:pt x="483" y="4664"/>
                    <a:pt x="534" y="4653"/>
                    <a:pt x="589" y="4626"/>
                  </a:cubicBezTo>
                  <a:cubicBezTo>
                    <a:pt x="1395" y="4223"/>
                    <a:pt x="2412" y="3820"/>
                    <a:pt x="2815" y="2803"/>
                  </a:cubicBezTo>
                  <a:cubicBezTo>
                    <a:pt x="3009" y="1997"/>
                    <a:pt x="3009" y="787"/>
                    <a:pt x="2412" y="190"/>
                  </a:cubicBezTo>
                  <a:cubicBezTo>
                    <a:pt x="2236" y="57"/>
                    <a:pt x="2069" y="0"/>
                    <a:pt x="191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47" name="Google Shape;147;p15"/>
            <p:cNvSpPr/>
            <p:nvPr/>
          </p:nvSpPr>
          <p:spPr>
            <a:xfrm>
              <a:off x="6974980" y="2708027"/>
              <a:ext cx="781606" cy="500560"/>
            </a:xfrm>
            <a:custGeom>
              <a:avLst/>
              <a:gdLst/>
              <a:ahLst/>
              <a:cxnLst/>
              <a:rect l="l" t="t" r="r" b="b"/>
              <a:pathLst>
                <a:path w="17148" h="10982" extrusionOk="0">
                  <a:moveTo>
                    <a:pt x="14672" y="789"/>
                  </a:moveTo>
                  <a:cubicBezTo>
                    <a:pt x="14961" y="789"/>
                    <a:pt x="15047" y="1007"/>
                    <a:pt x="15325" y="1706"/>
                  </a:cubicBezTo>
                  <a:cubicBezTo>
                    <a:pt x="15938" y="2706"/>
                    <a:pt x="15938" y="2513"/>
                    <a:pt x="14921" y="3110"/>
                  </a:cubicBezTo>
                  <a:cubicBezTo>
                    <a:pt x="14728" y="3319"/>
                    <a:pt x="14518" y="3513"/>
                    <a:pt x="14115" y="3722"/>
                  </a:cubicBezTo>
                  <a:cubicBezTo>
                    <a:pt x="13712" y="4126"/>
                    <a:pt x="13115" y="4319"/>
                    <a:pt x="12502" y="4723"/>
                  </a:cubicBezTo>
                  <a:cubicBezTo>
                    <a:pt x="11292" y="5336"/>
                    <a:pt x="10082" y="5932"/>
                    <a:pt x="8873" y="6739"/>
                  </a:cubicBezTo>
                  <a:cubicBezTo>
                    <a:pt x="7872" y="7352"/>
                    <a:pt x="6663" y="7949"/>
                    <a:pt x="5647" y="8755"/>
                  </a:cubicBezTo>
                  <a:cubicBezTo>
                    <a:pt x="5050" y="8965"/>
                    <a:pt x="4437" y="9562"/>
                    <a:pt x="3840" y="9771"/>
                  </a:cubicBezTo>
                  <a:cubicBezTo>
                    <a:pt x="3452" y="10059"/>
                    <a:pt x="2690" y="10349"/>
                    <a:pt x="2026" y="10349"/>
                  </a:cubicBezTo>
                  <a:cubicBezTo>
                    <a:pt x="1310" y="10349"/>
                    <a:pt x="707" y="10011"/>
                    <a:pt x="807" y="8965"/>
                  </a:cubicBezTo>
                  <a:cubicBezTo>
                    <a:pt x="837" y="8908"/>
                    <a:pt x="846" y="8860"/>
                    <a:pt x="841" y="8819"/>
                  </a:cubicBezTo>
                  <a:lnTo>
                    <a:pt x="841" y="8819"/>
                  </a:lnTo>
                  <a:cubicBezTo>
                    <a:pt x="2989" y="7436"/>
                    <a:pt x="5319" y="5884"/>
                    <a:pt x="7469" y="4529"/>
                  </a:cubicBezTo>
                  <a:cubicBezTo>
                    <a:pt x="8679" y="3722"/>
                    <a:pt x="10082" y="3110"/>
                    <a:pt x="11292" y="2303"/>
                  </a:cubicBezTo>
                  <a:cubicBezTo>
                    <a:pt x="11905" y="2109"/>
                    <a:pt x="12502" y="1706"/>
                    <a:pt x="13115" y="1496"/>
                  </a:cubicBezTo>
                  <a:cubicBezTo>
                    <a:pt x="13518" y="1303"/>
                    <a:pt x="13712" y="1093"/>
                    <a:pt x="14115" y="900"/>
                  </a:cubicBezTo>
                  <a:cubicBezTo>
                    <a:pt x="14367" y="834"/>
                    <a:pt x="14540" y="789"/>
                    <a:pt x="14672" y="789"/>
                  </a:cubicBezTo>
                  <a:close/>
                  <a:moveTo>
                    <a:pt x="15245" y="0"/>
                  </a:moveTo>
                  <a:cubicBezTo>
                    <a:pt x="14018" y="0"/>
                    <a:pt x="12745" y="788"/>
                    <a:pt x="11905" y="1303"/>
                  </a:cubicBezTo>
                  <a:cubicBezTo>
                    <a:pt x="7872" y="3319"/>
                    <a:pt x="4033" y="5932"/>
                    <a:pt x="211" y="8352"/>
                  </a:cubicBezTo>
                  <a:cubicBezTo>
                    <a:pt x="89" y="8473"/>
                    <a:pt x="108" y="8725"/>
                    <a:pt x="225" y="8877"/>
                  </a:cubicBezTo>
                  <a:lnTo>
                    <a:pt x="225" y="8877"/>
                  </a:lnTo>
                  <a:cubicBezTo>
                    <a:pt x="216" y="8904"/>
                    <a:pt x="211" y="8933"/>
                    <a:pt x="211" y="8965"/>
                  </a:cubicBezTo>
                  <a:cubicBezTo>
                    <a:pt x="1" y="10175"/>
                    <a:pt x="1211" y="10981"/>
                    <a:pt x="2420" y="10981"/>
                  </a:cubicBezTo>
                  <a:cubicBezTo>
                    <a:pt x="4033" y="10981"/>
                    <a:pt x="5453" y="9562"/>
                    <a:pt x="6663" y="8755"/>
                  </a:cubicBezTo>
                  <a:cubicBezTo>
                    <a:pt x="8469" y="7545"/>
                    <a:pt x="10486" y="6739"/>
                    <a:pt x="12308" y="5529"/>
                  </a:cubicBezTo>
                  <a:cubicBezTo>
                    <a:pt x="13712" y="4932"/>
                    <a:pt x="15938" y="3916"/>
                    <a:pt x="16744" y="2513"/>
                  </a:cubicBezTo>
                  <a:cubicBezTo>
                    <a:pt x="17147" y="1496"/>
                    <a:pt x="16938" y="496"/>
                    <a:pt x="15938" y="93"/>
                  </a:cubicBezTo>
                  <a:cubicBezTo>
                    <a:pt x="15711" y="29"/>
                    <a:pt x="15478" y="0"/>
                    <a:pt x="1524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48" name="Google Shape;148;p15"/>
            <p:cNvSpPr/>
            <p:nvPr/>
          </p:nvSpPr>
          <p:spPr>
            <a:xfrm>
              <a:off x="7139613" y="2988342"/>
              <a:ext cx="644182" cy="341303"/>
            </a:xfrm>
            <a:custGeom>
              <a:avLst/>
              <a:gdLst/>
              <a:ahLst/>
              <a:cxnLst/>
              <a:rect l="l" t="t" r="r" b="b"/>
              <a:pathLst>
                <a:path w="14133" h="7488" extrusionOk="0">
                  <a:moveTo>
                    <a:pt x="12806" y="815"/>
                  </a:moveTo>
                  <a:cubicBezTo>
                    <a:pt x="12965" y="815"/>
                    <a:pt x="13017" y="951"/>
                    <a:pt x="13132" y="1395"/>
                  </a:cubicBezTo>
                  <a:cubicBezTo>
                    <a:pt x="13326" y="1799"/>
                    <a:pt x="13326" y="2605"/>
                    <a:pt x="13132" y="3008"/>
                  </a:cubicBezTo>
                  <a:cubicBezTo>
                    <a:pt x="12729" y="3412"/>
                    <a:pt x="11519" y="3815"/>
                    <a:pt x="10906" y="4025"/>
                  </a:cubicBezTo>
                  <a:cubicBezTo>
                    <a:pt x="9906" y="4428"/>
                    <a:pt x="8696" y="4831"/>
                    <a:pt x="7680" y="5025"/>
                  </a:cubicBezTo>
                  <a:cubicBezTo>
                    <a:pt x="6470" y="5428"/>
                    <a:pt x="5470" y="5831"/>
                    <a:pt x="4260" y="6041"/>
                  </a:cubicBezTo>
                  <a:cubicBezTo>
                    <a:pt x="3869" y="6165"/>
                    <a:pt x="2575" y="6624"/>
                    <a:pt x="1691" y="6624"/>
                  </a:cubicBezTo>
                  <a:cubicBezTo>
                    <a:pt x="1193" y="6624"/>
                    <a:pt x="825" y="6478"/>
                    <a:pt x="825" y="6041"/>
                  </a:cubicBezTo>
                  <a:cubicBezTo>
                    <a:pt x="825" y="5893"/>
                    <a:pt x="716" y="5800"/>
                    <a:pt x="579" y="5760"/>
                  </a:cubicBezTo>
                  <a:lnTo>
                    <a:pt x="579" y="5760"/>
                  </a:lnTo>
                  <a:cubicBezTo>
                    <a:pt x="2752" y="4774"/>
                    <a:pt x="4914" y="3602"/>
                    <a:pt x="7277" y="2815"/>
                  </a:cubicBezTo>
                  <a:cubicBezTo>
                    <a:pt x="8293" y="2412"/>
                    <a:pt x="9293" y="1799"/>
                    <a:pt x="10503" y="1605"/>
                  </a:cubicBezTo>
                  <a:cubicBezTo>
                    <a:pt x="10906" y="1395"/>
                    <a:pt x="11519" y="1202"/>
                    <a:pt x="12116" y="992"/>
                  </a:cubicBezTo>
                  <a:cubicBezTo>
                    <a:pt x="12478" y="905"/>
                    <a:pt x="12678" y="815"/>
                    <a:pt x="12806" y="815"/>
                  </a:cubicBezTo>
                  <a:close/>
                  <a:moveTo>
                    <a:pt x="12693" y="0"/>
                  </a:moveTo>
                  <a:cubicBezTo>
                    <a:pt x="11848" y="0"/>
                    <a:pt x="10729" y="678"/>
                    <a:pt x="10100" y="992"/>
                  </a:cubicBezTo>
                  <a:cubicBezTo>
                    <a:pt x="6680" y="2202"/>
                    <a:pt x="3454" y="3621"/>
                    <a:pt x="228" y="5428"/>
                  </a:cubicBezTo>
                  <a:cubicBezTo>
                    <a:pt x="1" y="5546"/>
                    <a:pt x="29" y="5726"/>
                    <a:pt x="132" y="5822"/>
                  </a:cubicBezTo>
                  <a:lnTo>
                    <a:pt x="132" y="5822"/>
                  </a:lnTo>
                  <a:cubicBezTo>
                    <a:pt x="63" y="5873"/>
                    <a:pt x="18" y="5945"/>
                    <a:pt x="18" y="6041"/>
                  </a:cubicBezTo>
                  <a:cubicBezTo>
                    <a:pt x="228" y="6638"/>
                    <a:pt x="421" y="7251"/>
                    <a:pt x="1034" y="7444"/>
                  </a:cubicBezTo>
                  <a:cubicBezTo>
                    <a:pt x="1150" y="7474"/>
                    <a:pt x="1277" y="7487"/>
                    <a:pt x="1413" y="7487"/>
                  </a:cubicBezTo>
                  <a:cubicBezTo>
                    <a:pt x="2230" y="7487"/>
                    <a:pt x="3359" y="7013"/>
                    <a:pt x="4051" y="6847"/>
                  </a:cubicBezTo>
                  <a:lnTo>
                    <a:pt x="6470" y="6235"/>
                  </a:lnTo>
                  <a:cubicBezTo>
                    <a:pt x="8083" y="5638"/>
                    <a:pt x="9906" y="5025"/>
                    <a:pt x="11519" y="4428"/>
                  </a:cubicBezTo>
                  <a:cubicBezTo>
                    <a:pt x="12326" y="4025"/>
                    <a:pt x="13939" y="3815"/>
                    <a:pt x="14132" y="2815"/>
                  </a:cubicBezTo>
                  <a:cubicBezTo>
                    <a:pt x="14132" y="2202"/>
                    <a:pt x="13939" y="395"/>
                    <a:pt x="13326" y="186"/>
                  </a:cubicBezTo>
                  <a:cubicBezTo>
                    <a:pt x="13148" y="54"/>
                    <a:pt x="12932" y="0"/>
                    <a:pt x="12693"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49" name="Google Shape;149;p15"/>
            <p:cNvSpPr/>
            <p:nvPr/>
          </p:nvSpPr>
          <p:spPr>
            <a:xfrm>
              <a:off x="7256251" y="3290854"/>
              <a:ext cx="463549" cy="216368"/>
            </a:xfrm>
            <a:custGeom>
              <a:avLst/>
              <a:gdLst/>
              <a:ahLst/>
              <a:cxnLst/>
              <a:rect l="l" t="t" r="r" b="b"/>
              <a:pathLst>
                <a:path w="10170" h="4747" extrusionOk="0">
                  <a:moveTo>
                    <a:pt x="8849" y="700"/>
                  </a:moveTo>
                  <a:cubicBezTo>
                    <a:pt x="9339" y="2558"/>
                    <a:pt x="7267" y="3849"/>
                    <a:pt x="5734" y="4033"/>
                  </a:cubicBezTo>
                  <a:cubicBezTo>
                    <a:pt x="5366" y="4076"/>
                    <a:pt x="4989" y="4101"/>
                    <a:pt x="4614" y="4101"/>
                  </a:cubicBezTo>
                  <a:cubicBezTo>
                    <a:pt x="3247" y="4101"/>
                    <a:pt x="1884" y="3767"/>
                    <a:pt x="924" y="2709"/>
                  </a:cubicBezTo>
                  <a:lnTo>
                    <a:pt x="924" y="2709"/>
                  </a:lnTo>
                  <a:cubicBezTo>
                    <a:pt x="3670" y="1988"/>
                    <a:pt x="6263" y="1426"/>
                    <a:pt x="8849" y="700"/>
                  </a:cubicBezTo>
                  <a:close/>
                  <a:moveTo>
                    <a:pt x="8960" y="1"/>
                  </a:moveTo>
                  <a:cubicBezTo>
                    <a:pt x="6137" y="614"/>
                    <a:pt x="3315" y="1420"/>
                    <a:pt x="282" y="2227"/>
                  </a:cubicBezTo>
                  <a:cubicBezTo>
                    <a:pt x="60" y="2227"/>
                    <a:pt x="24" y="2407"/>
                    <a:pt x="103" y="2570"/>
                  </a:cubicBezTo>
                  <a:lnTo>
                    <a:pt x="103" y="2570"/>
                  </a:lnTo>
                  <a:cubicBezTo>
                    <a:pt x="20" y="2695"/>
                    <a:pt x="0" y="2864"/>
                    <a:pt x="88" y="3033"/>
                  </a:cubicBezTo>
                  <a:cubicBezTo>
                    <a:pt x="1180" y="4256"/>
                    <a:pt x="2914" y="4747"/>
                    <a:pt x="4611" y="4747"/>
                  </a:cubicBezTo>
                  <a:cubicBezTo>
                    <a:pt x="5422" y="4747"/>
                    <a:pt x="6224" y="4635"/>
                    <a:pt x="6944" y="4437"/>
                  </a:cubicBezTo>
                  <a:cubicBezTo>
                    <a:pt x="8750" y="3840"/>
                    <a:pt x="10170" y="2227"/>
                    <a:pt x="9363" y="210"/>
                  </a:cubicBezTo>
                  <a:cubicBezTo>
                    <a:pt x="9363" y="1"/>
                    <a:pt x="9154" y="1"/>
                    <a:pt x="896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50" name="Google Shape;150;p15"/>
            <p:cNvSpPr/>
            <p:nvPr/>
          </p:nvSpPr>
          <p:spPr>
            <a:xfrm>
              <a:off x="6386823" y="2466956"/>
              <a:ext cx="88516" cy="55562"/>
            </a:xfrm>
            <a:custGeom>
              <a:avLst/>
              <a:gdLst/>
              <a:ahLst/>
              <a:cxnLst/>
              <a:rect l="l" t="t" r="r" b="b"/>
              <a:pathLst>
                <a:path w="1942" h="1219" extrusionOk="0">
                  <a:moveTo>
                    <a:pt x="1069" y="404"/>
                  </a:moveTo>
                  <a:cubicBezTo>
                    <a:pt x="1168" y="404"/>
                    <a:pt x="1258" y="429"/>
                    <a:pt x="1333" y="475"/>
                  </a:cubicBezTo>
                  <a:lnTo>
                    <a:pt x="1333" y="475"/>
                  </a:lnTo>
                  <a:cubicBezTo>
                    <a:pt x="1336" y="527"/>
                    <a:pt x="1352" y="587"/>
                    <a:pt x="1377" y="639"/>
                  </a:cubicBezTo>
                  <a:lnTo>
                    <a:pt x="1377" y="639"/>
                  </a:lnTo>
                  <a:cubicBezTo>
                    <a:pt x="1272" y="737"/>
                    <a:pt x="1017" y="737"/>
                    <a:pt x="1017" y="737"/>
                  </a:cubicBezTo>
                  <a:cubicBezTo>
                    <a:pt x="875" y="737"/>
                    <a:pt x="741" y="648"/>
                    <a:pt x="669" y="526"/>
                  </a:cubicBezTo>
                  <a:lnTo>
                    <a:pt x="669" y="526"/>
                  </a:lnTo>
                  <a:cubicBezTo>
                    <a:pt x="811" y="442"/>
                    <a:pt x="947" y="404"/>
                    <a:pt x="1069" y="404"/>
                  </a:cubicBezTo>
                  <a:close/>
                  <a:moveTo>
                    <a:pt x="1420" y="712"/>
                  </a:moveTo>
                  <a:cubicBezTo>
                    <a:pt x="1427" y="721"/>
                    <a:pt x="1434" y="729"/>
                    <a:pt x="1441" y="737"/>
                  </a:cubicBezTo>
                  <a:lnTo>
                    <a:pt x="1420" y="737"/>
                  </a:lnTo>
                  <a:lnTo>
                    <a:pt x="1420" y="712"/>
                  </a:lnTo>
                  <a:close/>
                  <a:moveTo>
                    <a:pt x="1033" y="1"/>
                  </a:moveTo>
                  <a:cubicBezTo>
                    <a:pt x="744" y="1"/>
                    <a:pt x="445" y="99"/>
                    <a:pt x="210" y="333"/>
                  </a:cubicBezTo>
                  <a:cubicBezTo>
                    <a:pt x="1" y="333"/>
                    <a:pt x="1" y="543"/>
                    <a:pt x="210" y="543"/>
                  </a:cubicBezTo>
                  <a:cubicBezTo>
                    <a:pt x="355" y="989"/>
                    <a:pt x="617" y="1219"/>
                    <a:pt x="996" y="1219"/>
                  </a:cubicBezTo>
                  <a:cubicBezTo>
                    <a:pt x="1124" y="1219"/>
                    <a:pt x="1265" y="1193"/>
                    <a:pt x="1420" y="1140"/>
                  </a:cubicBezTo>
                  <a:cubicBezTo>
                    <a:pt x="1614" y="1140"/>
                    <a:pt x="1823" y="946"/>
                    <a:pt x="1823" y="737"/>
                  </a:cubicBezTo>
                  <a:cubicBezTo>
                    <a:pt x="1942" y="618"/>
                    <a:pt x="1915" y="421"/>
                    <a:pt x="1785" y="331"/>
                  </a:cubicBezTo>
                  <a:lnTo>
                    <a:pt x="1785" y="331"/>
                  </a:lnTo>
                  <a:cubicBezTo>
                    <a:pt x="1775" y="262"/>
                    <a:pt x="1725" y="193"/>
                    <a:pt x="1614" y="140"/>
                  </a:cubicBezTo>
                  <a:cubicBezTo>
                    <a:pt x="1445" y="52"/>
                    <a:pt x="1242" y="1"/>
                    <a:pt x="103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51" name="Google Shape;151;p15"/>
            <p:cNvSpPr/>
            <p:nvPr/>
          </p:nvSpPr>
          <p:spPr>
            <a:xfrm>
              <a:off x="6286092" y="2555654"/>
              <a:ext cx="100777" cy="56838"/>
            </a:xfrm>
            <a:custGeom>
              <a:avLst/>
              <a:gdLst/>
              <a:ahLst/>
              <a:cxnLst/>
              <a:rect l="l" t="t" r="r" b="b"/>
              <a:pathLst>
                <a:path w="2211" h="1247" extrusionOk="0">
                  <a:moveTo>
                    <a:pt x="1310" y="394"/>
                  </a:moveTo>
                  <a:cubicBezTo>
                    <a:pt x="1336" y="400"/>
                    <a:pt x="1368" y="404"/>
                    <a:pt x="1404" y="404"/>
                  </a:cubicBezTo>
                  <a:lnTo>
                    <a:pt x="1807" y="404"/>
                  </a:lnTo>
                  <a:cubicBezTo>
                    <a:pt x="1807" y="613"/>
                    <a:pt x="1404" y="807"/>
                    <a:pt x="1210" y="807"/>
                  </a:cubicBezTo>
                  <a:cubicBezTo>
                    <a:pt x="1073" y="807"/>
                    <a:pt x="853" y="807"/>
                    <a:pt x="663" y="753"/>
                  </a:cubicBezTo>
                  <a:lnTo>
                    <a:pt x="663" y="753"/>
                  </a:lnTo>
                  <a:cubicBezTo>
                    <a:pt x="786" y="522"/>
                    <a:pt x="1053" y="404"/>
                    <a:pt x="1210" y="404"/>
                  </a:cubicBezTo>
                  <a:cubicBezTo>
                    <a:pt x="1247" y="404"/>
                    <a:pt x="1280" y="400"/>
                    <a:pt x="1310" y="394"/>
                  </a:cubicBezTo>
                  <a:close/>
                  <a:moveTo>
                    <a:pt x="1210" y="0"/>
                  </a:moveTo>
                  <a:cubicBezTo>
                    <a:pt x="807" y="0"/>
                    <a:pt x="404" y="210"/>
                    <a:pt x="194" y="613"/>
                  </a:cubicBezTo>
                  <a:cubicBezTo>
                    <a:pt x="1" y="807"/>
                    <a:pt x="1" y="1017"/>
                    <a:pt x="194" y="1017"/>
                  </a:cubicBezTo>
                  <a:cubicBezTo>
                    <a:pt x="550" y="1129"/>
                    <a:pt x="901" y="1247"/>
                    <a:pt x="1253" y="1247"/>
                  </a:cubicBezTo>
                  <a:cubicBezTo>
                    <a:pt x="1506" y="1247"/>
                    <a:pt x="1760" y="1186"/>
                    <a:pt x="2017" y="1017"/>
                  </a:cubicBezTo>
                  <a:cubicBezTo>
                    <a:pt x="2211" y="807"/>
                    <a:pt x="2211" y="613"/>
                    <a:pt x="2211" y="210"/>
                  </a:cubicBezTo>
                  <a:cubicBezTo>
                    <a:pt x="2211" y="0"/>
                    <a:pt x="1807" y="0"/>
                    <a:pt x="1404" y="0"/>
                  </a:cubicBezTo>
                  <a:cubicBezTo>
                    <a:pt x="1381" y="0"/>
                    <a:pt x="1358" y="6"/>
                    <a:pt x="1336" y="16"/>
                  </a:cubicBezTo>
                  <a:lnTo>
                    <a:pt x="1336" y="16"/>
                  </a:lnTo>
                  <a:cubicBezTo>
                    <a:pt x="1300" y="6"/>
                    <a:pt x="1258" y="0"/>
                    <a:pt x="121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52" name="Google Shape;152;p15"/>
            <p:cNvSpPr/>
            <p:nvPr/>
          </p:nvSpPr>
          <p:spPr>
            <a:xfrm>
              <a:off x="6286092" y="2689886"/>
              <a:ext cx="100777" cy="63949"/>
            </a:xfrm>
            <a:custGeom>
              <a:avLst/>
              <a:gdLst/>
              <a:ahLst/>
              <a:cxnLst/>
              <a:rect l="l" t="t" r="r" b="b"/>
              <a:pathLst>
                <a:path w="2211" h="1403" extrusionOk="0">
                  <a:moveTo>
                    <a:pt x="1437" y="490"/>
                  </a:moveTo>
                  <a:cubicBezTo>
                    <a:pt x="1481" y="522"/>
                    <a:pt x="1538" y="542"/>
                    <a:pt x="1606" y="542"/>
                  </a:cubicBezTo>
                  <a:cubicBezTo>
                    <a:pt x="1626" y="542"/>
                    <a:pt x="1647" y="541"/>
                    <a:pt x="1669" y="537"/>
                  </a:cubicBezTo>
                  <a:lnTo>
                    <a:pt x="1669" y="537"/>
                  </a:lnTo>
                  <a:cubicBezTo>
                    <a:pt x="1593" y="594"/>
                    <a:pt x="1548" y="685"/>
                    <a:pt x="1404" y="685"/>
                  </a:cubicBezTo>
                  <a:cubicBezTo>
                    <a:pt x="1210" y="894"/>
                    <a:pt x="1210" y="894"/>
                    <a:pt x="1001" y="894"/>
                  </a:cubicBezTo>
                  <a:cubicBezTo>
                    <a:pt x="904" y="991"/>
                    <a:pt x="803" y="1040"/>
                    <a:pt x="702" y="1040"/>
                  </a:cubicBezTo>
                  <a:cubicBezTo>
                    <a:pt x="655" y="1040"/>
                    <a:pt x="607" y="1029"/>
                    <a:pt x="560" y="1007"/>
                  </a:cubicBezTo>
                  <a:lnTo>
                    <a:pt x="560" y="1007"/>
                  </a:lnTo>
                  <a:cubicBezTo>
                    <a:pt x="865" y="837"/>
                    <a:pt x="1056" y="658"/>
                    <a:pt x="1404" y="491"/>
                  </a:cubicBezTo>
                  <a:cubicBezTo>
                    <a:pt x="1415" y="491"/>
                    <a:pt x="1426" y="491"/>
                    <a:pt x="1437" y="490"/>
                  </a:cubicBezTo>
                  <a:close/>
                  <a:moveTo>
                    <a:pt x="1710" y="1"/>
                  </a:moveTo>
                  <a:cubicBezTo>
                    <a:pt x="1649" y="1"/>
                    <a:pt x="1579" y="14"/>
                    <a:pt x="1500" y="44"/>
                  </a:cubicBezTo>
                  <a:lnTo>
                    <a:pt x="1500" y="44"/>
                  </a:lnTo>
                  <a:cubicBezTo>
                    <a:pt x="1497" y="44"/>
                    <a:pt x="1495" y="44"/>
                    <a:pt x="1493" y="44"/>
                  </a:cubicBezTo>
                  <a:cubicBezTo>
                    <a:pt x="1465" y="44"/>
                    <a:pt x="1435" y="57"/>
                    <a:pt x="1404" y="88"/>
                  </a:cubicBezTo>
                  <a:cubicBezTo>
                    <a:pt x="807" y="281"/>
                    <a:pt x="404" y="491"/>
                    <a:pt x="1" y="894"/>
                  </a:cubicBezTo>
                  <a:lnTo>
                    <a:pt x="1" y="1088"/>
                  </a:lnTo>
                  <a:cubicBezTo>
                    <a:pt x="222" y="1315"/>
                    <a:pt x="471" y="1402"/>
                    <a:pt x="718" y="1402"/>
                  </a:cubicBezTo>
                  <a:cubicBezTo>
                    <a:pt x="1139" y="1402"/>
                    <a:pt x="1553" y="1148"/>
                    <a:pt x="1807" y="894"/>
                  </a:cubicBezTo>
                  <a:cubicBezTo>
                    <a:pt x="2017" y="894"/>
                    <a:pt x="2211" y="491"/>
                    <a:pt x="2017" y="281"/>
                  </a:cubicBezTo>
                  <a:cubicBezTo>
                    <a:pt x="2017" y="145"/>
                    <a:pt x="1913" y="1"/>
                    <a:pt x="171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53" name="Google Shape;153;p15"/>
            <p:cNvSpPr/>
            <p:nvPr/>
          </p:nvSpPr>
          <p:spPr>
            <a:xfrm>
              <a:off x="6380168" y="2794583"/>
              <a:ext cx="89793" cy="86420"/>
            </a:xfrm>
            <a:custGeom>
              <a:avLst/>
              <a:gdLst/>
              <a:ahLst/>
              <a:cxnLst/>
              <a:rect l="l" t="t" r="r" b="b"/>
              <a:pathLst>
                <a:path w="1970" h="1896" extrusionOk="0">
                  <a:moveTo>
                    <a:pt x="1356" y="614"/>
                  </a:moveTo>
                  <a:cubicBezTo>
                    <a:pt x="1566" y="614"/>
                    <a:pt x="1356" y="1017"/>
                    <a:pt x="1163" y="1211"/>
                  </a:cubicBezTo>
                  <a:cubicBezTo>
                    <a:pt x="1163" y="1211"/>
                    <a:pt x="953" y="1420"/>
                    <a:pt x="550" y="1420"/>
                  </a:cubicBezTo>
                  <a:cubicBezTo>
                    <a:pt x="760" y="1211"/>
                    <a:pt x="760" y="1211"/>
                    <a:pt x="760" y="1017"/>
                  </a:cubicBezTo>
                  <a:cubicBezTo>
                    <a:pt x="953" y="807"/>
                    <a:pt x="1163" y="807"/>
                    <a:pt x="1356" y="614"/>
                  </a:cubicBezTo>
                  <a:close/>
                  <a:moveTo>
                    <a:pt x="1356" y="1"/>
                  </a:moveTo>
                  <a:cubicBezTo>
                    <a:pt x="1173" y="1"/>
                    <a:pt x="1073" y="128"/>
                    <a:pt x="1056" y="266"/>
                  </a:cubicBezTo>
                  <a:lnTo>
                    <a:pt x="1056" y="266"/>
                  </a:lnTo>
                  <a:cubicBezTo>
                    <a:pt x="690" y="475"/>
                    <a:pt x="338" y="843"/>
                    <a:pt x="147" y="1211"/>
                  </a:cubicBezTo>
                  <a:cubicBezTo>
                    <a:pt x="1" y="1672"/>
                    <a:pt x="193" y="1896"/>
                    <a:pt x="469" y="1896"/>
                  </a:cubicBezTo>
                  <a:cubicBezTo>
                    <a:pt x="560" y="1896"/>
                    <a:pt x="660" y="1871"/>
                    <a:pt x="760" y="1823"/>
                  </a:cubicBezTo>
                  <a:cubicBezTo>
                    <a:pt x="1356" y="1823"/>
                    <a:pt x="1566" y="1420"/>
                    <a:pt x="1760" y="1017"/>
                  </a:cubicBezTo>
                  <a:cubicBezTo>
                    <a:pt x="1969" y="614"/>
                    <a:pt x="1760" y="1"/>
                    <a:pt x="135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54" name="Google Shape;154;p15"/>
            <p:cNvSpPr/>
            <p:nvPr/>
          </p:nvSpPr>
          <p:spPr>
            <a:xfrm>
              <a:off x="6711212" y="2439608"/>
              <a:ext cx="98407" cy="64724"/>
            </a:xfrm>
            <a:custGeom>
              <a:avLst/>
              <a:gdLst/>
              <a:ahLst/>
              <a:cxnLst/>
              <a:rect l="l" t="t" r="r" b="b"/>
              <a:pathLst>
                <a:path w="2159" h="1420" extrusionOk="0">
                  <a:moveTo>
                    <a:pt x="1507" y="444"/>
                  </a:moveTo>
                  <a:cubicBezTo>
                    <a:pt x="1538" y="444"/>
                    <a:pt x="1562" y="466"/>
                    <a:pt x="1562" y="530"/>
                  </a:cubicBezTo>
                  <a:cubicBezTo>
                    <a:pt x="1562" y="740"/>
                    <a:pt x="1158" y="740"/>
                    <a:pt x="1158" y="740"/>
                  </a:cubicBezTo>
                  <a:cubicBezTo>
                    <a:pt x="1072" y="819"/>
                    <a:pt x="953" y="866"/>
                    <a:pt x="830" y="894"/>
                  </a:cubicBezTo>
                  <a:lnTo>
                    <a:pt x="830" y="894"/>
                  </a:lnTo>
                  <a:cubicBezTo>
                    <a:pt x="861" y="842"/>
                    <a:pt x="898" y="790"/>
                    <a:pt x="949" y="740"/>
                  </a:cubicBezTo>
                  <a:cubicBezTo>
                    <a:pt x="1158" y="740"/>
                    <a:pt x="1158" y="530"/>
                    <a:pt x="1352" y="530"/>
                  </a:cubicBezTo>
                  <a:cubicBezTo>
                    <a:pt x="1352" y="530"/>
                    <a:pt x="1445" y="444"/>
                    <a:pt x="1507" y="444"/>
                  </a:cubicBezTo>
                  <a:close/>
                  <a:moveTo>
                    <a:pt x="1474" y="1"/>
                  </a:moveTo>
                  <a:cubicBezTo>
                    <a:pt x="1352" y="1"/>
                    <a:pt x="1238" y="48"/>
                    <a:pt x="1158" y="127"/>
                  </a:cubicBezTo>
                  <a:cubicBezTo>
                    <a:pt x="755" y="337"/>
                    <a:pt x="352" y="740"/>
                    <a:pt x="142" y="933"/>
                  </a:cubicBezTo>
                  <a:cubicBezTo>
                    <a:pt x="1" y="1228"/>
                    <a:pt x="178" y="1419"/>
                    <a:pt x="359" y="1419"/>
                  </a:cubicBezTo>
                  <a:cubicBezTo>
                    <a:pt x="426" y="1419"/>
                    <a:pt x="493" y="1393"/>
                    <a:pt x="546" y="1337"/>
                  </a:cubicBezTo>
                  <a:cubicBezTo>
                    <a:pt x="546" y="1336"/>
                    <a:pt x="546" y="1336"/>
                    <a:pt x="546" y="1336"/>
                  </a:cubicBezTo>
                  <a:lnTo>
                    <a:pt x="546" y="1336"/>
                  </a:lnTo>
                  <a:cubicBezTo>
                    <a:pt x="885" y="1332"/>
                    <a:pt x="1223" y="1305"/>
                    <a:pt x="1562" y="1143"/>
                  </a:cubicBezTo>
                  <a:cubicBezTo>
                    <a:pt x="1965" y="933"/>
                    <a:pt x="2159" y="740"/>
                    <a:pt x="1965" y="337"/>
                  </a:cubicBezTo>
                  <a:cubicBezTo>
                    <a:pt x="1841" y="98"/>
                    <a:pt x="1650" y="1"/>
                    <a:pt x="147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55" name="Google Shape;155;p15"/>
            <p:cNvSpPr/>
            <p:nvPr/>
          </p:nvSpPr>
          <p:spPr>
            <a:xfrm>
              <a:off x="6764403" y="2528443"/>
              <a:ext cx="109893" cy="55197"/>
            </a:xfrm>
            <a:custGeom>
              <a:avLst/>
              <a:gdLst/>
              <a:ahLst/>
              <a:cxnLst/>
              <a:rect l="l" t="t" r="r" b="b"/>
              <a:pathLst>
                <a:path w="2411" h="1211" extrusionOk="0">
                  <a:moveTo>
                    <a:pt x="1678" y="545"/>
                  </a:moveTo>
                  <a:cubicBezTo>
                    <a:pt x="1753" y="545"/>
                    <a:pt x="1798" y="560"/>
                    <a:pt x="1798" y="597"/>
                  </a:cubicBezTo>
                  <a:cubicBezTo>
                    <a:pt x="1798" y="597"/>
                    <a:pt x="1260" y="777"/>
                    <a:pt x="902" y="777"/>
                  </a:cubicBezTo>
                  <a:cubicBezTo>
                    <a:pt x="823" y="777"/>
                    <a:pt x="752" y="768"/>
                    <a:pt x="698" y="746"/>
                  </a:cubicBezTo>
                  <a:lnTo>
                    <a:pt x="698" y="746"/>
                  </a:lnTo>
                  <a:cubicBezTo>
                    <a:pt x="1011" y="669"/>
                    <a:pt x="1465" y="545"/>
                    <a:pt x="1678" y="545"/>
                  </a:cubicBezTo>
                  <a:close/>
                  <a:moveTo>
                    <a:pt x="1798" y="1"/>
                  </a:moveTo>
                  <a:cubicBezTo>
                    <a:pt x="1604" y="1"/>
                    <a:pt x="1395" y="194"/>
                    <a:pt x="1201" y="194"/>
                  </a:cubicBezTo>
                  <a:cubicBezTo>
                    <a:pt x="798" y="194"/>
                    <a:pt x="588" y="404"/>
                    <a:pt x="185" y="404"/>
                  </a:cubicBezTo>
                  <a:cubicBezTo>
                    <a:pt x="33" y="404"/>
                    <a:pt x="0" y="771"/>
                    <a:pt x="188" y="836"/>
                  </a:cubicBezTo>
                  <a:lnTo>
                    <a:pt x="188" y="836"/>
                  </a:lnTo>
                  <a:cubicBezTo>
                    <a:pt x="225" y="1021"/>
                    <a:pt x="608" y="1210"/>
                    <a:pt x="992" y="1210"/>
                  </a:cubicBezTo>
                  <a:lnTo>
                    <a:pt x="1604" y="1210"/>
                  </a:lnTo>
                  <a:cubicBezTo>
                    <a:pt x="1798" y="1001"/>
                    <a:pt x="2201" y="1001"/>
                    <a:pt x="2201" y="807"/>
                  </a:cubicBezTo>
                  <a:cubicBezTo>
                    <a:pt x="2411" y="597"/>
                    <a:pt x="2201" y="194"/>
                    <a:pt x="179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56" name="Google Shape;156;p15"/>
            <p:cNvSpPr/>
            <p:nvPr/>
          </p:nvSpPr>
          <p:spPr>
            <a:xfrm>
              <a:off x="6804240" y="2631544"/>
              <a:ext cx="115682" cy="61624"/>
            </a:xfrm>
            <a:custGeom>
              <a:avLst/>
              <a:gdLst/>
              <a:ahLst/>
              <a:cxnLst/>
              <a:rect l="l" t="t" r="r" b="b"/>
              <a:pathLst>
                <a:path w="2538" h="1352" extrusionOk="0">
                  <a:moveTo>
                    <a:pt x="1327" y="561"/>
                  </a:moveTo>
                  <a:cubicBezTo>
                    <a:pt x="1537" y="561"/>
                    <a:pt x="2134" y="561"/>
                    <a:pt x="1731" y="755"/>
                  </a:cubicBezTo>
                  <a:cubicBezTo>
                    <a:pt x="1612" y="873"/>
                    <a:pt x="1478" y="922"/>
                    <a:pt x="1341" y="922"/>
                  </a:cubicBezTo>
                  <a:cubicBezTo>
                    <a:pt x="1094" y="922"/>
                    <a:pt x="840" y="762"/>
                    <a:pt x="665" y="561"/>
                  </a:cubicBezTo>
                  <a:close/>
                  <a:moveTo>
                    <a:pt x="1206" y="1"/>
                  </a:moveTo>
                  <a:cubicBezTo>
                    <a:pt x="928" y="1"/>
                    <a:pt x="626" y="53"/>
                    <a:pt x="327" y="158"/>
                  </a:cubicBezTo>
                  <a:cubicBezTo>
                    <a:pt x="251" y="158"/>
                    <a:pt x="230" y="212"/>
                    <a:pt x="244" y="280"/>
                  </a:cubicBezTo>
                  <a:lnTo>
                    <a:pt x="244" y="280"/>
                  </a:lnTo>
                  <a:cubicBezTo>
                    <a:pt x="102" y="313"/>
                    <a:pt x="0" y="434"/>
                    <a:pt x="118" y="561"/>
                  </a:cubicBezTo>
                  <a:cubicBezTo>
                    <a:pt x="382" y="953"/>
                    <a:pt x="994" y="1351"/>
                    <a:pt x="1556" y="1351"/>
                  </a:cubicBezTo>
                  <a:cubicBezTo>
                    <a:pt x="1851" y="1351"/>
                    <a:pt x="2133" y="1242"/>
                    <a:pt x="2344" y="965"/>
                  </a:cubicBezTo>
                  <a:cubicBezTo>
                    <a:pt x="2537" y="755"/>
                    <a:pt x="2344" y="352"/>
                    <a:pt x="1940" y="158"/>
                  </a:cubicBezTo>
                  <a:cubicBezTo>
                    <a:pt x="1739" y="53"/>
                    <a:pt x="1485" y="1"/>
                    <a:pt x="120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57" name="Google Shape;157;p15"/>
            <p:cNvSpPr/>
            <p:nvPr/>
          </p:nvSpPr>
          <p:spPr>
            <a:xfrm>
              <a:off x="6760210" y="2735831"/>
              <a:ext cx="104561" cy="70467"/>
            </a:xfrm>
            <a:custGeom>
              <a:avLst/>
              <a:gdLst/>
              <a:ahLst/>
              <a:cxnLst/>
              <a:rect l="l" t="t" r="r" b="b"/>
              <a:pathLst>
                <a:path w="2294" h="1546" extrusionOk="0">
                  <a:moveTo>
                    <a:pt x="1084" y="483"/>
                  </a:moveTo>
                  <a:cubicBezTo>
                    <a:pt x="1084" y="693"/>
                    <a:pt x="1696" y="886"/>
                    <a:pt x="1696" y="1096"/>
                  </a:cubicBezTo>
                  <a:cubicBezTo>
                    <a:pt x="1487" y="1096"/>
                    <a:pt x="1084" y="886"/>
                    <a:pt x="890" y="886"/>
                  </a:cubicBezTo>
                  <a:cubicBezTo>
                    <a:pt x="680" y="886"/>
                    <a:pt x="680" y="693"/>
                    <a:pt x="487" y="483"/>
                  </a:cubicBezTo>
                  <a:close/>
                  <a:moveTo>
                    <a:pt x="671" y="0"/>
                  </a:moveTo>
                  <a:cubicBezTo>
                    <a:pt x="529" y="0"/>
                    <a:pt x="394" y="24"/>
                    <a:pt x="277" y="80"/>
                  </a:cubicBezTo>
                  <a:cubicBezTo>
                    <a:pt x="179" y="80"/>
                    <a:pt x="131" y="183"/>
                    <a:pt x="132" y="285"/>
                  </a:cubicBezTo>
                  <a:lnTo>
                    <a:pt x="132" y="285"/>
                  </a:lnTo>
                  <a:cubicBezTo>
                    <a:pt x="46" y="328"/>
                    <a:pt x="1" y="407"/>
                    <a:pt x="83" y="483"/>
                  </a:cubicBezTo>
                  <a:cubicBezTo>
                    <a:pt x="277" y="886"/>
                    <a:pt x="487" y="1290"/>
                    <a:pt x="890" y="1499"/>
                  </a:cubicBezTo>
                  <a:cubicBezTo>
                    <a:pt x="1087" y="1499"/>
                    <a:pt x="1285" y="1546"/>
                    <a:pt x="1483" y="1546"/>
                  </a:cubicBezTo>
                  <a:cubicBezTo>
                    <a:pt x="1688" y="1546"/>
                    <a:pt x="1894" y="1495"/>
                    <a:pt x="2100" y="1290"/>
                  </a:cubicBezTo>
                  <a:cubicBezTo>
                    <a:pt x="2293" y="886"/>
                    <a:pt x="1890" y="483"/>
                    <a:pt x="1696" y="290"/>
                  </a:cubicBezTo>
                  <a:cubicBezTo>
                    <a:pt x="1410" y="141"/>
                    <a:pt x="1019" y="0"/>
                    <a:pt x="67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58" name="Google Shape;158;p15"/>
            <p:cNvSpPr/>
            <p:nvPr/>
          </p:nvSpPr>
          <p:spPr>
            <a:xfrm>
              <a:off x="7059713" y="2847410"/>
              <a:ext cx="474533" cy="289980"/>
            </a:xfrm>
            <a:custGeom>
              <a:avLst/>
              <a:gdLst/>
              <a:ahLst/>
              <a:cxnLst/>
              <a:rect l="l" t="t" r="r" b="b"/>
              <a:pathLst>
                <a:path w="10411" h="6362" extrusionOk="0">
                  <a:moveTo>
                    <a:pt x="10153" y="0"/>
                  </a:moveTo>
                  <a:cubicBezTo>
                    <a:pt x="10118" y="0"/>
                    <a:pt x="10082" y="16"/>
                    <a:pt x="10046" y="52"/>
                  </a:cubicBezTo>
                  <a:cubicBezTo>
                    <a:pt x="6820" y="2068"/>
                    <a:pt x="3384" y="4084"/>
                    <a:pt x="158" y="5907"/>
                  </a:cubicBezTo>
                  <a:cubicBezTo>
                    <a:pt x="0" y="6065"/>
                    <a:pt x="100" y="6361"/>
                    <a:pt x="255" y="6361"/>
                  </a:cubicBezTo>
                  <a:cubicBezTo>
                    <a:pt x="291" y="6361"/>
                    <a:pt x="329" y="6346"/>
                    <a:pt x="368" y="6310"/>
                  </a:cubicBezTo>
                  <a:cubicBezTo>
                    <a:pt x="3594" y="4487"/>
                    <a:pt x="7014" y="2471"/>
                    <a:pt x="10240" y="455"/>
                  </a:cubicBezTo>
                  <a:cubicBezTo>
                    <a:pt x="10410" y="297"/>
                    <a:pt x="10303" y="0"/>
                    <a:pt x="10153"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59" name="Google Shape;159;p15"/>
            <p:cNvSpPr/>
            <p:nvPr/>
          </p:nvSpPr>
          <p:spPr>
            <a:xfrm>
              <a:off x="7564505" y="2792258"/>
              <a:ext cx="80038" cy="50457"/>
            </a:xfrm>
            <a:custGeom>
              <a:avLst/>
              <a:gdLst/>
              <a:ahLst/>
              <a:cxnLst/>
              <a:rect l="l" t="t" r="r" b="b"/>
              <a:pathLst>
                <a:path w="1756" h="1107" extrusionOk="0">
                  <a:moveTo>
                    <a:pt x="1384" y="0"/>
                  </a:moveTo>
                  <a:cubicBezTo>
                    <a:pt x="1324" y="0"/>
                    <a:pt x="1256" y="16"/>
                    <a:pt x="1181" y="52"/>
                  </a:cubicBezTo>
                  <a:cubicBezTo>
                    <a:pt x="987" y="261"/>
                    <a:pt x="584" y="455"/>
                    <a:pt x="181" y="665"/>
                  </a:cubicBezTo>
                  <a:cubicBezTo>
                    <a:pt x="0" y="665"/>
                    <a:pt x="131" y="1107"/>
                    <a:pt x="427" y="1107"/>
                  </a:cubicBezTo>
                  <a:cubicBezTo>
                    <a:pt x="475" y="1107"/>
                    <a:pt x="528" y="1095"/>
                    <a:pt x="584" y="1068"/>
                  </a:cubicBezTo>
                  <a:cubicBezTo>
                    <a:pt x="778" y="858"/>
                    <a:pt x="1181" y="665"/>
                    <a:pt x="1584" y="455"/>
                  </a:cubicBezTo>
                  <a:cubicBezTo>
                    <a:pt x="1755" y="297"/>
                    <a:pt x="1648" y="0"/>
                    <a:pt x="1384"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60" name="Google Shape;160;p15"/>
            <p:cNvSpPr/>
            <p:nvPr/>
          </p:nvSpPr>
          <p:spPr>
            <a:xfrm>
              <a:off x="7530002" y="2268457"/>
              <a:ext cx="308713" cy="142164"/>
            </a:xfrm>
            <a:custGeom>
              <a:avLst/>
              <a:gdLst/>
              <a:ahLst/>
              <a:cxnLst/>
              <a:rect l="l" t="t" r="r" b="b"/>
              <a:pathLst>
                <a:path w="6773" h="3119" extrusionOk="0">
                  <a:moveTo>
                    <a:pt x="396" y="0"/>
                  </a:moveTo>
                  <a:cubicBezTo>
                    <a:pt x="198" y="0"/>
                    <a:pt x="1" y="294"/>
                    <a:pt x="325" y="462"/>
                  </a:cubicBezTo>
                  <a:cubicBezTo>
                    <a:pt x="2341" y="1269"/>
                    <a:pt x="4357" y="2269"/>
                    <a:pt x="6374" y="3075"/>
                  </a:cubicBezTo>
                  <a:cubicBezTo>
                    <a:pt x="6433" y="3106"/>
                    <a:pt x="6483" y="3119"/>
                    <a:pt x="6525" y="3119"/>
                  </a:cubicBezTo>
                  <a:cubicBezTo>
                    <a:pt x="6773" y="3119"/>
                    <a:pt x="6749" y="2672"/>
                    <a:pt x="6583" y="2672"/>
                  </a:cubicBezTo>
                  <a:cubicBezTo>
                    <a:pt x="4567" y="1866"/>
                    <a:pt x="2551" y="865"/>
                    <a:pt x="535" y="59"/>
                  </a:cubicBezTo>
                  <a:cubicBezTo>
                    <a:pt x="493" y="18"/>
                    <a:pt x="445" y="0"/>
                    <a:pt x="39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61" name="Google Shape;161;p15"/>
            <p:cNvSpPr/>
            <p:nvPr/>
          </p:nvSpPr>
          <p:spPr>
            <a:xfrm>
              <a:off x="6811441" y="1937594"/>
              <a:ext cx="603023" cy="289934"/>
            </a:xfrm>
            <a:custGeom>
              <a:avLst/>
              <a:gdLst/>
              <a:ahLst/>
              <a:cxnLst/>
              <a:rect l="l" t="t" r="r" b="b"/>
              <a:pathLst>
                <a:path w="13230" h="6361" extrusionOk="0">
                  <a:moveTo>
                    <a:pt x="250" y="0"/>
                  </a:moveTo>
                  <a:cubicBezTo>
                    <a:pt x="103" y="0"/>
                    <a:pt x="1" y="294"/>
                    <a:pt x="169" y="462"/>
                  </a:cubicBezTo>
                  <a:cubicBezTo>
                    <a:pt x="4395" y="2479"/>
                    <a:pt x="8428" y="4495"/>
                    <a:pt x="12670" y="6302"/>
                  </a:cubicBezTo>
                  <a:cubicBezTo>
                    <a:pt x="12749" y="6343"/>
                    <a:pt x="12821" y="6360"/>
                    <a:pt x="12882" y="6360"/>
                  </a:cubicBezTo>
                  <a:cubicBezTo>
                    <a:pt x="13135" y="6360"/>
                    <a:pt x="13229" y="6067"/>
                    <a:pt x="13074" y="5898"/>
                  </a:cubicBezTo>
                  <a:cubicBezTo>
                    <a:pt x="8831" y="4092"/>
                    <a:pt x="4605" y="2076"/>
                    <a:pt x="363" y="59"/>
                  </a:cubicBezTo>
                  <a:cubicBezTo>
                    <a:pt x="325" y="18"/>
                    <a:pt x="286" y="0"/>
                    <a:pt x="25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62" name="Google Shape;162;p15"/>
            <p:cNvSpPr/>
            <p:nvPr/>
          </p:nvSpPr>
          <p:spPr>
            <a:xfrm>
              <a:off x="7997191" y="2489017"/>
              <a:ext cx="182138" cy="112993"/>
            </a:xfrm>
            <a:custGeom>
              <a:avLst/>
              <a:gdLst/>
              <a:ahLst/>
              <a:cxnLst/>
              <a:rect l="l" t="t" r="r" b="b"/>
              <a:pathLst>
                <a:path w="3996" h="2479" extrusionOk="0">
                  <a:moveTo>
                    <a:pt x="247" y="0"/>
                  </a:moveTo>
                  <a:cubicBezTo>
                    <a:pt x="95" y="0"/>
                    <a:pt x="1" y="294"/>
                    <a:pt x="156" y="462"/>
                  </a:cubicBezTo>
                  <a:cubicBezTo>
                    <a:pt x="1366" y="1059"/>
                    <a:pt x="2382" y="1672"/>
                    <a:pt x="3592" y="2479"/>
                  </a:cubicBezTo>
                  <a:cubicBezTo>
                    <a:pt x="3786" y="2479"/>
                    <a:pt x="3995" y="2075"/>
                    <a:pt x="3786" y="2075"/>
                  </a:cubicBezTo>
                  <a:cubicBezTo>
                    <a:pt x="2576" y="1269"/>
                    <a:pt x="1576" y="656"/>
                    <a:pt x="366" y="59"/>
                  </a:cubicBezTo>
                  <a:cubicBezTo>
                    <a:pt x="325" y="18"/>
                    <a:pt x="284" y="0"/>
                    <a:pt x="24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63" name="Google Shape;163;p15"/>
            <p:cNvSpPr/>
            <p:nvPr/>
          </p:nvSpPr>
          <p:spPr>
            <a:xfrm>
              <a:off x="7774900" y="2822614"/>
              <a:ext cx="680145" cy="330820"/>
            </a:xfrm>
            <a:custGeom>
              <a:avLst/>
              <a:gdLst/>
              <a:ahLst/>
              <a:cxnLst/>
              <a:rect l="l" t="t" r="r" b="b"/>
              <a:pathLst>
                <a:path w="14922" h="7258" extrusionOk="0">
                  <a:moveTo>
                    <a:pt x="4084" y="0"/>
                  </a:moveTo>
                  <a:cubicBezTo>
                    <a:pt x="3101" y="0"/>
                    <a:pt x="2208" y="211"/>
                    <a:pt x="1614" y="805"/>
                  </a:cubicBezTo>
                  <a:cubicBezTo>
                    <a:pt x="1" y="2418"/>
                    <a:pt x="3420" y="3822"/>
                    <a:pt x="4437" y="4435"/>
                  </a:cubicBezTo>
                  <a:cubicBezTo>
                    <a:pt x="7050" y="5838"/>
                    <a:pt x="9679" y="7048"/>
                    <a:pt x="12502" y="7257"/>
                  </a:cubicBezTo>
                  <a:cubicBezTo>
                    <a:pt x="12905" y="7257"/>
                    <a:pt x="12905" y="6854"/>
                    <a:pt x="12502" y="6854"/>
                  </a:cubicBezTo>
                  <a:cubicBezTo>
                    <a:pt x="10276" y="6644"/>
                    <a:pt x="8259" y="5838"/>
                    <a:pt x="6243" y="4838"/>
                  </a:cubicBezTo>
                  <a:lnTo>
                    <a:pt x="3824" y="3628"/>
                  </a:lnTo>
                  <a:cubicBezTo>
                    <a:pt x="3420" y="3225"/>
                    <a:pt x="3017" y="3015"/>
                    <a:pt x="2614" y="2822"/>
                  </a:cubicBezTo>
                  <a:cubicBezTo>
                    <a:pt x="1807" y="2209"/>
                    <a:pt x="1614" y="999"/>
                    <a:pt x="2824" y="596"/>
                  </a:cubicBezTo>
                  <a:cubicBezTo>
                    <a:pt x="3300" y="467"/>
                    <a:pt x="3787" y="412"/>
                    <a:pt x="4277" y="412"/>
                  </a:cubicBezTo>
                  <a:cubicBezTo>
                    <a:pt x="6059" y="412"/>
                    <a:pt x="7888" y="1131"/>
                    <a:pt x="9469" y="1612"/>
                  </a:cubicBezTo>
                  <a:cubicBezTo>
                    <a:pt x="11292" y="2418"/>
                    <a:pt x="13308" y="3225"/>
                    <a:pt x="14518" y="5241"/>
                  </a:cubicBezTo>
                  <a:cubicBezTo>
                    <a:pt x="14518" y="5297"/>
                    <a:pt x="14552" y="5321"/>
                    <a:pt x="14600" y="5321"/>
                  </a:cubicBezTo>
                  <a:cubicBezTo>
                    <a:pt x="14718" y="5321"/>
                    <a:pt x="14921" y="5180"/>
                    <a:pt x="14921" y="5031"/>
                  </a:cubicBezTo>
                  <a:cubicBezTo>
                    <a:pt x="13712" y="2822"/>
                    <a:pt x="11082" y="1805"/>
                    <a:pt x="8872" y="999"/>
                  </a:cubicBezTo>
                  <a:cubicBezTo>
                    <a:pt x="7721" y="622"/>
                    <a:pt x="5771" y="0"/>
                    <a:pt x="4084"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64" name="Google Shape;164;p15"/>
            <p:cNvSpPr/>
            <p:nvPr/>
          </p:nvSpPr>
          <p:spPr>
            <a:xfrm>
              <a:off x="8050611" y="2951195"/>
              <a:ext cx="211035" cy="119146"/>
            </a:xfrm>
            <a:custGeom>
              <a:avLst/>
              <a:gdLst/>
              <a:ahLst/>
              <a:cxnLst/>
              <a:rect l="l" t="t" r="r" b="b"/>
              <a:pathLst>
                <a:path w="4630" h="2614" extrusionOk="0">
                  <a:moveTo>
                    <a:pt x="1614" y="1"/>
                  </a:moveTo>
                  <a:cubicBezTo>
                    <a:pt x="1210" y="1"/>
                    <a:pt x="194" y="1"/>
                    <a:pt x="194" y="404"/>
                  </a:cubicBezTo>
                  <a:cubicBezTo>
                    <a:pt x="1" y="1001"/>
                    <a:pt x="597" y="1404"/>
                    <a:pt x="807" y="1614"/>
                  </a:cubicBezTo>
                  <a:cubicBezTo>
                    <a:pt x="1807" y="2017"/>
                    <a:pt x="2823" y="2420"/>
                    <a:pt x="3823" y="2614"/>
                  </a:cubicBezTo>
                  <a:cubicBezTo>
                    <a:pt x="4227" y="2614"/>
                    <a:pt x="4436" y="2210"/>
                    <a:pt x="4033" y="2017"/>
                  </a:cubicBezTo>
                  <a:cubicBezTo>
                    <a:pt x="3420" y="2017"/>
                    <a:pt x="3017" y="1807"/>
                    <a:pt x="2420" y="1614"/>
                  </a:cubicBezTo>
                  <a:cubicBezTo>
                    <a:pt x="2210" y="1614"/>
                    <a:pt x="2017" y="1614"/>
                    <a:pt x="1807" y="1404"/>
                  </a:cubicBezTo>
                  <a:cubicBezTo>
                    <a:pt x="1404" y="1210"/>
                    <a:pt x="1001" y="1210"/>
                    <a:pt x="807" y="807"/>
                  </a:cubicBezTo>
                  <a:cubicBezTo>
                    <a:pt x="683" y="443"/>
                    <a:pt x="774" y="369"/>
                    <a:pt x="954" y="369"/>
                  </a:cubicBezTo>
                  <a:cubicBezTo>
                    <a:pt x="1076" y="369"/>
                    <a:pt x="1240" y="404"/>
                    <a:pt x="1404" y="404"/>
                  </a:cubicBezTo>
                  <a:lnTo>
                    <a:pt x="2210" y="404"/>
                  </a:lnTo>
                  <a:cubicBezTo>
                    <a:pt x="2823" y="404"/>
                    <a:pt x="3420" y="597"/>
                    <a:pt x="4033" y="1001"/>
                  </a:cubicBezTo>
                  <a:cubicBezTo>
                    <a:pt x="4227" y="1001"/>
                    <a:pt x="4630" y="597"/>
                    <a:pt x="4227" y="597"/>
                  </a:cubicBezTo>
                  <a:cubicBezTo>
                    <a:pt x="3420" y="194"/>
                    <a:pt x="2614" y="1"/>
                    <a:pt x="161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65" name="Google Shape;165;p15"/>
            <p:cNvSpPr/>
            <p:nvPr/>
          </p:nvSpPr>
          <p:spPr>
            <a:xfrm>
              <a:off x="8107494" y="3261000"/>
              <a:ext cx="200187" cy="96949"/>
            </a:xfrm>
            <a:custGeom>
              <a:avLst/>
              <a:gdLst/>
              <a:ahLst/>
              <a:cxnLst/>
              <a:rect l="l" t="t" r="r" b="b"/>
              <a:pathLst>
                <a:path w="4392" h="2127" extrusionOk="0">
                  <a:moveTo>
                    <a:pt x="247" y="0"/>
                  </a:moveTo>
                  <a:cubicBezTo>
                    <a:pt x="95" y="0"/>
                    <a:pt x="0" y="294"/>
                    <a:pt x="156" y="462"/>
                  </a:cubicBezTo>
                  <a:cubicBezTo>
                    <a:pt x="1366" y="1059"/>
                    <a:pt x="2575" y="1672"/>
                    <a:pt x="3995" y="2075"/>
                  </a:cubicBezTo>
                  <a:cubicBezTo>
                    <a:pt x="4070" y="2111"/>
                    <a:pt x="4131" y="2126"/>
                    <a:pt x="4179" y="2126"/>
                  </a:cubicBezTo>
                  <a:cubicBezTo>
                    <a:pt x="4391" y="2126"/>
                    <a:pt x="4359" y="1830"/>
                    <a:pt x="4189" y="1672"/>
                  </a:cubicBezTo>
                  <a:cubicBezTo>
                    <a:pt x="2785" y="1269"/>
                    <a:pt x="1575" y="656"/>
                    <a:pt x="366" y="59"/>
                  </a:cubicBezTo>
                  <a:cubicBezTo>
                    <a:pt x="324" y="18"/>
                    <a:pt x="284" y="0"/>
                    <a:pt x="24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66" name="Google Shape;166;p15"/>
            <p:cNvSpPr/>
            <p:nvPr/>
          </p:nvSpPr>
          <p:spPr>
            <a:xfrm>
              <a:off x="6214304" y="3205848"/>
              <a:ext cx="940954" cy="400192"/>
            </a:xfrm>
            <a:custGeom>
              <a:avLst/>
              <a:gdLst/>
              <a:ahLst/>
              <a:cxnLst/>
              <a:rect l="l" t="t" r="r" b="b"/>
              <a:pathLst>
                <a:path w="20644" h="8780" extrusionOk="0">
                  <a:moveTo>
                    <a:pt x="247" y="0"/>
                  </a:moveTo>
                  <a:cubicBezTo>
                    <a:pt x="95" y="0"/>
                    <a:pt x="1" y="294"/>
                    <a:pt x="156" y="462"/>
                  </a:cubicBezTo>
                  <a:cubicBezTo>
                    <a:pt x="6818" y="3479"/>
                    <a:pt x="13464" y="6108"/>
                    <a:pt x="20319" y="8721"/>
                  </a:cubicBezTo>
                  <a:cubicBezTo>
                    <a:pt x="20360" y="8762"/>
                    <a:pt x="20401" y="8780"/>
                    <a:pt x="20437" y="8780"/>
                  </a:cubicBezTo>
                  <a:cubicBezTo>
                    <a:pt x="20582" y="8780"/>
                    <a:pt x="20643" y="8486"/>
                    <a:pt x="20319" y="8318"/>
                  </a:cubicBezTo>
                  <a:cubicBezTo>
                    <a:pt x="13673" y="5705"/>
                    <a:pt x="7012" y="3076"/>
                    <a:pt x="366" y="59"/>
                  </a:cubicBezTo>
                  <a:cubicBezTo>
                    <a:pt x="325" y="18"/>
                    <a:pt x="284" y="0"/>
                    <a:pt x="24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67" name="Google Shape;167;p15"/>
            <p:cNvSpPr/>
            <p:nvPr/>
          </p:nvSpPr>
          <p:spPr>
            <a:xfrm>
              <a:off x="6765725" y="3316105"/>
              <a:ext cx="178491" cy="124525"/>
            </a:xfrm>
            <a:custGeom>
              <a:avLst/>
              <a:gdLst/>
              <a:ahLst/>
              <a:cxnLst/>
              <a:rect l="l" t="t" r="r" b="b"/>
              <a:pathLst>
                <a:path w="3916" h="2732" extrusionOk="0">
                  <a:moveTo>
                    <a:pt x="347" y="1"/>
                  </a:moveTo>
                  <a:cubicBezTo>
                    <a:pt x="95" y="1"/>
                    <a:pt x="0" y="294"/>
                    <a:pt x="156" y="463"/>
                  </a:cubicBezTo>
                  <a:cubicBezTo>
                    <a:pt x="1172" y="1269"/>
                    <a:pt x="2172" y="2076"/>
                    <a:pt x="3382" y="2673"/>
                  </a:cubicBezTo>
                  <a:cubicBezTo>
                    <a:pt x="3423" y="2714"/>
                    <a:pt x="3472" y="2732"/>
                    <a:pt x="3520" y="2732"/>
                  </a:cubicBezTo>
                  <a:cubicBezTo>
                    <a:pt x="3719" y="2732"/>
                    <a:pt x="3916" y="2438"/>
                    <a:pt x="3592" y="2270"/>
                  </a:cubicBezTo>
                  <a:cubicBezTo>
                    <a:pt x="2576" y="1673"/>
                    <a:pt x="1575" y="866"/>
                    <a:pt x="559" y="60"/>
                  </a:cubicBezTo>
                  <a:cubicBezTo>
                    <a:pt x="480" y="19"/>
                    <a:pt x="409" y="1"/>
                    <a:pt x="34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68" name="Google Shape;168;p15"/>
            <p:cNvSpPr/>
            <p:nvPr/>
          </p:nvSpPr>
          <p:spPr>
            <a:xfrm>
              <a:off x="5773095" y="2884147"/>
              <a:ext cx="182229" cy="122246"/>
            </a:xfrm>
            <a:custGeom>
              <a:avLst/>
              <a:gdLst/>
              <a:ahLst/>
              <a:cxnLst/>
              <a:rect l="l" t="t" r="r" b="b"/>
              <a:pathLst>
                <a:path w="3998" h="2682" extrusionOk="0">
                  <a:moveTo>
                    <a:pt x="437" y="1"/>
                  </a:moveTo>
                  <a:cubicBezTo>
                    <a:pt x="239" y="1"/>
                    <a:pt x="0" y="298"/>
                    <a:pt x="158" y="455"/>
                  </a:cubicBezTo>
                  <a:cubicBezTo>
                    <a:pt x="1174" y="1262"/>
                    <a:pt x="2384" y="2068"/>
                    <a:pt x="3594" y="2681"/>
                  </a:cubicBezTo>
                  <a:cubicBezTo>
                    <a:pt x="3787" y="2681"/>
                    <a:pt x="3997" y="2278"/>
                    <a:pt x="3787" y="2278"/>
                  </a:cubicBezTo>
                  <a:cubicBezTo>
                    <a:pt x="2578" y="1665"/>
                    <a:pt x="1577" y="859"/>
                    <a:pt x="561" y="52"/>
                  </a:cubicBezTo>
                  <a:cubicBezTo>
                    <a:pt x="525" y="16"/>
                    <a:pt x="482" y="1"/>
                    <a:pt x="43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69" name="Google Shape;169;p15"/>
            <p:cNvSpPr/>
            <p:nvPr/>
          </p:nvSpPr>
          <p:spPr>
            <a:xfrm>
              <a:off x="5865895" y="2864502"/>
              <a:ext cx="96493" cy="79856"/>
            </a:xfrm>
            <a:custGeom>
              <a:avLst/>
              <a:gdLst/>
              <a:ahLst/>
              <a:cxnLst/>
              <a:rect l="l" t="t" r="r" b="b"/>
              <a:pathLst>
                <a:path w="2117" h="1752" extrusionOk="0">
                  <a:moveTo>
                    <a:pt x="340" y="0"/>
                  </a:moveTo>
                  <a:cubicBezTo>
                    <a:pt x="164" y="0"/>
                    <a:pt x="1" y="141"/>
                    <a:pt x="138" y="289"/>
                  </a:cubicBezTo>
                  <a:cubicBezTo>
                    <a:pt x="751" y="693"/>
                    <a:pt x="1155" y="1096"/>
                    <a:pt x="1558" y="1693"/>
                  </a:cubicBezTo>
                  <a:cubicBezTo>
                    <a:pt x="1637" y="1734"/>
                    <a:pt x="1708" y="1752"/>
                    <a:pt x="1770" y="1752"/>
                  </a:cubicBezTo>
                  <a:cubicBezTo>
                    <a:pt x="2022" y="1752"/>
                    <a:pt x="2117" y="1458"/>
                    <a:pt x="1961" y="1290"/>
                  </a:cubicBezTo>
                  <a:cubicBezTo>
                    <a:pt x="1558" y="886"/>
                    <a:pt x="945" y="483"/>
                    <a:pt x="542" y="80"/>
                  </a:cubicBezTo>
                  <a:cubicBezTo>
                    <a:pt x="485" y="24"/>
                    <a:pt x="411" y="0"/>
                    <a:pt x="34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70" name="Google Shape;170;p15"/>
            <p:cNvSpPr/>
            <p:nvPr/>
          </p:nvSpPr>
          <p:spPr>
            <a:xfrm>
              <a:off x="7296999" y="2463766"/>
              <a:ext cx="329042" cy="186513"/>
            </a:xfrm>
            <a:custGeom>
              <a:avLst/>
              <a:gdLst/>
              <a:ahLst/>
              <a:cxnLst/>
              <a:rect l="l" t="t" r="r" b="b"/>
              <a:pathLst>
                <a:path w="7219" h="4092" extrusionOk="0">
                  <a:moveTo>
                    <a:pt x="404" y="0"/>
                  </a:moveTo>
                  <a:cubicBezTo>
                    <a:pt x="195" y="0"/>
                    <a:pt x="1" y="403"/>
                    <a:pt x="195" y="403"/>
                  </a:cubicBezTo>
                  <a:lnTo>
                    <a:pt x="6856" y="4033"/>
                  </a:lnTo>
                  <a:cubicBezTo>
                    <a:pt x="6894" y="4074"/>
                    <a:pt x="6933" y="4091"/>
                    <a:pt x="6969" y="4091"/>
                  </a:cubicBezTo>
                  <a:cubicBezTo>
                    <a:pt x="7116" y="4091"/>
                    <a:pt x="7218" y="3798"/>
                    <a:pt x="7050" y="3629"/>
                  </a:cubicBezTo>
                  <a:lnTo>
                    <a:pt x="404" y="0"/>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71" name="Google Shape;171;p15"/>
            <p:cNvSpPr/>
            <p:nvPr/>
          </p:nvSpPr>
          <p:spPr>
            <a:xfrm>
              <a:off x="7620067" y="3784801"/>
              <a:ext cx="182092" cy="122246"/>
            </a:xfrm>
            <a:custGeom>
              <a:avLst/>
              <a:gdLst/>
              <a:ahLst/>
              <a:cxnLst/>
              <a:rect l="l" t="t" r="r" b="b"/>
              <a:pathLst>
                <a:path w="3995" h="2682" extrusionOk="0">
                  <a:moveTo>
                    <a:pt x="372" y="1"/>
                  </a:moveTo>
                  <a:cubicBezTo>
                    <a:pt x="108" y="1"/>
                    <a:pt x="1" y="297"/>
                    <a:pt x="172" y="455"/>
                  </a:cubicBezTo>
                  <a:cubicBezTo>
                    <a:pt x="1172" y="1471"/>
                    <a:pt x="2381" y="2068"/>
                    <a:pt x="3591" y="2681"/>
                  </a:cubicBezTo>
                  <a:cubicBezTo>
                    <a:pt x="3995" y="2681"/>
                    <a:pt x="3995" y="2278"/>
                    <a:pt x="3801" y="2278"/>
                  </a:cubicBezTo>
                  <a:cubicBezTo>
                    <a:pt x="2591" y="1665"/>
                    <a:pt x="1381" y="1068"/>
                    <a:pt x="575" y="52"/>
                  </a:cubicBezTo>
                  <a:cubicBezTo>
                    <a:pt x="500" y="16"/>
                    <a:pt x="432" y="1"/>
                    <a:pt x="37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72" name="Google Shape;172;p15"/>
            <p:cNvSpPr/>
            <p:nvPr/>
          </p:nvSpPr>
          <p:spPr>
            <a:xfrm>
              <a:off x="7292077" y="3994559"/>
              <a:ext cx="705897" cy="227991"/>
            </a:xfrm>
            <a:custGeom>
              <a:avLst/>
              <a:gdLst/>
              <a:ahLst/>
              <a:cxnLst/>
              <a:rect l="l" t="t" r="r" b="b"/>
              <a:pathLst>
                <a:path w="15487" h="5002" extrusionOk="0">
                  <a:moveTo>
                    <a:pt x="633" y="0"/>
                  </a:moveTo>
                  <a:cubicBezTo>
                    <a:pt x="197" y="0"/>
                    <a:pt x="0" y="727"/>
                    <a:pt x="512" y="902"/>
                  </a:cubicBezTo>
                  <a:cubicBezTo>
                    <a:pt x="3125" y="2515"/>
                    <a:pt x="6158" y="3918"/>
                    <a:pt x="9384" y="4725"/>
                  </a:cubicBezTo>
                  <a:cubicBezTo>
                    <a:pt x="9990" y="4912"/>
                    <a:pt x="10553" y="5002"/>
                    <a:pt x="11079" y="5002"/>
                  </a:cubicBezTo>
                  <a:cubicBezTo>
                    <a:pt x="12820" y="5002"/>
                    <a:pt x="14145" y="4015"/>
                    <a:pt x="15223" y="2305"/>
                  </a:cubicBezTo>
                  <a:cubicBezTo>
                    <a:pt x="15486" y="1915"/>
                    <a:pt x="15234" y="1608"/>
                    <a:pt x="14915" y="1608"/>
                  </a:cubicBezTo>
                  <a:cubicBezTo>
                    <a:pt x="14745" y="1608"/>
                    <a:pt x="14557" y="1695"/>
                    <a:pt x="14417" y="1902"/>
                  </a:cubicBezTo>
                  <a:cubicBezTo>
                    <a:pt x="13610" y="2918"/>
                    <a:pt x="12804" y="3918"/>
                    <a:pt x="11400" y="4128"/>
                  </a:cubicBezTo>
                  <a:cubicBezTo>
                    <a:pt x="10190" y="4128"/>
                    <a:pt x="8981" y="3725"/>
                    <a:pt x="7771" y="3321"/>
                  </a:cubicBezTo>
                  <a:cubicBezTo>
                    <a:pt x="5351" y="2515"/>
                    <a:pt x="3125" y="1305"/>
                    <a:pt x="915" y="95"/>
                  </a:cubicBezTo>
                  <a:cubicBezTo>
                    <a:pt x="814" y="29"/>
                    <a:pt x="719" y="0"/>
                    <a:pt x="633"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73" name="Google Shape;173;p15"/>
            <p:cNvSpPr/>
            <p:nvPr/>
          </p:nvSpPr>
          <p:spPr>
            <a:xfrm>
              <a:off x="5284027" y="1771912"/>
              <a:ext cx="888354" cy="754668"/>
            </a:xfrm>
            <a:custGeom>
              <a:avLst/>
              <a:gdLst/>
              <a:ahLst/>
              <a:cxnLst/>
              <a:rect l="l" t="t" r="r" b="b"/>
              <a:pathLst>
                <a:path w="19490" h="16557" extrusionOk="0">
                  <a:moveTo>
                    <a:pt x="5314" y="1"/>
                  </a:moveTo>
                  <a:cubicBezTo>
                    <a:pt x="3869" y="1"/>
                    <a:pt x="2479" y="386"/>
                    <a:pt x="1613" y="1468"/>
                  </a:cubicBezTo>
                  <a:cubicBezTo>
                    <a:pt x="0" y="3485"/>
                    <a:pt x="2629" y="6307"/>
                    <a:pt x="4033" y="7727"/>
                  </a:cubicBezTo>
                  <a:cubicBezTo>
                    <a:pt x="6259" y="9937"/>
                    <a:pt x="11098" y="12163"/>
                    <a:pt x="10082" y="15986"/>
                  </a:cubicBezTo>
                  <a:cubicBezTo>
                    <a:pt x="10082" y="16342"/>
                    <a:pt x="10354" y="16556"/>
                    <a:pt x="10623" y="16556"/>
                  </a:cubicBezTo>
                  <a:cubicBezTo>
                    <a:pt x="10817" y="16556"/>
                    <a:pt x="11010" y="16445"/>
                    <a:pt x="11098" y="16195"/>
                  </a:cubicBezTo>
                  <a:cubicBezTo>
                    <a:pt x="11904" y="13372"/>
                    <a:pt x="9888" y="11356"/>
                    <a:pt x="7872" y="9743"/>
                  </a:cubicBezTo>
                  <a:cubicBezTo>
                    <a:pt x="6452" y="8533"/>
                    <a:pt x="0" y="3694"/>
                    <a:pt x="2823" y="1678"/>
                  </a:cubicBezTo>
                  <a:cubicBezTo>
                    <a:pt x="3486" y="1203"/>
                    <a:pt x="4279" y="1038"/>
                    <a:pt x="5100" y="1038"/>
                  </a:cubicBezTo>
                  <a:cubicBezTo>
                    <a:pt x="6038" y="1038"/>
                    <a:pt x="7012" y="1253"/>
                    <a:pt x="7872" y="1468"/>
                  </a:cubicBezTo>
                  <a:cubicBezTo>
                    <a:pt x="9485" y="1871"/>
                    <a:pt x="10888" y="2888"/>
                    <a:pt x="12501" y="3694"/>
                  </a:cubicBezTo>
                  <a:cubicBezTo>
                    <a:pt x="13706" y="4292"/>
                    <a:pt x="15129" y="4895"/>
                    <a:pt x="16510" y="4895"/>
                  </a:cubicBezTo>
                  <a:cubicBezTo>
                    <a:pt x="17441" y="4895"/>
                    <a:pt x="18351" y="4621"/>
                    <a:pt x="19163" y="3888"/>
                  </a:cubicBezTo>
                  <a:cubicBezTo>
                    <a:pt x="19489" y="3562"/>
                    <a:pt x="19150" y="2971"/>
                    <a:pt x="18693" y="2971"/>
                  </a:cubicBezTo>
                  <a:cubicBezTo>
                    <a:pt x="18585" y="2971"/>
                    <a:pt x="18470" y="3004"/>
                    <a:pt x="18356" y="3081"/>
                  </a:cubicBezTo>
                  <a:cubicBezTo>
                    <a:pt x="17698" y="3646"/>
                    <a:pt x="16974" y="3870"/>
                    <a:pt x="16217" y="3870"/>
                  </a:cubicBezTo>
                  <a:cubicBezTo>
                    <a:pt x="13729" y="3870"/>
                    <a:pt x="10888" y="1441"/>
                    <a:pt x="8872" y="662"/>
                  </a:cubicBezTo>
                  <a:cubicBezTo>
                    <a:pt x="7848" y="288"/>
                    <a:pt x="6561" y="1"/>
                    <a:pt x="531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sp>
          <p:nvSpPr>
            <p:cNvPr id="174" name="Google Shape;174;p15"/>
            <p:cNvSpPr/>
            <p:nvPr/>
          </p:nvSpPr>
          <p:spPr>
            <a:xfrm>
              <a:off x="5480110" y="1875515"/>
              <a:ext cx="338978" cy="238110"/>
            </a:xfrm>
            <a:custGeom>
              <a:avLst/>
              <a:gdLst/>
              <a:ahLst/>
              <a:cxnLst/>
              <a:rect l="l" t="t" r="r" b="b"/>
              <a:pathLst>
                <a:path w="7437" h="5224" extrusionOk="0">
                  <a:moveTo>
                    <a:pt x="1867" y="639"/>
                  </a:moveTo>
                  <a:cubicBezTo>
                    <a:pt x="2388" y="639"/>
                    <a:pt x="3019" y="847"/>
                    <a:pt x="3360" y="1018"/>
                  </a:cubicBezTo>
                  <a:cubicBezTo>
                    <a:pt x="4166" y="1212"/>
                    <a:pt x="4973" y="1615"/>
                    <a:pt x="5586" y="2421"/>
                  </a:cubicBezTo>
                  <a:cubicBezTo>
                    <a:pt x="6305" y="3141"/>
                    <a:pt x="6704" y="4501"/>
                    <a:pt x="5637" y="4501"/>
                  </a:cubicBezTo>
                  <a:cubicBezTo>
                    <a:pt x="5508" y="4501"/>
                    <a:pt x="5357" y="4481"/>
                    <a:pt x="5183" y="4438"/>
                  </a:cubicBezTo>
                  <a:cubicBezTo>
                    <a:pt x="4166" y="4244"/>
                    <a:pt x="3360" y="3841"/>
                    <a:pt x="2360" y="3438"/>
                  </a:cubicBezTo>
                  <a:cubicBezTo>
                    <a:pt x="2150" y="3034"/>
                    <a:pt x="1553" y="2825"/>
                    <a:pt x="1344" y="2421"/>
                  </a:cubicBezTo>
                  <a:cubicBezTo>
                    <a:pt x="646" y="1026"/>
                    <a:pt x="1155" y="639"/>
                    <a:pt x="1867" y="639"/>
                  </a:cubicBezTo>
                  <a:close/>
                  <a:moveTo>
                    <a:pt x="2145" y="1"/>
                  </a:moveTo>
                  <a:cubicBezTo>
                    <a:pt x="1114" y="1"/>
                    <a:pt x="0" y="431"/>
                    <a:pt x="134" y="1824"/>
                  </a:cubicBezTo>
                  <a:cubicBezTo>
                    <a:pt x="344" y="3631"/>
                    <a:pt x="3166" y="4647"/>
                    <a:pt x="4570" y="5051"/>
                  </a:cubicBezTo>
                  <a:cubicBezTo>
                    <a:pt x="4953" y="5160"/>
                    <a:pt x="5351" y="5224"/>
                    <a:pt x="5715" y="5224"/>
                  </a:cubicBezTo>
                  <a:cubicBezTo>
                    <a:pt x="6699" y="5224"/>
                    <a:pt x="7437" y="4756"/>
                    <a:pt x="6989" y="3438"/>
                  </a:cubicBezTo>
                  <a:cubicBezTo>
                    <a:pt x="6593" y="1854"/>
                    <a:pt x="5031" y="845"/>
                    <a:pt x="3448" y="244"/>
                  </a:cubicBezTo>
                  <a:lnTo>
                    <a:pt x="3448" y="244"/>
                  </a:lnTo>
                  <a:cubicBezTo>
                    <a:pt x="3421" y="232"/>
                    <a:pt x="3391" y="221"/>
                    <a:pt x="3360" y="211"/>
                  </a:cubicBezTo>
                  <a:lnTo>
                    <a:pt x="3360" y="211"/>
                  </a:lnTo>
                  <a:cubicBezTo>
                    <a:pt x="3360" y="211"/>
                    <a:pt x="3360" y="211"/>
                    <a:pt x="3360" y="211"/>
                  </a:cubicBezTo>
                  <a:cubicBezTo>
                    <a:pt x="3051" y="87"/>
                    <a:pt x="2606" y="1"/>
                    <a:pt x="2145"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58A"/>
                </a:solidFill>
              </a:endParaRPr>
            </a:p>
          </p:txBody>
        </p:sp>
      </p:grpSp>
      <p:sp>
        <p:nvSpPr>
          <p:cNvPr id="175" name="Google Shape;175;p15"/>
          <p:cNvSpPr/>
          <p:nvPr/>
        </p:nvSpPr>
        <p:spPr>
          <a:xfrm>
            <a:off x="4225055" y="-87505"/>
            <a:ext cx="2324445" cy="1406715"/>
          </a:xfrm>
          <a:custGeom>
            <a:avLst/>
            <a:gdLst/>
            <a:ahLst/>
            <a:cxnLst/>
            <a:rect l="l" t="t" r="r" b="b"/>
            <a:pathLst>
              <a:path w="54038" h="32701" extrusionOk="0">
                <a:moveTo>
                  <a:pt x="52907" y="1"/>
                </a:moveTo>
                <a:cubicBezTo>
                  <a:pt x="52603" y="1"/>
                  <a:pt x="52312" y="217"/>
                  <a:pt x="52425" y="563"/>
                </a:cubicBezTo>
                <a:cubicBezTo>
                  <a:pt x="52828" y="4193"/>
                  <a:pt x="52425" y="7822"/>
                  <a:pt x="51618" y="11258"/>
                </a:cubicBezTo>
                <a:cubicBezTo>
                  <a:pt x="50812" y="14274"/>
                  <a:pt x="49811" y="17307"/>
                  <a:pt x="48198" y="20130"/>
                </a:cubicBezTo>
                <a:cubicBezTo>
                  <a:pt x="45166" y="25162"/>
                  <a:pt x="40133" y="28598"/>
                  <a:pt x="34488" y="30211"/>
                </a:cubicBezTo>
                <a:cubicBezTo>
                  <a:pt x="31261" y="31211"/>
                  <a:pt x="28035" y="31614"/>
                  <a:pt x="24600" y="31614"/>
                </a:cubicBezTo>
                <a:cubicBezTo>
                  <a:pt x="21374" y="31614"/>
                  <a:pt x="17954" y="31421"/>
                  <a:pt x="14921" y="30614"/>
                </a:cubicBezTo>
                <a:cubicBezTo>
                  <a:pt x="9082" y="29001"/>
                  <a:pt x="5856" y="23953"/>
                  <a:pt x="3840" y="18710"/>
                </a:cubicBezTo>
                <a:cubicBezTo>
                  <a:pt x="1614" y="13468"/>
                  <a:pt x="1017" y="6612"/>
                  <a:pt x="3033" y="1176"/>
                </a:cubicBezTo>
                <a:cubicBezTo>
                  <a:pt x="3146" y="820"/>
                  <a:pt x="2855" y="605"/>
                  <a:pt x="2551" y="605"/>
                </a:cubicBezTo>
                <a:cubicBezTo>
                  <a:pt x="2331" y="605"/>
                  <a:pt x="2105" y="717"/>
                  <a:pt x="2017" y="967"/>
                </a:cubicBezTo>
                <a:cubicBezTo>
                  <a:pt x="1" y="6016"/>
                  <a:pt x="614" y="12468"/>
                  <a:pt x="2227" y="17500"/>
                </a:cubicBezTo>
                <a:cubicBezTo>
                  <a:pt x="4033" y="22743"/>
                  <a:pt x="7066" y="28598"/>
                  <a:pt x="12308" y="30808"/>
                </a:cubicBezTo>
                <a:cubicBezTo>
                  <a:pt x="15325" y="32227"/>
                  <a:pt x="18760" y="32421"/>
                  <a:pt x="21987" y="32631"/>
                </a:cubicBezTo>
                <a:cubicBezTo>
                  <a:pt x="22787" y="32676"/>
                  <a:pt x="23599" y="32700"/>
                  <a:pt x="24417" y="32700"/>
                </a:cubicBezTo>
                <a:cubicBezTo>
                  <a:pt x="27094" y="32700"/>
                  <a:pt x="29840" y="32442"/>
                  <a:pt x="32471" y="31824"/>
                </a:cubicBezTo>
                <a:cubicBezTo>
                  <a:pt x="38310" y="30614"/>
                  <a:pt x="44166" y="27582"/>
                  <a:pt x="47795" y="22549"/>
                </a:cubicBezTo>
                <a:cubicBezTo>
                  <a:pt x="50005" y="19517"/>
                  <a:pt x="51424" y="15887"/>
                  <a:pt x="52425" y="12258"/>
                </a:cubicBezTo>
                <a:cubicBezTo>
                  <a:pt x="53441" y="8435"/>
                  <a:pt x="54038" y="4402"/>
                  <a:pt x="53441" y="370"/>
                </a:cubicBezTo>
                <a:cubicBezTo>
                  <a:pt x="53353" y="113"/>
                  <a:pt x="53126" y="1"/>
                  <a:pt x="52907"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5"/>
          <p:cNvSpPr/>
          <p:nvPr/>
        </p:nvSpPr>
        <p:spPr>
          <a:xfrm>
            <a:off x="5032614" y="279174"/>
            <a:ext cx="545559" cy="490830"/>
          </a:xfrm>
          <a:custGeom>
            <a:avLst/>
            <a:gdLst/>
            <a:ahLst/>
            <a:cxnLst/>
            <a:rect l="l" t="t" r="r" b="b"/>
            <a:pathLst>
              <a:path w="12683" h="11410" extrusionOk="0">
                <a:moveTo>
                  <a:pt x="7034" y="615"/>
                </a:moveTo>
                <a:cubicBezTo>
                  <a:pt x="9571" y="615"/>
                  <a:pt x="11496" y="2650"/>
                  <a:pt x="11682" y="5153"/>
                </a:cubicBezTo>
                <a:cubicBezTo>
                  <a:pt x="11876" y="8380"/>
                  <a:pt x="9666" y="10589"/>
                  <a:pt x="6633" y="10799"/>
                </a:cubicBezTo>
                <a:cubicBezTo>
                  <a:pt x="4020" y="10799"/>
                  <a:pt x="1601" y="8976"/>
                  <a:pt x="988" y="6363"/>
                </a:cubicBezTo>
                <a:cubicBezTo>
                  <a:pt x="584" y="3331"/>
                  <a:pt x="3004" y="718"/>
                  <a:pt x="6036" y="718"/>
                </a:cubicBezTo>
                <a:cubicBezTo>
                  <a:pt x="6085" y="718"/>
                  <a:pt x="6127" y="709"/>
                  <a:pt x="6164" y="693"/>
                </a:cubicBezTo>
                <a:lnTo>
                  <a:pt x="6164" y="693"/>
                </a:lnTo>
                <a:cubicBezTo>
                  <a:pt x="6460" y="641"/>
                  <a:pt x="6751" y="615"/>
                  <a:pt x="7034" y="615"/>
                </a:cubicBezTo>
                <a:close/>
                <a:moveTo>
                  <a:pt x="6948" y="0"/>
                </a:moveTo>
                <a:cubicBezTo>
                  <a:pt x="6595" y="0"/>
                  <a:pt x="6234" y="32"/>
                  <a:pt x="5867" y="97"/>
                </a:cubicBezTo>
                <a:lnTo>
                  <a:pt x="5867" y="97"/>
                </a:lnTo>
                <a:cubicBezTo>
                  <a:pt x="5819" y="96"/>
                  <a:pt x="5771" y="95"/>
                  <a:pt x="5723" y="95"/>
                </a:cubicBezTo>
                <a:cubicBezTo>
                  <a:pt x="2630" y="95"/>
                  <a:pt x="1" y="2845"/>
                  <a:pt x="391" y="6154"/>
                </a:cubicBezTo>
                <a:cubicBezTo>
                  <a:pt x="576" y="9239"/>
                  <a:pt x="3535" y="11410"/>
                  <a:pt x="6615" y="11410"/>
                </a:cubicBezTo>
                <a:cubicBezTo>
                  <a:pt x="6755" y="11410"/>
                  <a:pt x="6896" y="11405"/>
                  <a:pt x="7036" y="11396"/>
                </a:cubicBezTo>
                <a:cubicBezTo>
                  <a:pt x="10472" y="10993"/>
                  <a:pt x="12682" y="8170"/>
                  <a:pt x="12279" y="4750"/>
                </a:cubicBezTo>
                <a:cubicBezTo>
                  <a:pt x="11923" y="1905"/>
                  <a:pt x="9685" y="0"/>
                  <a:pt x="6948"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5"/>
          <p:cNvSpPr/>
          <p:nvPr/>
        </p:nvSpPr>
        <p:spPr>
          <a:xfrm>
            <a:off x="4702458" y="28169"/>
            <a:ext cx="1179600" cy="1018826"/>
          </a:xfrm>
          <a:custGeom>
            <a:avLst/>
            <a:gdLst/>
            <a:ahLst/>
            <a:cxnLst/>
            <a:rect l="l" t="t" r="r" b="b"/>
            <a:pathLst>
              <a:path w="27423" h="23684" extrusionOk="0">
                <a:moveTo>
                  <a:pt x="21348" y="1090"/>
                </a:moveTo>
                <a:cubicBezTo>
                  <a:pt x="22304" y="1090"/>
                  <a:pt x="23130" y="1550"/>
                  <a:pt x="23583" y="2923"/>
                </a:cubicBezTo>
                <a:cubicBezTo>
                  <a:pt x="23793" y="3923"/>
                  <a:pt x="23793" y="4730"/>
                  <a:pt x="23583" y="5746"/>
                </a:cubicBezTo>
                <a:cubicBezTo>
                  <a:pt x="23390" y="6343"/>
                  <a:pt x="22986" y="6746"/>
                  <a:pt x="22777" y="7359"/>
                </a:cubicBezTo>
                <a:cubicBezTo>
                  <a:pt x="22583" y="8359"/>
                  <a:pt x="22986" y="8972"/>
                  <a:pt x="23583" y="9779"/>
                </a:cubicBezTo>
                <a:cubicBezTo>
                  <a:pt x="25196" y="11989"/>
                  <a:pt x="27019" y="15021"/>
                  <a:pt x="25196" y="17844"/>
                </a:cubicBezTo>
                <a:cubicBezTo>
                  <a:pt x="24418" y="19104"/>
                  <a:pt x="23266" y="19430"/>
                  <a:pt x="21988" y="19430"/>
                </a:cubicBezTo>
                <a:cubicBezTo>
                  <a:pt x="20615" y="19430"/>
                  <a:pt x="19097" y="19054"/>
                  <a:pt x="17744" y="19054"/>
                </a:cubicBezTo>
                <a:cubicBezTo>
                  <a:pt x="15115" y="19247"/>
                  <a:pt x="14115" y="21667"/>
                  <a:pt x="11889" y="22473"/>
                </a:cubicBezTo>
                <a:cubicBezTo>
                  <a:pt x="11254" y="22685"/>
                  <a:pt x="10496" y="22800"/>
                  <a:pt x="9708" y="22800"/>
                </a:cubicBezTo>
                <a:cubicBezTo>
                  <a:pt x="7489" y="22800"/>
                  <a:pt x="5032" y="21888"/>
                  <a:pt x="4436" y="19650"/>
                </a:cubicBezTo>
                <a:cubicBezTo>
                  <a:pt x="4227" y="18650"/>
                  <a:pt x="4436" y="17634"/>
                  <a:pt x="4227" y="16634"/>
                </a:cubicBezTo>
                <a:cubicBezTo>
                  <a:pt x="3823" y="15424"/>
                  <a:pt x="3227" y="14618"/>
                  <a:pt x="2420" y="13602"/>
                </a:cubicBezTo>
                <a:cubicBezTo>
                  <a:pt x="1614" y="12602"/>
                  <a:pt x="597" y="11182"/>
                  <a:pt x="1001" y="9779"/>
                </a:cubicBezTo>
                <a:cubicBezTo>
                  <a:pt x="1404" y="8359"/>
                  <a:pt x="3017" y="7359"/>
                  <a:pt x="3823" y="6343"/>
                </a:cubicBezTo>
                <a:cubicBezTo>
                  <a:pt x="5243" y="4327"/>
                  <a:pt x="5840" y="2117"/>
                  <a:pt x="8872" y="2117"/>
                </a:cubicBezTo>
                <a:cubicBezTo>
                  <a:pt x="10485" y="2117"/>
                  <a:pt x="11889" y="2714"/>
                  <a:pt x="13502" y="2923"/>
                </a:cubicBezTo>
                <a:cubicBezTo>
                  <a:pt x="13901" y="2971"/>
                  <a:pt x="14275" y="2995"/>
                  <a:pt x="14634" y="2995"/>
                </a:cubicBezTo>
                <a:cubicBezTo>
                  <a:pt x="15726" y="2995"/>
                  <a:pt x="16676" y="2772"/>
                  <a:pt x="17744" y="2310"/>
                </a:cubicBezTo>
                <a:cubicBezTo>
                  <a:pt x="18847" y="1763"/>
                  <a:pt x="20193" y="1090"/>
                  <a:pt x="21348" y="1090"/>
                </a:cubicBezTo>
                <a:close/>
                <a:moveTo>
                  <a:pt x="21317" y="1"/>
                </a:moveTo>
                <a:cubicBezTo>
                  <a:pt x="21010" y="1"/>
                  <a:pt x="20689" y="34"/>
                  <a:pt x="20357" y="100"/>
                </a:cubicBezTo>
                <a:cubicBezTo>
                  <a:pt x="19147" y="504"/>
                  <a:pt x="17938" y="1101"/>
                  <a:pt x="16937" y="1504"/>
                </a:cubicBezTo>
                <a:cubicBezTo>
                  <a:pt x="15921" y="1907"/>
                  <a:pt x="15115" y="2117"/>
                  <a:pt x="14115" y="2117"/>
                </a:cubicBezTo>
                <a:cubicBezTo>
                  <a:pt x="12905" y="1907"/>
                  <a:pt x="11889" y="1504"/>
                  <a:pt x="10679" y="1310"/>
                </a:cubicBezTo>
                <a:cubicBezTo>
                  <a:pt x="10022" y="1209"/>
                  <a:pt x="9402" y="1145"/>
                  <a:pt x="8817" y="1145"/>
                </a:cubicBezTo>
                <a:cubicBezTo>
                  <a:pt x="7077" y="1145"/>
                  <a:pt x="5644" y="1709"/>
                  <a:pt x="4436" y="3520"/>
                </a:cubicBezTo>
                <a:cubicBezTo>
                  <a:pt x="3630" y="4730"/>
                  <a:pt x="2823" y="5940"/>
                  <a:pt x="1807" y="6956"/>
                </a:cubicBezTo>
                <a:cubicBezTo>
                  <a:pt x="1001" y="7956"/>
                  <a:pt x="1" y="8972"/>
                  <a:pt x="1" y="10376"/>
                </a:cubicBezTo>
                <a:cubicBezTo>
                  <a:pt x="1" y="11585"/>
                  <a:pt x="404" y="12795"/>
                  <a:pt x="1210" y="13602"/>
                </a:cubicBezTo>
                <a:cubicBezTo>
                  <a:pt x="1614" y="14215"/>
                  <a:pt x="2210" y="14811"/>
                  <a:pt x="2614" y="15424"/>
                </a:cubicBezTo>
                <a:cubicBezTo>
                  <a:pt x="3227" y="16424"/>
                  <a:pt x="3227" y="17231"/>
                  <a:pt x="3420" y="18247"/>
                </a:cubicBezTo>
                <a:cubicBezTo>
                  <a:pt x="3420" y="19457"/>
                  <a:pt x="3630" y="20860"/>
                  <a:pt x="4436" y="21876"/>
                </a:cubicBezTo>
                <a:cubicBezTo>
                  <a:pt x="5243" y="22683"/>
                  <a:pt x="6646" y="23280"/>
                  <a:pt x="7856" y="23490"/>
                </a:cubicBezTo>
                <a:cubicBezTo>
                  <a:pt x="8476" y="23621"/>
                  <a:pt x="9067" y="23684"/>
                  <a:pt x="9633" y="23684"/>
                </a:cubicBezTo>
                <a:cubicBezTo>
                  <a:pt x="11646" y="23684"/>
                  <a:pt x="13348" y="22883"/>
                  <a:pt x="14921" y="21473"/>
                </a:cubicBezTo>
                <a:cubicBezTo>
                  <a:pt x="16086" y="20448"/>
                  <a:pt x="17142" y="20163"/>
                  <a:pt x="18326" y="20163"/>
                </a:cubicBezTo>
                <a:cubicBezTo>
                  <a:pt x="18780" y="20163"/>
                  <a:pt x="19254" y="20205"/>
                  <a:pt x="19760" y="20263"/>
                </a:cubicBezTo>
                <a:cubicBezTo>
                  <a:pt x="20462" y="20360"/>
                  <a:pt x="21216" y="20461"/>
                  <a:pt x="21946" y="20461"/>
                </a:cubicBezTo>
                <a:cubicBezTo>
                  <a:pt x="22676" y="20461"/>
                  <a:pt x="23382" y="20360"/>
                  <a:pt x="23986" y="20054"/>
                </a:cubicBezTo>
                <a:cubicBezTo>
                  <a:pt x="26616" y="18844"/>
                  <a:pt x="27422" y="15618"/>
                  <a:pt x="26616" y="13198"/>
                </a:cubicBezTo>
                <a:cubicBezTo>
                  <a:pt x="26406" y="12392"/>
                  <a:pt x="26003" y="11585"/>
                  <a:pt x="25599" y="10779"/>
                </a:cubicBezTo>
                <a:cubicBezTo>
                  <a:pt x="25003" y="9972"/>
                  <a:pt x="23583" y="8762"/>
                  <a:pt x="23793" y="7762"/>
                </a:cubicBezTo>
                <a:cubicBezTo>
                  <a:pt x="23986" y="6956"/>
                  <a:pt x="24390" y="6149"/>
                  <a:pt x="24599" y="5343"/>
                </a:cubicBezTo>
                <a:cubicBezTo>
                  <a:pt x="24786" y="4363"/>
                  <a:pt x="24793" y="3578"/>
                  <a:pt x="24619" y="2800"/>
                </a:cubicBezTo>
                <a:lnTo>
                  <a:pt x="24619" y="2800"/>
                </a:lnTo>
                <a:cubicBezTo>
                  <a:pt x="24615" y="2772"/>
                  <a:pt x="24609" y="2743"/>
                  <a:pt x="24599" y="2714"/>
                </a:cubicBezTo>
                <a:lnTo>
                  <a:pt x="24599" y="2714"/>
                </a:lnTo>
                <a:cubicBezTo>
                  <a:pt x="24599" y="2714"/>
                  <a:pt x="24599" y="2714"/>
                  <a:pt x="24599" y="2714"/>
                </a:cubicBezTo>
                <a:cubicBezTo>
                  <a:pt x="24596" y="2702"/>
                  <a:pt x="24593" y="2690"/>
                  <a:pt x="24589" y="2678"/>
                </a:cubicBezTo>
                <a:lnTo>
                  <a:pt x="24589" y="2678"/>
                </a:lnTo>
                <a:cubicBezTo>
                  <a:pt x="24072" y="856"/>
                  <a:pt x="22867" y="1"/>
                  <a:pt x="21317"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5"/>
          <p:cNvSpPr/>
          <p:nvPr/>
        </p:nvSpPr>
        <p:spPr>
          <a:xfrm>
            <a:off x="5978602" y="387750"/>
            <a:ext cx="111667" cy="97908"/>
          </a:xfrm>
          <a:custGeom>
            <a:avLst/>
            <a:gdLst/>
            <a:ahLst/>
            <a:cxnLst/>
            <a:rect l="l" t="t" r="r" b="b"/>
            <a:pathLst>
              <a:path w="2596" h="2276" extrusionOk="0">
                <a:moveTo>
                  <a:pt x="826" y="506"/>
                </a:moveTo>
                <a:cubicBezTo>
                  <a:pt x="868" y="545"/>
                  <a:pt x="921" y="581"/>
                  <a:pt x="982" y="613"/>
                </a:cubicBezTo>
                <a:cubicBezTo>
                  <a:pt x="1176" y="613"/>
                  <a:pt x="1579" y="613"/>
                  <a:pt x="1982" y="807"/>
                </a:cubicBezTo>
                <a:cubicBezTo>
                  <a:pt x="2192" y="1210"/>
                  <a:pt x="1982" y="1613"/>
                  <a:pt x="1579" y="1823"/>
                </a:cubicBezTo>
                <a:cubicBezTo>
                  <a:pt x="1520" y="1837"/>
                  <a:pt x="1462" y="1844"/>
                  <a:pt x="1406" y="1844"/>
                </a:cubicBezTo>
                <a:cubicBezTo>
                  <a:pt x="750" y="1844"/>
                  <a:pt x="310" y="941"/>
                  <a:pt x="826" y="506"/>
                </a:cubicBezTo>
                <a:close/>
                <a:moveTo>
                  <a:pt x="982" y="0"/>
                </a:moveTo>
                <a:cubicBezTo>
                  <a:pt x="836" y="0"/>
                  <a:pt x="743" y="53"/>
                  <a:pt x="703" y="131"/>
                </a:cubicBezTo>
                <a:lnTo>
                  <a:pt x="703" y="131"/>
                </a:lnTo>
                <a:cubicBezTo>
                  <a:pt x="255" y="404"/>
                  <a:pt x="0" y="906"/>
                  <a:pt x="176" y="1420"/>
                </a:cubicBezTo>
                <a:cubicBezTo>
                  <a:pt x="336" y="1914"/>
                  <a:pt x="784" y="2275"/>
                  <a:pt x="1272" y="2275"/>
                </a:cubicBezTo>
                <a:cubicBezTo>
                  <a:pt x="1373" y="2275"/>
                  <a:pt x="1476" y="2260"/>
                  <a:pt x="1579" y="2226"/>
                </a:cubicBezTo>
                <a:cubicBezTo>
                  <a:pt x="1982" y="2226"/>
                  <a:pt x="2595" y="1613"/>
                  <a:pt x="2595" y="1016"/>
                </a:cubicBezTo>
                <a:cubicBezTo>
                  <a:pt x="2397" y="254"/>
                  <a:pt x="1665" y="212"/>
                  <a:pt x="1082" y="33"/>
                </a:cubicBezTo>
                <a:lnTo>
                  <a:pt x="1082" y="33"/>
                </a:lnTo>
                <a:cubicBezTo>
                  <a:pt x="1050" y="13"/>
                  <a:pt x="1016" y="0"/>
                  <a:pt x="982"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5"/>
          <p:cNvSpPr/>
          <p:nvPr/>
        </p:nvSpPr>
        <p:spPr>
          <a:xfrm>
            <a:off x="5813244" y="350841"/>
            <a:ext cx="94504" cy="85605"/>
          </a:xfrm>
          <a:custGeom>
            <a:avLst/>
            <a:gdLst/>
            <a:ahLst/>
            <a:cxnLst/>
            <a:rect l="l" t="t" r="r" b="b"/>
            <a:pathLst>
              <a:path w="2197" h="1990" extrusionOk="0">
                <a:moveTo>
                  <a:pt x="958" y="471"/>
                </a:moveTo>
                <a:cubicBezTo>
                  <a:pt x="1460" y="570"/>
                  <a:pt x="1755" y="1106"/>
                  <a:pt x="1390" y="1471"/>
                </a:cubicBezTo>
                <a:cubicBezTo>
                  <a:pt x="1273" y="1527"/>
                  <a:pt x="1174" y="1551"/>
                  <a:pt x="1087" y="1551"/>
                </a:cubicBezTo>
                <a:cubicBezTo>
                  <a:pt x="873" y="1551"/>
                  <a:pt x="733" y="1410"/>
                  <a:pt x="584" y="1261"/>
                </a:cubicBezTo>
                <a:cubicBezTo>
                  <a:pt x="584" y="1073"/>
                  <a:pt x="584" y="684"/>
                  <a:pt x="958" y="471"/>
                </a:cubicBezTo>
                <a:close/>
                <a:moveTo>
                  <a:pt x="715" y="0"/>
                </a:moveTo>
                <a:cubicBezTo>
                  <a:pt x="668" y="0"/>
                  <a:pt x="623" y="16"/>
                  <a:pt x="584" y="52"/>
                </a:cubicBezTo>
                <a:cubicBezTo>
                  <a:pt x="526" y="52"/>
                  <a:pt x="503" y="87"/>
                  <a:pt x="504" y="137"/>
                </a:cubicBezTo>
                <a:lnTo>
                  <a:pt x="504" y="137"/>
                </a:lnTo>
                <a:cubicBezTo>
                  <a:pt x="156" y="538"/>
                  <a:pt x="0" y="1095"/>
                  <a:pt x="181" y="1471"/>
                </a:cubicBezTo>
                <a:cubicBezTo>
                  <a:pt x="438" y="1851"/>
                  <a:pt x="695" y="1989"/>
                  <a:pt x="1006" y="1989"/>
                </a:cubicBezTo>
                <a:cubicBezTo>
                  <a:pt x="1183" y="1989"/>
                  <a:pt x="1378" y="1945"/>
                  <a:pt x="1600" y="1874"/>
                </a:cubicBezTo>
                <a:cubicBezTo>
                  <a:pt x="2003" y="1665"/>
                  <a:pt x="2197" y="1068"/>
                  <a:pt x="2003" y="665"/>
                </a:cubicBezTo>
                <a:cubicBezTo>
                  <a:pt x="1675" y="336"/>
                  <a:pt x="1346" y="136"/>
                  <a:pt x="903" y="73"/>
                </a:cubicBezTo>
                <a:lnTo>
                  <a:pt x="903" y="73"/>
                </a:lnTo>
                <a:cubicBezTo>
                  <a:pt x="846" y="29"/>
                  <a:pt x="779" y="0"/>
                  <a:pt x="715"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5"/>
          <p:cNvSpPr/>
          <p:nvPr/>
        </p:nvSpPr>
        <p:spPr>
          <a:xfrm>
            <a:off x="5951458" y="611052"/>
            <a:ext cx="86761" cy="80658"/>
          </a:xfrm>
          <a:custGeom>
            <a:avLst/>
            <a:gdLst/>
            <a:ahLst/>
            <a:cxnLst/>
            <a:rect l="l" t="t" r="r" b="b"/>
            <a:pathLst>
              <a:path w="2017" h="1875" extrusionOk="0">
                <a:moveTo>
                  <a:pt x="1000" y="455"/>
                </a:moveTo>
                <a:cubicBezTo>
                  <a:pt x="1210" y="455"/>
                  <a:pt x="1404" y="665"/>
                  <a:pt x="1404" y="858"/>
                </a:cubicBezTo>
                <a:cubicBezTo>
                  <a:pt x="1404" y="1068"/>
                  <a:pt x="1210" y="1261"/>
                  <a:pt x="1000" y="1261"/>
                </a:cubicBezTo>
                <a:cubicBezTo>
                  <a:pt x="943" y="1323"/>
                  <a:pt x="885" y="1349"/>
                  <a:pt x="830" y="1349"/>
                </a:cubicBezTo>
                <a:cubicBezTo>
                  <a:pt x="701" y="1349"/>
                  <a:pt x="597" y="1204"/>
                  <a:pt x="597" y="1068"/>
                </a:cubicBezTo>
                <a:cubicBezTo>
                  <a:pt x="597" y="665"/>
                  <a:pt x="807" y="455"/>
                  <a:pt x="1000" y="455"/>
                </a:cubicBezTo>
                <a:close/>
                <a:moveTo>
                  <a:pt x="913" y="0"/>
                </a:moveTo>
                <a:cubicBezTo>
                  <a:pt x="879" y="0"/>
                  <a:pt x="843" y="16"/>
                  <a:pt x="807" y="52"/>
                </a:cubicBezTo>
                <a:cubicBezTo>
                  <a:pt x="403" y="261"/>
                  <a:pt x="0" y="665"/>
                  <a:pt x="194" y="1068"/>
                </a:cubicBezTo>
                <a:cubicBezTo>
                  <a:pt x="194" y="1471"/>
                  <a:pt x="597" y="1874"/>
                  <a:pt x="1000" y="1874"/>
                </a:cubicBezTo>
                <a:cubicBezTo>
                  <a:pt x="1404" y="1874"/>
                  <a:pt x="1807" y="1471"/>
                  <a:pt x="1807" y="1068"/>
                </a:cubicBezTo>
                <a:cubicBezTo>
                  <a:pt x="2016" y="665"/>
                  <a:pt x="1613" y="261"/>
                  <a:pt x="1210" y="52"/>
                </a:cubicBezTo>
                <a:cubicBezTo>
                  <a:pt x="1171" y="16"/>
                  <a:pt x="1133" y="0"/>
                  <a:pt x="1097" y="0"/>
                </a:cubicBezTo>
                <a:cubicBezTo>
                  <a:pt x="1063" y="0"/>
                  <a:pt x="1031" y="15"/>
                  <a:pt x="1004" y="39"/>
                </a:cubicBezTo>
                <a:lnTo>
                  <a:pt x="1004" y="39"/>
                </a:lnTo>
                <a:cubicBezTo>
                  <a:pt x="978" y="15"/>
                  <a:pt x="947" y="0"/>
                  <a:pt x="913"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5"/>
          <p:cNvSpPr/>
          <p:nvPr/>
        </p:nvSpPr>
        <p:spPr>
          <a:xfrm>
            <a:off x="5466871" y="1029567"/>
            <a:ext cx="102978" cy="95800"/>
          </a:xfrm>
          <a:custGeom>
            <a:avLst/>
            <a:gdLst/>
            <a:ahLst/>
            <a:cxnLst/>
            <a:rect l="l" t="t" r="r" b="b"/>
            <a:pathLst>
              <a:path w="2394" h="2227" extrusionOk="0">
                <a:moveTo>
                  <a:pt x="1168" y="442"/>
                </a:moveTo>
                <a:cubicBezTo>
                  <a:pt x="1378" y="511"/>
                  <a:pt x="1637" y="664"/>
                  <a:pt x="1781" y="807"/>
                </a:cubicBezTo>
                <a:cubicBezTo>
                  <a:pt x="1990" y="1211"/>
                  <a:pt x="1781" y="1614"/>
                  <a:pt x="1377" y="1614"/>
                </a:cubicBezTo>
                <a:cubicBezTo>
                  <a:pt x="1263" y="1671"/>
                  <a:pt x="1157" y="1696"/>
                  <a:pt x="1062" y="1696"/>
                </a:cubicBezTo>
                <a:cubicBezTo>
                  <a:pt x="481" y="1696"/>
                  <a:pt x="281" y="780"/>
                  <a:pt x="974" y="614"/>
                </a:cubicBezTo>
                <a:cubicBezTo>
                  <a:pt x="1070" y="564"/>
                  <a:pt x="1132" y="503"/>
                  <a:pt x="1168" y="442"/>
                </a:cubicBezTo>
                <a:close/>
                <a:moveTo>
                  <a:pt x="974" y="1"/>
                </a:moveTo>
                <a:cubicBezTo>
                  <a:pt x="865" y="1"/>
                  <a:pt x="750" y="130"/>
                  <a:pt x="744" y="242"/>
                </a:cubicBezTo>
                <a:lnTo>
                  <a:pt x="744" y="242"/>
                </a:lnTo>
                <a:cubicBezTo>
                  <a:pt x="279" y="372"/>
                  <a:pt x="0" y="890"/>
                  <a:pt x="168" y="1420"/>
                </a:cubicBezTo>
                <a:cubicBezTo>
                  <a:pt x="377" y="2017"/>
                  <a:pt x="780" y="2227"/>
                  <a:pt x="1377" y="2227"/>
                </a:cubicBezTo>
                <a:cubicBezTo>
                  <a:pt x="1990" y="2017"/>
                  <a:pt x="2393" y="1614"/>
                  <a:pt x="2393" y="1017"/>
                </a:cubicBezTo>
                <a:cubicBezTo>
                  <a:pt x="2393" y="404"/>
                  <a:pt x="1587" y="1"/>
                  <a:pt x="97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5"/>
          <p:cNvSpPr/>
          <p:nvPr/>
        </p:nvSpPr>
        <p:spPr>
          <a:xfrm>
            <a:off x="4502601" y="414119"/>
            <a:ext cx="110635" cy="95628"/>
          </a:xfrm>
          <a:custGeom>
            <a:avLst/>
            <a:gdLst/>
            <a:ahLst/>
            <a:cxnLst/>
            <a:rect l="l" t="t" r="r" b="b"/>
            <a:pathLst>
              <a:path w="2572" h="2223" extrusionOk="0">
                <a:moveTo>
                  <a:pt x="1259" y="406"/>
                </a:moveTo>
                <a:lnTo>
                  <a:pt x="1259" y="406"/>
                </a:lnTo>
                <a:cubicBezTo>
                  <a:pt x="1823" y="479"/>
                  <a:pt x="1802" y="1807"/>
                  <a:pt x="1017" y="1807"/>
                </a:cubicBezTo>
                <a:cubicBezTo>
                  <a:pt x="808" y="1807"/>
                  <a:pt x="614" y="1613"/>
                  <a:pt x="614" y="1210"/>
                </a:cubicBezTo>
                <a:cubicBezTo>
                  <a:pt x="433" y="1029"/>
                  <a:pt x="565" y="559"/>
                  <a:pt x="864" y="559"/>
                </a:cubicBezTo>
                <a:cubicBezTo>
                  <a:pt x="911" y="559"/>
                  <a:pt x="962" y="571"/>
                  <a:pt x="1017" y="597"/>
                </a:cubicBezTo>
                <a:cubicBezTo>
                  <a:pt x="1110" y="597"/>
                  <a:pt x="1207" y="503"/>
                  <a:pt x="1259" y="406"/>
                </a:cubicBezTo>
                <a:close/>
                <a:moveTo>
                  <a:pt x="1211" y="0"/>
                </a:moveTo>
                <a:cubicBezTo>
                  <a:pt x="1141" y="0"/>
                  <a:pt x="1097" y="52"/>
                  <a:pt x="1077" y="119"/>
                </a:cubicBezTo>
                <a:lnTo>
                  <a:pt x="1077" y="119"/>
                </a:lnTo>
                <a:cubicBezTo>
                  <a:pt x="994" y="81"/>
                  <a:pt x="914" y="64"/>
                  <a:pt x="839" y="64"/>
                </a:cubicBezTo>
                <a:cubicBezTo>
                  <a:pt x="443" y="64"/>
                  <a:pt x="164" y="537"/>
                  <a:pt x="1" y="1000"/>
                </a:cubicBezTo>
                <a:cubicBezTo>
                  <a:pt x="1" y="1613"/>
                  <a:pt x="211" y="2210"/>
                  <a:pt x="1017" y="2210"/>
                </a:cubicBezTo>
                <a:cubicBezTo>
                  <a:pt x="1067" y="2219"/>
                  <a:pt x="1116" y="2223"/>
                  <a:pt x="1164" y="2223"/>
                </a:cubicBezTo>
                <a:cubicBezTo>
                  <a:pt x="2257" y="2223"/>
                  <a:pt x="2571" y="0"/>
                  <a:pt x="1211"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5"/>
          <p:cNvSpPr/>
          <p:nvPr/>
        </p:nvSpPr>
        <p:spPr>
          <a:xfrm>
            <a:off x="4563685" y="628947"/>
            <a:ext cx="95106" cy="114814"/>
          </a:xfrm>
          <a:custGeom>
            <a:avLst/>
            <a:gdLst/>
            <a:ahLst/>
            <a:cxnLst/>
            <a:rect l="l" t="t" r="r" b="b"/>
            <a:pathLst>
              <a:path w="2211" h="2669" extrusionOk="0">
                <a:moveTo>
                  <a:pt x="1240" y="625"/>
                </a:moveTo>
                <a:cubicBezTo>
                  <a:pt x="1678" y="906"/>
                  <a:pt x="1766" y="1379"/>
                  <a:pt x="1614" y="1862"/>
                </a:cubicBezTo>
                <a:cubicBezTo>
                  <a:pt x="1404" y="1862"/>
                  <a:pt x="1210" y="2055"/>
                  <a:pt x="1210" y="2055"/>
                </a:cubicBezTo>
                <a:cubicBezTo>
                  <a:pt x="1131" y="2096"/>
                  <a:pt x="1059" y="2114"/>
                  <a:pt x="995" y="2114"/>
                </a:cubicBezTo>
                <a:cubicBezTo>
                  <a:pt x="733" y="2114"/>
                  <a:pt x="597" y="1820"/>
                  <a:pt x="597" y="1652"/>
                </a:cubicBezTo>
                <a:cubicBezTo>
                  <a:pt x="597" y="1458"/>
                  <a:pt x="597" y="1249"/>
                  <a:pt x="807" y="1055"/>
                </a:cubicBezTo>
                <a:cubicBezTo>
                  <a:pt x="807" y="1055"/>
                  <a:pt x="1001" y="845"/>
                  <a:pt x="807" y="652"/>
                </a:cubicBezTo>
                <a:lnTo>
                  <a:pt x="807" y="652"/>
                </a:lnTo>
                <a:cubicBezTo>
                  <a:pt x="863" y="708"/>
                  <a:pt x="937" y="732"/>
                  <a:pt x="1009" y="732"/>
                </a:cubicBezTo>
                <a:cubicBezTo>
                  <a:pt x="1106" y="732"/>
                  <a:pt x="1200" y="688"/>
                  <a:pt x="1240" y="625"/>
                </a:cubicBezTo>
                <a:close/>
                <a:moveTo>
                  <a:pt x="920" y="0"/>
                </a:moveTo>
                <a:cubicBezTo>
                  <a:pt x="803" y="0"/>
                  <a:pt x="704" y="225"/>
                  <a:pt x="722" y="354"/>
                </a:cubicBezTo>
                <a:lnTo>
                  <a:pt x="722" y="354"/>
                </a:lnTo>
                <a:cubicBezTo>
                  <a:pt x="505" y="540"/>
                  <a:pt x="317" y="932"/>
                  <a:pt x="194" y="1055"/>
                </a:cubicBezTo>
                <a:cubicBezTo>
                  <a:pt x="0" y="1652"/>
                  <a:pt x="194" y="2458"/>
                  <a:pt x="1001" y="2668"/>
                </a:cubicBezTo>
                <a:cubicBezTo>
                  <a:pt x="1614" y="2668"/>
                  <a:pt x="2210" y="2055"/>
                  <a:pt x="2210" y="1458"/>
                </a:cubicBezTo>
                <a:cubicBezTo>
                  <a:pt x="2210" y="652"/>
                  <a:pt x="1614" y="39"/>
                  <a:pt x="1001" y="39"/>
                </a:cubicBezTo>
                <a:cubicBezTo>
                  <a:pt x="974" y="12"/>
                  <a:pt x="946" y="0"/>
                  <a:pt x="920"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5"/>
          <p:cNvSpPr/>
          <p:nvPr/>
        </p:nvSpPr>
        <p:spPr>
          <a:xfrm>
            <a:off x="4355526" y="-51370"/>
            <a:ext cx="327946" cy="1057542"/>
          </a:xfrm>
          <a:custGeom>
            <a:avLst/>
            <a:gdLst/>
            <a:ahLst/>
            <a:cxnLst/>
            <a:rect l="l" t="t" r="r" b="b"/>
            <a:pathLst>
              <a:path w="7624" h="24584" extrusionOk="0">
                <a:moveTo>
                  <a:pt x="1901" y="1"/>
                </a:moveTo>
                <a:cubicBezTo>
                  <a:pt x="1807" y="1"/>
                  <a:pt x="1693" y="47"/>
                  <a:pt x="1613" y="127"/>
                </a:cubicBezTo>
                <a:cubicBezTo>
                  <a:pt x="404" y="4159"/>
                  <a:pt x="0" y="8805"/>
                  <a:pt x="807" y="12837"/>
                </a:cubicBezTo>
                <a:cubicBezTo>
                  <a:pt x="1404" y="17273"/>
                  <a:pt x="3823" y="21306"/>
                  <a:pt x="7049" y="24532"/>
                </a:cubicBezTo>
                <a:cubicBezTo>
                  <a:pt x="7088" y="24568"/>
                  <a:pt x="7134" y="24583"/>
                  <a:pt x="7181" y="24583"/>
                </a:cubicBezTo>
                <a:cubicBezTo>
                  <a:pt x="7387" y="24583"/>
                  <a:pt x="7623" y="24286"/>
                  <a:pt x="7453" y="24129"/>
                </a:cubicBezTo>
                <a:cubicBezTo>
                  <a:pt x="4227" y="21096"/>
                  <a:pt x="1807" y="17064"/>
                  <a:pt x="1210" y="12628"/>
                </a:cubicBezTo>
                <a:cubicBezTo>
                  <a:pt x="404" y="8595"/>
                  <a:pt x="807" y="4159"/>
                  <a:pt x="2017" y="336"/>
                </a:cubicBezTo>
                <a:cubicBezTo>
                  <a:pt x="2131" y="98"/>
                  <a:pt x="2037" y="1"/>
                  <a:pt x="1901"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5"/>
          <p:cNvSpPr/>
          <p:nvPr/>
        </p:nvSpPr>
        <p:spPr>
          <a:xfrm>
            <a:off x="4756144" y="1053441"/>
            <a:ext cx="457723" cy="166994"/>
          </a:xfrm>
          <a:custGeom>
            <a:avLst/>
            <a:gdLst/>
            <a:ahLst/>
            <a:cxnLst/>
            <a:rect l="l" t="t" r="r" b="b"/>
            <a:pathLst>
              <a:path w="10641" h="3882" extrusionOk="0">
                <a:moveTo>
                  <a:pt x="427" y="0"/>
                </a:moveTo>
                <a:cubicBezTo>
                  <a:pt x="230" y="0"/>
                  <a:pt x="0" y="294"/>
                  <a:pt x="156" y="462"/>
                </a:cubicBezTo>
                <a:cubicBezTo>
                  <a:pt x="2979" y="2672"/>
                  <a:pt x="6608" y="3285"/>
                  <a:pt x="10044" y="3882"/>
                </a:cubicBezTo>
                <a:cubicBezTo>
                  <a:pt x="10447" y="3882"/>
                  <a:pt x="10641" y="3478"/>
                  <a:pt x="10237" y="3478"/>
                </a:cubicBezTo>
                <a:cubicBezTo>
                  <a:pt x="6818" y="2882"/>
                  <a:pt x="3382" y="2269"/>
                  <a:pt x="559" y="59"/>
                </a:cubicBezTo>
                <a:cubicBezTo>
                  <a:pt x="521" y="18"/>
                  <a:pt x="475" y="0"/>
                  <a:pt x="427"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5"/>
          <p:cNvSpPr/>
          <p:nvPr/>
        </p:nvSpPr>
        <p:spPr>
          <a:xfrm>
            <a:off x="5265895" y="1201378"/>
            <a:ext cx="112957" cy="25810"/>
          </a:xfrm>
          <a:custGeom>
            <a:avLst/>
            <a:gdLst/>
            <a:ahLst/>
            <a:cxnLst/>
            <a:rect l="l" t="t" r="r" b="b"/>
            <a:pathLst>
              <a:path w="2626" h="600" extrusionOk="0">
                <a:moveTo>
                  <a:pt x="2372" y="1"/>
                </a:moveTo>
                <a:cubicBezTo>
                  <a:pt x="2331" y="1"/>
                  <a:pt x="2283" y="12"/>
                  <a:pt x="2226" y="39"/>
                </a:cubicBezTo>
                <a:cubicBezTo>
                  <a:pt x="1818" y="39"/>
                  <a:pt x="1416" y="133"/>
                  <a:pt x="1012" y="133"/>
                </a:cubicBezTo>
                <a:cubicBezTo>
                  <a:pt x="811" y="133"/>
                  <a:pt x="608" y="109"/>
                  <a:pt x="404" y="39"/>
                </a:cubicBezTo>
                <a:cubicBezTo>
                  <a:pt x="210" y="39"/>
                  <a:pt x="0" y="443"/>
                  <a:pt x="404" y="443"/>
                </a:cubicBezTo>
                <a:cubicBezTo>
                  <a:pt x="710" y="548"/>
                  <a:pt x="1065" y="600"/>
                  <a:pt x="1418" y="600"/>
                </a:cubicBezTo>
                <a:cubicBezTo>
                  <a:pt x="1771" y="600"/>
                  <a:pt x="2122" y="548"/>
                  <a:pt x="2420" y="443"/>
                </a:cubicBezTo>
                <a:cubicBezTo>
                  <a:pt x="2600" y="443"/>
                  <a:pt x="2626" y="1"/>
                  <a:pt x="2372"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5"/>
          <p:cNvSpPr/>
          <p:nvPr/>
        </p:nvSpPr>
        <p:spPr>
          <a:xfrm>
            <a:off x="5691248" y="508628"/>
            <a:ext cx="664281" cy="642423"/>
          </a:xfrm>
          <a:custGeom>
            <a:avLst/>
            <a:gdLst/>
            <a:ahLst/>
            <a:cxnLst/>
            <a:rect l="l" t="t" r="r" b="b"/>
            <a:pathLst>
              <a:path w="15443" h="14934" extrusionOk="0">
                <a:moveTo>
                  <a:pt x="15108" y="0"/>
                </a:moveTo>
                <a:cubicBezTo>
                  <a:pt x="15010" y="0"/>
                  <a:pt x="14921" y="67"/>
                  <a:pt x="14921" y="223"/>
                </a:cubicBezTo>
                <a:cubicBezTo>
                  <a:pt x="13711" y="7675"/>
                  <a:pt x="6646" y="11708"/>
                  <a:pt x="194" y="14337"/>
                </a:cubicBezTo>
                <a:cubicBezTo>
                  <a:pt x="0" y="14530"/>
                  <a:pt x="194" y="14934"/>
                  <a:pt x="404" y="14934"/>
                </a:cubicBezTo>
                <a:cubicBezTo>
                  <a:pt x="7049" y="12111"/>
                  <a:pt x="14114" y="7885"/>
                  <a:pt x="15324" y="416"/>
                </a:cubicBezTo>
                <a:cubicBezTo>
                  <a:pt x="15443" y="169"/>
                  <a:pt x="15264" y="0"/>
                  <a:pt x="15108"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5"/>
          <p:cNvSpPr/>
          <p:nvPr/>
        </p:nvSpPr>
        <p:spPr>
          <a:xfrm>
            <a:off x="6324072" y="-49951"/>
            <a:ext cx="52048" cy="432842"/>
          </a:xfrm>
          <a:custGeom>
            <a:avLst/>
            <a:gdLst/>
            <a:ahLst/>
            <a:cxnLst/>
            <a:rect l="l" t="t" r="r" b="b"/>
            <a:pathLst>
              <a:path w="1210" h="10062" extrusionOk="0">
                <a:moveTo>
                  <a:pt x="815" y="1"/>
                </a:moveTo>
                <a:cubicBezTo>
                  <a:pt x="714" y="1"/>
                  <a:pt x="613" y="102"/>
                  <a:pt x="613" y="303"/>
                </a:cubicBezTo>
                <a:cubicBezTo>
                  <a:pt x="807" y="3320"/>
                  <a:pt x="613" y="6546"/>
                  <a:pt x="0" y="9772"/>
                </a:cubicBezTo>
                <a:cubicBezTo>
                  <a:pt x="0" y="9921"/>
                  <a:pt x="203" y="10061"/>
                  <a:pt x="396" y="10061"/>
                </a:cubicBezTo>
                <a:cubicBezTo>
                  <a:pt x="475" y="10061"/>
                  <a:pt x="552" y="10038"/>
                  <a:pt x="613" y="9982"/>
                </a:cubicBezTo>
                <a:cubicBezTo>
                  <a:pt x="1016" y="6756"/>
                  <a:pt x="1210" y="3529"/>
                  <a:pt x="1016" y="303"/>
                </a:cubicBezTo>
                <a:cubicBezTo>
                  <a:pt x="1016" y="102"/>
                  <a:pt x="916" y="1"/>
                  <a:pt x="815"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5"/>
          <p:cNvSpPr/>
          <p:nvPr/>
        </p:nvSpPr>
        <p:spPr>
          <a:xfrm>
            <a:off x="5137404" y="391707"/>
            <a:ext cx="251380" cy="287400"/>
          </a:xfrm>
          <a:custGeom>
            <a:avLst/>
            <a:gdLst/>
            <a:ahLst/>
            <a:cxnLst/>
            <a:rect l="l" t="t" r="r" b="b"/>
            <a:pathLst>
              <a:path w="5844" h="6681" extrusionOk="0">
                <a:moveTo>
                  <a:pt x="1972" y="662"/>
                </a:moveTo>
                <a:cubicBezTo>
                  <a:pt x="3929" y="662"/>
                  <a:pt x="4907" y="4808"/>
                  <a:pt x="3391" y="5764"/>
                </a:cubicBezTo>
                <a:cubicBezTo>
                  <a:pt x="3064" y="6009"/>
                  <a:pt x="2770" y="6113"/>
                  <a:pt x="2509" y="6113"/>
                </a:cubicBezTo>
                <a:cubicBezTo>
                  <a:pt x="1484" y="6113"/>
                  <a:pt x="971" y="4502"/>
                  <a:pt x="971" y="3538"/>
                </a:cubicBezTo>
                <a:cubicBezTo>
                  <a:pt x="971" y="2537"/>
                  <a:pt x="1181" y="1521"/>
                  <a:pt x="1778" y="715"/>
                </a:cubicBezTo>
                <a:cubicBezTo>
                  <a:pt x="1792" y="700"/>
                  <a:pt x="1806" y="685"/>
                  <a:pt x="1818" y="670"/>
                </a:cubicBezTo>
                <a:lnTo>
                  <a:pt x="1818" y="670"/>
                </a:lnTo>
                <a:cubicBezTo>
                  <a:pt x="1870" y="665"/>
                  <a:pt x="1921" y="662"/>
                  <a:pt x="1972" y="662"/>
                </a:cubicBezTo>
                <a:close/>
                <a:moveTo>
                  <a:pt x="2230" y="0"/>
                </a:moveTo>
                <a:cubicBezTo>
                  <a:pt x="2023" y="0"/>
                  <a:pt x="1807" y="38"/>
                  <a:pt x="1584" y="118"/>
                </a:cubicBezTo>
                <a:cubicBezTo>
                  <a:pt x="1290" y="118"/>
                  <a:pt x="1186" y="303"/>
                  <a:pt x="1200" y="473"/>
                </a:cubicBezTo>
                <a:lnTo>
                  <a:pt x="1200" y="473"/>
                </a:lnTo>
                <a:cubicBezTo>
                  <a:pt x="147" y="1547"/>
                  <a:pt x="1" y="3609"/>
                  <a:pt x="568" y="4957"/>
                </a:cubicBezTo>
                <a:cubicBezTo>
                  <a:pt x="861" y="5976"/>
                  <a:pt x="1690" y="6681"/>
                  <a:pt x="2660" y="6681"/>
                </a:cubicBezTo>
                <a:cubicBezTo>
                  <a:pt x="3025" y="6681"/>
                  <a:pt x="3410" y="6581"/>
                  <a:pt x="3794" y="6360"/>
                </a:cubicBezTo>
                <a:cubicBezTo>
                  <a:pt x="5844" y="5068"/>
                  <a:pt x="4638" y="0"/>
                  <a:pt x="2230"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5"/>
          <p:cNvSpPr/>
          <p:nvPr/>
        </p:nvSpPr>
        <p:spPr>
          <a:xfrm>
            <a:off x="5387333" y="457136"/>
            <a:ext cx="95794" cy="108791"/>
          </a:xfrm>
          <a:custGeom>
            <a:avLst/>
            <a:gdLst/>
            <a:ahLst/>
            <a:cxnLst/>
            <a:rect l="l" t="t" r="r" b="b"/>
            <a:pathLst>
              <a:path w="2227" h="2529" extrusionOk="0">
                <a:moveTo>
                  <a:pt x="728" y="808"/>
                </a:moveTo>
                <a:cubicBezTo>
                  <a:pt x="938" y="813"/>
                  <a:pt x="1246" y="842"/>
                  <a:pt x="1420" y="1016"/>
                </a:cubicBezTo>
                <a:cubicBezTo>
                  <a:pt x="1420" y="1210"/>
                  <a:pt x="1613" y="1420"/>
                  <a:pt x="1420" y="1613"/>
                </a:cubicBezTo>
                <a:cubicBezTo>
                  <a:pt x="1315" y="1718"/>
                  <a:pt x="1162" y="1771"/>
                  <a:pt x="1035" y="1771"/>
                </a:cubicBezTo>
                <a:cubicBezTo>
                  <a:pt x="908" y="1771"/>
                  <a:pt x="807" y="1718"/>
                  <a:pt x="807" y="1613"/>
                </a:cubicBezTo>
                <a:cubicBezTo>
                  <a:pt x="644" y="1451"/>
                  <a:pt x="618" y="1141"/>
                  <a:pt x="728" y="808"/>
                </a:cubicBezTo>
                <a:close/>
                <a:moveTo>
                  <a:pt x="613" y="0"/>
                </a:moveTo>
                <a:cubicBezTo>
                  <a:pt x="488" y="0"/>
                  <a:pt x="401" y="79"/>
                  <a:pt x="354" y="186"/>
                </a:cubicBezTo>
                <a:lnTo>
                  <a:pt x="354" y="186"/>
                </a:lnTo>
                <a:cubicBezTo>
                  <a:pt x="353" y="186"/>
                  <a:pt x="352" y="186"/>
                  <a:pt x="351" y="186"/>
                </a:cubicBezTo>
                <a:cubicBezTo>
                  <a:pt x="214" y="186"/>
                  <a:pt x="79" y="251"/>
                  <a:pt x="0" y="404"/>
                </a:cubicBezTo>
                <a:cubicBezTo>
                  <a:pt x="0" y="1016"/>
                  <a:pt x="0" y="1613"/>
                  <a:pt x="403" y="2226"/>
                </a:cubicBezTo>
                <a:cubicBezTo>
                  <a:pt x="605" y="2428"/>
                  <a:pt x="859" y="2529"/>
                  <a:pt x="1113" y="2529"/>
                </a:cubicBezTo>
                <a:cubicBezTo>
                  <a:pt x="1367" y="2529"/>
                  <a:pt x="1621" y="2428"/>
                  <a:pt x="1823" y="2226"/>
                </a:cubicBezTo>
                <a:cubicBezTo>
                  <a:pt x="2226" y="1823"/>
                  <a:pt x="2226" y="1210"/>
                  <a:pt x="2017" y="807"/>
                </a:cubicBezTo>
                <a:cubicBezTo>
                  <a:pt x="1613" y="210"/>
                  <a:pt x="1210" y="0"/>
                  <a:pt x="613"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5"/>
          <p:cNvSpPr/>
          <p:nvPr/>
        </p:nvSpPr>
        <p:spPr>
          <a:xfrm>
            <a:off x="5656533" y="1096803"/>
            <a:ext cx="631374" cy="331794"/>
          </a:xfrm>
          <a:custGeom>
            <a:avLst/>
            <a:gdLst/>
            <a:ahLst/>
            <a:cxnLst/>
            <a:rect l="l" t="t" r="r" b="b"/>
            <a:pathLst>
              <a:path w="14678" h="7713" extrusionOk="0">
                <a:moveTo>
                  <a:pt x="14234" y="1"/>
                </a:moveTo>
                <a:cubicBezTo>
                  <a:pt x="14190" y="1"/>
                  <a:pt x="14149" y="16"/>
                  <a:pt x="14115" y="51"/>
                </a:cubicBezTo>
                <a:cubicBezTo>
                  <a:pt x="10679" y="4293"/>
                  <a:pt x="5646" y="6713"/>
                  <a:pt x="404" y="6906"/>
                </a:cubicBezTo>
                <a:cubicBezTo>
                  <a:pt x="1" y="6906"/>
                  <a:pt x="1" y="7713"/>
                  <a:pt x="404" y="7713"/>
                </a:cubicBezTo>
                <a:cubicBezTo>
                  <a:pt x="5840" y="7519"/>
                  <a:pt x="11082" y="4890"/>
                  <a:pt x="14518" y="664"/>
                </a:cubicBezTo>
                <a:cubicBezTo>
                  <a:pt x="14677" y="332"/>
                  <a:pt x="14433" y="1"/>
                  <a:pt x="1423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5"/>
          <p:cNvSpPr/>
          <p:nvPr/>
        </p:nvSpPr>
        <p:spPr>
          <a:xfrm>
            <a:off x="6029147" y="1270291"/>
            <a:ext cx="231507" cy="140968"/>
          </a:xfrm>
          <a:custGeom>
            <a:avLst/>
            <a:gdLst/>
            <a:ahLst/>
            <a:cxnLst/>
            <a:rect l="l" t="t" r="r" b="b"/>
            <a:pathLst>
              <a:path w="5382" h="3277" extrusionOk="0">
                <a:moveTo>
                  <a:pt x="4781" y="0"/>
                </a:moveTo>
                <a:cubicBezTo>
                  <a:pt x="4729" y="0"/>
                  <a:pt x="4681" y="16"/>
                  <a:pt x="4646" y="50"/>
                </a:cubicBezTo>
                <a:cubicBezTo>
                  <a:pt x="3437" y="1067"/>
                  <a:pt x="2017" y="1873"/>
                  <a:pt x="404" y="2470"/>
                </a:cubicBezTo>
                <a:cubicBezTo>
                  <a:pt x="1" y="2680"/>
                  <a:pt x="210" y="3277"/>
                  <a:pt x="614" y="3277"/>
                </a:cubicBezTo>
                <a:cubicBezTo>
                  <a:pt x="2227" y="2470"/>
                  <a:pt x="3840" y="1664"/>
                  <a:pt x="5050" y="663"/>
                </a:cubicBezTo>
                <a:cubicBezTo>
                  <a:pt x="5381" y="332"/>
                  <a:pt x="5026" y="0"/>
                  <a:pt x="4781"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5"/>
          <p:cNvSpPr/>
          <p:nvPr/>
        </p:nvSpPr>
        <p:spPr>
          <a:xfrm>
            <a:off x="6431915" y="415582"/>
            <a:ext cx="1050168" cy="756893"/>
          </a:xfrm>
          <a:custGeom>
            <a:avLst/>
            <a:gdLst/>
            <a:ahLst/>
            <a:cxnLst/>
            <a:rect l="l" t="t" r="r" b="b"/>
            <a:pathLst>
              <a:path w="24414" h="17595" extrusionOk="0">
                <a:moveTo>
                  <a:pt x="597" y="0"/>
                </a:moveTo>
                <a:cubicBezTo>
                  <a:pt x="293" y="0"/>
                  <a:pt x="1" y="216"/>
                  <a:pt x="122" y="563"/>
                </a:cubicBezTo>
                <a:cubicBezTo>
                  <a:pt x="719" y="2983"/>
                  <a:pt x="2139" y="4402"/>
                  <a:pt x="3945" y="6015"/>
                </a:cubicBezTo>
                <a:cubicBezTo>
                  <a:pt x="5768" y="7628"/>
                  <a:pt x="7784" y="8838"/>
                  <a:pt x="9994" y="10241"/>
                </a:cubicBezTo>
                <a:cubicBezTo>
                  <a:pt x="14237" y="12870"/>
                  <a:pt x="19076" y="14887"/>
                  <a:pt x="23302" y="17500"/>
                </a:cubicBezTo>
                <a:cubicBezTo>
                  <a:pt x="23403" y="17566"/>
                  <a:pt x="23504" y="17595"/>
                  <a:pt x="23599" y="17595"/>
                </a:cubicBezTo>
                <a:cubicBezTo>
                  <a:pt x="24079" y="17595"/>
                  <a:pt x="24413" y="16868"/>
                  <a:pt x="23915" y="16693"/>
                </a:cubicBezTo>
                <a:cubicBezTo>
                  <a:pt x="19882" y="14274"/>
                  <a:pt x="15640" y="12258"/>
                  <a:pt x="11607" y="9838"/>
                </a:cubicBezTo>
                <a:cubicBezTo>
                  <a:pt x="9397" y="8838"/>
                  <a:pt x="7381" y="7418"/>
                  <a:pt x="5558" y="6015"/>
                </a:cubicBezTo>
                <a:cubicBezTo>
                  <a:pt x="3542" y="4402"/>
                  <a:pt x="1735" y="2789"/>
                  <a:pt x="1123" y="369"/>
                </a:cubicBezTo>
                <a:cubicBezTo>
                  <a:pt x="1041" y="113"/>
                  <a:pt x="816" y="0"/>
                  <a:pt x="597"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5"/>
          <p:cNvSpPr/>
          <p:nvPr/>
        </p:nvSpPr>
        <p:spPr>
          <a:xfrm>
            <a:off x="7321852" y="1129625"/>
            <a:ext cx="208193" cy="199429"/>
          </a:xfrm>
          <a:custGeom>
            <a:avLst/>
            <a:gdLst/>
            <a:ahLst/>
            <a:cxnLst/>
            <a:rect l="l" t="t" r="r" b="b"/>
            <a:pathLst>
              <a:path w="4840" h="4636" extrusionOk="0">
                <a:moveTo>
                  <a:pt x="2946" y="1"/>
                </a:moveTo>
                <a:cubicBezTo>
                  <a:pt x="2504" y="1"/>
                  <a:pt x="2276" y="739"/>
                  <a:pt x="2614" y="901"/>
                </a:cubicBezTo>
                <a:cubicBezTo>
                  <a:pt x="3630" y="1304"/>
                  <a:pt x="3824" y="2514"/>
                  <a:pt x="3017" y="3127"/>
                </a:cubicBezTo>
                <a:cubicBezTo>
                  <a:pt x="2760" y="3507"/>
                  <a:pt x="2261" y="3645"/>
                  <a:pt x="1774" y="3645"/>
                </a:cubicBezTo>
                <a:cubicBezTo>
                  <a:pt x="1497" y="3645"/>
                  <a:pt x="1223" y="3600"/>
                  <a:pt x="1001" y="3530"/>
                </a:cubicBezTo>
                <a:cubicBezTo>
                  <a:pt x="194" y="3530"/>
                  <a:pt x="1" y="4530"/>
                  <a:pt x="598" y="4530"/>
                </a:cubicBezTo>
                <a:cubicBezTo>
                  <a:pt x="1015" y="4592"/>
                  <a:pt x="1431" y="4635"/>
                  <a:pt x="1830" y="4635"/>
                </a:cubicBezTo>
                <a:cubicBezTo>
                  <a:pt x="2790" y="4635"/>
                  <a:pt x="3657" y="4384"/>
                  <a:pt x="4227" y="3530"/>
                </a:cubicBezTo>
                <a:cubicBezTo>
                  <a:pt x="4840" y="2320"/>
                  <a:pt x="4437" y="707"/>
                  <a:pt x="3227" y="94"/>
                </a:cubicBezTo>
                <a:cubicBezTo>
                  <a:pt x="3127" y="29"/>
                  <a:pt x="3032" y="1"/>
                  <a:pt x="2946"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5"/>
          <p:cNvSpPr/>
          <p:nvPr/>
        </p:nvSpPr>
        <p:spPr>
          <a:xfrm>
            <a:off x="6493860" y="667147"/>
            <a:ext cx="159844" cy="261934"/>
          </a:xfrm>
          <a:custGeom>
            <a:avLst/>
            <a:gdLst/>
            <a:ahLst/>
            <a:cxnLst/>
            <a:rect l="l" t="t" r="r" b="b"/>
            <a:pathLst>
              <a:path w="3716" h="6089" extrusionOk="0">
                <a:moveTo>
                  <a:pt x="3327" y="0"/>
                </a:moveTo>
                <a:cubicBezTo>
                  <a:pt x="3250" y="0"/>
                  <a:pt x="3175" y="49"/>
                  <a:pt x="3118" y="167"/>
                </a:cubicBezTo>
                <a:cubicBezTo>
                  <a:pt x="2312" y="2183"/>
                  <a:pt x="1296" y="3796"/>
                  <a:pt x="295" y="5603"/>
                </a:cubicBezTo>
                <a:cubicBezTo>
                  <a:pt x="1" y="5898"/>
                  <a:pt x="240" y="6089"/>
                  <a:pt x="472" y="6089"/>
                </a:cubicBezTo>
                <a:cubicBezTo>
                  <a:pt x="558" y="6089"/>
                  <a:pt x="642" y="6063"/>
                  <a:pt x="699" y="6006"/>
                </a:cubicBezTo>
                <a:cubicBezTo>
                  <a:pt x="1909" y="4200"/>
                  <a:pt x="2909" y="2377"/>
                  <a:pt x="3715" y="570"/>
                </a:cubicBezTo>
                <a:cubicBezTo>
                  <a:pt x="3715" y="285"/>
                  <a:pt x="3514" y="0"/>
                  <a:pt x="3327"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5"/>
          <p:cNvSpPr/>
          <p:nvPr/>
        </p:nvSpPr>
        <p:spPr>
          <a:xfrm>
            <a:off x="6558600" y="710164"/>
            <a:ext cx="153521" cy="242275"/>
          </a:xfrm>
          <a:custGeom>
            <a:avLst/>
            <a:gdLst/>
            <a:ahLst/>
            <a:cxnLst/>
            <a:rect l="l" t="t" r="r" b="b"/>
            <a:pathLst>
              <a:path w="3569" h="5632" extrusionOk="0">
                <a:moveTo>
                  <a:pt x="3230" y="0"/>
                </a:moveTo>
                <a:cubicBezTo>
                  <a:pt x="3156" y="0"/>
                  <a:pt x="3078" y="49"/>
                  <a:pt x="3017" y="167"/>
                </a:cubicBezTo>
                <a:cubicBezTo>
                  <a:pt x="1613" y="1587"/>
                  <a:pt x="807" y="3393"/>
                  <a:pt x="0" y="5216"/>
                </a:cubicBezTo>
                <a:cubicBezTo>
                  <a:pt x="0" y="5463"/>
                  <a:pt x="225" y="5632"/>
                  <a:pt x="447" y="5632"/>
                </a:cubicBezTo>
                <a:cubicBezTo>
                  <a:pt x="587" y="5632"/>
                  <a:pt x="726" y="5565"/>
                  <a:pt x="807" y="5410"/>
                </a:cubicBezTo>
                <a:cubicBezTo>
                  <a:pt x="1404" y="3603"/>
                  <a:pt x="2210" y="1990"/>
                  <a:pt x="3420" y="570"/>
                </a:cubicBezTo>
                <a:cubicBezTo>
                  <a:pt x="3568" y="285"/>
                  <a:pt x="3410" y="0"/>
                  <a:pt x="3230"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5"/>
          <p:cNvSpPr/>
          <p:nvPr/>
        </p:nvSpPr>
        <p:spPr>
          <a:xfrm>
            <a:off x="7339188" y="1168340"/>
            <a:ext cx="95106" cy="95800"/>
          </a:xfrm>
          <a:custGeom>
            <a:avLst/>
            <a:gdLst/>
            <a:ahLst/>
            <a:cxnLst/>
            <a:rect l="l" t="t" r="r" b="b"/>
            <a:pathLst>
              <a:path w="2211" h="2227" extrusionOk="0">
                <a:moveTo>
                  <a:pt x="1404" y="614"/>
                </a:moveTo>
                <a:cubicBezTo>
                  <a:pt x="1614" y="614"/>
                  <a:pt x="1614" y="1211"/>
                  <a:pt x="1614" y="1211"/>
                </a:cubicBezTo>
                <a:cubicBezTo>
                  <a:pt x="1465" y="1359"/>
                  <a:pt x="1325" y="1500"/>
                  <a:pt x="1180" y="1500"/>
                </a:cubicBezTo>
                <a:cubicBezTo>
                  <a:pt x="1121" y="1500"/>
                  <a:pt x="1062" y="1477"/>
                  <a:pt x="1001" y="1420"/>
                </a:cubicBezTo>
                <a:cubicBezTo>
                  <a:pt x="617" y="1420"/>
                  <a:pt x="599" y="688"/>
                  <a:pt x="1128" y="619"/>
                </a:cubicBezTo>
                <a:lnTo>
                  <a:pt x="1128" y="619"/>
                </a:lnTo>
                <a:cubicBezTo>
                  <a:pt x="1164" y="640"/>
                  <a:pt x="1205" y="652"/>
                  <a:pt x="1252" y="652"/>
                </a:cubicBezTo>
                <a:cubicBezTo>
                  <a:pt x="1298" y="652"/>
                  <a:pt x="1349" y="640"/>
                  <a:pt x="1404" y="614"/>
                </a:cubicBezTo>
                <a:close/>
                <a:moveTo>
                  <a:pt x="1211" y="1"/>
                </a:moveTo>
                <a:cubicBezTo>
                  <a:pt x="598" y="1"/>
                  <a:pt x="1" y="404"/>
                  <a:pt x="1" y="1211"/>
                </a:cubicBezTo>
                <a:cubicBezTo>
                  <a:pt x="1" y="1614"/>
                  <a:pt x="598" y="2227"/>
                  <a:pt x="1001" y="2227"/>
                </a:cubicBezTo>
                <a:cubicBezTo>
                  <a:pt x="1614" y="2227"/>
                  <a:pt x="2211" y="1824"/>
                  <a:pt x="2211" y="1211"/>
                </a:cubicBezTo>
                <a:cubicBezTo>
                  <a:pt x="2211" y="614"/>
                  <a:pt x="1808" y="1"/>
                  <a:pt x="1211"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8" name="Google Shape;198;p15"/>
          <p:cNvGrpSpPr/>
          <p:nvPr/>
        </p:nvGrpSpPr>
        <p:grpSpPr>
          <a:xfrm>
            <a:off x="7476560" y="-89321"/>
            <a:ext cx="531161" cy="2405371"/>
            <a:chOff x="7368103" y="-81950"/>
            <a:chExt cx="562731" cy="2548332"/>
          </a:xfrm>
        </p:grpSpPr>
        <p:sp>
          <p:nvSpPr>
            <p:cNvPr id="199" name="Google Shape;199;p15"/>
            <p:cNvSpPr/>
            <p:nvPr/>
          </p:nvSpPr>
          <p:spPr>
            <a:xfrm>
              <a:off x="7379361" y="-81950"/>
              <a:ext cx="280545" cy="2548332"/>
            </a:xfrm>
            <a:custGeom>
              <a:avLst/>
              <a:gdLst/>
              <a:ahLst/>
              <a:cxnLst/>
              <a:rect l="l" t="t" r="r" b="b"/>
              <a:pathLst>
                <a:path w="6155" h="55909" extrusionOk="0">
                  <a:moveTo>
                    <a:pt x="5701" y="1"/>
                  </a:moveTo>
                  <a:cubicBezTo>
                    <a:pt x="5449" y="1"/>
                    <a:pt x="5146" y="202"/>
                    <a:pt x="5049" y="605"/>
                  </a:cubicBezTo>
                  <a:cubicBezTo>
                    <a:pt x="4033" y="9284"/>
                    <a:pt x="3033" y="18155"/>
                    <a:pt x="2017" y="26817"/>
                  </a:cubicBezTo>
                  <a:cubicBezTo>
                    <a:pt x="1614" y="31463"/>
                    <a:pt x="1017" y="35899"/>
                    <a:pt x="614" y="40528"/>
                  </a:cubicBezTo>
                  <a:cubicBezTo>
                    <a:pt x="210" y="45367"/>
                    <a:pt x="1" y="50416"/>
                    <a:pt x="1" y="55449"/>
                  </a:cubicBezTo>
                  <a:cubicBezTo>
                    <a:pt x="1" y="55755"/>
                    <a:pt x="255" y="55909"/>
                    <a:pt x="509" y="55909"/>
                  </a:cubicBezTo>
                  <a:cubicBezTo>
                    <a:pt x="763" y="55909"/>
                    <a:pt x="1017" y="55755"/>
                    <a:pt x="1017" y="55449"/>
                  </a:cubicBezTo>
                  <a:cubicBezTo>
                    <a:pt x="1017" y="50416"/>
                    <a:pt x="1210" y="45367"/>
                    <a:pt x="1614" y="40528"/>
                  </a:cubicBezTo>
                  <a:cubicBezTo>
                    <a:pt x="2017" y="35899"/>
                    <a:pt x="2630" y="31463"/>
                    <a:pt x="3033" y="26817"/>
                  </a:cubicBezTo>
                  <a:cubicBezTo>
                    <a:pt x="4033" y="18155"/>
                    <a:pt x="5049" y="9284"/>
                    <a:pt x="6049" y="605"/>
                  </a:cubicBezTo>
                  <a:cubicBezTo>
                    <a:pt x="6154" y="202"/>
                    <a:pt x="5953" y="1"/>
                    <a:pt x="5701"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5"/>
            <p:cNvSpPr/>
            <p:nvPr/>
          </p:nvSpPr>
          <p:spPr>
            <a:xfrm>
              <a:off x="7368103" y="945142"/>
              <a:ext cx="562731" cy="1519546"/>
            </a:xfrm>
            <a:custGeom>
              <a:avLst/>
              <a:gdLst/>
              <a:ahLst/>
              <a:cxnLst/>
              <a:rect l="l" t="t" r="r" b="b"/>
              <a:pathLst>
                <a:path w="12346" h="33338" extrusionOk="0">
                  <a:moveTo>
                    <a:pt x="11492" y="1"/>
                  </a:moveTo>
                  <a:cubicBezTo>
                    <a:pt x="11240" y="1"/>
                    <a:pt x="11039" y="154"/>
                    <a:pt x="11136" y="460"/>
                  </a:cubicBezTo>
                  <a:cubicBezTo>
                    <a:pt x="11345" y="3687"/>
                    <a:pt x="10942" y="6703"/>
                    <a:pt x="10539" y="9929"/>
                  </a:cubicBezTo>
                  <a:cubicBezTo>
                    <a:pt x="10135" y="12752"/>
                    <a:pt x="9523" y="15784"/>
                    <a:pt x="8716" y="18607"/>
                  </a:cubicBezTo>
                  <a:cubicBezTo>
                    <a:pt x="7103" y="23850"/>
                    <a:pt x="4490" y="28689"/>
                    <a:pt x="457" y="32512"/>
                  </a:cubicBezTo>
                  <a:cubicBezTo>
                    <a:pt x="0" y="32812"/>
                    <a:pt x="332" y="33337"/>
                    <a:pt x="698" y="33337"/>
                  </a:cubicBezTo>
                  <a:cubicBezTo>
                    <a:pt x="823" y="33337"/>
                    <a:pt x="952" y="33276"/>
                    <a:pt x="1054" y="33125"/>
                  </a:cubicBezTo>
                  <a:cubicBezTo>
                    <a:pt x="5296" y="29495"/>
                    <a:pt x="7909" y="24656"/>
                    <a:pt x="9523" y="19414"/>
                  </a:cubicBezTo>
                  <a:cubicBezTo>
                    <a:pt x="10329" y="16381"/>
                    <a:pt x="10942" y="13155"/>
                    <a:pt x="11539" y="10139"/>
                  </a:cubicBezTo>
                  <a:cubicBezTo>
                    <a:pt x="11942" y="6913"/>
                    <a:pt x="12345" y="3687"/>
                    <a:pt x="12152" y="460"/>
                  </a:cubicBezTo>
                  <a:cubicBezTo>
                    <a:pt x="12047" y="154"/>
                    <a:pt x="11744" y="1"/>
                    <a:pt x="11492"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5"/>
            <p:cNvSpPr/>
            <p:nvPr/>
          </p:nvSpPr>
          <p:spPr>
            <a:xfrm>
              <a:off x="7508260" y="900292"/>
              <a:ext cx="413730" cy="93074"/>
            </a:xfrm>
            <a:custGeom>
              <a:avLst/>
              <a:gdLst/>
              <a:ahLst/>
              <a:cxnLst/>
              <a:rect l="l" t="t" r="r" b="b"/>
              <a:pathLst>
                <a:path w="9077" h="2042" extrusionOk="0">
                  <a:moveTo>
                    <a:pt x="462" y="0"/>
                  </a:moveTo>
                  <a:cubicBezTo>
                    <a:pt x="0" y="0"/>
                    <a:pt x="49" y="850"/>
                    <a:pt x="608" y="1041"/>
                  </a:cubicBezTo>
                  <a:cubicBezTo>
                    <a:pt x="3221" y="1235"/>
                    <a:pt x="5851" y="1638"/>
                    <a:pt x="8464" y="2041"/>
                  </a:cubicBezTo>
                  <a:cubicBezTo>
                    <a:pt x="9077" y="2041"/>
                    <a:pt x="9077" y="1041"/>
                    <a:pt x="8464" y="1041"/>
                  </a:cubicBezTo>
                  <a:cubicBezTo>
                    <a:pt x="5851" y="638"/>
                    <a:pt x="3221" y="235"/>
                    <a:pt x="608" y="25"/>
                  </a:cubicBezTo>
                  <a:cubicBezTo>
                    <a:pt x="555" y="8"/>
                    <a:pt x="506" y="0"/>
                    <a:pt x="462"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5"/>
            <p:cNvSpPr/>
            <p:nvPr/>
          </p:nvSpPr>
          <p:spPr>
            <a:xfrm>
              <a:off x="7480821" y="1053030"/>
              <a:ext cx="119146" cy="911418"/>
            </a:xfrm>
            <a:custGeom>
              <a:avLst/>
              <a:gdLst/>
              <a:ahLst/>
              <a:cxnLst/>
              <a:rect l="l" t="t" r="r" b="b"/>
              <a:pathLst>
                <a:path w="2614" h="19996" extrusionOk="0">
                  <a:moveTo>
                    <a:pt x="2412" y="1"/>
                  </a:moveTo>
                  <a:cubicBezTo>
                    <a:pt x="2311" y="1"/>
                    <a:pt x="2210" y="102"/>
                    <a:pt x="2210" y="303"/>
                  </a:cubicBezTo>
                  <a:cubicBezTo>
                    <a:pt x="1807" y="6755"/>
                    <a:pt x="1001" y="13208"/>
                    <a:pt x="1" y="19660"/>
                  </a:cubicBezTo>
                  <a:cubicBezTo>
                    <a:pt x="1" y="19898"/>
                    <a:pt x="141" y="19996"/>
                    <a:pt x="296" y="19996"/>
                  </a:cubicBezTo>
                  <a:cubicBezTo>
                    <a:pt x="404" y="19996"/>
                    <a:pt x="518" y="19949"/>
                    <a:pt x="597" y="19869"/>
                  </a:cubicBezTo>
                  <a:cubicBezTo>
                    <a:pt x="1614" y="13417"/>
                    <a:pt x="2210" y="6755"/>
                    <a:pt x="2614" y="303"/>
                  </a:cubicBezTo>
                  <a:cubicBezTo>
                    <a:pt x="2614" y="102"/>
                    <a:pt x="2513" y="1"/>
                    <a:pt x="2412"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5"/>
            <p:cNvSpPr/>
            <p:nvPr/>
          </p:nvSpPr>
          <p:spPr>
            <a:xfrm>
              <a:off x="7452881" y="2021461"/>
              <a:ext cx="36829" cy="118645"/>
            </a:xfrm>
            <a:custGeom>
              <a:avLst/>
              <a:gdLst/>
              <a:ahLst/>
              <a:cxnLst/>
              <a:rect l="l" t="t" r="r" b="b"/>
              <a:pathLst>
                <a:path w="808" h="2603" extrusionOk="0">
                  <a:moveTo>
                    <a:pt x="561" y="0"/>
                  </a:moveTo>
                  <a:cubicBezTo>
                    <a:pt x="477" y="0"/>
                    <a:pt x="404" y="64"/>
                    <a:pt x="404" y="236"/>
                  </a:cubicBezTo>
                  <a:cubicBezTo>
                    <a:pt x="210" y="832"/>
                    <a:pt x="210" y="1639"/>
                    <a:pt x="1" y="2445"/>
                  </a:cubicBezTo>
                  <a:cubicBezTo>
                    <a:pt x="1" y="2550"/>
                    <a:pt x="154" y="2603"/>
                    <a:pt x="307" y="2603"/>
                  </a:cubicBezTo>
                  <a:cubicBezTo>
                    <a:pt x="460" y="2603"/>
                    <a:pt x="614" y="2550"/>
                    <a:pt x="614" y="2445"/>
                  </a:cubicBezTo>
                  <a:cubicBezTo>
                    <a:pt x="614" y="1639"/>
                    <a:pt x="614" y="1042"/>
                    <a:pt x="807" y="236"/>
                  </a:cubicBezTo>
                  <a:cubicBezTo>
                    <a:pt x="807" y="115"/>
                    <a:pt x="674" y="0"/>
                    <a:pt x="561"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5"/>
            <p:cNvSpPr/>
            <p:nvPr/>
          </p:nvSpPr>
          <p:spPr>
            <a:xfrm>
              <a:off x="7438524" y="2177525"/>
              <a:ext cx="32772" cy="48999"/>
            </a:xfrm>
            <a:custGeom>
              <a:avLst/>
              <a:gdLst/>
              <a:ahLst/>
              <a:cxnLst/>
              <a:rect l="l" t="t" r="r" b="b"/>
              <a:pathLst>
                <a:path w="719" h="1075" extrusionOk="0">
                  <a:moveTo>
                    <a:pt x="431" y="1"/>
                  </a:moveTo>
                  <a:cubicBezTo>
                    <a:pt x="321" y="1"/>
                    <a:pt x="203" y="62"/>
                    <a:pt x="122" y="231"/>
                  </a:cubicBezTo>
                  <a:lnTo>
                    <a:pt x="122" y="844"/>
                  </a:lnTo>
                  <a:cubicBezTo>
                    <a:pt x="0" y="957"/>
                    <a:pt x="85" y="1074"/>
                    <a:pt x="219" y="1074"/>
                  </a:cubicBezTo>
                  <a:cubicBezTo>
                    <a:pt x="316" y="1074"/>
                    <a:pt x="437" y="1013"/>
                    <a:pt x="525" y="844"/>
                  </a:cubicBezTo>
                  <a:cubicBezTo>
                    <a:pt x="525" y="634"/>
                    <a:pt x="525" y="441"/>
                    <a:pt x="719" y="231"/>
                  </a:cubicBezTo>
                  <a:cubicBezTo>
                    <a:pt x="719" y="119"/>
                    <a:pt x="583" y="1"/>
                    <a:pt x="431"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5"/>
            <p:cNvSpPr/>
            <p:nvPr/>
          </p:nvSpPr>
          <p:spPr>
            <a:xfrm>
              <a:off x="7526401" y="787665"/>
              <a:ext cx="248548" cy="185738"/>
            </a:xfrm>
            <a:custGeom>
              <a:avLst/>
              <a:gdLst/>
              <a:ahLst/>
              <a:cxnLst/>
              <a:rect l="l" t="t" r="r" b="b"/>
              <a:pathLst>
                <a:path w="5453" h="4075" extrusionOk="0">
                  <a:moveTo>
                    <a:pt x="1938" y="1"/>
                  </a:moveTo>
                  <a:cubicBezTo>
                    <a:pt x="1562" y="1"/>
                    <a:pt x="1185" y="25"/>
                    <a:pt x="807" y="76"/>
                  </a:cubicBezTo>
                  <a:cubicBezTo>
                    <a:pt x="1" y="76"/>
                    <a:pt x="1" y="1093"/>
                    <a:pt x="807" y="1093"/>
                  </a:cubicBezTo>
                  <a:cubicBezTo>
                    <a:pt x="1133" y="1036"/>
                    <a:pt x="1475" y="1010"/>
                    <a:pt x="1823" y="1010"/>
                  </a:cubicBezTo>
                  <a:cubicBezTo>
                    <a:pt x="2693" y="1010"/>
                    <a:pt x="3606" y="1172"/>
                    <a:pt x="4436" y="1428"/>
                  </a:cubicBezTo>
                  <a:lnTo>
                    <a:pt x="4436" y="1428"/>
                  </a:lnTo>
                  <a:cubicBezTo>
                    <a:pt x="4433" y="2123"/>
                    <a:pt x="4410" y="2818"/>
                    <a:pt x="4243" y="3512"/>
                  </a:cubicBezTo>
                  <a:cubicBezTo>
                    <a:pt x="4243" y="3859"/>
                    <a:pt x="4515" y="4075"/>
                    <a:pt x="4781" y="4075"/>
                  </a:cubicBezTo>
                  <a:cubicBezTo>
                    <a:pt x="4973" y="4075"/>
                    <a:pt x="5162" y="3963"/>
                    <a:pt x="5243" y="3706"/>
                  </a:cubicBezTo>
                  <a:cubicBezTo>
                    <a:pt x="5453" y="2899"/>
                    <a:pt x="5453" y="1899"/>
                    <a:pt x="5453" y="1093"/>
                  </a:cubicBezTo>
                  <a:cubicBezTo>
                    <a:pt x="5453" y="883"/>
                    <a:pt x="5243" y="689"/>
                    <a:pt x="5049" y="480"/>
                  </a:cubicBezTo>
                  <a:cubicBezTo>
                    <a:pt x="4008" y="184"/>
                    <a:pt x="2975" y="1"/>
                    <a:pt x="1938"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5"/>
            <p:cNvSpPr/>
            <p:nvPr/>
          </p:nvSpPr>
          <p:spPr>
            <a:xfrm>
              <a:off x="7691809" y="-81950"/>
              <a:ext cx="193442" cy="917525"/>
            </a:xfrm>
            <a:custGeom>
              <a:avLst/>
              <a:gdLst/>
              <a:ahLst/>
              <a:cxnLst/>
              <a:rect l="l" t="t" r="r" b="b"/>
              <a:pathLst>
                <a:path w="4244" h="20130" extrusionOk="0">
                  <a:moveTo>
                    <a:pt x="3130" y="1"/>
                  </a:moveTo>
                  <a:cubicBezTo>
                    <a:pt x="2880" y="1"/>
                    <a:pt x="2630" y="202"/>
                    <a:pt x="2630" y="605"/>
                  </a:cubicBezTo>
                  <a:cubicBezTo>
                    <a:pt x="3227" y="6864"/>
                    <a:pt x="1420" y="13316"/>
                    <a:pt x="1" y="19559"/>
                  </a:cubicBezTo>
                  <a:cubicBezTo>
                    <a:pt x="1" y="19915"/>
                    <a:pt x="344" y="20130"/>
                    <a:pt x="632" y="20130"/>
                  </a:cubicBezTo>
                  <a:cubicBezTo>
                    <a:pt x="839" y="20130"/>
                    <a:pt x="1017" y="20018"/>
                    <a:pt x="1017" y="19768"/>
                  </a:cubicBezTo>
                  <a:cubicBezTo>
                    <a:pt x="2421" y="13510"/>
                    <a:pt x="4243" y="7058"/>
                    <a:pt x="3630" y="605"/>
                  </a:cubicBezTo>
                  <a:cubicBezTo>
                    <a:pt x="3630" y="202"/>
                    <a:pt x="3380" y="1"/>
                    <a:pt x="3130"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7" name="Shape 477"/>
        <p:cNvGrpSpPr/>
        <p:nvPr/>
      </p:nvGrpSpPr>
      <p:grpSpPr>
        <a:xfrm>
          <a:off x="0" y="0"/>
          <a:ext cx="0" cy="0"/>
          <a:chOff x="0" y="0"/>
          <a:chExt cx="0" cy="0"/>
        </a:xfrm>
      </p:grpSpPr>
      <p:sp>
        <p:nvSpPr>
          <p:cNvPr id="478" name="Google Shape;478;p20"/>
          <p:cNvSpPr/>
          <p:nvPr/>
        </p:nvSpPr>
        <p:spPr>
          <a:xfrm>
            <a:off x="4675400" y="3201025"/>
            <a:ext cx="3917100" cy="1565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20"/>
          <p:cNvSpPr/>
          <p:nvPr/>
        </p:nvSpPr>
        <p:spPr>
          <a:xfrm>
            <a:off x="536500" y="3201025"/>
            <a:ext cx="3917100" cy="1565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0" name="Google Shape;480;p20"/>
          <p:cNvGrpSpPr/>
          <p:nvPr/>
        </p:nvGrpSpPr>
        <p:grpSpPr>
          <a:xfrm>
            <a:off x="536500" y="2784650"/>
            <a:ext cx="3917100" cy="459850"/>
            <a:chOff x="536500" y="2784650"/>
            <a:chExt cx="3917100" cy="459850"/>
          </a:xfrm>
        </p:grpSpPr>
        <p:sp>
          <p:nvSpPr>
            <p:cNvPr id="481" name="Google Shape;481;p20"/>
            <p:cNvSpPr/>
            <p:nvPr/>
          </p:nvSpPr>
          <p:spPr>
            <a:xfrm>
              <a:off x="536500" y="2784650"/>
              <a:ext cx="3917100" cy="383100"/>
            </a:xfrm>
            <a:prstGeom prst="rect">
              <a:avLst/>
            </a:prstGeom>
            <a:solidFill>
              <a:srgbClr val="B80D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82" name="Google Shape;482;p20"/>
            <p:cNvSpPr/>
            <p:nvPr/>
          </p:nvSpPr>
          <p:spPr>
            <a:xfrm rot="10800000">
              <a:off x="4010900" y="3167700"/>
              <a:ext cx="298800" cy="76800"/>
            </a:xfrm>
            <a:prstGeom prst="triangle">
              <a:avLst>
                <a:gd name="adj" fmla="val 50000"/>
              </a:avLst>
            </a:prstGeom>
            <a:solidFill>
              <a:srgbClr val="B80D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grpSp>
      <p:sp>
        <p:nvSpPr>
          <p:cNvPr id="491" name="Google Shape;491;p20"/>
          <p:cNvSpPr/>
          <p:nvPr/>
        </p:nvSpPr>
        <p:spPr>
          <a:xfrm>
            <a:off x="4010660" y="1345565"/>
            <a:ext cx="4581525" cy="62611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2" name="Google Shape;492;p20"/>
          <p:cNvGrpSpPr/>
          <p:nvPr/>
        </p:nvGrpSpPr>
        <p:grpSpPr>
          <a:xfrm>
            <a:off x="2137410" y="1345565"/>
            <a:ext cx="2164715" cy="626110"/>
            <a:chOff x="2137475" y="1345475"/>
            <a:chExt cx="2147700" cy="383100"/>
          </a:xfrm>
        </p:grpSpPr>
        <p:sp>
          <p:nvSpPr>
            <p:cNvPr id="493" name="Google Shape;493;p20"/>
            <p:cNvSpPr/>
            <p:nvPr/>
          </p:nvSpPr>
          <p:spPr>
            <a:xfrm>
              <a:off x="2137475" y="1345475"/>
              <a:ext cx="2001300" cy="383100"/>
            </a:xfrm>
            <a:prstGeom prst="roundRect">
              <a:avLst>
                <a:gd name="adj" fmla="val 0"/>
              </a:avLst>
            </a:prstGeom>
            <a:solidFill>
              <a:srgbClr val="721B6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0"/>
            <p:cNvSpPr/>
            <p:nvPr/>
          </p:nvSpPr>
          <p:spPr>
            <a:xfrm rot="5400000">
              <a:off x="4025075" y="1463300"/>
              <a:ext cx="373800" cy="146400"/>
            </a:xfrm>
            <a:prstGeom prst="triangle">
              <a:avLst>
                <a:gd name="adj" fmla="val 52275"/>
              </a:avLst>
            </a:prstGeom>
            <a:solidFill>
              <a:srgbClr val="721B6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5" name="Google Shape;495;p20"/>
          <p:cNvSpPr/>
          <p:nvPr/>
        </p:nvSpPr>
        <p:spPr>
          <a:xfrm>
            <a:off x="536500" y="1345475"/>
            <a:ext cx="1558500" cy="1226400"/>
          </a:xfrm>
          <a:prstGeom prst="roundRect">
            <a:avLst>
              <a:gd name="adj" fmla="val 0"/>
            </a:avLst>
          </a:pr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0"/>
          <p:cNvSpPr txBox="1"/>
          <p:nvPr>
            <p:ph type="title"/>
          </p:nvPr>
        </p:nvSpPr>
        <p:spPr>
          <a:xfrm>
            <a:off x="457200" y="377400"/>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t>kết luận và hướng phát </a:t>
            </a:r>
            <a:r>
              <a:rPr lang="vi-VN" altLang="en-GB"/>
              <a:t>triển</a:t>
            </a:r>
            <a:endParaRPr lang="vi-VN" altLang="en-GB"/>
          </a:p>
        </p:txBody>
      </p:sp>
      <p:sp>
        <p:nvSpPr>
          <p:cNvPr id="497" name="Google Shape;497;p20"/>
          <p:cNvSpPr txBox="1"/>
          <p:nvPr/>
        </p:nvSpPr>
        <p:spPr>
          <a:xfrm>
            <a:off x="668500" y="1574675"/>
            <a:ext cx="1294500" cy="76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rgbClr val="FFFFFF"/>
                </a:solidFill>
                <a:latin typeface="Fira Sans Extra Condensed Medium"/>
                <a:ea typeface="Fira Sans Extra Condensed Medium"/>
                <a:cs typeface="Fira Sans Extra Condensed Medium"/>
                <a:sym typeface="Fira Sans Extra Condensed Medium"/>
              </a:rPr>
              <a:t>Kết </a:t>
            </a:r>
            <a:r>
              <a:rPr lang="vi-VN">
                <a:solidFill>
                  <a:srgbClr val="FFFFFF"/>
                </a:solidFill>
                <a:latin typeface="Fira Sans Extra Condensed Medium"/>
                <a:ea typeface="Fira Sans Extra Condensed Medium"/>
                <a:cs typeface="Fira Sans Extra Condensed Medium"/>
                <a:sym typeface="Fira Sans Extra Condensed Medium"/>
              </a:rPr>
              <a:t>luận</a:t>
            </a:r>
            <a:endParaRPr lang="vi-VN">
              <a:solidFill>
                <a:srgbClr val="FFFFFF"/>
              </a:solidFill>
              <a:latin typeface="Fira Sans Extra Condensed Medium"/>
              <a:ea typeface="Fira Sans Extra Condensed Medium"/>
              <a:cs typeface="Fira Sans Extra Condensed Medium"/>
              <a:sym typeface="Fira Sans Extra Condensed Medium"/>
            </a:endParaRPr>
          </a:p>
        </p:txBody>
      </p:sp>
      <p:sp>
        <p:nvSpPr>
          <p:cNvPr id="498" name="Google Shape;498;p20"/>
          <p:cNvSpPr txBox="1"/>
          <p:nvPr/>
        </p:nvSpPr>
        <p:spPr>
          <a:xfrm>
            <a:off x="4572000" y="1345565"/>
            <a:ext cx="4020820" cy="6261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200">
                <a:latin typeface="Roboto" panose="02000000000000000000"/>
                <a:ea typeface="Roboto" panose="02000000000000000000"/>
                <a:cs typeface="Roboto" panose="02000000000000000000"/>
                <a:sym typeface="Roboto" panose="02000000000000000000"/>
              </a:rPr>
              <a:t>Đã vận dụng hầu hết các kiến  thức mà thầy đã truyền đạt trong môn học </a:t>
            </a:r>
            <a:r>
              <a:rPr lang="vi-VN" sz="1200">
                <a:latin typeface="Roboto" panose="02000000000000000000"/>
                <a:ea typeface="Roboto" panose="02000000000000000000"/>
                <a:cs typeface="Roboto" panose="02000000000000000000"/>
                <a:sym typeface="Roboto" panose="02000000000000000000"/>
              </a:rPr>
              <a:t>này .</a:t>
            </a:r>
            <a:endParaRPr lang="vi-VN" sz="1200">
              <a:latin typeface="Roboto" panose="02000000000000000000"/>
              <a:ea typeface="Roboto" panose="02000000000000000000"/>
              <a:cs typeface="Roboto" panose="02000000000000000000"/>
              <a:sym typeface="Roboto" panose="02000000000000000000"/>
            </a:endParaRPr>
          </a:p>
        </p:txBody>
      </p:sp>
      <p:sp>
        <p:nvSpPr>
          <p:cNvPr id="508" name="Google Shape;508;p20"/>
          <p:cNvSpPr txBox="1"/>
          <p:nvPr/>
        </p:nvSpPr>
        <p:spPr>
          <a:xfrm>
            <a:off x="668500" y="2805500"/>
            <a:ext cx="1848900" cy="34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a:solidFill>
                  <a:schemeClr val="bg1"/>
                </a:solidFill>
                <a:latin typeface="Fira Sans Extra Condensed Medium"/>
                <a:ea typeface="Fira Sans Extra Condensed Medium"/>
                <a:cs typeface="Fira Sans Extra Condensed Medium"/>
                <a:sym typeface="Fira Sans Extra Condensed Medium"/>
              </a:rPr>
              <a:t>Ưu điểm website</a:t>
            </a:r>
            <a:endParaRPr lang="vi-VN">
              <a:solidFill>
                <a:schemeClr val="bg1"/>
              </a:solidFill>
              <a:latin typeface="Fira Sans Extra Condensed Medium"/>
              <a:ea typeface="Fira Sans Extra Condensed Medium"/>
              <a:cs typeface="Fira Sans Extra Condensed Medium"/>
              <a:sym typeface="Fira Sans Extra Condensed Medium"/>
            </a:endParaRPr>
          </a:p>
        </p:txBody>
      </p:sp>
      <p:grpSp>
        <p:nvGrpSpPr>
          <p:cNvPr id="509" name="Google Shape;509;p20"/>
          <p:cNvGrpSpPr/>
          <p:nvPr/>
        </p:nvGrpSpPr>
        <p:grpSpPr>
          <a:xfrm>
            <a:off x="2137410" y="1345565"/>
            <a:ext cx="2147570" cy="626110"/>
            <a:chOff x="2137475" y="1345475"/>
            <a:chExt cx="2147700" cy="383100"/>
          </a:xfrm>
        </p:grpSpPr>
        <p:sp>
          <p:nvSpPr>
            <p:cNvPr id="510" name="Google Shape;510;p20"/>
            <p:cNvSpPr/>
            <p:nvPr/>
          </p:nvSpPr>
          <p:spPr>
            <a:xfrm>
              <a:off x="2137475" y="1345475"/>
              <a:ext cx="2001300" cy="383100"/>
            </a:xfrm>
            <a:prstGeom prst="roundRect">
              <a:avLst>
                <a:gd name="adj" fmla="val 0"/>
              </a:avLst>
            </a:pr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0"/>
            <p:cNvSpPr/>
            <p:nvPr/>
          </p:nvSpPr>
          <p:spPr>
            <a:xfrm rot="5400000">
              <a:off x="4025075" y="1463300"/>
              <a:ext cx="373800" cy="146400"/>
            </a:xfrm>
            <a:prstGeom prst="triangle">
              <a:avLst>
                <a:gd name="adj" fmla="val 52275"/>
              </a:avLst>
            </a:prstGeom>
            <a:solidFill>
              <a:srgbClr val="721B65"/>
            </a:solidFill>
            <a:ln w="9525" cap="flat" cmpd="sng">
              <a:solidFill>
                <a:srgbClr val="721B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3" name="Google Shape;513;p20"/>
          <p:cNvGrpSpPr/>
          <p:nvPr/>
        </p:nvGrpSpPr>
        <p:grpSpPr>
          <a:xfrm>
            <a:off x="4675400" y="2784650"/>
            <a:ext cx="3917100" cy="459850"/>
            <a:chOff x="536500" y="2784650"/>
            <a:chExt cx="3917100" cy="459850"/>
          </a:xfrm>
        </p:grpSpPr>
        <p:sp>
          <p:nvSpPr>
            <p:cNvPr id="514" name="Google Shape;514;p20"/>
            <p:cNvSpPr/>
            <p:nvPr/>
          </p:nvSpPr>
          <p:spPr>
            <a:xfrm>
              <a:off x="536500" y="2784650"/>
              <a:ext cx="3917100" cy="383100"/>
            </a:xfrm>
            <a:prstGeom prst="rect">
              <a:avLst/>
            </a:prstGeom>
            <a:solidFill>
              <a:srgbClr val="B80D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15" name="Google Shape;515;p20"/>
            <p:cNvSpPr/>
            <p:nvPr/>
          </p:nvSpPr>
          <p:spPr>
            <a:xfrm rot="10800000">
              <a:off x="4010900" y="3167700"/>
              <a:ext cx="298800" cy="76800"/>
            </a:xfrm>
            <a:prstGeom prst="triangle">
              <a:avLst>
                <a:gd name="adj" fmla="val 50000"/>
              </a:avLst>
            </a:prstGeom>
            <a:solidFill>
              <a:srgbClr val="B80D5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grpSp>
      <p:sp>
        <p:nvSpPr>
          <p:cNvPr id="516" name="Google Shape;516;p20"/>
          <p:cNvSpPr txBox="1"/>
          <p:nvPr/>
        </p:nvSpPr>
        <p:spPr>
          <a:xfrm>
            <a:off x="4807400" y="2805500"/>
            <a:ext cx="1848900" cy="34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a:solidFill>
                  <a:schemeClr val="bg1"/>
                </a:solidFill>
                <a:latin typeface="Fira Sans Extra Condensed Medium"/>
                <a:ea typeface="Fira Sans Extra Condensed Medium"/>
                <a:cs typeface="Fira Sans Extra Condensed Medium"/>
                <a:sym typeface="Fira Sans Extra Condensed Medium"/>
              </a:rPr>
              <a:t>khuyết điểm</a:t>
            </a:r>
            <a:endParaRPr lang="vi-VN">
              <a:solidFill>
                <a:schemeClr val="bg1"/>
              </a:solidFill>
              <a:latin typeface="Fira Sans Extra Condensed Medium"/>
              <a:ea typeface="Fira Sans Extra Condensed Medium"/>
              <a:cs typeface="Fira Sans Extra Condensed Medium"/>
              <a:sym typeface="Fira Sans Extra Condensed Medium"/>
            </a:endParaRPr>
          </a:p>
        </p:txBody>
      </p:sp>
      <p:sp>
        <p:nvSpPr>
          <p:cNvPr id="517" name="Google Shape;517;p20"/>
          <p:cNvSpPr txBox="1"/>
          <p:nvPr/>
        </p:nvSpPr>
        <p:spPr>
          <a:xfrm>
            <a:off x="688820" y="3329735"/>
            <a:ext cx="3616800" cy="12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a:latin typeface="Times New Roman" panose="02020603050405020304" charset="0"/>
                <a:ea typeface="Roboto" panose="02000000000000000000"/>
                <a:cs typeface="Times New Roman" panose="02020603050405020304" charset="0"/>
                <a:sym typeface="Roboto" panose="02000000000000000000"/>
              </a:rPr>
              <a:t>Đây là website đầu tiên nhóm tôi làm được tuy chỉ thô sơ đơn giản nhưng phần nào cũng</a:t>
            </a:r>
            <a:r>
              <a:rPr lang="vi-VN">
                <a:latin typeface="Times New Roman" panose="02020603050405020304" charset="0"/>
                <a:ea typeface="Roboto" panose="02000000000000000000"/>
                <a:cs typeface="Times New Roman" panose="02020603050405020304" charset="0"/>
                <a:sym typeface="Roboto" panose="02000000000000000000"/>
              </a:rPr>
              <a:t> </a:t>
            </a:r>
            <a:r>
              <a:rPr>
                <a:latin typeface="Times New Roman" panose="02020603050405020304" charset="0"/>
                <a:ea typeface="Roboto" panose="02000000000000000000"/>
                <a:cs typeface="Times New Roman" panose="02020603050405020304" charset="0"/>
                <a:sym typeface="Roboto" panose="02000000000000000000"/>
              </a:rPr>
              <a:t>cung cấp nhưng dịch vụ và nhu cầu cần thiết cho 1 website thương mại điện tử </a:t>
            </a:r>
            <a:endParaRPr>
              <a:latin typeface="Times New Roman" panose="02020603050405020304" charset="0"/>
              <a:ea typeface="Roboto" panose="02000000000000000000"/>
              <a:cs typeface="Times New Roman" panose="02020603050405020304" charset="0"/>
              <a:sym typeface="Roboto" panose="02000000000000000000"/>
            </a:endParaRPr>
          </a:p>
        </p:txBody>
      </p:sp>
      <p:sp>
        <p:nvSpPr>
          <p:cNvPr id="518" name="Google Shape;518;p20"/>
          <p:cNvSpPr txBox="1"/>
          <p:nvPr/>
        </p:nvSpPr>
        <p:spPr>
          <a:xfrm>
            <a:off x="4825550" y="3370375"/>
            <a:ext cx="3616800" cy="12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sz="1200">
                <a:latin typeface="Roboto" panose="02000000000000000000"/>
                <a:ea typeface="Roboto" panose="02000000000000000000"/>
                <a:cs typeface="Roboto" panose="02000000000000000000"/>
                <a:sym typeface="Roboto" panose="02000000000000000000"/>
              </a:rPr>
              <a:t>Đây là website đầu tiên nhóm tôi làm </a:t>
            </a:r>
            <a:r>
              <a:rPr lang="vi-VN" sz="1200">
                <a:latin typeface="Roboto" panose="02000000000000000000"/>
                <a:ea typeface="Roboto" panose="02000000000000000000"/>
                <a:cs typeface="Roboto" panose="02000000000000000000"/>
                <a:sym typeface="Roboto" panose="02000000000000000000"/>
              </a:rPr>
              <a:t>giao diện còn cứng nhắc nhiều chức năng vẫn đang trong quá trình phát triển .</a:t>
            </a:r>
            <a:r>
              <a:rPr lang="vi-VN" sz="1200" u="heavy">
                <a:latin typeface="Roboto" panose="02000000000000000000"/>
                <a:ea typeface="Roboto" panose="02000000000000000000"/>
                <a:cs typeface="Roboto" panose="02000000000000000000"/>
                <a:sym typeface="Roboto" panose="02000000000000000000"/>
              </a:rPr>
              <a:t> </a:t>
            </a:r>
            <a:endParaRPr lang="vi-VN" sz="1200">
              <a:latin typeface="Roboto" panose="02000000000000000000"/>
              <a:ea typeface="Roboto" panose="02000000000000000000"/>
              <a:cs typeface="Roboto" panose="02000000000000000000"/>
              <a:sym typeface="Roboto" panose="02000000000000000000"/>
            </a:endParaRPr>
          </a:p>
        </p:txBody>
      </p:sp>
      <p:sp>
        <p:nvSpPr>
          <p:cNvPr id="5" name="Google Shape;491;p20"/>
          <p:cNvSpPr/>
          <p:nvPr/>
        </p:nvSpPr>
        <p:spPr>
          <a:xfrm>
            <a:off x="4005580" y="1980565"/>
            <a:ext cx="4581525" cy="626110"/>
          </a:xfrm>
          <a:prstGeom prst="rect">
            <a:avLst/>
          </a:prstGeom>
          <a:solidFill>
            <a:srgbClr val="F3F3F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 name="Google Shape;492;p20"/>
          <p:cNvGrpSpPr/>
          <p:nvPr/>
        </p:nvGrpSpPr>
        <p:grpSpPr>
          <a:xfrm>
            <a:off x="2132330" y="1980565"/>
            <a:ext cx="2164715" cy="626110"/>
            <a:chOff x="2137475" y="1345475"/>
            <a:chExt cx="2147700" cy="383100"/>
          </a:xfrm>
        </p:grpSpPr>
        <p:sp>
          <p:nvSpPr>
            <p:cNvPr id="3" name="Google Shape;493;p20"/>
            <p:cNvSpPr/>
            <p:nvPr/>
          </p:nvSpPr>
          <p:spPr>
            <a:xfrm>
              <a:off x="2137475" y="1345475"/>
              <a:ext cx="2001300" cy="383100"/>
            </a:xfrm>
            <a:prstGeom prst="roundRect">
              <a:avLst>
                <a:gd name="adj" fmla="val 0"/>
              </a:avLst>
            </a:prstGeom>
            <a:solidFill>
              <a:srgbClr val="721B6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Google Shape;494;p20"/>
            <p:cNvSpPr/>
            <p:nvPr/>
          </p:nvSpPr>
          <p:spPr>
            <a:xfrm rot="5400000">
              <a:off x="4025075" y="1463300"/>
              <a:ext cx="373800" cy="146400"/>
            </a:xfrm>
            <a:prstGeom prst="triangle">
              <a:avLst>
                <a:gd name="adj" fmla="val 52275"/>
              </a:avLst>
            </a:prstGeom>
            <a:solidFill>
              <a:srgbClr val="721B6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6" name="Google Shape;509;p20"/>
          <p:cNvGrpSpPr/>
          <p:nvPr/>
        </p:nvGrpSpPr>
        <p:grpSpPr>
          <a:xfrm>
            <a:off x="2132330" y="1980565"/>
            <a:ext cx="2147570" cy="626110"/>
            <a:chOff x="2137475" y="1345475"/>
            <a:chExt cx="2147700" cy="383100"/>
          </a:xfrm>
        </p:grpSpPr>
        <p:sp>
          <p:nvSpPr>
            <p:cNvPr id="7" name="Google Shape;510;p20"/>
            <p:cNvSpPr/>
            <p:nvPr/>
          </p:nvSpPr>
          <p:spPr>
            <a:xfrm>
              <a:off x="2137475" y="1345475"/>
              <a:ext cx="2001300" cy="383100"/>
            </a:xfrm>
            <a:prstGeom prst="roundRect">
              <a:avLst>
                <a:gd name="adj" fmla="val 0"/>
              </a:avLst>
            </a:prstGeom>
            <a:solidFill>
              <a:srgbClr val="721B6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511;p20"/>
            <p:cNvSpPr/>
            <p:nvPr/>
          </p:nvSpPr>
          <p:spPr>
            <a:xfrm rot="5400000">
              <a:off x="4025075" y="1463300"/>
              <a:ext cx="373800" cy="146400"/>
            </a:xfrm>
            <a:prstGeom prst="triangle">
              <a:avLst>
                <a:gd name="adj" fmla="val 52275"/>
              </a:avLst>
            </a:prstGeom>
            <a:solidFill>
              <a:srgbClr val="721B65"/>
            </a:solidFill>
            <a:ln w="9525" cap="flat" cmpd="sng">
              <a:solidFill>
                <a:srgbClr val="721B6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507" name="Google Shape;507;p20"/>
          <p:cNvSpPr txBox="1"/>
          <p:nvPr/>
        </p:nvSpPr>
        <p:spPr>
          <a:xfrm>
            <a:off x="2174240" y="2133600"/>
            <a:ext cx="2032000" cy="3416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800">
                <a:solidFill>
                  <a:schemeClr val="bg1"/>
                </a:solidFill>
                <a:latin typeface="Fira Sans Extra Condensed Medium"/>
                <a:ea typeface="Fira Sans Extra Condensed Medium"/>
                <a:cs typeface="Fira Sans Extra Condensed Medium"/>
                <a:sym typeface="Fira Sans Extra Condensed Medium"/>
              </a:rPr>
              <a:t>Chưa làm được</a:t>
            </a:r>
            <a:r>
              <a:rPr lang="vi-VN">
                <a:latin typeface="Fira Sans Extra Condensed Medium"/>
                <a:ea typeface="Fira Sans Extra Condensed Medium"/>
                <a:cs typeface="Fira Sans Extra Condensed Medium"/>
                <a:sym typeface="Fira Sans Extra Condensed Medium"/>
              </a:rPr>
              <a:t> </a:t>
            </a:r>
            <a:endParaRPr lang="vi-VN">
              <a:latin typeface="Fira Sans Extra Condensed Medium"/>
              <a:ea typeface="Fira Sans Extra Condensed Medium"/>
              <a:cs typeface="Fira Sans Extra Condensed Medium"/>
              <a:sym typeface="Fira Sans Extra Condensed Medium"/>
            </a:endParaRPr>
          </a:p>
        </p:txBody>
      </p:sp>
      <p:sp>
        <p:nvSpPr>
          <p:cNvPr id="499" name="Google Shape;499;p20"/>
          <p:cNvSpPr txBox="1"/>
          <p:nvPr/>
        </p:nvSpPr>
        <p:spPr>
          <a:xfrm>
            <a:off x="4592320" y="2071925"/>
            <a:ext cx="4020600" cy="38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200">
                <a:latin typeface="Roboto" panose="02000000000000000000"/>
                <a:ea typeface="Roboto" panose="02000000000000000000"/>
                <a:cs typeface="Roboto" panose="02000000000000000000"/>
                <a:sym typeface="Roboto" panose="02000000000000000000"/>
              </a:rPr>
              <a:t>Chưa tích hợp được hình thức thanh toán vào website</a:t>
            </a:r>
            <a:r>
              <a:rPr lang="vi-VN" sz="1200" u="heavy">
                <a:latin typeface="Roboto" panose="02000000000000000000"/>
                <a:ea typeface="Roboto" panose="02000000000000000000"/>
                <a:cs typeface="Roboto" panose="02000000000000000000"/>
                <a:sym typeface="Roboto" panose="02000000000000000000"/>
              </a:rPr>
              <a:t> </a:t>
            </a:r>
            <a:endParaRPr lang="vi-VN" sz="1200">
              <a:latin typeface="Roboto" panose="02000000000000000000"/>
              <a:ea typeface="Roboto" panose="02000000000000000000"/>
              <a:cs typeface="Roboto" panose="02000000000000000000"/>
              <a:sym typeface="Roboto" panose="02000000000000000000"/>
            </a:endParaRPr>
          </a:p>
        </p:txBody>
      </p:sp>
      <p:sp>
        <p:nvSpPr>
          <p:cNvPr id="9" name="Google Shape;507;p20"/>
          <p:cNvSpPr txBox="1"/>
          <p:nvPr/>
        </p:nvSpPr>
        <p:spPr>
          <a:xfrm>
            <a:off x="2179320" y="1478280"/>
            <a:ext cx="2032000" cy="341630"/>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vi-VN" sz="1800">
                <a:solidFill>
                  <a:schemeClr val="bg1"/>
                </a:solidFill>
                <a:latin typeface="Fira Sans Extra Condensed Medium"/>
                <a:ea typeface="Fira Sans Extra Condensed Medium"/>
                <a:cs typeface="Fira Sans Extra Condensed Medium"/>
                <a:sym typeface="Fira Sans Extra Condensed Medium"/>
              </a:rPr>
              <a:t> làm được</a:t>
            </a:r>
            <a:r>
              <a:rPr lang="vi-VN">
                <a:latin typeface="Fira Sans Extra Condensed Medium"/>
                <a:ea typeface="Fira Sans Extra Condensed Medium"/>
                <a:cs typeface="Fira Sans Extra Condensed Medium"/>
                <a:sym typeface="Fira Sans Extra Condensed Medium"/>
              </a:rPr>
              <a:t> </a:t>
            </a:r>
            <a:endParaRPr lang="vi-VN">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0" name="Shape 310"/>
        <p:cNvGrpSpPr/>
        <p:nvPr/>
      </p:nvGrpSpPr>
      <p:grpSpPr>
        <a:xfrm>
          <a:off x="0" y="0"/>
          <a:ext cx="0" cy="0"/>
          <a:chOff x="0" y="0"/>
          <a:chExt cx="0" cy="0"/>
        </a:xfrm>
      </p:grpSpPr>
      <p:sp>
        <p:nvSpPr>
          <p:cNvPr id="312" name="Google Shape;312;p17"/>
          <p:cNvSpPr/>
          <p:nvPr/>
        </p:nvSpPr>
        <p:spPr>
          <a:xfrm>
            <a:off x="4045944" y="1697857"/>
            <a:ext cx="112630" cy="87564"/>
          </a:xfrm>
          <a:custGeom>
            <a:avLst/>
            <a:gdLst/>
            <a:ahLst/>
            <a:cxnLst/>
            <a:rect l="l" t="t" r="r" b="b"/>
            <a:pathLst>
              <a:path w="1375" h="1069" extrusionOk="0">
                <a:moveTo>
                  <a:pt x="614" y="1"/>
                </a:moveTo>
                <a:cubicBezTo>
                  <a:pt x="1" y="1"/>
                  <a:pt x="1" y="1068"/>
                  <a:pt x="614" y="1068"/>
                </a:cubicBezTo>
                <a:cubicBezTo>
                  <a:pt x="1375" y="1068"/>
                  <a:pt x="1375"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17"/>
          <p:cNvSpPr/>
          <p:nvPr/>
        </p:nvSpPr>
        <p:spPr>
          <a:xfrm>
            <a:off x="4045945" y="2946243"/>
            <a:ext cx="112630" cy="87564"/>
          </a:xfrm>
          <a:custGeom>
            <a:avLst/>
            <a:gdLst/>
            <a:ahLst/>
            <a:cxnLst/>
            <a:rect l="l" t="t" r="r" b="b"/>
            <a:pathLst>
              <a:path w="1375" h="1069" extrusionOk="0">
                <a:moveTo>
                  <a:pt x="761" y="1"/>
                </a:moveTo>
                <a:cubicBezTo>
                  <a:pt x="0" y="1"/>
                  <a:pt x="0" y="1068"/>
                  <a:pt x="761" y="1068"/>
                </a:cubicBezTo>
                <a:cubicBezTo>
                  <a:pt x="1374" y="1068"/>
                  <a:pt x="1374" y="1"/>
                  <a:pt x="761"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7"/>
          <p:cNvSpPr/>
          <p:nvPr/>
        </p:nvSpPr>
        <p:spPr>
          <a:xfrm>
            <a:off x="8152629" y="2379536"/>
            <a:ext cx="100589" cy="75441"/>
          </a:xfrm>
          <a:custGeom>
            <a:avLst/>
            <a:gdLst/>
            <a:ahLst/>
            <a:cxnLst/>
            <a:rect l="l" t="t" r="r" b="b"/>
            <a:pathLst>
              <a:path w="1228" h="921" extrusionOk="0">
                <a:moveTo>
                  <a:pt x="614" y="1"/>
                </a:moveTo>
                <a:cubicBezTo>
                  <a:pt x="1" y="1"/>
                  <a:pt x="1" y="921"/>
                  <a:pt x="614" y="921"/>
                </a:cubicBezTo>
                <a:cubicBezTo>
                  <a:pt x="1228" y="921"/>
                  <a:pt x="1228"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7"/>
          <p:cNvSpPr/>
          <p:nvPr/>
        </p:nvSpPr>
        <p:spPr>
          <a:xfrm>
            <a:off x="8390831" y="2216776"/>
            <a:ext cx="88547" cy="100507"/>
          </a:xfrm>
          <a:custGeom>
            <a:avLst/>
            <a:gdLst/>
            <a:ahLst/>
            <a:cxnLst/>
            <a:rect l="l" t="t" r="r" b="b"/>
            <a:pathLst>
              <a:path w="1081" h="1227" extrusionOk="0">
                <a:moveTo>
                  <a:pt x="614" y="0"/>
                </a:moveTo>
                <a:cubicBezTo>
                  <a:pt x="307" y="0"/>
                  <a:pt x="0" y="307"/>
                  <a:pt x="0" y="613"/>
                </a:cubicBezTo>
                <a:cubicBezTo>
                  <a:pt x="0" y="920"/>
                  <a:pt x="307" y="1227"/>
                  <a:pt x="614" y="1227"/>
                </a:cubicBezTo>
                <a:cubicBezTo>
                  <a:pt x="773" y="1227"/>
                  <a:pt x="1080" y="920"/>
                  <a:pt x="1080" y="613"/>
                </a:cubicBezTo>
                <a:cubicBezTo>
                  <a:pt x="1080" y="307"/>
                  <a:pt x="773" y="0"/>
                  <a:pt x="61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7"/>
          <p:cNvSpPr/>
          <p:nvPr/>
        </p:nvSpPr>
        <p:spPr>
          <a:xfrm>
            <a:off x="8403855" y="2530255"/>
            <a:ext cx="112630" cy="88547"/>
          </a:xfrm>
          <a:custGeom>
            <a:avLst/>
            <a:gdLst/>
            <a:ahLst/>
            <a:cxnLst/>
            <a:rect l="l" t="t" r="r" b="b"/>
            <a:pathLst>
              <a:path w="1375" h="1081" extrusionOk="0">
                <a:moveTo>
                  <a:pt x="614" y="1"/>
                </a:moveTo>
                <a:cubicBezTo>
                  <a:pt x="1" y="1"/>
                  <a:pt x="1" y="1081"/>
                  <a:pt x="614" y="1081"/>
                </a:cubicBezTo>
                <a:cubicBezTo>
                  <a:pt x="1375" y="1081"/>
                  <a:pt x="1375"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7"/>
          <p:cNvSpPr/>
          <p:nvPr/>
        </p:nvSpPr>
        <p:spPr>
          <a:xfrm>
            <a:off x="8077270" y="2895094"/>
            <a:ext cx="100589" cy="75441"/>
          </a:xfrm>
          <a:custGeom>
            <a:avLst/>
            <a:gdLst/>
            <a:ahLst/>
            <a:cxnLst/>
            <a:rect l="l" t="t" r="r" b="b"/>
            <a:pathLst>
              <a:path w="1228" h="921" extrusionOk="0">
                <a:moveTo>
                  <a:pt x="614" y="0"/>
                </a:moveTo>
                <a:cubicBezTo>
                  <a:pt x="307" y="0"/>
                  <a:pt x="1" y="148"/>
                  <a:pt x="1" y="454"/>
                </a:cubicBezTo>
                <a:cubicBezTo>
                  <a:pt x="1" y="761"/>
                  <a:pt x="307" y="921"/>
                  <a:pt x="614" y="921"/>
                </a:cubicBezTo>
                <a:lnTo>
                  <a:pt x="761" y="921"/>
                </a:lnTo>
                <a:cubicBezTo>
                  <a:pt x="921" y="921"/>
                  <a:pt x="1227" y="761"/>
                  <a:pt x="1227" y="454"/>
                </a:cubicBezTo>
                <a:cubicBezTo>
                  <a:pt x="1227" y="148"/>
                  <a:pt x="921" y="0"/>
                  <a:pt x="761"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7"/>
          <p:cNvSpPr/>
          <p:nvPr/>
        </p:nvSpPr>
        <p:spPr>
          <a:xfrm>
            <a:off x="4045959" y="4034489"/>
            <a:ext cx="87564" cy="88547"/>
          </a:xfrm>
          <a:custGeom>
            <a:avLst/>
            <a:gdLst/>
            <a:ahLst/>
            <a:cxnLst/>
            <a:rect l="l" t="t" r="r" b="b"/>
            <a:pathLst>
              <a:path w="1069" h="1081" extrusionOk="0">
                <a:moveTo>
                  <a:pt x="455" y="1"/>
                </a:moveTo>
                <a:cubicBezTo>
                  <a:pt x="148" y="1"/>
                  <a:pt x="1" y="307"/>
                  <a:pt x="1" y="614"/>
                </a:cubicBezTo>
                <a:cubicBezTo>
                  <a:pt x="1" y="774"/>
                  <a:pt x="148" y="1080"/>
                  <a:pt x="455" y="1080"/>
                </a:cubicBezTo>
                <a:lnTo>
                  <a:pt x="614" y="1080"/>
                </a:lnTo>
                <a:cubicBezTo>
                  <a:pt x="921" y="1080"/>
                  <a:pt x="1068" y="774"/>
                  <a:pt x="1068" y="614"/>
                </a:cubicBezTo>
                <a:cubicBezTo>
                  <a:pt x="1068" y="307"/>
                  <a:pt x="921"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7"/>
          <p:cNvSpPr/>
          <p:nvPr/>
        </p:nvSpPr>
        <p:spPr>
          <a:xfrm>
            <a:off x="6562216" y="2553027"/>
            <a:ext cx="647600" cy="507202"/>
          </a:xfrm>
          <a:custGeom>
            <a:avLst/>
            <a:gdLst/>
            <a:ahLst/>
            <a:cxnLst/>
            <a:rect l="l" t="t" r="r" b="b"/>
            <a:pathLst>
              <a:path w="7906" h="6192" extrusionOk="0">
                <a:moveTo>
                  <a:pt x="7713" y="0"/>
                </a:moveTo>
                <a:cubicBezTo>
                  <a:pt x="7682" y="0"/>
                  <a:pt x="7645" y="9"/>
                  <a:pt x="7602" y="30"/>
                </a:cubicBezTo>
                <a:cubicBezTo>
                  <a:pt x="5921" y="336"/>
                  <a:pt x="3921" y="643"/>
                  <a:pt x="2547" y="1870"/>
                </a:cubicBezTo>
                <a:cubicBezTo>
                  <a:pt x="1320" y="2950"/>
                  <a:pt x="547" y="4483"/>
                  <a:pt x="94" y="6017"/>
                </a:cubicBezTo>
                <a:cubicBezTo>
                  <a:pt x="1" y="6102"/>
                  <a:pt x="119" y="6192"/>
                  <a:pt x="235" y="6192"/>
                </a:cubicBezTo>
                <a:cubicBezTo>
                  <a:pt x="318" y="6192"/>
                  <a:pt x="400" y="6145"/>
                  <a:pt x="400" y="6017"/>
                </a:cubicBezTo>
                <a:cubicBezTo>
                  <a:pt x="854" y="4630"/>
                  <a:pt x="1627" y="3097"/>
                  <a:pt x="2854" y="2029"/>
                </a:cubicBezTo>
                <a:cubicBezTo>
                  <a:pt x="4228" y="950"/>
                  <a:pt x="6068" y="643"/>
                  <a:pt x="7761" y="336"/>
                </a:cubicBezTo>
                <a:cubicBezTo>
                  <a:pt x="7888" y="336"/>
                  <a:pt x="7906" y="0"/>
                  <a:pt x="7713"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7"/>
          <p:cNvSpPr/>
          <p:nvPr/>
        </p:nvSpPr>
        <p:spPr>
          <a:xfrm>
            <a:off x="6620292" y="3130838"/>
            <a:ext cx="162678" cy="45625"/>
          </a:xfrm>
          <a:custGeom>
            <a:avLst/>
            <a:gdLst/>
            <a:ahLst/>
            <a:cxnLst/>
            <a:rect l="l" t="t" r="r" b="b"/>
            <a:pathLst>
              <a:path w="1986" h="557" extrusionOk="0">
                <a:moveTo>
                  <a:pt x="194" y="1"/>
                </a:moveTo>
                <a:cubicBezTo>
                  <a:pt x="1" y="1"/>
                  <a:pt x="18" y="337"/>
                  <a:pt x="145" y="337"/>
                </a:cubicBezTo>
                <a:cubicBezTo>
                  <a:pt x="580" y="450"/>
                  <a:pt x="942" y="557"/>
                  <a:pt x="1334" y="557"/>
                </a:cubicBezTo>
                <a:cubicBezTo>
                  <a:pt x="1494" y="557"/>
                  <a:pt x="1660" y="539"/>
                  <a:pt x="1838" y="496"/>
                </a:cubicBezTo>
                <a:cubicBezTo>
                  <a:pt x="1985" y="496"/>
                  <a:pt x="1985" y="190"/>
                  <a:pt x="1838" y="190"/>
                </a:cubicBezTo>
                <a:cubicBezTo>
                  <a:pt x="1225" y="190"/>
                  <a:pt x="759" y="190"/>
                  <a:pt x="305" y="30"/>
                </a:cubicBezTo>
                <a:cubicBezTo>
                  <a:pt x="262" y="10"/>
                  <a:pt x="225" y="1"/>
                  <a:pt x="194"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7"/>
          <p:cNvSpPr/>
          <p:nvPr/>
        </p:nvSpPr>
        <p:spPr>
          <a:xfrm>
            <a:off x="6871354" y="2805072"/>
            <a:ext cx="389002" cy="341329"/>
          </a:xfrm>
          <a:custGeom>
            <a:avLst/>
            <a:gdLst/>
            <a:ahLst/>
            <a:cxnLst/>
            <a:rect l="l" t="t" r="r" b="b"/>
            <a:pathLst>
              <a:path w="4749" h="4167" extrusionOk="0">
                <a:moveTo>
                  <a:pt x="4561" y="0"/>
                </a:moveTo>
                <a:cubicBezTo>
                  <a:pt x="4497" y="0"/>
                  <a:pt x="4441" y="49"/>
                  <a:pt x="4441" y="179"/>
                </a:cubicBezTo>
                <a:cubicBezTo>
                  <a:pt x="3828" y="1860"/>
                  <a:pt x="1840" y="3246"/>
                  <a:pt x="147" y="3700"/>
                </a:cubicBezTo>
                <a:cubicBezTo>
                  <a:pt x="0" y="3860"/>
                  <a:pt x="0" y="4167"/>
                  <a:pt x="307" y="4167"/>
                </a:cubicBezTo>
                <a:cubicBezTo>
                  <a:pt x="1988" y="3553"/>
                  <a:pt x="4135" y="2020"/>
                  <a:pt x="4748" y="179"/>
                </a:cubicBezTo>
                <a:cubicBezTo>
                  <a:pt x="4748" y="88"/>
                  <a:pt x="4647" y="0"/>
                  <a:pt x="4561"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7"/>
          <p:cNvSpPr/>
          <p:nvPr/>
        </p:nvSpPr>
        <p:spPr>
          <a:xfrm>
            <a:off x="5225240" y="1784360"/>
            <a:ext cx="2626033" cy="2548707"/>
          </a:xfrm>
          <a:custGeom>
            <a:avLst/>
            <a:gdLst/>
            <a:ahLst/>
            <a:cxnLst/>
            <a:rect l="l" t="t" r="r" b="b"/>
            <a:pathLst>
              <a:path w="32059" h="31115" extrusionOk="0">
                <a:moveTo>
                  <a:pt x="14703" y="1"/>
                </a:moveTo>
                <a:cubicBezTo>
                  <a:pt x="13102" y="1"/>
                  <a:pt x="11524" y="236"/>
                  <a:pt x="10122" y="826"/>
                </a:cubicBezTo>
                <a:cubicBezTo>
                  <a:pt x="4294" y="2973"/>
                  <a:pt x="307" y="9573"/>
                  <a:pt x="159" y="15548"/>
                </a:cubicBezTo>
                <a:cubicBezTo>
                  <a:pt x="0" y="21682"/>
                  <a:pt x="4601" y="27510"/>
                  <a:pt x="10122" y="29964"/>
                </a:cubicBezTo>
                <a:cubicBezTo>
                  <a:pt x="11940" y="30675"/>
                  <a:pt x="13827" y="31114"/>
                  <a:pt x="15692" y="31114"/>
                </a:cubicBezTo>
                <a:cubicBezTo>
                  <a:pt x="16659" y="31114"/>
                  <a:pt x="17620" y="30996"/>
                  <a:pt x="18563" y="30736"/>
                </a:cubicBezTo>
                <a:cubicBezTo>
                  <a:pt x="21630" y="29964"/>
                  <a:pt x="24231" y="28123"/>
                  <a:pt x="26378" y="26136"/>
                </a:cubicBezTo>
                <a:cubicBezTo>
                  <a:pt x="29138" y="23375"/>
                  <a:pt x="30831" y="20308"/>
                  <a:pt x="31445" y="16468"/>
                </a:cubicBezTo>
                <a:cubicBezTo>
                  <a:pt x="31899" y="13401"/>
                  <a:pt x="32058" y="9880"/>
                  <a:pt x="29752" y="7426"/>
                </a:cubicBezTo>
                <a:cubicBezTo>
                  <a:pt x="29649" y="7356"/>
                  <a:pt x="29545" y="7326"/>
                  <a:pt x="29450" y="7326"/>
                </a:cubicBezTo>
                <a:cubicBezTo>
                  <a:pt x="29126" y="7326"/>
                  <a:pt x="28901" y="7679"/>
                  <a:pt x="29138" y="8039"/>
                </a:cubicBezTo>
                <a:cubicBezTo>
                  <a:pt x="31285" y="10187"/>
                  <a:pt x="31138" y="13560"/>
                  <a:pt x="30672" y="16321"/>
                </a:cubicBezTo>
                <a:cubicBezTo>
                  <a:pt x="30218" y="19388"/>
                  <a:pt x="28991" y="22148"/>
                  <a:pt x="26991" y="24443"/>
                </a:cubicBezTo>
                <a:cubicBezTo>
                  <a:pt x="23939" y="27866"/>
                  <a:pt x="19811" y="30315"/>
                  <a:pt x="15309" y="30315"/>
                </a:cubicBezTo>
                <a:cubicBezTo>
                  <a:pt x="14164" y="30315"/>
                  <a:pt x="12996" y="30157"/>
                  <a:pt x="11815" y="29816"/>
                </a:cubicBezTo>
                <a:cubicBezTo>
                  <a:pt x="6601" y="28123"/>
                  <a:pt x="2147" y="23375"/>
                  <a:pt x="1080" y="18002"/>
                </a:cubicBezTo>
                <a:cubicBezTo>
                  <a:pt x="0" y="12027"/>
                  <a:pt x="3374" y="5586"/>
                  <a:pt x="8441" y="2359"/>
                </a:cubicBezTo>
                <a:cubicBezTo>
                  <a:pt x="10351" y="1205"/>
                  <a:pt x="12524" y="709"/>
                  <a:pt x="14756" y="709"/>
                </a:cubicBezTo>
                <a:cubicBezTo>
                  <a:pt x="19334" y="709"/>
                  <a:pt x="24158" y="2798"/>
                  <a:pt x="27457" y="5586"/>
                </a:cubicBezTo>
                <a:cubicBezTo>
                  <a:pt x="27528" y="5656"/>
                  <a:pt x="27615" y="5686"/>
                  <a:pt x="27701" y="5686"/>
                </a:cubicBezTo>
                <a:cubicBezTo>
                  <a:pt x="27989" y="5686"/>
                  <a:pt x="28270" y="5356"/>
                  <a:pt x="27911" y="5120"/>
                </a:cubicBezTo>
                <a:cubicBezTo>
                  <a:pt x="25617" y="2973"/>
                  <a:pt x="22697" y="1598"/>
                  <a:pt x="19789" y="678"/>
                </a:cubicBezTo>
                <a:cubicBezTo>
                  <a:pt x="18195" y="277"/>
                  <a:pt x="16435" y="1"/>
                  <a:pt x="14703"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7"/>
          <p:cNvSpPr/>
          <p:nvPr/>
        </p:nvSpPr>
        <p:spPr>
          <a:xfrm>
            <a:off x="5288477" y="2243152"/>
            <a:ext cx="800531" cy="1847618"/>
          </a:xfrm>
          <a:custGeom>
            <a:avLst/>
            <a:gdLst/>
            <a:ahLst/>
            <a:cxnLst/>
            <a:rect l="l" t="t" r="r" b="b"/>
            <a:pathLst>
              <a:path w="9773" h="22556" extrusionOk="0">
                <a:moveTo>
                  <a:pt x="4802" y="1"/>
                </a:moveTo>
                <a:cubicBezTo>
                  <a:pt x="4723" y="1"/>
                  <a:pt x="4647" y="37"/>
                  <a:pt x="4602" y="132"/>
                </a:cubicBezTo>
                <a:cubicBezTo>
                  <a:pt x="2295" y="3972"/>
                  <a:pt x="1" y="8266"/>
                  <a:pt x="1535" y="12867"/>
                </a:cubicBezTo>
                <a:cubicBezTo>
                  <a:pt x="2761" y="16854"/>
                  <a:pt x="5829" y="20228"/>
                  <a:pt x="9202" y="22522"/>
                </a:cubicBezTo>
                <a:cubicBezTo>
                  <a:pt x="9246" y="22545"/>
                  <a:pt x="9290" y="22555"/>
                  <a:pt x="9332" y="22555"/>
                </a:cubicBezTo>
                <a:cubicBezTo>
                  <a:pt x="9584" y="22555"/>
                  <a:pt x="9772" y="22195"/>
                  <a:pt x="9509" y="22068"/>
                </a:cubicBezTo>
                <a:cubicBezTo>
                  <a:pt x="6283" y="19921"/>
                  <a:pt x="3215" y="16547"/>
                  <a:pt x="1988" y="12867"/>
                </a:cubicBezTo>
                <a:cubicBezTo>
                  <a:pt x="455" y="8266"/>
                  <a:pt x="2761" y="4119"/>
                  <a:pt x="5056" y="291"/>
                </a:cubicBezTo>
                <a:cubicBezTo>
                  <a:pt x="5166" y="181"/>
                  <a:pt x="4977" y="1"/>
                  <a:pt x="4802"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7"/>
          <p:cNvSpPr/>
          <p:nvPr/>
        </p:nvSpPr>
        <p:spPr>
          <a:xfrm>
            <a:off x="6246853" y="4098306"/>
            <a:ext cx="473782" cy="81175"/>
          </a:xfrm>
          <a:custGeom>
            <a:avLst/>
            <a:gdLst/>
            <a:ahLst/>
            <a:cxnLst/>
            <a:rect l="l" t="t" r="r" b="b"/>
            <a:pathLst>
              <a:path w="5784" h="991" extrusionOk="0">
                <a:moveTo>
                  <a:pt x="440" y="1"/>
                </a:moveTo>
                <a:cubicBezTo>
                  <a:pt x="188" y="1"/>
                  <a:pt x="0" y="361"/>
                  <a:pt x="263" y="488"/>
                </a:cubicBezTo>
                <a:cubicBezTo>
                  <a:pt x="1030" y="874"/>
                  <a:pt x="1910" y="991"/>
                  <a:pt x="2810" y="991"/>
                </a:cubicBezTo>
                <a:cubicBezTo>
                  <a:pt x="3710" y="991"/>
                  <a:pt x="4631" y="874"/>
                  <a:pt x="5477" y="794"/>
                </a:cubicBezTo>
                <a:cubicBezTo>
                  <a:pt x="5784" y="794"/>
                  <a:pt x="5784" y="340"/>
                  <a:pt x="5477" y="340"/>
                </a:cubicBezTo>
                <a:cubicBezTo>
                  <a:pt x="4710" y="340"/>
                  <a:pt x="3827" y="417"/>
                  <a:pt x="2964" y="417"/>
                </a:cubicBezTo>
                <a:cubicBezTo>
                  <a:pt x="2100" y="417"/>
                  <a:pt x="1257" y="340"/>
                  <a:pt x="570" y="34"/>
                </a:cubicBezTo>
                <a:cubicBezTo>
                  <a:pt x="526" y="11"/>
                  <a:pt x="482" y="1"/>
                  <a:pt x="440"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7"/>
          <p:cNvSpPr/>
          <p:nvPr/>
        </p:nvSpPr>
        <p:spPr>
          <a:xfrm>
            <a:off x="7151249" y="2466527"/>
            <a:ext cx="524158" cy="1481142"/>
          </a:xfrm>
          <a:custGeom>
            <a:avLst/>
            <a:gdLst/>
            <a:ahLst/>
            <a:cxnLst/>
            <a:rect l="l" t="t" r="r" b="b"/>
            <a:pathLst>
              <a:path w="6399" h="18082" extrusionOk="0">
                <a:moveTo>
                  <a:pt x="5066" y="0"/>
                </a:moveTo>
                <a:cubicBezTo>
                  <a:pt x="4908" y="0"/>
                  <a:pt x="4765" y="134"/>
                  <a:pt x="4864" y="325"/>
                </a:cubicBezTo>
                <a:cubicBezTo>
                  <a:pt x="5932" y="3392"/>
                  <a:pt x="5932" y="6606"/>
                  <a:pt x="5012" y="9674"/>
                </a:cubicBezTo>
                <a:cubicBezTo>
                  <a:pt x="3944" y="12594"/>
                  <a:pt x="1945" y="15195"/>
                  <a:pt x="104" y="17648"/>
                </a:cubicBezTo>
                <a:cubicBezTo>
                  <a:pt x="0" y="17865"/>
                  <a:pt x="123" y="18082"/>
                  <a:pt x="256" y="18082"/>
                </a:cubicBezTo>
                <a:cubicBezTo>
                  <a:pt x="311" y="18082"/>
                  <a:pt x="368" y="18045"/>
                  <a:pt x="411" y="17955"/>
                </a:cubicBezTo>
                <a:cubicBezTo>
                  <a:pt x="2411" y="15501"/>
                  <a:pt x="4398" y="12900"/>
                  <a:pt x="5478" y="9833"/>
                </a:cubicBezTo>
                <a:cubicBezTo>
                  <a:pt x="6398" y="6606"/>
                  <a:pt x="6398" y="3233"/>
                  <a:pt x="5318" y="165"/>
                </a:cubicBezTo>
                <a:cubicBezTo>
                  <a:pt x="5263" y="50"/>
                  <a:pt x="5162" y="0"/>
                  <a:pt x="5066"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7"/>
          <p:cNvSpPr/>
          <p:nvPr/>
        </p:nvSpPr>
        <p:spPr>
          <a:xfrm>
            <a:off x="7128313" y="2069825"/>
            <a:ext cx="305616" cy="212891"/>
          </a:xfrm>
          <a:custGeom>
            <a:avLst/>
            <a:gdLst/>
            <a:ahLst/>
            <a:cxnLst/>
            <a:rect l="l" t="t" r="r" b="b"/>
            <a:pathLst>
              <a:path w="3731" h="2599" extrusionOk="0">
                <a:moveTo>
                  <a:pt x="266" y="1"/>
                </a:moveTo>
                <a:cubicBezTo>
                  <a:pt x="128" y="1"/>
                  <a:pt x="1" y="331"/>
                  <a:pt x="237" y="567"/>
                </a:cubicBezTo>
                <a:cubicBezTo>
                  <a:pt x="1157" y="1181"/>
                  <a:pt x="2225" y="1941"/>
                  <a:pt x="3304" y="2555"/>
                </a:cubicBezTo>
                <a:cubicBezTo>
                  <a:pt x="3362" y="2585"/>
                  <a:pt x="3414" y="2598"/>
                  <a:pt x="3460" y="2598"/>
                </a:cubicBezTo>
                <a:cubicBezTo>
                  <a:pt x="3656" y="2598"/>
                  <a:pt x="3730" y="2350"/>
                  <a:pt x="3611" y="2101"/>
                </a:cubicBezTo>
                <a:cubicBezTo>
                  <a:pt x="2531" y="1487"/>
                  <a:pt x="1464" y="714"/>
                  <a:pt x="384" y="101"/>
                </a:cubicBezTo>
                <a:cubicBezTo>
                  <a:pt x="350" y="30"/>
                  <a:pt x="308" y="1"/>
                  <a:pt x="266"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7"/>
          <p:cNvSpPr/>
          <p:nvPr/>
        </p:nvSpPr>
        <p:spPr>
          <a:xfrm>
            <a:off x="6305502" y="3196532"/>
            <a:ext cx="523830" cy="444130"/>
          </a:xfrm>
          <a:custGeom>
            <a:avLst/>
            <a:gdLst/>
            <a:ahLst/>
            <a:cxnLst/>
            <a:rect l="l" t="t" r="r" b="b"/>
            <a:pathLst>
              <a:path w="6395" h="5422" extrusionOk="0">
                <a:moveTo>
                  <a:pt x="2001" y="1"/>
                </a:moveTo>
                <a:cubicBezTo>
                  <a:pt x="921" y="148"/>
                  <a:pt x="308" y="1375"/>
                  <a:pt x="160" y="2295"/>
                </a:cubicBezTo>
                <a:cubicBezTo>
                  <a:pt x="1" y="3522"/>
                  <a:pt x="467" y="4749"/>
                  <a:pt x="1694" y="5215"/>
                </a:cubicBezTo>
                <a:cubicBezTo>
                  <a:pt x="2072" y="5357"/>
                  <a:pt x="2445" y="5422"/>
                  <a:pt x="2806" y="5422"/>
                </a:cubicBezTo>
                <a:cubicBezTo>
                  <a:pt x="4792" y="5422"/>
                  <a:pt x="6395" y="3451"/>
                  <a:pt x="6135" y="1375"/>
                </a:cubicBezTo>
                <a:cubicBezTo>
                  <a:pt x="6135" y="1259"/>
                  <a:pt x="6070" y="1210"/>
                  <a:pt x="5990" y="1210"/>
                </a:cubicBezTo>
                <a:cubicBezTo>
                  <a:pt x="5857" y="1210"/>
                  <a:pt x="5681" y="1344"/>
                  <a:pt x="5681" y="1535"/>
                </a:cubicBezTo>
                <a:cubicBezTo>
                  <a:pt x="5955" y="3178"/>
                  <a:pt x="4634" y="4822"/>
                  <a:pt x="2932" y="4822"/>
                </a:cubicBezTo>
                <a:cubicBezTo>
                  <a:pt x="2728" y="4822"/>
                  <a:pt x="2520" y="4799"/>
                  <a:pt x="2307" y="4749"/>
                </a:cubicBezTo>
                <a:cubicBezTo>
                  <a:pt x="1387" y="4602"/>
                  <a:pt x="614" y="3829"/>
                  <a:pt x="614" y="2761"/>
                </a:cubicBezTo>
                <a:cubicBezTo>
                  <a:pt x="614" y="1841"/>
                  <a:pt x="1080" y="614"/>
                  <a:pt x="2148" y="455"/>
                </a:cubicBezTo>
                <a:cubicBezTo>
                  <a:pt x="2455" y="455"/>
                  <a:pt x="2307" y="1"/>
                  <a:pt x="2001"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7"/>
          <p:cNvSpPr/>
          <p:nvPr/>
        </p:nvSpPr>
        <p:spPr>
          <a:xfrm>
            <a:off x="6723502" y="3243222"/>
            <a:ext cx="310694" cy="312087"/>
          </a:xfrm>
          <a:custGeom>
            <a:avLst/>
            <a:gdLst/>
            <a:ahLst/>
            <a:cxnLst/>
            <a:rect l="l" t="t" r="r" b="b"/>
            <a:pathLst>
              <a:path w="3793" h="3810" extrusionOk="0">
                <a:moveTo>
                  <a:pt x="2702" y="1"/>
                </a:moveTo>
                <a:cubicBezTo>
                  <a:pt x="2467" y="1"/>
                  <a:pt x="2289" y="250"/>
                  <a:pt x="2419" y="498"/>
                </a:cubicBezTo>
                <a:cubicBezTo>
                  <a:pt x="3032" y="965"/>
                  <a:pt x="3179" y="1885"/>
                  <a:pt x="2725" y="2498"/>
                </a:cubicBezTo>
                <a:cubicBezTo>
                  <a:pt x="2375" y="2840"/>
                  <a:pt x="1684" y="3271"/>
                  <a:pt x="1102" y="3271"/>
                </a:cubicBezTo>
                <a:cubicBezTo>
                  <a:pt x="910" y="3271"/>
                  <a:pt x="730" y="3224"/>
                  <a:pt x="578" y="3112"/>
                </a:cubicBezTo>
                <a:cubicBezTo>
                  <a:pt x="504" y="3037"/>
                  <a:pt x="430" y="3008"/>
                  <a:pt x="362" y="3008"/>
                </a:cubicBezTo>
                <a:cubicBezTo>
                  <a:pt x="150" y="3008"/>
                  <a:pt x="0" y="3297"/>
                  <a:pt x="112" y="3418"/>
                </a:cubicBezTo>
                <a:cubicBezTo>
                  <a:pt x="444" y="3693"/>
                  <a:pt x="838" y="3809"/>
                  <a:pt x="1233" y="3809"/>
                </a:cubicBezTo>
                <a:cubicBezTo>
                  <a:pt x="1933" y="3809"/>
                  <a:pt x="2640" y="3446"/>
                  <a:pt x="3032" y="2952"/>
                </a:cubicBezTo>
                <a:cubicBezTo>
                  <a:pt x="3793" y="2032"/>
                  <a:pt x="3645" y="805"/>
                  <a:pt x="2872" y="44"/>
                </a:cubicBezTo>
                <a:cubicBezTo>
                  <a:pt x="2815" y="14"/>
                  <a:pt x="2757" y="1"/>
                  <a:pt x="2702"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7"/>
          <p:cNvSpPr/>
          <p:nvPr/>
        </p:nvSpPr>
        <p:spPr>
          <a:xfrm>
            <a:off x="6646586" y="3549656"/>
            <a:ext cx="325275" cy="267035"/>
          </a:xfrm>
          <a:custGeom>
            <a:avLst/>
            <a:gdLst/>
            <a:ahLst/>
            <a:cxnLst/>
            <a:rect l="l" t="t" r="r" b="b"/>
            <a:pathLst>
              <a:path w="3971" h="3260" extrusionOk="0">
                <a:moveTo>
                  <a:pt x="3019" y="501"/>
                </a:moveTo>
                <a:cubicBezTo>
                  <a:pt x="3139" y="501"/>
                  <a:pt x="3198" y="610"/>
                  <a:pt x="3198" y="904"/>
                </a:cubicBezTo>
                <a:cubicBezTo>
                  <a:pt x="3198" y="1211"/>
                  <a:pt x="3051" y="1358"/>
                  <a:pt x="2744" y="1518"/>
                </a:cubicBezTo>
                <a:cubicBezTo>
                  <a:pt x="2437" y="1824"/>
                  <a:pt x="1971" y="2278"/>
                  <a:pt x="1664" y="2438"/>
                </a:cubicBezTo>
                <a:cubicBezTo>
                  <a:pt x="1517" y="2585"/>
                  <a:pt x="1211" y="2744"/>
                  <a:pt x="904" y="2744"/>
                </a:cubicBezTo>
                <a:cubicBezTo>
                  <a:pt x="438" y="2585"/>
                  <a:pt x="744" y="2131"/>
                  <a:pt x="904" y="1824"/>
                </a:cubicBezTo>
                <a:cubicBezTo>
                  <a:pt x="1211" y="1358"/>
                  <a:pt x="1824" y="1051"/>
                  <a:pt x="2437" y="745"/>
                </a:cubicBezTo>
                <a:cubicBezTo>
                  <a:pt x="2453" y="729"/>
                  <a:pt x="2465" y="710"/>
                  <a:pt x="2474" y="688"/>
                </a:cubicBezTo>
                <a:lnTo>
                  <a:pt x="2474" y="688"/>
                </a:lnTo>
                <a:cubicBezTo>
                  <a:pt x="2563" y="647"/>
                  <a:pt x="2652" y="597"/>
                  <a:pt x="2744" y="597"/>
                </a:cubicBezTo>
                <a:cubicBezTo>
                  <a:pt x="2857" y="539"/>
                  <a:pt x="2949" y="501"/>
                  <a:pt x="3019" y="501"/>
                </a:cubicBezTo>
                <a:close/>
                <a:moveTo>
                  <a:pt x="3074" y="1"/>
                </a:moveTo>
                <a:cubicBezTo>
                  <a:pt x="2688" y="1"/>
                  <a:pt x="2261" y="146"/>
                  <a:pt x="1971" y="291"/>
                </a:cubicBezTo>
                <a:cubicBezTo>
                  <a:pt x="1889" y="330"/>
                  <a:pt x="1851" y="392"/>
                  <a:pt x="1845" y="459"/>
                </a:cubicBezTo>
                <a:lnTo>
                  <a:pt x="1845" y="459"/>
                </a:lnTo>
                <a:cubicBezTo>
                  <a:pt x="1063" y="925"/>
                  <a:pt x="1" y="1640"/>
                  <a:pt x="131" y="2585"/>
                </a:cubicBezTo>
                <a:cubicBezTo>
                  <a:pt x="131" y="3095"/>
                  <a:pt x="404" y="3260"/>
                  <a:pt x="742" y="3260"/>
                </a:cubicBezTo>
                <a:cubicBezTo>
                  <a:pt x="1120" y="3260"/>
                  <a:pt x="1578" y="3054"/>
                  <a:pt x="1824" y="2892"/>
                </a:cubicBezTo>
                <a:lnTo>
                  <a:pt x="3198" y="1972"/>
                </a:lnTo>
                <a:cubicBezTo>
                  <a:pt x="3505" y="1665"/>
                  <a:pt x="3971" y="1211"/>
                  <a:pt x="3971" y="745"/>
                </a:cubicBezTo>
                <a:cubicBezTo>
                  <a:pt x="3887" y="182"/>
                  <a:pt x="3506" y="1"/>
                  <a:pt x="307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7"/>
          <p:cNvSpPr/>
          <p:nvPr/>
        </p:nvSpPr>
        <p:spPr>
          <a:xfrm>
            <a:off x="5928705" y="2691951"/>
            <a:ext cx="351814" cy="899399"/>
          </a:xfrm>
          <a:custGeom>
            <a:avLst/>
            <a:gdLst/>
            <a:ahLst/>
            <a:cxnLst/>
            <a:rect l="l" t="t" r="r" b="b"/>
            <a:pathLst>
              <a:path w="4295" h="10980" extrusionOk="0">
                <a:moveTo>
                  <a:pt x="3033" y="617"/>
                </a:moveTo>
                <a:cubicBezTo>
                  <a:pt x="3140" y="617"/>
                  <a:pt x="3252" y="624"/>
                  <a:pt x="3370" y="639"/>
                </a:cubicBezTo>
                <a:lnTo>
                  <a:pt x="3370" y="639"/>
                </a:lnTo>
                <a:cubicBezTo>
                  <a:pt x="4078" y="1523"/>
                  <a:pt x="3516" y="2533"/>
                  <a:pt x="3227" y="3401"/>
                </a:cubicBezTo>
                <a:cubicBezTo>
                  <a:pt x="3067" y="4014"/>
                  <a:pt x="2920" y="4775"/>
                  <a:pt x="2920" y="5548"/>
                </a:cubicBezTo>
                <a:cubicBezTo>
                  <a:pt x="2761" y="6308"/>
                  <a:pt x="2920" y="7228"/>
                  <a:pt x="2761" y="8148"/>
                </a:cubicBezTo>
                <a:cubicBezTo>
                  <a:pt x="2635" y="8410"/>
                  <a:pt x="2056" y="10344"/>
                  <a:pt x="1319" y="10344"/>
                </a:cubicBezTo>
                <a:cubicBezTo>
                  <a:pt x="1190" y="10344"/>
                  <a:pt x="1057" y="10285"/>
                  <a:pt x="920" y="10148"/>
                </a:cubicBezTo>
                <a:cubicBezTo>
                  <a:pt x="773" y="9989"/>
                  <a:pt x="1080" y="9228"/>
                  <a:pt x="1080" y="8921"/>
                </a:cubicBezTo>
                <a:lnTo>
                  <a:pt x="1080" y="7388"/>
                </a:lnTo>
                <a:cubicBezTo>
                  <a:pt x="1080" y="6468"/>
                  <a:pt x="920" y="5695"/>
                  <a:pt x="920" y="4775"/>
                </a:cubicBezTo>
                <a:cubicBezTo>
                  <a:pt x="781" y="3181"/>
                  <a:pt x="1049" y="617"/>
                  <a:pt x="3033" y="617"/>
                </a:cubicBezTo>
                <a:close/>
                <a:moveTo>
                  <a:pt x="2994" y="0"/>
                </a:moveTo>
                <a:cubicBezTo>
                  <a:pt x="1011" y="0"/>
                  <a:pt x="457" y="2280"/>
                  <a:pt x="307" y="4014"/>
                </a:cubicBezTo>
                <a:cubicBezTo>
                  <a:pt x="307" y="5548"/>
                  <a:pt x="773" y="7081"/>
                  <a:pt x="614" y="8615"/>
                </a:cubicBezTo>
                <a:cubicBezTo>
                  <a:pt x="466" y="9228"/>
                  <a:pt x="0" y="10602"/>
                  <a:pt x="773" y="10909"/>
                </a:cubicBezTo>
                <a:cubicBezTo>
                  <a:pt x="895" y="10958"/>
                  <a:pt x="1013" y="10980"/>
                  <a:pt x="1127" y="10980"/>
                </a:cubicBezTo>
                <a:cubicBezTo>
                  <a:pt x="1726" y="10980"/>
                  <a:pt x="2222" y="10380"/>
                  <a:pt x="2613" y="9989"/>
                </a:cubicBezTo>
                <a:cubicBezTo>
                  <a:pt x="3067" y="9069"/>
                  <a:pt x="3227" y="8001"/>
                  <a:pt x="3374" y="6922"/>
                </a:cubicBezTo>
                <a:lnTo>
                  <a:pt x="3374" y="4775"/>
                </a:lnTo>
                <a:cubicBezTo>
                  <a:pt x="3533" y="4014"/>
                  <a:pt x="3840" y="3401"/>
                  <a:pt x="3987" y="2628"/>
                </a:cubicBezTo>
                <a:cubicBezTo>
                  <a:pt x="4292" y="1713"/>
                  <a:pt x="4294" y="798"/>
                  <a:pt x="3546" y="184"/>
                </a:cubicBezTo>
                <a:lnTo>
                  <a:pt x="3546" y="184"/>
                </a:lnTo>
                <a:cubicBezTo>
                  <a:pt x="3508" y="120"/>
                  <a:pt x="3451" y="63"/>
                  <a:pt x="3374" y="27"/>
                </a:cubicBezTo>
                <a:cubicBezTo>
                  <a:pt x="3242" y="9"/>
                  <a:pt x="3115" y="0"/>
                  <a:pt x="299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7"/>
          <p:cNvSpPr/>
          <p:nvPr/>
        </p:nvSpPr>
        <p:spPr>
          <a:xfrm>
            <a:off x="6305502" y="2401489"/>
            <a:ext cx="239266" cy="237464"/>
          </a:xfrm>
          <a:custGeom>
            <a:avLst/>
            <a:gdLst/>
            <a:ahLst/>
            <a:cxnLst/>
            <a:rect l="l" t="t" r="r" b="b"/>
            <a:pathLst>
              <a:path w="2921" h="2899" extrusionOk="0">
                <a:moveTo>
                  <a:pt x="774" y="505"/>
                </a:moveTo>
                <a:cubicBezTo>
                  <a:pt x="921" y="505"/>
                  <a:pt x="1228" y="653"/>
                  <a:pt x="1387" y="812"/>
                </a:cubicBezTo>
                <a:cubicBezTo>
                  <a:pt x="1841" y="959"/>
                  <a:pt x="2307" y="1266"/>
                  <a:pt x="2307" y="1732"/>
                </a:cubicBezTo>
                <a:cubicBezTo>
                  <a:pt x="2307" y="2039"/>
                  <a:pt x="2307" y="2346"/>
                  <a:pt x="2001" y="2493"/>
                </a:cubicBezTo>
                <a:cubicBezTo>
                  <a:pt x="1841" y="2493"/>
                  <a:pt x="1534" y="2186"/>
                  <a:pt x="1387" y="2039"/>
                </a:cubicBezTo>
                <a:cubicBezTo>
                  <a:pt x="1080" y="1732"/>
                  <a:pt x="774" y="1426"/>
                  <a:pt x="614" y="959"/>
                </a:cubicBezTo>
                <a:cubicBezTo>
                  <a:pt x="605" y="940"/>
                  <a:pt x="594" y="922"/>
                  <a:pt x="582" y="906"/>
                </a:cubicBezTo>
                <a:lnTo>
                  <a:pt x="582" y="906"/>
                </a:lnTo>
                <a:cubicBezTo>
                  <a:pt x="635" y="761"/>
                  <a:pt x="671" y="600"/>
                  <a:pt x="774" y="505"/>
                </a:cubicBezTo>
                <a:close/>
                <a:moveTo>
                  <a:pt x="799" y="0"/>
                </a:moveTo>
                <a:cubicBezTo>
                  <a:pt x="733" y="0"/>
                  <a:pt x="671" y="12"/>
                  <a:pt x="614" y="39"/>
                </a:cubicBezTo>
                <a:cubicBezTo>
                  <a:pt x="160" y="199"/>
                  <a:pt x="160" y="653"/>
                  <a:pt x="1" y="959"/>
                </a:cubicBezTo>
                <a:cubicBezTo>
                  <a:pt x="1" y="1097"/>
                  <a:pt x="95" y="1206"/>
                  <a:pt x="199" y="1255"/>
                </a:cubicBezTo>
                <a:lnTo>
                  <a:pt x="199" y="1255"/>
                </a:lnTo>
                <a:cubicBezTo>
                  <a:pt x="396" y="1860"/>
                  <a:pt x="976" y="2663"/>
                  <a:pt x="1694" y="2800"/>
                </a:cubicBezTo>
                <a:cubicBezTo>
                  <a:pt x="1829" y="2867"/>
                  <a:pt x="1957" y="2898"/>
                  <a:pt x="2076" y="2898"/>
                </a:cubicBezTo>
                <a:cubicBezTo>
                  <a:pt x="2494" y="2898"/>
                  <a:pt x="2797" y="2517"/>
                  <a:pt x="2921" y="2039"/>
                </a:cubicBezTo>
                <a:cubicBezTo>
                  <a:pt x="2921" y="1266"/>
                  <a:pt x="2307" y="653"/>
                  <a:pt x="1694" y="346"/>
                </a:cubicBezTo>
                <a:cubicBezTo>
                  <a:pt x="1444" y="226"/>
                  <a:pt x="1088" y="0"/>
                  <a:pt x="799"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7"/>
          <p:cNvSpPr/>
          <p:nvPr/>
        </p:nvSpPr>
        <p:spPr>
          <a:xfrm>
            <a:off x="5514637" y="2860199"/>
            <a:ext cx="234761" cy="693144"/>
          </a:xfrm>
          <a:custGeom>
            <a:avLst/>
            <a:gdLst/>
            <a:ahLst/>
            <a:cxnLst/>
            <a:rect l="l" t="t" r="r" b="b"/>
            <a:pathLst>
              <a:path w="2866" h="8462" extrusionOk="0">
                <a:moveTo>
                  <a:pt x="589" y="0"/>
                </a:moveTo>
                <a:cubicBezTo>
                  <a:pt x="494" y="0"/>
                  <a:pt x="381" y="40"/>
                  <a:pt x="307" y="120"/>
                </a:cubicBezTo>
                <a:cubicBezTo>
                  <a:pt x="0" y="3027"/>
                  <a:pt x="761" y="5947"/>
                  <a:pt x="2454" y="8401"/>
                </a:cubicBezTo>
                <a:cubicBezTo>
                  <a:pt x="2497" y="8444"/>
                  <a:pt x="2553" y="8462"/>
                  <a:pt x="2608" y="8462"/>
                </a:cubicBezTo>
                <a:cubicBezTo>
                  <a:pt x="2741" y="8462"/>
                  <a:pt x="2865" y="8355"/>
                  <a:pt x="2761" y="8242"/>
                </a:cubicBezTo>
                <a:cubicBezTo>
                  <a:pt x="1068" y="5788"/>
                  <a:pt x="454" y="3027"/>
                  <a:pt x="761" y="120"/>
                </a:cubicBezTo>
                <a:cubicBezTo>
                  <a:pt x="761" y="40"/>
                  <a:pt x="684" y="0"/>
                  <a:pt x="589"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7"/>
          <p:cNvSpPr/>
          <p:nvPr/>
        </p:nvSpPr>
        <p:spPr>
          <a:xfrm>
            <a:off x="5615144" y="3118878"/>
            <a:ext cx="159402" cy="308892"/>
          </a:xfrm>
          <a:custGeom>
            <a:avLst/>
            <a:gdLst/>
            <a:ahLst/>
            <a:cxnLst/>
            <a:rect l="l" t="t" r="r" b="b"/>
            <a:pathLst>
              <a:path w="1946" h="3771" extrusionOk="0">
                <a:moveTo>
                  <a:pt x="219" y="1"/>
                </a:moveTo>
                <a:cubicBezTo>
                  <a:pt x="104" y="1"/>
                  <a:pt x="0" y="91"/>
                  <a:pt x="0" y="176"/>
                </a:cubicBezTo>
                <a:cubicBezTo>
                  <a:pt x="307" y="1562"/>
                  <a:pt x="761" y="2630"/>
                  <a:pt x="1534" y="3709"/>
                </a:cubicBezTo>
                <a:cubicBezTo>
                  <a:pt x="1577" y="3752"/>
                  <a:pt x="1633" y="3770"/>
                  <a:pt x="1687" y="3770"/>
                </a:cubicBezTo>
                <a:cubicBezTo>
                  <a:pt x="1821" y="3770"/>
                  <a:pt x="1945" y="3663"/>
                  <a:pt x="1841" y="3550"/>
                </a:cubicBezTo>
                <a:cubicBezTo>
                  <a:pt x="1068" y="2483"/>
                  <a:pt x="614" y="1403"/>
                  <a:pt x="454" y="176"/>
                </a:cubicBezTo>
                <a:cubicBezTo>
                  <a:pt x="393" y="48"/>
                  <a:pt x="303" y="1"/>
                  <a:pt x="219"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7"/>
          <p:cNvSpPr/>
          <p:nvPr/>
        </p:nvSpPr>
        <p:spPr>
          <a:xfrm>
            <a:off x="5816075" y="2429749"/>
            <a:ext cx="489509" cy="655628"/>
          </a:xfrm>
          <a:custGeom>
            <a:avLst/>
            <a:gdLst/>
            <a:ahLst/>
            <a:cxnLst/>
            <a:rect l="l" t="t" r="r" b="b"/>
            <a:pathLst>
              <a:path w="5976" h="8004" extrusionOk="0">
                <a:moveTo>
                  <a:pt x="5669" y="1"/>
                </a:moveTo>
                <a:cubicBezTo>
                  <a:pt x="2148" y="921"/>
                  <a:pt x="1" y="4455"/>
                  <a:pt x="1068" y="7828"/>
                </a:cubicBezTo>
                <a:cubicBezTo>
                  <a:pt x="1135" y="7957"/>
                  <a:pt x="1228" y="8004"/>
                  <a:pt x="1301" y="8004"/>
                </a:cubicBezTo>
                <a:cubicBezTo>
                  <a:pt x="1403" y="8004"/>
                  <a:pt x="1468" y="7914"/>
                  <a:pt x="1375" y="7828"/>
                </a:cubicBezTo>
                <a:cubicBezTo>
                  <a:pt x="455" y="4455"/>
                  <a:pt x="2455" y="1228"/>
                  <a:pt x="5669" y="467"/>
                </a:cubicBezTo>
                <a:cubicBezTo>
                  <a:pt x="5976" y="308"/>
                  <a:pt x="5829" y="1"/>
                  <a:pt x="5669"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7"/>
          <p:cNvSpPr/>
          <p:nvPr/>
        </p:nvSpPr>
        <p:spPr>
          <a:xfrm>
            <a:off x="6146264" y="3530243"/>
            <a:ext cx="359924" cy="171689"/>
          </a:xfrm>
          <a:custGeom>
            <a:avLst/>
            <a:gdLst/>
            <a:ahLst/>
            <a:cxnLst/>
            <a:rect l="l" t="t" r="r" b="b"/>
            <a:pathLst>
              <a:path w="4394" h="2096" extrusionOk="0">
                <a:moveTo>
                  <a:pt x="258" y="1"/>
                </a:moveTo>
                <a:cubicBezTo>
                  <a:pt x="124" y="1"/>
                  <a:pt x="0" y="108"/>
                  <a:pt x="105" y="221"/>
                </a:cubicBezTo>
                <a:cubicBezTo>
                  <a:pt x="950" y="1298"/>
                  <a:pt x="1977" y="2096"/>
                  <a:pt x="3196" y="2096"/>
                </a:cubicBezTo>
                <a:cubicBezTo>
                  <a:pt x="3533" y="2096"/>
                  <a:pt x="3885" y="2035"/>
                  <a:pt x="4251" y="1902"/>
                </a:cubicBezTo>
                <a:cubicBezTo>
                  <a:pt x="4371" y="1782"/>
                  <a:pt x="4394" y="1556"/>
                  <a:pt x="4232" y="1556"/>
                </a:cubicBezTo>
                <a:cubicBezTo>
                  <a:pt x="4195" y="1556"/>
                  <a:pt x="4149" y="1568"/>
                  <a:pt x="4092" y="1595"/>
                </a:cubicBezTo>
                <a:cubicBezTo>
                  <a:pt x="3816" y="1689"/>
                  <a:pt x="3539" y="1732"/>
                  <a:pt x="3266" y="1732"/>
                </a:cubicBezTo>
                <a:cubicBezTo>
                  <a:pt x="2180" y="1732"/>
                  <a:pt x="1147" y="1042"/>
                  <a:pt x="411" y="62"/>
                </a:cubicBezTo>
                <a:cubicBezTo>
                  <a:pt x="369" y="19"/>
                  <a:pt x="312" y="1"/>
                  <a:pt x="258"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7"/>
          <p:cNvSpPr/>
          <p:nvPr/>
        </p:nvSpPr>
        <p:spPr>
          <a:xfrm>
            <a:off x="6556810" y="2409270"/>
            <a:ext cx="287021" cy="112220"/>
          </a:xfrm>
          <a:custGeom>
            <a:avLst/>
            <a:gdLst/>
            <a:ahLst/>
            <a:cxnLst/>
            <a:rect l="l" t="t" r="r" b="b"/>
            <a:pathLst>
              <a:path w="3504" h="1370" extrusionOk="0">
                <a:moveTo>
                  <a:pt x="1171" y="1"/>
                </a:moveTo>
                <a:cubicBezTo>
                  <a:pt x="847" y="1"/>
                  <a:pt x="510" y="76"/>
                  <a:pt x="160" y="251"/>
                </a:cubicBezTo>
                <a:cubicBezTo>
                  <a:pt x="0" y="251"/>
                  <a:pt x="160" y="558"/>
                  <a:pt x="307" y="558"/>
                </a:cubicBezTo>
                <a:cubicBezTo>
                  <a:pt x="568" y="448"/>
                  <a:pt x="820" y="401"/>
                  <a:pt x="1062" y="401"/>
                </a:cubicBezTo>
                <a:cubicBezTo>
                  <a:pt x="1822" y="401"/>
                  <a:pt x="2491" y="866"/>
                  <a:pt x="3067" y="1331"/>
                </a:cubicBezTo>
                <a:cubicBezTo>
                  <a:pt x="3097" y="1358"/>
                  <a:pt x="3131" y="1370"/>
                  <a:pt x="3167" y="1370"/>
                </a:cubicBezTo>
                <a:cubicBezTo>
                  <a:pt x="3324" y="1370"/>
                  <a:pt x="3504" y="1144"/>
                  <a:pt x="3374" y="1024"/>
                </a:cubicBezTo>
                <a:cubicBezTo>
                  <a:pt x="2716" y="472"/>
                  <a:pt x="1984" y="1"/>
                  <a:pt x="1171"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7"/>
          <p:cNvSpPr/>
          <p:nvPr/>
        </p:nvSpPr>
        <p:spPr>
          <a:xfrm>
            <a:off x="7327115" y="3546871"/>
            <a:ext cx="556759" cy="568964"/>
          </a:xfrm>
          <a:custGeom>
            <a:avLst/>
            <a:gdLst/>
            <a:ahLst/>
            <a:cxnLst/>
            <a:rect l="l" t="t" r="r" b="b"/>
            <a:pathLst>
              <a:path w="6797" h="6946" extrusionOk="0">
                <a:moveTo>
                  <a:pt x="6497" y="0"/>
                </a:moveTo>
                <a:cubicBezTo>
                  <a:pt x="6401" y="0"/>
                  <a:pt x="6299" y="49"/>
                  <a:pt x="6239" y="165"/>
                </a:cubicBezTo>
                <a:cubicBezTo>
                  <a:pt x="5012" y="2778"/>
                  <a:pt x="2865" y="5073"/>
                  <a:pt x="264" y="6459"/>
                </a:cubicBezTo>
                <a:cubicBezTo>
                  <a:pt x="1" y="6585"/>
                  <a:pt x="189" y="6946"/>
                  <a:pt x="441" y="6946"/>
                </a:cubicBezTo>
                <a:cubicBezTo>
                  <a:pt x="483" y="6946"/>
                  <a:pt x="527" y="6936"/>
                  <a:pt x="570" y="6913"/>
                </a:cubicBezTo>
                <a:cubicBezTo>
                  <a:pt x="3171" y="5379"/>
                  <a:pt x="5318" y="3085"/>
                  <a:pt x="6705" y="325"/>
                </a:cubicBezTo>
                <a:cubicBezTo>
                  <a:pt x="6796" y="134"/>
                  <a:pt x="6655" y="0"/>
                  <a:pt x="6497"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7"/>
          <p:cNvSpPr/>
          <p:nvPr/>
        </p:nvSpPr>
        <p:spPr>
          <a:xfrm>
            <a:off x="7612007" y="3798097"/>
            <a:ext cx="284564" cy="239676"/>
          </a:xfrm>
          <a:custGeom>
            <a:avLst/>
            <a:gdLst/>
            <a:ahLst/>
            <a:cxnLst/>
            <a:rect l="l" t="t" r="r" b="b"/>
            <a:pathLst>
              <a:path w="3474" h="2926" extrusionOk="0">
                <a:moveTo>
                  <a:pt x="3173" y="0"/>
                </a:moveTo>
                <a:cubicBezTo>
                  <a:pt x="3077" y="0"/>
                  <a:pt x="2976" y="50"/>
                  <a:pt x="2920" y="165"/>
                </a:cubicBezTo>
                <a:cubicBezTo>
                  <a:pt x="2307" y="1086"/>
                  <a:pt x="1387" y="2006"/>
                  <a:pt x="307" y="2312"/>
                </a:cubicBezTo>
                <a:cubicBezTo>
                  <a:pt x="0" y="2472"/>
                  <a:pt x="160" y="2926"/>
                  <a:pt x="466" y="2926"/>
                </a:cubicBezTo>
                <a:cubicBezTo>
                  <a:pt x="1693" y="2472"/>
                  <a:pt x="2761" y="1552"/>
                  <a:pt x="3374" y="325"/>
                </a:cubicBezTo>
                <a:cubicBezTo>
                  <a:pt x="3473" y="134"/>
                  <a:pt x="3330" y="0"/>
                  <a:pt x="3173"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7"/>
          <p:cNvSpPr/>
          <p:nvPr/>
        </p:nvSpPr>
        <p:spPr>
          <a:xfrm>
            <a:off x="7218909" y="1280352"/>
            <a:ext cx="1729091" cy="1157833"/>
          </a:xfrm>
          <a:custGeom>
            <a:avLst/>
            <a:gdLst/>
            <a:ahLst/>
            <a:cxnLst/>
            <a:rect l="l" t="t" r="r" b="b"/>
            <a:pathLst>
              <a:path w="21109" h="14135" extrusionOk="0">
                <a:moveTo>
                  <a:pt x="19109" y="1"/>
                </a:moveTo>
                <a:cubicBezTo>
                  <a:pt x="18531" y="1"/>
                  <a:pt x="18033" y="475"/>
                  <a:pt x="17534" y="844"/>
                </a:cubicBezTo>
                <a:lnTo>
                  <a:pt x="11547" y="4991"/>
                </a:lnTo>
                <a:cubicBezTo>
                  <a:pt x="7719" y="7592"/>
                  <a:pt x="3879" y="10512"/>
                  <a:pt x="358" y="13579"/>
                </a:cubicBezTo>
                <a:cubicBezTo>
                  <a:pt x="1" y="13814"/>
                  <a:pt x="277" y="14135"/>
                  <a:pt x="563" y="14135"/>
                </a:cubicBezTo>
                <a:cubicBezTo>
                  <a:pt x="651" y="14135"/>
                  <a:pt x="740" y="14105"/>
                  <a:pt x="812" y="14033"/>
                </a:cubicBezTo>
                <a:cubicBezTo>
                  <a:pt x="4038" y="11432"/>
                  <a:pt x="7253" y="8978"/>
                  <a:pt x="10627" y="6525"/>
                </a:cubicBezTo>
                <a:cubicBezTo>
                  <a:pt x="12320" y="5298"/>
                  <a:pt x="14001" y="4218"/>
                  <a:pt x="15534" y="3151"/>
                </a:cubicBezTo>
                <a:cubicBezTo>
                  <a:pt x="16454" y="2537"/>
                  <a:pt x="17227" y="1924"/>
                  <a:pt x="18147" y="1310"/>
                </a:cubicBezTo>
                <a:cubicBezTo>
                  <a:pt x="18295" y="1151"/>
                  <a:pt x="18601" y="1004"/>
                  <a:pt x="18761" y="844"/>
                </a:cubicBezTo>
                <a:cubicBezTo>
                  <a:pt x="19215" y="844"/>
                  <a:pt x="19522" y="1004"/>
                  <a:pt x="19522" y="1310"/>
                </a:cubicBezTo>
                <a:cubicBezTo>
                  <a:pt x="19828" y="1617"/>
                  <a:pt x="20135" y="2231"/>
                  <a:pt x="20294" y="2537"/>
                </a:cubicBezTo>
                <a:cubicBezTo>
                  <a:pt x="20401" y="2695"/>
                  <a:pt x="20544" y="2761"/>
                  <a:pt x="20673" y="2761"/>
                </a:cubicBezTo>
                <a:cubicBezTo>
                  <a:pt x="20916" y="2761"/>
                  <a:pt x="21108" y="2527"/>
                  <a:pt x="20908" y="2231"/>
                </a:cubicBezTo>
                <a:cubicBezTo>
                  <a:pt x="20601" y="1617"/>
                  <a:pt x="20294" y="390"/>
                  <a:pt x="19522" y="84"/>
                </a:cubicBezTo>
                <a:cubicBezTo>
                  <a:pt x="19379" y="26"/>
                  <a:pt x="19242" y="1"/>
                  <a:pt x="19109"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7"/>
          <p:cNvSpPr/>
          <p:nvPr/>
        </p:nvSpPr>
        <p:spPr>
          <a:xfrm>
            <a:off x="7352754" y="1468260"/>
            <a:ext cx="1599178" cy="1156359"/>
          </a:xfrm>
          <a:custGeom>
            <a:avLst/>
            <a:gdLst/>
            <a:ahLst/>
            <a:cxnLst/>
            <a:rect l="l" t="t" r="r" b="b"/>
            <a:pathLst>
              <a:path w="19523" h="14117" extrusionOk="0">
                <a:moveTo>
                  <a:pt x="19054" y="0"/>
                </a:moveTo>
                <a:cubicBezTo>
                  <a:pt x="18980" y="0"/>
                  <a:pt x="18897" y="25"/>
                  <a:pt x="18808" y="84"/>
                </a:cubicBezTo>
                <a:cubicBezTo>
                  <a:pt x="12673" y="4537"/>
                  <a:pt x="6539" y="8979"/>
                  <a:pt x="257" y="13432"/>
                </a:cubicBezTo>
                <a:cubicBezTo>
                  <a:pt x="1" y="13555"/>
                  <a:pt x="174" y="14117"/>
                  <a:pt x="503" y="14117"/>
                </a:cubicBezTo>
                <a:cubicBezTo>
                  <a:pt x="567" y="14117"/>
                  <a:pt x="637" y="14096"/>
                  <a:pt x="711" y="14046"/>
                </a:cubicBezTo>
                <a:cubicBezTo>
                  <a:pt x="6846" y="9592"/>
                  <a:pt x="12980" y="5151"/>
                  <a:pt x="19274" y="697"/>
                </a:cubicBezTo>
                <a:cubicBezTo>
                  <a:pt x="19522" y="449"/>
                  <a:pt x="19369" y="0"/>
                  <a:pt x="19054"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7"/>
          <p:cNvSpPr/>
          <p:nvPr/>
        </p:nvSpPr>
        <p:spPr>
          <a:xfrm>
            <a:off x="6280437" y="2378471"/>
            <a:ext cx="1205998" cy="955837"/>
          </a:xfrm>
          <a:custGeom>
            <a:avLst/>
            <a:gdLst/>
            <a:ahLst/>
            <a:cxnLst/>
            <a:rect l="l" t="t" r="r" b="b"/>
            <a:pathLst>
              <a:path w="14723" h="11669" extrusionOk="0">
                <a:moveTo>
                  <a:pt x="11405" y="0"/>
                </a:moveTo>
                <a:cubicBezTo>
                  <a:pt x="8511" y="0"/>
                  <a:pt x="5560" y="1082"/>
                  <a:pt x="3681" y="3387"/>
                </a:cubicBezTo>
                <a:cubicBezTo>
                  <a:pt x="2307" y="4921"/>
                  <a:pt x="0" y="8761"/>
                  <a:pt x="2307" y="10601"/>
                </a:cubicBezTo>
                <a:cubicBezTo>
                  <a:pt x="3227" y="11362"/>
                  <a:pt x="5067" y="11669"/>
                  <a:pt x="6441" y="11669"/>
                </a:cubicBezTo>
                <a:cubicBezTo>
                  <a:pt x="7668" y="11669"/>
                  <a:pt x="9054" y="11055"/>
                  <a:pt x="10122" y="10295"/>
                </a:cubicBezTo>
                <a:cubicBezTo>
                  <a:pt x="12269" y="8602"/>
                  <a:pt x="14723" y="5694"/>
                  <a:pt x="14109" y="2774"/>
                </a:cubicBezTo>
                <a:cubicBezTo>
                  <a:pt x="14050" y="2529"/>
                  <a:pt x="13892" y="2431"/>
                  <a:pt x="13733" y="2431"/>
                </a:cubicBezTo>
                <a:cubicBezTo>
                  <a:pt x="13493" y="2431"/>
                  <a:pt x="13253" y="2653"/>
                  <a:pt x="13348" y="2934"/>
                </a:cubicBezTo>
                <a:cubicBezTo>
                  <a:pt x="13802" y="5387"/>
                  <a:pt x="11655" y="7988"/>
                  <a:pt x="9815" y="9522"/>
                </a:cubicBezTo>
                <a:cubicBezTo>
                  <a:pt x="8895" y="10295"/>
                  <a:pt x="7828" y="10749"/>
                  <a:pt x="6601" y="10908"/>
                </a:cubicBezTo>
                <a:cubicBezTo>
                  <a:pt x="5521" y="10908"/>
                  <a:pt x="3534" y="10601"/>
                  <a:pt x="2761" y="9988"/>
                </a:cubicBezTo>
                <a:cubicBezTo>
                  <a:pt x="773" y="8295"/>
                  <a:pt x="3534" y="4467"/>
                  <a:pt x="4760" y="3240"/>
                </a:cubicBezTo>
                <a:cubicBezTo>
                  <a:pt x="6579" y="1556"/>
                  <a:pt x="8921" y="766"/>
                  <a:pt x="11299" y="766"/>
                </a:cubicBezTo>
                <a:cubicBezTo>
                  <a:pt x="11520" y="766"/>
                  <a:pt x="11741" y="773"/>
                  <a:pt x="11962" y="786"/>
                </a:cubicBezTo>
                <a:cubicBezTo>
                  <a:pt x="12576" y="786"/>
                  <a:pt x="12576" y="14"/>
                  <a:pt x="11962" y="14"/>
                </a:cubicBezTo>
                <a:cubicBezTo>
                  <a:pt x="11777" y="5"/>
                  <a:pt x="11591" y="0"/>
                  <a:pt x="11405"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7"/>
          <p:cNvSpPr/>
          <p:nvPr/>
        </p:nvSpPr>
        <p:spPr>
          <a:xfrm rot="-6782010">
            <a:off x="4171570" y="1586996"/>
            <a:ext cx="556762" cy="568967"/>
          </a:xfrm>
          <a:custGeom>
            <a:avLst/>
            <a:gdLst/>
            <a:ahLst/>
            <a:cxnLst/>
            <a:rect l="l" t="t" r="r" b="b"/>
            <a:pathLst>
              <a:path w="6797" h="6946" extrusionOk="0">
                <a:moveTo>
                  <a:pt x="6497" y="0"/>
                </a:moveTo>
                <a:cubicBezTo>
                  <a:pt x="6401" y="0"/>
                  <a:pt x="6299" y="49"/>
                  <a:pt x="6239" y="165"/>
                </a:cubicBezTo>
                <a:cubicBezTo>
                  <a:pt x="5012" y="2778"/>
                  <a:pt x="2865" y="5073"/>
                  <a:pt x="264" y="6459"/>
                </a:cubicBezTo>
                <a:cubicBezTo>
                  <a:pt x="1" y="6585"/>
                  <a:pt x="189" y="6946"/>
                  <a:pt x="441" y="6946"/>
                </a:cubicBezTo>
                <a:cubicBezTo>
                  <a:pt x="483" y="6946"/>
                  <a:pt x="527" y="6936"/>
                  <a:pt x="570" y="6913"/>
                </a:cubicBezTo>
                <a:cubicBezTo>
                  <a:pt x="3171" y="5379"/>
                  <a:pt x="5318" y="3085"/>
                  <a:pt x="6705" y="325"/>
                </a:cubicBezTo>
                <a:cubicBezTo>
                  <a:pt x="6796" y="134"/>
                  <a:pt x="6655" y="0"/>
                  <a:pt x="6497"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7"/>
          <p:cNvSpPr/>
          <p:nvPr/>
        </p:nvSpPr>
        <p:spPr>
          <a:xfrm rot="-4017990" flipH="1">
            <a:off x="4171570" y="3665521"/>
            <a:ext cx="556762" cy="568967"/>
          </a:xfrm>
          <a:custGeom>
            <a:avLst/>
            <a:gdLst/>
            <a:ahLst/>
            <a:cxnLst/>
            <a:rect l="l" t="t" r="r" b="b"/>
            <a:pathLst>
              <a:path w="6797" h="6946" extrusionOk="0">
                <a:moveTo>
                  <a:pt x="6497" y="0"/>
                </a:moveTo>
                <a:cubicBezTo>
                  <a:pt x="6401" y="0"/>
                  <a:pt x="6299" y="49"/>
                  <a:pt x="6239" y="165"/>
                </a:cubicBezTo>
                <a:cubicBezTo>
                  <a:pt x="5012" y="2778"/>
                  <a:pt x="2865" y="5073"/>
                  <a:pt x="264" y="6459"/>
                </a:cubicBezTo>
                <a:cubicBezTo>
                  <a:pt x="1" y="6585"/>
                  <a:pt x="189" y="6946"/>
                  <a:pt x="441" y="6946"/>
                </a:cubicBezTo>
                <a:cubicBezTo>
                  <a:pt x="483" y="6946"/>
                  <a:pt x="527" y="6936"/>
                  <a:pt x="570" y="6913"/>
                </a:cubicBezTo>
                <a:cubicBezTo>
                  <a:pt x="3171" y="5379"/>
                  <a:pt x="5318" y="3085"/>
                  <a:pt x="6705" y="325"/>
                </a:cubicBezTo>
                <a:cubicBezTo>
                  <a:pt x="6796" y="134"/>
                  <a:pt x="6655" y="0"/>
                  <a:pt x="6497"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7"/>
          <p:cNvSpPr/>
          <p:nvPr/>
        </p:nvSpPr>
        <p:spPr>
          <a:xfrm rot="7351509">
            <a:off x="4264182" y="2652123"/>
            <a:ext cx="430332" cy="674737"/>
          </a:xfrm>
          <a:custGeom>
            <a:avLst/>
            <a:gdLst/>
            <a:ahLst/>
            <a:cxnLst/>
            <a:rect l="l" t="t" r="r" b="b"/>
            <a:pathLst>
              <a:path w="10896" h="17166" extrusionOk="0">
                <a:moveTo>
                  <a:pt x="340" y="0"/>
                </a:moveTo>
                <a:cubicBezTo>
                  <a:pt x="170" y="0"/>
                  <a:pt x="0" y="217"/>
                  <a:pt x="217" y="434"/>
                </a:cubicBezTo>
                <a:cubicBezTo>
                  <a:pt x="3444" y="6114"/>
                  <a:pt x="6818" y="11635"/>
                  <a:pt x="10339" y="16997"/>
                </a:cubicBezTo>
                <a:cubicBezTo>
                  <a:pt x="10400" y="17115"/>
                  <a:pt x="10506" y="17166"/>
                  <a:pt x="10604" y="17166"/>
                </a:cubicBezTo>
                <a:cubicBezTo>
                  <a:pt x="10759" y="17166"/>
                  <a:pt x="10895" y="17038"/>
                  <a:pt x="10805" y="16849"/>
                </a:cubicBezTo>
                <a:cubicBezTo>
                  <a:pt x="7272" y="11329"/>
                  <a:pt x="3750" y="5808"/>
                  <a:pt x="524" y="127"/>
                </a:cubicBezTo>
                <a:cubicBezTo>
                  <a:pt x="481" y="37"/>
                  <a:pt x="410" y="0"/>
                  <a:pt x="340" y="0"/>
                </a:cubicBezTo>
                <a:close/>
              </a:path>
            </a:pathLst>
          </a:custGeom>
          <a:solidFill>
            <a:srgbClr val="FFC95C"/>
          </a:solidFill>
          <a:ln w="19050" cap="flat" cmpd="sng">
            <a:solidFill>
              <a:srgbClr val="FFC9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7"/>
          <p:cNvSpPr txBox="1"/>
          <p:nvPr/>
        </p:nvSpPr>
        <p:spPr>
          <a:xfrm>
            <a:off x="1113790" y="2537460"/>
            <a:ext cx="1852930" cy="3403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3600">
                <a:solidFill>
                  <a:srgbClr val="721B65"/>
                </a:solidFill>
                <a:latin typeface="Fira Sans Extra Condensed Medium"/>
                <a:ea typeface="Fira Sans Extra Condensed Medium"/>
                <a:cs typeface="Fira Sans Extra Condensed Medium"/>
                <a:sym typeface="Fira Sans Extra Condensed Medium"/>
              </a:rPr>
              <a:t>DEMO</a:t>
            </a:r>
            <a:endParaRPr lang="vi-VN" sz="3600">
              <a:solidFill>
                <a:srgbClr val="721B65"/>
              </a:solidFill>
              <a:latin typeface="Fira Sans Extra Condensed Medium"/>
              <a:ea typeface="Fira Sans Extra Condensed Medium"/>
              <a:cs typeface="Fira Sans Extra Condensed Medium"/>
              <a:sym typeface="Fira Sans Extra Condensed Medium"/>
            </a:endParaRPr>
          </a:p>
        </p:txBody>
      </p:sp>
      <p:sp>
        <p:nvSpPr>
          <p:cNvPr id="351" name="Google Shape;351;p17"/>
          <p:cNvSpPr/>
          <p:nvPr/>
        </p:nvSpPr>
        <p:spPr>
          <a:xfrm rot="2188200">
            <a:off x="2700759" y="1259808"/>
            <a:ext cx="1120135" cy="719185"/>
          </a:xfrm>
          <a:custGeom>
            <a:avLst/>
            <a:gdLst/>
            <a:ahLst/>
            <a:cxnLst/>
            <a:rect l="l" t="t" r="r" b="b"/>
            <a:pathLst>
              <a:path w="21626" h="12880" extrusionOk="0">
                <a:moveTo>
                  <a:pt x="17900" y="1"/>
                </a:moveTo>
                <a:cubicBezTo>
                  <a:pt x="17836" y="1"/>
                  <a:pt x="17777" y="19"/>
                  <a:pt x="17731" y="61"/>
                </a:cubicBezTo>
                <a:cubicBezTo>
                  <a:pt x="11903" y="3902"/>
                  <a:pt x="6076" y="8036"/>
                  <a:pt x="248" y="12183"/>
                </a:cubicBezTo>
                <a:cubicBezTo>
                  <a:pt x="0" y="12431"/>
                  <a:pt x="153" y="12880"/>
                  <a:pt x="468" y="12880"/>
                </a:cubicBezTo>
                <a:cubicBezTo>
                  <a:pt x="542" y="12880"/>
                  <a:pt x="625" y="12855"/>
                  <a:pt x="714" y="12796"/>
                </a:cubicBezTo>
                <a:cubicBezTo>
                  <a:pt x="6279" y="8725"/>
                  <a:pt x="11998" y="4808"/>
                  <a:pt x="17870" y="1044"/>
                </a:cubicBezTo>
                <a:lnTo>
                  <a:pt x="17870" y="1044"/>
                </a:lnTo>
                <a:lnTo>
                  <a:pt x="20798" y="4822"/>
                </a:lnTo>
                <a:cubicBezTo>
                  <a:pt x="20891" y="4960"/>
                  <a:pt x="21013" y="5014"/>
                  <a:pt x="21128" y="5014"/>
                </a:cubicBezTo>
                <a:cubicBezTo>
                  <a:pt x="21393" y="5014"/>
                  <a:pt x="21625" y="4729"/>
                  <a:pt x="21412" y="4515"/>
                </a:cubicBezTo>
                <a:cubicBezTo>
                  <a:pt x="20344" y="3129"/>
                  <a:pt x="19265" y="1595"/>
                  <a:pt x="18344" y="221"/>
                </a:cubicBezTo>
                <a:cubicBezTo>
                  <a:pt x="18240" y="108"/>
                  <a:pt x="18055" y="1"/>
                  <a:pt x="17900"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95C"/>
              </a:solidFill>
            </a:endParaRPr>
          </a:p>
        </p:txBody>
      </p:sp>
      <p:sp>
        <p:nvSpPr>
          <p:cNvPr id="353" name="Google Shape;353;p17"/>
          <p:cNvSpPr/>
          <p:nvPr/>
        </p:nvSpPr>
        <p:spPr>
          <a:xfrm rot="2188200">
            <a:off x="1076325" y="1758950"/>
            <a:ext cx="2976245" cy="888365"/>
          </a:xfrm>
          <a:custGeom>
            <a:avLst/>
            <a:gdLst/>
            <a:ahLst/>
            <a:cxnLst/>
            <a:rect l="l" t="t" r="r" b="b"/>
            <a:pathLst>
              <a:path w="21626" h="12880" extrusionOk="0">
                <a:moveTo>
                  <a:pt x="17900" y="1"/>
                </a:moveTo>
                <a:cubicBezTo>
                  <a:pt x="17836" y="1"/>
                  <a:pt x="17777" y="19"/>
                  <a:pt x="17731" y="61"/>
                </a:cubicBezTo>
                <a:cubicBezTo>
                  <a:pt x="11903" y="3902"/>
                  <a:pt x="6076" y="8036"/>
                  <a:pt x="248" y="12183"/>
                </a:cubicBezTo>
                <a:cubicBezTo>
                  <a:pt x="0" y="12431"/>
                  <a:pt x="153" y="12880"/>
                  <a:pt x="468" y="12880"/>
                </a:cubicBezTo>
                <a:cubicBezTo>
                  <a:pt x="542" y="12880"/>
                  <a:pt x="625" y="12855"/>
                  <a:pt x="714" y="12796"/>
                </a:cubicBezTo>
                <a:cubicBezTo>
                  <a:pt x="6279" y="8725"/>
                  <a:pt x="11998" y="4808"/>
                  <a:pt x="17870" y="1044"/>
                </a:cubicBezTo>
                <a:lnTo>
                  <a:pt x="17870" y="1044"/>
                </a:lnTo>
                <a:lnTo>
                  <a:pt x="20798" y="4822"/>
                </a:lnTo>
                <a:cubicBezTo>
                  <a:pt x="20891" y="4960"/>
                  <a:pt x="21013" y="5014"/>
                  <a:pt x="21128" y="5014"/>
                </a:cubicBezTo>
                <a:cubicBezTo>
                  <a:pt x="21393" y="5014"/>
                  <a:pt x="21625" y="4729"/>
                  <a:pt x="21412" y="4515"/>
                </a:cubicBezTo>
                <a:cubicBezTo>
                  <a:pt x="20344" y="3129"/>
                  <a:pt x="19265" y="1595"/>
                  <a:pt x="18344" y="221"/>
                </a:cubicBezTo>
                <a:cubicBezTo>
                  <a:pt x="18240" y="108"/>
                  <a:pt x="18055" y="1"/>
                  <a:pt x="17900"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95C"/>
              </a:solidFill>
            </a:endParaRPr>
          </a:p>
        </p:txBody>
      </p:sp>
      <p:sp>
        <p:nvSpPr>
          <p:cNvPr id="354" name="Google Shape;354;p17"/>
          <p:cNvSpPr/>
          <p:nvPr/>
        </p:nvSpPr>
        <p:spPr>
          <a:xfrm rot="13080422">
            <a:off x="647065" y="2054225"/>
            <a:ext cx="2743200" cy="2185035"/>
          </a:xfrm>
          <a:custGeom>
            <a:avLst/>
            <a:gdLst/>
            <a:ahLst/>
            <a:cxnLst/>
            <a:rect l="l" t="t" r="r" b="b"/>
            <a:pathLst>
              <a:path w="21626" h="12880" extrusionOk="0">
                <a:moveTo>
                  <a:pt x="17900" y="1"/>
                </a:moveTo>
                <a:cubicBezTo>
                  <a:pt x="17836" y="1"/>
                  <a:pt x="17777" y="19"/>
                  <a:pt x="17731" y="61"/>
                </a:cubicBezTo>
                <a:cubicBezTo>
                  <a:pt x="11903" y="3902"/>
                  <a:pt x="6076" y="8036"/>
                  <a:pt x="248" y="12183"/>
                </a:cubicBezTo>
                <a:cubicBezTo>
                  <a:pt x="0" y="12431"/>
                  <a:pt x="153" y="12880"/>
                  <a:pt x="468" y="12880"/>
                </a:cubicBezTo>
                <a:cubicBezTo>
                  <a:pt x="542" y="12880"/>
                  <a:pt x="625" y="12855"/>
                  <a:pt x="714" y="12796"/>
                </a:cubicBezTo>
                <a:cubicBezTo>
                  <a:pt x="6279" y="8725"/>
                  <a:pt x="11998" y="4808"/>
                  <a:pt x="17870" y="1044"/>
                </a:cubicBezTo>
                <a:lnTo>
                  <a:pt x="17870" y="1044"/>
                </a:lnTo>
                <a:lnTo>
                  <a:pt x="20798" y="4822"/>
                </a:lnTo>
                <a:cubicBezTo>
                  <a:pt x="20891" y="4960"/>
                  <a:pt x="21013" y="5014"/>
                  <a:pt x="21128" y="5014"/>
                </a:cubicBezTo>
                <a:cubicBezTo>
                  <a:pt x="21393" y="5014"/>
                  <a:pt x="21625" y="4729"/>
                  <a:pt x="21412" y="4515"/>
                </a:cubicBezTo>
                <a:cubicBezTo>
                  <a:pt x="20344" y="3129"/>
                  <a:pt x="19265" y="1595"/>
                  <a:pt x="18344" y="221"/>
                </a:cubicBezTo>
                <a:cubicBezTo>
                  <a:pt x="18240" y="108"/>
                  <a:pt x="18055" y="1"/>
                  <a:pt x="17900"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95C"/>
              </a:solidFill>
            </a:endParaRPr>
          </a:p>
        </p:txBody>
      </p:sp>
      <p:sp>
        <p:nvSpPr>
          <p:cNvPr id="356" name="Google Shape;356;p17"/>
          <p:cNvSpPr/>
          <p:nvPr/>
        </p:nvSpPr>
        <p:spPr>
          <a:xfrm rot="-8639578">
            <a:off x="2546068" y="3798759"/>
            <a:ext cx="1120138" cy="719159"/>
          </a:xfrm>
          <a:custGeom>
            <a:avLst/>
            <a:gdLst/>
            <a:ahLst/>
            <a:cxnLst/>
            <a:rect l="l" t="t" r="r" b="b"/>
            <a:pathLst>
              <a:path w="21626" h="12880" extrusionOk="0">
                <a:moveTo>
                  <a:pt x="17900" y="1"/>
                </a:moveTo>
                <a:cubicBezTo>
                  <a:pt x="17836" y="1"/>
                  <a:pt x="17777" y="19"/>
                  <a:pt x="17731" y="61"/>
                </a:cubicBezTo>
                <a:cubicBezTo>
                  <a:pt x="11903" y="3902"/>
                  <a:pt x="6076" y="8036"/>
                  <a:pt x="248" y="12183"/>
                </a:cubicBezTo>
                <a:cubicBezTo>
                  <a:pt x="0" y="12431"/>
                  <a:pt x="153" y="12880"/>
                  <a:pt x="468" y="12880"/>
                </a:cubicBezTo>
                <a:cubicBezTo>
                  <a:pt x="542" y="12880"/>
                  <a:pt x="625" y="12855"/>
                  <a:pt x="714" y="12796"/>
                </a:cubicBezTo>
                <a:cubicBezTo>
                  <a:pt x="6279" y="8725"/>
                  <a:pt x="11998" y="4808"/>
                  <a:pt x="17870" y="1044"/>
                </a:cubicBezTo>
                <a:lnTo>
                  <a:pt x="17870" y="1044"/>
                </a:lnTo>
                <a:lnTo>
                  <a:pt x="20798" y="4822"/>
                </a:lnTo>
                <a:cubicBezTo>
                  <a:pt x="20891" y="4960"/>
                  <a:pt x="21013" y="5014"/>
                  <a:pt x="21128" y="5014"/>
                </a:cubicBezTo>
                <a:cubicBezTo>
                  <a:pt x="21393" y="5014"/>
                  <a:pt x="21625" y="4729"/>
                  <a:pt x="21412" y="4515"/>
                </a:cubicBezTo>
                <a:cubicBezTo>
                  <a:pt x="20344" y="3129"/>
                  <a:pt x="19265" y="1595"/>
                  <a:pt x="18344" y="221"/>
                </a:cubicBezTo>
                <a:cubicBezTo>
                  <a:pt x="18240" y="108"/>
                  <a:pt x="18055" y="1"/>
                  <a:pt x="17900"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95C"/>
              </a:solidFill>
            </a:endParaRPr>
          </a:p>
        </p:txBody>
      </p:sp>
      <p:sp>
        <p:nvSpPr>
          <p:cNvPr id="357" name="Google Shape;357;p17"/>
          <p:cNvSpPr/>
          <p:nvPr/>
        </p:nvSpPr>
        <p:spPr>
          <a:xfrm rot="7827656">
            <a:off x="5483703" y="4387944"/>
            <a:ext cx="100588" cy="75441"/>
          </a:xfrm>
          <a:custGeom>
            <a:avLst/>
            <a:gdLst/>
            <a:ahLst/>
            <a:cxnLst/>
            <a:rect l="l" t="t" r="r" b="b"/>
            <a:pathLst>
              <a:path w="1228" h="921" extrusionOk="0">
                <a:moveTo>
                  <a:pt x="614" y="1"/>
                </a:moveTo>
                <a:cubicBezTo>
                  <a:pt x="1" y="1"/>
                  <a:pt x="1" y="921"/>
                  <a:pt x="614" y="921"/>
                </a:cubicBezTo>
                <a:cubicBezTo>
                  <a:pt x="1228" y="921"/>
                  <a:pt x="1228"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17"/>
          <p:cNvSpPr/>
          <p:nvPr/>
        </p:nvSpPr>
        <p:spPr>
          <a:xfrm rot="7827656">
            <a:off x="5453358" y="4649553"/>
            <a:ext cx="88547" cy="100506"/>
          </a:xfrm>
          <a:custGeom>
            <a:avLst/>
            <a:gdLst/>
            <a:ahLst/>
            <a:cxnLst/>
            <a:rect l="l" t="t" r="r" b="b"/>
            <a:pathLst>
              <a:path w="1081" h="1227" extrusionOk="0">
                <a:moveTo>
                  <a:pt x="614" y="0"/>
                </a:moveTo>
                <a:cubicBezTo>
                  <a:pt x="307" y="0"/>
                  <a:pt x="0" y="307"/>
                  <a:pt x="0" y="613"/>
                </a:cubicBezTo>
                <a:cubicBezTo>
                  <a:pt x="0" y="920"/>
                  <a:pt x="307" y="1227"/>
                  <a:pt x="614" y="1227"/>
                </a:cubicBezTo>
                <a:cubicBezTo>
                  <a:pt x="773" y="1227"/>
                  <a:pt x="1080" y="920"/>
                  <a:pt x="1080" y="613"/>
                </a:cubicBezTo>
                <a:cubicBezTo>
                  <a:pt x="1080" y="307"/>
                  <a:pt x="773" y="0"/>
                  <a:pt x="61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7"/>
          <p:cNvSpPr/>
          <p:nvPr/>
        </p:nvSpPr>
        <p:spPr>
          <a:xfrm rot="7827656">
            <a:off x="5191089" y="4475060"/>
            <a:ext cx="112629" cy="88547"/>
          </a:xfrm>
          <a:custGeom>
            <a:avLst/>
            <a:gdLst/>
            <a:ahLst/>
            <a:cxnLst/>
            <a:rect l="l" t="t" r="r" b="b"/>
            <a:pathLst>
              <a:path w="1375" h="1081" extrusionOk="0">
                <a:moveTo>
                  <a:pt x="614" y="1"/>
                </a:moveTo>
                <a:cubicBezTo>
                  <a:pt x="1" y="1"/>
                  <a:pt x="1" y="1081"/>
                  <a:pt x="614" y="1081"/>
                </a:cubicBezTo>
                <a:cubicBezTo>
                  <a:pt x="1375" y="1081"/>
                  <a:pt x="1375"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7"/>
          <p:cNvSpPr/>
          <p:nvPr/>
        </p:nvSpPr>
        <p:spPr>
          <a:xfrm rot="7827656">
            <a:off x="5140342" y="3996049"/>
            <a:ext cx="100588" cy="75441"/>
          </a:xfrm>
          <a:custGeom>
            <a:avLst/>
            <a:gdLst/>
            <a:ahLst/>
            <a:cxnLst/>
            <a:rect l="l" t="t" r="r" b="b"/>
            <a:pathLst>
              <a:path w="1228" h="921" extrusionOk="0">
                <a:moveTo>
                  <a:pt x="614" y="0"/>
                </a:moveTo>
                <a:cubicBezTo>
                  <a:pt x="307" y="0"/>
                  <a:pt x="1" y="148"/>
                  <a:pt x="1" y="454"/>
                </a:cubicBezTo>
                <a:cubicBezTo>
                  <a:pt x="1" y="761"/>
                  <a:pt x="307" y="921"/>
                  <a:pt x="614" y="921"/>
                </a:cubicBezTo>
                <a:lnTo>
                  <a:pt x="761" y="921"/>
                </a:lnTo>
                <a:cubicBezTo>
                  <a:pt x="921" y="921"/>
                  <a:pt x="1227" y="761"/>
                  <a:pt x="1227" y="454"/>
                </a:cubicBezTo>
                <a:cubicBezTo>
                  <a:pt x="1227" y="148"/>
                  <a:pt x="921" y="0"/>
                  <a:pt x="761"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7"/>
          <p:cNvSpPr/>
          <p:nvPr/>
        </p:nvSpPr>
        <p:spPr>
          <a:xfrm rot="9445310">
            <a:off x="5278770" y="1532628"/>
            <a:ext cx="100589" cy="75442"/>
          </a:xfrm>
          <a:custGeom>
            <a:avLst/>
            <a:gdLst/>
            <a:ahLst/>
            <a:cxnLst/>
            <a:rect l="l" t="t" r="r" b="b"/>
            <a:pathLst>
              <a:path w="1228" h="921" extrusionOk="0">
                <a:moveTo>
                  <a:pt x="614" y="1"/>
                </a:moveTo>
                <a:cubicBezTo>
                  <a:pt x="1" y="1"/>
                  <a:pt x="1" y="921"/>
                  <a:pt x="614" y="921"/>
                </a:cubicBezTo>
                <a:cubicBezTo>
                  <a:pt x="1228" y="921"/>
                  <a:pt x="1228"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7"/>
          <p:cNvSpPr/>
          <p:nvPr/>
        </p:nvSpPr>
        <p:spPr>
          <a:xfrm rot="9445310">
            <a:off x="5128086" y="1747955"/>
            <a:ext cx="88548" cy="100507"/>
          </a:xfrm>
          <a:custGeom>
            <a:avLst/>
            <a:gdLst/>
            <a:ahLst/>
            <a:cxnLst/>
            <a:rect l="l" t="t" r="r" b="b"/>
            <a:pathLst>
              <a:path w="1081" h="1227" extrusionOk="0">
                <a:moveTo>
                  <a:pt x="614" y="0"/>
                </a:moveTo>
                <a:cubicBezTo>
                  <a:pt x="307" y="0"/>
                  <a:pt x="0" y="307"/>
                  <a:pt x="0" y="613"/>
                </a:cubicBezTo>
                <a:cubicBezTo>
                  <a:pt x="0" y="920"/>
                  <a:pt x="307" y="1227"/>
                  <a:pt x="614" y="1227"/>
                </a:cubicBezTo>
                <a:cubicBezTo>
                  <a:pt x="773" y="1227"/>
                  <a:pt x="1080" y="920"/>
                  <a:pt x="1080" y="613"/>
                </a:cubicBezTo>
                <a:cubicBezTo>
                  <a:pt x="1080" y="307"/>
                  <a:pt x="773" y="0"/>
                  <a:pt x="61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7"/>
          <p:cNvSpPr/>
          <p:nvPr/>
        </p:nvSpPr>
        <p:spPr>
          <a:xfrm rot="-1666167">
            <a:off x="8099088" y="4368047"/>
            <a:ext cx="100590" cy="75443"/>
          </a:xfrm>
          <a:custGeom>
            <a:avLst/>
            <a:gdLst/>
            <a:ahLst/>
            <a:cxnLst/>
            <a:rect l="l" t="t" r="r" b="b"/>
            <a:pathLst>
              <a:path w="1228" h="921" extrusionOk="0">
                <a:moveTo>
                  <a:pt x="614" y="1"/>
                </a:moveTo>
                <a:cubicBezTo>
                  <a:pt x="1" y="1"/>
                  <a:pt x="1" y="921"/>
                  <a:pt x="614" y="921"/>
                </a:cubicBezTo>
                <a:cubicBezTo>
                  <a:pt x="1228" y="921"/>
                  <a:pt x="1228"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7"/>
          <p:cNvSpPr/>
          <p:nvPr/>
        </p:nvSpPr>
        <p:spPr>
          <a:xfrm rot="-1666167">
            <a:off x="8240551" y="4114409"/>
            <a:ext cx="88549" cy="100509"/>
          </a:xfrm>
          <a:custGeom>
            <a:avLst/>
            <a:gdLst/>
            <a:ahLst/>
            <a:cxnLst/>
            <a:rect l="l" t="t" r="r" b="b"/>
            <a:pathLst>
              <a:path w="1081" h="1227" extrusionOk="0">
                <a:moveTo>
                  <a:pt x="614" y="0"/>
                </a:moveTo>
                <a:cubicBezTo>
                  <a:pt x="307" y="0"/>
                  <a:pt x="0" y="307"/>
                  <a:pt x="0" y="613"/>
                </a:cubicBezTo>
                <a:cubicBezTo>
                  <a:pt x="0" y="920"/>
                  <a:pt x="307" y="1227"/>
                  <a:pt x="614" y="1227"/>
                </a:cubicBezTo>
                <a:cubicBezTo>
                  <a:pt x="773" y="1227"/>
                  <a:pt x="1080" y="920"/>
                  <a:pt x="1080" y="613"/>
                </a:cubicBezTo>
                <a:cubicBezTo>
                  <a:pt x="1080" y="307"/>
                  <a:pt x="773" y="0"/>
                  <a:pt x="61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3552190" y="1532890"/>
            <a:ext cx="309880" cy="306705"/>
          </a:xfrm>
          <a:prstGeom prst="rect">
            <a:avLst/>
          </a:prstGeom>
          <a:noFill/>
        </p:spPr>
        <p:txBody>
          <a:bodyPr wrap="none" rtlCol="0">
            <a:spAutoFit/>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6779" name="Shape 6779"/>
        <p:cNvGrpSpPr/>
        <p:nvPr/>
      </p:nvGrpSpPr>
      <p:grpSpPr>
        <a:xfrm>
          <a:off x="0" y="0"/>
          <a:ext cx="0" cy="0"/>
          <a:chOff x="0" y="0"/>
          <a:chExt cx="0" cy="0"/>
        </a:xfrm>
      </p:grpSpPr>
      <p:sp>
        <p:nvSpPr>
          <p:cNvPr id="6780" name="Google Shape;6780;p48"/>
          <p:cNvSpPr txBox="1"/>
          <p:nvPr>
            <p:ph type="title" idx="4294967295"/>
          </p:nvPr>
        </p:nvSpPr>
        <p:spPr>
          <a:xfrm>
            <a:off x="539750" y="2159000"/>
            <a:ext cx="5401310" cy="48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vi-VN" sz="3600">
                <a:solidFill>
                  <a:srgbClr val="FFFFFF"/>
                </a:solidFill>
                <a:latin typeface="Arial" panose="020B0604020202020204"/>
                <a:ea typeface="Arial" panose="020B0604020202020204"/>
                <a:cs typeface="Arial" panose="020B0604020202020204"/>
                <a:sym typeface="Arial" panose="020B0604020202020204"/>
              </a:rPr>
              <a:t>Cám ơn thầy và các bạn đã lắng nghe</a:t>
            </a:r>
            <a:r>
              <a:rPr lang="vi-VN">
                <a:solidFill>
                  <a:srgbClr val="FFFFFF"/>
                </a:solidFill>
                <a:latin typeface="Arial" panose="020B0604020202020204"/>
                <a:ea typeface="Arial" panose="020B0604020202020204"/>
                <a:cs typeface="Arial" panose="020B0604020202020204"/>
                <a:sym typeface="Arial" panose="020B0604020202020204"/>
              </a:rPr>
              <a:t> !!!!!</a:t>
            </a:r>
            <a:endParaRPr lang="vi-VN">
              <a:solidFill>
                <a:srgbClr val="FFFFFF"/>
              </a:solidFill>
              <a:latin typeface="Arial" panose="020B0604020202020204"/>
              <a:ea typeface="Arial" panose="020B0604020202020204"/>
              <a:cs typeface="Arial" panose="020B0604020202020204"/>
              <a:sym typeface="Arial" panose="020B0604020202020204"/>
            </a:endParaRPr>
          </a:p>
        </p:txBody>
      </p:sp>
      <p:grpSp>
        <p:nvGrpSpPr>
          <p:cNvPr id="6783" name="Google Shape;6783;p48"/>
          <p:cNvGrpSpPr/>
          <p:nvPr/>
        </p:nvGrpSpPr>
        <p:grpSpPr>
          <a:xfrm>
            <a:off x="6874322" y="1729557"/>
            <a:ext cx="1446116" cy="2858697"/>
            <a:chOff x="6529419" y="1729630"/>
            <a:chExt cx="1480463" cy="2926594"/>
          </a:xfrm>
        </p:grpSpPr>
        <p:grpSp>
          <p:nvGrpSpPr>
            <p:cNvPr id="6784" name="Google Shape;6784;p48"/>
            <p:cNvGrpSpPr/>
            <p:nvPr/>
          </p:nvGrpSpPr>
          <p:grpSpPr>
            <a:xfrm>
              <a:off x="6556801" y="1729630"/>
              <a:ext cx="956596" cy="944294"/>
              <a:chOff x="3800319" y="1244877"/>
              <a:chExt cx="1098904" cy="1084772"/>
            </a:xfrm>
          </p:grpSpPr>
          <p:grpSp>
            <p:nvGrpSpPr>
              <p:cNvPr id="6785" name="Google Shape;6785;p48"/>
              <p:cNvGrpSpPr/>
              <p:nvPr/>
            </p:nvGrpSpPr>
            <p:grpSpPr>
              <a:xfrm>
                <a:off x="3800319" y="1244877"/>
                <a:ext cx="1098904" cy="1084772"/>
                <a:chOff x="3800319" y="1244877"/>
                <a:chExt cx="1098904" cy="1084772"/>
              </a:xfrm>
            </p:grpSpPr>
            <p:sp>
              <p:nvSpPr>
                <p:cNvPr id="6786" name="Google Shape;6786;p48"/>
                <p:cNvSpPr/>
                <p:nvPr/>
              </p:nvSpPr>
              <p:spPr>
                <a:xfrm>
                  <a:off x="3800319" y="1244877"/>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7" name="Google Shape;6787;p48"/>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88" name="Google Shape;6788;p48"/>
              <p:cNvSpPr/>
              <p:nvPr/>
            </p:nvSpPr>
            <p:spPr>
              <a:xfrm>
                <a:off x="4162496" y="1599765"/>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89" name="Google Shape;6789;p48"/>
            <p:cNvGrpSpPr/>
            <p:nvPr/>
          </p:nvGrpSpPr>
          <p:grpSpPr>
            <a:xfrm>
              <a:off x="7053286" y="2227254"/>
              <a:ext cx="956596" cy="944252"/>
              <a:chOff x="4370663" y="1816530"/>
              <a:chExt cx="1098904" cy="1084724"/>
            </a:xfrm>
          </p:grpSpPr>
          <p:grpSp>
            <p:nvGrpSpPr>
              <p:cNvPr id="6790" name="Google Shape;6790;p48"/>
              <p:cNvGrpSpPr/>
              <p:nvPr/>
            </p:nvGrpSpPr>
            <p:grpSpPr>
              <a:xfrm>
                <a:off x="4370663" y="1816530"/>
                <a:ext cx="1098904" cy="1084724"/>
                <a:chOff x="4370663" y="1816530"/>
                <a:chExt cx="1098904" cy="1084724"/>
              </a:xfrm>
            </p:grpSpPr>
            <p:sp>
              <p:nvSpPr>
                <p:cNvPr id="6791" name="Google Shape;6791;p48"/>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2" name="Google Shape;6792;p48"/>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93" name="Google Shape;6793;p48"/>
              <p:cNvGrpSpPr/>
              <p:nvPr/>
            </p:nvGrpSpPr>
            <p:grpSpPr>
              <a:xfrm>
                <a:off x="4732628" y="2171596"/>
                <a:ext cx="374986" cy="374572"/>
                <a:chOff x="3303268" y="3817349"/>
                <a:chExt cx="346056" cy="345674"/>
              </a:xfrm>
            </p:grpSpPr>
            <p:sp>
              <p:nvSpPr>
                <p:cNvPr id="6794" name="Google Shape;6794;p48"/>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5" name="Google Shape;6795;p48"/>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6" name="Google Shape;6796;p48"/>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7" name="Google Shape;6797;p48"/>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798" name="Google Shape;6798;p48"/>
            <p:cNvGrpSpPr/>
            <p:nvPr/>
          </p:nvGrpSpPr>
          <p:grpSpPr>
            <a:xfrm>
              <a:off x="6547098" y="2715744"/>
              <a:ext cx="956596" cy="944315"/>
              <a:chOff x="3789173" y="2377690"/>
              <a:chExt cx="1098904" cy="1084796"/>
            </a:xfrm>
          </p:grpSpPr>
          <p:grpSp>
            <p:nvGrpSpPr>
              <p:cNvPr id="6799" name="Google Shape;6799;p48"/>
              <p:cNvGrpSpPr/>
              <p:nvPr/>
            </p:nvGrpSpPr>
            <p:grpSpPr>
              <a:xfrm>
                <a:off x="3789173" y="2377690"/>
                <a:ext cx="1098904" cy="1084796"/>
                <a:chOff x="3789173" y="2377690"/>
                <a:chExt cx="1098904" cy="1084796"/>
              </a:xfrm>
            </p:grpSpPr>
            <p:sp>
              <p:nvSpPr>
                <p:cNvPr id="6800" name="Google Shape;6800;p48"/>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1" name="Google Shape;6801;p48"/>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02" name="Google Shape;6802;p48"/>
              <p:cNvGrpSpPr/>
              <p:nvPr/>
            </p:nvGrpSpPr>
            <p:grpSpPr>
              <a:xfrm>
                <a:off x="4151137" y="2732796"/>
                <a:ext cx="374986" cy="374572"/>
                <a:chOff x="3752358" y="3817349"/>
                <a:chExt cx="346056" cy="345674"/>
              </a:xfrm>
            </p:grpSpPr>
            <p:sp>
              <p:nvSpPr>
                <p:cNvPr id="6803" name="Google Shape;6803;p48"/>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4" name="Google Shape;6804;p48"/>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5" name="Google Shape;6805;p48"/>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6" name="Google Shape;6806;p48"/>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807" name="Google Shape;6807;p48"/>
            <p:cNvGrpSpPr/>
            <p:nvPr/>
          </p:nvGrpSpPr>
          <p:grpSpPr>
            <a:xfrm>
              <a:off x="7034853" y="3222917"/>
              <a:ext cx="956596" cy="944252"/>
              <a:chOff x="4349489" y="2960313"/>
              <a:chExt cx="1098904" cy="1084724"/>
            </a:xfrm>
          </p:grpSpPr>
          <p:grpSp>
            <p:nvGrpSpPr>
              <p:cNvPr id="6808" name="Google Shape;6808;p48"/>
              <p:cNvGrpSpPr/>
              <p:nvPr/>
            </p:nvGrpSpPr>
            <p:grpSpPr>
              <a:xfrm>
                <a:off x="4349489" y="2960313"/>
                <a:ext cx="1098904" cy="1084724"/>
                <a:chOff x="4349489" y="2960313"/>
                <a:chExt cx="1098904" cy="1084724"/>
              </a:xfrm>
            </p:grpSpPr>
            <p:sp>
              <p:nvSpPr>
                <p:cNvPr id="6809" name="Google Shape;6809;p48"/>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0" name="Google Shape;6810;p48"/>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11" name="Google Shape;6811;p48"/>
              <p:cNvGrpSpPr/>
              <p:nvPr/>
            </p:nvGrpSpPr>
            <p:grpSpPr>
              <a:xfrm>
                <a:off x="4732657" y="3315384"/>
                <a:ext cx="374952" cy="374572"/>
                <a:chOff x="4201447" y="3817349"/>
                <a:chExt cx="346024" cy="345674"/>
              </a:xfrm>
            </p:grpSpPr>
            <p:sp>
              <p:nvSpPr>
                <p:cNvPr id="6812" name="Google Shape;6812;p48"/>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3" name="Google Shape;6813;p48"/>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814" name="Google Shape;6814;p48"/>
            <p:cNvGrpSpPr/>
            <p:nvPr/>
          </p:nvGrpSpPr>
          <p:grpSpPr>
            <a:xfrm>
              <a:off x="6529419" y="3711909"/>
              <a:ext cx="956596" cy="944315"/>
              <a:chOff x="3768864" y="3522050"/>
              <a:chExt cx="1098904" cy="1084796"/>
            </a:xfrm>
          </p:grpSpPr>
          <p:grpSp>
            <p:nvGrpSpPr>
              <p:cNvPr id="6815" name="Google Shape;6815;p48"/>
              <p:cNvGrpSpPr/>
              <p:nvPr/>
            </p:nvGrpSpPr>
            <p:grpSpPr>
              <a:xfrm>
                <a:off x="3768864" y="3522050"/>
                <a:ext cx="1098904" cy="1084796"/>
                <a:chOff x="3768864" y="3522050"/>
                <a:chExt cx="1098904" cy="1084796"/>
              </a:xfrm>
            </p:grpSpPr>
            <p:sp>
              <p:nvSpPr>
                <p:cNvPr id="6816" name="Google Shape;6816;p48"/>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7" name="Google Shape;6817;p48"/>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18" name="Google Shape;6818;p48"/>
              <p:cNvGrpSpPr/>
              <p:nvPr/>
            </p:nvGrpSpPr>
            <p:grpSpPr>
              <a:xfrm>
                <a:off x="4139616" y="3871555"/>
                <a:ext cx="357419" cy="357005"/>
                <a:chOff x="7482229" y="3351230"/>
                <a:chExt cx="357419" cy="357005"/>
              </a:xfrm>
            </p:grpSpPr>
            <p:sp>
              <p:nvSpPr>
                <p:cNvPr id="6819" name="Google Shape;6819;p48"/>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0" name="Google Shape;6820;p48"/>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1" name="Google Shape;6821;p48"/>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2" name="Google Shape;6822;p48"/>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3" name="Google Shape;6823;p48"/>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457200" y="377400"/>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t>Các phần trình </a:t>
            </a:r>
            <a:r>
              <a:rPr lang="vi-VN" altLang="en-GB"/>
              <a:t>bày</a:t>
            </a:r>
            <a:endParaRPr lang="vi-VN" altLang="en-GB"/>
          </a:p>
        </p:txBody>
      </p:sp>
      <p:sp>
        <p:nvSpPr>
          <p:cNvPr id="312" name="Google Shape;312;p17"/>
          <p:cNvSpPr/>
          <p:nvPr/>
        </p:nvSpPr>
        <p:spPr>
          <a:xfrm>
            <a:off x="4045944" y="1697857"/>
            <a:ext cx="112630" cy="87564"/>
          </a:xfrm>
          <a:custGeom>
            <a:avLst/>
            <a:gdLst/>
            <a:ahLst/>
            <a:cxnLst/>
            <a:rect l="l" t="t" r="r" b="b"/>
            <a:pathLst>
              <a:path w="1375" h="1069" extrusionOk="0">
                <a:moveTo>
                  <a:pt x="614" y="1"/>
                </a:moveTo>
                <a:cubicBezTo>
                  <a:pt x="1" y="1"/>
                  <a:pt x="1" y="1068"/>
                  <a:pt x="614" y="1068"/>
                </a:cubicBezTo>
                <a:cubicBezTo>
                  <a:pt x="1375" y="1068"/>
                  <a:pt x="1375"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17"/>
          <p:cNvSpPr/>
          <p:nvPr/>
        </p:nvSpPr>
        <p:spPr>
          <a:xfrm>
            <a:off x="4045945" y="2946243"/>
            <a:ext cx="112630" cy="87564"/>
          </a:xfrm>
          <a:custGeom>
            <a:avLst/>
            <a:gdLst/>
            <a:ahLst/>
            <a:cxnLst/>
            <a:rect l="l" t="t" r="r" b="b"/>
            <a:pathLst>
              <a:path w="1375" h="1069" extrusionOk="0">
                <a:moveTo>
                  <a:pt x="761" y="1"/>
                </a:moveTo>
                <a:cubicBezTo>
                  <a:pt x="0" y="1"/>
                  <a:pt x="0" y="1068"/>
                  <a:pt x="761" y="1068"/>
                </a:cubicBezTo>
                <a:cubicBezTo>
                  <a:pt x="1374" y="1068"/>
                  <a:pt x="1374" y="1"/>
                  <a:pt x="761"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7"/>
          <p:cNvSpPr/>
          <p:nvPr/>
        </p:nvSpPr>
        <p:spPr>
          <a:xfrm>
            <a:off x="8152629" y="2379536"/>
            <a:ext cx="100589" cy="75441"/>
          </a:xfrm>
          <a:custGeom>
            <a:avLst/>
            <a:gdLst/>
            <a:ahLst/>
            <a:cxnLst/>
            <a:rect l="l" t="t" r="r" b="b"/>
            <a:pathLst>
              <a:path w="1228" h="921" extrusionOk="0">
                <a:moveTo>
                  <a:pt x="614" y="1"/>
                </a:moveTo>
                <a:cubicBezTo>
                  <a:pt x="1" y="1"/>
                  <a:pt x="1" y="921"/>
                  <a:pt x="614" y="921"/>
                </a:cubicBezTo>
                <a:cubicBezTo>
                  <a:pt x="1228" y="921"/>
                  <a:pt x="1228"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7"/>
          <p:cNvSpPr/>
          <p:nvPr/>
        </p:nvSpPr>
        <p:spPr>
          <a:xfrm>
            <a:off x="8390831" y="2216776"/>
            <a:ext cx="88547" cy="100507"/>
          </a:xfrm>
          <a:custGeom>
            <a:avLst/>
            <a:gdLst/>
            <a:ahLst/>
            <a:cxnLst/>
            <a:rect l="l" t="t" r="r" b="b"/>
            <a:pathLst>
              <a:path w="1081" h="1227" extrusionOk="0">
                <a:moveTo>
                  <a:pt x="614" y="0"/>
                </a:moveTo>
                <a:cubicBezTo>
                  <a:pt x="307" y="0"/>
                  <a:pt x="0" y="307"/>
                  <a:pt x="0" y="613"/>
                </a:cubicBezTo>
                <a:cubicBezTo>
                  <a:pt x="0" y="920"/>
                  <a:pt x="307" y="1227"/>
                  <a:pt x="614" y="1227"/>
                </a:cubicBezTo>
                <a:cubicBezTo>
                  <a:pt x="773" y="1227"/>
                  <a:pt x="1080" y="920"/>
                  <a:pt x="1080" y="613"/>
                </a:cubicBezTo>
                <a:cubicBezTo>
                  <a:pt x="1080" y="307"/>
                  <a:pt x="773" y="0"/>
                  <a:pt x="61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7"/>
          <p:cNvSpPr/>
          <p:nvPr/>
        </p:nvSpPr>
        <p:spPr>
          <a:xfrm>
            <a:off x="8403855" y="2530255"/>
            <a:ext cx="112630" cy="88547"/>
          </a:xfrm>
          <a:custGeom>
            <a:avLst/>
            <a:gdLst/>
            <a:ahLst/>
            <a:cxnLst/>
            <a:rect l="l" t="t" r="r" b="b"/>
            <a:pathLst>
              <a:path w="1375" h="1081" extrusionOk="0">
                <a:moveTo>
                  <a:pt x="614" y="1"/>
                </a:moveTo>
                <a:cubicBezTo>
                  <a:pt x="1" y="1"/>
                  <a:pt x="1" y="1081"/>
                  <a:pt x="614" y="1081"/>
                </a:cubicBezTo>
                <a:cubicBezTo>
                  <a:pt x="1375" y="1081"/>
                  <a:pt x="1375"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7"/>
          <p:cNvSpPr/>
          <p:nvPr/>
        </p:nvSpPr>
        <p:spPr>
          <a:xfrm>
            <a:off x="8077270" y="2895094"/>
            <a:ext cx="100589" cy="75441"/>
          </a:xfrm>
          <a:custGeom>
            <a:avLst/>
            <a:gdLst/>
            <a:ahLst/>
            <a:cxnLst/>
            <a:rect l="l" t="t" r="r" b="b"/>
            <a:pathLst>
              <a:path w="1228" h="921" extrusionOk="0">
                <a:moveTo>
                  <a:pt x="614" y="0"/>
                </a:moveTo>
                <a:cubicBezTo>
                  <a:pt x="307" y="0"/>
                  <a:pt x="1" y="148"/>
                  <a:pt x="1" y="454"/>
                </a:cubicBezTo>
                <a:cubicBezTo>
                  <a:pt x="1" y="761"/>
                  <a:pt x="307" y="921"/>
                  <a:pt x="614" y="921"/>
                </a:cubicBezTo>
                <a:lnTo>
                  <a:pt x="761" y="921"/>
                </a:lnTo>
                <a:cubicBezTo>
                  <a:pt x="921" y="921"/>
                  <a:pt x="1227" y="761"/>
                  <a:pt x="1227" y="454"/>
                </a:cubicBezTo>
                <a:cubicBezTo>
                  <a:pt x="1227" y="148"/>
                  <a:pt x="921" y="0"/>
                  <a:pt x="761"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7"/>
          <p:cNvSpPr/>
          <p:nvPr/>
        </p:nvSpPr>
        <p:spPr>
          <a:xfrm>
            <a:off x="4045959" y="4034489"/>
            <a:ext cx="87564" cy="88547"/>
          </a:xfrm>
          <a:custGeom>
            <a:avLst/>
            <a:gdLst/>
            <a:ahLst/>
            <a:cxnLst/>
            <a:rect l="l" t="t" r="r" b="b"/>
            <a:pathLst>
              <a:path w="1069" h="1081" extrusionOk="0">
                <a:moveTo>
                  <a:pt x="455" y="1"/>
                </a:moveTo>
                <a:cubicBezTo>
                  <a:pt x="148" y="1"/>
                  <a:pt x="1" y="307"/>
                  <a:pt x="1" y="614"/>
                </a:cubicBezTo>
                <a:cubicBezTo>
                  <a:pt x="1" y="774"/>
                  <a:pt x="148" y="1080"/>
                  <a:pt x="455" y="1080"/>
                </a:cubicBezTo>
                <a:lnTo>
                  <a:pt x="614" y="1080"/>
                </a:lnTo>
                <a:cubicBezTo>
                  <a:pt x="921" y="1080"/>
                  <a:pt x="1068" y="774"/>
                  <a:pt x="1068" y="614"/>
                </a:cubicBezTo>
                <a:cubicBezTo>
                  <a:pt x="1068" y="307"/>
                  <a:pt x="921"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7"/>
          <p:cNvSpPr/>
          <p:nvPr/>
        </p:nvSpPr>
        <p:spPr>
          <a:xfrm>
            <a:off x="6562216" y="2553027"/>
            <a:ext cx="647600" cy="507202"/>
          </a:xfrm>
          <a:custGeom>
            <a:avLst/>
            <a:gdLst/>
            <a:ahLst/>
            <a:cxnLst/>
            <a:rect l="l" t="t" r="r" b="b"/>
            <a:pathLst>
              <a:path w="7906" h="6192" extrusionOk="0">
                <a:moveTo>
                  <a:pt x="7713" y="0"/>
                </a:moveTo>
                <a:cubicBezTo>
                  <a:pt x="7682" y="0"/>
                  <a:pt x="7645" y="9"/>
                  <a:pt x="7602" y="30"/>
                </a:cubicBezTo>
                <a:cubicBezTo>
                  <a:pt x="5921" y="336"/>
                  <a:pt x="3921" y="643"/>
                  <a:pt x="2547" y="1870"/>
                </a:cubicBezTo>
                <a:cubicBezTo>
                  <a:pt x="1320" y="2950"/>
                  <a:pt x="547" y="4483"/>
                  <a:pt x="94" y="6017"/>
                </a:cubicBezTo>
                <a:cubicBezTo>
                  <a:pt x="1" y="6102"/>
                  <a:pt x="119" y="6192"/>
                  <a:pt x="235" y="6192"/>
                </a:cubicBezTo>
                <a:cubicBezTo>
                  <a:pt x="318" y="6192"/>
                  <a:pt x="400" y="6145"/>
                  <a:pt x="400" y="6017"/>
                </a:cubicBezTo>
                <a:cubicBezTo>
                  <a:pt x="854" y="4630"/>
                  <a:pt x="1627" y="3097"/>
                  <a:pt x="2854" y="2029"/>
                </a:cubicBezTo>
                <a:cubicBezTo>
                  <a:pt x="4228" y="950"/>
                  <a:pt x="6068" y="643"/>
                  <a:pt x="7761" y="336"/>
                </a:cubicBezTo>
                <a:cubicBezTo>
                  <a:pt x="7888" y="336"/>
                  <a:pt x="7906" y="0"/>
                  <a:pt x="7713"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7"/>
          <p:cNvSpPr/>
          <p:nvPr/>
        </p:nvSpPr>
        <p:spPr>
          <a:xfrm>
            <a:off x="6620292" y="3130838"/>
            <a:ext cx="162678" cy="45625"/>
          </a:xfrm>
          <a:custGeom>
            <a:avLst/>
            <a:gdLst/>
            <a:ahLst/>
            <a:cxnLst/>
            <a:rect l="l" t="t" r="r" b="b"/>
            <a:pathLst>
              <a:path w="1986" h="557" extrusionOk="0">
                <a:moveTo>
                  <a:pt x="194" y="1"/>
                </a:moveTo>
                <a:cubicBezTo>
                  <a:pt x="1" y="1"/>
                  <a:pt x="18" y="337"/>
                  <a:pt x="145" y="337"/>
                </a:cubicBezTo>
                <a:cubicBezTo>
                  <a:pt x="580" y="450"/>
                  <a:pt x="942" y="557"/>
                  <a:pt x="1334" y="557"/>
                </a:cubicBezTo>
                <a:cubicBezTo>
                  <a:pt x="1494" y="557"/>
                  <a:pt x="1660" y="539"/>
                  <a:pt x="1838" y="496"/>
                </a:cubicBezTo>
                <a:cubicBezTo>
                  <a:pt x="1985" y="496"/>
                  <a:pt x="1985" y="190"/>
                  <a:pt x="1838" y="190"/>
                </a:cubicBezTo>
                <a:cubicBezTo>
                  <a:pt x="1225" y="190"/>
                  <a:pt x="759" y="190"/>
                  <a:pt x="305" y="30"/>
                </a:cubicBezTo>
                <a:cubicBezTo>
                  <a:pt x="262" y="10"/>
                  <a:pt x="225" y="1"/>
                  <a:pt x="194"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7"/>
          <p:cNvSpPr/>
          <p:nvPr/>
        </p:nvSpPr>
        <p:spPr>
          <a:xfrm>
            <a:off x="6871354" y="2805072"/>
            <a:ext cx="389002" cy="341329"/>
          </a:xfrm>
          <a:custGeom>
            <a:avLst/>
            <a:gdLst/>
            <a:ahLst/>
            <a:cxnLst/>
            <a:rect l="l" t="t" r="r" b="b"/>
            <a:pathLst>
              <a:path w="4749" h="4167" extrusionOk="0">
                <a:moveTo>
                  <a:pt x="4561" y="0"/>
                </a:moveTo>
                <a:cubicBezTo>
                  <a:pt x="4497" y="0"/>
                  <a:pt x="4441" y="49"/>
                  <a:pt x="4441" y="179"/>
                </a:cubicBezTo>
                <a:cubicBezTo>
                  <a:pt x="3828" y="1860"/>
                  <a:pt x="1840" y="3246"/>
                  <a:pt x="147" y="3700"/>
                </a:cubicBezTo>
                <a:cubicBezTo>
                  <a:pt x="0" y="3860"/>
                  <a:pt x="0" y="4167"/>
                  <a:pt x="307" y="4167"/>
                </a:cubicBezTo>
                <a:cubicBezTo>
                  <a:pt x="1988" y="3553"/>
                  <a:pt x="4135" y="2020"/>
                  <a:pt x="4748" y="179"/>
                </a:cubicBezTo>
                <a:cubicBezTo>
                  <a:pt x="4748" y="88"/>
                  <a:pt x="4647" y="0"/>
                  <a:pt x="4561"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7"/>
          <p:cNvSpPr/>
          <p:nvPr/>
        </p:nvSpPr>
        <p:spPr>
          <a:xfrm>
            <a:off x="5225240" y="1784360"/>
            <a:ext cx="2626033" cy="2548707"/>
          </a:xfrm>
          <a:custGeom>
            <a:avLst/>
            <a:gdLst/>
            <a:ahLst/>
            <a:cxnLst/>
            <a:rect l="l" t="t" r="r" b="b"/>
            <a:pathLst>
              <a:path w="32059" h="31115" extrusionOk="0">
                <a:moveTo>
                  <a:pt x="14703" y="1"/>
                </a:moveTo>
                <a:cubicBezTo>
                  <a:pt x="13102" y="1"/>
                  <a:pt x="11524" y="236"/>
                  <a:pt x="10122" y="826"/>
                </a:cubicBezTo>
                <a:cubicBezTo>
                  <a:pt x="4294" y="2973"/>
                  <a:pt x="307" y="9573"/>
                  <a:pt x="159" y="15548"/>
                </a:cubicBezTo>
                <a:cubicBezTo>
                  <a:pt x="0" y="21682"/>
                  <a:pt x="4601" y="27510"/>
                  <a:pt x="10122" y="29964"/>
                </a:cubicBezTo>
                <a:cubicBezTo>
                  <a:pt x="11940" y="30675"/>
                  <a:pt x="13827" y="31114"/>
                  <a:pt x="15692" y="31114"/>
                </a:cubicBezTo>
                <a:cubicBezTo>
                  <a:pt x="16659" y="31114"/>
                  <a:pt x="17620" y="30996"/>
                  <a:pt x="18563" y="30736"/>
                </a:cubicBezTo>
                <a:cubicBezTo>
                  <a:pt x="21630" y="29964"/>
                  <a:pt x="24231" y="28123"/>
                  <a:pt x="26378" y="26136"/>
                </a:cubicBezTo>
                <a:cubicBezTo>
                  <a:pt x="29138" y="23375"/>
                  <a:pt x="30831" y="20308"/>
                  <a:pt x="31445" y="16468"/>
                </a:cubicBezTo>
                <a:cubicBezTo>
                  <a:pt x="31899" y="13401"/>
                  <a:pt x="32058" y="9880"/>
                  <a:pt x="29752" y="7426"/>
                </a:cubicBezTo>
                <a:cubicBezTo>
                  <a:pt x="29649" y="7356"/>
                  <a:pt x="29545" y="7326"/>
                  <a:pt x="29450" y="7326"/>
                </a:cubicBezTo>
                <a:cubicBezTo>
                  <a:pt x="29126" y="7326"/>
                  <a:pt x="28901" y="7679"/>
                  <a:pt x="29138" y="8039"/>
                </a:cubicBezTo>
                <a:cubicBezTo>
                  <a:pt x="31285" y="10187"/>
                  <a:pt x="31138" y="13560"/>
                  <a:pt x="30672" y="16321"/>
                </a:cubicBezTo>
                <a:cubicBezTo>
                  <a:pt x="30218" y="19388"/>
                  <a:pt x="28991" y="22148"/>
                  <a:pt x="26991" y="24443"/>
                </a:cubicBezTo>
                <a:cubicBezTo>
                  <a:pt x="23939" y="27866"/>
                  <a:pt x="19811" y="30315"/>
                  <a:pt x="15309" y="30315"/>
                </a:cubicBezTo>
                <a:cubicBezTo>
                  <a:pt x="14164" y="30315"/>
                  <a:pt x="12996" y="30157"/>
                  <a:pt x="11815" y="29816"/>
                </a:cubicBezTo>
                <a:cubicBezTo>
                  <a:pt x="6601" y="28123"/>
                  <a:pt x="2147" y="23375"/>
                  <a:pt x="1080" y="18002"/>
                </a:cubicBezTo>
                <a:cubicBezTo>
                  <a:pt x="0" y="12027"/>
                  <a:pt x="3374" y="5586"/>
                  <a:pt x="8441" y="2359"/>
                </a:cubicBezTo>
                <a:cubicBezTo>
                  <a:pt x="10351" y="1205"/>
                  <a:pt x="12524" y="709"/>
                  <a:pt x="14756" y="709"/>
                </a:cubicBezTo>
                <a:cubicBezTo>
                  <a:pt x="19334" y="709"/>
                  <a:pt x="24158" y="2798"/>
                  <a:pt x="27457" y="5586"/>
                </a:cubicBezTo>
                <a:cubicBezTo>
                  <a:pt x="27528" y="5656"/>
                  <a:pt x="27615" y="5686"/>
                  <a:pt x="27701" y="5686"/>
                </a:cubicBezTo>
                <a:cubicBezTo>
                  <a:pt x="27989" y="5686"/>
                  <a:pt x="28270" y="5356"/>
                  <a:pt x="27911" y="5120"/>
                </a:cubicBezTo>
                <a:cubicBezTo>
                  <a:pt x="25617" y="2973"/>
                  <a:pt x="22697" y="1598"/>
                  <a:pt x="19789" y="678"/>
                </a:cubicBezTo>
                <a:cubicBezTo>
                  <a:pt x="18195" y="277"/>
                  <a:pt x="16435" y="1"/>
                  <a:pt x="14703"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7"/>
          <p:cNvSpPr/>
          <p:nvPr/>
        </p:nvSpPr>
        <p:spPr>
          <a:xfrm>
            <a:off x="5288477" y="2243152"/>
            <a:ext cx="800531" cy="1847618"/>
          </a:xfrm>
          <a:custGeom>
            <a:avLst/>
            <a:gdLst/>
            <a:ahLst/>
            <a:cxnLst/>
            <a:rect l="l" t="t" r="r" b="b"/>
            <a:pathLst>
              <a:path w="9773" h="22556" extrusionOk="0">
                <a:moveTo>
                  <a:pt x="4802" y="1"/>
                </a:moveTo>
                <a:cubicBezTo>
                  <a:pt x="4723" y="1"/>
                  <a:pt x="4647" y="37"/>
                  <a:pt x="4602" y="132"/>
                </a:cubicBezTo>
                <a:cubicBezTo>
                  <a:pt x="2295" y="3972"/>
                  <a:pt x="1" y="8266"/>
                  <a:pt x="1535" y="12867"/>
                </a:cubicBezTo>
                <a:cubicBezTo>
                  <a:pt x="2761" y="16854"/>
                  <a:pt x="5829" y="20228"/>
                  <a:pt x="9202" y="22522"/>
                </a:cubicBezTo>
                <a:cubicBezTo>
                  <a:pt x="9246" y="22545"/>
                  <a:pt x="9290" y="22555"/>
                  <a:pt x="9332" y="22555"/>
                </a:cubicBezTo>
                <a:cubicBezTo>
                  <a:pt x="9584" y="22555"/>
                  <a:pt x="9772" y="22195"/>
                  <a:pt x="9509" y="22068"/>
                </a:cubicBezTo>
                <a:cubicBezTo>
                  <a:pt x="6283" y="19921"/>
                  <a:pt x="3215" y="16547"/>
                  <a:pt x="1988" y="12867"/>
                </a:cubicBezTo>
                <a:cubicBezTo>
                  <a:pt x="455" y="8266"/>
                  <a:pt x="2761" y="4119"/>
                  <a:pt x="5056" y="291"/>
                </a:cubicBezTo>
                <a:cubicBezTo>
                  <a:pt x="5166" y="181"/>
                  <a:pt x="4977" y="1"/>
                  <a:pt x="4802"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7"/>
          <p:cNvSpPr/>
          <p:nvPr/>
        </p:nvSpPr>
        <p:spPr>
          <a:xfrm>
            <a:off x="6246853" y="4098306"/>
            <a:ext cx="473782" cy="81175"/>
          </a:xfrm>
          <a:custGeom>
            <a:avLst/>
            <a:gdLst/>
            <a:ahLst/>
            <a:cxnLst/>
            <a:rect l="l" t="t" r="r" b="b"/>
            <a:pathLst>
              <a:path w="5784" h="991" extrusionOk="0">
                <a:moveTo>
                  <a:pt x="440" y="1"/>
                </a:moveTo>
                <a:cubicBezTo>
                  <a:pt x="188" y="1"/>
                  <a:pt x="0" y="361"/>
                  <a:pt x="263" y="488"/>
                </a:cubicBezTo>
                <a:cubicBezTo>
                  <a:pt x="1030" y="874"/>
                  <a:pt x="1910" y="991"/>
                  <a:pt x="2810" y="991"/>
                </a:cubicBezTo>
                <a:cubicBezTo>
                  <a:pt x="3710" y="991"/>
                  <a:pt x="4631" y="874"/>
                  <a:pt x="5477" y="794"/>
                </a:cubicBezTo>
                <a:cubicBezTo>
                  <a:pt x="5784" y="794"/>
                  <a:pt x="5784" y="340"/>
                  <a:pt x="5477" y="340"/>
                </a:cubicBezTo>
                <a:cubicBezTo>
                  <a:pt x="4710" y="340"/>
                  <a:pt x="3827" y="417"/>
                  <a:pt x="2964" y="417"/>
                </a:cubicBezTo>
                <a:cubicBezTo>
                  <a:pt x="2100" y="417"/>
                  <a:pt x="1257" y="340"/>
                  <a:pt x="570" y="34"/>
                </a:cubicBezTo>
                <a:cubicBezTo>
                  <a:pt x="526" y="11"/>
                  <a:pt x="482" y="1"/>
                  <a:pt x="440"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7"/>
          <p:cNvSpPr/>
          <p:nvPr/>
        </p:nvSpPr>
        <p:spPr>
          <a:xfrm>
            <a:off x="7151249" y="2466527"/>
            <a:ext cx="524158" cy="1481142"/>
          </a:xfrm>
          <a:custGeom>
            <a:avLst/>
            <a:gdLst/>
            <a:ahLst/>
            <a:cxnLst/>
            <a:rect l="l" t="t" r="r" b="b"/>
            <a:pathLst>
              <a:path w="6399" h="18082" extrusionOk="0">
                <a:moveTo>
                  <a:pt x="5066" y="0"/>
                </a:moveTo>
                <a:cubicBezTo>
                  <a:pt x="4908" y="0"/>
                  <a:pt x="4765" y="134"/>
                  <a:pt x="4864" y="325"/>
                </a:cubicBezTo>
                <a:cubicBezTo>
                  <a:pt x="5932" y="3392"/>
                  <a:pt x="5932" y="6606"/>
                  <a:pt x="5012" y="9674"/>
                </a:cubicBezTo>
                <a:cubicBezTo>
                  <a:pt x="3944" y="12594"/>
                  <a:pt x="1945" y="15195"/>
                  <a:pt x="104" y="17648"/>
                </a:cubicBezTo>
                <a:cubicBezTo>
                  <a:pt x="0" y="17865"/>
                  <a:pt x="123" y="18082"/>
                  <a:pt x="256" y="18082"/>
                </a:cubicBezTo>
                <a:cubicBezTo>
                  <a:pt x="311" y="18082"/>
                  <a:pt x="368" y="18045"/>
                  <a:pt x="411" y="17955"/>
                </a:cubicBezTo>
                <a:cubicBezTo>
                  <a:pt x="2411" y="15501"/>
                  <a:pt x="4398" y="12900"/>
                  <a:pt x="5478" y="9833"/>
                </a:cubicBezTo>
                <a:cubicBezTo>
                  <a:pt x="6398" y="6606"/>
                  <a:pt x="6398" y="3233"/>
                  <a:pt x="5318" y="165"/>
                </a:cubicBezTo>
                <a:cubicBezTo>
                  <a:pt x="5263" y="50"/>
                  <a:pt x="5162" y="0"/>
                  <a:pt x="5066"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7"/>
          <p:cNvSpPr/>
          <p:nvPr/>
        </p:nvSpPr>
        <p:spPr>
          <a:xfrm>
            <a:off x="7128313" y="2069825"/>
            <a:ext cx="305616" cy="212891"/>
          </a:xfrm>
          <a:custGeom>
            <a:avLst/>
            <a:gdLst/>
            <a:ahLst/>
            <a:cxnLst/>
            <a:rect l="l" t="t" r="r" b="b"/>
            <a:pathLst>
              <a:path w="3731" h="2599" extrusionOk="0">
                <a:moveTo>
                  <a:pt x="266" y="1"/>
                </a:moveTo>
                <a:cubicBezTo>
                  <a:pt x="128" y="1"/>
                  <a:pt x="1" y="331"/>
                  <a:pt x="237" y="567"/>
                </a:cubicBezTo>
                <a:cubicBezTo>
                  <a:pt x="1157" y="1181"/>
                  <a:pt x="2225" y="1941"/>
                  <a:pt x="3304" y="2555"/>
                </a:cubicBezTo>
                <a:cubicBezTo>
                  <a:pt x="3362" y="2585"/>
                  <a:pt x="3414" y="2598"/>
                  <a:pt x="3460" y="2598"/>
                </a:cubicBezTo>
                <a:cubicBezTo>
                  <a:pt x="3656" y="2598"/>
                  <a:pt x="3730" y="2350"/>
                  <a:pt x="3611" y="2101"/>
                </a:cubicBezTo>
                <a:cubicBezTo>
                  <a:pt x="2531" y="1487"/>
                  <a:pt x="1464" y="714"/>
                  <a:pt x="384" y="101"/>
                </a:cubicBezTo>
                <a:cubicBezTo>
                  <a:pt x="350" y="30"/>
                  <a:pt x="308" y="1"/>
                  <a:pt x="266"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7"/>
          <p:cNvSpPr/>
          <p:nvPr/>
        </p:nvSpPr>
        <p:spPr>
          <a:xfrm>
            <a:off x="6305502" y="3196532"/>
            <a:ext cx="523830" cy="444130"/>
          </a:xfrm>
          <a:custGeom>
            <a:avLst/>
            <a:gdLst/>
            <a:ahLst/>
            <a:cxnLst/>
            <a:rect l="l" t="t" r="r" b="b"/>
            <a:pathLst>
              <a:path w="6395" h="5422" extrusionOk="0">
                <a:moveTo>
                  <a:pt x="2001" y="1"/>
                </a:moveTo>
                <a:cubicBezTo>
                  <a:pt x="921" y="148"/>
                  <a:pt x="308" y="1375"/>
                  <a:pt x="160" y="2295"/>
                </a:cubicBezTo>
                <a:cubicBezTo>
                  <a:pt x="1" y="3522"/>
                  <a:pt x="467" y="4749"/>
                  <a:pt x="1694" y="5215"/>
                </a:cubicBezTo>
                <a:cubicBezTo>
                  <a:pt x="2072" y="5357"/>
                  <a:pt x="2445" y="5422"/>
                  <a:pt x="2806" y="5422"/>
                </a:cubicBezTo>
                <a:cubicBezTo>
                  <a:pt x="4792" y="5422"/>
                  <a:pt x="6395" y="3451"/>
                  <a:pt x="6135" y="1375"/>
                </a:cubicBezTo>
                <a:cubicBezTo>
                  <a:pt x="6135" y="1259"/>
                  <a:pt x="6070" y="1210"/>
                  <a:pt x="5990" y="1210"/>
                </a:cubicBezTo>
                <a:cubicBezTo>
                  <a:pt x="5857" y="1210"/>
                  <a:pt x="5681" y="1344"/>
                  <a:pt x="5681" y="1535"/>
                </a:cubicBezTo>
                <a:cubicBezTo>
                  <a:pt x="5955" y="3178"/>
                  <a:pt x="4634" y="4822"/>
                  <a:pt x="2932" y="4822"/>
                </a:cubicBezTo>
                <a:cubicBezTo>
                  <a:pt x="2728" y="4822"/>
                  <a:pt x="2520" y="4799"/>
                  <a:pt x="2307" y="4749"/>
                </a:cubicBezTo>
                <a:cubicBezTo>
                  <a:pt x="1387" y="4602"/>
                  <a:pt x="614" y="3829"/>
                  <a:pt x="614" y="2761"/>
                </a:cubicBezTo>
                <a:cubicBezTo>
                  <a:pt x="614" y="1841"/>
                  <a:pt x="1080" y="614"/>
                  <a:pt x="2148" y="455"/>
                </a:cubicBezTo>
                <a:cubicBezTo>
                  <a:pt x="2455" y="455"/>
                  <a:pt x="2307" y="1"/>
                  <a:pt x="2001"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7"/>
          <p:cNvSpPr/>
          <p:nvPr/>
        </p:nvSpPr>
        <p:spPr>
          <a:xfrm>
            <a:off x="6723502" y="3243222"/>
            <a:ext cx="310694" cy="312087"/>
          </a:xfrm>
          <a:custGeom>
            <a:avLst/>
            <a:gdLst/>
            <a:ahLst/>
            <a:cxnLst/>
            <a:rect l="l" t="t" r="r" b="b"/>
            <a:pathLst>
              <a:path w="3793" h="3810" extrusionOk="0">
                <a:moveTo>
                  <a:pt x="2702" y="1"/>
                </a:moveTo>
                <a:cubicBezTo>
                  <a:pt x="2467" y="1"/>
                  <a:pt x="2289" y="250"/>
                  <a:pt x="2419" y="498"/>
                </a:cubicBezTo>
                <a:cubicBezTo>
                  <a:pt x="3032" y="965"/>
                  <a:pt x="3179" y="1885"/>
                  <a:pt x="2725" y="2498"/>
                </a:cubicBezTo>
                <a:cubicBezTo>
                  <a:pt x="2375" y="2840"/>
                  <a:pt x="1684" y="3271"/>
                  <a:pt x="1102" y="3271"/>
                </a:cubicBezTo>
                <a:cubicBezTo>
                  <a:pt x="910" y="3271"/>
                  <a:pt x="730" y="3224"/>
                  <a:pt x="578" y="3112"/>
                </a:cubicBezTo>
                <a:cubicBezTo>
                  <a:pt x="504" y="3037"/>
                  <a:pt x="430" y="3008"/>
                  <a:pt x="362" y="3008"/>
                </a:cubicBezTo>
                <a:cubicBezTo>
                  <a:pt x="150" y="3008"/>
                  <a:pt x="0" y="3297"/>
                  <a:pt x="112" y="3418"/>
                </a:cubicBezTo>
                <a:cubicBezTo>
                  <a:pt x="444" y="3693"/>
                  <a:pt x="838" y="3809"/>
                  <a:pt x="1233" y="3809"/>
                </a:cubicBezTo>
                <a:cubicBezTo>
                  <a:pt x="1933" y="3809"/>
                  <a:pt x="2640" y="3446"/>
                  <a:pt x="3032" y="2952"/>
                </a:cubicBezTo>
                <a:cubicBezTo>
                  <a:pt x="3793" y="2032"/>
                  <a:pt x="3645" y="805"/>
                  <a:pt x="2872" y="44"/>
                </a:cubicBezTo>
                <a:cubicBezTo>
                  <a:pt x="2815" y="14"/>
                  <a:pt x="2757" y="1"/>
                  <a:pt x="2702"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7"/>
          <p:cNvSpPr/>
          <p:nvPr/>
        </p:nvSpPr>
        <p:spPr>
          <a:xfrm>
            <a:off x="6646586" y="3549656"/>
            <a:ext cx="325275" cy="267035"/>
          </a:xfrm>
          <a:custGeom>
            <a:avLst/>
            <a:gdLst/>
            <a:ahLst/>
            <a:cxnLst/>
            <a:rect l="l" t="t" r="r" b="b"/>
            <a:pathLst>
              <a:path w="3971" h="3260" extrusionOk="0">
                <a:moveTo>
                  <a:pt x="3019" y="501"/>
                </a:moveTo>
                <a:cubicBezTo>
                  <a:pt x="3139" y="501"/>
                  <a:pt x="3198" y="610"/>
                  <a:pt x="3198" y="904"/>
                </a:cubicBezTo>
                <a:cubicBezTo>
                  <a:pt x="3198" y="1211"/>
                  <a:pt x="3051" y="1358"/>
                  <a:pt x="2744" y="1518"/>
                </a:cubicBezTo>
                <a:cubicBezTo>
                  <a:pt x="2437" y="1824"/>
                  <a:pt x="1971" y="2278"/>
                  <a:pt x="1664" y="2438"/>
                </a:cubicBezTo>
                <a:cubicBezTo>
                  <a:pt x="1517" y="2585"/>
                  <a:pt x="1211" y="2744"/>
                  <a:pt x="904" y="2744"/>
                </a:cubicBezTo>
                <a:cubicBezTo>
                  <a:pt x="438" y="2585"/>
                  <a:pt x="744" y="2131"/>
                  <a:pt x="904" y="1824"/>
                </a:cubicBezTo>
                <a:cubicBezTo>
                  <a:pt x="1211" y="1358"/>
                  <a:pt x="1824" y="1051"/>
                  <a:pt x="2437" y="745"/>
                </a:cubicBezTo>
                <a:cubicBezTo>
                  <a:pt x="2453" y="729"/>
                  <a:pt x="2465" y="710"/>
                  <a:pt x="2474" y="688"/>
                </a:cubicBezTo>
                <a:lnTo>
                  <a:pt x="2474" y="688"/>
                </a:lnTo>
                <a:cubicBezTo>
                  <a:pt x="2563" y="647"/>
                  <a:pt x="2652" y="597"/>
                  <a:pt x="2744" y="597"/>
                </a:cubicBezTo>
                <a:cubicBezTo>
                  <a:pt x="2857" y="539"/>
                  <a:pt x="2949" y="501"/>
                  <a:pt x="3019" y="501"/>
                </a:cubicBezTo>
                <a:close/>
                <a:moveTo>
                  <a:pt x="3074" y="1"/>
                </a:moveTo>
                <a:cubicBezTo>
                  <a:pt x="2688" y="1"/>
                  <a:pt x="2261" y="146"/>
                  <a:pt x="1971" y="291"/>
                </a:cubicBezTo>
                <a:cubicBezTo>
                  <a:pt x="1889" y="330"/>
                  <a:pt x="1851" y="392"/>
                  <a:pt x="1845" y="459"/>
                </a:cubicBezTo>
                <a:lnTo>
                  <a:pt x="1845" y="459"/>
                </a:lnTo>
                <a:cubicBezTo>
                  <a:pt x="1063" y="925"/>
                  <a:pt x="1" y="1640"/>
                  <a:pt x="131" y="2585"/>
                </a:cubicBezTo>
                <a:cubicBezTo>
                  <a:pt x="131" y="3095"/>
                  <a:pt x="404" y="3260"/>
                  <a:pt x="742" y="3260"/>
                </a:cubicBezTo>
                <a:cubicBezTo>
                  <a:pt x="1120" y="3260"/>
                  <a:pt x="1578" y="3054"/>
                  <a:pt x="1824" y="2892"/>
                </a:cubicBezTo>
                <a:lnTo>
                  <a:pt x="3198" y="1972"/>
                </a:lnTo>
                <a:cubicBezTo>
                  <a:pt x="3505" y="1665"/>
                  <a:pt x="3971" y="1211"/>
                  <a:pt x="3971" y="745"/>
                </a:cubicBezTo>
                <a:cubicBezTo>
                  <a:pt x="3887" y="182"/>
                  <a:pt x="3506" y="1"/>
                  <a:pt x="307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7"/>
          <p:cNvSpPr/>
          <p:nvPr/>
        </p:nvSpPr>
        <p:spPr>
          <a:xfrm>
            <a:off x="5928705" y="2691951"/>
            <a:ext cx="351814" cy="899399"/>
          </a:xfrm>
          <a:custGeom>
            <a:avLst/>
            <a:gdLst/>
            <a:ahLst/>
            <a:cxnLst/>
            <a:rect l="l" t="t" r="r" b="b"/>
            <a:pathLst>
              <a:path w="4295" h="10980" extrusionOk="0">
                <a:moveTo>
                  <a:pt x="3033" y="617"/>
                </a:moveTo>
                <a:cubicBezTo>
                  <a:pt x="3140" y="617"/>
                  <a:pt x="3252" y="624"/>
                  <a:pt x="3370" y="639"/>
                </a:cubicBezTo>
                <a:lnTo>
                  <a:pt x="3370" y="639"/>
                </a:lnTo>
                <a:cubicBezTo>
                  <a:pt x="4078" y="1523"/>
                  <a:pt x="3516" y="2533"/>
                  <a:pt x="3227" y="3401"/>
                </a:cubicBezTo>
                <a:cubicBezTo>
                  <a:pt x="3067" y="4014"/>
                  <a:pt x="2920" y="4775"/>
                  <a:pt x="2920" y="5548"/>
                </a:cubicBezTo>
                <a:cubicBezTo>
                  <a:pt x="2761" y="6308"/>
                  <a:pt x="2920" y="7228"/>
                  <a:pt x="2761" y="8148"/>
                </a:cubicBezTo>
                <a:cubicBezTo>
                  <a:pt x="2635" y="8410"/>
                  <a:pt x="2056" y="10344"/>
                  <a:pt x="1319" y="10344"/>
                </a:cubicBezTo>
                <a:cubicBezTo>
                  <a:pt x="1190" y="10344"/>
                  <a:pt x="1057" y="10285"/>
                  <a:pt x="920" y="10148"/>
                </a:cubicBezTo>
                <a:cubicBezTo>
                  <a:pt x="773" y="9989"/>
                  <a:pt x="1080" y="9228"/>
                  <a:pt x="1080" y="8921"/>
                </a:cubicBezTo>
                <a:lnTo>
                  <a:pt x="1080" y="7388"/>
                </a:lnTo>
                <a:cubicBezTo>
                  <a:pt x="1080" y="6468"/>
                  <a:pt x="920" y="5695"/>
                  <a:pt x="920" y="4775"/>
                </a:cubicBezTo>
                <a:cubicBezTo>
                  <a:pt x="781" y="3181"/>
                  <a:pt x="1049" y="617"/>
                  <a:pt x="3033" y="617"/>
                </a:cubicBezTo>
                <a:close/>
                <a:moveTo>
                  <a:pt x="2994" y="0"/>
                </a:moveTo>
                <a:cubicBezTo>
                  <a:pt x="1011" y="0"/>
                  <a:pt x="457" y="2280"/>
                  <a:pt x="307" y="4014"/>
                </a:cubicBezTo>
                <a:cubicBezTo>
                  <a:pt x="307" y="5548"/>
                  <a:pt x="773" y="7081"/>
                  <a:pt x="614" y="8615"/>
                </a:cubicBezTo>
                <a:cubicBezTo>
                  <a:pt x="466" y="9228"/>
                  <a:pt x="0" y="10602"/>
                  <a:pt x="773" y="10909"/>
                </a:cubicBezTo>
                <a:cubicBezTo>
                  <a:pt x="895" y="10958"/>
                  <a:pt x="1013" y="10980"/>
                  <a:pt x="1127" y="10980"/>
                </a:cubicBezTo>
                <a:cubicBezTo>
                  <a:pt x="1726" y="10980"/>
                  <a:pt x="2222" y="10380"/>
                  <a:pt x="2613" y="9989"/>
                </a:cubicBezTo>
                <a:cubicBezTo>
                  <a:pt x="3067" y="9069"/>
                  <a:pt x="3227" y="8001"/>
                  <a:pt x="3374" y="6922"/>
                </a:cubicBezTo>
                <a:lnTo>
                  <a:pt x="3374" y="4775"/>
                </a:lnTo>
                <a:cubicBezTo>
                  <a:pt x="3533" y="4014"/>
                  <a:pt x="3840" y="3401"/>
                  <a:pt x="3987" y="2628"/>
                </a:cubicBezTo>
                <a:cubicBezTo>
                  <a:pt x="4292" y="1713"/>
                  <a:pt x="4294" y="798"/>
                  <a:pt x="3546" y="184"/>
                </a:cubicBezTo>
                <a:lnTo>
                  <a:pt x="3546" y="184"/>
                </a:lnTo>
                <a:cubicBezTo>
                  <a:pt x="3508" y="120"/>
                  <a:pt x="3451" y="63"/>
                  <a:pt x="3374" y="27"/>
                </a:cubicBezTo>
                <a:cubicBezTo>
                  <a:pt x="3242" y="9"/>
                  <a:pt x="3115" y="0"/>
                  <a:pt x="299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7"/>
          <p:cNvSpPr/>
          <p:nvPr/>
        </p:nvSpPr>
        <p:spPr>
          <a:xfrm>
            <a:off x="6305502" y="2401489"/>
            <a:ext cx="239266" cy="237464"/>
          </a:xfrm>
          <a:custGeom>
            <a:avLst/>
            <a:gdLst/>
            <a:ahLst/>
            <a:cxnLst/>
            <a:rect l="l" t="t" r="r" b="b"/>
            <a:pathLst>
              <a:path w="2921" h="2899" extrusionOk="0">
                <a:moveTo>
                  <a:pt x="774" y="505"/>
                </a:moveTo>
                <a:cubicBezTo>
                  <a:pt x="921" y="505"/>
                  <a:pt x="1228" y="653"/>
                  <a:pt x="1387" y="812"/>
                </a:cubicBezTo>
                <a:cubicBezTo>
                  <a:pt x="1841" y="959"/>
                  <a:pt x="2307" y="1266"/>
                  <a:pt x="2307" y="1732"/>
                </a:cubicBezTo>
                <a:cubicBezTo>
                  <a:pt x="2307" y="2039"/>
                  <a:pt x="2307" y="2346"/>
                  <a:pt x="2001" y="2493"/>
                </a:cubicBezTo>
                <a:cubicBezTo>
                  <a:pt x="1841" y="2493"/>
                  <a:pt x="1534" y="2186"/>
                  <a:pt x="1387" y="2039"/>
                </a:cubicBezTo>
                <a:cubicBezTo>
                  <a:pt x="1080" y="1732"/>
                  <a:pt x="774" y="1426"/>
                  <a:pt x="614" y="959"/>
                </a:cubicBezTo>
                <a:cubicBezTo>
                  <a:pt x="605" y="940"/>
                  <a:pt x="594" y="922"/>
                  <a:pt x="582" y="906"/>
                </a:cubicBezTo>
                <a:lnTo>
                  <a:pt x="582" y="906"/>
                </a:lnTo>
                <a:cubicBezTo>
                  <a:pt x="635" y="761"/>
                  <a:pt x="671" y="600"/>
                  <a:pt x="774" y="505"/>
                </a:cubicBezTo>
                <a:close/>
                <a:moveTo>
                  <a:pt x="799" y="0"/>
                </a:moveTo>
                <a:cubicBezTo>
                  <a:pt x="733" y="0"/>
                  <a:pt x="671" y="12"/>
                  <a:pt x="614" y="39"/>
                </a:cubicBezTo>
                <a:cubicBezTo>
                  <a:pt x="160" y="199"/>
                  <a:pt x="160" y="653"/>
                  <a:pt x="1" y="959"/>
                </a:cubicBezTo>
                <a:cubicBezTo>
                  <a:pt x="1" y="1097"/>
                  <a:pt x="95" y="1206"/>
                  <a:pt x="199" y="1255"/>
                </a:cubicBezTo>
                <a:lnTo>
                  <a:pt x="199" y="1255"/>
                </a:lnTo>
                <a:cubicBezTo>
                  <a:pt x="396" y="1860"/>
                  <a:pt x="976" y="2663"/>
                  <a:pt x="1694" y="2800"/>
                </a:cubicBezTo>
                <a:cubicBezTo>
                  <a:pt x="1829" y="2867"/>
                  <a:pt x="1957" y="2898"/>
                  <a:pt x="2076" y="2898"/>
                </a:cubicBezTo>
                <a:cubicBezTo>
                  <a:pt x="2494" y="2898"/>
                  <a:pt x="2797" y="2517"/>
                  <a:pt x="2921" y="2039"/>
                </a:cubicBezTo>
                <a:cubicBezTo>
                  <a:pt x="2921" y="1266"/>
                  <a:pt x="2307" y="653"/>
                  <a:pt x="1694" y="346"/>
                </a:cubicBezTo>
                <a:cubicBezTo>
                  <a:pt x="1444" y="226"/>
                  <a:pt x="1088" y="0"/>
                  <a:pt x="799"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7"/>
          <p:cNvSpPr/>
          <p:nvPr/>
        </p:nvSpPr>
        <p:spPr>
          <a:xfrm>
            <a:off x="5514637" y="2860199"/>
            <a:ext cx="234761" cy="693144"/>
          </a:xfrm>
          <a:custGeom>
            <a:avLst/>
            <a:gdLst/>
            <a:ahLst/>
            <a:cxnLst/>
            <a:rect l="l" t="t" r="r" b="b"/>
            <a:pathLst>
              <a:path w="2866" h="8462" extrusionOk="0">
                <a:moveTo>
                  <a:pt x="589" y="0"/>
                </a:moveTo>
                <a:cubicBezTo>
                  <a:pt x="494" y="0"/>
                  <a:pt x="381" y="40"/>
                  <a:pt x="307" y="120"/>
                </a:cubicBezTo>
                <a:cubicBezTo>
                  <a:pt x="0" y="3027"/>
                  <a:pt x="761" y="5947"/>
                  <a:pt x="2454" y="8401"/>
                </a:cubicBezTo>
                <a:cubicBezTo>
                  <a:pt x="2497" y="8444"/>
                  <a:pt x="2553" y="8462"/>
                  <a:pt x="2608" y="8462"/>
                </a:cubicBezTo>
                <a:cubicBezTo>
                  <a:pt x="2741" y="8462"/>
                  <a:pt x="2865" y="8355"/>
                  <a:pt x="2761" y="8242"/>
                </a:cubicBezTo>
                <a:cubicBezTo>
                  <a:pt x="1068" y="5788"/>
                  <a:pt x="454" y="3027"/>
                  <a:pt x="761" y="120"/>
                </a:cubicBezTo>
                <a:cubicBezTo>
                  <a:pt x="761" y="40"/>
                  <a:pt x="684" y="0"/>
                  <a:pt x="589"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7"/>
          <p:cNvSpPr/>
          <p:nvPr/>
        </p:nvSpPr>
        <p:spPr>
          <a:xfrm>
            <a:off x="5615144" y="3118878"/>
            <a:ext cx="159402" cy="308892"/>
          </a:xfrm>
          <a:custGeom>
            <a:avLst/>
            <a:gdLst/>
            <a:ahLst/>
            <a:cxnLst/>
            <a:rect l="l" t="t" r="r" b="b"/>
            <a:pathLst>
              <a:path w="1946" h="3771" extrusionOk="0">
                <a:moveTo>
                  <a:pt x="219" y="1"/>
                </a:moveTo>
                <a:cubicBezTo>
                  <a:pt x="104" y="1"/>
                  <a:pt x="0" y="91"/>
                  <a:pt x="0" y="176"/>
                </a:cubicBezTo>
                <a:cubicBezTo>
                  <a:pt x="307" y="1562"/>
                  <a:pt x="761" y="2630"/>
                  <a:pt x="1534" y="3709"/>
                </a:cubicBezTo>
                <a:cubicBezTo>
                  <a:pt x="1577" y="3752"/>
                  <a:pt x="1633" y="3770"/>
                  <a:pt x="1687" y="3770"/>
                </a:cubicBezTo>
                <a:cubicBezTo>
                  <a:pt x="1821" y="3770"/>
                  <a:pt x="1945" y="3663"/>
                  <a:pt x="1841" y="3550"/>
                </a:cubicBezTo>
                <a:cubicBezTo>
                  <a:pt x="1068" y="2483"/>
                  <a:pt x="614" y="1403"/>
                  <a:pt x="454" y="176"/>
                </a:cubicBezTo>
                <a:cubicBezTo>
                  <a:pt x="393" y="48"/>
                  <a:pt x="303" y="1"/>
                  <a:pt x="219"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7"/>
          <p:cNvSpPr/>
          <p:nvPr/>
        </p:nvSpPr>
        <p:spPr>
          <a:xfrm>
            <a:off x="5816075" y="2429749"/>
            <a:ext cx="489509" cy="655628"/>
          </a:xfrm>
          <a:custGeom>
            <a:avLst/>
            <a:gdLst/>
            <a:ahLst/>
            <a:cxnLst/>
            <a:rect l="l" t="t" r="r" b="b"/>
            <a:pathLst>
              <a:path w="5976" h="8004" extrusionOk="0">
                <a:moveTo>
                  <a:pt x="5669" y="1"/>
                </a:moveTo>
                <a:cubicBezTo>
                  <a:pt x="2148" y="921"/>
                  <a:pt x="1" y="4455"/>
                  <a:pt x="1068" y="7828"/>
                </a:cubicBezTo>
                <a:cubicBezTo>
                  <a:pt x="1135" y="7957"/>
                  <a:pt x="1228" y="8004"/>
                  <a:pt x="1301" y="8004"/>
                </a:cubicBezTo>
                <a:cubicBezTo>
                  <a:pt x="1403" y="8004"/>
                  <a:pt x="1468" y="7914"/>
                  <a:pt x="1375" y="7828"/>
                </a:cubicBezTo>
                <a:cubicBezTo>
                  <a:pt x="455" y="4455"/>
                  <a:pt x="2455" y="1228"/>
                  <a:pt x="5669" y="467"/>
                </a:cubicBezTo>
                <a:cubicBezTo>
                  <a:pt x="5976" y="308"/>
                  <a:pt x="5829" y="1"/>
                  <a:pt x="5669"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7"/>
          <p:cNvSpPr/>
          <p:nvPr/>
        </p:nvSpPr>
        <p:spPr>
          <a:xfrm>
            <a:off x="6146264" y="3530243"/>
            <a:ext cx="359924" cy="171689"/>
          </a:xfrm>
          <a:custGeom>
            <a:avLst/>
            <a:gdLst/>
            <a:ahLst/>
            <a:cxnLst/>
            <a:rect l="l" t="t" r="r" b="b"/>
            <a:pathLst>
              <a:path w="4394" h="2096" extrusionOk="0">
                <a:moveTo>
                  <a:pt x="258" y="1"/>
                </a:moveTo>
                <a:cubicBezTo>
                  <a:pt x="124" y="1"/>
                  <a:pt x="0" y="108"/>
                  <a:pt x="105" y="221"/>
                </a:cubicBezTo>
                <a:cubicBezTo>
                  <a:pt x="950" y="1298"/>
                  <a:pt x="1977" y="2096"/>
                  <a:pt x="3196" y="2096"/>
                </a:cubicBezTo>
                <a:cubicBezTo>
                  <a:pt x="3533" y="2096"/>
                  <a:pt x="3885" y="2035"/>
                  <a:pt x="4251" y="1902"/>
                </a:cubicBezTo>
                <a:cubicBezTo>
                  <a:pt x="4371" y="1782"/>
                  <a:pt x="4394" y="1556"/>
                  <a:pt x="4232" y="1556"/>
                </a:cubicBezTo>
                <a:cubicBezTo>
                  <a:pt x="4195" y="1556"/>
                  <a:pt x="4149" y="1568"/>
                  <a:pt x="4092" y="1595"/>
                </a:cubicBezTo>
                <a:cubicBezTo>
                  <a:pt x="3816" y="1689"/>
                  <a:pt x="3539" y="1732"/>
                  <a:pt x="3266" y="1732"/>
                </a:cubicBezTo>
                <a:cubicBezTo>
                  <a:pt x="2180" y="1732"/>
                  <a:pt x="1147" y="1042"/>
                  <a:pt x="411" y="62"/>
                </a:cubicBezTo>
                <a:cubicBezTo>
                  <a:pt x="369" y="19"/>
                  <a:pt x="312" y="1"/>
                  <a:pt x="258"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7"/>
          <p:cNvSpPr/>
          <p:nvPr/>
        </p:nvSpPr>
        <p:spPr>
          <a:xfrm>
            <a:off x="6556810" y="2409270"/>
            <a:ext cx="287021" cy="112220"/>
          </a:xfrm>
          <a:custGeom>
            <a:avLst/>
            <a:gdLst/>
            <a:ahLst/>
            <a:cxnLst/>
            <a:rect l="l" t="t" r="r" b="b"/>
            <a:pathLst>
              <a:path w="3504" h="1370" extrusionOk="0">
                <a:moveTo>
                  <a:pt x="1171" y="1"/>
                </a:moveTo>
                <a:cubicBezTo>
                  <a:pt x="847" y="1"/>
                  <a:pt x="510" y="76"/>
                  <a:pt x="160" y="251"/>
                </a:cubicBezTo>
                <a:cubicBezTo>
                  <a:pt x="0" y="251"/>
                  <a:pt x="160" y="558"/>
                  <a:pt x="307" y="558"/>
                </a:cubicBezTo>
                <a:cubicBezTo>
                  <a:pt x="568" y="448"/>
                  <a:pt x="820" y="401"/>
                  <a:pt x="1062" y="401"/>
                </a:cubicBezTo>
                <a:cubicBezTo>
                  <a:pt x="1822" y="401"/>
                  <a:pt x="2491" y="866"/>
                  <a:pt x="3067" y="1331"/>
                </a:cubicBezTo>
                <a:cubicBezTo>
                  <a:pt x="3097" y="1358"/>
                  <a:pt x="3131" y="1370"/>
                  <a:pt x="3167" y="1370"/>
                </a:cubicBezTo>
                <a:cubicBezTo>
                  <a:pt x="3324" y="1370"/>
                  <a:pt x="3504" y="1144"/>
                  <a:pt x="3374" y="1024"/>
                </a:cubicBezTo>
                <a:cubicBezTo>
                  <a:pt x="2716" y="472"/>
                  <a:pt x="1984" y="1"/>
                  <a:pt x="1171"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7"/>
          <p:cNvSpPr/>
          <p:nvPr/>
        </p:nvSpPr>
        <p:spPr>
          <a:xfrm>
            <a:off x="7327115" y="3546871"/>
            <a:ext cx="556759" cy="568964"/>
          </a:xfrm>
          <a:custGeom>
            <a:avLst/>
            <a:gdLst/>
            <a:ahLst/>
            <a:cxnLst/>
            <a:rect l="l" t="t" r="r" b="b"/>
            <a:pathLst>
              <a:path w="6797" h="6946" extrusionOk="0">
                <a:moveTo>
                  <a:pt x="6497" y="0"/>
                </a:moveTo>
                <a:cubicBezTo>
                  <a:pt x="6401" y="0"/>
                  <a:pt x="6299" y="49"/>
                  <a:pt x="6239" y="165"/>
                </a:cubicBezTo>
                <a:cubicBezTo>
                  <a:pt x="5012" y="2778"/>
                  <a:pt x="2865" y="5073"/>
                  <a:pt x="264" y="6459"/>
                </a:cubicBezTo>
                <a:cubicBezTo>
                  <a:pt x="1" y="6585"/>
                  <a:pt x="189" y="6946"/>
                  <a:pt x="441" y="6946"/>
                </a:cubicBezTo>
                <a:cubicBezTo>
                  <a:pt x="483" y="6946"/>
                  <a:pt x="527" y="6936"/>
                  <a:pt x="570" y="6913"/>
                </a:cubicBezTo>
                <a:cubicBezTo>
                  <a:pt x="3171" y="5379"/>
                  <a:pt x="5318" y="3085"/>
                  <a:pt x="6705" y="325"/>
                </a:cubicBezTo>
                <a:cubicBezTo>
                  <a:pt x="6796" y="134"/>
                  <a:pt x="6655" y="0"/>
                  <a:pt x="6497"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7"/>
          <p:cNvSpPr/>
          <p:nvPr/>
        </p:nvSpPr>
        <p:spPr>
          <a:xfrm>
            <a:off x="7612007" y="3798097"/>
            <a:ext cx="284564" cy="239676"/>
          </a:xfrm>
          <a:custGeom>
            <a:avLst/>
            <a:gdLst/>
            <a:ahLst/>
            <a:cxnLst/>
            <a:rect l="l" t="t" r="r" b="b"/>
            <a:pathLst>
              <a:path w="3474" h="2926" extrusionOk="0">
                <a:moveTo>
                  <a:pt x="3173" y="0"/>
                </a:moveTo>
                <a:cubicBezTo>
                  <a:pt x="3077" y="0"/>
                  <a:pt x="2976" y="50"/>
                  <a:pt x="2920" y="165"/>
                </a:cubicBezTo>
                <a:cubicBezTo>
                  <a:pt x="2307" y="1086"/>
                  <a:pt x="1387" y="2006"/>
                  <a:pt x="307" y="2312"/>
                </a:cubicBezTo>
                <a:cubicBezTo>
                  <a:pt x="0" y="2472"/>
                  <a:pt x="160" y="2926"/>
                  <a:pt x="466" y="2926"/>
                </a:cubicBezTo>
                <a:cubicBezTo>
                  <a:pt x="1693" y="2472"/>
                  <a:pt x="2761" y="1552"/>
                  <a:pt x="3374" y="325"/>
                </a:cubicBezTo>
                <a:cubicBezTo>
                  <a:pt x="3473" y="134"/>
                  <a:pt x="3330" y="0"/>
                  <a:pt x="3173"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7"/>
          <p:cNvSpPr/>
          <p:nvPr/>
        </p:nvSpPr>
        <p:spPr>
          <a:xfrm>
            <a:off x="7218909" y="1280352"/>
            <a:ext cx="1729091" cy="1157833"/>
          </a:xfrm>
          <a:custGeom>
            <a:avLst/>
            <a:gdLst/>
            <a:ahLst/>
            <a:cxnLst/>
            <a:rect l="l" t="t" r="r" b="b"/>
            <a:pathLst>
              <a:path w="21109" h="14135" extrusionOk="0">
                <a:moveTo>
                  <a:pt x="19109" y="1"/>
                </a:moveTo>
                <a:cubicBezTo>
                  <a:pt x="18531" y="1"/>
                  <a:pt x="18033" y="475"/>
                  <a:pt x="17534" y="844"/>
                </a:cubicBezTo>
                <a:lnTo>
                  <a:pt x="11547" y="4991"/>
                </a:lnTo>
                <a:cubicBezTo>
                  <a:pt x="7719" y="7592"/>
                  <a:pt x="3879" y="10512"/>
                  <a:pt x="358" y="13579"/>
                </a:cubicBezTo>
                <a:cubicBezTo>
                  <a:pt x="1" y="13814"/>
                  <a:pt x="277" y="14135"/>
                  <a:pt x="563" y="14135"/>
                </a:cubicBezTo>
                <a:cubicBezTo>
                  <a:pt x="651" y="14135"/>
                  <a:pt x="740" y="14105"/>
                  <a:pt x="812" y="14033"/>
                </a:cubicBezTo>
                <a:cubicBezTo>
                  <a:pt x="4038" y="11432"/>
                  <a:pt x="7253" y="8978"/>
                  <a:pt x="10627" y="6525"/>
                </a:cubicBezTo>
                <a:cubicBezTo>
                  <a:pt x="12320" y="5298"/>
                  <a:pt x="14001" y="4218"/>
                  <a:pt x="15534" y="3151"/>
                </a:cubicBezTo>
                <a:cubicBezTo>
                  <a:pt x="16454" y="2537"/>
                  <a:pt x="17227" y="1924"/>
                  <a:pt x="18147" y="1310"/>
                </a:cubicBezTo>
                <a:cubicBezTo>
                  <a:pt x="18295" y="1151"/>
                  <a:pt x="18601" y="1004"/>
                  <a:pt x="18761" y="844"/>
                </a:cubicBezTo>
                <a:cubicBezTo>
                  <a:pt x="19215" y="844"/>
                  <a:pt x="19522" y="1004"/>
                  <a:pt x="19522" y="1310"/>
                </a:cubicBezTo>
                <a:cubicBezTo>
                  <a:pt x="19828" y="1617"/>
                  <a:pt x="20135" y="2231"/>
                  <a:pt x="20294" y="2537"/>
                </a:cubicBezTo>
                <a:cubicBezTo>
                  <a:pt x="20401" y="2695"/>
                  <a:pt x="20544" y="2761"/>
                  <a:pt x="20673" y="2761"/>
                </a:cubicBezTo>
                <a:cubicBezTo>
                  <a:pt x="20916" y="2761"/>
                  <a:pt x="21108" y="2527"/>
                  <a:pt x="20908" y="2231"/>
                </a:cubicBezTo>
                <a:cubicBezTo>
                  <a:pt x="20601" y="1617"/>
                  <a:pt x="20294" y="390"/>
                  <a:pt x="19522" y="84"/>
                </a:cubicBezTo>
                <a:cubicBezTo>
                  <a:pt x="19379" y="26"/>
                  <a:pt x="19242" y="1"/>
                  <a:pt x="19109"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7"/>
          <p:cNvSpPr/>
          <p:nvPr/>
        </p:nvSpPr>
        <p:spPr>
          <a:xfrm>
            <a:off x="7352754" y="1468260"/>
            <a:ext cx="1599178" cy="1156359"/>
          </a:xfrm>
          <a:custGeom>
            <a:avLst/>
            <a:gdLst/>
            <a:ahLst/>
            <a:cxnLst/>
            <a:rect l="l" t="t" r="r" b="b"/>
            <a:pathLst>
              <a:path w="19523" h="14117" extrusionOk="0">
                <a:moveTo>
                  <a:pt x="19054" y="0"/>
                </a:moveTo>
                <a:cubicBezTo>
                  <a:pt x="18980" y="0"/>
                  <a:pt x="18897" y="25"/>
                  <a:pt x="18808" y="84"/>
                </a:cubicBezTo>
                <a:cubicBezTo>
                  <a:pt x="12673" y="4537"/>
                  <a:pt x="6539" y="8979"/>
                  <a:pt x="257" y="13432"/>
                </a:cubicBezTo>
                <a:cubicBezTo>
                  <a:pt x="1" y="13555"/>
                  <a:pt x="174" y="14117"/>
                  <a:pt x="503" y="14117"/>
                </a:cubicBezTo>
                <a:cubicBezTo>
                  <a:pt x="567" y="14117"/>
                  <a:pt x="637" y="14096"/>
                  <a:pt x="711" y="14046"/>
                </a:cubicBezTo>
                <a:cubicBezTo>
                  <a:pt x="6846" y="9592"/>
                  <a:pt x="12980" y="5151"/>
                  <a:pt x="19274" y="697"/>
                </a:cubicBezTo>
                <a:cubicBezTo>
                  <a:pt x="19522" y="449"/>
                  <a:pt x="19369" y="0"/>
                  <a:pt x="19054"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7"/>
          <p:cNvSpPr/>
          <p:nvPr/>
        </p:nvSpPr>
        <p:spPr>
          <a:xfrm>
            <a:off x="6280437" y="2378471"/>
            <a:ext cx="1205998" cy="955837"/>
          </a:xfrm>
          <a:custGeom>
            <a:avLst/>
            <a:gdLst/>
            <a:ahLst/>
            <a:cxnLst/>
            <a:rect l="l" t="t" r="r" b="b"/>
            <a:pathLst>
              <a:path w="14723" h="11669" extrusionOk="0">
                <a:moveTo>
                  <a:pt x="11405" y="0"/>
                </a:moveTo>
                <a:cubicBezTo>
                  <a:pt x="8511" y="0"/>
                  <a:pt x="5560" y="1082"/>
                  <a:pt x="3681" y="3387"/>
                </a:cubicBezTo>
                <a:cubicBezTo>
                  <a:pt x="2307" y="4921"/>
                  <a:pt x="0" y="8761"/>
                  <a:pt x="2307" y="10601"/>
                </a:cubicBezTo>
                <a:cubicBezTo>
                  <a:pt x="3227" y="11362"/>
                  <a:pt x="5067" y="11669"/>
                  <a:pt x="6441" y="11669"/>
                </a:cubicBezTo>
                <a:cubicBezTo>
                  <a:pt x="7668" y="11669"/>
                  <a:pt x="9054" y="11055"/>
                  <a:pt x="10122" y="10295"/>
                </a:cubicBezTo>
                <a:cubicBezTo>
                  <a:pt x="12269" y="8602"/>
                  <a:pt x="14723" y="5694"/>
                  <a:pt x="14109" y="2774"/>
                </a:cubicBezTo>
                <a:cubicBezTo>
                  <a:pt x="14050" y="2529"/>
                  <a:pt x="13892" y="2431"/>
                  <a:pt x="13733" y="2431"/>
                </a:cubicBezTo>
                <a:cubicBezTo>
                  <a:pt x="13493" y="2431"/>
                  <a:pt x="13253" y="2653"/>
                  <a:pt x="13348" y="2934"/>
                </a:cubicBezTo>
                <a:cubicBezTo>
                  <a:pt x="13802" y="5387"/>
                  <a:pt x="11655" y="7988"/>
                  <a:pt x="9815" y="9522"/>
                </a:cubicBezTo>
                <a:cubicBezTo>
                  <a:pt x="8895" y="10295"/>
                  <a:pt x="7828" y="10749"/>
                  <a:pt x="6601" y="10908"/>
                </a:cubicBezTo>
                <a:cubicBezTo>
                  <a:pt x="5521" y="10908"/>
                  <a:pt x="3534" y="10601"/>
                  <a:pt x="2761" y="9988"/>
                </a:cubicBezTo>
                <a:cubicBezTo>
                  <a:pt x="773" y="8295"/>
                  <a:pt x="3534" y="4467"/>
                  <a:pt x="4760" y="3240"/>
                </a:cubicBezTo>
                <a:cubicBezTo>
                  <a:pt x="6579" y="1556"/>
                  <a:pt x="8921" y="766"/>
                  <a:pt x="11299" y="766"/>
                </a:cubicBezTo>
                <a:cubicBezTo>
                  <a:pt x="11520" y="766"/>
                  <a:pt x="11741" y="773"/>
                  <a:pt x="11962" y="786"/>
                </a:cubicBezTo>
                <a:cubicBezTo>
                  <a:pt x="12576" y="786"/>
                  <a:pt x="12576" y="14"/>
                  <a:pt x="11962" y="14"/>
                </a:cubicBezTo>
                <a:cubicBezTo>
                  <a:pt x="11777" y="5"/>
                  <a:pt x="11591" y="0"/>
                  <a:pt x="11405"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7"/>
          <p:cNvSpPr/>
          <p:nvPr/>
        </p:nvSpPr>
        <p:spPr>
          <a:xfrm rot="-6782010">
            <a:off x="4171570" y="1586996"/>
            <a:ext cx="556762" cy="568967"/>
          </a:xfrm>
          <a:custGeom>
            <a:avLst/>
            <a:gdLst/>
            <a:ahLst/>
            <a:cxnLst/>
            <a:rect l="l" t="t" r="r" b="b"/>
            <a:pathLst>
              <a:path w="6797" h="6946" extrusionOk="0">
                <a:moveTo>
                  <a:pt x="6497" y="0"/>
                </a:moveTo>
                <a:cubicBezTo>
                  <a:pt x="6401" y="0"/>
                  <a:pt x="6299" y="49"/>
                  <a:pt x="6239" y="165"/>
                </a:cubicBezTo>
                <a:cubicBezTo>
                  <a:pt x="5012" y="2778"/>
                  <a:pt x="2865" y="5073"/>
                  <a:pt x="264" y="6459"/>
                </a:cubicBezTo>
                <a:cubicBezTo>
                  <a:pt x="1" y="6585"/>
                  <a:pt x="189" y="6946"/>
                  <a:pt x="441" y="6946"/>
                </a:cubicBezTo>
                <a:cubicBezTo>
                  <a:pt x="483" y="6946"/>
                  <a:pt x="527" y="6936"/>
                  <a:pt x="570" y="6913"/>
                </a:cubicBezTo>
                <a:cubicBezTo>
                  <a:pt x="3171" y="5379"/>
                  <a:pt x="5318" y="3085"/>
                  <a:pt x="6705" y="325"/>
                </a:cubicBezTo>
                <a:cubicBezTo>
                  <a:pt x="6796" y="134"/>
                  <a:pt x="6655" y="0"/>
                  <a:pt x="6497"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7"/>
          <p:cNvSpPr/>
          <p:nvPr/>
        </p:nvSpPr>
        <p:spPr>
          <a:xfrm rot="-4017990" flipH="1">
            <a:off x="4171570" y="3665521"/>
            <a:ext cx="556762" cy="568967"/>
          </a:xfrm>
          <a:custGeom>
            <a:avLst/>
            <a:gdLst/>
            <a:ahLst/>
            <a:cxnLst/>
            <a:rect l="l" t="t" r="r" b="b"/>
            <a:pathLst>
              <a:path w="6797" h="6946" extrusionOk="0">
                <a:moveTo>
                  <a:pt x="6497" y="0"/>
                </a:moveTo>
                <a:cubicBezTo>
                  <a:pt x="6401" y="0"/>
                  <a:pt x="6299" y="49"/>
                  <a:pt x="6239" y="165"/>
                </a:cubicBezTo>
                <a:cubicBezTo>
                  <a:pt x="5012" y="2778"/>
                  <a:pt x="2865" y="5073"/>
                  <a:pt x="264" y="6459"/>
                </a:cubicBezTo>
                <a:cubicBezTo>
                  <a:pt x="1" y="6585"/>
                  <a:pt x="189" y="6946"/>
                  <a:pt x="441" y="6946"/>
                </a:cubicBezTo>
                <a:cubicBezTo>
                  <a:pt x="483" y="6946"/>
                  <a:pt x="527" y="6936"/>
                  <a:pt x="570" y="6913"/>
                </a:cubicBezTo>
                <a:cubicBezTo>
                  <a:pt x="3171" y="5379"/>
                  <a:pt x="5318" y="3085"/>
                  <a:pt x="6705" y="325"/>
                </a:cubicBezTo>
                <a:cubicBezTo>
                  <a:pt x="6796" y="134"/>
                  <a:pt x="6655" y="0"/>
                  <a:pt x="6497"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7"/>
          <p:cNvSpPr/>
          <p:nvPr/>
        </p:nvSpPr>
        <p:spPr>
          <a:xfrm rot="7351509">
            <a:off x="4264182" y="2652123"/>
            <a:ext cx="430332" cy="674737"/>
          </a:xfrm>
          <a:custGeom>
            <a:avLst/>
            <a:gdLst/>
            <a:ahLst/>
            <a:cxnLst/>
            <a:rect l="l" t="t" r="r" b="b"/>
            <a:pathLst>
              <a:path w="10896" h="17166" extrusionOk="0">
                <a:moveTo>
                  <a:pt x="340" y="0"/>
                </a:moveTo>
                <a:cubicBezTo>
                  <a:pt x="170" y="0"/>
                  <a:pt x="0" y="217"/>
                  <a:pt x="217" y="434"/>
                </a:cubicBezTo>
                <a:cubicBezTo>
                  <a:pt x="3444" y="6114"/>
                  <a:pt x="6818" y="11635"/>
                  <a:pt x="10339" y="16997"/>
                </a:cubicBezTo>
                <a:cubicBezTo>
                  <a:pt x="10400" y="17115"/>
                  <a:pt x="10506" y="17166"/>
                  <a:pt x="10604" y="17166"/>
                </a:cubicBezTo>
                <a:cubicBezTo>
                  <a:pt x="10759" y="17166"/>
                  <a:pt x="10895" y="17038"/>
                  <a:pt x="10805" y="16849"/>
                </a:cubicBezTo>
                <a:cubicBezTo>
                  <a:pt x="7272" y="11329"/>
                  <a:pt x="3750" y="5808"/>
                  <a:pt x="524" y="127"/>
                </a:cubicBezTo>
                <a:cubicBezTo>
                  <a:pt x="481" y="37"/>
                  <a:pt x="410" y="0"/>
                  <a:pt x="340" y="0"/>
                </a:cubicBezTo>
                <a:close/>
              </a:path>
            </a:pathLst>
          </a:custGeom>
          <a:solidFill>
            <a:srgbClr val="FFC95C"/>
          </a:solidFill>
          <a:ln w="19050" cap="flat" cmpd="sng">
            <a:solidFill>
              <a:srgbClr val="FFC9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7"/>
          <p:cNvSpPr txBox="1"/>
          <p:nvPr/>
        </p:nvSpPr>
        <p:spPr>
          <a:xfrm>
            <a:off x="2596675" y="1552338"/>
            <a:ext cx="1168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721B65"/>
                </a:solidFill>
                <a:latin typeface="Fira Sans Extra Condensed Medium"/>
                <a:ea typeface="Fira Sans Extra Condensed Medium"/>
                <a:cs typeface="Fira Sans Extra Condensed Medium"/>
                <a:sym typeface="Fira Sans Extra Condensed Medium"/>
              </a:rPr>
              <a:t>One</a:t>
            </a:r>
            <a:endParaRPr lang="vi-VN" sz="1700">
              <a:solidFill>
                <a:srgbClr val="721B65"/>
              </a:solidFill>
              <a:latin typeface="Fira Sans Extra Condensed Medium"/>
              <a:ea typeface="Fira Sans Extra Condensed Medium"/>
              <a:cs typeface="Fira Sans Extra Condensed Medium"/>
              <a:sym typeface="Fira Sans Extra Condensed Medium"/>
            </a:endParaRPr>
          </a:p>
        </p:txBody>
      </p:sp>
      <p:sp>
        <p:nvSpPr>
          <p:cNvPr id="346" name="Google Shape;346;p17"/>
          <p:cNvSpPr txBox="1"/>
          <p:nvPr/>
        </p:nvSpPr>
        <p:spPr>
          <a:xfrm>
            <a:off x="2596675" y="2750125"/>
            <a:ext cx="1168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721B65"/>
                </a:solidFill>
                <a:latin typeface="Fira Sans Extra Condensed Medium"/>
                <a:ea typeface="Fira Sans Extra Condensed Medium"/>
                <a:cs typeface="Fira Sans Extra Condensed Medium"/>
                <a:sym typeface="Fira Sans Extra Condensed Medium"/>
              </a:rPr>
              <a:t>Two</a:t>
            </a:r>
            <a:endParaRPr lang="vi-VN" sz="1700">
              <a:solidFill>
                <a:srgbClr val="721B65"/>
              </a:solidFill>
              <a:latin typeface="Fira Sans Extra Condensed Medium"/>
              <a:ea typeface="Fira Sans Extra Condensed Medium"/>
              <a:cs typeface="Fira Sans Extra Condensed Medium"/>
              <a:sym typeface="Fira Sans Extra Condensed Medium"/>
            </a:endParaRPr>
          </a:p>
        </p:txBody>
      </p:sp>
      <p:sp>
        <p:nvSpPr>
          <p:cNvPr id="347" name="Google Shape;347;p17"/>
          <p:cNvSpPr txBox="1"/>
          <p:nvPr/>
        </p:nvSpPr>
        <p:spPr>
          <a:xfrm>
            <a:off x="2596700" y="3882950"/>
            <a:ext cx="1168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721B65"/>
                </a:solidFill>
                <a:latin typeface="Fira Sans Extra Condensed Medium"/>
                <a:ea typeface="Fira Sans Extra Condensed Medium"/>
                <a:cs typeface="Fira Sans Extra Condensed Medium"/>
                <a:sym typeface="Fira Sans Extra Condensed Medium"/>
              </a:rPr>
              <a:t>Three</a:t>
            </a:r>
            <a:endParaRPr lang="vi-VN" sz="1700">
              <a:solidFill>
                <a:srgbClr val="721B65"/>
              </a:solidFill>
              <a:latin typeface="Fira Sans Extra Condensed Medium"/>
              <a:ea typeface="Fira Sans Extra Condensed Medium"/>
              <a:cs typeface="Fira Sans Extra Condensed Medium"/>
              <a:sym typeface="Fira Sans Extra Condensed Medium"/>
            </a:endParaRPr>
          </a:p>
        </p:txBody>
      </p:sp>
      <p:sp>
        <p:nvSpPr>
          <p:cNvPr id="348" name="Google Shape;348;p17"/>
          <p:cNvSpPr txBox="1"/>
          <p:nvPr/>
        </p:nvSpPr>
        <p:spPr>
          <a:xfrm>
            <a:off x="464820" y="2034650"/>
            <a:ext cx="3308400" cy="383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200">
                <a:latin typeface="Roboto" panose="02000000000000000000"/>
                <a:ea typeface="Roboto" panose="02000000000000000000"/>
                <a:cs typeface="Roboto" panose="02000000000000000000"/>
                <a:sym typeface="Roboto" panose="02000000000000000000"/>
              </a:rPr>
              <a:t>Tổng quan đề </a:t>
            </a:r>
            <a:r>
              <a:rPr lang="vi-VN" sz="1200">
                <a:latin typeface="Roboto" panose="02000000000000000000"/>
                <a:ea typeface="Roboto" panose="02000000000000000000"/>
                <a:cs typeface="Roboto" panose="02000000000000000000"/>
                <a:sym typeface="Roboto" panose="02000000000000000000"/>
              </a:rPr>
              <a:t>tài</a:t>
            </a:r>
            <a:endParaRPr lang="vi-VN" sz="1200">
              <a:latin typeface="Roboto" panose="02000000000000000000"/>
              <a:ea typeface="Roboto" panose="02000000000000000000"/>
              <a:cs typeface="Roboto" panose="02000000000000000000"/>
              <a:sym typeface="Roboto" panose="02000000000000000000"/>
            </a:endParaRPr>
          </a:p>
        </p:txBody>
      </p:sp>
      <p:sp>
        <p:nvSpPr>
          <p:cNvPr id="349" name="Google Shape;349;p17"/>
          <p:cNvSpPr txBox="1"/>
          <p:nvPr/>
        </p:nvSpPr>
        <p:spPr>
          <a:xfrm>
            <a:off x="457200" y="3166838"/>
            <a:ext cx="3308400" cy="383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200">
                <a:solidFill>
                  <a:schemeClr val="dk1"/>
                </a:solidFill>
                <a:latin typeface="Roboto" panose="02000000000000000000"/>
                <a:ea typeface="Roboto" panose="02000000000000000000"/>
                <a:cs typeface="Roboto" panose="02000000000000000000"/>
                <a:sym typeface="Roboto" panose="02000000000000000000"/>
              </a:rPr>
              <a:t>Chi tiết đề </a:t>
            </a:r>
            <a:r>
              <a:rPr lang="vi-VN" sz="1200">
                <a:solidFill>
                  <a:schemeClr val="dk1"/>
                </a:solidFill>
                <a:latin typeface="Roboto" panose="02000000000000000000"/>
                <a:ea typeface="Roboto" panose="02000000000000000000"/>
                <a:cs typeface="Roboto" panose="02000000000000000000"/>
                <a:sym typeface="Roboto" panose="02000000000000000000"/>
              </a:rPr>
              <a:t>tài</a:t>
            </a:r>
            <a:endParaRPr lang="vi-VN" sz="1200">
              <a:solidFill>
                <a:schemeClr val="dk1"/>
              </a:solidFill>
              <a:latin typeface="Roboto" panose="02000000000000000000"/>
              <a:ea typeface="Roboto" panose="02000000000000000000"/>
              <a:cs typeface="Roboto" panose="02000000000000000000"/>
              <a:sym typeface="Roboto" panose="02000000000000000000"/>
            </a:endParaRPr>
          </a:p>
        </p:txBody>
      </p:sp>
      <p:sp>
        <p:nvSpPr>
          <p:cNvPr id="350" name="Google Shape;350;p17"/>
          <p:cNvSpPr txBox="1"/>
          <p:nvPr/>
        </p:nvSpPr>
        <p:spPr>
          <a:xfrm>
            <a:off x="457200" y="4320600"/>
            <a:ext cx="3308400" cy="383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200">
                <a:solidFill>
                  <a:schemeClr val="dk1"/>
                </a:solidFill>
                <a:latin typeface="Roboto" panose="02000000000000000000"/>
                <a:ea typeface="Roboto" panose="02000000000000000000"/>
                <a:cs typeface="Roboto" panose="02000000000000000000"/>
                <a:sym typeface="Roboto" panose="02000000000000000000"/>
              </a:rPr>
              <a:t>Kết luận và hướng phát </a:t>
            </a:r>
            <a:r>
              <a:rPr lang="vi-VN" sz="1200">
                <a:solidFill>
                  <a:schemeClr val="dk1"/>
                </a:solidFill>
                <a:latin typeface="Roboto" panose="02000000000000000000"/>
                <a:ea typeface="Roboto" panose="02000000000000000000"/>
                <a:cs typeface="Roboto" panose="02000000000000000000"/>
                <a:sym typeface="Roboto" panose="02000000000000000000"/>
              </a:rPr>
              <a:t>triển </a:t>
            </a:r>
            <a:endParaRPr lang="vi-VN" sz="1200">
              <a:solidFill>
                <a:schemeClr val="dk1"/>
              </a:solidFill>
              <a:latin typeface="Roboto" panose="02000000000000000000"/>
              <a:ea typeface="Roboto" panose="02000000000000000000"/>
              <a:cs typeface="Roboto" panose="02000000000000000000"/>
              <a:sym typeface="Roboto" panose="02000000000000000000"/>
            </a:endParaRPr>
          </a:p>
        </p:txBody>
      </p:sp>
      <p:sp>
        <p:nvSpPr>
          <p:cNvPr id="351" name="Google Shape;351;p17"/>
          <p:cNvSpPr/>
          <p:nvPr/>
        </p:nvSpPr>
        <p:spPr>
          <a:xfrm rot="2188200">
            <a:off x="2700759" y="1259808"/>
            <a:ext cx="1120135" cy="719185"/>
          </a:xfrm>
          <a:custGeom>
            <a:avLst/>
            <a:gdLst/>
            <a:ahLst/>
            <a:cxnLst/>
            <a:rect l="l" t="t" r="r" b="b"/>
            <a:pathLst>
              <a:path w="21626" h="12880" extrusionOk="0">
                <a:moveTo>
                  <a:pt x="17900" y="1"/>
                </a:moveTo>
                <a:cubicBezTo>
                  <a:pt x="17836" y="1"/>
                  <a:pt x="17777" y="19"/>
                  <a:pt x="17731" y="61"/>
                </a:cubicBezTo>
                <a:cubicBezTo>
                  <a:pt x="11903" y="3902"/>
                  <a:pt x="6076" y="8036"/>
                  <a:pt x="248" y="12183"/>
                </a:cubicBezTo>
                <a:cubicBezTo>
                  <a:pt x="0" y="12431"/>
                  <a:pt x="153" y="12880"/>
                  <a:pt x="468" y="12880"/>
                </a:cubicBezTo>
                <a:cubicBezTo>
                  <a:pt x="542" y="12880"/>
                  <a:pt x="625" y="12855"/>
                  <a:pt x="714" y="12796"/>
                </a:cubicBezTo>
                <a:cubicBezTo>
                  <a:pt x="6279" y="8725"/>
                  <a:pt x="11998" y="4808"/>
                  <a:pt x="17870" y="1044"/>
                </a:cubicBezTo>
                <a:lnTo>
                  <a:pt x="17870" y="1044"/>
                </a:lnTo>
                <a:lnTo>
                  <a:pt x="20798" y="4822"/>
                </a:lnTo>
                <a:cubicBezTo>
                  <a:pt x="20891" y="4960"/>
                  <a:pt x="21013" y="5014"/>
                  <a:pt x="21128" y="5014"/>
                </a:cubicBezTo>
                <a:cubicBezTo>
                  <a:pt x="21393" y="5014"/>
                  <a:pt x="21625" y="4729"/>
                  <a:pt x="21412" y="4515"/>
                </a:cubicBezTo>
                <a:cubicBezTo>
                  <a:pt x="20344" y="3129"/>
                  <a:pt x="19265" y="1595"/>
                  <a:pt x="18344" y="221"/>
                </a:cubicBezTo>
                <a:cubicBezTo>
                  <a:pt x="18240" y="108"/>
                  <a:pt x="18055" y="1"/>
                  <a:pt x="17900"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95C"/>
              </a:solidFill>
            </a:endParaRPr>
          </a:p>
        </p:txBody>
      </p:sp>
      <p:sp>
        <p:nvSpPr>
          <p:cNvPr id="352" name="Google Shape;352;p17"/>
          <p:cNvSpPr/>
          <p:nvPr/>
        </p:nvSpPr>
        <p:spPr>
          <a:xfrm rot="-8639578">
            <a:off x="2546068" y="1468159"/>
            <a:ext cx="1120138" cy="719159"/>
          </a:xfrm>
          <a:custGeom>
            <a:avLst/>
            <a:gdLst/>
            <a:ahLst/>
            <a:cxnLst/>
            <a:rect l="l" t="t" r="r" b="b"/>
            <a:pathLst>
              <a:path w="21626" h="12880" extrusionOk="0">
                <a:moveTo>
                  <a:pt x="17900" y="1"/>
                </a:moveTo>
                <a:cubicBezTo>
                  <a:pt x="17836" y="1"/>
                  <a:pt x="17777" y="19"/>
                  <a:pt x="17731" y="61"/>
                </a:cubicBezTo>
                <a:cubicBezTo>
                  <a:pt x="11903" y="3902"/>
                  <a:pt x="6076" y="8036"/>
                  <a:pt x="248" y="12183"/>
                </a:cubicBezTo>
                <a:cubicBezTo>
                  <a:pt x="0" y="12431"/>
                  <a:pt x="153" y="12880"/>
                  <a:pt x="468" y="12880"/>
                </a:cubicBezTo>
                <a:cubicBezTo>
                  <a:pt x="542" y="12880"/>
                  <a:pt x="625" y="12855"/>
                  <a:pt x="714" y="12796"/>
                </a:cubicBezTo>
                <a:cubicBezTo>
                  <a:pt x="6279" y="8725"/>
                  <a:pt x="11998" y="4808"/>
                  <a:pt x="17870" y="1044"/>
                </a:cubicBezTo>
                <a:lnTo>
                  <a:pt x="17870" y="1044"/>
                </a:lnTo>
                <a:lnTo>
                  <a:pt x="20798" y="4822"/>
                </a:lnTo>
                <a:cubicBezTo>
                  <a:pt x="20891" y="4960"/>
                  <a:pt x="21013" y="5014"/>
                  <a:pt x="21128" y="5014"/>
                </a:cubicBezTo>
                <a:cubicBezTo>
                  <a:pt x="21393" y="5014"/>
                  <a:pt x="21625" y="4729"/>
                  <a:pt x="21412" y="4515"/>
                </a:cubicBezTo>
                <a:cubicBezTo>
                  <a:pt x="20344" y="3129"/>
                  <a:pt x="19265" y="1595"/>
                  <a:pt x="18344" y="221"/>
                </a:cubicBezTo>
                <a:cubicBezTo>
                  <a:pt x="18240" y="108"/>
                  <a:pt x="18055" y="1"/>
                  <a:pt x="17900"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95C"/>
              </a:solidFill>
            </a:endParaRPr>
          </a:p>
        </p:txBody>
      </p:sp>
      <p:sp>
        <p:nvSpPr>
          <p:cNvPr id="353" name="Google Shape;353;p17"/>
          <p:cNvSpPr/>
          <p:nvPr/>
        </p:nvSpPr>
        <p:spPr>
          <a:xfrm rot="2188200">
            <a:off x="2700759" y="2463208"/>
            <a:ext cx="1120135" cy="719185"/>
          </a:xfrm>
          <a:custGeom>
            <a:avLst/>
            <a:gdLst/>
            <a:ahLst/>
            <a:cxnLst/>
            <a:rect l="l" t="t" r="r" b="b"/>
            <a:pathLst>
              <a:path w="21626" h="12880" extrusionOk="0">
                <a:moveTo>
                  <a:pt x="17900" y="1"/>
                </a:moveTo>
                <a:cubicBezTo>
                  <a:pt x="17836" y="1"/>
                  <a:pt x="17777" y="19"/>
                  <a:pt x="17731" y="61"/>
                </a:cubicBezTo>
                <a:cubicBezTo>
                  <a:pt x="11903" y="3902"/>
                  <a:pt x="6076" y="8036"/>
                  <a:pt x="248" y="12183"/>
                </a:cubicBezTo>
                <a:cubicBezTo>
                  <a:pt x="0" y="12431"/>
                  <a:pt x="153" y="12880"/>
                  <a:pt x="468" y="12880"/>
                </a:cubicBezTo>
                <a:cubicBezTo>
                  <a:pt x="542" y="12880"/>
                  <a:pt x="625" y="12855"/>
                  <a:pt x="714" y="12796"/>
                </a:cubicBezTo>
                <a:cubicBezTo>
                  <a:pt x="6279" y="8725"/>
                  <a:pt x="11998" y="4808"/>
                  <a:pt x="17870" y="1044"/>
                </a:cubicBezTo>
                <a:lnTo>
                  <a:pt x="17870" y="1044"/>
                </a:lnTo>
                <a:lnTo>
                  <a:pt x="20798" y="4822"/>
                </a:lnTo>
                <a:cubicBezTo>
                  <a:pt x="20891" y="4960"/>
                  <a:pt x="21013" y="5014"/>
                  <a:pt x="21128" y="5014"/>
                </a:cubicBezTo>
                <a:cubicBezTo>
                  <a:pt x="21393" y="5014"/>
                  <a:pt x="21625" y="4729"/>
                  <a:pt x="21412" y="4515"/>
                </a:cubicBezTo>
                <a:cubicBezTo>
                  <a:pt x="20344" y="3129"/>
                  <a:pt x="19265" y="1595"/>
                  <a:pt x="18344" y="221"/>
                </a:cubicBezTo>
                <a:cubicBezTo>
                  <a:pt x="18240" y="108"/>
                  <a:pt x="18055" y="1"/>
                  <a:pt x="17900"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95C"/>
              </a:solidFill>
            </a:endParaRPr>
          </a:p>
        </p:txBody>
      </p:sp>
      <p:sp>
        <p:nvSpPr>
          <p:cNvPr id="354" name="Google Shape;354;p17"/>
          <p:cNvSpPr/>
          <p:nvPr/>
        </p:nvSpPr>
        <p:spPr>
          <a:xfrm rot="-8639578">
            <a:off x="2546068" y="2671559"/>
            <a:ext cx="1120138" cy="719159"/>
          </a:xfrm>
          <a:custGeom>
            <a:avLst/>
            <a:gdLst/>
            <a:ahLst/>
            <a:cxnLst/>
            <a:rect l="l" t="t" r="r" b="b"/>
            <a:pathLst>
              <a:path w="21626" h="12880" extrusionOk="0">
                <a:moveTo>
                  <a:pt x="17900" y="1"/>
                </a:moveTo>
                <a:cubicBezTo>
                  <a:pt x="17836" y="1"/>
                  <a:pt x="17777" y="19"/>
                  <a:pt x="17731" y="61"/>
                </a:cubicBezTo>
                <a:cubicBezTo>
                  <a:pt x="11903" y="3902"/>
                  <a:pt x="6076" y="8036"/>
                  <a:pt x="248" y="12183"/>
                </a:cubicBezTo>
                <a:cubicBezTo>
                  <a:pt x="0" y="12431"/>
                  <a:pt x="153" y="12880"/>
                  <a:pt x="468" y="12880"/>
                </a:cubicBezTo>
                <a:cubicBezTo>
                  <a:pt x="542" y="12880"/>
                  <a:pt x="625" y="12855"/>
                  <a:pt x="714" y="12796"/>
                </a:cubicBezTo>
                <a:cubicBezTo>
                  <a:pt x="6279" y="8725"/>
                  <a:pt x="11998" y="4808"/>
                  <a:pt x="17870" y="1044"/>
                </a:cubicBezTo>
                <a:lnTo>
                  <a:pt x="17870" y="1044"/>
                </a:lnTo>
                <a:lnTo>
                  <a:pt x="20798" y="4822"/>
                </a:lnTo>
                <a:cubicBezTo>
                  <a:pt x="20891" y="4960"/>
                  <a:pt x="21013" y="5014"/>
                  <a:pt x="21128" y="5014"/>
                </a:cubicBezTo>
                <a:cubicBezTo>
                  <a:pt x="21393" y="5014"/>
                  <a:pt x="21625" y="4729"/>
                  <a:pt x="21412" y="4515"/>
                </a:cubicBezTo>
                <a:cubicBezTo>
                  <a:pt x="20344" y="3129"/>
                  <a:pt x="19265" y="1595"/>
                  <a:pt x="18344" y="221"/>
                </a:cubicBezTo>
                <a:cubicBezTo>
                  <a:pt x="18240" y="108"/>
                  <a:pt x="18055" y="1"/>
                  <a:pt x="17900"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95C"/>
              </a:solidFill>
            </a:endParaRPr>
          </a:p>
        </p:txBody>
      </p:sp>
      <p:sp>
        <p:nvSpPr>
          <p:cNvPr id="355" name="Google Shape;355;p17"/>
          <p:cNvSpPr/>
          <p:nvPr/>
        </p:nvSpPr>
        <p:spPr>
          <a:xfrm rot="2188200">
            <a:off x="2700759" y="3590408"/>
            <a:ext cx="1120135" cy="719185"/>
          </a:xfrm>
          <a:custGeom>
            <a:avLst/>
            <a:gdLst/>
            <a:ahLst/>
            <a:cxnLst/>
            <a:rect l="l" t="t" r="r" b="b"/>
            <a:pathLst>
              <a:path w="21626" h="12880" extrusionOk="0">
                <a:moveTo>
                  <a:pt x="17900" y="1"/>
                </a:moveTo>
                <a:cubicBezTo>
                  <a:pt x="17836" y="1"/>
                  <a:pt x="17777" y="19"/>
                  <a:pt x="17731" y="61"/>
                </a:cubicBezTo>
                <a:cubicBezTo>
                  <a:pt x="11903" y="3902"/>
                  <a:pt x="6076" y="8036"/>
                  <a:pt x="248" y="12183"/>
                </a:cubicBezTo>
                <a:cubicBezTo>
                  <a:pt x="0" y="12431"/>
                  <a:pt x="153" y="12880"/>
                  <a:pt x="468" y="12880"/>
                </a:cubicBezTo>
                <a:cubicBezTo>
                  <a:pt x="542" y="12880"/>
                  <a:pt x="625" y="12855"/>
                  <a:pt x="714" y="12796"/>
                </a:cubicBezTo>
                <a:cubicBezTo>
                  <a:pt x="6279" y="8725"/>
                  <a:pt x="11998" y="4808"/>
                  <a:pt x="17870" y="1044"/>
                </a:cubicBezTo>
                <a:lnTo>
                  <a:pt x="17870" y="1044"/>
                </a:lnTo>
                <a:lnTo>
                  <a:pt x="20798" y="4822"/>
                </a:lnTo>
                <a:cubicBezTo>
                  <a:pt x="20891" y="4960"/>
                  <a:pt x="21013" y="5014"/>
                  <a:pt x="21128" y="5014"/>
                </a:cubicBezTo>
                <a:cubicBezTo>
                  <a:pt x="21393" y="5014"/>
                  <a:pt x="21625" y="4729"/>
                  <a:pt x="21412" y="4515"/>
                </a:cubicBezTo>
                <a:cubicBezTo>
                  <a:pt x="20344" y="3129"/>
                  <a:pt x="19265" y="1595"/>
                  <a:pt x="18344" y="221"/>
                </a:cubicBezTo>
                <a:cubicBezTo>
                  <a:pt x="18240" y="108"/>
                  <a:pt x="18055" y="1"/>
                  <a:pt x="17900"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95C"/>
              </a:solidFill>
            </a:endParaRPr>
          </a:p>
        </p:txBody>
      </p:sp>
      <p:sp>
        <p:nvSpPr>
          <p:cNvPr id="356" name="Google Shape;356;p17"/>
          <p:cNvSpPr/>
          <p:nvPr/>
        </p:nvSpPr>
        <p:spPr>
          <a:xfrm rot="-8639578">
            <a:off x="2546068" y="3798759"/>
            <a:ext cx="1120138" cy="719159"/>
          </a:xfrm>
          <a:custGeom>
            <a:avLst/>
            <a:gdLst/>
            <a:ahLst/>
            <a:cxnLst/>
            <a:rect l="l" t="t" r="r" b="b"/>
            <a:pathLst>
              <a:path w="21626" h="12880" extrusionOk="0">
                <a:moveTo>
                  <a:pt x="17900" y="1"/>
                </a:moveTo>
                <a:cubicBezTo>
                  <a:pt x="17836" y="1"/>
                  <a:pt x="17777" y="19"/>
                  <a:pt x="17731" y="61"/>
                </a:cubicBezTo>
                <a:cubicBezTo>
                  <a:pt x="11903" y="3902"/>
                  <a:pt x="6076" y="8036"/>
                  <a:pt x="248" y="12183"/>
                </a:cubicBezTo>
                <a:cubicBezTo>
                  <a:pt x="0" y="12431"/>
                  <a:pt x="153" y="12880"/>
                  <a:pt x="468" y="12880"/>
                </a:cubicBezTo>
                <a:cubicBezTo>
                  <a:pt x="542" y="12880"/>
                  <a:pt x="625" y="12855"/>
                  <a:pt x="714" y="12796"/>
                </a:cubicBezTo>
                <a:cubicBezTo>
                  <a:pt x="6279" y="8725"/>
                  <a:pt x="11998" y="4808"/>
                  <a:pt x="17870" y="1044"/>
                </a:cubicBezTo>
                <a:lnTo>
                  <a:pt x="17870" y="1044"/>
                </a:lnTo>
                <a:lnTo>
                  <a:pt x="20798" y="4822"/>
                </a:lnTo>
                <a:cubicBezTo>
                  <a:pt x="20891" y="4960"/>
                  <a:pt x="21013" y="5014"/>
                  <a:pt x="21128" y="5014"/>
                </a:cubicBezTo>
                <a:cubicBezTo>
                  <a:pt x="21393" y="5014"/>
                  <a:pt x="21625" y="4729"/>
                  <a:pt x="21412" y="4515"/>
                </a:cubicBezTo>
                <a:cubicBezTo>
                  <a:pt x="20344" y="3129"/>
                  <a:pt x="19265" y="1595"/>
                  <a:pt x="18344" y="221"/>
                </a:cubicBezTo>
                <a:cubicBezTo>
                  <a:pt x="18240" y="108"/>
                  <a:pt x="18055" y="1"/>
                  <a:pt x="17900"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95C"/>
              </a:solidFill>
            </a:endParaRPr>
          </a:p>
        </p:txBody>
      </p:sp>
      <p:sp>
        <p:nvSpPr>
          <p:cNvPr id="357" name="Google Shape;357;p17"/>
          <p:cNvSpPr/>
          <p:nvPr/>
        </p:nvSpPr>
        <p:spPr>
          <a:xfrm rot="7827656">
            <a:off x="5483703" y="4387944"/>
            <a:ext cx="100588" cy="75441"/>
          </a:xfrm>
          <a:custGeom>
            <a:avLst/>
            <a:gdLst/>
            <a:ahLst/>
            <a:cxnLst/>
            <a:rect l="l" t="t" r="r" b="b"/>
            <a:pathLst>
              <a:path w="1228" h="921" extrusionOk="0">
                <a:moveTo>
                  <a:pt x="614" y="1"/>
                </a:moveTo>
                <a:cubicBezTo>
                  <a:pt x="1" y="1"/>
                  <a:pt x="1" y="921"/>
                  <a:pt x="614" y="921"/>
                </a:cubicBezTo>
                <a:cubicBezTo>
                  <a:pt x="1228" y="921"/>
                  <a:pt x="1228"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17"/>
          <p:cNvSpPr/>
          <p:nvPr/>
        </p:nvSpPr>
        <p:spPr>
          <a:xfrm rot="7827656">
            <a:off x="5453358" y="4649553"/>
            <a:ext cx="88547" cy="100506"/>
          </a:xfrm>
          <a:custGeom>
            <a:avLst/>
            <a:gdLst/>
            <a:ahLst/>
            <a:cxnLst/>
            <a:rect l="l" t="t" r="r" b="b"/>
            <a:pathLst>
              <a:path w="1081" h="1227" extrusionOk="0">
                <a:moveTo>
                  <a:pt x="614" y="0"/>
                </a:moveTo>
                <a:cubicBezTo>
                  <a:pt x="307" y="0"/>
                  <a:pt x="0" y="307"/>
                  <a:pt x="0" y="613"/>
                </a:cubicBezTo>
                <a:cubicBezTo>
                  <a:pt x="0" y="920"/>
                  <a:pt x="307" y="1227"/>
                  <a:pt x="614" y="1227"/>
                </a:cubicBezTo>
                <a:cubicBezTo>
                  <a:pt x="773" y="1227"/>
                  <a:pt x="1080" y="920"/>
                  <a:pt x="1080" y="613"/>
                </a:cubicBezTo>
                <a:cubicBezTo>
                  <a:pt x="1080" y="307"/>
                  <a:pt x="773" y="0"/>
                  <a:pt x="61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7"/>
          <p:cNvSpPr/>
          <p:nvPr/>
        </p:nvSpPr>
        <p:spPr>
          <a:xfrm rot="7827656">
            <a:off x="5191089" y="4475060"/>
            <a:ext cx="112629" cy="88547"/>
          </a:xfrm>
          <a:custGeom>
            <a:avLst/>
            <a:gdLst/>
            <a:ahLst/>
            <a:cxnLst/>
            <a:rect l="l" t="t" r="r" b="b"/>
            <a:pathLst>
              <a:path w="1375" h="1081" extrusionOk="0">
                <a:moveTo>
                  <a:pt x="614" y="1"/>
                </a:moveTo>
                <a:cubicBezTo>
                  <a:pt x="1" y="1"/>
                  <a:pt x="1" y="1081"/>
                  <a:pt x="614" y="1081"/>
                </a:cubicBezTo>
                <a:cubicBezTo>
                  <a:pt x="1375" y="1081"/>
                  <a:pt x="1375"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7"/>
          <p:cNvSpPr/>
          <p:nvPr/>
        </p:nvSpPr>
        <p:spPr>
          <a:xfrm rot="7827656">
            <a:off x="5140342" y="3996049"/>
            <a:ext cx="100588" cy="75441"/>
          </a:xfrm>
          <a:custGeom>
            <a:avLst/>
            <a:gdLst/>
            <a:ahLst/>
            <a:cxnLst/>
            <a:rect l="l" t="t" r="r" b="b"/>
            <a:pathLst>
              <a:path w="1228" h="921" extrusionOk="0">
                <a:moveTo>
                  <a:pt x="614" y="0"/>
                </a:moveTo>
                <a:cubicBezTo>
                  <a:pt x="307" y="0"/>
                  <a:pt x="1" y="148"/>
                  <a:pt x="1" y="454"/>
                </a:cubicBezTo>
                <a:cubicBezTo>
                  <a:pt x="1" y="761"/>
                  <a:pt x="307" y="921"/>
                  <a:pt x="614" y="921"/>
                </a:cubicBezTo>
                <a:lnTo>
                  <a:pt x="761" y="921"/>
                </a:lnTo>
                <a:cubicBezTo>
                  <a:pt x="921" y="921"/>
                  <a:pt x="1227" y="761"/>
                  <a:pt x="1227" y="454"/>
                </a:cubicBezTo>
                <a:cubicBezTo>
                  <a:pt x="1227" y="148"/>
                  <a:pt x="921" y="0"/>
                  <a:pt x="761"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7"/>
          <p:cNvSpPr/>
          <p:nvPr/>
        </p:nvSpPr>
        <p:spPr>
          <a:xfrm rot="9445310">
            <a:off x="5278770" y="1532628"/>
            <a:ext cx="100589" cy="75442"/>
          </a:xfrm>
          <a:custGeom>
            <a:avLst/>
            <a:gdLst/>
            <a:ahLst/>
            <a:cxnLst/>
            <a:rect l="l" t="t" r="r" b="b"/>
            <a:pathLst>
              <a:path w="1228" h="921" extrusionOk="0">
                <a:moveTo>
                  <a:pt x="614" y="1"/>
                </a:moveTo>
                <a:cubicBezTo>
                  <a:pt x="1" y="1"/>
                  <a:pt x="1" y="921"/>
                  <a:pt x="614" y="921"/>
                </a:cubicBezTo>
                <a:cubicBezTo>
                  <a:pt x="1228" y="921"/>
                  <a:pt x="1228"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7"/>
          <p:cNvSpPr/>
          <p:nvPr/>
        </p:nvSpPr>
        <p:spPr>
          <a:xfrm rot="9445310">
            <a:off x="5128086" y="1747955"/>
            <a:ext cx="88548" cy="100507"/>
          </a:xfrm>
          <a:custGeom>
            <a:avLst/>
            <a:gdLst/>
            <a:ahLst/>
            <a:cxnLst/>
            <a:rect l="l" t="t" r="r" b="b"/>
            <a:pathLst>
              <a:path w="1081" h="1227" extrusionOk="0">
                <a:moveTo>
                  <a:pt x="614" y="0"/>
                </a:moveTo>
                <a:cubicBezTo>
                  <a:pt x="307" y="0"/>
                  <a:pt x="0" y="307"/>
                  <a:pt x="0" y="613"/>
                </a:cubicBezTo>
                <a:cubicBezTo>
                  <a:pt x="0" y="920"/>
                  <a:pt x="307" y="1227"/>
                  <a:pt x="614" y="1227"/>
                </a:cubicBezTo>
                <a:cubicBezTo>
                  <a:pt x="773" y="1227"/>
                  <a:pt x="1080" y="920"/>
                  <a:pt x="1080" y="613"/>
                </a:cubicBezTo>
                <a:cubicBezTo>
                  <a:pt x="1080" y="307"/>
                  <a:pt x="773" y="0"/>
                  <a:pt x="61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7"/>
          <p:cNvSpPr/>
          <p:nvPr/>
        </p:nvSpPr>
        <p:spPr>
          <a:xfrm rot="-1666167">
            <a:off x="8099088" y="4368047"/>
            <a:ext cx="100590" cy="75443"/>
          </a:xfrm>
          <a:custGeom>
            <a:avLst/>
            <a:gdLst/>
            <a:ahLst/>
            <a:cxnLst/>
            <a:rect l="l" t="t" r="r" b="b"/>
            <a:pathLst>
              <a:path w="1228" h="921" extrusionOk="0">
                <a:moveTo>
                  <a:pt x="614" y="1"/>
                </a:moveTo>
                <a:cubicBezTo>
                  <a:pt x="1" y="1"/>
                  <a:pt x="1" y="921"/>
                  <a:pt x="614" y="921"/>
                </a:cubicBezTo>
                <a:cubicBezTo>
                  <a:pt x="1228" y="921"/>
                  <a:pt x="1228" y="1"/>
                  <a:pt x="61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7"/>
          <p:cNvSpPr/>
          <p:nvPr/>
        </p:nvSpPr>
        <p:spPr>
          <a:xfrm rot="-1666167">
            <a:off x="8240551" y="4114409"/>
            <a:ext cx="88549" cy="100509"/>
          </a:xfrm>
          <a:custGeom>
            <a:avLst/>
            <a:gdLst/>
            <a:ahLst/>
            <a:cxnLst/>
            <a:rect l="l" t="t" r="r" b="b"/>
            <a:pathLst>
              <a:path w="1081" h="1227" extrusionOk="0">
                <a:moveTo>
                  <a:pt x="614" y="0"/>
                </a:moveTo>
                <a:cubicBezTo>
                  <a:pt x="307" y="0"/>
                  <a:pt x="0" y="307"/>
                  <a:pt x="0" y="613"/>
                </a:cubicBezTo>
                <a:cubicBezTo>
                  <a:pt x="0" y="920"/>
                  <a:pt x="307" y="1227"/>
                  <a:pt x="614" y="1227"/>
                </a:cubicBezTo>
                <a:cubicBezTo>
                  <a:pt x="773" y="1227"/>
                  <a:pt x="1080" y="920"/>
                  <a:pt x="1080" y="613"/>
                </a:cubicBezTo>
                <a:cubicBezTo>
                  <a:pt x="1080" y="307"/>
                  <a:pt x="773" y="0"/>
                  <a:pt x="61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29" name="Shape 3629"/>
        <p:cNvGrpSpPr/>
        <p:nvPr/>
      </p:nvGrpSpPr>
      <p:grpSpPr>
        <a:xfrm>
          <a:off x="0" y="0"/>
          <a:ext cx="0" cy="0"/>
          <a:chOff x="0" y="0"/>
          <a:chExt cx="0" cy="0"/>
        </a:xfrm>
      </p:grpSpPr>
      <p:sp>
        <p:nvSpPr>
          <p:cNvPr id="3630" name="Google Shape;3630;p35"/>
          <p:cNvSpPr/>
          <p:nvPr/>
        </p:nvSpPr>
        <p:spPr>
          <a:xfrm>
            <a:off x="3841325" y="1328633"/>
            <a:ext cx="887400" cy="887400"/>
          </a:xfrm>
          <a:prstGeom prst="ellipse">
            <a:avLst/>
          </a:pr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1" name="Google Shape;3631;p35"/>
          <p:cNvSpPr/>
          <p:nvPr/>
        </p:nvSpPr>
        <p:spPr>
          <a:xfrm>
            <a:off x="3873350" y="2592368"/>
            <a:ext cx="887400" cy="887400"/>
          </a:xfrm>
          <a:prstGeom prst="ellipse">
            <a:avLst/>
          </a:pr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35"/>
          <p:cNvSpPr/>
          <p:nvPr/>
        </p:nvSpPr>
        <p:spPr>
          <a:xfrm>
            <a:off x="3841325" y="3830553"/>
            <a:ext cx="887400" cy="887400"/>
          </a:xfrm>
          <a:prstGeom prst="ellipse">
            <a:avLst/>
          </a:pr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35"/>
          <p:cNvSpPr/>
          <p:nvPr/>
        </p:nvSpPr>
        <p:spPr>
          <a:xfrm>
            <a:off x="6082275" y="1717000"/>
            <a:ext cx="2554800" cy="2554800"/>
          </a:xfrm>
          <a:prstGeom prst="ellipse">
            <a:avLst/>
          </a:pr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35"/>
          <p:cNvSpPr txBox="1"/>
          <p:nvPr>
            <p:ph type="title"/>
          </p:nvPr>
        </p:nvSpPr>
        <p:spPr>
          <a:xfrm>
            <a:off x="457200" y="377400"/>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vi-VN" altLang="en-GB"/>
              <a:t>Tổng quan đề </a:t>
            </a:r>
            <a:r>
              <a:rPr lang="vi-VN" altLang="en-GB"/>
              <a:t>tài</a:t>
            </a:r>
            <a:endParaRPr lang="vi-VN" altLang="en-GB"/>
          </a:p>
        </p:txBody>
      </p:sp>
      <p:grpSp>
        <p:nvGrpSpPr>
          <p:cNvPr id="3635" name="Google Shape;3635;p35"/>
          <p:cNvGrpSpPr/>
          <p:nvPr/>
        </p:nvGrpSpPr>
        <p:grpSpPr>
          <a:xfrm>
            <a:off x="6545058" y="2382587"/>
            <a:ext cx="1629234" cy="1223633"/>
            <a:chOff x="4687325" y="2171450"/>
            <a:chExt cx="324000" cy="243325"/>
          </a:xfrm>
        </p:grpSpPr>
        <p:sp>
          <p:nvSpPr>
            <p:cNvPr id="3636" name="Google Shape;3636;p35"/>
            <p:cNvSpPr/>
            <p:nvPr/>
          </p:nvSpPr>
          <p:spPr>
            <a:xfrm>
              <a:off x="4709825" y="2240425"/>
              <a:ext cx="244100" cy="53075"/>
            </a:xfrm>
            <a:custGeom>
              <a:avLst/>
              <a:gdLst/>
              <a:ahLst/>
              <a:cxnLst/>
              <a:rect l="l" t="t" r="r" b="b"/>
              <a:pathLst>
                <a:path w="9764" h="2123" extrusionOk="0">
                  <a:moveTo>
                    <a:pt x="31" y="1948"/>
                  </a:moveTo>
                  <a:cubicBezTo>
                    <a:pt x="205" y="1918"/>
                    <a:pt x="379" y="1918"/>
                    <a:pt x="554" y="1918"/>
                  </a:cubicBezTo>
                  <a:cubicBezTo>
                    <a:pt x="554" y="1918"/>
                    <a:pt x="554" y="1948"/>
                    <a:pt x="581" y="1948"/>
                  </a:cubicBezTo>
                  <a:cubicBezTo>
                    <a:pt x="756" y="2064"/>
                    <a:pt x="960" y="2123"/>
                    <a:pt x="1163" y="2092"/>
                  </a:cubicBezTo>
                  <a:cubicBezTo>
                    <a:pt x="1193" y="2092"/>
                    <a:pt x="1163" y="2064"/>
                    <a:pt x="1163" y="2064"/>
                  </a:cubicBezTo>
                  <a:cubicBezTo>
                    <a:pt x="988" y="2034"/>
                    <a:pt x="814" y="2006"/>
                    <a:pt x="670" y="1918"/>
                  </a:cubicBezTo>
                  <a:cubicBezTo>
                    <a:pt x="1077" y="1890"/>
                    <a:pt x="1511" y="1860"/>
                    <a:pt x="1948" y="1802"/>
                  </a:cubicBezTo>
                  <a:cubicBezTo>
                    <a:pt x="2587" y="1744"/>
                    <a:pt x="3227" y="1686"/>
                    <a:pt x="3866" y="1569"/>
                  </a:cubicBezTo>
                  <a:cubicBezTo>
                    <a:pt x="4505" y="1483"/>
                    <a:pt x="5144" y="1367"/>
                    <a:pt x="5753" y="1221"/>
                  </a:cubicBezTo>
                  <a:cubicBezTo>
                    <a:pt x="6393" y="1077"/>
                    <a:pt x="7032" y="930"/>
                    <a:pt x="7643" y="756"/>
                  </a:cubicBezTo>
                  <a:cubicBezTo>
                    <a:pt x="7962" y="670"/>
                    <a:pt x="8252" y="581"/>
                    <a:pt x="8573" y="495"/>
                  </a:cubicBezTo>
                  <a:cubicBezTo>
                    <a:pt x="8717" y="437"/>
                    <a:pt x="8891" y="407"/>
                    <a:pt x="9038" y="349"/>
                  </a:cubicBezTo>
                  <a:cubicBezTo>
                    <a:pt x="9182" y="291"/>
                    <a:pt x="9356" y="263"/>
                    <a:pt x="9503" y="175"/>
                  </a:cubicBezTo>
                  <a:cubicBezTo>
                    <a:pt x="9561" y="147"/>
                    <a:pt x="9647" y="117"/>
                    <a:pt x="9705" y="89"/>
                  </a:cubicBezTo>
                  <a:cubicBezTo>
                    <a:pt x="9763" y="58"/>
                    <a:pt x="9705" y="0"/>
                    <a:pt x="9677" y="0"/>
                  </a:cubicBezTo>
                  <a:cubicBezTo>
                    <a:pt x="9356" y="58"/>
                    <a:pt x="9038" y="175"/>
                    <a:pt x="8747" y="263"/>
                  </a:cubicBezTo>
                  <a:cubicBezTo>
                    <a:pt x="8427" y="379"/>
                    <a:pt x="8136" y="465"/>
                    <a:pt x="7818" y="554"/>
                  </a:cubicBezTo>
                  <a:cubicBezTo>
                    <a:pt x="7206" y="728"/>
                    <a:pt x="6597" y="872"/>
                    <a:pt x="5958" y="1018"/>
                  </a:cubicBezTo>
                  <a:cubicBezTo>
                    <a:pt x="5347" y="1163"/>
                    <a:pt x="4707" y="1279"/>
                    <a:pt x="4068" y="1395"/>
                  </a:cubicBezTo>
                  <a:cubicBezTo>
                    <a:pt x="3459" y="1511"/>
                    <a:pt x="2820" y="1600"/>
                    <a:pt x="2181" y="1686"/>
                  </a:cubicBezTo>
                  <a:lnTo>
                    <a:pt x="263" y="1860"/>
                  </a:lnTo>
                  <a:cubicBezTo>
                    <a:pt x="175" y="1860"/>
                    <a:pt x="117" y="1890"/>
                    <a:pt x="31" y="1890"/>
                  </a:cubicBezTo>
                  <a:cubicBezTo>
                    <a:pt x="0" y="1890"/>
                    <a:pt x="0" y="1948"/>
                    <a:pt x="31" y="19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35"/>
            <p:cNvSpPr/>
            <p:nvPr/>
          </p:nvSpPr>
          <p:spPr>
            <a:xfrm>
              <a:off x="4959700" y="2228800"/>
              <a:ext cx="8750" cy="6600"/>
            </a:xfrm>
            <a:custGeom>
              <a:avLst/>
              <a:gdLst/>
              <a:ahLst/>
              <a:cxnLst/>
              <a:rect l="l" t="t" r="r" b="b"/>
              <a:pathLst>
                <a:path w="350" h="264" extrusionOk="0">
                  <a:moveTo>
                    <a:pt x="117" y="233"/>
                  </a:moveTo>
                  <a:cubicBezTo>
                    <a:pt x="147" y="233"/>
                    <a:pt x="205" y="205"/>
                    <a:pt x="263" y="175"/>
                  </a:cubicBezTo>
                  <a:cubicBezTo>
                    <a:pt x="291" y="147"/>
                    <a:pt x="349" y="117"/>
                    <a:pt x="321" y="59"/>
                  </a:cubicBezTo>
                  <a:cubicBezTo>
                    <a:pt x="291" y="0"/>
                    <a:pt x="233" y="59"/>
                    <a:pt x="205" y="59"/>
                  </a:cubicBezTo>
                  <a:cubicBezTo>
                    <a:pt x="175" y="89"/>
                    <a:pt x="117" y="117"/>
                    <a:pt x="89" y="117"/>
                  </a:cubicBezTo>
                  <a:cubicBezTo>
                    <a:pt x="1" y="147"/>
                    <a:pt x="31" y="263"/>
                    <a:pt x="117" y="2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35"/>
            <p:cNvSpPr/>
            <p:nvPr/>
          </p:nvSpPr>
          <p:spPr>
            <a:xfrm>
              <a:off x="4974975" y="2221525"/>
              <a:ext cx="10900" cy="9500"/>
            </a:xfrm>
            <a:custGeom>
              <a:avLst/>
              <a:gdLst/>
              <a:ahLst/>
              <a:cxnLst/>
              <a:rect l="l" t="t" r="r" b="b"/>
              <a:pathLst>
                <a:path w="436" h="380" extrusionOk="0">
                  <a:moveTo>
                    <a:pt x="117" y="322"/>
                  </a:moveTo>
                  <a:cubicBezTo>
                    <a:pt x="203" y="264"/>
                    <a:pt x="319" y="233"/>
                    <a:pt x="408" y="175"/>
                  </a:cubicBezTo>
                  <a:cubicBezTo>
                    <a:pt x="436" y="147"/>
                    <a:pt x="436" y="117"/>
                    <a:pt x="436" y="89"/>
                  </a:cubicBezTo>
                  <a:cubicBezTo>
                    <a:pt x="436" y="59"/>
                    <a:pt x="436" y="31"/>
                    <a:pt x="408" y="31"/>
                  </a:cubicBezTo>
                  <a:cubicBezTo>
                    <a:pt x="377" y="1"/>
                    <a:pt x="350" y="1"/>
                    <a:pt x="319" y="31"/>
                  </a:cubicBezTo>
                  <a:cubicBezTo>
                    <a:pt x="233" y="89"/>
                    <a:pt x="145" y="175"/>
                    <a:pt x="59" y="233"/>
                  </a:cubicBezTo>
                  <a:cubicBezTo>
                    <a:pt x="1" y="264"/>
                    <a:pt x="59" y="380"/>
                    <a:pt x="117" y="3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9" name="Google Shape;3639;p35"/>
            <p:cNvSpPr/>
            <p:nvPr/>
          </p:nvSpPr>
          <p:spPr>
            <a:xfrm>
              <a:off x="4902350" y="2286225"/>
              <a:ext cx="6525" cy="4375"/>
            </a:xfrm>
            <a:custGeom>
              <a:avLst/>
              <a:gdLst/>
              <a:ahLst/>
              <a:cxnLst/>
              <a:rect l="l" t="t" r="r" b="b"/>
              <a:pathLst>
                <a:path w="261" h="175" extrusionOk="0">
                  <a:moveTo>
                    <a:pt x="175" y="28"/>
                  </a:moveTo>
                  <a:cubicBezTo>
                    <a:pt x="117" y="28"/>
                    <a:pt x="86" y="28"/>
                    <a:pt x="28" y="58"/>
                  </a:cubicBezTo>
                  <a:cubicBezTo>
                    <a:pt x="0" y="86"/>
                    <a:pt x="0" y="144"/>
                    <a:pt x="58" y="174"/>
                  </a:cubicBezTo>
                  <a:lnTo>
                    <a:pt x="203" y="174"/>
                  </a:lnTo>
                  <a:cubicBezTo>
                    <a:pt x="261" y="144"/>
                    <a:pt x="261" y="116"/>
                    <a:pt x="261" y="58"/>
                  </a:cubicBezTo>
                  <a:cubicBezTo>
                    <a:pt x="261" y="28"/>
                    <a:pt x="203" y="0"/>
                    <a:pt x="175"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0" name="Google Shape;3640;p35"/>
            <p:cNvSpPr/>
            <p:nvPr/>
          </p:nvSpPr>
          <p:spPr>
            <a:xfrm>
              <a:off x="4996775" y="2298525"/>
              <a:ext cx="25" cy="25"/>
            </a:xfrm>
            <a:custGeom>
              <a:avLst/>
              <a:gdLst/>
              <a:ahLst/>
              <a:cxnLst/>
              <a:rect l="l" t="t" r="r" b="b"/>
              <a:pathLst>
                <a:path w="1" h="1" extrusionOk="0">
                  <a:moveTo>
                    <a:pt x="1" y="1"/>
                  </a:moveTo>
                  <a:lnTo>
                    <a:pt x="1"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35"/>
            <p:cNvSpPr/>
            <p:nvPr/>
          </p:nvSpPr>
          <p:spPr>
            <a:xfrm>
              <a:off x="4917575" y="2313825"/>
              <a:ext cx="23275" cy="3625"/>
            </a:xfrm>
            <a:custGeom>
              <a:avLst/>
              <a:gdLst/>
              <a:ahLst/>
              <a:cxnLst/>
              <a:rect l="l" t="t" r="r" b="b"/>
              <a:pathLst>
                <a:path w="931" h="145" extrusionOk="0">
                  <a:moveTo>
                    <a:pt x="872" y="58"/>
                  </a:moveTo>
                  <a:cubicBezTo>
                    <a:pt x="814" y="28"/>
                    <a:pt x="756" y="28"/>
                    <a:pt x="698" y="28"/>
                  </a:cubicBezTo>
                  <a:lnTo>
                    <a:pt x="465" y="28"/>
                  </a:lnTo>
                  <a:cubicBezTo>
                    <a:pt x="349" y="28"/>
                    <a:pt x="205" y="0"/>
                    <a:pt x="58" y="0"/>
                  </a:cubicBezTo>
                  <a:cubicBezTo>
                    <a:pt x="31" y="0"/>
                    <a:pt x="0" y="86"/>
                    <a:pt x="58" y="86"/>
                  </a:cubicBezTo>
                  <a:cubicBezTo>
                    <a:pt x="205" y="116"/>
                    <a:pt x="349" y="116"/>
                    <a:pt x="465" y="144"/>
                  </a:cubicBezTo>
                  <a:lnTo>
                    <a:pt x="698" y="144"/>
                  </a:lnTo>
                  <a:cubicBezTo>
                    <a:pt x="756" y="144"/>
                    <a:pt x="814" y="144"/>
                    <a:pt x="902" y="116"/>
                  </a:cubicBezTo>
                  <a:cubicBezTo>
                    <a:pt x="930" y="116"/>
                    <a:pt x="902" y="58"/>
                    <a:pt x="872" y="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35"/>
            <p:cNvSpPr/>
            <p:nvPr/>
          </p:nvSpPr>
          <p:spPr>
            <a:xfrm>
              <a:off x="4944475" y="2308700"/>
              <a:ext cx="18150" cy="6600"/>
            </a:xfrm>
            <a:custGeom>
              <a:avLst/>
              <a:gdLst/>
              <a:ahLst/>
              <a:cxnLst/>
              <a:rect l="l" t="t" r="r" b="b"/>
              <a:pathLst>
                <a:path w="726" h="264" extrusionOk="0">
                  <a:moveTo>
                    <a:pt x="698" y="205"/>
                  </a:moveTo>
                  <a:cubicBezTo>
                    <a:pt x="668" y="175"/>
                    <a:pt x="610" y="147"/>
                    <a:pt x="582" y="147"/>
                  </a:cubicBezTo>
                  <a:cubicBezTo>
                    <a:pt x="524" y="117"/>
                    <a:pt x="465" y="117"/>
                    <a:pt x="407" y="89"/>
                  </a:cubicBezTo>
                  <a:cubicBezTo>
                    <a:pt x="319" y="89"/>
                    <a:pt x="203" y="59"/>
                    <a:pt x="117" y="31"/>
                  </a:cubicBezTo>
                  <a:cubicBezTo>
                    <a:pt x="28" y="1"/>
                    <a:pt x="1" y="117"/>
                    <a:pt x="87" y="147"/>
                  </a:cubicBezTo>
                  <a:cubicBezTo>
                    <a:pt x="175" y="175"/>
                    <a:pt x="291" y="175"/>
                    <a:pt x="377" y="205"/>
                  </a:cubicBezTo>
                  <a:cubicBezTo>
                    <a:pt x="435" y="233"/>
                    <a:pt x="493" y="233"/>
                    <a:pt x="524" y="233"/>
                  </a:cubicBezTo>
                  <a:cubicBezTo>
                    <a:pt x="582" y="263"/>
                    <a:pt x="640" y="263"/>
                    <a:pt x="698" y="263"/>
                  </a:cubicBezTo>
                  <a:cubicBezTo>
                    <a:pt x="726" y="263"/>
                    <a:pt x="726" y="233"/>
                    <a:pt x="698" y="2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35"/>
            <p:cNvSpPr/>
            <p:nvPr/>
          </p:nvSpPr>
          <p:spPr>
            <a:xfrm>
              <a:off x="4850050" y="2337750"/>
              <a:ext cx="25" cy="25"/>
            </a:xfrm>
            <a:custGeom>
              <a:avLst/>
              <a:gdLst/>
              <a:ahLst/>
              <a:cxnLst/>
              <a:rect l="l" t="t" r="r" b="b"/>
              <a:pathLst>
                <a:path w="1" h="1" extrusionOk="0">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35"/>
            <p:cNvSpPr/>
            <p:nvPr/>
          </p:nvSpPr>
          <p:spPr>
            <a:xfrm>
              <a:off x="4687325" y="2171450"/>
              <a:ext cx="324000" cy="243325"/>
            </a:xfrm>
            <a:custGeom>
              <a:avLst/>
              <a:gdLst/>
              <a:ahLst/>
              <a:cxnLst/>
              <a:rect l="l" t="t" r="r" b="b"/>
              <a:pathLst>
                <a:path w="12960" h="9733" extrusionOk="0">
                  <a:moveTo>
                    <a:pt x="12843" y="4591"/>
                  </a:moveTo>
                  <a:cubicBezTo>
                    <a:pt x="12727" y="4386"/>
                    <a:pt x="12553" y="4242"/>
                    <a:pt x="12348" y="4126"/>
                  </a:cubicBezTo>
                  <a:cubicBezTo>
                    <a:pt x="12146" y="4010"/>
                    <a:pt x="11914" y="3922"/>
                    <a:pt x="11681" y="3836"/>
                  </a:cubicBezTo>
                  <a:cubicBezTo>
                    <a:pt x="11535" y="3805"/>
                    <a:pt x="11419" y="3777"/>
                    <a:pt x="11274" y="3747"/>
                  </a:cubicBezTo>
                  <a:cubicBezTo>
                    <a:pt x="11216" y="3719"/>
                    <a:pt x="11128" y="3719"/>
                    <a:pt x="11070" y="3719"/>
                  </a:cubicBezTo>
                  <a:cubicBezTo>
                    <a:pt x="11070" y="3689"/>
                    <a:pt x="11100" y="3689"/>
                    <a:pt x="11100" y="3689"/>
                  </a:cubicBezTo>
                  <a:cubicBezTo>
                    <a:pt x="11100" y="3661"/>
                    <a:pt x="11128" y="3631"/>
                    <a:pt x="11158" y="3631"/>
                  </a:cubicBezTo>
                  <a:cubicBezTo>
                    <a:pt x="11391" y="3515"/>
                    <a:pt x="11623" y="3429"/>
                    <a:pt x="11856" y="3340"/>
                  </a:cubicBezTo>
                  <a:cubicBezTo>
                    <a:pt x="11942" y="3313"/>
                    <a:pt x="12000" y="3254"/>
                    <a:pt x="12088" y="3224"/>
                  </a:cubicBezTo>
                  <a:cubicBezTo>
                    <a:pt x="12174" y="3224"/>
                    <a:pt x="12232" y="3050"/>
                    <a:pt x="12232" y="2992"/>
                  </a:cubicBezTo>
                  <a:cubicBezTo>
                    <a:pt x="12290" y="2817"/>
                    <a:pt x="12290" y="2615"/>
                    <a:pt x="12262" y="2411"/>
                  </a:cubicBezTo>
                  <a:cubicBezTo>
                    <a:pt x="12262" y="2294"/>
                    <a:pt x="12232" y="2208"/>
                    <a:pt x="12204" y="2092"/>
                  </a:cubicBezTo>
                  <a:cubicBezTo>
                    <a:pt x="12204" y="2034"/>
                    <a:pt x="12174" y="1976"/>
                    <a:pt x="12146" y="1946"/>
                  </a:cubicBezTo>
                  <a:lnTo>
                    <a:pt x="12146" y="1918"/>
                  </a:lnTo>
                  <a:lnTo>
                    <a:pt x="12146" y="1918"/>
                  </a:lnTo>
                  <a:cubicBezTo>
                    <a:pt x="12146" y="1830"/>
                    <a:pt x="12116" y="1771"/>
                    <a:pt x="12058" y="1744"/>
                  </a:cubicBezTo>
                  <a:lnTo>
                    <a:pt x="9443" y="958"/>
                  </a:lnTo>
                  <a:cubicBezTo>
                    <a:pt x="9008" y="814"/>
                    <a:pt x="8571" y="698"/>
                    <a:pt x="8136" y="551"/>
                  </a:cubicBezTo>
                  <a:cubicBezTo>
                    <a:pt x="7730" y="435"/>
                    <a:pt x="7293" y="291"/>
                    <a:pt x="6858" y="175"/>
                  </a:cubicBezTo>
                  <a:cubicBezTo>
                    <a:pt x="6626" y="116"/>
                    <a:pt x="6363" y="58"/>
                    <a:pt x="6130" y="28"/>
                  </a:cubicBezTo>
                  <a:cubicBezTo>
                    <a:pt x="5928" y="0"/>
                    <a:pt x="5696" y="0"/>
                    <a:pt x="5491" y="58"/>
                  </a:cubicBezTo>
                  <a:lnTo>
                    <a:pt x="5433" y="58"/>
                  </a:lnTo>
                  <a:cubicBezTo>
                    <a:pt x="5231" y="116"/>
                    <a:pt x="4998" y="202"/>
                    <a:pt x="4794" y="319"/>
                  </a:cubicBezTo>
                  <a:cubicBezTo>
                    <a:pt x="4619" y="407"/>
                    <a:pt x="4417" y="523"/>
                    <a:pt x="4213" y="639"/>
                  </a:cubicBezTo>
                  <a:cubicBezTo>
                    <a:pt x="3836" y="872"/>
                    <a:pt x="3457" y="1104"/>
                    <a:pt x="3081" y="1365"/>
                  </a:cubicBezTo>
                  <a:cubicBezTo>
                    <a:pt x="2732" y="1655"/>
                    <a:pt x="2383" y="1918"/>
                    <a:pt x="2035" y="2236"/>
                  </a:cubicBezTo>
                  <a:cubicBezTo>
                    <a:pt x="1686" y="2527"/>
                    <a:pt x="1365" y="2848"/>
                    <a:pt x="1075" y="3166"/>
                  </a:cubicBezTo>
                  <a:lnTo>
                    <a:pt x="640" y="3689"/>
                  </a:lnTo>
                  <a:cubicBezTo>
                    <a:pt x="552" y="3777"/>
                    <a:pt x="494" y="3863"/>
                    <a:pt x="408" y="3952"/>
                  </a:cubicBezTo>
                  <a:cubicBezTo>
                    <a:pt x="377" y="4010"/>
                    <a:pt x="319" y="4068"/>
                    <a:pt x="291" y="4126"/>
                  </a:cubicBezTo>
                  <a:cubicBezTo>
                    <a:pt x="261" y="4154"/>
                    <a:pt x="233" y="4184"/>
                    <a:pt x="233" y="4212"/>
                  </a:cubicBezTo>
                  <a:cubicBezTo>
                    <a:pt x="175" y="4300"/>
                    <a:pt x="117" y="4386"/>
                    <a:pt x="87" y="4475"/>
                  </a:cubicBezTo>
                  <a:cubicBezTo>
                    <a:pt x="29" y="4677"/>
                    <a:pt x="1" y="4909"/>
                    <a:pt x="59" y="5114"/>
                  </a:cubicBezTo>
                  <a:cubicBezTo>
                    <a:pt x="145" y="5521"/>
                    <a:pt x="435" y="5869"/>
                    <a:pt x="814" y="6014"/>
                  </a:cubicBezTo>
                  <a:cubicBezTo>
                    <a:pt x="756" y="6044"/>
                    <a:pt x="668" y="6072"/>
                    <a:pt x="610" y="6102"/>
                  </a:cubicBezTo>
                  <a:cubicBezTo>
                    <a:pt x="466" y="6160"/>
                    <a:pt x="319" y="6276"/>
                    <a:pt x="319" y="6451"/>
                  </a:cubicBezTo>
                  <a:cubicBezTo>
                    <a:pt x="319" y="6625"/>
                    <a:pt x="435" y="6741"/>
                    <a:pt x="582" y="6827"/>
                  </a:cubicBezTo>
                  <a:cubicBezTo>
                    <a:pt x="726" y="6915"/>
                    <a:pt x="872" y="6974"/>
                    <a:pt x="1017" y="7032"/>
                  </a:cubicBezTo>
                  <a:lnTo>
                    <a:pt x="1017" y="7060"/>
                  </a:lnTo>
                  <a:lnTo>
                    <a:pt x="1017" y="7060"/>
                  </a:lnTo>
                  <a:cubicBezTo>
                    <a:pt x="931" y="7118"/>
                    <a:pt x="872" y="7148"/>
                    <a:pt x="814" y="7206"/>
                  </a:cubicBezTo>
                  <a:cubicBezTo>
                    <a:pt x="698" y="7292"/>
                    <a:pt x="552" y="7408"/>
                    <a:pt x="466" y="7524"/>
                  </a:cubicBezTo>
                  <a:cubicBezTo>
                    <a:pt x="261" y="7845"/>
                    <a:pt x="291" y="8222"/>
                    <a:pt x="377" y="8543"/>
                  </a:cubicBezTo>
                  <a:cubicBezTo>
                    <a:pt x="408" y="8659"/>
                    <a:pt x="435" y="8775"/>
                    <a:pt x="494" y="8861"/>
                  </a:cubicBezTo>
                  <a:cubicBezTo>
                    <a:pt x="524" y="8919"/>
                    <a:pt x="524" y="8949"/>
                    <a:pt x="552" y="8977"/>
                  </a:cubicBezTo>
                  <a:cubicBezTo>
                    <a:pt x="552" y="9007"/>
                    <a:pt x="582" y="9007"/>
                    <a:pt x="582" y="9007"/>
                  </a:cubicBezTo>
                  <a:cubicBezTo>
                    <a:pt x="610" y="9066"/>
                    <a:pt x="640" y="9152"/>
                    <a:pt x="668" y="9210"/>
                  </a:cubicBezTo>
                  <a:cubicBezTo>
                    <a:pt x="756" y="9384"/>
                    <a:pt x="872" y="9530"/>
                    <a:pt x="1017" y="9616"/>
                  </a:cubicBezTo>
                  <a:cubicBezTo>
                    <a:pt x="1191" y="9705"/>
                    <a:pt x="1395" y="9733"/>
                    <a:pt x="1598" y="9733"/>
                  </a:cubicBezTo>
                  <a:cubicBezTo>
                    <a:pt x="1802" y="9733"/>
                    <a:pt x="2035" y="9705"/>
                    <a:pt x="2237" y="9705"/>
                  </a:cubicBezTo>
                  <a:cubicBezTo>
                    <a:pt x="3081" y="9647"/>
                    <a:pt x="3952" y="9558"/>
                    <a:pt x="4794" y="9384"/>
                  </a:cubicBezTo>
                  <a:cubicBezTo>
                    <a:pt x="5026" y="9356"/>
                    <a:pt x="5289" y="9298"/>
                    <a:pt x="5521" y="9240"/>
                  </a:cubicBezTo>
                  <a:cubicBezTo>
                    <a:pt x="5638" y="9210"/>
                    <a:pt x="5754" y="9182"/>
                    <a:pt x="5840" y="9152"/>
                  </a:cubicBezTo>
                  <a:cubicBezTo>
                    <a:pt x="5870" y="9152"/>
                    <a:pt x="5898" y="9152"/>
                    <a:pt x="5898" y="9124"/>
                  </a:cubicBezTo>
                  <a:cubicBezTo>
                    <a:pt x="5928" y="9152"/>
                    <a:pt x="5956" y="9182"/>
                    <a:pt x="5956" y="9152"/>
                  </a:cubicBezTo>
                  <a:cubicBezTo>
                    <a:pt x="6103" y="9152"/>
                    <a:pt x="6247" y="9124"/>
                    <a:pt x="6363" y="9093"/>
                  </a:cubicBezTo>
                  <a:cubicBezTo>
                    <a:pt x="6509" y="9093"/>
                    <a:pt x="6626" y="9066"/>
                    <a:pt x="6770" y="9007"/>
                  </a:cubicBezTo>
                  <a:cubicBezTo>
                    <a:pt x="7032" y="8949"/>
                    <a:pt x="7293" y="8891"/>
                    <a:pt x="7525" y="8803"/>
                  </a:cubicBezTo>
                  <a:cubicBezTo>
                    <a:pt x="8048" y="8687"/>
                    <a:pt x="8571" y="8512"/>
                    <a:pt x="9066" y="8338"/>
                  </a:cubicBezTo>
                  <a:cubicBezTo>
                    <a:pt x="9531" y="8164"/>
                    <a:pt x="9996" y="7961"/>
                    <a:pt x="10431" y="7757"/>
                  </a:cubicBezTo>
                  <a:cubicBezTo>
                    <a:pt x="10868" y="7524"/>
                    <a:pt x="11244" y="7292"/>
                    <a:pt x="11651" y="7032"/>
                  </a:cubicBezTo>
                  <a:cubicBezTo>
                    <a:pt x="11825" y="6885"/>
                    <a:pt x="12030" y="6741"/>
                    <a:pt x="12204" y="6567"/>
                  </a:cubicBezTo>
                  <a:cubicBezTo>
                    <a:pt x="12290" y="6509"/>
                    <a:pt x="12379" y="6420"/>
                    <a:pt x="12465" y="6334"/>
                  </a:cubicBezTo>
                  <a:cubicBezTo>
                    <a:pt x="12553" y="6246"/>
                    <a:pt x="12639" y="6160"/>
                    <a:pt x="12697" y="6044"/>
                  </a:cubicBezTo>
                  <a:cubicBezTo>
                    <a:pt x="12727" y="6044"/>
                    <a:pt x="12727" y="6014"/>
                    <a:pt x="12755" y="6014"/>
                  </a:cubicBezTo>
                  <a:cubicBezTo>
                    <a:pt x="12785" y="6014"/>
                    <a:pt x="12843" y="5986"/>
                    <a:pt x="12843" y="5928"/>
                  </a:cubicBezTo>
                  <a:lnTo>
                    <a:pt x="12843" y="5869"/>
                  </a:lnTo>
                  <a:cubicBezTo>
                    <a:pt x="12871" y="5839"/>
                    <a:pt x="12871" y="5811"/>
                    <a:pt x="12871" y="5781"/>
                  </a:cubicBezTo>
                  <a:lnTo>
                    <a:pt x="12871" y="5607"/>
                  </a:lnTo>
                  <a:lnTo>
                    <a:pt x="12871" y="5607"/>
                  </a:lnTo>
                  <a:lnTo>
                    <a:pt x="12902" y="5579"/>
                  </a:lnTo>
                  <a:lnTo>
                    <a:pt x="12902" y="5521"/>
                  </a:lnTo>
                  <a:lnTo>
                    <a:pt x="12902" y="5432"/>
                  </a:lnTo>
                  <a:cubicBezTo>
                    <a:pt x="12902" y="5374"/>
                    <a:pt x="12929" y="5316"/>
                    <a:pt x="12929" y="5258"/>
                  </a:cubicBezTo>
                  <a:cubicBezTo>
                    <a:pt x="12960" y="5026"/>
                    <a:pt x="12960" y="4793"/>
                    <a:pt x="12843" y="4591"/>
                  </a:cubicBezTo>
                  <a:close/>
                  <a:moveTo>
                    <a:pt x="12088" y="4707"/>
                  </a:moveTo>
                  <a:lnTo>
                    <a:pt x="12088" y="4707"/>
                  </a:lnTo>
                  <a:cubicBezTo>
                    <a:pt x="12116" y="4707"/>
                    <a:pt x="12174" y="4735"/>
                    <a:pt x="12204" y="4765"/>
                  </a:cubicBezTo>
                  <a:cubicBezTo>
                    <a:pt x="12232" y="4765"/>
                    <a:pt x="12262" y="4793"/>
                    <a:pt x="12262" y="4793"/>
                  </a:cubicBezTo>
                  <a:lnTo>
                    <a:pt x="12262" y="4793"/>
                  </a:lnTo>
                  <a:lnTo>
                    <a:pt x="12262" y="4793"/>
                  </a:lnTo>
                  <a:lnTo>
                    <a:pt x="12290" y="4823"/>
                  </a:lnTo>
                  <a:lnTo>
                    <a:pt x="12320" y="4851"/>
                  </a:lnTo>
                  <a:lnTo>
                    <a:pt x="12348" y="4882"/>
                  </a:lnTo>
                  <a:lnTo>
                    <a:pt x="12348" y="4882"/>
                  </a:lnTo>
                  <a:lnTo>
                    <a:pt x="12348" y="4909"/>
                  </a:lnTo>
                  <a:lnTo>
                    <a:pt x="12379" y="4940"/>
                  </a:lnTo>
                  <a:lnTo>
                    <a:pt x="12379" y="4998"/>
                  </a:lnTo>
                  <a:lnTo>
                    <a:pt x="12379" y="4998"/>
                  </a:lnTo>
                  <a:cubicBezTo>
                    <a:pt x="12379" y="4998"/>
                    <a:pt x="12379" y="5026"/>
                    <a:pt x="12406" y="5026"/>
                  </a:cubicBezTo>
                  <a:lnTo>
                    <a:pt x="12406" y="5056"/>
                  </a:lnTo>
                  <a:lnTo>
                    <a:pt x="12379" y="5084"/>
                  </a:lnTo>
                  <a:lnTo>
                    <a:pt x="12379" y="5084"/>
                  </a:lnTo>
                  <a:lnTo>
                    <a:pt x="12379" y="5084"/>
                  </a:lnTo>
                  <a:lnTo>
                    <a:pt x="12379" y="5084"/>
                  </a:lnTo>
                  <a:lnTo>
                    <a:pt x="12379" y="5084"/>
                  </a:lnTo>
                  <a:lnTo>
                    <a:pt x="12379" y="5114"/>
                  </a:lnTo>
                  <a:lnTo>
                    <a:pt x="12379" y="5142"/>
                  </a:lnTo>
                  <a:lnTo>
                    <a:pt x="12379" y="5142"/>
                  </a:lnTo>
                  <a:cubicBezTo>
                    <a:pt x="12379" y="5172"/>
                    <a:pt x="12379" y="5172"/>
                    <a:pt x="12348" y="5172"/>
                  </a:cubicBezTo>
                  <a:lnTo>
                    <a:pt x="12348" y="5200"/>
                  </a:lnTo>
                  <a:cubicBezTo>
                    <a:pt x="12348" y="5200"/>
                    <a:pt x="12348" y="5230"/>
                    <a:pt x="12320" y="5230"/>
                  </a:cubicBezTo>
                  <a:lnTo>
                    <a:pt x="12320" y="5230"/>
                  </a:lnTo>
                  <a:lnTo>
                    <a:pt x="12320" y="5258"/>
                  </a:lnTo>
                  <a:lnTo>
                    <a:pt x="12290" y="5258"/>
                  </a:lnTo>
                  <a:lnTo>
                    <a:pt x="12290" y="5288"/>
                  </a:lnTo>
                  <a:lnTo>
                    <a:pt x="12290" y="5288"/>
                  </a:lnTo>
                  <a:lnTo>
                    <a:pt x="12262" y="5288"/>
                  </a:lnTo>
                  <a:cubicBezTo>
                    <a:pt x="12232" y="5288"/>
                    <a:pt x="12232" y="5316"/>
                    <a:pt x="12204" y="5316"/>
                  </a:cubicBezTo>
                  <a:lnTo>
                    <a:pt x="12204" y="5316"/>
                  </a:lnTo>
                  <a:lnTo>
                    <a:pt x="12204" y="5316"/>
                  </a:lnTo>
                  <a:cubicBezTo>
                    <a:pt x="12174" y="5316"/>
                    <a:pt x="12146" y="5346"/>
                    <a:pt x="12146" y="5346"/>
                  </a:cubicBezTo>
                  <a:lnTo>
                    <a:pt x="12088" y="5346"/>
                  </a:lnTo>
                  <a:lnTo>
                    <a:pt x="12088" y="5346"/>
                  </a:lnTo>
                  <a:lnTo>
                    <a:pt x="12058" y="5346"/>
                  </a:lnTo>
                  <a:lnTo>
                    <a:pt x="11942" y="5346"/>
                  </a:lnTo>
                  <a:lnTo>
                    <a:pt x="11739" y="5346"/>
                  </a:lnTo>
                  <a:lnTo>
                    <a:pt x="11623" y="5346"/>
                  </a:lnTo>
                  <a:cubicBezTo>
                    <a:pt x="11535" y="5346"/>
                    <a:pt x="11477" y="5346"/>
                    <a:pt x="11391" y="5374"/>
                  </a:cubicBezTo>
                  <a:cubicBezTo>
                    <a:pt x="11216" y="5432"/>
                    <a:pt x="11100" y="5579"/>
                    <a:pt x="11012" y="5723"/>
                  </a:cubicBezTo>
                  <a:cubicBezTo>
                    <a:pt x="10984" y="5811"/>
                    <a:pt x="10926" y="5897"/>
                    <a:pt x="10868" y="5955"/>
                  </a:cubicBezTo>
                  <a:cubicBezTo>
                    <a:pt x="10868" y="5986"/>
                    <a:pt x="10868" y="5986"/>
                    <a:pt x="10837" y="5986"/>
                  </a:cubicBezTo>
                  <a:cubicBezTo>
                    <a:pt x="10837" y="6014"/>
                    <a:pt x="10810" y="6044"/>
                    <a:pt x="10810" y="6044"/>
                  </a:cubicBezTo>
                  <a:cubicBezTo>
                    <a:pt x="10810" y="6072"/>
                    <a:pt x="10779" y="6072"/>
                    <a:pt x="10751" y="6102"/>
                  </a:cubicBezTo>
                  <a:lnTo>
                    <a:pt x="10751" y="6102"/>
                  </a:lnTo>
                  <a:lnTo>
                    <a:pt x="10721" y="6130"/>
                  </a:lnTo>
                  <a:cubicBezTo>
                    <a:pt x="10693" y="6130"/>
                    <a:pt x="10693" y="6130"/>
                    <a:pt x="10663" y="6160"/>
                  </a:cubicBezTo>
                  <a:lnTo>
                    <a:pt x="10663" y="6160"/>
                  </a:lnTo>
                  <a:lnTo>
                    <a:pt x="10663" y="6160"/>
                  </a:lnTo>
                  <a:lnTo>
                    <a:pt x="10635" y="6160"/>
                  </a:lnTo>
                  <a:cubicBezTo>
                    <a:pt x="10605" y="6188"/>
                    <a:pt x="10577" y="6188"/>
                    <a:pt x="10519" y="6188"/>
                  </a:cubicBezTo>
                  <a:lnTo>
                    <a:pt x="10519" y="6188"/>
                  </a:lnTo>
                  <a:cubicBezTo>
                    <a:pt x="10489" y="6188"/>
                    <a:pt x="10461" y="6218"/>
                    <a:pt x="10489" y="6188"/>
                  </a:cubicBezTo>
                  <a:cubicBezTo>
                    <a:pt x="10489" y="6188"/>
                    <a:pt x="10461" y="6218"/>
                    <a:pt x="10431" y="6218"/>
                  </a:cubicBezTo>
                  <a:lnTo>
                    <a:pt x="10314" y="6218"/>
                  </a:lnTo>
                  <a:cubicBezTo>
                    <a:pt x="10140" y="6218"/>
                    <a:pt x="9996" y="6218"/>
                    <a:pt x="9850" y="6246"/>
                  </a:cubicBezTo>
                  <a:cubicBezTo>
                    <a:pt x="9791" y="6188"/>
                    <a:pt x="9705" y="6160"/>
                    <a:pt x="9647" y="6130"/>
                  </a:cubicBezTo>
                  <a:cubicBezTo>
                    <a:pt x="9559" y="6102"/>
                    <a:pt x="9473" y="6072"/>
                    <a:pt x="9385" y="6014"/>
                  </a:cubicBezTo>
                  <a:cubicBezTo>
                    <a:pt x="9241" y="5955"/>
                    <a:pt x="9094" y="5928"/>
                    <a:pt x="8950" y="5869"/>
                  </a:cubicBezTo>
                  <a:cubicBezTo>
                    <a:pt x="8978" y="5811"/>
                    <a:pt x="9036" y="5723"/>
                    <a:pt x="9094" y="5665"/>
                  </a:cubicBezTo>
                  <a:cubicBezTo>
                    <a:pt x="9268" y="5665"/>
                    <a:pt x="9473" y="5665"/>
                    <a:pt x="9647" y="5637"/>
                  </a:cubicBezTo>
                  <a:cubicBezTo>
                    <a:pt x="9880" y="5607"/>
                    <a:pt x="10082" y="5579"/>
                    <a:pt x="10287" y="5521"/>
                  </a:cubicBezTo>
                  <a:cubicBezTo>
                    <a:pt x="10489" y="5463"/>
                    <a:pt x="10693" y="5405"/>
                    <a:pt x="10868" y="5316"/>
                  </a:cubicBezTo>
                  <a:cubicBezTo>
                    <a:pt x="11042" y="5258"/>
                    <a:pt x="11158" y="5114"/>
                    <a:pt x="11186" y="4909"/>
                  </a:cubicBezTo>
                  <a:lnTo>
                    <a:pt x="11186" y="4909"/>
                  </a:lnTo>
                  <a:cubicBezTo>
                    <a:pt x="11244" y="4909"/>
                    <a:pt x="11302" y="4882"/>
                    <a:pt x="11333" y="4851"/>
                  </a:cubicBezTo>
                  <a:cubicBezTo>
                    <a:pt x="11360" y="4823"/>
                    <a:pt x="11360" y="4793"/>
                    <a:pt x="11333" y="4793"/>
                  </a:cubicBezTo>
                  <a:lnTo>
                    <a:pt x="11186" y="4793"/>
                  </a:lnTo>
                  <a:lnTo>
                    <a:pt x="11158" y="4793"/>
                  </a:lnTo>
                  <a:cubicBezTo>
                    <a:pt x="11158" y="4707"/>
                    <a:pt x="11128" y="4619"/>
                    <a:pt x="11070" y="4533"/>
                  </a:cubicBezTo>
                  <a:cubicBezTo>
                    <a:pt x="11042" y="4475"/>
                    <a:pt x="11012" y="4445"/>
                    <a:pt x="10954" y="4386"/>
                  </a:cubicBezTo>
                  <a:cubicBezTo>
                    <a:pt x="10926" y="4359"/>
                    <a:pt x="10868" y="4300"/>
                    <a:pt x="10810" y="4270"/>
                  </a:cubicBezTo>
                  <a:cubicBezTo>
                    <a:pt x="10779" y="4270"/>
                    <a:pt x="10779" y="4270"/>
                    <a:pt x="10751" y="4300"/>
                  </a:cubicBezTo>
                  <a:cubicBezTo>
                    <a:pt x="10721" y="4270"/>
                    <a:pt x="10721" y="4242"/>
                    <a:pt x="10693" y="4212"/>
                  </a:cubicBezTo>
                  <a:cubicBezTo>
                    <a:pt x="10721" y="4212"/>
                    <a:pt x="10721" y="4184"/>
                    <a:pt x="10721" y="4154"/>
                  </a:cubicBezTo>
                  <a:cubicBezTo>
                    <a:pt x="10751" y="4126"/>
                    <a:pt x="10751" y="4096"/>
                    <a:pt x="10779" y="4068"/>
                  </a:cubicBezTo>
                  <a:cubicBezTo>
                    <a:pt x="10779" y="4068"/>
                    <a:pt x="10779" y="4096"/>
                    <a:pt x="10810" y="4096"/>
                  </a:cubicBezTo>
                  <a:cubicBezTo>
                    <a:pt x="10954" y="4038"/>
                    <a:pt x="11158" y="3980"/>
                    <a:pt x="11333" y="3980"/>
                  </a:cubicBezTo>
                  <a:cubicBezTo>
                    <a:pt x="11391" y="4010"/>
                    <a:pt x="11449" y="4038"/>
                    <a:pt x="11507" y="4038"/>
                  </a:cubicBezTo>
                  <a:lnTo>
                    <a:pt x="11593" y="4126"/>
                  </a:lnTo>
                  <a:cubicBezTo>
                    <a:pt x="11623" y="4154"/>
                    <a:pt x="11623" y="4212"/>
                    <a:pt x="11623" y="4270"/>
                  </a:cubicBezTo>
                  <a:cubicBezTo>
                    <a:pt x="11681" y="4386"/>
                    <a:pt x="11739" y="4475"/>
                    <a:pt x="11825" y="4561"/>
                  </a:cubicBezTo>
                  <a:cubicBezTo>
                    <a:pt x="11914" y="4619"/>
                    <a:pt x="12000" y="4649"/>
                    <a:pt x="12088" y="4707"/>
                  </a:cubicBezTo>
                  <a:close/>
                  <a:moveTo>
                    <a:pt x="12204" y="5316"/>
                  </a:moveTo>
                  <a:lnTo>
                    <a:pt x="12204" y="5316"/>
                  </a:lnTo>
                  <a:cubicBezTo>
                    <a:pt x="12232" y="5316"/>
                    <a:pt x="12232" y="5316"/>
                    <a:pt x="12204" y="5316"/>
                  </a:cubicBezTo>
                  <a:close/>
                  <a:moveTo>
                    <a:pt x="9357" y="6537"/>
                  </a:moveTo>
                  <a:lnTo>
                    <a:pt x="9357" y="6537"/>
                  </a:lnTo>
                  <a:cubicBezTo>
                    <a:pt x="9268" y="6653"/>
                    <a:pt x="9210" y="6827"/>
                    <a:pt x="9124" y="6943"/>
                  </a:cubicBezTo>
                  <a:cubicBezTo>
                    <a:pt x="9094" y="7001"/>
                    <a:pt x="9066" y="7032"/>
                    <a:pt x="9066" y="7060"/>
                  </a:cubicBezTo>
                  <a:cubicBezTo>
                    <a:pt x="9036" y="7060"/>
                    <a:pt x="9036" y="7090"/>
                    <a:pt x="9036" y="7060"/>
                  </a:cubicBezTo>
                  <a:lnTo>
                    <a:pt x="9036" y="7090"/>
                  </a:lnTo>
                  <a:cubicBezTo>
                    <a:pt x="9008" y="7090"/>
                    <a:pt x="9008" y="7118"/>
                    <a:pt x="8978" y="7118"/>
                  </a:cubicBezTo>
                  <a:cubicBezTo>
                    <a:pt x="8978" y="7148"/>
                    <a:pt x="8950" y="7176"/>
                    <a:pt x="8920" y="7206"/>
                  </a:cubicBezTo>
                  <a:lnTo>
                    <a:pt x="8892" y="7206"/>
                  </a:lnTo>
                  <a:lnTo>
                    <a:pt x="8892" y="7206"/>
                  </a:lnTo>
                  <a:lnTo>
                    <a:pt x="8834" y="7264"/>
                  </a:lnTo>
                  <a:cubicBezTo>
                    <a:pt x="8804" y="7292"/>
                    <a:pt x="8745" y="7292"/>
                    <a:pt x="8718" y="7322"/>
                  </a:cubicBezTo>
                  <a:lnTo>
                    <a:pt x="8687" y="7322"/>
                  </a:lnTo>
                  <a:lnTo>
                    <a:pt x="8659" y="7350"/>
                  </a:lnTo>
                  <a:lnTo>
                    <a:pt x="8629" y="7350"/>
                  </a:lnTo>
                  <a:cubicBezTo>
                    <a:pt x="8543" y="7380"/>
                    <a:pt x="8455" y="7408"/>
                    <a:pt x="8369" y="7408"/>
                  </a:cubicBezTo>
                  <a:lnTo>
                    <a:pt x="8369" y="7408"/>
                  </a:lnTo>
                  <a:lnTo>
                    <a:pt x="8369" y="7408"/>
                  </a:lnTo>
                  <a:cubicBezTo>
                    <a:pt x="8369" y="7408"/>
                    <a:pt x="8339" y="7408"/>
                    <a:pt x="8339" y="7438"/>
                  </a:cubicBezTo>
                  <a:lnTo>
                    <a:pt x="8281" y="7438"/>
                  </a:lnTo>
                  <a:lnTo>
                    <a:pt x="8136" y="7438"/>
                  </a:lnTo>
                  <a:lnTo>
                    <a:pt x="8136" y="7438"/>
                  </a:lnTo>
                  <a:cubicBezTo>
                    <a:pt x="8020" y="7380"/>
                    <a:pt x="7874" y="7350"/>
                    <a:pt x="7758" y="7322"/>
                  </a:cubicBezTo>
                  <a:cubicBezTo>
                    <a:pt x="7932" y="7234"/>
                    <a:pt x="8048" y="7118"/>
                    <a:pt x="8195" y="6974"/>
                  </a:cubicBezTo>
                  <a:cubicBezTo>
                    <a:pt x="8281" y="6857"/>
                    <a:pt x="8369" y="6711"/>
                    <a:pt x="8455" y="6595"/>
                  </a:cubicBezTo>
                  <a:cubicBezTo>
                    <a:pt x="8571" y="6451"/>
                    <a:pt x="8687" y="6304"/>
                    <a:pt x="8776" y="6130"/>
                  </a:cubicBezTo>
                  <a:cubicBezTo>
                    <a:pt x="8804" y="6072"/>
                    <a:pt x="8862" y="6014"/>
                    <a:pt x="8892" y="5955"/>
                  </a:cubicBezTo>
                  <a:cubicBezTo>
                    <a:pt x="9036" y="6014"/>
                    <a:pt x="9182" y="6072"/>
                    <a:pt x="9357" y="6130"/>
                  </a:cubicBezTo>
                  <a:cubicBezTo>
                    <a:pt x="9415" y="6188"/>
                    <a:pt x="9501" y="6218"/>
                    <a:pt x="9589" y="6246"/>
                  </a:cubicBezTo>
                  <a:cubicBezTo>
                    <a:pt x="9617" y="6276"/>
                    <a:pt x="9647" y="6276"/>
                    <a:pt x="9675" y="6276"/>
                  </a:cubicBezTo>
                  <a:cubicBezTo>
                    <a:pt x="9531" y="6334"/>
                    <a:pt x="9443" y="6420"/>
                    <a:pt x="9357" y="6537"/>
                  </a:cubicBezTo>
                  <a:close/>
                  <a:moveTo>
                    <a:pt x="8892" y="7206"/>
                  </a:moveTo>
                  <a:lnTo>
                    <a:pt x="8892" y="7206"/>
                  </a:lnTo>
                  <a:close/>
                  <a:moveTo>
                    <a:pt x="6247" y="7555"/>
                  </a:moveTo>
                  <a:lnTo>
                    <a:pt x="6247" y="7555"/>
                  </a:lnTo>
                  <a:cubicBezTo>
                    <a:pt x="6219" y="7555"/>
                    <a:pt x="6189" y="7583"/>
                    <a:pt x="6161" y="7613"/>
                  </a:cubicBezTo>
                  <a:lnTo>
                    <a:pt x="6103" y="7613"/>
                  </a:lnTo>
                  <a:lnTo>
                    <a:pt x="6103" y="7641"/>
                  </a:lnTo>
                  <a:lnTo>
                    <a:pt x="6072" y="7641"/>
                  </a:lnTo>
                  <a:cubicBezTo>
                    <a:pt x="6044" y="7641"/>
                    <a:pt x="6014" y="7641"/>
                    <a:pt x="5986" y="7671"/>
                  </a:cubicBezTo>
                  <a:lnTo>
                    <a:pt x="5986" y="7671"/>
                  </a:lnTo>
                  <a:lnTo>
                    <a:pt x="5956" y="7671"/>
                  </a:lnTo>
                  <a:lnTo>
                    <a:pt x="5898" y="7671"/>
                  </a:lnTo>
                  <a:lnTo>
                    <a:pt x="5870" y="7671"/>
                  </a:lnTo>
                  <a:lnTo>
                    <a:pt x="5840" y="7641"/>
                  </a:lnTo>
                  <a:lnTo>
                    <a:pt x="5812" y="7641"/>
                  </a:lnTo>
                  <a:lnTo>
                    <a:pt x="5812" y="7641"/>
                  </a:lnTo>
                  <a:lnTo>
                    <a:pt x="5812" y="7641"/>
                  </a:lnTo>
                  <a:cubicBezTo>
                    <a:pt x="5812" y="7641"/>
                    <a:pt x="5782" y="7641"/>
                    <a:pt x="5782" y="7613"/>
                  </a:cubicBezTo>
                  <a:lnTo>
                    <a:pt x="5782" y="7613"/>
                  </a:lnTo>
                  <a:lnTo>
                    <a:pt x="5754" y="7613"/>
                  </a:lnTo>
                  <a:cubicBezTo>
                    <a:pt x="5754" y="7613"/>
                    <a:pt x="5724" y="7583"/>
                    <a:pt x="5754" y="7613"/>
                  </a:cubicBezTo>
                  <a:cubicBezTo>
                    <a:pt x="5724" y="7583"/>
                    <a:pt x="5724" y="7555"/>
                    <a:pt x="5696" y="7524"/>
                  </a:cubicBezTo>
                  <a:lnTo>
                    <a:pt x="5696" y="7497"/>
                  </a:lnTo>
                  <a:cubicBezTo>
                    <a:pt x="5696" y="7524"/>
                    <a:pt x="5696" y="7466"/>
                    <a:pt x="5666" y="7466"/>
                  </a:cubicBezTo>
                  <a:lnTo>
                    <a:pt x="5666" y="7438"/>
                  </a:lnTo>
                  <a:cubicBezTo>
                    <a:pt x="5666" y="7408"/>
                    <a:pt x="5638" y="7380"/>
                    <a:pt x="5638" y="7350"/>
                  </a:cubicBezTo>
                  <a:cubicBezTo>
                    <a:pt x="5580" y="7264"/>
                    <a:pt x="5463" y="7176"/>
                    <a:pt x="5347" y="7118"/>
                  </a:cubicBezTo>
                  <a:cubicBezTo>
                    <a:pt x="5231" y="7060"/>
                    <a:pt x="5084" y="7060"/>
                    <a:pt x="4940" y="7060"/>
                  </a:cubicBezTo>
                  <a:cubicBezTo>
                    <a:pt x="4824" y="7090"/>
                    <a:pt x="4708" y="7118"/>
                    <a:pt x="4592" y="7176"/>
                  </a:cubicBezTo>
                  <a:cubicBezTo>
                    <a:pt x="4533" y="7206"/>
                    <a:pt x="4475" y="7234"/>
                    <a:pt x="4445" y="7292"/>
                  </a:cubicBezTo>
                  <a:cubicBezTo>
                    <a:pt x="4213" y="7206"/>
                    <a:pt x="3980" y="7176"/>
                    <a:pt x="3778" y="7090"/>
                  </a:cubicBezTo>
                  <a:cubicBezTo>
                    <a:pt x="3546" y="7032"/>
                    <a:pt x="3283" y="6943"/>
                    <a:pt x="3050" y="6857"/>
                  </a:cubicBezTo>
                  <a:cubicBezTo>
                    <a:pt x="3139" y="6885"/>
                    <a:pt x="3225" y="6885"/>
                    <a:pt x="3313" y="6885"/>
                  </a:cubicBezTo>
                  <a:cubicBezTo>
                    <a:pt x="3632" y="6915"/>
                    <a:pt x="3922" y="6885"/>
                    <a:pt x="4213" y="6799"/>
                  </a:cubicBezTo>
                  <a:cubicBezTo>
                    <a:pt x="4213" y="6827"/>
                    <a:pt x="4243" y="6857"/>
                    <a:pt x="4243" y="6885"/>
                  </a:cubicBezTo>
                  <a:cubicBezTo>
                    <a:pt x="4243" y="7001"/>
                    <a:pt x="4271" y="7090"/>
                    <a:pt x="4329" y="7206"/>
                  </a:cubicBezTo>
                  <a:cubicBezTo>
                    <a:pt x="4329" y="7234"/>
                    <a:pt x="4359" y="7234"/>
                    <a:pt x="4387" y="7234"/>
                  </a:cubicBezTo>
                  <a:cubicBezTo>
                    <a:pt x="4417" y="7206"/>
                    <a:pt x="4417" y="7176"/>
                    <a:pt x="4417" y="7148"/>
                  </a:cubicBezTo>
                  <a:cubicBezTo>
                    <a:pt x="4387" y="7060"/>
                    <a:pt x="4359" y="6974"/>
                    <a:pt x="4359" y="6857"/>
                  </a:cubicBezTo>
                  <a:cubicBezTo>
                    <a:pt x="4329" y="6827"/>
                    <a:pt x="4329" y="6799"/>
                    <a:pt x="4329" y="6769"/>
                  </a:cubicBezTo>
                  <a:cubicBezTo>
                    <a:pt x="4533" y="6683"/>
                    <a:pt x="4736" y="6595"/>
                    <a:pt x="4910" y="6478"/>
                  </a:cubicBezTo>
                  <a:cubicBezTo>
                    <a:pt x="5026" y="6478"/>
                    <a:pt x="5115" y="6478"/>
                    <a:pt x="5231" y="6451"/>
                  </a:cubicBezTo>
                  <a:lnTo>
                    <a:pt x="5433" y="6451"/>
                  </a:lnTo>
                  <a:cubicBezTo>
                    <a:pt x="5433" y="6451"/>
                    <a:pt x="5405" y="6478"/>
                    <a:pt x="5433" y="6537"/>
                  </a:cubicBezTo>
                  <a:cubicBezTo>
                    <a:pt x="5463" y="6595"/>
                    <a:pt x="5521" y="6683"/>
                    <a:pt x="5580" y="6741"/>
                  </a:cubicBezTo>
                  <a:cubicBezTo>
                    <a:pt x="5521" y="6741"/>
                    <a:pt x="5463" y="6711"/>
                    <a:pt x="5405" y="6683"/>
                  </a:cubicBezTo>
                  <a:cubicBezTo>
                    <a:pt x="5347" y="6683"/>
                    <a:pt x="5317" y="6741"/>
                    <a:pt x="5375" y="6769"/>
                  </a:cubicBezTo>
                  <a:cubicBezTo>
                    <a:pt x="5491" y="6799"/>
                    <a:pt x="5607" y="6857"/>
                    <a:pt x="5754" y="6885"/>
                  </a:cubicBezTo>
                  <a:cubicBezTo>
                    <a:pt x="5782" y="6915"/>
                    <a:pt x="5812" y="6915"/>
                    <a:pt x="5870" y="6943"/>
                  </a:cubicBezTo>
                  <a:cubicBezTo>
                    <a:pt x="5870" y="6943"/>
                    <a:pt x="5898" y="6943"/>
                    <a:pt x="5898" y="6915"/>
                  </a:cubicBezTo>
                  <a:cubicBezTo>
                    <a:pt x="5928" y="6943"/>
                    <a:pt x="5986" y="6943"/>
                    <a:pt x="6014" y="6943"/>
                  </a:cubicBezTo>
                  <a:cubicBezTo>
                    <a:pt x="6130" y="6974"/>
                    <a:pt x="6247" y="7001"/>
                    <a:pt x="6335" y="7001"/>
                  </a:cubicBezTo>
                  <a:cubicBezTo>
                    <a:pt x="6363" y="7001"/>
                    <a:pt x="6393" y="7032"/>
                    <a:pt x="6421" y="7032"/>
                  </a:cubicBezTo>
                  <a:cubicBezTo>
                    <a:pt x="6567" y="7090"/>
                    <a:pt x="6742" y="7176"/>
                    <a:pt x="6886" y="7234"/>
                  </a:cubicBezTo>
                  <a:cubicBezTo>
                    <a:pt x="6916" y="7234"/>
                    <a:pt x="6944" y="7234"/>
                    <a:pt x="6944" y="7264"/>
                  </a:cubicBezTo>
                  <a:cubicBezTo>
                    <a:pt x="6770" y="7292"/>
                    <a:pt x="6595" y="7322"/>
                    <a:pt x="6421" y="7438"/>
                  </a:cubicBezTo>
                  <a:cubicBezTo>
                    <a:pt x="6363" y="7466"/>
                    <a:pt x="6305" y="7497"/>
                    <a:pt x="6247" y="7555"/>
                  </a:cubicBezTo>
                  <a:close/>
                  <a:moveTo>
                    <a:pt x="6103" y="7641"/>
                  </a:moveTo>
                  <a:lnTo>
                    <a:pt x="6103" y="7641"/>
                  </a:lnTo>
                  <a:cubicBezTo>
                    <a:pt x="6072" y="7641"/>
                    <a:pt x="6072" y="7641"/>
                    <a:pt x="6103" y="7641"/>
                  </a:cubicBezTo>
                  <a:close/>
                  <a:moveTo>
                    <a:pt x="5782" y="7613"/>
                  </a:moveTo>
                  <a:lnTo>
                    <a:pt x="5782" y="7613"/>
                  </a:lnTo>
                  <a:close/>
                  <a:moveTo>
                    <a:pt x="2500" y="6478"/>
                  </a:moveTo>
                  <a:lnTo>
                    <a:pt x="2500" y="6478"/>
                  </a:lnTo>
                  <a:cubicBezTo>
                    <a:pt x="2353" y="6420"/>
                    <a:pt x="2179" y="6362"/>
                    <a:pt x="2035" y="6276"/>
                  </a:cubicBezTo>
                  <a:lnTo>
                    <a:pt x="1598" y="6014"/>
                  </a:lnTo>
                  <a:lnTo>
                    <a:pt x="1686" y="6014"/>
                  </a:lnTo>
                  <a:cubicBezTo>
                    <a:pt x="1888" y="6014"/>
                    <a:pt x="2063" y="6014"/>
                    <a:pt x="2237" y="5986"/>
                  </a:cubicBezTo>
                  <a:lnTo>
                    <a:pt x="2267" y="5986"/>
                  </a:lnTo>
                  <a:cubicBezTo>
                    <a:pt x="2237" y="6014"/>
                    <a:pt x="2209" y="6044"/>
                    <a:pt x="2237" y="6072"/>
                  </a:cubicBezTo>
                  <a:cubicBezTo>
                    <a:pt x="2267" y="6130"/>
                    <a:pt x="2325" y="6188"/>
                    <a:pt x="2383" y="6218"/>
                  </a:cubicBezTo>
                  <a:lnTo>
                    <a:pt x="2558" y="6304"/>
                  </a:lnTo>
                  <a:cubicBezTo>
                    <a:pt x="2674" y="6362"/>
                    <a:pt x="2790" y="6362"/>
                    <a:pt x="2934" y="6334"/>
                  </a:cubicBezTo>
                  <a:cubicBezTo>
                    <a:pt x="2992" y="6334"/>
                    <a:pt x="2964" y="6246"/>
                    <a:pt x="2906" y="6246"/>
                  </a:cubicBezTo>
                  <a:cubicBezTo>
                    <a:pt x="2818" y="6246"/>
                    <a:pt x="2702" y="6218"/>
                    <a:pt x="2586" y="6188"/>
                  </a:cubicBezTo>
                  <a:cubicBezTo>
                    <a:pt x="2558" y="6160"/>
                    <a:pt x="2500" y="6130"/>
                    <a:pt x="2441" y="6102"/>
                  </a:cubicBezTo>
                  <a:lnTo>
                    <a:pt x="2325" y="5986"/>
                  </a:lnTo>
                  <a:lnTo>
                    <a:pt x="2295" y="5986"/>
                  </a:lnTo>
                  <a:cubicBezTo>
                    <a:pt x="2644" y="5955"/>
                    <a:pt x="2992" y="5928"/>
                    <a:pt x="3341" y="5869"/>
                  </a:cubicBezTo>
                  <a:cubicBezTo>
                    <a:pt x="3894" y="5811"/>
                    <a:pt x="4417" y="5723"/>
                    <a:pt x="4940" y="5607"/>
                  </a:cubicBezTo>
                  <a:cubicBezTo>
                    <a:pt x="4910" y="5607"/>
                    <a:pt x="4910" y="5637"/>
                    <a:pt x="4882" y="5665"/>
                  </a:cubicBezTo>
                  <a:cubicBezTo>
                    <a:pt x="4794" y="5753"/>
                    <a:pt x="4678" y="5811"/>
                    <a:pt x="4592" y="5869"/>
                  </a:cubicBezTo>
                  <a:cubicBezTo>
                    <a:pt x="4387" y="6014"/>
                    <a:pt x="4155" y="6102"/>
                    <a:pt x="3922" y="6130"/>
                  </a:cubicBezTo>
                  <a:cubicBezTo>
                    <a:pt x="3806" y="6160"/>
                    <a:pt x="3662" y="6160"/>
                    <a:pt x="3515" y="6188"/>
                  </a:cubicBezTo>
                  <a:cubicBezTo>
                    <a:pt x="3487" y="6218"/>
                    <a:pt x="3487" y="6246"/>
                    <a:pt x="3515" y="6276"/>
                  </a:cubicBezTo>
                  <a:cubicBezTo>
                    <a:pt x="3632" y="6334"/>
                    <a:pt x="3778" y="6334"/>
                    <a:pt x="3894" y="6304"/>
                  </a:cubicBezTo>
                  <a:cubicBezTo>
                    <a:pt x="4038" y="6276"/>
                    <a:pt x="4155" y="6246"/>
                    <a:pt x="4271" y="6218"/>
                  </a:cubicBezTo>
                  <a:cubicBezTo>
                    <a:pt x="4533" y="6130"/>
                    <a:pt x="4766" y="5986"/>
                    <a:pt x="4940" y="5811"/>
                  </a:cubicBezTo>
                  <a:cubicBezTo>
                    <a:pt x="5026" y="5723"/>
                    <a:pt x="5084" y="5637"/>
                    <a:pt x="5143" y="5549"/>
                  </a:cubicBezTo>
                  <a:cubicBezTo>
                    <a:pt x="5231" y="5549"/>
                    <a:pt x="5289" y="5521"/>
                    <a:pt x="5375" y="5491"/>
                  </a:cubicBezTo>
                  <a:cubicBezTo>
                    <a:pt x="5347" y="5521"/>
                    <a:pt x="5347" y="5521"/>
                    <a:pt x="5347" y="5549"/>
                  </a:cubicBezTo>
                  <a:lnTo>
                    <a:pt x="5259" y="5723"/>
                  </a:lnTo>
                  <a:cubicBezTo>
                    <a:pt x="5231" y="5781"/>
                    <a:pt x="5173" y="5839"/>
                    <a:pt x="5143" y="5897"/>
                  </a:cubicBezTo>
                  <a:lnTo>
                    <a:pt x="5143" y="5897"/>
                  </a:lnTo>
                  <a:lnTo>
                    <a:pt x="5115" y="5928"/>
                  </a:lnTo>
                  <a:cubicBezTo>
                    <a:pt x="5115" y="5928"/>
                    <a:pt x="5115" y="5955"/>
                    <a:pt x="5084" y="5955"/>
                  </a:cubicBezTo>
                  <a:cubicBezTo>
                    <a:pt x="5056" y="5986"/>
                    <a:pt x="5056" y="6014"/>
                    <a:pt x="5026" y="6044"/>
                  </a:cubicBezTo>
                  <a:cubicBezTo>
                    <a:pt x="4968" y="6102"/>
                    <a:pt x="4910" y="6130"/>
                    <a:pt x="4852" y="6188"/>
                  </a:cubicBezTo>
                  <a:lnTo>
                    <a:pt x="4794" y="6246"/>
                  </a:lnTo>
                  <a:lnTo>
                    <a:pt x="4794" y="6246"/>
                  </a:lnTo>
                  <a:cubicBezTo>
                    <a:pt x="4766" y="6246"/>
                    <a:pt x="4766" y="6246"/>
                    <a:pt x="4766" y="6276"/>
                  </a:cubicBezTo>
                  <a:cubicBezTo>
                    <a:pt x="4736" y="6276"/>
                    <a:pt x="4736" y="6276"/>
                    <a:pt x="4708" y="6304"/>
                  </a:cubicBezTo>
                  <a:lnTo>
                    <a:pt x="4533" y="6392"/>
                  </a:lnTo>
                  <a:cubicBezTo>
                    <a:pt x="4503" y="6420"/>
                    <a:pt x="4475" y="6451"/>
                    <a:pt x="4445" y="6451"/>
                  </a:cubicBezTo>
                  <a:cubicBezTo>
                    <a:pt x="4445" y="6451"/>
                    <a:pt x="4417" y="6478"/>
                    <a:pt x="4387" y="6478"/>
                  </a:cubicBezTo>
                  <a:lnTo>
                    <a:pt x="4387" y="6478"/>
                  </a:lnTo>
                  <a:lnTo>
                    <a:pt x="4359" y="6478"/>
                  </a:lnTo>
                  <a:lnTo>
                    <a:pt x="4359" y="6509"/>
                  </a:lnTo>
                  <a:cubicBezTo>
                    <a:pt x="4038" y="6625"/>
                    <a:pt x="3748" y="6653"/>
                    <a:pt x="3429" y="6653"/>
                  </a:cubicBezTo>
                  <a:cubicBezTo>
                    <a:pt x="3109" y="6653"/>
                    <a:pt x="2790" y="6595"/>
                    <a:pt x="2500" y="6478"/>
                  </a:cubicBezTo>
                  <a:close/>
                  <a:moveTo>
                    <a:pt x="9443" y="4417"/>
                  </a:moveTo>
                  <a:lnTo>
                    <a:pt x="9443" y="4417"/>
                  </a:lnTo>
                  <a:cubicBezTo>
                    <a:pt x="9501" y="4445"/>
                    <a:pt x="9531" y="4445"/>
                    <a:pt x="9589" y="4417"/>
                  </a:cubicBezTo>
                  <a:cubicBezTo>
                    <a:pt x="9617" y="4417"/>
                    <a:pt x="9675" y="4386"/>
                    <a:pt x="9705" y="4386"/>
                  </a:cubicBezTo>
                  <a:cubicBezTo>
                    <a:pt x="9791" y="4328"/>
                    <a:pt x="9880" y="4300"/>
                    <a:pt x="9966" y="4242"/>
                  </a:cubicBezTo>
                  <a:cubicBezTo>
                    <a:pt x="10112" y="4154"/>
                    <a:pt x="10256" y="4038"/>
                    <a:pt x="10373" y="3894"/>
                  </a:cubicBezTo>
                  <a:cubicBezTo>
                    <a:pt x="10461" y="3894"/>
                    <a:pt x="10519" y="3863"/>
                    <a:pt x="10605" y="3836"/>
                  </a:cubicBezTo>
                  <a:cubicBezTo>
                    <a:pt x="10605" y="3836"/>
                    <a:pt x="10605" y="3863"/>
                    <a:pt x="10577" y="3863"/>
                  </a:cubicBezTo>
                  <a:lnTo>
                    <a:pt x="10577" y="3894"/>
                  </a:lnTo>
                  <a:lnTo>
                    <a:pt x="10577" y="3922"/>
                  </a:lnTo>
                  <a:cubicBezTo>
                    <a:pt x="10577" y="3922"/>
                    <a:pt x="10547" y="3922"/>
                    <a:pt x="10547" y="3952"/>
                  </a:cubicBezTo>
                  <a:lnTo>
                    <a:pt x="10547" y="3952"/>
                  </a:lnTo>
                  <a:lnTo>
                    <a:pt x="10547" y="3980"/>
                  </a:lnTo>
                  <a:cubicBezTo>
                    <a:pt x="10547" y="3980"/>
                    <a:pt x="10547" y="4010"/>
                    <a:pt x="10519" y="4010"/>
                  </a:cubicBezTo>
                  <a:cubicBezTo>
                    <a:pt x="10461" y="4126"/>
                    <a:pt x="10403" y="4242"/>
                    <a:pt x="10345" y="4328"/>
                  </a:cubicBezTo>
                  <a:lnTo>
                    <a:pt x="10314" y="4328"/>
                  </a:lnTo>
                  <a:lnTo>
                    <a:pt x="10314" y="4359"/>
                  </a:lnTo>
                  <a:lnTo>
                    <a:pt x="10287" y="4386"/>
                  </a:lnTo>
                  <a:cubicBezTo>
                    <a:pt x="10256" y="4417"/>
                    <a:pt x="10256" y="4445"/>
                    <a:pt x="10228" y="4445"/>
                  </a:cubicBezTo>
                  <a:lnTo>
                    <a:pt x="10082" y="4591"/>
                  </a:lnTo>
                  <a:cubicBezTo>
                    <a:pt x="10082" y="4619"/>
                    <a:pt x="10054" y="4619"/>
                    <a:pt x="10024" y="4649"/>
                  </a:cubicBezTo>
                  <a:lnTo>
                    <a:pt x="10024" y="4649"/>
                  </a:lnTo>
                  <a:lnTo>
                    <a:pt x="9996" y="4649"/>
                  </a:lnTo>
                  <a:cubicBezTo>
                    <a:pt x="9996" y="4677"/>
                    <a:pt x="9966" y="4677"/>
                    <a:pt x="9966" y="4677"/>
                  </a:cubicBezTo>
                  <a:cubicBezTo>
                    <a:pt x="9908" y="4735"/>
                    <a:pt x="9850" y="4765"/>
                    <a:pt x="9791" y="4793"/>
                  </a:cubicBezTo>
                  <a:lnTo>
                    <a:pt x="9443" y="4968"/>
                  </a:lnTo>
                  <a:cubicBezTo>
                    <a:pt x="9299" y="4998"/>
                    <a:pt x="9152" y="5026"/>
                    <a:pt x="9036" y="5056"/>
                  </a:cubicBezTo>
                  <a:cubicBezTo>
                    <a:pt x="8892" y="5084"/>
                    <a:pt x="8776" y="5084"/>
                    <a:pt x="8629" y="5114"/>
                  </a:cubicBezTo>
                  <a:cubicBezTo>
                    <a:pt x="8485" y="5114"/>
                    <a:pt x="8311" y="5114"/>
                    <a:pt x="8164" y="5084"/>
                  </a:cubicBezTo>
                  <a:cubicBezTo>
                    <a:pt x="7990" y="5084"/>
                    <a:pt x="7846" y="5056"/>
                    <a:pt x="7672" y="5026"/>
                  </a:cubicBezTo>
                  <a:cubicBezTo>
                    <a:pt x="7555" y="4998"/>
                    <a:pt x="7467" y="4968"/>
                    <a:pt x="7351" y="4968"/>
                  </a:cubicBezTo>
                  <a:cubicBezTo>
                    <a:pt x="7467" y="4909"/>
                    <a:pt x="7555" y="4882"/>
                    <a:pt x="7672" y="4851"/>
                  </a:cubicBezTo>
                  <a:cubicBezTo>
                    <a:pt x="8369" y="4649"/>
                    <a:pt x="9066" y="4386"/>
                    <a:pt x="9764" y="4126"/>
                  </a:cubicBezTo>
                  <a:cubicBezTo>
                    <a:pt x="9850" y="4096"/>
                    <a:pt x="9938" y="4068"/>
                    <a:pt x="9996" y="4038"/>
                  </a:cubicBezTo>
                  <a:cubicBezTo>
                    <a:pt x="9966" y="4068"/>
                    <a:pt x="9938" y="4096"/>
                    <a:pt x="9880" y="4126"/>
                  </a:cubicBezTo>
                  <a:cubicBezTo>
                    <a:pt x="9822" y="4154"/>
                    <a:pt x="9733" y="4212"/>
                    <a:pt x="9647" y="4242"/>
                  </a:cubicBezTo>
                  <a:cubicBezTo>
                    <a:pt x="9617" y="4270"/>
                    <a:pt x="9559" y="4270"/>
                    <a:pt x="9531" y="4300"/>
                  </a:cubicBezTo>
                  <a:cubicBezTo>
                    <a:pt x="9501" y="4300"/>
                    <a:pt x="9443" y="4328"/>
                    <a:pt x="9443" y="4386"/>
                  </a:cubicBezTo>
                  <a:cubicBezTo>
                    <a:pt x="9415" y="4386"/>
                    <a:pt x="9415" y="4417"/>
                    <a:pt x="9443" y="4417"/>
                  </a:cubicBezTo>
                  <a:close/>
                  <a:moveTo>
                    <a:pt x="10635" y="4417"/>
                  </a:moveTo>
                  <a:lnTo>
                    <a:pt x="10635" y="4417"/>
                  </a:lnTo>
                  <a:lnTo>
                    <a:pt x="10693" y="4417"/>
                  </a:lnTo>
                  <a:cubicBezTo>
                    <a:pt x="10721" y="4475"/>
                    <a:pt x="10751" y="4503"/>
                    <a:pt x="10779" y="4533"/>
                  </a:cubicBezTo>
                  <a:cubicBezTo>
                    <a:pt x="10810" y="4561"/>
                    <a:pt x="10837" y="4591"/>
                    <a:pt x="10837" y="4649"/>
                  </a:cubicBezTo>
                  <a:cubicBezTo>
                    <a:pt x="10868" y="4677"/>
                    <a:pt x="10896" y="4707"/>
                    <a:pt x="10896" y="4735"/>
                  </a:cubicBezTo>
                  <a:lnTo>
                    <a:pt x="10926" y="4765"/>
                  </a:lnTo>
                  <a:lnTo>
                    <a:pt x="10926" y="4793"/>
                  </a:lnTo>
                  <a:lnTo>
                    <a:pt x="10926" y="4823"/>
                  </a:lnTo>
                  <a:lnTo>
                    <a:pt x="10926" y="4851"/>
                  </a:lnTo>
                  <a:lnTo>
                    <a:pt x="10926" y="4909"/>
                  </a:lnTo>
                  <a:lnTo>
                    <a:pt x="10926" y="4909"/>
                  </a:lnTo>
                  <a:lnTo>
                    <a:pt x="10926" y="4940"/>
                  </a:lnTo>
                  <a:cubicBezTo>
                    <a:pt x="10926" y="4968"/>
                    <a:pt x="10926" y="4998"/>
                    <a:pt x="10896" y="5026"/>
                  </a:cubicBezTo>
                  <a:cubicBezTo>
                    <a:pt x="10896" y="4998"/>
                    <a:pt x="10868" y="5026"/>
                    <a:pt x="10868" y="5026"/>
                  </a:cubicBezTo>
                  <a:lnTo>
                    <a:pt x="10868" y="5056"/>
                  </a:lnTo>
                  <a:lnTo>
                    <a:pt x="10837" y="5056"/>
                  </a:lnTo>
                  <a:lnTo>
                    <a:pt x="10837" y="5084"/>
                  </a:lnTo>
                  <a:cubicBezTo>
                    <a:pt x="10810" y="5084"/>
                    <a:pt x="10779" y="5114"/>
                    <a:pt x="10721" y="5142"/>
                  </a:cubicBezTo>
                  <a:lnTo>
                    <a:pt x="10721" y="5142"/>
                  </a:lnTo>
                  <a:lnTo>
                    <a:pt x="10693" y="5142"/>
                  </a:lnTo>
                  <a:cubicBezTo>
                    <a:pt x="10693" y="5142"/>
                    <a:pt x="10663" y="5172"/>
                    <a:pt x="10635" y="5172"/>
                  </a:cubicBezTo>
                  <a:cubicBezTo>
                    <a:pt x="10605" y="5172"/>
                    <a:pt x="10547" y="5200"/>
                    <a:pt x="10519" y="5200"/>
                  </a:cubicBezTo>
                  <a:cubicBezTo>
                    <a:pt x="10403" y="5230"/>
                    <a:pt x="10314" y="5258"/>
                    <a:pt x="10228" y="5288"/>
                  </a:cubicBezTo>
                  <a:cubicBezTo>
                    <a:pt x="10024" y="5346"/>
                    <a:pt x="9850" y="5374"/>
                    <a:pt x="9647" y="5432"/>
                  </a:cubicBezTo>
                  <a:cubicBezTo>
                    <a:pt x="9501" y="5463"/>
                    <a:pt x="9357" y="5463"/>
                    <a:pt x="9182" y="5491"/>
                  </a:cubicBezTo>
                  <a:lnTo>
                    <a:pt x="9357" y="5230"/>
                  </a:lnTo>
                  <a:cubicBezTo>
                    <a:pt x="9791" y="5114"/>
                    <a:pt x="10198" y="4909"/>
                    <a:pt x="10489" y="4533"/>
                  </a:cubicBezTo>
                  <a:cubicBezTo>
                    <a:pt x="10519" y="4503"/>
                    <a:pt x="10577" y="4417"/>
                    <a:pt x="10605" y="4359"/>
                  </a:cubicBezTo>
                  <a:cubicBezTo>
                    <a:pt x="10635" y="4386"/>
                    <a:pt x="10635" y="4386"/>
                    <a:pt x="10635" y="4417"/>
                  </a:cubicBezTo>
                  <a:close/>
                  <a:moveTo>
                    <a:pt x="8687" y="5839"/>
                  </a:moveTo>
                  <a:lnTo>
                    <a:pt x="8687" y="5839"/>
                  </a:lnTo>
                  <a:cubicBezTo>
                    <a:pt x="8571" y="5986"/>
                    <a:pt x="8455" y="6130"/>
                    <a:pt x="8369" y="6276"/>
                  </a:cubicBezTo>
                  <a:cubicBezTo>
                    <a:pt x="8253" y="6420"/>
                    <a:pt x="8164" y="6567"/>
                    <a:pt x="8078" y="6683"/>
                  </a:cubicBezTo>
                  <a:lnTo>
                    <a:pt x="8048" y="6711"/>
                  </a:lnTo>
                  <a:lnTo>
                    <a:pt x="8020" y="6741"/>
                  </a:lnTo>
                  <a:cubicBezTo>
                    <a:pt x="7990" y="6769"/>
                    <a:pt x="7990" y="6799"/>
                    <a:pt x="7962" y="6827"/>
                  </a:cubicBezTo>
                  <a:lnTo>
                    <a:pt x="7816" y="6974"/>
                  </a:lnTo>
                  <a:lnTo>
                    <a:pt x="7788" y="6974"/>
                  </a:lnTo>
                  <a:lnTo>
                    <a:pt x="7788" y="6974"/>
                  </a:lnTo>
                  <a:cubicBezTo>
                    <a:pt x="7788" y="7001"/>
                    <a:pt x="7758" y="7001"/>
                    <a:pt x="7758" y="7001"/>
                  </a:cubicBezTo>
                  <a:cubicBezTo>
                    <a:pt x="7730" y="7032"/>
                    <a:pt x="7699" y="7032"/>
                    <a:pt x="7672" y="7060"/>
                  </a:cubicBezTo>
                  <a:lnTo>
                    <a:pt x="7641" y="7060"/>
                  </a:lnTo>
                  <a:lnTo>
                    <a:pt x="7641" y="7060"/>
                  </a:lnTo>
                  <a:lnTo>
                    <a:pt x="7613" y="7090"/>
                  </a:lnTo>
                  <a:lnTo>
                    <a:pt x="7555" y="7090"/>
                  </a:lnTo>
                  <a:lnTo>
                    <a:pt x="7525" y="7090"/>
                  </a:lnTo>
                  <a:lnTo>
                    <a:pt x="7497" y="7118"/>
                  </a:lnTo>
                  <a:cubicBezTo>
                    <a:pt x="7439" y="7118"/>
                    <a:pt x="7351" y="7118"/>
                    <a:pt x="7293" y="7090"/>
                  </a:cubicBezTo>
                  <a:cubicBezTo>
                    <a:pt x="7207" y="7060"/>
                    <a:pt x="7149" y="7060"/>
                    <a:pt x="7060" y="7032"/>
                  </a:cubicBezTo>
                  <a:lnTo>
                    <a:pt x="6626" y="6857"/>
                  </a:lnTo>
                  <a:cubicBezTo>
                    <a:pt x="6479" y="6769"/>
                    <a:pt x="6305" y="6711"/>
                    <a:pt x="6161" y="6625"/>
                  </a:cubicBezTo>
                  <a:cubicBezTo>
                    <a:pt x="6072" y="6567"/>
                    <a:pt x="5986" y="6537"/>
                    <a:pt x="5898" y="6478"/>
                  </a:cubicBezTo>
                  <a:lnTo>
                    <a:pt x="5724" y="6392"/>
                  </a:lnTo>
                  <a:cubicBezTo>
                    <a:pt x="5928" y="6362"/>
                    <a:pt x="6130" y="6304"/>
                    <a:pt x="6335" y="6246"/>
                  </a:cubicBezTo>
                  <a:cubicBezTo>
                    <a:pt x="6828" y="6130"/>
                    <a:pt x="7323" y="5955"/>
                    <a:pt x="7788" y="5753"/>
                  </a:cubicBezTo>
                  <a:cubicBezTo>
                    <a:pt x="7904" y="5695"/>
                    <a:pt x="8020" y="5637"/>
                    <a:pt x="8164" y="5579"/>
                  </a:cubicBezTo>
                  <a:lnTo>
                    <a:pt x="8339" y="5491"/>
                  </a:lnTo>
                  <a:cubicBezTo>
                    <a:pt x="8397" y="5432"/>
                    <a:pt x="8485" y="5405"/>
                    <a:pt x="8513" y="5346"/>
                  </a:cubicBezTo>
                  <a:cubicBezTo>
                    <a:pt x="8659" y="5346"/>
                    <a:pt x="8834" y="5316"/>
                    <a:pt x="8978" y="5316"/>
                  </a:cubicBezTo>
                  <a:cubicBezTo>
                    <a:pt x="9036" y="5316"/>
                    <a:pt x="9094" y="5288"/>
                    <a:pt x="9124" y="5288"/>
                  </a:cubicBezTo>
                  <a:cubicBezTo>
                    <a:pt x="9094" y="5346"/>
                    <a:pt x="9036" y="5405"/>
                    <a:pt x="9008" y="5463"/>
                  </a:cubicBezTo>
                  <a:cubicBezTo>
                    <a:pt x="8892" y="5579"/>
                    <a:pt x="8804" y="5723"/>
                    <a:pt x="8687" y="5839"/>
                  </a:cubicBezTo>
                  <a:close/>
                  <a:moveTo>
                    <a:pt x="7641" y="7060"/>
                  </a:moveTo>
                  <a:lnTo>
                    <a:pt x="7641" y="7060"/>
                  </a:lnTo>
                  <a:cubicBezTo>
                    <a:pt x="7672" y="7060"/>
                    <a:pt x="7672" y="7060"/>
                    <a:pt x="7641" y="7060"/>
                  </a:cubicBezTo>
                  <a:close/>
                  <a:moveTo>
                    <a:pt x="5870" y="6827"/>
                  </a:moveTo>
                  <a:lnTo>
                    <a:pt x="5870" y="6827"/>
                  </a:lnTo>
                  <a:lnTo>
                    <a:pt x="5724" y="6683"/>
                  </a:lnTo>
                  <a:cubicBezTo>
                    <a:pt x="5666" y="6625"/>
                    <a:pt x="5638" y="6567"/>
                    <a:pt x="5580" y="6509"/>
                  </a:cubicBezTo>
                  <a:cubicBezTo>
                    <a:pt x="5638" y="6567"/>
                    <a:pt x="5724" y="6595"/>
                    <a:pt x="5782" y="6653"/>
                  </a:cubicBezTo>
                  <a:cubicBezTo>
                    <a:pt x="5840" y="6683"/>
                    <a:pt x="5898" y="6741"/>
                    <a:pt x="5986" y="6769"/>
                  </a:cubicBezTo>
                  <a:cubicBezTo>
                    <a:pt x="6044" y="6827"/>
                    <a:pt x="6130" y="6857"/>
                    <a:pt x="6189" y="6915"/>
                  </a:cubicBezTo>
                  <a:cubicBezTo>
                    <a:pt x="6130" y="6885"/>
                    <a:pt x="6103" y="6885"/>
                    <a:pt x="6044" y="6885"/>
                  </a:cubicBezTo>
                  <a:cubicBezTo>
                    <a:pt x="5986" y="6857"/>
                    <a:pt x="5928" y="6857"/>
                    <a:pt x="5870" y="6827"/>
                  </a:cubicBezTo>
                  <a:close/>
                  <a:moveTo>
                    <a:pt x="5549" y="6451"/>
                  </a:moveTo>
                  <a:lnTo>
                    <a:pt x="5549" y="6451"/>
                  </a:lnTo>
                  <a:cubicBezTo>
                    <a:pt x="5549" y="6420"/>
                    <a:pt x="5549" y="6420"/>
                    <a:pt x="5521" y="6420"/>
                  </a:cubicBezTo>
                  <a:lnTo>
                    <a:pt x="5549" y="6420"/>
                  </a:lnTo>
                  <a:close/>
                  <a:moveTo>
                    <a:pt x="10577" y="3894"/>
                  </a:moveTo>
                  <a:lnTo>
                    <a:pt x="10577" y="3894"/>
                  </a:lnTo>
                  <a:close/>
                  <a:moveTo>
                    <a:pt x="10810" y="3980"/>
                  </a:moveTo>
                  <a:lnTo>
                    <a:pt x="10810" y="3980"/>
                  </a:lnTo>
                  <a:lnTo>
                    <a:pt x="10810" y="3980"/>
                  </a:lnTo>
                  <a:cubicBezTo>
                    <a:pt x="10837" y="3922"/>
                    <a:pt x="10896" y="3894"/>
                    <a:pt x="10926" y="3863"/>
                  </a:cubicBezTo>
                  <a:cubicBezTo>
                    <a:pt x="10954" y="3894"/>
                    <a:pt x="10984" y="3894"/>
                    <a:pt x="11012" y="3894"/>
                  </a:cubicBezTo>
                  <a:cubicBezTo>
                    <a:pt x="11012" y="3894"/>
                    <a:pt x="11042" y="3922"/>
                    <a:pt x="11070" y="3922"/>
                  </a:cubicBezTo>
                  <a:cubicBezTo>
                    <a:pt x="10984" y="3952"/>
                    <a:pt x="10868" y="3980"/>
                    <a:pt x="10779" y="4038"/>
                  </a:cubicBezTo>
                  <a:lnTo>
                    <a:pt x="10779" y="4038"/>
                  </a:lnTo>
                  <a:cubicBezTo>
                    <a:pt x="10779" y="4010"/>
                    <a:pt x="10779" y="4010"/>
                    <a:pt x="10810" y="3980"/>
                  </a:cubicBezTo>
                  <a:close/>
                  <a:moveTo>
                    <a:pt x="7118" y="5026"/>
                  </a:moveTo>
                  <a:lnTo>
                    <a:pt x="7118" y="5026"/>
                  </a:lnTo>
                  <a:lnTo>
                    <a:pt x="7118" y="5026"/>
                  </a:lnTo>
                  <a:cubicBezTo>
                    <a:pt x="7265" y="5114"/>
                    <a:pt x="7439" y="5142"/>
                    <a:pt x="7583" y="5200"/>
                  </a:cubicBezTo>
                  <a:cubicBezTo>
                    <a:pt x="7730" y="5230"/>
                    <a:pt x="7904" y="5258"/>
                    <a:pt x="8048" y="5288"/>
                  </a:cubicBezTo>
                  <a:cubicBezTo>
                    <a:pt x="8078" y="5288"/>
                    <a:pt x="8136" y="5288"/>
                    <a:pt x="8164" y="5316"/>
                  </a:cubicBezTo>
                  <a:cubicBezTo>
                    <a:pt x="8136" y="5316"/>
                    <a:pt x="8106" y="5316"/>
                    <a:pt x="8106" y="5346"/>
                  </a:cubicBezTo>
                  <a:cubicBezTo>
                    <a:pt x="7990" y="5405"/>
                    <a:pt x="7874" y="5463"/>
                    <a:pt x="7758" y="5491"/>
                  </a:cubicBezTo>
                  <a:cubicBezTo>
                    <a:pt x="7555" y="5607"/>
                    <a:pt x="7323" y="5695"/>
                    <a:pt x="7090" y="5781"/>
                  </a:cubicBezTo>
                  <a:cubicBezTo>
                    <a:pt x="6626" y="5928"/>
                    <a:pt x="6161" y="6072"/>
                    <a:pt x="5666" y="6188"/>
                  </a:cubicBezTo>
                  <a:cubicBezTo>
                    <a:pt x="5521" y="6218"/>
                    <a:pt x="5405" y="6246"/>
                    <a:pt x="5259" y="6246"/>
                  </a:cubicBezTo>
                  <a:cubicBezTo>
                    <a:pt x="5201" y="6276"/>
                    <a:pt x="5173" y="6276"/>
                    <a:pt x="5115" y="6276"/>
                  </a:cubicBezTo>
                  <a:lnTo>
                    <a:pt x="5115" y="6276"/>
                  </a:lnTo>
                  <a:cubicBezTo>
                    <a:pt x="5347" y="6044"/>
                    <a:pt x="5549" y="5753"/>
                    <a:pt x="5607" y="5432"/>
                  </a:cubicBezTo>
                  <a:cubicBezTo>
                    <a:pt x="6130" y="5316"/>
                    <a:pt x="6626" y="5172"/>
                    <a:pt x="7118" y="5026"/>
                  </a:cubicBezTo>
                  <a:close/>
                  <a:moveTo>
                    <a:pt x="5143" y="5897"/>
                  </a:moveTo>
                  <a:lnTo>
                    <a:pt x="5143" y="5897"/>
                  </a:lnTo>
                  <a:close/>
                  <a:moveTo>
                    <a:pt x="668" y="5637"/>
                  </a:moveTo>
                  <a:lnTo>
                    <a:pt x="668" y="5637"/>
                  </a:lnTo>
                  <a:lnTo>
                    <a:pt x="668" y="5637"/>
                  </a:lnTo>
                  <a:lnTo>
                    <a:pt x="668" y="5637"/>
                  </a:lnTo>
                  <a:lnTo>
                    <a:pt x="640" y="5607"/>
                  </a:lnTo>
                  <a:cubicBezTo>
                    <a:pt x="640" y="5607"/>
                    <a:pt x="610" y="5579"/>
                    <a:pt x="582" y="5579"/>
                  </a:cubicBezTo>
                  <a:cubicBezTo>
                    <a:pt x="552" y="5549"/>
                    <a:pt x="524" y="5521"/>
                    <a:pt x="494" y="5463"/>
                  </a:cubicBezTo>
                  <a:lnTo>
                    <a:pt x="494" y="5463"/>
                  </a:lnTo>
                  <a:lnTo>
                    <a:pt x="466" y="5432"/>
                  </a:lnTo>
                  <a:cubicBezTo>
                    <a:pt x="466" y="5405"/>
                    <a:pt x="435" y="5405"/>
                    <a:pt x="435" y="5374"/>
                  </a:cubicBezTo>
                  <a:cubicBezTo>
                    <a:pt x="377" y="5288"/>
                    <a:pt x="349" y="5230"/>
                    <a:pt x="319" y="5142"/>
                  </a:cubicBezTo>
                  <a:cubicBezTo>
                    <a:pt x="261" y="4968"/>
                    <a:pt x="233" y="4793"/>
                    <a:pt x="261" y="4591"/>
                  </a:cubicBezTo>
                  <a:cubicBezTo>
                    <a:pt x="261" y="4533"/>
                    <a:pt x="291" y="4475"/>
                    <a:pt x="291" y="4445"/>
                  </a:cubicBezTo>
                  <a:cubicBezTo>
                    <a:pt x="377" y="4386"/>
                    <a:pt x="435" y="4300"/>
                    <a:pt x="494" y="4242"/>
                  </a:cubicBezTo>
                  <a:cubicBezTo>
                    <a:pt x="582" y="4154"/>
                    <a:pt x="640" y="4068"/>
                    <a:pt x="726" y="3980"/>
                  </a:cubicBezTo>
                  <a:cubicBezTo>
                    <a:pt x="872" y="3805"/>
                    <a:pt x="1017" y="3661"/>
                    <a:pt x="1163" y="3487"/>
                  </a:cubicBezTo>
                  <a:cubicBezTo>
                    <a:pt x="1454" y="3138"/>
                    <a:pt x="1772" y="2848"/>
                    <a:pt x="2093" y="2527"/>
                  </a:cubicBezTo>
                  <a:cubicBezTo>
                    <a:pt x="2267" y="2383"/>
                    <a:pt x="2441" y="2236"/>
                    <a:pt x="2586" y="2092"/>
                  </a:cubicBezTo>
                  <a:cubicBezTo>
                    <a:pt x="2674" y="2034"/>
                    <a:pt x="2760" y="1946"/>
                    <a:pt x="2848" y="1888"/>
                  </a:cubicBezTo>
                  <a:cubicBezTo>
                    <a:pt x="2876" y="1860"/>
                    <a:pt x="2906" y="1860"/>
                    <a:pt x="2934" y="1830"/>
                  </a:cubicBezTo>
                  <a:lnTo>
                    <a:pt x="2934" y="1830"/>
                  </a:lnTo>
                  <a:lnTo>
                    <a:pt x="2964" y="1802"/>
                  </a:lnTo>
                  <a:cubicBezTo>
                    <a:pt x="3023" y="1771"/>
                    <a:pt x="3050" y="1744"/>
                    <a:pt x="3109" y="1685"/>
                  </a:cubicBezTo>
                  <a:cubicBezTo>
                    <a:pt x="3457" y="1423"/>
                    <a:pt x="3836" y="1190"/>
                    <a:pt x="4213" y="958"/>
                  </a:cubicBezTo>
                  <a:cubicBezTo>
                    <a:pt x="4417" y="842"/>
                    <a:pt x="4592" y="725"/>
                    <a:pt x="4794" y="609"/>
                  </a:cubicBezTo>
                  <a:cubicBezTo>
                    <a:pt x="4998" y="493"/>
                    <a:pt x="5173" y="407"/>
                    <a:pt x="5375" y="291"/>
                  </a:cubicBezTo>
                  <a:lnTo>
                    <a:pt x="5463" y="202"/>
                  </a:lnTo>
                  <a:cubicBezTo>
                    <a:pt x="5666" y="233"/>
                    <a:pt x="5870" y="233"/>
                    <a:pt x="6044" y="233"/>
                  </a:cubicBezTo>
                  <a:cubicBezTo>
                    <a:pt x="6247" y="261"/>
                    <a:pt x="6479" y="319"/>
                    <a:pt x="6684" y="377"/>
                  </a:cubicBezTo>
                  <a:cubicBezTo>
                    <a:pt x="7090" y="493"/>
                    <a:pt x="7525" y="639"/>
                    <a:pt x="7932" y="756"/>
                  </a:cubicBezTo>
                  <a:cubicBezTo>
                    <a:pt x="8804" y="1016"/>
                    <a:pt x="9675" y="1307"/>
                    <a:pt x="10519" y="1569"/>
                  </a:cubicBezTo>
                  <a:cubicBezTo>
                    <a:pt x="11012" y="1713"/>
                    <a:pt x="11477" y="1860"/>
                    <a:pt x="11942" y="1976"/>
                  </a:cubicBezTo>
                  <a:lnTo>
                    <a:pt x="11942" y="2004"/>
                  </a:lnTo>
                  <a:cubicBezTo>
                    <a:pt x="11942" y="2034"/>
                    <a:pt x="11972" y="2092"/>
                    <a:pt x="11972" y="2120"/>
                  </a:cubicBezTo>
                  <a:cubicBezTo>
                    <a:pt x="11972" y="2178"/>
                    <a:pt x="12000" y="2208"/>
                    <a:pt x="12000" y="2267"/>
                  </a:cubicBezTo>
                  <a:lnTo>
                    <a:pt x="12000" y="2325"/>
                  </a:lnTo>
                  <a:cubicBezTo>
                    <a:pt x="12030" y="2353"/>
                    <a:pt x="12000" y="2353"/>
                    <a:pt x="12030" y="2383"/>
                  </a:cubicBezTo>
                  <a:cubicBezTo>
                    <a:pt x="12030" y="2585"/>
                    <a:pt x="12030" y="2759"/>
                    <a:pt x="12000" y="2934"/>
                  </a:cubicBezTo>
                  <a:lnTo>
                    <a:pt x="12000" y="3022"/>
                  </a:lnTo>
                  <a:cubicBezTo>
                    <a:pt x="11825" y="3080"/>
                    <a:pt x="11681" y="3138"/>
                    <a:pt x="11507" y="3196"/>
                  </a:cubicBezTo>
                  <a:cubicBezTo>
                    <a:pt x="11333" y="3254"/>
                    <a:pt x="11158" y="3313"/>
                    <a:pt x="10984" y="3399"/>
                  </a:cubicBezTo>
                  <a:cubicBezTo>
                    <a:pt x="10635" y="3515"/>
                    <a:pt x="10287" y="3661"/>
                    <a:pt x="9938" y="3777"/>
                  </a:cubicBezTo>
                  <a:cubicBezTo>
                    <a:pt x="9268" y="4038"/>
                    <a:pt x="8571" y="4300"/>
                    <a:pt x="7846" y="4503"/>
                  </a:cubicBezTo>
                  <a:cubicBezTo>
                    <a:pt x="7149" y="4735"/>
                    <a:pt x="6451" y="4968"/>
                    <a:pt x="5754" y="5142"/>
                  </a:cubicBezTo>
                  <a:cubicBezTo>
                    <a:pt x="5026" y="5316"/>
                    <a:pt x="4301" y="5463"/>
                    <a:pt x="3573" y="5579"/>
                  </a:cubicBezTo>
                  <a:cubicBezTo>
                    <a:pt x="3283" y="5637"/>
                    <a:pt x="2964" y="5695"/>
                    <a:pt x="2674" y="5723"/>
                  </a:cubicBezTo>
                  <a:lnTo>
                    <a:pt x="2616" y="5723"/>
                  </a:lnTo>
                  <a:cubicBezTo>
                    <a:pt x="2558" y="5723"/>
                    <a:pt x="2469" y="5695"/>
                    <a:pt x="2411" y="5695"/>
                  </a:cubicBezTo>
                  <a:cubicBezTo>
                    <a:pt x="2267" y="5695"/>
                    <a:pt x="2151" y="5665"/>
                    <a:pt x="2004" y="5637"/>
                  </a:cubicBezTo>
                  <a:cubicBezTo>
                    <a:pt x="1744" y="5607"/>
                    <a:pt x="1481" y="5521"/>
                    <a:pt x="1221" y="5463"/>
                  </a:cubicBezTo>
                  <a:cubicBezTo>
                    <a:pt x="1075" y="5405"/>
                    <a:pt x="931" y="5346"/>
                    <a:pt x="784" y="5316"/>
                  </a:cubicBezTo>
                  <a:cubicBezTo>
                    <a:pt x="756" y="5288"/>
                    <a:pt x="726" y="5346"/>
                    <a:pt x="756" y="5374"/>
                  </a:cubicBezTo>
                  <a:cubicBezTo>
                    <a:pt x="1249" y="5549"/>
                    <a:pt x="1744" y="5695"/>
                    <a:pt x="2267" y="5753"/>
                  </a:cubicBezTo>
                  <a:cubicBezTo>
                    <a:pt x="1977" y="5781"/>
                    <a:pt x="1686" y="5781"/>
                    <a:pt x="1423" y="5811"/>
                  </a:cubicBezTo>
                  <a:cubicBezTo>
                    <a:pt x="1337" y="5811"/>
                    <a:pt x="1249" y="5839"/>
                    <a:pt x="1133" y="5839"/>
                  </a:cubicBezTo>
                  <a:lnTo>
                    <a:pt x="1133" y="5839"/>
                  </a:lnTo>
                  <a:cubicBezTo>
                    <a:pt x="1075" y="5839"/>
                    <a:pt x="1047" y="5811"/>
                    <a:pt x="989" y="5811"/>
                  </a:cubicBezTo>
                  <a:cubicBezTo>
                    <a:pt x="958" y="5811"/>
                    <a:pt x="958" y="5781"/>
                    <a:pt x="931" y="5781"/>
                  </a:cubicBezTo>
                  <a:lnTo>
                    <a:pt x="931" y="5781"/>
                  </a:lnTo>
                  <a:lnTo>
                    <a:pt x="931" y="5781"/>
                  </a:lnTo>
                  <a:cubicBezTo>
                    <a:pt x="900" y="5781"/>
                    <a:pt x="900" y="5781"/>
                    <a:pt x="900" y="5753"/>
                  </a:cubicBezTo>
                  <a:cubicBezTo>
                    <a:pt x="842" y="5753"/>
                    <a:pt x="814" y="5723"/>
                    <a:pt x="784" y="5695"/>
                  </a:cubicBezTo>
                  <a:cubicBezTo>
                    <a:pt x="756" y="5695"/>
                    <a:pt x="698" y="5665"/>
                    <a:pt x="668" y="5637"/>
                  </a:cubicBezTo>
                  <a:close/>
                  <a:moveTo>
                    <a:pt x="784" y="6683"/>
                  </a:moveTo>
                  <a:lnTo>
                    <a:pt x="784" y="6683"/>
                  </a:lnTo>
                  <a:cubicBezTo>
                    <a:pt x="756" y="6653"/>
                    <a:pt x="726" y="6653"/>
                    <a:pt x="698" y="6625"/>
                  </a:cubicBezTo>
                  <a:cubicBezTo>
                    <a:pt x="668" y="6595"/>
                    <a:pt x="640" y="6595"/>
                    <a:pt x="640" y="6567"/>
                  </a:cubicBezTo>
                  <a:cubicBezTo>
                    <a:pt x="610" y="6567"/>
                    <a:pt x="610" y="6567"/>
                    <a:pt x="582" y="6537"/>
                  </a:cubicBezTo>
                  <a:lnTo>
                    <a:pt x="582" y="6537"/>
                  </a:lnTo>
                  <a:lnTo>
                    <a:pt x="582" y="6537"/>
                  </a:lnTo>
                  <a:lnTo>
                    <a:pt x="582" y="6537"/>
                  </a:lnTo>
                  <a:cubicBezTo>
                    <a:pt x="582" y="6509"/>
                    <a:pt x="552" y="6509"/>
                    <a:pt x="552" y="6478"/>
                  </a:cubicBezTo>
                  <a:lnTo>
                    <a:pt x="552" y="6509"/>
                  </a:lnTo>
                  <a:lnTo>
                    <a:pt x="552" y="6478"/>
                  </a:lnTo>
                  <a:lnTo>
                    <a:pt x="552" y="6451"/>
                  </a:lnTo>
                  <a:lnTo>
                    <a:pt x="552" y="6420"/>
                  </a:lnTo>
                  <a:lnTo>
                    <a:pt x="552" y="6420"/>
                  </a:lnTo>
                  <a:lnTo>
                    <a:pt x="552" y="6420"/>
                  </a:lnTo>
                  <a:lnTo>
                    <a:pt x="582" y="6392"/>
                  </a:lnTo>
                  <a:lnTo>
                    <a:pt x="582" y="6392"/>
                  </a:lnTo>
                  <a:lnTo>
                    <a:pt x="582" y="6362"/>
                  </a:lnTo>
                  <a:cubicBezTo>
                    <a:pt x="610" y="6362"/>
                    <a:pt x="610" y="6362"/>
                    <a:pt x="610" y="6334"/>
                  </a:cubicBezTo>
                  <a:lnTo>
                    <a:pt x="640" y="6334"/>
                  </a:lnTo>
                  <a:lnTo>
                    <a:pt x="640" y="6334"/>
                  </a:lnTo>
                  <a:cubicBezTo>
                    <a:pt x="668" y="6304"/>
                    <a:pt x="698" y="6304"/>
                    <a:pt x="726" y="6276"/>
                  </a:cubicBezTo>
                  <a:cubicBezTo>
                    <a:pt x="842" y="6218"/>
                    <a:pt x="958" y="6160"/>
                    <a:pt x="1047" y="6072"/>
                  </a:cubicBezTo>
                  <a:cubicBezTo>
                    <a:pt x="1075" y="6072"/>
                    <a:pt x="1133" y="6102"/>
                    <a:pt x="1163" y="6102"/>
                  </a:cubicBezTo>
                  <a:lnTo>
                    <a:pt x="1307" y="6102"/>
                  </a:lnTo>
                  <a:cubicBezTo>
                    <a:pt x="1365" y="6072"/>
                    <a:pt x="1395" y="6072"/>
                    <a:pt x="1423" y="6072"/>
                  </a:cubicBezTo>
                  <a:cubicBezTo>
                    <a:pt x="1454" y="6072"/>
                    <a:pt x="1454" y="6072"/>
                    <a:pt x="1481" y="6044"/>
                  </a:cubicBezTo>
                  <a:lnTo>
                    <a:pt x="1481" y="6102"/>
                  </a:lnTo>
                  <a:cubicBezTo>
                    <a:pt x="1598" y="6218"/>
                    <a:pt x="1714" y="6304"/>
                    <a:pt x="1860" y="6392"/>
                  </a:cubicBezTo>
                  <a:lnTo>
                    <a:pt x="1830" y="6392"/>
                  </a:lnTo>
                  <a:cubicBezTo>
                    <a:pt x="1772" y="6392"/>
                    <a:pt x="1714" y="6420"/>
                    <a:pt x="1656" y="6451"/>
                  </a:cubicBezTo>
                  <a:cubicBezTo>
                    <a:pt x="1570" y="6478"/>
                    <a:pt x="1423" y="6567"/>
                    <a:pt x="1395" y="6711"/>
                  </a:cubicBezTo>
                  <a:cubicBezTo>
                    <a:pt x="1395" y="6711"/>
                    <a:pt x="1423" y="6741"/>
                    <a:pt x="1454" y="6741"/>
                  </a:cubicBezTo>
                  <a:cubicBezTo>
                    <a:pt x="1512" y="6711"/>
                    <a:pt x="1540" y="6683"/>
                    <a:pt x="1570" y="6653"/>
                  </a:cubicBezTo>
                  <a:cubicBezTo>
                    <a:pt x="1628" y="6625"/>
                    <a:pt x="1656" y="6595"/>
                    <a:pt x="1714" y="6567"/>
                  </a:cubicBezTo>
                  <a:cubicBezTo>
                    <a:pt x="1802" y="6509"/>
                    <a:pt x="1888" y="6478"/>
                    <a:pt x="2004" y="6478"/>
                  </a:cubicBezTo>
                  <a:cubicBezTo>
                    <a:pt x="2093" y="6537"/>
                    <a:pt x="2209" y="6595"/>
                    <a:pt x="2325" y="6625"/>
                  </a:cubicBezTo>
                  <a:cubicBezTo>
                    <a:pt x="2383" y="6653"/>
                    <a:pt x="2469" y="6683"/>
                    <a:pt x="2527" y="6711"/>
                  </a:cubicBezTo>
                  <a:cubicBezTo>
                    <a:pt x="2441" y="6799"/>
                    <a:pt x="2383" y="6885"/>
                    <a:pt x="2325" y="6974"/>
                  </a:cubicBezTo>
                  <a:lnTo>
                    <a:pt x="2237" y="7148"/>
                  </a:lnTo>
                  <a:cubicBezTo>
                    <a:pt x="2209" y="7176"/>
                    <a:pt x="2179" y="7264"/>
                    <a:pt x="2209" y="7322"/>
                  </a:cubicBezTo>
                  <a:cubicBezTo>
                    <a:pt x="2209" y="7350"/>
                    <a:pt x="2237" y="7350"/>
                    <a:pt x="2237" y="7322"/>
                  </a:cubicBezTo>
                  <a:cubicBezTo>
                    <a:pt x="2295" y="7322"/>
                    <a:pt x="2325" y="7234"/>
                    <a:pt x="2325" y="7176"/>
                  </a:cubicBezTo>
                  <a:cubicBezTo>
                    <a:pt x="2353" y="7118"/>
                    <a:pt x="2383" y="7090"/>
                    <a:pt x="2411" y="7032"/>
                  </a:cubicBezTo>
                  <a:cubicBezTo>
                    <a:pt x="2469" y="6915"/>
                    <a:pt x="2527" y="6827"/>
                    <a:pt x="2616" y="6741"/>
                  </a:cubicBezTo>
                  <a:cubicBezTo>
                    <a:pt x="2702" y="6769"/>
                    <a:pt x="2760" y="6799"/>
                    <a:pt x="2848" y="6827"/>
                  </a:cubicBezTo>
                  <a:cubicBezTo>
                    <a:pt x="2848" y="6827"/>
                    <a:pt x="2848" y="6857"/>
                    <a:pt x="2876" y="6885"/>
                  </a:cubicBezTo>
                  <a:cubicBezTo>
                    <a:pt x="3167" y="6974"/>
                    <a:pt x="3457" y="7090"/>
                    <a:pt x="3748" y="7176"/>
                  </a:cubicBezTo>
                  <a:cubicBezTo>
                    <a:pt x="3952" y="7234"/>
                    <a:pt x="4185" y="7292"/>
                    <a:pt x="4387" y="7350"/>
                  </a:cubicBezTo>
                  <a:cubicBezTo>
                    <a:pt x="4359" y="7380"/>
                    <a:pt x="4359" y="7408"/>
                    <a:pt x="4359" y="7438"/>
                  </a:cubicBezTo>
                  <a:cubicBezTo>
                    <a:pt x="4301" y="7555"/>
                    <a:pt x="4301" y="7671"/>
                    <a:pt x="4271" y="7757"/>
                  </a:cubicBezTo>
                  <a:cubicBezTo>
                    <a:pt x="4243" y="7815"/>
                    <a:pt x="4243" y="7845"/>
                    <a:pt x="4213" y="7903"/>
                  </a:cubicBezTo>
                  <a:lnTo>
                    <a:pt x="4185" y="7931"/>
                  </a:lnTo>
                  <a:lnTo>
                    <a:pt x="4185" y="7931"/>
                  </a:lnTo>
                  <a:lnTo>
                    <a:pt x="4155" y="7961"/>
                  </a:lnTo>
                  <a:lnTo>
                    <a:pt x="4127" y="7961"/>
                  </a:lnTo>
                  <a:cubicBezTo>
                    <a:pt x="4127" y="7989"/>
                    <a:pt x="4096" y="7989"/>
                    <a:pt x="4096" y="7989"/>
                  </a:cubicBezTo>
                  <a:lnTo>
                    <a:pt x="4038" y="7989"/>
                  </a:lnTo>
                  <a:lnTo>
                    <a:pt x="4010" y="7989"/>
                  </a:lnTo>
                  <a:lnTo>
                    <a:pt x="3980" y="7989"/>
                  </a:lnTo>
                  <a:cubicBezTo>
                    <a:pt x="3952" y="7989"/>
                    <a:pt x="3922" y="7961"/>
                    <a:pt x="3894" y="7961"/>
                  </a:cubicBezTo>
                  <a:lnTo>
                    <a:pt x="3864" y="7961"/>
                  </a:lnTo>
                  <a:lnTo>
                    <a:pt x="3864" y="7961"/>
                  </a:lnTo>
                  <a:cubicBezTo>
                    <a:pt x="3864" y="7931"/>
                    <a:pt x="3836" y="7931"/>
                    <a:pt x="3806" y="7931"/>
                  </a:cubicBezTo>
                  <a:cubicBezTo>
                    <a:pt x="3690" y="7845"/>
                    <a:pt x="3546" y="7757"/>
                    <a:pt x="3399" y="7729"/>
                  </a:cubicBezTo>
                  <a:cubicBezTo>
                    <a:pt x="3225" y="7671"/>
                    <a:pt x="3081" y="7671"/>
                    <a:pt x="2906" y="7699"/>
                  </a:cubicBezTo>
                  <a:cubicBezTo>
                    <a:pt x="2818" y="7699"/>
                    <a:pt x="2760" y="7699"/>
                    <a:pt x="2674" y="7729"/>
                  </a:cubicBezTo>
                  <a:lnTo>
                    <a:pt x="2527" y="7729"/>
                  </a:lnTo>
                  <a:cubicBezTo>
                    <a:pt x="2527" y="7757"/>
                    <a:pt x="2500" y="7757"/>
                    <a:pt x="2469" y="7757"/>
                  </a:cubicBezTo>
                  <a:lnTo>
                    <a:pt x="2469" y="7757"/>
                  </a:lnTo>
                  <a:lnTo>
                    <a:pt x="2441" y="7757"/>
                  </a:lnTo>
                  <a:lnTo>
                    <a:pt x="2179" y="7757"/>
                  </a:lnTo>
                  <a:lnTo>
                    <a:pt x="2093" y="7757"/>
                  </a:lnTo>
                  <a:lnTo>
                    <a:pt x="2093" y="7757"/>
                  </a:lnTo>
                  <a:lnTo>
                    <a:pt x="2093" y="7757"/>
                  </a:lnTo>
                  <a:lnTo>
                    <a:pt x="2063" y="7757"/>
                  </a:lnTo>
                  <a:lnTo>
                    <a:pt x="2004" y="7757"/>
                  </a:lnTo>
                  <a:cubicBezTo>
                    <a:pt x="1977" y="7729"/>
                    <a:pt x="1946" y="7729"/>
                    <a:pt x="1918" y="7729"/>
                  </a:cubicBezTo>
                  <a:cubicBezTo>
                    <a:pt x="1918" y="7729"/>
                    <a:pt x="1888" y="7729"/>
                    <a:pt x="1888" y="7699"/>
                  </a:cubicBezTo>
                  <a:lnTo>
                    <a:pt x="1888" y="7699"/>
                  </a:lnTo>
                  <a:lnTo>
                    <a:pt x="1860" y="7699"/>
                  </a:lnTo>
                  <a:lnTo>
                    <a:pt x="1830" y="7699"/>
                  </a:lnTo>
                  <a:cubicBezTo>
                    <a:pt x="1830" y="7671"/>
                    <a:pt x="1802" y="7671"/>
                    <a:pt x="1802" y="7671"/>
                  </a:cubicBezTo>
                  <a:cubicBezTo>
                    <a:pt x="1802" y="7671"/>
                    <a:pt x="1802" y="7641"/>
                    <a:pt x="1772" y="7641"/>
                  </a:cubicBezTo>
                  <a:lnTo>
                    <a:pt x="1772" y="7641"/>
                  </a:lnTo>
                  <a:cubicBezTo>
                    <a:pt x="1744" y="7613"/>
                    <a:pt x="1714" y="7613"/>
                    <a:pt x="1714" y="7583"/>
                  </a:cubicBezTo>
                  <a:lnTo>
                    <a:pt x="1714" y="7583"/>
                  </a:lnTo>
                  <a:cubicBezTo>
                    <a:pt x="1686" y="7583"/>
                    <a:pt x="1686" y="7555"/>
                    <a:pt x="1686" y="7555"/>
                  </a:cubicBezTo>
                  <a:cubicBezTo>
                    <a:pt x="1686" y="7555"/>
                    <a:pt x="1686" y="7524"/>
                    <a:pt x="1656" y="7524"/>
                  </a:cubicBezTo>
                  <a:lnTo>
                    <a:pt x="1656" y="7497"/>
                  </a:lnTo>
                  <a:lnTo>
                    <a:pt x="1656" y="7497"/>
                  </a:lnTo>
                  <a:cubicBezTo>
                    <a:pt x="1656" y="7466"/>
                    <a:pt x="1656" y="7466"/>
                    <a:pt x="1628" y="7466"/>
                  </a:cubicBezTo>
                  <a:lnTo>
                    <a:pt x="1628" y="7408"/>
                  </a:lnTo>
                  <a:lnTo>
                    <a:pt x="1628" y="7408"/>
                  </a:lnTo>
                  <a:lnTo>
                    <a:pt x="1628" y="7380"/>
                  </a:lnTo>
                  <a:lnTo>
                    <a:pt x="1628" y="7350"/>
                  </a:lnTo>
                  <a:lnTo>
                    <a:pt x="1628" y="7322"/>
                  </a:lnTo>
                  <a:cubicBezTo>
                    <a:pt x="1628" y="7322"/>
                    <a:pt x="1628" y="7292"/>
                    <a:pt x="1628" y="7322"/>
                  </a:cubicBezTo>
                  <a:lnTo>
                    <a:pt x="1628" y="7264"/>
                  </a:lnTo>
                  <a:lnTo>
                    <a:pt x="1656" y="7234"/>
                  </a:lnTo>
                  <a:lnTo>
                    <a:pt x="1656" y="7206"/>
                  </a:lnTo>
                  <a:lnTo>
                    <a:pt x="1686" y="7206"/>
                  </a:lnTo>
                  <a:lnTo>
                    <a:pt x="1686" y="7206"/>
                  </a:lnTo>
                  <a:lnTo>
                    <a:pt x="1686" y="7206"/>
                  </a:lnTo>
                  <a:cubicBezTo>
                    <a:pt x="1744" y="7118"/>
                    <a:pt x="1714" y="7032"/>
                    <a:pt x="1628" y="7001"/>
                  </a:cubicBezTo>
                  <a:cubicBezTo>
                    <a:pt x="1337" y="6915"/>
                    <a:pt x="1047" y="6827"/>
                    <a:pt x="784" y="6683"/>
                  </a:cubicBezTo>
                  <a:close/>
                  <a:moveTo>
                    <a:pt x="640" y="7787"/>
                  </a:moveTo>
                  <a:lnTo>
                    <a:pt x="640" y="7787"/>
                  </a:lnTo>
                  <a:lnTo>
                    <a:pt x="640" y="7787"/>
                  </a:lnTo>
                  <a:lnTo>
                    <a:pt x="640" y="7757"/>
                  </a:lnTo>
                  <a:cubicBezTo>
                    <a:pt x="640" y="7729"/>
                    <a:pt x="668" y="7729"/>
                    <a:pt x="668" y="7699"/>
                  </a:cubicBezTo>
                  <a:lnTo>
                    <a:pt x="698" y="7671"/>
                  </a:lnTo>
                  <a:cubicBezTo>
                    <a:pt x="698" y="7641"/>
                    <a:pt x="698" y="7641"/>
                    <a:pt x="726" y="7641"/>
                  </a:cubicBezTo>
                  <a:lnTo>
                    <a:pt x="726" y="7613"/>
                  </a:lnTo>
                  <a:lnTo>
                    <a:pt x="726" y="7613"/>
                  </a:lnTo>
                  <a:cubicBezTo>
                    <a:pt x="726" y="7613"/>
                    <a:pt x="756" y="7613"/>
                    <a:pt x="756" y="7583"/>
                  </a:cubicBezTo>
                  <a:lnTo>
                    <a:pt x="784" y="7555"/>
                  </a:lnTo>
                  <a:lnTo>
                    <a:pt x="931" y="7408"/>
                  </a:lnTo>
                  <a:cubicBezTo>
                    <a:pt x="1017" y="7350"/>
                    <a:pt x="1075" y="7292"/>
                    <a:pt x="1133" y="7264"/>
                  </a:cubicBezTo>
                  <a:cubicBezTo>
                    <a:pt x="1163" y="7206"/>
                    <a:pt x="1221" y="7176"/>
                    <a:pt x="1249" y="7148"/>
                  </a:cubicBezTo>
                  <a:cubicBezTo>
                    <a:pt x="1307" y="7148"/>
                    <a:pt x="1365" y="7176"/>
                    <a:pt x="1423" y="7176"/>
                  </a:cubicBezTo>
                  <a:cubicBezTo>
                    <a:pt x="1395" y="7292"/>
                    <a:pt x="1365" y="7438"/>
                    <a:pt x="1423" y="7555"/>
                  </a:cubicBezTo>
                  <a:cubicBezTo>
                    <a:pt x="1454" y="7699"/>
                    <a:pt x="1570" y="7815"/>
                    <a:pt x="1686" y="7903"/>
                  </a:cubicBezTo>
                  <a:lnTo>
                    <a:pt x="1017" y="7903"/>
                  </a:lnTo>
                  <a:cubicBezTo>
                    <a:pt x="872" y="7873"/>
                    <a:pt x="726" y="7873"/>
                    <a:pt x="610" y="7873"/>
                  </a:cubicBezTo>
                  <a:cubicBezTo>
                    <a:pt x="610" y="7845"/>
                    <a:pt x="610" y="7815"/>
                    <a:pt x="640" y="7787"/>
                  </a:cubicBezTo>
                  <a:close/>
                  <a:moveTo>
                    <a:pt x="12146" y="6276"/>
                  </a:moveTo>
                  <a:lnTo>
                    <a:pt x="12146" y="6276"/>
                  </a:lnTo>
                  <a:cubicBezTo>
                    <a:pt x="12058" y="6334"/>
                    <a:pt x="11972" y="6420"/>
                    <a:pt x="11883" y="6478"/>
                  </a:cubicBezTo>
                  <a:cubicBezTo>
                    <a:pt x="11856" y="6537"/>
                    <a:pt x="11797" y="6567"/>
                    <a:pt x="11739" y="6595"/>
                  </a:cubicBezTo>
                  <a:cubicBezTo>
                    <a:pt x="11739" y="6595"/>
                    <a:pt x="11739" y="6625"/>
                    <a:pt x="11709" y="6625"/>
                  </a:cubicBezTo>
                  <a:lnTo>
                    <a:pt x="11709" y="6625"/>
                  </a:lnTo>
                  <a:lnTo>
                    <a:pt x="11709" y="6625"/>
                  </a:lnTo>
                  <a:cubicBezTo>
                    <a:pt x="11681" y="6653"/>
                    <a:pt x="11651" y="6683"/>
                    <a:pt x="11623" y="6683"/>
                  </a:cubicBezTo>
                  <a:cubicBezTo>
                    <a:pt x="11274" y="6974"/>
                    <a:pt x="10868" y="7206"/>
                    <a:pt x="10461" y="7438"/>
                  </a:cubicBezTo>
                  <a:cubicBezTo>
                    <a:pt x="10256" y="7555"/>
                    <a:pt x="10054" y="7641"/>
                    <a:pt x="9822" y="7729"/>
                  </a:cubicBezTo>
                  <a:cubicBezTo>
                    <a:pt x="9764" y="7757"/>
                    <a:pt x="9733" y="7787"/>
                    <a:pt x="9675" y="7815"/>
                  </a:cubicBezTo>
                  <a:lnTo>
                    <a:pt x="9617" y="7815"/>
                  </a:lnTo>
                  <a:lnTo>
                    <a:pt x="9617" y="7845"/>
                  </a:lnTo>
                  <a:lnTo>
                    <a:pt x="9589" y="7845"/>
                  </a:lnTo>
                  <a:lnTo>
                    <a:pt x="9589" y="7845"/>
                  </a:lnTo>
                  <a:lnTo>
                    <a:pt x="9559" y="7845"/>
                  </a:lnTo>
                  <a:lnTo>
                    <a:pt x="9531" y="7873"/>
                  </a:lnTo>
                  <a:cubicBezTo>
                    <a:pt x="9415" y="7931"/>
                    <a:pt x="9268" y="7961"/>
                    <a:pt x="9152" y="8020"/>
                  </a:cubicBezTo>
                  <a:cubicBezTo>
                    <a:pt x="8659" y="8194"/>
                    <a:pt x="8164" y="8368"/>
                    <a:pt x="7641" y="8512"/>
                  </a:cubicBezTo>
                  <a:cubicBezTo>
                    <a:pt x="7409" y="8570"/>
                    <a:pt x="7149" y="8659"/>
                    <a:pt x="6886" y="8717"/>
                  </a:cubicBezTo>
                  <a:cubicBezTo>
                    <a:pt x="6770" y="8745"/>
                    <a:pt x="6626" y="8775"/>
                    <a:pt x="6509" y="8803"/>
                  </a:cubicBezTo>
                  <a:cubicBezTo>
                    <a:pt x="6393" y="8833"/>
                    <a:pt x="6305" y="8891"/>
                    <a:pt x="6219" y="8919"/>
                  </a:cubicBezTo>
                  <a:cubicBezTo>
                    <a:pt x="6189" y="8891"/>
                    <a:pt x="6189" y="8891"/>
                    <a:pt x="6161" y="8891"/>
                  </a:cubicBezTo>
                  <a:lnTo>
                    <a:pt x="6014" y="8891"/>
                  </a:lnTo>
                  <a:cubicBezTo>
                    <a:pt x="5956" y="8919"/>
                    <a:pt x="5898" y="8919"/>
                    <a:pt x="5840" y="8919"/>
                  </a:cubicBezTo>
                  <a:cubicBezTo>
                    <a:pt x="5754" y="8949"/>
                    <a:pt x="5638" y="8977"/>
                    <a:pt x="5549" y="8977"/>
                  </a:cubicBezTo>
                  <a:cubicBezTo>
                    <a:pt x="5347" y="9035"/>
                    <a:pt x="5143" y="9066"/>
                    <a:pt x="4940" y="9093"/>
                  </a:cubicBezTo>
                  <a:cubicBezTo>
                    <a:pt x="4736" y="9152"/>
                    <a:pt x="4503" y="9182"/>
                    <a:pt x="4301" y="9210"/>
                  </a:cubicBezTo>
                  <a:cubicBezTo>
                    <a:pt x="4213" y="9240"/>
                    <a:pt x="4096" y="9240"/>
                    <a:pt x="4010" y="9268"/>
                  </a:cubicBezTo>
                  <a:cubicBezTo>
                    <a:pt x="3894" y="9268"/>
                    <a:pt x="3806" y="9298"/>
                    <a:pt x="3720" y="9298"/>
                  </a:cubicBezTo>
                  <a:cubicBezTo>
                    <a:pt x="3283" y="9356"/>
                    <a:pt x="2876" y="9384"/>
                    <a:pt x="2469" y="9414"/>
                  </a:cubicBezTo>
                  <a:lnTo>
                    <a:pt x="2441" y="9414"/>
                  </a:lnTo>
                  <a:lnTo>
                    <a:pt x="2441" y="9414"/>
                  </a:lnTo>
                  <a:cubicBezTo>
                    <a:pt x="2411" y="9384"/>
                    <a:pt x="2353" y="9384"/>
                    <a:pt x="2295" y="9384"/>
                  </a:cubicBezTo>
                  <a:cubicBezTo>
                    <a:pt x="2237" y="9356"/>
                    <a:pt x="2179" y="9356"/>
                    <a:pt x="2151" y="9356"/>
                  </a:cubicBezTo>
                  <a:cubicBezTo>
                    <a:pt x="2035" y="9326"/>
                    <a:pt x="1918" y="9298"/>
                    <a:pt x="1830" y="9268"/>
                  </a:cubicBezTo>
                  <a:cubicBezTo>
                    <a:pt x="1628" y="9210"/>
                    <a:pt x="1423" y="9124"/>
                    <a:pt x="1221" y="9035"/>
                  </a:cubicBezTo>
                  <a:cubicBezTo>
                    <a:pt x="1163" y="9007"/>
                    <a:pt x="1133" y="9093"/>
                    <a:pt x="1191" y="9093"/>
                  </a:cubicBezTo>
                  <a:cubicBezTo>
                    <a:pt x="1365" y="9210"/>
                    <a:pt x="1570" y="9298"/>
                    <a:pt x="1802" y="9356"/>
                  </a:cubicBezTo>
                  <a:cubicBezTo>
                    <a:pt x="1888" y="9384"/>
                    <a:pt x="2004" y="9414"/>
                    <a:pt x="2121" y="9442"/>
                  </a:cubicBezTo>
                  <a:lnTo>
                    <a:pt x="2151" y="9442"/>
                  </a:lnTo>
                  <a:lnTo>
                    <a:pt x="1830" y="9442"/>
                  </a:lnTo>
                  <a:lnTo>
                    <a:pt x="1570" y="9442"/>
                  </a:lnTo>
                  <a:lnTo>
                    <a:pt x="1423" y="9442"/>
                  </a:lnTo>
                  <a:lnTo>
                    <a:pt x="1395" y="9442"/>
                  </a:lnTo>
                  <a:lnTo>
                    <a:pt x="1395" y="9442"/>
                  </a:lnTo>
                  <a:lnTo>
                    <a:pt x="1365" y="9442"/>
                  </a:lnTo>
                  <a:cubicBezTo>
                    <a:pt x="1365" y="9442"/>
                    <a:pt x="1337" y="9442"/>
                    <a:pt x="1307" y="9414"/>
                  </a:cubicBezTo>
                  <a:lnTo>
                    <a:pt x="1249" y="9414"/>
                  </a:lnTo>
                  <a:cubicBezTo>
                    <a:pt x="1221" y="9414"/>
                    <a:pt x="1221" y="9414"/>
                    <a:pt x="1191" y="9384"/>
                  </a:cubicBezTo>
                  <a:lnTo>
                    <a:pt x="1191" y="9384"/>
                  </a:lnTo>
                  <a:lnTo>
                    <a:pt x="1191" y="9384"/>
                  </a:lnTo>
                  <a:cubicBezTo>
                    <a:pt x="1133" y="9356"/>
                    <a:pt x="1105" y="9356"/>
                    <a:pt x="1075" y="9326"/>
                  </a:cubicBezTo>
                  <a:cubicBezTo>
                    <a:pt x="1047" y="9326"/>
                    <a:pt x="1047" y="9298"/>
                    <a:pt x="1047" y="9298"/>
                  </a:cubicBezTo>
                  <a:lnTo>
                    <a:pt x="1017" y="9298"/>
                  </a:lnTo>
                  <a:cubicBezTo>
                    <a:pt x="1017" y="9268"/>
                    <a:pt x="989" y="9268"/>
                    <a:pt x="958" y="9240"/>
                  </a:cubicBezTo>
                  <a:cubicBezTo>
                    <a:pt x="931" y="9210"/>
                    <a:pt x="931" y="9182"/>
                    <a:pt x="900" y="9152"/>
                  </a:cubicBezTo>
                  <a:lnTo>
                    <a:pt x="872" y="9152"/>
                  </a:lnTo>
                  <a:lnTo>
                    <a:pt x="872" y="9093"/>
                  </a:lnTo>
                  <a:cubicBezTo>
                    <a:pt x="842" y="9093"/>
                    <a:pt x="842" y="9066"/>
                    <a:pt x="814" y="9066"/>
                  </a:cubicBezTo>
                  <a:cubicBezTo>
                    <a:pt x="814" y="9007"/>
                    <a:pt x="784" y="8977"/>
                    <a:pt x="756" y="8949"/>
                  </a:cubicBezTo>
                  <a:lnTo>
                    <a:pt x="756" y="8919"/>
                  </a:lnTo>
                  <a:lnTo>
                    <a:pt x="756" y="8861"/>
                  </a:lnTo>
                  <a:lnTo>
                    <a:pt x="726" y="8803"/>
                  </a:lnTo>
                  <a:lnTo>
                    <a:pt x="640" y="8543"/>
                  </a:lnTo>
                  <a:cubicBezTo>
                    <a:pt x="610" y="8484"/>
                    <a:pt x="610" y="8396"/>
                    <a:pt x="582" y="8310"/>
                  </a:cubicBezTo>
                  <a:lnTo>
                    <a:pt x="582" y="8280"/>
                  </a:lnTo>
                  <a:lnTo>
                    <a:pt x="582" y="8222"/>
                  </a:lnTo>
                  <a:lnTo>
                    <a:pt x="582" y="8106"/>
                  </a:lnTo>
                  <a:lnTo>
                    <a:pt x="582" y="7989"/>
                  </a:lnTo>
                  <a:lnTo>
                    <a:pt x="582" y="7961"/>
                  </a:lnTo>
                  <a:lnTo>
                    <a:pt x="582" y="7961"/>
                  </a:lnTo>
                  <a:cubicBezTo>
                    <a:pt x="872" y="7989"/>
                    <a:pt x="1163" y="8020"/>
                    <a:pt x="1454" y="8020"/>
                  </a:cubicBezTo>
                  <a:lnTo>
                    <a:pt x="2093" y="8020"/>
                  </a:lnTo>
                  <a:cubicBezTo>
                    <a:pt x="2179" y="8047"/>
                    <a:pt x="2267" y="8047"/>
                    <a:pt x="2353" y="8020"/>
                  </a:cubicBezTo>
                  <a:lnTo>
                    <a:pt x="2441" y="8020"/>
                  </a:lnTo>
                  <a:cubicBezTo>
                    <a:pt x="2616" y="8020"/>
                    <a:pt x="2790" y="8020"/>
                    <a:pt x="2964" y="7961"/>
                  </a:cubicBezTo>
                  <a:lnTo>
                    <a:pt x="2992" y="7961"/>
                  </a:lnTo>
                  <a:cubicBezTo>
                    <a:pt x="3050" y="7961"/>
                    <a:pt x="3081" y="7931"/>
                    <a:pt x="3139" y="7961"/>
                  </a:cubicBezTo>
                  <a:lnTo>
                    <a:pt x="3197" y="7961"/>
                  </a:lnTo>
                  <a:lnTo>
                    <a:pt x="3225" y="7961"/>
                  </a:lnTo>
                  <a:lnTo>
                    <a:pt x="3255" y="7961"/>
                  </a:lnTo>
                  <a:cubicBezTo>
                    <a:pt x="3313" y="7961"/>
                    <a:pt x="3341" y="7989"/>
                    <a:pt x="3399" y="7989"/>
                  </a:cubicBezTo>
                  <a:lnTo>
                    <a:pt x="3399" y="7989"/>
                  </a:lnTo>
                  <a:lnTo>
                    <a:pt x="3399" y="7989"/>
                  </a:lnTo>
                  <a:lnTo>
                    <a:pt x="3429" y="8020"/>
                  </a:lnTo>
                  <a:cubicBezTo>
                    <a:pt x="3457" y="8020"/>
                    <a:pt x="3487" y="8047"/>
                    <a:pt x="3515" y="8047"/>
                  </a:cubicBezTo>
                  <a:cubicBezTo>
                    <a:pt x="3690" y="8164"/>
                    <a:pt x="3894" y="8280"/>
                    <a:pt x="4096" y="8222"/>
                  </a:cubicBezTo>
                  <a:cubicBezTo>
                    <a:pt x="4271" y="8194"/>
                    <a:pt x="4359" y="8047"/>
                    <a:pt x="4417" y="7903"/>
                  </a:cubicBezTo>
                  <a:cubicBezTo>
                    <a:pt x="4445" y="7757"/>
                    <a:pt x="4445" y="7613"/>
                    <a:pt x="4503" y="7497"/>
                  </a:cubicBezTo>
                  <a:cubicBezTo>
                    <a:pt x="4533" y="7466"/>
                    <a:pt x="4533" y="7408"/>
                    <a:pt x="4561" y="7380"/>
                  </a:cubicBezTo>
                  <a:cubicBezTo>
                    <a:pt x="4592" y="7408"/>
                    <a:pt x="4619" y="7408"/>
                    <a:pt x="4650" y="7408"/>
                  </a:cubicBezTo>
                  <a:cubicBezTo>
                    <a:pt x="4678" y="7408"/>
                    <a:pt x="4708" y="7380"/>
                    <a:pt x="4678" y="7350"/>
                  </a:cubicBezTo>
                  <a:cubicBezTo>
                    <a:pt x="4650" y="7350"/>
                    <a:pt x="4619" y="7350"/>
                    <a:pt x="4592" y="7322"/>
                  </a:cubicBezTo>
                  <a:lnTo>
                    <a:pt x="4650" y="7322"/>
                  </a:lnTo>
                  <a:cubicBezTo>
                    <a:pt x="4708" y="7264"/>
                    <a:pt x="4794" y="7234"/>
                    <a:pt x="4882" y="7234"/>
                  </a:cubicBezTo>
                  <a:cubicBezTo>
                    <a:pt x="4968" y="7206"/>
                    <a:pt x="5056" y="7206"/>
                    <a:pt x="5143" y="7206"/>
                  </a:cubicBezTo>
                  <a:cubicBezTo>
                    <a:pt x="5201" y="7206"/>
                    <a:pt x="5259" y="7206"/>
                    <a:pt x="5289" y="7234"/>
                  </a:cubicBezTo>
                  <a:cubicBezTo>
                    <a:pt x="5317" y="7234"/>
                    <a:pt x="5347" y="7264"/>
                    <a:pt x="5375" y="7292"/>
                  </a:cubicBezTo>
                  <a:cubicBezTo>
                    <a:pt x="5375" y="7292"/>
                    <a:pt x="5375" y="7322"/>
                    <a:pt x="5405" y="7322"/>
                  </a:cubicBezTo>
                  <a:lnTo>
                    <a:pt x="5405" y="7380"/>
                  </a:lnTo>
                  <a:lnTo>
                    <a:pt x="5405" y="7438"/>
                  </a:lnTo>
                  <a:lnTo>
                    <a:pt x="5405" y="7438"/>
                  </a:lnTo>
                  <a:lnTo>
                    <a:pt x="5405" y="7438"/>
                  </a:lnTo>
                  <a:cubicBezTo>
                    <a:pt x="5433" y="7466"/>
                    <a:pt x="5433" y="7497"/>
                    <a:pt x="5433" y="7524"/>
                  </a:cubicBezTo>
                  <a:cubicBezTo>
                    <a:pt x="5463" y="7641"/>
                    <a:pt x="5491" y="7729"/>
                    <a:pt x="5580" y="7815"/>
                  </a:cubicBezTo>
                  <a:cubicBezTo>
                    <a:pt x="5754" y="7961"/>
                    <a:pt x="6014" y="7961"/>
                    <a:pt x="6219" y="7873"/>
                  </a:cubicBezTo>
                  <a:cubicBezTo>
                    <a:pt x="6277" y="7845"/>
                    <a:pt x="6305" y="7815"/>
                    <a:pt x="6363" y="7787"/>
                  </a:cubicBezTo>
                  <a:cubicBezTo>
                    <a:pt x="6509" y="7873"/>
                    <a:pt x="6653" y="7961"/>
                    <a:pt x="6800" y="7989"/>
                  </a:cubicBezTo>
                  <a:lnTo>
                    <a:pt x="7060" y="8078"/>
                  </a:lnTo>
                  <a:cubicBezTo>
                    <a:pt x="7149" y="8078"/>
                    <a:pt x="7235" y="8106"/>
                    <a:pt x="7323" y="8078"/>
                  </a:cubicBezTo>
                  <a:cubicBezTo>
                    <a:pt x="7351" y="8078"/>
                    <a:pt x="7351" y="8047"/>
                    <a:pt x="7323" y="8047"/>
                  </a:cubicBezTo>
                  <a:cubicBezTo>
                    <a:pt x="7235" y="8020"/>
                    <a:pt x="7149" y="8020"/>
                    <a:pt x="7090" y="7989"/>
                  </a:cubicBezTo>
                  <a:cubicBezTo>
                    <a:pt x="7002" y="7989"/>
                    <a:pt x="6916" y="7961"/>
                    <a:pt x="6828" y="7931"/>
                  </a:cubicBezTo>
                  <a:cubicBezTo>
                    <a:pt x="6684" y="7873"/>
                    <a:pt x="6567" y="7815"/>
                    <a:pt x="6421" y="7729"/>
                  </a:cubicBezTo>
                  <a:cubicBezTo>
                    <a:pt x="6451" y="7729"/>
                    <a:pt x="6479" y="7699"/>
                    <a:pt x="6509" y="7671"/>
                  </a:cubicBezTo>
                  <a:cubicBezTo>
                    <a:pt x="6567" y="7641"/>
                    <a:pt x="6595" y="7613"/>
                    <a:pt x="6653" y="7613"/>
                  </a:cubicBezTo>
                  <a:cubicBezTo>
                    <a:pt x="6684" y="7583"/>
                    <a:pt x="6742" y="7555"/>
                    <a:pt x="6770" y="7524"/>
                  </a:cubicBezTo>
                  <a:cubicBezTo>
                    <a:pt x="6974" y="7466"/>
                    <a:pt x="7176" y="7438"/>
                    <a:pt x="7409" y="7466"/>
                  </a:cubicBezTo>
                  <a:cubicBezTo>
                    <a:pt x="7555" y="7466"/>
                    <a:pt x="7672" y="7497"/>
                    <a:pt x="7816" y="7497"/>
                  </a:cubicBezTo>
                  <a:cubicBezTo>
                    <a:pt x="7816" y="7524"/>
                    <a:pt x="7816" y="7524"/>
                    <a:pt x="7846" y="7524"/>
                  </a:cubicBezTo>
                  <a:cubicBezTo>
                    <a:pt x="7962" y="7641"/>
                    <a:pt x="8136" y="7671"/>
                    <a:pt x="8311" y="7671"/>
                  </a:cubicBezTo>
                  <a:cubicBezTo>
                    <a:pt x="8485" y="7671"/>
                    <a:pt x="8629" y="7641"/>
                    <a:pt x="8804" y="7583"/>
                  </a:cubicBezTo>
                  <a:cubicBezTo>
                    <a:pt x="8950" y="7524"/>
                    <a:pt x="9066" y="7438"/>
                    <a:pt x="9182" y="7322"/>
                  </a:cubicBezTo>
                  <a:cubicBezTo>
                    <a:pt x="9299" y="7176"/>
                    <a:pt x="9385" y="7032"/>
                    <a:pt x="9443" y="6885"/>
                  </a:cubicBezTo>
                  <a:cubicBezTo>
                    <a:pt x="9501" y="6827"/>
                    <a:pt x="9531" y="6741"/>
                    <a:pt x="9589" y="6683"/>
                  </a:cubicBezTo>
                  <a:lnTo>
                    <a:pt x="9589" y="6683"/>
                  </a:lnTo>
                  <a:lnTo>
                    <a:pt x="9589" y="6683"/>
                  </a:lnTo>
                  <a:lnTo>
                    <a:pt x="9589" y="6653"/>
                  </a:lnTo>
                  <a:cubicBezTo>
                    <a:pt x="9617" y="6653"/>
                    <a:pt x="9617" y="6625"/>
                    <a:pt x="9647" y="6625"/>
                  </a:cubicBezTo>
                  <a:lnTo>
                    <a:pt x="9647" y="6595"/>
                  </a:lnTo>
                  <a:lnTo>
                    <a:pt x="9675" y="6595"/>
                  </a:lnTo>
                  <a:cubicBezTo>
                    <a:pt x="9675" y="6567"/>
                    <a:pt x="9705" y="6567"/>
                    <a:pt x="9705" y="6567"/>
                  </a:cubicBezTo>
                  <a:cubicBezTo>
                    <a:pt x="9733" y="6537"/>
                    <a:pt x="9733" y="6537"/>
                    <a:pt x="9764" y="6537"/>
                  </a:cubicBezTo>
                  <a:lnTo>
                    <a:pt x="9764" y="6537"/>
                  </a:lnTo>
                  <a:cubicBezTo>
                    <a:pt x="9791" y="6537"/>
                    <a:pt x="9791" y="6537"/>
                    <a:pt x="9791" y="6509"/>
                  </a:cubicBezTo>
                  <a:cubicBezTo>
                    <a:pt x="9850" y="6509"/>
                    <a:pt x="9880" y="6509"/>
                    <a:pt x="9908" y="6478"/>
                  </a:cubicBezTo>
                  <a:lnTo>
                    <a:pt x="9908" y="6478"/>
                  </a:lnTo>
                  <a:lnTo>
                    <a:pt x="9938" y="6478"/>
                  </a:lnTo>
                  <a:lnTo>
                    <a:pt x="9996" y="6478"/>
                  </a:lnTo>
                  <a:lnTo>
                    <a:pt x="10140" y="6478"/>
                  </a:lnTo>
                  <a:cubicBezTo>
                    <a:pt x="10314" y="6478"/>
                    <a:pt x="10461" y="6478"/>
                    <a:pt x="10635" y="6451"/>
                  </a:cubicBezTo>
                  <a:cubicBezTo>
                    <a:pt x="10810" y="6392"/>
                    <a:pt x="10954" y="6276"/>
                    <a:pt x="11070" y="6102"/>
                  </a:cubicBezTo>
                  <a:cubicBezTo>
                    <a:pt x="11158" y="5955"/>
                    <a:pt x="11186" y="5723"/>
                    <a:pt x="11333" y="5579"/>
                  </a:cubicBezTo>
                  <a:cubicBezTo>
                    <a:pt x="11360" y="5549"/>
                    <a:pt x="11419" y="5521"/>
                    <a:pt x="11477" y="5491"/>
                  </a:cubicBezTo>
                  <a:lnTo>
                    <a:pt x="11477" y="5491"/>
                  </a:lnTo>
                  <a:cubicBezTo>
                    <a:pt x="11565" y="5549"/>
                    <a:pt x="11623" y="5549"/>
                    <a:pt x="11709" y="5549"/>
                  </a:cubicBezTo>
                  <a:cubicBezTo>
                    <a:pt x="11767" y="5579"/>
                    <a:pt x="11856" y="5579"/>
                    <a:pt x="11942" y="5607"/>
                  </a:cubicBezTo>
                  <a:cubicBezTo>
                    <a:pt x="12088" y="5607"/>
                    <a:pt x="12232" y="5607"/>
                    <a:pt x="12379" y="5521"/>
                  </a:cubicBezTo>
                  <a:cubicBezTo>
                    <a:pt x="12495" y="5463"/>
                    <a:pt x="12581" y="5346"/>
                    <a:pt x="12639" y="5230"/>
                  </a:cubicBezTo>
                  <a:cubicBezTo>
                    <a:pt x="12669" y="5084"/>
                    <a:pt x="12669" y="4940"/>
                    <a:pt x="12611" y="4793"/>
                  </a:cubicBezTo>
                  <a:cubicBezTo>
                    <a:pt x="12495" y="4591"/>
                    <a:pt x="12262" y="4503"/>
                    <a:pt x="12058" y="4417"/>
                  </a:cubicBezTo>
                  <a:lnTo>
                    <a:pt x="12000" y="4359"/>
                  </a:lnTo>
                  <a:lnTo>
                    <a:pt x="11972" y="4359"/>
                  </a:lnTo>
                  <a:lnTo>
                    <a:pt x="11972" y="4359"/>
                  </a:lnTo>
                  <a:lnTo>
                    <a:pt x="11972" y="4328"/>
                  </a:lnTo>
                  <a:cubicBezTo>
                    <a:pt x="11942" y="4328"/>
                    <a:pt x="11914" y="4300"/>
                    <a:pt x="11914" y="4270"/>
                  </a:cubicBezTo>
                  <a:lnTo>
                    <a:pt x="11914" y="4270"/>
                  </a:lnTo>
                  <a:lnTo>
                    <a:pt x="11914" y="4270"/>
                  </a:lnTo>
                  <a:cubicBezTo>
                    <a:pt x="11883" y="4242"/>
                    <a:pt x="11883" y="4242"/>
                    <a:pt x="11883" y="4212"/>
                  </a:cubicBezTo>
                  <a:cubicBezTo>
                    <a:pt x="11856" y="4212"/>
                    <a:pt x="11856" y="4184"/>
                    <a:pt x="11856" y="4184"/>
                  </a:cubicBezTo>
                  <a:cubicBezTo>
                    <a:pt x="11942" y="4212"/>
                    <a:pt x="12030" y="4270"/>
                    <a:pt x="12146" y="4328"/>
                  </a:cubicBezTo>
                  <a:cubicBezTo>
                    <a:pt x="12232" y="4359"/>
                    <a:pt x="12320" y="4417"/>
                    <a:pt x="12406" y="4475"/>
                  </a:cubicBezTo>
                  <a:lnTo>
                    <a:pt x="12406" y="4475"/>
                  </a:lnTo>
                  <a:lnTo>
                    <a:pt x="12406" y="4503"/>
                  </a:lnTo>
                  <a:lnTo>
                    <a:pt x="12437" y="4503"/>
                  </a:lnTo>
                  <a:lnTo>
                    <a:pt x="12495" y="4561"/>
                  </a:lnTo>
                  <a:lnTo>
                    <a:pt x="12553" y="4619"/>
                  </a:lnTo>
                  <a:lnTo>
                    <a:pt x="12553" y="4619"/>
                  </a:lnTo>
                  <a:lnTo>
                    <a:pt x="12553" y="4619"/>
                  </a:lnTo>
                  <a:cubicBezTo>
                    <a:pt x="12553" y="4649"/>
                    <a:pt x="12581" y="4649"/>
                    <a:pt x="12581" y="4649"/>
                  </a:cubicBezTo>
                  <a:cubicBezTo>
                    <a:pt x="12581" y="4677"/>
                    <a:pt x="12611" y="4707"/>
                    <a:pt x="12611" y="4735"/>
                  </a:cubicBezTo>
                  <a:lnTo>
                    <a:pt x="12611" y="4735"/>
                  </a:lnTo>
                  <a:lnTo>
                    <a:pt x="12639" y="4765"/>
                  </a:lnTo>
                  <a:cubicBezTo>
                    <a:pt x="12639" y="4793"/>
                    <a:pt x="12639" y="4823"/>
                    <a:pt x="12669" y="4851"/>
                  </a:cubicBezTo>
                  <a:lnTo>
                    <a:pt x="12669" y="4882"/>
                  </a:lnTo>
                  <a:lnTo>
                    <a:pt x="12669" y="4909"/>
                  </a:lnTo>
                  <a:lnTo>
                    <a:pt x="12669" y="4909"/>
                  </a:lnTo>
                  <a:lnTo>
                    <a:pt x="12669" y="5230"/>
                  </a:lnTo>
                  <a:cubicBezTo>
                    <a:pt x="12639" y="5346"/>
                    <a:pt x="12639" y="5463"/>
                    <a:pt x="12639" y="5579"/>
                  </a:cubicBezTo>
                  <a:cubicBezTo>
                    <a:pt x="12611" y="5637"/>
                    <a:pt x="12611" y="5723"/>
                    <a:pt x="12639" y="5781"/>
                  </a:cubicBezTo>
                  <a:lnTo>
                    <a:pt x="12639" y="5811"/>
                  </a:lnTo>
                  <a:lnTo>
                    <a:pt x="12639" y="5839"/>
                  </a:lnTo>
                  <a:cubicBezTo>
                    <a:pt x="12465" y="5955"/>
                    <a:pt x="12320" y="6130"/>
                    <a:pt x="12146" y="627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35"/>
            <p:cNvSpPr/>
            <p:nvPr/>
          </p:nvSpPr>
          <p:spPr>
            <a:xfrm>
              <a:off x="4799900" y="2362450"/>
              <a:ext cx="13100" cy="5150"/>
            </a:xfrm>
            <a:custGeom>
              <a:avLst/>
              <a:gdLst/>
              <a:ahLst/>
              <a:cxnLst/>
              <a:rect l="l" t="t" r="r" b="b"/>
              <a:pathLst>
                <a:path w="524" h="206" extrusionOk="0">
                  <a:moveTo>
                    <a:pt x="291" y="31"/>
                  </a:moveTo>
                  <a:cubicBezTo>
                    <a:pt x="205" y="59"/>
                    <a:pt x="116" y="89"/>
                    <a:pt x="58" y="117"/>
                  </a:cubicBezTo>
                  <a:cubicBezTo>
                    <a:pt x="0" y="117"/>
                    <a:pt x="0" y="205"/>
                    <a:pt x="58" y="205"/>
                  </a:cubicBezTo>
                  <a:cubicBezTo>
                    <a:pt x="147" y="205"/>
                    <a:pt x="233" y="175"/>
                    <a:pt x="321" y="175"/>
                  </a:cubicBezTo>
                  <a:cubicBezTo>
                    <a:pt x="349" y="175"/>
                    <a:pt x="523" y="147"/>
                    <a:pt x="495" y="59"/>
                  </a:cubicBezTo>
                  <a:cubicBezTo>
                    <a:pt x="495" y="1"/>
                    <a:pt x="349" y="31"/>
                    <a:pt x="29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35"/>
            <p:cNvSpPr/>
            <p:nvPr/>
          </p:nvSpPr>
          <p:spPr>
            <a:xfrm>
              <a:off x="4812275" y="2361000"/>
              <a:ext cx="10200" cy="3700"/>
            </a:xfrm>
            <a:custGeom>
              <a:avLst/>
              <a:gdLst/>
              <a:ahLst/>
              <a:cxnLst/>
              <a:rect l="l" t="t" r="r" b="b"/>
              <a:pathLst>
                <a:path w="408" h="148" extrusionOk="0">
                  <a:moveTo>
                    <a:pt x="377" y="1"/>
                  </a:moveTo>
                  <a:cubicBezTo>
                    <a:pt x="319" y="1"/>
                    <a:pt x="233" y="1"/>
                    <a:pt x="203" y="31"/>
                  </a:cubicBezTo>
                  <a:lnTo>
                    <a:pt x="28" y="117"/>
                  </a:lnTo>
                  <a:cubicBezTo>
                    <a:pt x="0" y="117"/>
                    <a:pt x="28" y="147"/>
                    <a:pt x="28" y="147"/>
                  </a:cubicBezTo>
                  <a:lnTo>
                    <a:pt x="233" y="147"/>
                  </a:lnTo>
                  <a:cubicBezTo>
                    <a:pt x="291" y="117"/>
                    <a:pt x="349" y="117"/>
                    <a:pt x="377" y="59"/>
                  </a:cubicBezTo>
                  <a:cubicBezTo>
                    <a:pt x="407" y="59"/>
                    <a:pt x="407" y="31"/>
                    <a:pt x="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35"/>
            <p:cNvSpPr/>
            <p:nvPr/>
          </p:nvSpPr>
          <p:spPr>
            <a:xfrm>
              <a:off x="4711275" y="2386450"/>
              <a:ext cx="53075" cy="16000"/>
            </a:xfrm>
            <a:custGeom>
              <a:avLst/>
              <a:gdLst/>
              <a:ahLst/>
              <a:cxnLst/>
              <a:rect l="l" t="t" r="r" b="b"/>
              <a:pathLst>
                <a:path w="2123" h="640" extrusionOk="0">
                  <a:moveTo>
                    <a:pt x="2092" y="582"/>
                  </a:moveTo>
                  <a:cubicBezTo>
                    <a:pt x="1976" y="552"/>
                    <a:pt x="1832" y="524"/>
                    <a:pt x="1716" y="493"/>
                  </a:cubicBezTo>
                  <a:cubicBezTo>
                    <a:pt x="1569" y="466"/>
                    <a:pt x="1425" y="435"/>
                    <a:pt x="1309" y="407"/>
                  </a:cubicBezTo>
                  <a:cubicBezTo>
                    <a:pt x="1046" y="349"/>
                    <a:pt x="786" y="261"/>
                    <a:pt x="523" y="175"/>
                  </a:cubicBezTo>
                  <a:cubicBezTo>
                    <a:pt x="379" y="117"/>
                    <a:pt x="233" y="87"/>
                    <a:pt x="89" y="29"/>
                  </a:cubicBezTo>
                  <a:cubicBezTo>
                    <a:pt x="31" y="1"/>
                    <a:pt x="0" y="87"/>
                    <a:pt x="59" y="117"/>
                  </a:cubicBezTo>
                  <a:cubicBezTo>
                    <a:pt x="582" y="319"/>
                    <a:pt x="1105" y="466"/>
                    <a:pt x="1628" y="582"/>
                  </a:cubicBezTo>
                  <a:cubicBezTo>
                    <a:pt x="1802" y="610"/>
                    <a:pt x="1948" y="640"/>
                    <a:pt x="2092" y="640"/>
                  </a:cubicBezTo>
                  <a:cubicBezTo>
                    <a:pt x="2123" y="640"/>
                    <a:pt x="2123" y="610"/>
                    <a:pt x="2092" y="5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35"/>
            <p:cNvSpPr/>
            <p:nvPr/>
          </p:nvSpPr>
          <p:spPr>
            <a:xfrm>
              <a:off x="4714925" y="2379900"/>
              <a:ext cx="62500" cy="19650"/>
            </a:xfrm>
            <a:custGeom>
              <a:avLst/>
              <a:gdLst/>
              <a:ahLst/>
              <a:cxnLst/>
              <a:rect l="l" t="t" r="r" b="b"/>
              <a:pathLst>
                <a:path w="2500" h="786" extrusionOk="0">
                  <a:moveTo>
                    <a:pt x="2469" y="728"/>
                  </a:moveTo>
                  <a:cubicBezTo>
                    <a:pt x="2411" y="669"/>
                    <a:pt x="2325" y="669"/>
                    <a:pt x="2237" y="669"/>
                  </a:cubicBezTo>
                  <a:cubicBezTo>
                    <a:pt x="2151" y="639"/>
                    <a:pt x="2093" y="611"/>
                    <a:pt x="2005" y="611"/>
                  </a:cubicBezTo>
                  <a:cubicBezTo>
                    <a:pt x="1830" y="581"/>
                    <a:pt x="1686" y="523"/>
                    <a:pt x="1540" y="495"/>
                  </a:cubicBezTo>
                  <a:cubicBezTo>
                    <a:pt x="1221" y="407"/>
                    <a:pt x="900" y="321"/>
                    <a:pt x="610" y="232"/>
                  </a:cubicBezTo>
                  <a:cubicBezTo>
                    <a:pt x="436" y="174"/>
                    <a:pt x="261" y="116"/>
                    <a:pt x="87" y="30"/>
                  </a:cubicBezTo>
                  <a:cubicBezTo>
                    <a:pt x="29" y="0"/>
                    <a:pt x="1" y="116"/>
                    <a:pt x="59" y="116"/>
                  </a:cubicBezTo>
                  <a:cubicBezTo>
                    <a:pt x="668" y="379"/>
                    <a:pt x="1279" y="553"/>
                    <a:pt x="1919" y="697"/>
                  </a:cubicBezTo>
                  <a:cubicBezTo>
                    <a:pt x="2005" y="697"/>
                    <a:pt x="2093" y="728"/>
                    <a:pt x="2179" y="755"/>
                  </a:cubicBezTo>
                  <a:cubicBezTo>
                    <a:pt x="2267" y="755"/>
                    <a:pt x="2353" y="786"/>
                    <a:pt x="2442" y="786"/>
                  </a:cubicBezTo>
                  <a:cubicBezTo>
                    <a:pt x="2469" y="755"/>
                    <a:pt x="2500" y="728"/>
                    <a:pt x="2469" y="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35"/>
            <p:cNvSpPr/>
            <p:nvPr/>
          </p:nvSpPr>
          <p:spPr>
            <a:xfrm>
              <a:off x="4733825" y="2378425"/>
              <a:ext cx="49425" cy="14575"/>
            </a:xfrm>
            <a:custGeom>
              <a:avLst/>
              <a:gdLst/>
              <a:ahLst/>
              <a:cxnLst/>
              <a:rect l="l" t="t" r="r" b="b"/>
              <a:pathLst>
                <a:path w="1977" h="583" extrusionOk="0">
                  <a:moveTo>
                    <a:pt x="1946" y="524"/>
                  </a:moveTo>
                  <a:cubicBezTo>
                    <a:pt x="1888" y="496"/>
                    <a:pt x="1830" y="496"/>
                    <a:pt x="1772" y="496"/>
                  </a:cubicBezTo>
                  <a:cubicBezTo>
                    <a:pt x="1713" y="466"/>
                    <a:pt x="1655" y="466"/>
                    <a:pt x="1569" y="466"/>
                  </a:cubicBezTo>
                  <a:cubicBezTo>
                    <a:pt x="1453" y="438"/>
                    <a:pt x="1337" y="408"/>
                    <a:pt x="1190" y="380"/>
                  </a:cubicBezTo>
                  <a:cubicBezTo>
                    <a:pt x="958" y="322"/>
                    <a:pt x="698" y="264"/>
                    <a:pt x="465" y="175"/>
                  </a:cubicBezTo>
                  <a:cubicBezTo>
                    <a:pt x="319" y="117"/>
                    <a:pt x="203" y="59"/>
                    <a:pt x="58" y="1"/>
                  </a:cubicBezTo>
                  <a:cubicBezTo>
                    <a:pt x="0" y="1"/>
                    <a:pt x="0" y="89"/>
                    <a:pt x="28" y="89"/>
                  </a:cubicBezTo>
                  <a:cubicBezTo>
                    <a:pt x="523" y="291"/>
                    <a:pt x="1016" y="438"/>
                    <a:pt x="1511" y="524"/>
                  </a:cubicBezTo>
                  <a:cubicBezTo>
                    <a:pt x="1597" y="554"/>
                    <a:pt x="1655" y="554"/>
                    <a:pt x="1713" y="582"/>
                  </a:cubicBezTo>
                  <a:lnTo>
                    <a:pt x="1946" y="582"/>
                  </a:lnTo>
                  <a:cubicBezTo>
                    <a:pt x="1976" y="582"/>
                    <a:pt x="1976" y="554"/>
                    <a:pt x="1946" y="5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35"/>
            <p:cNvSpPr/>
            <p:nvPr/>
          </p:nvSpPr>
          <p:spPr>
            <a:xfrm>
              <a:off x="4744700" y="2374075"/>
              <a:ext cx="22550" cy="9500"/>
            </a:xfrm>
            <a:custGeom>
              <a:avLst/>
              <a:gdLst/>
              <a:ahLst/>
              <a:cxnLst/>
              <a:rect l="l" t="t" r="r" b="b"/>
              <a:pathLst>
                <a:path w="902" h="380" extrusionOk="0">
                  <a:moveTo>
                    <a:pt x="30" y="117"/>
                  </a:moveTo>
                  <a:cubicBezTo>
                    <a:pt x="174" y="175"/>
                    <a:pt x="321" y="263"/>
                    <a:pt x="437" y="291"/>
                  </a:cubicBezTo>
                  <a:cubicBezTo>
                    <a:pt x="523" y="321"/>
                    <a:pt x="581" y="349"/>
                    <a:pt x="669" y="349"/>
                  </a:cubicBezTo>
                  <a:cubicBezTo>
                    <a:pt x="697" y="349"/>
                    <a:pt x="728" y="349"/>
                    <a:pt x="786" y="379"/>
                  </a:cubicBezTo>
                  <a:cubicBezTo>
                    <a:pt x="814" y="379"/>
                    <a:pt x="844" y="379"/>
                    <a:pt x="872" y="349"/>
                  </a:cubicBezTo>
                  <a:cubicBezTo>
                    <a:pt x="902" y="349"/>
                    <a:pt x="902" y="321"/>
                    <a:pt x="872" y="321"/>
                  </a:cubicBezTo>
                  <a:cubicBezTo>
                    <a:pt x="844" y="291"/>
                    <a:pt x="814" y="291"/>
                    <a:pt x="786" y="291"/>
                  </a:cubicBezTo>
                  <a:cubicBezTo>
                    <a:pt x="755" y="291"/>
                    <a:pt x="728" y="263"/>
                    <a:pt x="697" y="263"/>
                  </a:cubicBezTo>
                  <a:cubicBezTo>
                    <a:pt x="611" y="263"/>
                    <a:pt x="553" y="233"/>
                    <a:pt x="465" y="205"/>
                  </a:cubicBezTo>
                  <a:cubicBezTo>
                    <a:pt x="349" y="175"/>
                    <a:pt x="205" y="117"/>
                    <a:pt x="88" y="31"/>
                  </a:cubicBezTo>
                  <a:cubicBezTo>
                    <a:pt x="30" y="1"/>
                    <a:pt x="0" y="89"/>
                    <a:pt x="30"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35"/>
            <p:cNvSpPr/>
            <p:nvPr/>
          </p:nvSpPr>
          <p:spPr>
            <a:xfrm>
              <a:off x="4749050" y="2372625"/>
              <a:ext cx="14550" cy="4375"/>
            </a:xfrm>
            <a:custGeom>
              <a:avLst/>
              <a:gdLst/>
              <a:ahLst/>
              <a:cxnLst/>
              <a:rect l="l" t="t" r="r" b="b"/>
              <a:pathLst>
                <a:path w="582" h="175" extrusionOk="0">
                  <a:moveTo>
                    <a:pt x="58" y="89"/>
                  </a:moveTo>
                  <a:cubicBezTo>
                    <a:pt x="147" y="117"/>
                    <a:pt x="233" y="117"/>
                    <a:pt x="321" y="147"/>
                  </a:cubicBezTo>
                  <a:cubicBezTo>
                    <a:pt x="349" y="147"/>
                    <a:pt x="407" y="147"/>
                    <a:pt x="437" y="175"/>
                  </a:cubicBezTo>
                  <a:lnTo>
                    <a:pt x="581" y="175"/>
                  </a:lnTo>
                  <a:lnTo>
                    <a:pt x="581" y="117"/>
                  </a:lnTo>
                  <a:cubicBezTo>
                    <a:pt x="554" y="89"/>
                    <a:pt x="495" y="89"/>
                    <a:pt x="465" y="89"/>
                  </a:cubicBezTo>
                  <a:cubicBezTo>
                    <a:pt x="407" y="59"/>
                    <a:pt x="379" y="59"/>
                    <a:pt x="321" y="59"/>
                  </a:cubicBezTo>
                  <a:cubicBezTo>
                    <a:pt x="233" y="31"/>
                    <a:pt x="147" y="31"/>
                    <a:pt x="89" y="31"/>
                  </a:cubicBezTo>
                  <a:cubicBezTo>
                    <a:pt x="31" y="0"/>
                    <a:pt x="0" y="89"/>
                    <a:pt x="58" y="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35"/>
            <p:cNvSpPr/>
            <p:nvPr/>
          </p:nvSpPr>
          <p:spPr>
            <a:xfrm>
              <a:off x="4712025" y="2294925"/>
              <a:ext cx="39950" cy="14550"/>
            </a:xfrm>
            <a:custGeom>
              <a:avLst/>
              <a:gdLst/>
              <a:ahLst/>
              <a:cxnLst/>
              <a:rect l="l" t="t" r="r" b="b"/>
              <a:pathLst>
                <a:path w="1598" h="582" extrusionOk="0">
                  <a:moveTo>
                    <a:pt x="1570" y="524"/>
                  </a:moveTo>
                  <a:cubicBezTo>
                    <a:pt x="1512" y="493"/>
                    <a:pt x="1453" y="466"/>
                    <a:pt x="1395" y="466"/>
                  </a:cubicBezTo>
                  <a:cubicBezTo>
                    <a:pt x="1337" y="435"/>
                    <a:pt x="1279" y="435"/>
                    <a:pt x="1191" y="407"/>
                  </a:cubicBezTo>
                  <a:cubicBezTo>
                    <a:pt x="1075" y="377"/>
                    <a:pt x="958" y="349"/>
                    <a:pt x="814" y="319"/>
                  </a:cubicBezTo>
                  <a:cubicBezTo>
                    <a:pt x="582" y="233"/>
                    <a:pt x="319" y="145"/>
                    <a:pt x="87" y="29"/>
                  </a:cubicBezTo>
                  <a:cubicBezTo>
                    <a:pt x="29" y="1"/>
                    <a:pt x="1" y="87"/>
                    <a:pt x="59" y="117"/>
                  </a:cubicBezTo>
                  <a:cubicBezTo>
                    <a:pt x="291" y="203"/>
                    <a:pt x="524" y="319"/>
                    <a:pt x="784" y="377"/>
                  </a:cubicBezTo>
                  <a:cubicBezTo>
                    <a:pt x="930" y="435"/>
                    <a:pt x="1047" y="466"/>
                    <a:pt x="1163" y="493"/>
                  </a:cubicBezTo>
                  <a:cubicBezTo>
                    <a:pt x="1249" y="524"/>
                    <a:pt x="1307" y="524"/>
                    <a:pt x="1365" y="552"/>
                  </a:cubicBezTo>
                  <a:cubicBezTo>
                    <a:pt x="1423" y="552"/>
                    <a:pt x="1512" y="582"/>
                    <a:pt x="1570" y="552"/>
                  </a:cubicBezTo>
                  <a:cubicBezTo>
                    <a:pt x="1598" y="552"/>
                    <a:pt x="1598" y="524"/>
                    <a:pt x="1570" y="5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35"/>
            <p:cNvSpPr/>
            <p:nvPr/>
          </p:nvSpPr>
          <p:spPr>
            <a:xfrm>
              <a:off x="4719300" y="2292725"/>
              <a:ext cx="21800" cy="8750"/>
            </a:xfrm>
            <a:custGeom>
              <a:avLst/>
              <a:gdLst/>
              <a:ahLst/>
              <a:cxnLst/>
              <a:rect l="l" t="t" r="r" b="b"/>
              <a:pathLst>
                <a:path w="872" h="350" extrusionOk="0">
                  <a:moveTo>
                    <a:pt x="435" y="263"/>
                  </a:moveTo>
                  <a:cubicBezTo>
                    <a:pt x="493" y="291"/>
                    <a:pt x="551" y="321"/>
                    <a:pt x="609" y="321"/>
                  </a:cubicBezTo>
                  <a:cubicBezTo>
                    <a:pt x="698" y="349"/>
                    <a:pt x="756" y="349"/>
                    <a:pt x="814" y="349"/>
                  </a:cubicBezTo>
                  <a:cubicBezTo>
                    <a:pt x="842" y="349"/>
                    <a:pt x="872" y="321"/>
                    <a:pt x="842" y="321"/>
                  </a:cubicBezTo>
                  <a:cubicBezTo>
                    <a:pt x="784" y="291"/>
                    <a:pt x="725" y="263"/>
                    <a:pt x="667" y="263"/>
                  </a:cubicBezTo>
                  <a:cubicBezTo>
                    <a:pt x="581" y="233"/>
                    <a:pt x="523" y="205"/>
                    <a:pt x="465" y="205"/>
                  </a:cubicBezTo>
                  <a:cubicBezTo>
                    <a:pt x="349" y="147"/>
                    <a:pt x="202" y="89"/>
                    <a:pt x="86" y="31"/>
                  </a:cubicBezTo>
                  <a:cubicBezTo>
                    <a:pt x="58" y="0"/>
                    <a:pt x="0" y="58"/>
                    <a:pt x="58" y="89"/>
                  </a:cubicBezTo>
                  <a:cubicBezTo>
                    <a:pt x="175" y="147"/>
                    <a:pt x="291" y="205"/>
                    <a:pt x="435" y="2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35"/>
            <p:cNvSpPr/>
            <p:nvPr/>
          </p:nvSpPr>
          <p:spPr>
            <a:xfrm>
              <a:off x="4824600" y="2317425"/>
              <a:ext cx="18900" cy="3675"/>
            </a:xfrm>
            <a:custGeom>
              <a:avLst/>
              <a:gdLst/>
              <a:ahLst/>
              <a:cxnLst/>
              <a:rect l="l" t="t" r="r" b="b"/>
              <a:pathLst>
                <a:path w="756" h="147" extrusionOk="0">
                  <a:moveTo>
                    <a:pt x="581" y="30"/>
                  </a:moveTo>
                  <a:cubicBezTo>
                    <a:pt x="523" y="30"/>
                    <a:pt x="465" y="0"/>
                    <a:pt x="407" y="0"/>
                  </a:cubicBezTo>
                  <a:lnTo>
                    <a:pt x="30" y="0"/>
                  </a:lnTo>
                  <a:cubicBezTo>
                    <a:pt x="0" y="30"/>
                    <a:pt x="0" y="58"/>
                    <a:pt x="30" y="58"/>
                  </a:cubicBezTo>
                  <a:cubicBezTo>
                    <a:pt x="147" y="58"/>
                    <a:pt x="291" y="58"/>
                    <a:pt x="407" y="89"/>
                  </a:cubicBezTo>
                  <a:cubicBezTo>
                    <a:pt x="465" y="89"/>
                    <a:pt x="523" y="89"/>
                    <a:pt x="581" y="116"/>
                  </a:cubicBezTo>
                  <a:cubicBezTo>
                    <a:pt x="612" y="116"/>
                    <a:pt x="698" y="147"/>
                    <a:pt x="728" y="116"/>
                  </a:cubicBezTo>
                  <a:cubicBezTo>
                    <a:pt x="756" y="116"/>
                    <a:pt x="756" y="89"/>
                    <a:pt x="728" y="89"/>
                  </a:cubicBezTo>
                  <a:cubicBezTo>
                    <a:pt x="698" y="30"/>
                    <a:pt x="639" y="30"/>
                    <a:pt x="581" y="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35"/>
            <p:cNvSpPr/>
            <p:nvPr/>
          </p:nvSpPr>
          <p:spPr>
            <a:xfrm>
              <a:off x="4830400" y="2310150"/>
              <a:ext cx="25475" cy="5850"/>
            </a:xfrm>
            <a:custGeom>
              <a:avLst/>
              <a:gdLst/>
              <a:ahLst/>
              <a:cxnLst/>
              <a:rect l="l" t="t" r="r" b="b"/>
              <a:pathLst>
                <a:path w="1019" h="234" extrusionOk="0">
                  <a:moveTo>
                    <a:pt x="59" y="89"/>
                  </a:moveTo>
                  <a:cubicBezTo>
                    <a:pt x="205" y="117"/>
                    <a:pt x="380" y="147"/>
                    <a:pt x="524" y="175"/>
                  </a:cubicBezTo>
                  <a:cubicBezTo>
                    <a:pt x="612" y="175"/>
                    <a:pt x="698" y="205"/>
                    <a:pt x="786" y="205"/>
                  </a:cubicBezTo>
                  <a:cubicBezTo>
                    <a:pt x="814" y="233"/>
                    <a:pt x="844" y="233"/>
                    <a:pt x="903" y="233"/>
                  </a:cubicBezTo>
                  <a:lnTo>
                    <a:pt x="989" y="233"/>
                  </a:lnTo>
                  <a:cubicBezTo>
                    <a:pt x="1019" y="233"/>
                    <a:pt x="1019" y="205"/>
                    <a:pt x="1019" y="175"/>
                  </a:cubicBezTo>
                  <a:cubicBezTo>
                    <a:pt x="989" y="147"/>
                    <a:pt x="930" y="147"/>
                    <a:pt x="903" y="147"/>
                  </a:cubicBezTo>
                  <a:cubicBezTo>
                    <a:pt x="872" y="147"/>
                    <a:pt x="814" y="117"/>
                    <a:pt x="786" y="117"/>
                  </a:cubicBezTo>
                  <a:cubicBezTo>
                    <a:pt x="698" y="117"/>
                    <a:pt x="640" y="89"/>
                    <a:pt x="554" y="89"/>
                  </a:cubicBezTo>
                  <a:cubicBezTo>
                    <a:pt x="407" y="59"/>
                    <a:pt x="233" y="31"/>
                    <a:pt x="89" y="1"/>
                  </a:cubicBezTo>
                  <a:cubicBezTo>
                    <a:pt x="31" y="1"/>
                    <a:pt x="1" y="89"/>
                    <a:pt x="59" y="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35"/>
            <p:cNvSpPr/>
            <p:nvPr/>
          </p:nvSpPr>
          <p:spPr>
            <a:xfrm>
              <a:off x="4838425" y="2306550"/>
              <a:ext cx="23975" cy="5850"/>
            </a:xfrm>
            <a:custGeom>
              <a:avLst/>
              <a:gdLst/>
              <a:ahLst/>
              <a:cxnLst/>
              <a:rect l="l" t="t" r="r" b="b"/>
              <a:pathLst>
                <a:path w="959" h="234" extrusionOk="0">
                  <a:moveTo>
                    <a:pt x="28" y="87"/>
                  </a:moveTo>
                  <a:cubicBezTo>
                    <a:pt x="175" y="117"/>
                    <a:pt x="349" y="145"/>
                    <a:pt x="493" y="145"/>
                  </a:cubicBezTo>
                  <a:cubicBezTo>
                    <a:pt x="551" y="175"/>
                    <a:pt x="640" y="175"/>
                    <a:pt x="698" y="203"/>
                  </a:cubicBezTo>
                  <a:cubicBezTo>
                    <a:pt x="784" y="203"/>
                    <a:pt x="842" y="233"/>
                    <a:pt x="930" y="203"/>
                  </a:cubicBezTo>
                  <a:cubicBezTo>
                    <a:pt x="930" y="203"/>
                    <a:pt x="958" y="175"/>
                    <a:pt x="930" y="175"/>
                  </a:cubicBezTo>
                  <a:cubicBezTo>
                    <a:pt x="872" y="117"/>
                    <a:pt x="784" y="117"/>
                    <a:pt x="726" y="117"/>
                  </a:cubicBezTo>
                  <a:cubicBezTo>
                    <a:pt x="668" y="87"/>
                    <a:pt x="582" y="87"/>
                    <a:pt x="523" y="87"/>
                  </a:cubicBezTo>
                  <a:cubicBezTo>
                    <a:pt x="349" y="59"/>
                    <a:pt x="203" y="28"/>
                    <a:pt x="59" y="1"/>
                  </a:cubicBezTo>
                  <a:cubicBezTo>
                    <a:pt x="28" y="1"/>
                    <a:pt x="0" y="59"/>
                    <a:pt x="28" y="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35"/>
            <p:cNvSpPr/>
            <p:nvPr/>
          </p:nvSpPr>
          <p:spPr>
            <a:xfrm>
              <a:off x="4854400" y="2302200"/>
              <a:ext cx="15250" cy="4375"/>
            </a:xfrm>
            <a:custGeom>
              <a:avLst/>
              <a:gdLst/>
              <a:ahLst/>
              <a:cxnLst/>
              <a:rect l="l" t="t" r="r" b="b"/>
              <a:pathLst>
                <a:path w="610" h="175" extrusionOk="0">
                  <a:moveTo>
                    <a:pt x="59" y="116"/>
                  </a:moveTo>
                  <a:cubicBezTo>
                    <a:pt x="145" y="116"/>
                    <a:pt x="233" y="116"/>
                    <a:pt x="319" y="144"/>
                  </a:cubicBezTo>
                  <a:cubicBezTo>
                    <a:pt x="407" y="144"/>
                    <a:pt x="493" y="175"/>
                    <a:pt x="582" y="144"/>
                  </a:cubicBezTo>
                  <a:cubicBezTo>
                    <a:pt x="610" y="144"/>
                    <a:pt x="610" y="116"/>
                    <a:pt x="582" y="116"/>
                  </a:cubicBezTo>
                  <a:cubicBezTo>
                    <a:pt x="524" y="58"/>
                    <a:pt x="435" y="58"/>
                    <a:pt x="349" y="58"/>
                  </a:cubicBezTo>
                  <a:cubicBezTo>
                    <a:pt x="261" y="28"/>
                    <a:pt x="175" y="28"/>
                    <a:pt x="87" y="28"/>
                  </a:cubicBezTo>
                  <a:cubicBezTo>
                    <a:pt x="29" y="0"/>
                    <a:pt x="1" y="86"/>
                    <a:pt x="59" y="1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35"/>
            <p:cNvSpPr/>
            <p:nvPr/>
          </p:nvSpPr>
          <p:spPr>
            <a:xfrm>
              <a:off x="4830400" y="2344325"/>
              <a:ext cx="21125" cy="8750"/>
            </a:xfrm>
            <a:custGeom>
              <a:avLst/>
              <a:gdLst/>
              <a:ahLst/>
              <a:cxnLst/>
              <a:rect l="l" t="t" r="r" b="b"/>
              <a:pathLst>
                <a:path w="845" h="350" extrusionOk="0">
                  <a:moveTo>
                    <a:pt x="814" y="319"/>
                  </a:moveTo>
                  <a:cubicBezTo>
                    <a:pt x="844" y="319"/>
                    <a:pt x="844" y="291"/>
                    <a:pt x="844" y="291"/>
                  </a:cubicBezTo>
                  <a:cubicBezTo>
                    <a:pt x="814" y="261"/>
                    <a:pt x="786" y="233"/>
                    <a:pt x="756" y="233"/>
                  </a:cubicBezTo>
                  <a:cubicBezTo>
                    <a:pt x="728" y="233"/>
                    <a:pt x="698" y="233"/>
                    <a:pt x="670" y="203"/>
                  </a:cubicBezTo>
                  <a:cubicBezTo>
                    <a:pt x="612" y="203"/>
                    <a:pt x="524" y="175"/>
                    <a:pt x="466" y="145"/>
                  </a:cubicBezTo>
                  <a:cubicBezTo>
                    <a:pt x="349" y="117"/>
                    <a:pt x="205" y="59"/>
                    <a:pt x="59" y="28"/>
                  </a:cubicBezTo>
                  <a:cubicBezTo>
                    <a:pt x="31" y="0"/>
                    <a:pt x="1" y="86"/>
                    <a:pt x="59" y="117"/>
                  </a:cubicBezTo>
                  <a:cubicBezTo>
                    <a:pt x="175" y="145"/>
                    <a:pt x="321" y="175"/>
                    <a:pt x="438" y="233"/>
                  </a:cubicBezTo>
                  <a:cubicBezTo>
                    <a:pt x="524" y="261"/>
                    <a:pt x="582" y="261"/>
                    <a:pt x="640" y="291"/>
                  </a:cubicBezTo>
                  <a:cubicBezTo>
                    <a:pt x="670" y="291"/>
                    <a:pt x="698" y="319"/>
                    <a:pt x="728" y="319"/>
                  </a:cubicBezTo>
                  <a:cubicBezTo>
                    <a:pt x="786" y="319"/>
                    <a:pt x="786" y="349"/>
                    <a:pt x="814" y="3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35"/>
            <p:cNvSpPr/>
            <p:nvPr/>
          </p:nvSpPr>
          <p:spPr>
            <a:xfrm>
              <a:off x="4761425" y="2350825"/>
              <a:ext cx="27625" cy="11650"/>
            </a:xfrm>
            <a:custGeom>
              <a:avLst/>
              <a:gdLst/>
              <a:ahLst/>
              <a:cxnLst/>
              <a:rect l="l" t="t" r="r" b="b"/>
              <a:pathLst>
                <a:path w="1105" h="466" extrusionOk="0">
                  <a:moveTo>
                    <a:pt x="1074" y="322"/>
                  </a:moveTo>
                  <a:cubicBezTo>
                    <a:pt x="1016" y="291"/>
                    <a:pt x="930" y="263"/>
                    <a:pt x="842" y="263"/>
                  </a:cubicBezTo>
                  <a:cubicBezTo>
                    <a:pt x="784" y="233"/>
                    <a:pt x="726" y="233"/>
                    <a:pt x="668" y="205"/>
                  </a:cubicBezTo>
                  <a:cubicBezTo>
                    <a:pt x="640" y="205"/>
                    <a:pt x="640" y="205"/>
                    <a:pt x="640" y="175"/>
                  </a:cubicBezTo>
                  <a:cubicBezTo>
                    <a:pt x="640" y="147"/>
                    <a:pt x="609" y="147"/>
                    <a:pt x="582" y="175"/>
                  </a:cubicBezTo>
                  <a:lnTo>
                    <a:pt x="582" y="205"/>
                  </a:lnTo>
                  <a:lnTo>
                    <a:pt x="582" y="205"/>
                  </a:lnTo>
                  <a:cubicBezTo>
                    <a:pt x="407" y="147"/>
                    <a:pt x="233" y="89"/>
                    <a:pt x="86" y="31"/>
                  </a:cubicBezTo>
                  <a:cubicBezTo>
                    <a:pt x="28" y="1"/>
                    <a:pt x="0" y="59"/>
                    <a:pt x="59" y="89"/>
                  </a:cubicBezTo>
                  <a:cubicBezTo>
                    <a:pt x="203" y="147"/>
                    <a:pt x="377" y="205"/>
                    <a:pt x="551" y="263"/>
                  </a:cubicBezTo>
                  <a:lnTo>
                    <a:pt x="551" y="263"/>
                  </a:lnTo>
                  <a:lnTo>
                    <a:pt x="551" y="408"/>
                  </a:lnTo>
                  <a:cubicBezTo>
                    <a:pt x="551" y="466"/>
                    <a:pt x="640" y="466"/>
                    <a:pt x="640" y="408"/>
                  </a:cubicBezTo>
                  <a:cubicBezTo>
                    <a:pt x="668" y="380"/>
                    <a:pt x="668" y="322"/>
                    <a:pt x="668" y="291"/>
                  </a:cubicBezTo>
                  <a:cubicBezTo>
                    <a:pt x="726" y="291"/>
                    <a:pt x="756" y="322"/>
                    <a:pt x="814" y="322"/>
                  </a:cubicBezTo>
                  <a:cubicBezTo>
                    <a:pt x="900" y="349"/>
                    <a:pt x="988" y="380"/>
                    <a:pt x="1074" y="349"/>
                  </a:cubicBezTo>
                  <a:cubicBezTo>
                    <a:pt x="1105" y="349"/>
                    <a:pt x="1105" y="322"/>
                    <a:pt x="1074" y="3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35"/>
            <p:cNvSpPr/>
            <p:nvPr/>
          </p:nvSpPr>
          <p:spPr>
            <a:xfrm>
              <a:off x="4759225" y="2344325"/>
              <a:ext cx="34875" cy="13800"/>
            </a:xfrm>
            <a:custGeom>
              <a:avLst/>
              <a:gdLst/>
              <a:ahLst/>
              <a:cxnLst/>
              <a:rect l="l" t="t" r="r" b="b"/>
              <a:pathLst>
                <a:path w="1395" h="552" extrusionOk="0">
                  <a:moveTo>
                    <a:pt x="58" y="117"/>
                  </a:moveTo>
                  <a:cubicBezTo>
                    <a:pt x="263" y="203"/>
                    <a:pt x="465" y="291"/>
                    <a:pt x="697" y="377"/>
                  </a:cubicBezTo>
                  <a:cubicBezTo>
                    <a:pt x="786" y="407"/>
                    <a:pt x="902" y="435"/>
                    <a:pt x="1018" y="465"/>
                  </a:cubicBezTo>
                  <a:cubicBezTo>
                    <a:pt x="1134" y="493"/>
                    <a:pt x="1251" y="551"/>
                    <a:pt x="1367" y="523"/>
                  </a:cubicBezTo>
                  <a:cubicBezTo>
                    <a:pt x="1367" y="523"/>
                    <a:pt x="1395" y="493"/>
                    <a:pt x="1367" y="493"/>
                  </a:cubicBezTo>
                  <a:cubicBezTo>
                    <a:pt x="1279" y="435"/>
                    <a:pt x="1162" y="435"/>
                    <a:pt x="1046" y="407"/>
                  </a:cubicBezTo>
                  <a:cubicBezTo>
                    <a:pt x="960" y="377"/>
                    <a:pt x="844" y="349"/>
                    <a:pt x="728" y="291"/>
                  </a:cubicBezTo>
                  <a:cubicBezTo>
                    <a:pt x="523" y="233"/>
                    <a:pt x="291" y="145"/>
                    <a:pt x="88" y="28"/>
                  </a:cubicBezTo>
                  <a:cubicBezTo>
                    <a:pt x="58" y="0"/>
                    <a:pt x="0" y="86"/>
                    <a:pt x="58"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35"/>
            <p:cNvSpPr/>
            <p:nvPr/>
          </p:nvSpPr>
          <p:spPr>
            <a:xfrm>
              <a:off x="4834750" y="2379200"/>
              <a:ext cx="14575" cy="2925"/>
            </a:xfrm>
            <a:custGeom>
              <a:avLst/>
              <a:gdLst/>
              <a:ahLst/>
              <a:cxnLst/>
              <a:rect l="l" t="t" r="r" b="b"/>
              <a:pathLst>
                <a:path w="583" h="117" extrusionOk="0">
                  <a:moveTo>
                    <a:pt x="582" y="58"/>
                  </a:moveTo>
                  <a:cubicBezTo>
                    <a:pt x="524" y="58"/>
                    <a:pt x="496" y="28"/>
                    <a:pt x="466" y="28"/>
                  </a:cubicBezTo>
                  <a:lnTo>
                    <a:pt x="322" y="28"/>
                  </a:lnTo>
                  <a:cubicBezTo>
                    <a:pt x="233" y="0"/>
                    <a:pt x="117" y="0"/>
                    <a:pt x="31" y="0"/>
                  </a:cubicBezTo>
                  <a:cubicBezTo>
                    <a:pt x="1" y="0"/>
                    <a:pt x="1" y="58"/>
                    <a:pt x="31" y="58"/>
                  </a:cubicBezTo>
                  <a:cubicBezTo>
                    <a:pt x="117" y="86"/>
                    <a:pt x="206" y="86"/>
                    <a:pt x="322" y="86"/>
                  </a:cubicBezTo>
                  <a:cubicBezTo>
                    <a:pt x="350" y="86"/>
                    <a:pt x="408" y="86"/>
                    <a:pt x="438" y="116"/>
                  </a:cubicBezTo>
                  <a:lnTo>
                    <a:pt x="582" y="1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35"/>
            <p:cNvSpPr/>
            <p:nvPr/>
          </p:nvSpPr>
          <p:spPr>
            <a:xfrm>
              <a:off x="4837675" y="2371925"/>
              <a:ext cx="29825" cy="8750"/>
            </a:xfrm>
            <a:custGeom>
              <a:avLst/>
              <a:gdLst/>
              <a:ahLst/>
              <a:cxnLst/>
              <a:rect l="l" t="t" r="r" b="b"/>
              <a:pathLst>
                <a:path w="1193" h="350" extrusionOk="0">
                  <a:moveTo>
                    <a:pt x="1193" y="291"/>
                  </a:moveTo>
                  <a:cubicBezTo>
                    <a:pt x="988" y="261"/>
                    <a:pt x="814" y="233"/>
                    <a:pt x="639" y="203"/>
                  </a:cubicBezTo>
                  <a:cubicBezTo>
                    <a:pt x="437" y="145"/>
                    <a:pt x="263" y="87"/>
                    <a:pt x="89" y="1"/>
                  </a:cubicBezTo>
                  <a:cubicBezTo>
                    <a:pt x="58" y="1"/>
                    <a:pt x="0" y="59"/>
                    <a:pt x="58" y="87"/>
                  </a:cubicBezTo>
                  <a:cubicBezTo>
                    <a:pt x="233" y="145"/>
                    <a:pt x="407" y="233"/>
                    <a:pt x="612" y="261"/>
                  </a:cubicBezTo>
                  <a:cubicBezTo>
                    <a:pt x="786" y="319"/>
                    <a:pt x="988" y="349"/>
                    <a:pt x="1162" y="349"/>
                  </a:cubicBezTo>
                  <a:cubicBezTo>
                    <a:pt x="1193" y="349"/>
                    <a:pt x="1193" y="291"/>
                    <a:pt x="1193" y="2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35"/>
            <p:cNvSpPr/>
            <p:nvPr/>
          </p:nvSpPr>
          <p:spPr>
            <a:xfrm>
              <a:off x="4859450" y="2358850"/>
              <a:ext cx="23275" cy="8750"/>
            </a:xfrm>
            <a:custGeom>
              <a:avLst/>
              <a:gdLst/>
              <a:ahLst/>
              <a:cxnLst/>
              <a:rect l="l" t="t" r="r" b="b"/>
              <a:pathLst>
                <a:path w="931" h="350" extrusionOk="0">
                  <a:moveTo>
                    <a:pt x="903" y="291"/>
                  </a:moveTo>
                  <a:lnTo>
                    <a:pt x="466" y="203"/>
                  </a:lnTo>
                  <a:cubicBezTo>
                    <a:pt x="350" y="145"/>
                    <a:pt x="205" y="87"/>
                    <a:pt x="59" y="28"/>
                  </a:cubicBezTo>
                  <a:cubicBezTo>
                    <a:pt x="31" y="1"/>
                    <a:pt x="1" y="59"/>
                    <a:pt x="31" y="87"/>
                  </a:cubicBezTo>
                  <a:cubicBezTo>
                    <a:pt x="175" y="175"/>
                    <a:pt x="322" y="233"/>
                    <a:pt x="466" y="261"/>
                  </a:cubicBezTo>
                  <a:cubicBezTo>
                    <a:pt x="582" y="319"/>
                    <a:pt x="756" y="349"/>
                    <a:pt x="903" y="349"/>
                  </a:cubicBezTo>
                  <a:cubicBezTo>
                    <a:pt x="931" y="349"/>
                    <a:pt x="931" y="291"/>
                    <a:pt x="903" y="2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35"/>
            <p:cNvSpPr/>
            <p:nvPr/>
          </p:nvSpPr>
          <p:spPr>
            <a:xfrm>
              <a:off x="4928500" y="2342125"/>
              <a:ext cx="18900" cy="5125"/>
            </a:xfrm>
            <a:custGeom>
              <a:avLst/>
              <a:gdLst/>
              <a:ahLst/>
              <a:cxnLst/>
              <a:rect l="l" t="t" r="r" b="b"/>
              <a:pathLst>
                <a:path w="756" h="205" extrusionOk="0">
                  <a:moveTo>
                    <a:pt x="726" y="147"/>
                  </a:moveTo>
                  <a:cubicBezTo>
                    <a:pt x="698" y="116"/>
                    <a:pt x="640" y="116"/>
                    <a:pt x="581" y="116"/>
                  </a:cubicBezTo>
                  <a:cubicBezTo>
                    <a:pt x="523" y="88"/>
                    <a:pt x="465" y="88"/>
                    <a:pt x="407" y="88"/>
                  </a:cubicBezTo>
                  <a:cubicBezTo>
                    <a:pt x="291" y="58"/>
                    <a:pt x="203" y="30"/>
                    <a:pt x="86" y="0"/>
                  </a:cubicBezTo>
                  <a:cubicBezTo>
                    <a:pt x="28" y="0"/>
                    <a:pt x="0" y="88"/>
                    <a:pt x="58" y="116"/>
                  </a:cubicBezTo>
                  <a:cubicBezTo>
                    <a:pt x="175" y="147"/>
                    <a:pt x="291" y="174"/>
                    <a:pt x="407" y="174"/>
                  </a:cubicBezTo>
                  <a:cubicBezTo>
                    <a:pt x="465" y="205"/>
                    <a:pt x="523" y="205"/>
                    <a:pt x="581" y="205"/>
                  </a:cubicBezTo>
                  <a:cubicBezTo>
                    <a:pt x="609" y="205"/>
                    <a:pt x="698" y="205"/>
                    <a:pt x="726" y="174"/>
                  </a:cubicBezTo>
                  <a:cubicBezTo>
                    <a:pt x="756" y="174"/>
                    <a:pt x="756" y="147"/>
                    <a:pt x="726" y="1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35"/>
            <p:cNvSpPr/>
            <p:nvPr/>
          </p:nvSpPr>
          <p:spPr>
            <a:xfrm>
              <a:off x="4937225" y="2337050"/>
              <a:ext cx="13075" cy="5850"/>
            </a:xfrm>
            <a:custGeom>
              <a:avLst/>
              <a:gdLst/>
              <a:ahLst/>
              <a:cxnLst/>
              <a:rect l="l" t="t" r="r" b="b"/>
              <a:pathLst>
                <a:path w="523" h="234" extrusionOk="0">
                  <a:moveTo>
                    <a:pt x="523" y="175"/>
                  </a:moveTo>
                  <a:cubicBezTo>
                    <a:pt x="465" y="117"/>
                    <a:pt x="377" y="117"/>
                    <a:pt x="318" y="117"/>
                  </a:cubicBezTo>
                  <a:cubicBezTo>
                    <a:pt x="260" y="87"/>
                    <a:pt x="174" y="59"/>
                    <a:pt x="116" y="29"/>
                  </a:cubicBezTo>
                  <a:cubicBezTo>
                    <a:pt x="58" y="1"/>
                    <a:pt x="0" y="87"/>
                    <a:pt x="58" y="145"/>
                  </a:cubicBezTo>
                  <a:cubicBezTo>
                    <a:pt x="144" y="175"/>
                    <a:pt x="202" y="203"/>
                    <a:pt x="291" y="203"/>
                  </a:cubicBezTo>
                  <a:cubicBezTo>
                    <a:pt x="349" y="233"/>
                    <a:pt x="435" y="233"/>
                    <a:pt x="523" y="2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35"/>
            <p:cNvSpPr/>
            <p:nvPr/>
          </p:nvSpPr>
          <p:spPr>
            <a:xfrm>
              <a:off x="4846375" y="2278950"/>
              <a:ext cx="10950" cy="5075"/>
            </a:xfrm>
            <a:custGeom>
              <a:avLst/>
              <a:gdLst/>
              <a:ahLst/>
              <a:cxnLst/>
              <a:rect l="l" t="t" r="r" b="b"/>
              <a:pathLst>
                <a:path w="438" h="203" extrusionOk="0">
                  <a:moveTo>
                    <a:pt x="264" y="86"/>
                  </a:moveTo>
                  <a:cubicBezTo>
                    <a:pt x="205" y="59"/>
                    <a:pt x="147" y="28"/>
                    <a:pt x="89" y="28"/>
                  </a:cubicBezTo>
                  <a:cubicBezTo>
                    <a:pt x="31" y="0"/>
                    <a:pt x="1" y="86"/>
                    <a:pt x="59" y="117"/>
                  </a:cubicBezTo>
                  <a:cubicBezTo>
                    <a:pt x="117" y="117"/>
                    <a:pt x="175" y="145"/>
                    <a:pt x="233" y="175"/>
                  </a:cubicBezTo>
                  <a:cubicBezTo>
                    <a:pt x="291" y="175"/>
                    <a:pt x="350" y="203"/>
                    <a:pt x="408" y="203"/>
                  </a:cubicBezTo>
                  <a:cubicBezTo>
                    <a:pt x="408" y="203"/>
                    <a:pt x="438" y="175"/>
                    <a:pt x="408" y="175"/>
                  </a:cubicBezTo>
                  <a:cubicBezTo>
                    <a:pt x="380" y="117"/>
                    <a:pt x="322" y="117"/>
                    <a:pt x="264" y="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35"/>
            <p:cNvSpPr/>
            <p:nvPr/>
          </p:nvSpPr>
          <p:spPr>
            <a:xfrm>
              <a:off x="4850750" y="2275300"/>
              <a:ext cx="21100" cy="7275"/>
            </a:xfrm>
            <a:custGeom>
              <a:avLst/>
              <a:gdLst/>
              <a:ahLst/>
              <a:cxnLst/>
              <a:rect l="l" t="t" r="r" b="b"/>
              <a:pathLst>
                <a:path w="844" h="291" extrusionOk="0">
                  <a:moveTo>
                    <a:pt x="844" y="232"/>
                  </a:moveTo>
                  <a:cubicBezTo>
                    <a:pt x="786" y="205"/>
                    <a:pt x="698" y="205"/>
                    <a:pt x="639" y="174"/>
                  </a:cubicBezTo>
                  <a:cubicBezTo>
                    <a:pt x="581" y="174"/>
                    <a:pt x="523" y="174"/>
                    <a:pt x="465" y="146"/>
                  </a:cubicBezTo>
                  <a:cubicBezTo>
                    <a:pt x="349" y="116"/>
                    <a:pt x="205" y="58"/>
                    <a:pt x="89" y="30"/>
                  </a:cubicBezTo>
                  <a:cubicBezTo>
                    <a:pt x="58" y="0"/>
                    <a:pt x="0" y="58"/>
                    <a:pt x="58" y="88"/>
                  </a:cubicBezTo>
                  <a:cubicBezTo>
                    <a:pt x="175" y="146"/>
                    <a:pt x="321" y="205"/>
                    <a:pt x="437" y="232"/>
                  </a:cubicBezTo>
                  <a:cubicBezTo>
                    <a:pt x="495" y="232"/>
                    <a:pt x="581" y="263"/>
                    <a:pt x="639" y="263"/>
                  </a:cubicBezTo>
                  <a:cubicBezTo>
                    <a:pt x="698" y="291"/>
                    <a:pt x="786" y="291"/>
                    <a:pt x="844" y="2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35"/>
            <p:cNvSpPr/>
            <p:nvPr/>
          </p:nvSpPr>
          <p:spPr>
            <a:xfrm>
              <a:off x="4865275" y="2273825"/>
              <a:ext cx="29825" cy="6600"/>
            </a:xfrm>
            <a:custGeom>
              <a:avLst/>
              <a:gdLst/>
              <a:ahLst/>
              <a:cxnLst/>
              <a:rect l="l" t="t" r="r" b="b"/>
              <a:pathLst>
                <a:path w="1193" h="264" extrusionOk="0">
                  <a:moveTo>
                    <a:pt x="1163" y="205"/>
                  </a:moveTo>
                  <a:cubicBezTo>
                    <a:pt x="1104" y="175"/>
                    <a:pt x="988" y="175"/>
                    <a:pt x="902" y="147"/>
                  </a:cubicBezTo>
                  <a:cubicBezTo>
                    <a:pt x="814" y="117"/>
                    <a:pt x="728" y="117"/>
                    <a:pt x="640" y="89"/>
                  </a:cubicBezTo>
                  <a:cubicBezTo>
                    <a:pt x="437" y="59"/>
                    <a:pt x="263" y="31"/>
                    <a:pt x="89" y="1"/>
                  </a:cubicBezTo>
                  <a:cubicBezTo>
                    <a:pt x="31" y="1"/>
                    <a:pt x="0" y="59"/>
                    <a:pt x="58" y="89"/>
                  </a:cubicBezTo>
                  <a:cubicBezTo>
                    <a:pt x="233" y="117"/>
                    <a:pt x="437" y="147"/>
                    <a:pt x="612" y="175"/>
                  </a:cubicBezTo>
                  <a:cubicBezTo>
                    <a:pt x="698" y="205"/>
                    <a:pt x="786" y="205"/>
                    <a:pt x="872" y="233"/>
                  </a:cubicBezTo>
                  <a:cubicBezTo>
                    <a:pt x="988" y="264"/>
                    <a:pt x="1077" y="264"/>
                    <a:pt x="1163" y="264"/>
                  </a:cubicBezTo>
                  <a:cubicBezTo>
                    <a:pt x="1193" y="264"/>
                    <a:pt x="1193" y="233"/>
                    <a:pt x="1163" y="2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35"/>
            <p:cNvSpPr/>
            <p:nvPr/>
          </p:nvSpPr>
          <p:spPr>
            <a:xfrm>
              <a:off x="4938675" y="2251350"/>
              <a:ext cx="15250" cy="5075"/>
            </a:xfrm>
            <a:custGeom>
              <a:avLst/>
              <a:gdLst/>
              <a:ahLst/>
              <a:cxnLst/>
              <a:rect l="l" t="t" r="r" b="b"/>
              <a:pathLst>
                <a:path w="610" h="203" extrusionOk="0">
                  <a:moveTo>
                    <a:pt x="581" y="144"/>
                  </a:moveTo>
                  <a:cubicBezTo>
                    <a:pt x="523" y="117"/>
                    <a:pt x="435" y="86"/>
                    <a:pt x="349" y="86"/>
                  </a:cubicBezTo>
                  <a:cubicBezTo>
                    <a:pt x="260" y="58"/>
                    <a:pt x="174" y="28"/>
                    <a:pt x="58" y="28"/>
                  </a:cubicBezTo>
                  <a:cubicBezTo>
                    <a:pt x="28" y="0"/>
                    <a:pt x="0" y="86"/>
                    <a:pt x="58" y="117"/>
                  </a:cubicBezTo>
                  <a:cubicBezTo>
                    <a:pt x="144" y="117"/>
                    <a:pt x="233" y="144"/>
                    <a:pt x="319" y="175"/>
                  </a:cubicBezTo>
                  <a:cubicBezTo>
                    <a:pt x="407" y="175"/>
                    <a:pt x="493" y="203"/>
                    <a:pt x="581" y="175"/>
                  </a:cubicBezTo>
                  <a:cubicBezTo>
                    <a:pt x="609" y="175"/>
                    <a:pt x="609" y="175"/>
                    <a:pt x="581" y="1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35"/>
            <p:cNvSpPr/>
            <p:nvPr/>
          </p:nvSpPr>
          <p:spPr>
            <a:xfrm>
              <a:off x="4953200" y="2249900"/>
              <a:ext cx="13800" cy="2925"/>
            </a:xfrm>
            <a:custGeom>
              <a:avLst/>
              <a:gdLst/>
              <a:ahLst/>
              <a:cxnLst/>
              <a:rect l="l" t="t" r="r" b="b"/>
              <a:pathLst>
                <a:path w="552" h="117" extrusionOk="0">
                  <a:moveTo>
                    <a:pt x="28" y="86"/>
                  </a:moveTo>
                  <a:cubicBezTo>
                    <a:pt x="116" y="86"/>
                    <a:pt x="202" y="86"/>
                    <a:pt x="291" y="116"/>
                  </a:cubicBezTo>
                  <a:lnTo>
                    <a:pt x="523" y="116"/>
                  </a:lnTo>
                  <a:cubicBezTo>
                    <a:pt x="551" y="86"/>
                    <a:pt x="551" y="86"/>
                    <a:pt x="551" y="58"/>
                  </a:cubicBezTo>
                  <a:cubicBezTo>
                    <a:pt x="465" y="28"/>
                    <a:pt x="377" y="28"/>
                    <a:pt x="291" y="28"/>
                  </a:cubicBezTo>
                  <a:cubicBezTo>
                    <a:pt x="202" y="28"/>
                    <a:pt x="116" y="28"/>
                    <a:pt x="28" y="0"/>
                  </a:cubicBezTo>
                  <a:cubicBezTo>
                    <a:pt x="0" y="0"/>
                    <a:pt x="0" y="86"/>
                    <a:pt x="28" y="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35"/>
            <p:cNvSpPr/>
            <p:nvPr/>
          </p:nvSpPr>
          <p:spPr>
            <a:xfrm>
              <a:off x="4959700" y="2241875"/>
              <a:ext cx="17450" cy="7300"/>
            </a:xfrm>
            <a:custGeom>
              <a:avLst/>
              <a:gdLst/>
              <a:ahLst/>
              <a:cxnLst/>
              <a:rect l="l" t="t" r="r" b="b"/>
              <a:pathLst>
                <a:path w="698" h="292" extrusionOk="0">
                  <a:moveTo>
                    <a:pt x="59" y="117"/>
                  </a:moveTo>
                  <a:cubicBezTo>
                    <a:pt x="147" y="147"/>
                    <a:pt x="263" y="175"/>
                    <a:pt x="349" y="205"/>
                  </a:cubicBezTo>
                  <a:cubicBezTo>
                    <a:pt x="465" y="263"/>
                    <a:pt x="554" y="291"/>
                    <a:pt x="670" y="291"/>
                  </a:cubicBezTo>
                  <a:cubicBezTo>
                    <a:pt x="698" y="291"/>
                    <a:pt x="698" y="263"/>
                    <a:pt x="670" y="263"/>
                  </a:cubicBezTo>
                  <a:cubicBezTo>
                    <a:pt x="582" y="205"/>
                    <a:pt x="496" y="175"/>
                    <a:pt x="379" y="117"/>
                  </a:cubicBezTo>
                  <a:cubicBezTo>
                    <a:pt x="291" y="89"/>
                    <a:pt x="175" y="59"/>
                    <a:pt x="89" y="31"/>
                  </a:cubicBezTo>
                  <a:cubicBezTo>
                    <a:pt x="31" y="0"/>
                    <a:pt x="1" y="89"/>
                    <a:pt x="59"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35"/>
            <p:cNvSpPr/>
            <p:nvPr/>
          </p:nvSpPr>
          <p:spPr>
            <a:xfrm>
              <a:off x="4836225" y="2223000"/>
              <a:ext cx="8725" cy="2225"/>
            </a:xfrm>
            <a:custGeom>
              <a:avLst/>
              <a:gdLst/>
              <a:ahLst/>
              <a:cxnLst/>
              <a:rect l="l" t="t" r="r" b="b"/>
              <a:pathLst>
                <a:path w="349" h="89" extrusionOk="0">
                  <a:moveTo>
                    <a:pt x="30" y="30"/>
                  </a:moveTo>
                  <a:cubicBezTo>
                    <a:pt x="0" y="30"/>
                    <a:pt x="0" y="88"/>
                    <a:pt x="58" y="88"/>
                  </a:cubicBezTo>
                  <a:cubicBezTo>
                    <a:pt x="147" y="88"/>
                    <a:pt x="263" y="88"/>
                    <a:pt x="321" y="30"/>
                  </a:cubicBezTo>
                  <a:cubicBezTo>
                    <a:pt x="349" y="30"/>
                    <a:pt x="349" y="0"/>
                    <a:pt x="321" y="0"/>
                  </a:cubicBezTo>
                  <a:cubicBezTo>
                    <a:pt x="233" y="0"/>
                    <a:pt x="147" y="0"/>
                    <a:pt x="30" y="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35"/>
            <p:cNvSpPr/>
            <p:nvPr/>
          </p:nvSpPr>
          <p:spPr>
            <a:xfrm>
              <a:off x="4841325" y="2210675"/>
              <a:ext cx="19600" cy="4375"/>
            </a:xfrm>
            <a:custGeom>
              <a:avLst/>
              <a:gdLst/>
              <a:ahLst/>
              <a:cxnLst/>
              <a:rect l="l" t="t" r="r" b="b"/>
              <a:pathLst>
                <a:path w="784" h="175" extrusionOk="0">
                  <a:moveTo>
                    <a:pt x="610" y="144"/>
                  </a:moveTo>
                  <a:cubicBezTo>
                    <a:pt x="640" y="144"/>
                    <a:pt x="726" y="175"/>
                    <a:pt x="756" y="144"/>
                  </a:cubicBezTo>
                  <a:cubicBezTo>
                    <a:pt x="784" y="144"/>
                    <a:pt x="784" y="116"/>
                    <a:pt x="784" y="116"/>
                  </a:cubicBezTo>
                  <a:cubicBezTo>
                    <a:pt x="726" y="58"/>
                    <a:pt x="668" y="58"/>
                    <a:pt x="610" y="58"/>
                  </a:cubicBezTo>
                  <a:cubicBezTo>
                    <a:pt x="552" y="58"/>
                    <a:pt x="493" y="58"/>
                    <a:pt x="407" y="28"/>
                  </a:cubicBezTo>
                  <a:cubicBezTo>
                    <a:pt x="291" y="28"/>
                    <a:pt x="175" y="0"/>
                    <a:pt x="29" y="0"/>
                  </a:cubicBezTo>
                  <a:cubicBezTo>
                    <a:pt x="1" y="0"/>
                    <a:pt x="1" y="86"/>
                    <a:pt x="29" y="86"/>
                  </a:cubicBezTo>
                  <a:cubicBezTo>
                    <a:pt x="175" y="86"/>
                    <a:pt x="291" y="116"/>
                    <a:pt x="407" y="116"/>
                  </a:cubicBezTo>
                  <a:cubicBezTo>
                    <a:pt x="466" y="144"/>
                    <a:pt x="524" y="144"/>
                    <a:pt x="610" y="1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35"/>
            <p:cNvSpPr/>
            <p:nvPr/>
          </p:nvSpPr>
          <p:spPr>
            <a:xfrm>
              <a:off x="4834750" y="2197600"/>
              <a:ext cx="37100" cy="12350"/>
            </a:xfrm>
            <a:custGeom>
              <a:avLst/>
              <a:gdLst/>
              <a:ahLst/>
              <a:cxnLst/>
              <a:rect l="l" t="t" r="r" b="b"/>
              <a:pathLst>
                <a:path w="1484" h="494" extrusionOk="0">
                  <a:moveTo>
                    <a:pt x="59" y="28"/>
                  </a:moveTo>
                  <a:cubicBezTo>
                    <a:pt x="31" y="0"/>
                    <a:pt x="1" y="86"/>
                    <a:pt x="59" y="86"/>
                  </a:cubicBezTo>
                  <a:cubicBezTo>
                    <a:pt x="292" y="175"/>
                    <a:pt x="524" y="233"/>
                    <a:pt x="756" y="291"/>
                  </a:cubicBezTo>
                  <a:cubicBezTo>
                    <a:pt x="873" y="319"/>
                    <a:pt x="989" y="377"/>
                    <a:pt x="1105" y="407"/>
                  </a:cubicBezTo>
                  <a:cubicBezTo>
                    <a:pt x="1163" y="407"/>
                    <a:pt x="1221" y="435"/>
                    <a:pt x="1279" y="435"/>
                  </a:cubicBezTo>
                  <a:cubicBezTo>
                    <a:pt x="1338" y="465"/>
                    <a:pt x="1396" y="493"/>
                    <a:pt x="1454" y="465"/>
                  </a:cubicBezTo>
                  <a:cubicBezTo>
                    <a:pt x="1484" y="465"/>
                    <a:pt x="1484" y="435"/>
                    <a:pt x="1454" y="435"/>
                  </a:cubicBezTo>
                  <a:cubicBezTo>
                    <a:pt x="1426" y="407"/>
                    <a:pt x="1368" y="377"/>
                    <a:pt x="1310" y="377"/>
                  </a:cubicBezTo>
                  <a:cubicBezTo>
                    <a:pt x="1252" y="349"/>
                    <a:pt x="1193" y="319"/>
                    <a:pt x="1135" y="319"/>
                  </a:cubicBezTo>
                  <a:lnTo>
                    <a:pt x="787" y="233"/>
                  </a:lnTo>
                  <a:cubicBezTo>
                    <a:pt x="554" y="144"/>
                    <a:pt x="292" y="86"/>
                    <a:pt x="59"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35"/>
            <p:cNvSpPr/>
            <p:nvPr/>
          </p:nvSpPr>
          <p:spPr>
            <a:xfrm>
              <a:off x="4832600" y="2185975"/>
              <a:ext cx="30550" cy="10900"/>
            </a:xfrm>
            <a:custGeom>
              <a:avLst/>
              <a:gdLst/>
              <a:ahLst/>
              <a:cxnLst/>
              <a:rect l="l" t="t" r="r" b="b"/>
              <a:pathLst>
                <a:path w="1222" h="436" extrusionOk="0">
                  <a:moveTo>
                    <a:pt x="59" y="117"/>
                  </a:moveTo>
                  <a:cubicBezTo>
                    <a:pt x="233" y="175"/>
                    <a:pt x="436" y="233"/>
                    <a:pt x="610" y="291"/>
                  </a:cubicBezTo>
                  <a:cubicBezTo>
                    <a:pt x="726" y="319"/>
                    <a:pt x="815" y="349"/>
                    <a:pt x="901" y="377"/>
                  </a:cubicBezTo>
                  <a:cubicBezTo>
                    <a:pt x="989" y="407"/>
                    <a:pt x="1075" y="435"/>
                    <a:pt x="1191" y="435"/>
                  </a:cubicBezTo>
                  <a:cubicBezTo>
                    <a:pt x="1221" y="435"/>
                    <a:pt x="1221" y="407"/>
                    <a:pt x="1191" y="407"/>
                  </a:cubicBezTo>
                  <a:cubicBezTo>
                    <a:pt x="1105" y="349"/>
                    <a:pt x="1017" y="319"/>
                    <a:pt x="931" y="291"/>
                  </a:cubicBezTo>
                  <a:cubicBezTo>
                    <a:pt x="842" y="261"/>
                    <a:pt x="756" y="233"/>
                    <a:pt x="640" y="203"/>
                  </a:cubicBezTo>
                  <a:cubicBezTo>
                    <a:pt x="466" y="144"/>
                    <a:pt x="261" y="86"/>
                    <a:pt x="87" y="28"/>
                  </a:cubicBezTo>
                  <a:cubicBezTo>
                    <a:pt x="29" y="0"/>
                    <a:pt x="1" y="117"/>
                    <a:pt x="59"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76" name="Google Shape;3676;p35"/>
          <p:cNvGrpSpPr/>
          <p:nvPr/>
        </p:nvGrpSpPr>
        <p:grpSpPr>
          <a:xfrm rot="334980">
            <a:off x="4018134" y="1631426"/>
            <a:ext cx="569903" cy="349823"/>
            <a:chOff x="4860900" y="2432950"/>
            <a:chExt cx="302975" cy="185975"/>
          </a:xfrm>
        </p:grpSpPr>
        <p:sp>
          <p:nvSpPr>
            <p:cNvPr id="3677" name="Google Shape;3677;p35"/>
            <p:cNvSpPr/>
            <p:nvPr/>
          </p:nvSpPr>
          <p:spPr>
            <a:xfrm>
              <a:off x="4884900" y="2452525"/>
              <a:ext cx="126425" cy="35650"/>
            </a:xfrm>
            <a:custGeom>
              <a:avLst/>
              <a:gdLst/>
              <a:ahLst/>
              <a:cxnLst/>
              <a:rect l="l" t="t" r="r" b="b"/>
              <a:pathLst>
                <a:path w="5057" h="1426" extrusionOk="0">
                  <a:moveTo>
                    <a:pt x="203" y="1221"/>
                  </a:moveTo>
                  <a:cubicBezTo>
                    <a:pt x="350" y="1309"/>
                    <a:pt x="524" y="1309"/>
                    <a:pt x="698" y="1337"/>
                  </a:cubicBezTo>
                  <a:cubicBezTo>
                    <a:pt x="901" y="1337"/>
                    <a:pt x="1105" y="1367"/>
                    <a:pt x="1307" y="1367"/>
                  </a:cubicBezTo>
                  <a:cubicBezTo>
                    <a:pt x="2093" y="1425"/>
                    <a:pt x="2907" y="1395"/>
                    <a:pt x="3690" y="1279"/>
                  </a:cubicBezTo>
                  <a:cubicBezTo>
                    <a:pt x="3922" y="1251"/>
                    <a:pt x="4127" y="1221"/>
                    <a:pt x="4359" y="1193"/>
                  </a:cubicBezTo>
                  <a:cubicBezTo>
                    <a:pt x="4476" y="1163"/>
                    <a:pt x="4562" y="1135"/>
                    <a:pt x="4678" y="1105"/>
                  </a:cubicBezTo>
                  <a:cubicBezTo>
                    <a:pt x="4794" y="1077"/>
                    <a:pt x="4910" y="1077"/>
                    <a:pt x="4999" y="1019"/>
                  </a:cubicBezTo>
                  <a:cubicBezTo>
                    <a:pt x="5057" y="988"/>
                    <a:pt x="5057" y="930"/>
                    <a:pt x="4999" y="930"/>
                  </a:cubicBezTo>
                  <a:cubicBezTo>
                    <a:pt x="4882" y="930"/>
                    <a:pt x="4794" y="930"/>
                    <a:pt x="4708" y="961"/>
                  </a:cubicBezTo>
                  <a:cubicBezTo>
                    <a:pt x="4620" y="988"/>
                    <a:pt x="4534" y="988"/>
                    <a:pt x="4445" y="1019"/>
                  </a:cubicBezTo>
                  <a:cubicBezTo>
                    <a:pt x="4243" y="1047"/>
                    <a:pt x="4069" y="1077"/>
                    <a:pt x="3864" y="1105"/>
                  </a:cubicBezTo>
                  <a:cubicBezTo>
                    <a:pt x="3488" y="1135"/>
                    <a:pt x="3139" y="1193"/>
                    <a:pt x="2760" y="1193"/>
                  </a:cubicBezTo>
                  <a:cubicBezTo>
                    <a:pt x="2702" y="1221"/>
                    <a:pt x="2644" y="1221"/>
                    <a:pt x="2586" y="1221"/>
                  </a:cubicBezTo>
                  <a:cubicBezTo>
                    <a:pt x="2644" y="1193"/>
                    <a:pt x="2702" y="1105"/>
                    <a:pt x="2702" y="1077"/>
                  </a:cubicBezTo>
                  <a:cubicBezTo>
                    <a:pt x="2790" y="988"/>
                    <a:pt x="2876" y="930"/>
                    <a:pt x="2965" y="872"/>
                  </a:cubicBezTo>
                  <a:cubicBezTo>
                    <a:pt x="2993" y="872"/>
                    <a:pt x="2965" y="814"/>
                    <a:pt x="2934" y="814"/>
                  </a:cubicBezTo>
                  <a:cubicBezTo>
                    <a:pt x="2848" y="844"/>
                    <a:pt x="2732" y="902"/>
                    <a:pt x="2674" y="961"/>
                  </a:cubicBezTo>
                  <a:cubicBezTo>
                    <a:pt x="2616" y="988"/>
                    <a:pt x="2586" y="1019"/>
                    <a:pt x="2558" y="1077"/>
                  </a:cubicBezTo>
                  <a:cubicBezTo>
                    <a:pt x="2528" y="1105"/>
                    <a:pt x="2500" y="1163"/>
                    <a:pt x="2528" y="1221"/>
                  </a:cubicBezTo>
                  <a:lnTo>
                    <a:pt x="2528" y="1221"/>
                  </a:lnTo>
                  <a:lnTo>
                    <a:pt x="1307" y="1221"/>
                  </a:lnTo>
                  <a:lnTo>
                    <a:pt x="1307" y="1193"/>
                  </a:lnTo>
                  <a:cubicBezTo>
                    <a:pt x="1338" y="1163"/>
                    <a:pt x="1365" y="1135"/>
                    <a:pt x="1365" y="1105"/>
                  </a:cubicBezTo>
                  <a:cubicBezTo>
                    <a:pt x="1424" y="1019"/>
                    <a:pt x="1482" y="961"/>
                    <a:pt x="1540" y="930"/>
                  </a:cubicBezTo>
                  <a:cubicBezTo>
                    <a:pt x="1656" y="814"/>
                    <a:pt x="1802" y="756"/>
                    <a:pt x="1977" y="756"/>
                  </a:cubicBezTo>
                  <a:cubicBezTo>
                    <a:pt x="2005" y="756"/>
                    <a:pt x="2005" y="670"/>
                    <a:pt x="1977" y="670"/>
                  </a:cubicBezTo>
                  <a:cubicBezTo>
                    <a:pt x="1802" y="698"/>
                    <a:pt x="1628" y="756"/>
                    <a:pt x="1482" y="844"/>
                  </a:cubicBezTo>
                  <a:lnTo>
                    <a:pt x="1307" y="1019"/>
                  </a:lnTo>
                  <a:cubicBezTo>
                    <a:pt x="1279" y="1077"/>
                    <a:pt x="1191" y="1135"/>
                    <a:pt x="1191" y="1221"/>
                  </a:cubicBezTo>
                  <a:cubicBezTo>
                    <a:pt x="959" y="1193"/>
                    <a:pt x="726" y="1193"/>
                    <a:pt x="524" y="1163"/>
                  </a:cubicBezTo>
                  <a:cubicBezTo>
                    <a:pt x="436" y="1163"/>
                    <a:pt x="350" y="1135"/>
                    <a:pt x="261" y="1105"/>
                  </a:cubicBezTo>
                  <a:cubicBezTo>
                    <a:pt x="292" y="1077"/>
                    <a:pt x="292" y="1047"/>
                    <a:pt x="319" y="1019"/>
                  </a:cubicBezTo>
                  <a:lnTo>
                    <a:pt x="494" y="930"/>
                  </a:lnTo>
                  <a:cubicBezTo>
                    <a:pt x="610" y="872"/>
                    <a:pt x="784" y="814"/>
                    <a:pt x="931" y="756"/>
                  </a:cubicBezTo>
                  <a:cubicBezTo>
                    <a:pt x="1221" y="640"/>
                    <a:pt x="1540" y="554"/>
                    <a:pt x="1861" y="496"/>
                  </a:cubicBezTo>
                  <a:cubicBezTo>
                    <a:pt x="2500" y="349"/>
                    <a:pt x="3139" y="263"/>
                    <a:pt x="3806" y="175"/>
                  </a:cubicBezTo>
                  <a:cubicBezTo>
                    <a:pt x="4185" y="147"/>
                    <a:pt x="4562" y="117"/>
                    <a:pt x="4910" y="59"/>
                  </a:cubicBezTo>
                  <a:cubicBezTo>
                    <a:pt x="4940" y="59"/>
                    <a:pt x="4940" y="1"/>
                    <a:pt x="4910" y="1"/>
                  </a:cubicBezTo>
                  <a:cubicBezTo>
                    <a:pt x="4562" y="1"/>
                    <a:pt x="4243" y="31"/>
                    <a:pt x="3894" y="59"/>
                  </a:cubicBezTo>
                  <a:cubicBezTo>
                    <a:pt x="3546" y="89"/>
                    <a:pt x="3225" y="117"/>
                    <a:pt x="2876" y="175"/>
                  </a:cubicBezTo>
                  <a:cubicBezTo>
                    <a:pt x="2209" y="291"/>
                    <a:pt x="1540" y="438"/>
                    <a:pt x="931" y="640"/>
                  </a:cubicBezTo>
                  <a:cubicBezTo>
                    <a:pt x="756" y="698"/>
                    <a:pt x="582" y="756"/>
                    <a:pt x="436" y="844"/>
                  </a:cubicBezTo>
                  <a:cubicBezTo>
                    <a:pt x="350" y="902"/>
                    <a:pt x="233" y="961"/>
                    <a:pt x="203" y="1047"/>
                  </a:cubicBezTo>
                  <a:cubicBezTo>
                    <a:pt x="175" y="1019"/>
                    <a:pt x="175" y="1019"/>
                    <a:pt x="175" y="988"/>
                  </a:cubicBezTo>
                  <a:cubicBezTo>
                    <a:pt x="145" y="902"/>
                    <a:pt x="175" y="814"/>
                    <a:pt x="233" y="756"/>
                  </a:cubicBezTo>
                  <a:cubicBezTo>
                    <a:pt x="261" y="728"/>
                    <a:pt x="292" y="698"/>
                    <a:pt x="350" y="670"/>
                  </a:cubicBezTo>
                  <a:cubicBezTo>
                    <a:pt x="378" y="640"/>
                    <a:pt x="408" y="612"/>
                    <a:pt x="466" y="612"/>
                  </a:cubicBezTo>
                  <a:cubicBezTo>
                    <a:pt x="494" y="582"/>
                    <a:pt x="466" y="524"/>
                    <a:pt x="436" y="554"/>
                  </a:cubicBezTo>
                  <a:cubicBezTo>
                    <a:pt x="378" y="554"/>
                    <a:pt x="350" y="582"/>
                    <a:pt x="319" y="582"/>
                  </a:cubicBezTo>
                  <a:cubicBezTo>
                    <a:pt x="261" y="612"/>
                    <a:pt x="233" y="640"/>
                    <a:pt x="203" y="670"/>
                  </a:cubicBezTo>
                  <a:cubicBezTo>
                    <a:pt x="117" y="728"/>
                    <a:pt x="87" y="786"/>
                    <a:pt x="59" y="844"/>
                  </a:cubicBezTo>
                  <a:cubicBezTo>
                    <a:pt x="1" y="1019"/>
                    <a:pt x="59" y="1163"/>
                    <a:pt x="203" y="12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35"/>
            <p:cNvSpPr/>
            <p:nvPr/>
          </p:nvSpPr>
          <p:spPr>
            <a:xfrm>
              <a:off x="5015675" y="2474325"/>
              <a:ext cx="10175" cy="4375"/>
            </a:xfrm>
            <a:custGeom>
              <a:avLst/>
              <a:gdLst/>
              <a:ahLst/>
              <a:cxnLst/>
              <a:rect l="l" t="t" r="r" b="b"/>
              <a:pathLst>
                <a:path w="407" h="175" extrusionOk="0">
                  <a:moveTo>
                    <a:pt x="377" y="30"/>
                  </a:moveTo>
                  <a:cubicBezTo>
                    <a:pt x="318" y="0"/>
                    <a:pt x="260" y="30"/>
                    <a:pt x="232" y="30"/>
                  </a:cubicBezTo>
                  <a:cubicBezTo>
                    <a:pt x="174" y="58"/>
                    <a:pt x="116" y="58"/>
                    <a:pt x="58" y="58"/>
                  </a:cubicBezTo>
                  <a:cubicBezTo>
                    <a:pt x="0" y="89"/>
                    <a:pt x="0" y="175"/>
                    <a:pt x="58" y="147"/>
                  </a:cubicBezTo>
                  <a:lnTo>
                    <a:pt x="232" y="147"/>
                  </a:lnTo>
                  <a:cubicBezTo>
                    <a:pt x="291" y="116"/>
                    <a:pt x="349" y="116"/>
                    <a:pt x="377" y="89"/>
                  </a:cubicBezTo>
                  <a:cubicBezTo>
                    <a:pt x="407" y="58"/>
                    <a:pt x="407" y="58"/>
                    <a:pt x="377" y="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35"/>
            <p:cNvSpPr/>
            <p:nvPr/>
          </p:nvSpPr>
          <p:spPr>
            <a:xfrm>
              <a:off x="5021475" y="2444575"/>
              <a:ext cx="12350" cy="3625"/>
            </a:xfrm>
            <a:custGeom>
              <a:avLst/>
              <a:gdLst/>
              <a:ahLst/>
              <a:cxnLst/>
              <a:rect l="l" t="t" r="r" b="b"/>
              <a:pathLst>
                <a:path w="494" h="145" extrusionOk="0">
                  <a:moveTo>
                    <a:pt x="0" y="86"/>
                  </a:moveTo>
                  <a:cubicBezTo>
                    <a:pt x="145" y="144"/>
                    <a:pt x="291" y="116"/>
                    <a:pt x="435" y="116"/>
                  </a:cubicBezTo>
                  <a:cubicBezTo>
                    <a:pt x="493" y="116"/>
                    <a:pt x="493" y="28"/>
                    <a:pt x="435" y="28"/>
                  </a:cubicBezTo>
                  <a:cubicBezTo>
                    <a:pt x="291" y="0"/>
                    <a:pt x="145" y="0"/>
                    <a:pt x="0"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0" name="Google Shape;3680;p35"/>
            <p:cNvSpPr/>
            <p:nvPr/>
          </p:nvSpPr>
          <p:spPr>
            <a:xfrm>
              <a:off x="4917575" y="2445275"/>
              <a:ext cx="72650" cy="13850"/>
            </a:xfrm>
            <a:custGeom>
              <a:avLst/>
              <a:gdLst/>
              <a:ahLst/>
              <a:cxnLst/>
              <a:rect l="l" t="t" r="r" b="b"/>
              <a:pathLst>
                <a:path w="2906" h="554" extrusionOk="0">
                  <a:moveTo>
                    <a:pt x="31" y="553"/>
                  </a:moveTo>
                  <a:cubicBezTo>
                    <a:pt x="205" y="495"/>
                    <a:pt x="379" y="437"/>
                    <a:pt x="581" y="379"/>
                  </a:cubicBezTo>
                  <a:cubicBezTo>
                    <a:pt x="756" y="349"/>
                    <a:pt x="930" y="291"/>
                    <a:pt x="1135" y="263"/>
                  </a:cubicBezTo>
                  <a:cubicBezTo>
                    <a:pt x="1483" y="205"/>
                    <a:pt x="1860" y="146"/>
                    <a:pt x="2239" y="116"/>
                  </a:cubicBezTo>
                  <a:cubicBezTo>
                    <a:pt x="2441" y="116"/>
                    <a:pt x="2646" y="116"/>
                    <a:pt x="2878" y="88"/>
                  </a:cubicBezTo>
                  <a:cubicBezTo>
                    <a:pt x="2906" y="88"/>
                    <a:pt x="2906" y="30"/>
                    <a:pt x="2878" y="30"/>
                  </a:cubicBezTo>
                  <a:cubicBezTo>
                    <a:pt x="2673" y="0"/>
                    <a:pt x="2499" y="0"/>
                    <a:pt x="2297" y="30"/>
                  </a:cubicBezTo>
                  <a:cubicBezTo>
                    <a:pt x="2123" y="30"/>
                    <a:pt x="1918" y="58"/>
                    <a:pt x="1744" y="58"/>
                  </a:cubicBezTo>
                  <a:cubicBezTo>
                    <a:pt x="1367" y="116"/>
                    <a:pt x="988" y="205"/>
                    <a:pt x="640" y="291"/>
                  </a:cubicBezTo>
                  <a:cubicBezTo>
                    <a:pt x="407" y="349"/>
                    <a:pt x="205" y="437"/>
                    <a:pt x="0" y="495"/>
                  </a:cubicBezTo>
                  <a:cubicBezTo>
                    <a:pt x="0" y="523"/>
                    <a:pt x="0" y="553"/>
                    <a:pt x="31" y="5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1" name="Google Shape;3681;p35"/>
            <p:cNvSpPr/>
            <p:nvPr/>
          </p:nvSpPr>
          <p:spPr>
            <a:xfrm>
              <a:off x="5017825" y="2451075"/>
              <a:ext cx="2925" cy="2225"/>
            </a:xfrm>
            <a:custGeom>
              <a:avLst/>
              <a:gdLst/>
              <a:ahLst/>
              <a:cxnLst/>
              <a:rect l="l" t="t" r="r" b="b"/>
              <a:pathLst>
                <a:path w="117" h="89" extrusionOk="0">
                  <a:moveTo>
                    <a:pt x="30" y="89"/>
                  </a:moveTo>
                  <a:cubicBezTo>
                    <a:pt x="58" y="89"/>
                    <a:pt x="88" y="89"/>
                    <a:pt x="88" y="59"/>
                  </a:cubicBezTo>
                  <a:cubicBezTo>
                    <a:pt x="116" y="59"/>
                    <a:pt x="116" y="31"/>
                    <a:pt x="88" y="31"/>
                  </a:cubicBezTo>
                  <a:cubicBezTo>
                    <a:pt x="88" y="0"/>
                    <a:pt x="58" y="0"/>
                    <a:pt x="30" y="0"/>
                  </a:cubicBezTo>
                  <a:cubicBezTo>
                    <a:pt x="0" y="0"/>
                    <a:pt x="0" y="31"/>
                    <a:pt x="0" y="59"/>
                  </a:cubicBezTo>
                  <a:cubicBezTo>
                    <a:pt x="0" y="89"/>
                    <a:pt x="0" y="89"/>
                    <a:pt x="30" y="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35"/>
            <p:cNvSpPr/>
            <p:nvPr/>
          </p:nvSpPr>
          <p:spPr>
            <a:xfrm>
              <a:off x="5028750" y="2444575"/>
              <a:ext cx="46500" cy="29775"/>
            </a:xfrm>
            <a:custGeom>
              <a:avLst/>
              <a:gdLst/>
              <a:ahLst/>
              <a:cxnLst/>
              <a:rect l="l" t="t" r="r" b="b"/>
              <a:pathLst>
                <a:path w="1860" h="1191" extrusionOk="0">
                  <a:moveTo>
                    <a:pt x="58" y="349"/>
                  </a:moveTo>
                  <a:cubicBezTo>
                    <a:pt x="291" y="319"/>
                    <a:pt x="551" y="319"/>
                    <a:pt x="783" y="377"/>
                  </a:cubicBezTo>
                  <a:cubicBezTo>
                    <a:pt x="872" y="377"/>
                    <a:pt x="988" y="435"/>
                    <a:pt x="1104" y="465"/>
                  </a:cubicBezTo>
                  <a:cubicBezTo>
                    <a:pt x="1132" y="493"/>
                    <a:pt x="1162" y="523"/>
                    <a:pt x="1220" y="551"/>
                  </a:cubicBezTo>
                  <a:cubicBezTo>
                    <a:pt x="1248" y="581"/>
                    <a:pt x="1248" y="639"/>
                    <a:pt x="1306" y="639"/>
                  </a:cubicBezTo>
                  <a:lnTo>
                    <a:pt x="1306" y="639"/>
                  </a:lnTo>
                  <a:cubicBezTo>
                    <a:pt x="1162" y="725"/>
                    <a:pt x="1016" y="783"/>
                    <a:pt x="872" y="872"/>
                  </a:cubicBezTo>
                  <a:cubicBezTo>
                    <a:pt x="697" y="988"/>
                    <a:pt x="493" y="1046"/>
                    <a:pt x="319" y="1104"/>
                  </a:cubicBezTo>
                  <a:cubicBezTo>
                    <a:pt x="260" y="1132"/>
                    <a:pt x="291" y="1190"/>
                    <a:pt x="349" y="1190"/>
                  </a:cubicBezTo>
                  <a:cubicBezTo>
                    <a:pt x="523" y="1132"/>
                    <a:pt x="725" y="1074"/>
                    <a:pt x="900" y="1016"/>
                  </a:cubicBezTo>
                  <a:cubicBezTo>
                    <a:pt x="1104" y="958"/>
                    <a:pt x="1279" y="842"/>
                    <a:pt x="1453" y="756"/>
                  </a:cubicBezTo>
                  <a:cubicBezTo>
                    <a:pt x="1539" y="697"/>
                    <a:pt x="1597" y="667"/>
                    <a:pt x="1685" y="609"/>
                  </a:cubicBezTo>
                  <a:cubicBezTo>
                    <a:pt x="1771" y="551"/>
                    <a:pt x="1829" y="493"/>
                    <a:pt x="1860" y="377"/>
                  </a:cubicBezTo>
                  <a:cubicBezTo>
                    <a:pt x="1860" y="319"/>
                    <a:pt x="1829" y="202"/>
                    <a:pt x="1771" y="144"/>
                  </a:cubicBezTo>
                  <a:cubicBezTo>
                    <a:pt x="1685" y="116"/>
                    <a:pt x="1597" y="86"/>
                    <a:pt x="1511" y="86"/>
                  </a:cubicBezTo>
                  <a:cubicBezTo>
                    <a:pt x="1395" y="58"/>
                    <a:pt x="1279" y="58"/>
                    <a:pt x="1162" y="28"/>
                  </a:cubicBezTo>
                  <a:cubicBezTo>
                    <a:pt x="1046" y="28"/>
                    <a:pt x="930" y="0"/>
                    <a:pt x="814" y="28"/>
                  </a:cubicBezTo>
                  <a:cubicBezTo>
                    <a:pt x="783" y="28"/>
                    <a:pt x="756" y="58"/>
                    <a:pt x="783" y="86"/>
                  </a:cubicBezTo>
                  <a:cubicBezTo>
                    <a:pt x="872" y="116"/>
                    <a:pt x="988" y="144"/>
                    <a:pt x="1074" y="144"/>
                  </a:cubicBezTo>
                  <a:cubicBezTo>
                    <a:pt x="1162" y="174"/>
                    <a:pt x="1248" y="202"/>
                    <a:pt x="1337" y="202"/>
                  </a:cubicBezTo>
                  <a:cubicBezTo>
                    <a:pt x="1423" y="233"/>
                    <a:pt x="1539" y="233"/>
                    <a:pt x="1627" y="260"/>
                  </a:cubicBezTo>
                  <a:cubicBezTo>
                    <a:pt x="1685" y="260"/>
                    <a:pt x="1713" y="291"/>
                    <a:pt x="1713" y="349"/>
                  </a:cubicBezTo>
                  <a:cubicBezTo>
                    <a:pt x="1685" y="407"/>
                    <a:pt x="1627" y="465"/>
                    <a:pt x="1569" y="493"/>
                  </a:cubicBezTo>
                  <a:lnTo>
                    <a:pt x="1395" y="581"/>
                  </a:lnTo>
                  <a:cubicBezTo>
                    <a:pt x="1423" y="493"/>
                    <a:pt x="1279" y="407"/>
                    <a:pt x="1190" y="377"/>
                  </a:cubicBezTo>
                  <a:cubicBezTo>
                    <a:pt x="1074" y="319"/>
                    <a:pt x="958" y="291"/>
                    <a:pt x="842" y="291"/>
                  </a:cubicBezTo>
                  <a:cubicBezTo>
                    <a:pt x="697" y="260"/>
                    <a:pt x="581" y="233"/>
                    <a:pt x="435" y="233"/>
                  </a:cubicBezTo>
                  <a:cubicBezTo>
                    <a:pt x="319" y="233"/>
                    <a:pt x="174" y="260"/>
                    <a:pt x="58" y="291"/>
                  </a:cubicBezTo>
                  <a:cubicBezTo>
                    <a:pt x="0" y="291"/>
                    <a:pt x="0" y="349"/>
                    <a:pt x="58"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35"/>
            <p:cNvSpPr/>
            <p:nvPr/>
          </p:nvSpPr>
          <p:spPr>
            <a:xfrm>
              <a:off x="4950975" y="2459100"/>
              <a:ext cx="53800" cy="10875"/>
            </a:xfrm>
            <a:custGeom>
              <a:avLst/>
              <a:gdLst/>
              <a:ahLst/>
              <a:cxnLst/>
              <a:rect l="l" t="t" r="r" b="b"/>
              <a:pathLst>
                <a:path w="2152" h="435" extrusionOk="0">
                  <a:moveTo>
                    <a:pt x="1716" y="28"/>
                  </a:moveTo>
                  <a:cubicBezTo>
                    <a:pt x="1570" y="58"/>
                    <a:pt x="1454" y="58"/>
                    <a:pt x="1310" y="86"/>
                  </a:cubicBezTo>
                  <a:cubicBezTo>
                    <a:pt x="1047" y="116"/>
                    <a:pt x="756" y="175"/>
                    <a:pt x="496" y="233"/>
                  </a:cubicBezTo>
                  <a:cubicBezTo>
                    <a:pt x="350" y="261"/>
                    <a:pt x="205" y="319"/>
                    <a:pt x="31" y="349"/>
                  </a:cubicBezTo>
                  <a:cubicBezTo>
                    <a:pt x="1" y="377"/>
                    <a:pt x="31" y="435"/>
                    <a:pt x="59" y="407"/>
                  </a:cubicBezTo>
                  <a:cubicBezTo>
                    <a:pt x="322" y="349"/>
                    <a:pt x="582" y="291"/>
                    <a:pt x="873" y="233"/>
                  </a:cubicBezTo>
                  <a:cubicBezTo>
                    <a:pt x="1135" y="175"/>
                    <a:pt x="1396" y="144"/>
                    <a:pt x="1686" y="116"/>
                  </a:cubicBezTo>
                  <a:cubicBezTo>
                    <a:pt x="1833" y="86"/>
                    <a:pt x="1977" y="86"/>
                    <a:pt x="2123" y="58"/>
                  </a:cubicBezTo>
                  <a:cubicBezTo>
                    <a:pt x="2151" y="58"/>
                    <a:pt x="2151" y="28"/>
                    <a:pt x="2123" y="28"/>
                  </a:cubicBezTo>
                  <a:cubicBezTo>
                    <a:pt x="1977" y="0"/>
                    <a:pt x="1860" y="28"/>
                    <a:pt x="1716"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35"/>
            <p:cNvSpPr/>
            <p:nvPr/>
          </p:nvSpPr>
          <p:spPr>
            <a:xfrm>
              <a:off x="5018575" y="2460550"/>
              <a:ext cx="25" cy="25"/>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35"/>
            <p:cNvSpPr/>
            <p:nvPr/>
          </p:nvSpPr>
          <p:spPr>
            <a:xfrm>
              <a:off x="5012750" y="2459100"/>
              <a:ext cx="5850" cy="2925"/>
            </a:xfrm>
            <a:custGeom>
              <a:avLst/>
              <a:gdLst/>
              <a:ahLst/>
              <a:cxnLst/>
              <a:rect l="l" t="t" r="r" b="b"/>
              <a:pathLst>
                <a:path w="234" h="117" extrusionOk="0">
                  <a:moveTo>
                    <a:pt x="59" y="116"/>
                  </a:moveTo>
                  <a:cubicBezTo>
                    <a:pt x="117" y="116"/>
                    <a:pt x="175" y="116"/>
                    <a:pt x="203" y="86"/>
                  </a:cubicBezTo>
                  <a:cubicBezTo>
                    <a:pt x="233" y="58"/>
                    <a:pt x="233" y="28"/>
                    <a:pt x="203" y="0"/>
                  </a:cubicBezTo>
                  <a:lnTo>
                    <a:pt x="59" y="0"/>
                  </a:lnTo>
                  <a:cubicBezTo>
                    <a:pt x="1" y="28"/>
                    <a:pt x="1" y="116"/>
                    <a:pt x="59" y="1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35"/>
            <p:cNvSpPr/>
            <p:nvPr/>
          </p:nvSpPr>
          <p:spPr>
            <a:xfrm>
              <a:off x="5017825" y="2461250"/>
              <a:ext cx="21800" cy="9500"/>
            </a:xfrm>
            <a:custGeom>
              <a:avLst/>
              <a:gdLst/>
              <a:ahLst/>
              <a:cxnLst/>
              <a:rect l="l" t="t" r="r" b="b"/>
              <a:pathLst>
                <a:path w="872" h="380" extrusionOk="0">
                  <a:moveTo>
                    <a:pt x="30" y="116"/>
                  </a:moveTo>
                  <a:cubicBezTo>
                    <a:pt x="205" y="116"/>
                    <a:pt x="349" y="89"/>
                    <a:pt x="523" y="147"/>
                  </a:cubicBezTo>
                  <a:cubicBezTo>
                    <a:pt x="581" y="147"/>
                    <a:pt x="639" y="175"/>
                    <a:pt x="670" y="233"/>
                  </a:cubicBezTo>
                  <a:cubicBezTo>
                    <a:pt x="728" y="263"/>
                    <a:pt x="756" y="321"/>
                    <a:pt x="814" y="349"/>
                  </a:cubicBezTo>
                  <a:cubicBezTo>
                    <a:pt x="844" y="379"/>
                    <a:pt x="872" y="349"/>
                    <a:pt x="872" y="321"/>
                  </a:cubicBezTo>
                  <a:cubicBezTo>
                    <a:pt x="872" y="233"/>
                    <a:pt x="814" y="175"/>
                    <a:pt x="756" y="147"/>
                  </a:cubicBezTo>
                  <a:cubicBezTo>
                    <a:pt x="697" y="116"/>
                    <a:pt x="611" y="89"/>
                    <a:pt x="553" y="58"/>
                  </a:cubicBezTo>
                  <a:cubicBezTo>
                    <a:pt x="379" y="0"/>
                    <a:pt x="205" y="30"/>
                    <a:pt x="30" y="30"/>
                  </a:cubicBezTo>
                  <a:cubicBezTo>
                    <a:pt x="0" y="30"/>
                    <a:pt x="0" y="116"/>
                    <a:pt x="30" y="1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35"/>
            <p:cNvSpPr/>
            <p:nvPr/>
          </p:nvSpPr>
          <p:spPr>
            <a:xfrm>
              <a:off x="4881250" y="2488850"/>
              <a:ext cx="75575" cy="4375"/>
            </a:xfrm>
            <a:custGeom>
              <a:avLst/>
              <a:gdLst/>
              <a:ahLst/>
              <a:cxnLst/>
              <a:rect l="l" t="t" r="r" b="b"/>
              <a:pathLst>
                <a:path w="3023" h="175" extrusionOk="0">
                  <a:moveTo>
                    <a:pt x="1193" y="147"/>
                  </a:moveTo>
                  <a:cubicBezTo>
                    <a:pt x="1570" y="175"/>
                    <a:pt x="1976" y="175"/>
                    <a:pt x="2355" y="147"/>
                  </a:cubicBezTo>
                  <a:lnTo>
                    <a:pt x="2674" y="147"/>
                  </a:lnTo>
                  <a:cubicBezTo>
                    <a:pt x="2732" y="147"/>
                    <a:pt x="2790" y="117"/>
                    <a:pt x="2848" y="117"/>
                  </a:cubicBezTo>
                  <a:cubicBezTo>
                    <a:pt x="2906" y="117"/>
                    <a:pt x="2964" y="117"/>
                    <a:pt x="2994" y="89"/>
                  </a:cubicBezTo>
                  <a:cubicBezTo>
                    <a:pt x="3022" y="89"/>
                    <a:pt x="3022" y="58"/>
                    <a:pt x="3022" y="58"/>
                  </a:cubicBezTo>
                  <a:cubicBezTo>
                    <a:pt x="2964" y="31"/>
                    <a:pt x="2936" y="31"/>
                    <a:pt x="2878" y="31"/>
                  </a:cubicBezTo>
                  <a:lnTo>
                    <a:pt x="2732" y="31"/>
                  </a:lnTo>
                  <a:lnTo>
                    <a:pt x="2441" y="31"/>
                  </a:lnTo>
                  <a:cubicBezTo>
                    <a:pt x="2239" y="31"/>
                    <a:pt x="2034" y="58"/>
                    <a:pt x="1860" y="58"/>
                  </a:cubicBezTo>
                  <a:cubicBezTo>
                    <a:pt x="1453" y="58"/>
                    <a:pt x="1077" y="31"/>
                    <a:pt x="670" y="31"/>
                  </a:cubicBezTo>
                  <a:cubicBezTo>
                    <a:pt x="582" y="0"/>
                    <a:pt x="465" y="0"/>
                    <a:pt x="349" y="0"/>
                  </a:cubicBezTo>
                  <a:lnTo>
                    <a:pt x="31" y="0"/>
                  </a:lnTo>
                  <a:cubicBezTo>
                    <a:pt x="1" y="0"/>
                    <a:pt x="1" y="31"/>
                    <a:pt x="31" y="31"/>
                  </a:cubicBezTo>
                  <a:cubicBezTo>
                    <a:pt x="205" y="89"/>
                    <a:pt x="407" y="89"/>
                    <a:pt x="612" y="117"/>
                  </a:cubicBezTo>
                  <a:cubicBezTo>
                    <a:pt x="786" y="117"/>
                    <a:pt x="988" y="147"/>
                    <a:pt x="1193" y="1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35"/>
            <p:cNvSpPr/>
            <p:nvPr/>
          </p:nvSpPr>
          <p:spPr>
            <a:xfrm>
              <a:off x="4964825" y="2490300"/>
              <a:ext cx="3625" cy="2925"/>
            </a:xfrm>
            <a:custGeom>
              <a:avLst/>
              <a:gdLst/>
              <a:ahLst/>
              <a:cxnLst/>
              <a:rect l="l" t="t" r="r" b="b"/>
              <a:pathLst>
                <a:path w="145" h="117" extrusionOk="0">
                  <a:moveTo>
                    <a:pt x="116" y="0"/>
                  </a:moveTo>
                  <a:lnTo>
                    <a:pt x="28" y="0"/>
                  </a:lnTo>
                  <a:cubicBezTo>
                    <a:pt x="0" y="31"/>
                    <a:pt x="0" y="59"/>
                    <a:pt x="0" y="89"/>
                  </a:cubicBezTo>
                  <a:cubicBezTo>
                    <a:pt x="28" y="89"/>
                    <a:pt x="58" y="117"/>
                    <a:pt x="58" y="117"/>
                  </a:cubicBezTo>
                  <a:cubicBezTo>
                    <a:pt x="86" y="89"/>
                    <a:pt x="86" y="89"/>
                    <a:pt x="116" y="89"/>
                  </a:cubicBezTo>
                  <a:lnTo>
                    <a:pt x="116" y="89"/>
                  </a:lnTo>
                  <a:cubicBezTo>
                    <a:pt x="144" y="59"/>
                    <a:pt x="144" y="59"/>
                    <a:pt x="144" y="31"/>
                  </a:cubicBezTo>
                  <a:lnTo>
                    <a:pt x="144" y="3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35"/>
            <p:cNvSpPr/>
            <p:nvPr/>
          </p:nvSpPr>
          <p:spPr>
            <a:xfrm>
              <a:off x="5023625" y="2460550"/>
              <a:ext cx="57450" cy="25425"/>
            </a:xfrm>
            <a:custGeom>
              <a:avLst/>
              <a:gdLst/>
              <a:ahLst/>
              <a:cxnLst/>
              <a:rect l="l" t="t" r="r" b="b"/>
              <a:pathLst>
                <a:path w="2298" h="1017" extrusionOk="0">
                  <a:moveTo>
                    <a:pt x="291" y="842"/>
                  </a:moveTo>
                  <a:cubicBezTo>
                    <a:pt x="263" y="872"/>
                    <a:pt x="233" y="872"/>
                    <a:pt x="175" y="900"/>
                  </a:cubicBezTo>
                  <a:cubicBezTo>
                    <a:pt x="147" y="900"/>
                    <a:pt x="89" y="930"/>
                    <a:pt x="59" y="930"/>
                  </a:cubicBezTo>
                  <a:cubicBezTo>
                    <a:pt x="0" y="958"/>
                    <a:pt x="31" y="1016"/>
                    <a:pt x="89" y="1016"/>
                  </a:cubicBezTo>
                  <a:lnTo>
                    <a:pt x="205" y="1016"/>
                  </a:lnTo>
                  <a:cubicBezTo>
                    <a:pt x="233" y="988"/>
                    <a:pt x="263" y="988"/>
                    <a:pt x="291" y="988"/>
                  </a:cubicBezTo>
                  <a:cubicBezTo>
                    <a:pt x="379" y="958"/>
                    <a:pt x="465" y="958"/>
                    <a:pt x="524" y="930"/>
                  </a:cubicBezTo>
                  <a:cubicBezTo>
                    <a:pt x="670" y="900"/>
                    <a:pt x="814" y="842"/>
                    <a:pt x="961" y="784"/>
                  </a:cubicBezTo>
                  <a:cubicBezTo>
                    <a:pt x="1251" y="698"/>
                    <a:pt x="1542" y="551"/>
                    <a:pt x="1802" y="407"/>
                  </a:cubicBezTo>
                  <a:lnTo>
                    <a:pt x="2239" y="144"/>
                  </a:lnTo>
                  <a:cubicBezTo>
                    <a:pt x="2297" y="86"/>
                    <a:pt x="2239" y="0"/>
                    <a:pt x="2181" y="28"/>
                  </a:cubicBezTo>
                  <a:cubicBezTo>
                    <a:pt x="1658" y="377"/>
                    <a:pt x="1105" y="609"/>
                    <a:pt x="554" y="784"/>
                  </a:cubicBezTo>
                  <a:cubicBezTo>
                    <a:pt x="465" y="814"/>
                    <a:pt x="379" y="842"/>
                    <a:pt x="291" y="8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35"/>
            <p:cNvSpPr/>
            <p:nvPr/>
          </p:nvSpPr>
          <p:spPr>
            <a:xfrm>
              <a:off x="4860900" y="2432950"/>
              <a:ext cx="302975" cy="185975"/>
            </a:xfrm>
            <a:custGeom>
              <a:avLst/>
              <a:gdLst/>
              <a:ahLst/>
              <a:cxnLst/>
              <a:rect l="l" t="t" r="r" b="b"/>
              <a:pathLst>
                <a:path w="12119" h="7439" extrusionOk="0">
                  <a:moveTo>
                    <a:pt x="12030" y="930"/>
                  </a:moveTo>
                  <a:cubicBezTo>
                    <a:pt x="11914" y="667"/>
                    <a:pt x="11654" y="493"/>
                    <a:pt x="11391" y="407"/>
                  </a:cubicBezTo>
                  <a:cubicBezTo>
                    <a:pt x="11131" y="319"/>
                    <a:pt x="10868" y="291"/>
                    <a:pt x="10608" y="291"/>
                  </a:cubicBezTo>
                  <a:cubicBezTo>
                    <a:pt x="10171" y="291"/>
                    <a:pt x="9706" y="465"/>
                    <a:pt x="9357" y="784"/>
                  </a:cubicBezTo>
                  <a:cubicBezTo>
                    <a:pt x="9357" y="756"/>
                    <a:pt x="9329" y="725"/>
                    <a:pt x="9329" y="698"/>
                  </a:cubicBezTo>
                  <a:cubicBezTo>
                    <a:pt x="9271" y="581"/>
                    <a:pt x="9213" y="523"/>
                    <a:pt x="9125" y="435"/>
                  </a:cubicBezTo>
                  <a:cubicBezTo>
                    <a:pt x="9039" y="349"/>
                    <a:pt x="8892" y="261"/>
                    <a:pt x="8776" y="233"/>
                  </a:cubicBezTo>
                  <a:cubicBezTo>
                    <a:pt x="8718" y="233"/>
                    <a:pt x="8660" y="233"/>
                    <a:pt x="8602" y="202"/>
                  </a:cubicBezTo>
                  <a:cubicBezTo>
                    <a:pt x="8485" y="202"/>
                    <a:pt x="8341" y="175"/>
                    <a:pt x="8225" y="144"/>
                  </a:cubicBezTo>
                  <a:lnTo>
                    <a:pt x="7439" y="58"/>
                  </a:lnTo>
                  <a:cubicBezTo>
                    <a:pt x="6916" y="0"/>
                    <a:pt x="6393" y="0"/>
                    <a:pt x="5870" y="0"/>
                  </a:cubicBezTo>
                  <a:cubicBezTo>
                    <a:pt x="4824" y="28"/>
                    <a:pt x="3778" y="175"/>
                    <a:pt x="2762" y="435"/>
                  </a:cubicBezTo>
                  <a:cubicBezTo>
                    <a:pt x="2472" y="493"/>
                    <a:pt x="2209" y="581"/>
                    <a:pt x="1949" y="698"/>
                  </a:cubicBezTo>
                  <a:cubicBezTo>
                    <a:pt x="1891" y="698"/>
                    <a:pt x="1833" y="725"/>
                    <a:pt x="1775" y="756"/>
                  </a:cubicBezTo>
                  <a:lnTo>
                    <a:pt x="1775" y="756"/>
                  </a:lnTo>
                  <a:cubicBezTo>
                    <a:pt x="1716" y="756"/>
                    <a:pt x="1658" y="784"/>
                    <a:pt x="1628" y="784"/>
                  </a:cubicBezTo>
                  <a:cubicBezTo>
                    <a:pt x="1542" y="814"/>
                    <a:pt x="1454" y="872"/>
                    <a:pt x="1368" y="900"/>
                  </a:cubicBezTo>
                  <a:cubicBezTo>
                    <a:pt x="1193" y="988"/>
                    <a:pt x="1019" y="1074"/>
                    <a:pt x="873" y="1190"/>
                  </a:cubicBezTo>
                  <a:cubicBezTo>
                    <a:pt x="612" y="1395"/>
                    <a:pt x="380" y="1685"/>
                    <a:pt x="322" y="2034"/>
                  </a:cubicBezTo>
                  <a:cubicBezTo>
                    <a:pt x="292" y="2150"/>
                    <a:pt x="292" y="2236"/>
                    <a:pt x="322" y="2353"/>
                  </a:cubicBezTo>
                  <a:lnTo>
                    <a:pt x="322" y="2353"/>
                  </a:lnTo>
                  <a:lnTo>
                    <a:pt x="322" y="2411"/>
                  </a:lnTo>
                  <a:cubicBezTo>
                    <a:pt x="322" y="2441"/>
                    <a:pt x="322" y="2441"/>
                    <a:pt x="350" y="2469"/>
                  </a:cubicBezTo>
                  <a:cubicBezTo>
                    <a:pt x="350" y="2499"/>
                    <a:pt x="350" y="2527"/>
                    <a:pt x="380" y="2527"/>
                  </a:cubicBezTo>
                  <a:lnTo>
                    <a:pt x="380" y="2557"/>
                  </a:lnTo>
                  <a:cubicBezTo>
                    <a:pt x="408" y="2701"/>
                    <a:pt x="466" y="2848"/>
                    <a:pt x="496" y="2964"/>
                  </a:cubicBezTo>
                  <a:cubicBezTo>
                    <a:pt x="554" y="3254"/>
                    <a:pt x="640" y="3545"/>
                    <a:pt x="756" y="3805"/>
                  </a:cubicBezTo>
                  <a:cubicBezTo>
                    <a:pt x="961" y="4270"/>
                    <a:pt x="1252" y="4735"/>
                    <a:pt x="1600" y="5084"/>
                  </a:cubicBezTo>
                  <a:lnTo>
                    <a:pt x="1775" y="5258"/>
                  </a:lnTo>
                  <a:lnTo>
                    <a:pt x="1716" y="5258"/>
                  </a:lnTo>
                  <a:lnTo>
                    <a:pt x="1686" y="5258"/>
                  </a:lnTo>
                  <a:cubicBezTo>
                    <a:pt x="1512" y="5316"/>
                    <a:pt x="1338" y="5346"/>
                    <a:pt x="1193" y="5405"/>
                  </a:cubicBezTo>
                  <a:cubicBezTo>
                    <a:pt x="1019" y="5432"/>
                    <a:pt x="845" y="5463"/>
                    <a:pt x="698" y="5549"/>
                  </a:cubicBezTo>
                  <a:cubicBezTo>
                    <a:pt x="438" y="5665"/>
                    <a:pt x="175" y="5869"/>
                    <a:pt x="89" y="6160"/>
                  </a:cubicBezTo>
                  <a:cubicBezTo>
                    <a:pt x="1" y="6478"/>
                    <a:pt x="175" y="6769"/>
                    <a:pt x="438" y="6943"/>
                  </a:cubicBezTo>
                  <a:cubicBezTo>
                    <a:pt x="698" y="7148"/>
                    <a:pt x="1019" y="7264"/>
                    <a:pt x="1338" y="7322"/>
                  </a:cubicBezTo>
                  <a:cubicBezTo>
                    <a:pt x="1658" y="7380"/>
                    <a:pt x="1977" y="7408"/>
                    <a:pt x="2298" y="7408"/>
                  </a:cubicBezTo>
                  <a:cubicBezTo>
                    <a:pt x="2674" y="7438"/>
                    <a:pt x="3053" y="7438"/>
                    <a:pt x="3402" y="7438"/>
                  </a:cubicBezTo>
                  <a:cubicBezTo>
                    <a:pt x="4157" y="7438"/>
                    <a:pt x="4882" y="7380"/>
                    <a:pt x="5610" y="7292"/>
                  </a:cubicBezTo>
                  <a:cubicBezTo>
                    <a:pt x="5959" y="7264"/>
                    <a:pt x="6335" y="7206"/>
                    <a:pt x="6684" y="7148"/>
                  </a:cubicBezTo>
                  <a:cubicBezTo>
                    <a:pt x="6772" y="7118"/>
                    <a:pt x="6830" y="7118"/>
                    <a:pt x="6916" y="7090"/>
                  </a:cubicBezTo>
                  <a:cubicBezTo>
                    <a:pt x="7005" y="7090"/>
                    <a:pt x="7121" y="7090"/>
                    <a:pt x="7237" y="7060"/>
                  </a:cubicBezTo>
                  <a:cubicBezTo>
                    <a:pt x="7353" y="7060"/>
                    <a:pt x="7470" y="7032"/>
                    <a:pt x="7586" y="7001"/>
                  </a:cubicBezTo>
                  <a:cubicBezTo>
                    <a:pt x="7818" y="6943"/>
                    <a:pt x="8079" y="6885"/>
                    <a:pt x="8311" y="6799"/>
                  </a:cubicBezTo>
                  <a:cubicBezTo>
                    <a:pt x="8748" y="6653"/>
                    <a:pt x="9183" y="6451"/>
                    <a:pt x="9648" y="6276"/>
                  </a:cubicBezTo>
                  <a:cubicBezTo>
                    <a:pt x="9852" y="6160"/>
                    <a:pt x="10054" y="6102"/>
                    <a:pt x="10259" y="5955"/>
                  </a:cubicBezTo>
                  <a:cubicBezTo>
                    <a:pt x="10433" y="5839"/>
                    <a:pt x="10577" y="5637"/>
                    <a:pt x="10635" y="5432"/>
                  </a:cubicBezTo>
                  <a:cubicBezTo>
                    <a:pt x="10694" y="5230"/>
                    <a:pt x="10635" y="4998"/>
                    <a:pt x="10491" y="4851"/>
                  </a:cubicBezTo>
                  <a:cubicBezTo>
                    <a:pt x="10375" y="4707"/>
                    <a:pt x="10201" y="4619"/>
                    <a:pt x="10026" y="4533"/>
                  </a:cubicBezTo>
                  <a:cubicBezTo>
                    <a:pt x="9764" y="4445"/>
                    <a:pt x="9503" y="4386"/>
                    <a:pt x="9271" y="4359"/>
                  </a:cubicBezTo>
                  <a:cubicBezTo>
                    <a:pt x="9125" y="4328"/>
                    <a:pt x="8980" y="4328"/>
                    <a:pt x="8864" y="4328"/>
                  </a:cubicBezTo>
                  <a:lnTo>
                    <a:pt x="8690" y="4328"/>
                  </a:lnTo>
                  <a:cubicBezTo>
                    <a:pt x="8718" y="4328"/>
                    <a:pt x="8718" y="4300"/>
                    <a:pt x="8748" y="4300"/>
                  </a:cubicBezTo>
                  <a:lnTo>
                    <a:pt x="8748" y="4300"/>
                  </a:lnTo>
                  <a:cubicBezTo>
                    <a:pt x="8806" y="4270"/>
                    <a:pt x="8864" y="4212"/>
                    <a:pt x="8892" y="4184"/>
                  </a:cubicBezTo>
                  <a:cubicBezTo>
                    <a:pt x="8892" y="4154"/>
                    <a:pt x="8922" y="4154"/>
                    <a:pt x="8922" y="4154"/>
                  </a:cubicBezTo>
                  <a:lnTo>
                    <a:pt x="8950" y="4154"/>
                  </a:lnTo>
                  <a:lnTo>
                    <a:pt x="9039" y="4068"/>
                  </a:lnTo>
                  <a:lnTo>
                    <a:pt x="9097" y="4010"/>
                  </a:lnTo>
                  <a:lnTo>
                    <a:pt x="9241" y="3863"/>
                  </a:lnTo>
                  <a:cubicBezTo>
                    <a:pt x="9329" y="3777"/>
                    <a:pt x="9445" y="3689"/>
                    <a:pt x="9562" y="3603"/>
                  </a:cubicBezTo>
                  <a:cubicBezTo>
                    <a:pt x="9764" y="3457"/>
                    <a:pt x="9996" y="3313"/>
                    <a:pt x="10259" y="3224"/>
                  </a:cubicBezTo>
                  <a:cubicBezTo>
                    <a:pt x="10782" y="3050"/>
                    <a:pt x="11363" y="2992"/>
                    <a:pt x="11740" y="2557"/>
                  </a:cubicBezTo>
                  <a:cubicBezTo>
                    <a:pt x="11914" y="2353"/>
                    <a:pt x="12030" y="2092"/>
                    <a:pt x="12088" y="1802"/>
                  </a:cubicBezTo>
                  <a:cubicBezTo>
                    <a:pt x="12088" y="1655"/>
                    <a:pt x="12118" y="1511"/>
                    <a:pt x="12118" y="1365"/>
                  </a:cubicBezTo>
                  <a:cubicBezTo>
                    <a:pt x="12118" y="1221"/>
                    <a:pt x="12088" y="1074"/>
                    <a:pt x="12030" y="930"/>
                  </a:cubicBezTo>
                  <a:close/>
                  <a:moveTo>
                    <a:pt x="9473" y="2411"/>
                  </a:moveTo>
                  <a:lnTo>
                    <a:pt x="9473" y="2411"/>
                  </a:lnTo>
                  <a:cubicBezTo>
                    <a:pt x="9473" y="2325"/>
                    <a:pt x="9503" y="2208"/>
                    <a:pt x="9503" y="2092"/>
                  </a:cubicBezTo>
                  <a:cubicBezTo>
                    <a:pt x="9503" y="1860"/>
                    <a:pt x="9473" y="1627"/>
                    <a:pt x="9445" y="1395"/>
                  </a:cubicBezTo>
                  <a:cubicBezTo>
                    <a:pt x="9503" y="1365"/>
                    <a:pt x="9562" y="1307"/>
                    <a:pt x="9620" y="1279"/>
                  </a:cubicBezTo>
                  <a:cubicBezTo>
                    <a:pt x="9736" y="1221"/>
                    <a:pt x="9852" y="1162"/>
                    <a:pt x="9968" y="1162"/>
                  </a:cubicBezTo>
                  <a:cubicBezTo>
                    <a:pt x="10229" y="1104"/>
                    <a:pt x="10491" y="1162"/>
                    <a:pt x="10694" y="1337"/>
                  </a:cubicBezTo>
                  <a:cubicBezTo>
                    <a:pt x="10782" y="1395"/>
                    <a:pt x="10840" y="1511"/>
                    <a:pt x="10840" y="1627"/>
                  </a:cubicBezTo>
                  <a:cubicBezTo>
                    <a:pt x="10840" y="1744"/>
                    <a:pt x="10782" y="1860"/>
                    <a:pt x="10694" y="1946"/>
                  </a:cubicBezTo>
                  <a:cubicBezTo>
                    <a:pt x="10433" y="2150"/>
                    <a:pt x="10085" y="2150"/>
                    <a:pt x="9794" y="2267"/>
                  </a:cubicBezTo>
                  <a:cubicBezTo>
                    <a:pt x="9678" y="2294"/>
                    <a:pt x="9562" y="2353"/>
                    <a:pt x="9473" y="2411"/>
                  </a:cubicBezTo>
                  <a:close/>
                  <a:moveTo>
                    <a:pt x="1716" y="4793"/>
                  </a:moveTo>
                  <a:lnTo>
                    <a:pt x="1716" y="4793"/>
                  </a:lnTo>
                  <a:lnTo>
                    <a:pt x="1716" y="4793"/>
                  </a:lnTo>
                  <a:lnTo>
                    <a:pt x="1686" y="4765"/>
                  </a:lnTo>
                  <a:cubicBezTo>
                    <a:pt x="1600" y="4677"/>
                    <a:pt x="1542" y="4591"/>
                    <a:pt x="1454" y="4475"/>
                  </a:cubicBezTo>
                  <a:cubicBezTo>
                    <a:pt x="1396" y="4386"/>
                    <a:pt x="1338" y="4270"/>
                    <a:pt x="1252" y="4184"/>
                  </a:cubicBezTo>
                  <a:cubicBezTo>
                    <a:pt x="1252" y="4154"/>
                    <a:pt x="1221" y="4126"/>
                    <a:pt x="1221" y="4096"/>
                  </a:cubicBezTo>
                  <a:cubicBezTo>
                    <a:pt x="1221" y="4096"/>
                    <a:pt x="1221" y="4068"/>
                    <a:pt x="1193" y="4068"/>
                  </a:cubicBezTo>
                  <a:lnTo>
                    <a:pt x="1193" y="4038"/>
                  </a:lnTo>
                  <a:lnTo>
                    <a:pt x="1105" y="3863"/>
                  </a:lnTo>
                  <a:cubicBezTo>
                    <a:pt x="989" y="3603"/>
                    <a:pt x="873" y="3340"/>
                    <a:pt x="815" y="3080"/>
                  </a:cubicBezTo>
                  <a:cubicBezTo>
                    <a:pt x="729" y="2817"/>
                    <a:pt x="640" y="2527"/>
                    <a:pt x="582" y="2267"/>
                  </a:cubicBezTo>
                  <a:cubicBezTo>
                    <a:pt x="582" y="2236"/>
                    <a:pt x="554" y="2208"/>
                    <a:pt x="554" y="2178"/>
                  </a:cubicBezTo>
                  <a:lnTo>
                    <a:pt x="554" y="2120"/>
                  </a:lnTo>
                  <a:cubicBezTo>
                    <a:pt x="554" y="2092"/>
                    <a:pt x="582" y="2062"/>
                    <a:pt x="582" y="2004"/>
                  </a:cubicBezTo>
                  <a:lnTo>
                    <a:pt x="582" y="1976"/>
                  </a:lnTo>
                  <a:lnTo>
                    <a:pt x="582" y="1946"/>
                  </a:lnTo>
                  <a:cubicBezTo>
                    <a:pt x="612" y="1946"/>
                    <a:pt x="612" y="1946"/>
                    <a:pt x="612" y="1918"/>
                  </a:cubicBezTo>
                  <a:cubicBezTo>
                    <a:pt x="640" y="1860"/>
                    <a:pt x="670" y="1771"/>
                    <a:pt x="698" y="1713"/>
                  </a:cubicBezTo>
                  <a:lnTo>
                    <a:pt x="729" y="1685"/>
                  </a:lnTo>
                  <a:lnTo>
                    <a:pt x="729" y="1685"/>
                  </a:lnTo>
                  <a:cubicBezTo>
                    <a:pt x="729" y="1655"/>
                    <a:pt x="756" y="1655"/>
                    <a:pt x="756" y="1627"/>
                  </a:cubicBezTo>
                  <a:lnTo>
                    <a:pt x="845" y="1539"/>
                  </a:lnTo>
                  <a:cubicBezTo>
                    <a:pt x="873" y="1481"/>
                    <a:pt x="931" y="1423"/>
                    <a:pt x="989" y="1395"/>
                  </a:cubicBezTo>
                  <a:cubicBezTo>
                    <a:pt x="1135" y="1279"/>
                    <a:pt x="1279" y="1190"/>
                    <a:pt x="1426" y="1104"/>
                  </a:cubicBezTo>
                  <a:cubicBezTo>
                    <a:pt x="1484" y="1046"/>
                    <a:pt x="1570" y="1016"/>
                    <a:pt x="1658" y="988"/>
                  </a:cubicBezTo>
                  <a:cubicBezTo>
                    <a:pt x="1744" y="930"/>
                    <a:pt x="1833" y="900"/>
                    <a:pt x="1949" y="872"/>
                  </a:cubicBezTo>
                  <a:cubicBezTo>
                    <a:pt x="2181" y="784"/>
                    <a:pt x="2414" y="725"/>
                    <a:pt x="2646" y="698"/>
                  </a:cubicBezTo>
                  <a:cubicBezTo>
                    <a:pt x="3169" y="581"/>
                    <a:pt x="3662" y="465"/>
                    <a:pt x="4185" y="407"/>
                  </a:cubicBezTo>
                  <a:cubicBezTo>
                    <a:pt x="4680" y="349"/>
                    <a:pt x="5203" y="291"/>
                    <a:pt x="5726" y="291"/>
                  </a:cubicBezTo>
                  <a:cubicBezTo>
                    <a:pt x="6219" y="261"/>
                    <a:pt x="6714" y="261"/>
                    <a:pt x="7237" y="319"/>
                  </a:cubicBezTo>
                  <a:cubicBezTo>
                    <a:pt x="7528" y="319"/>
                    <a:pt x="7818" y="349"/>
                    <a:pt x="8109" y="407"/>
                  </a:cubicBezTo>
                  <a:cubicBezTo>
                    <a:pt x="8225" y="407"/>
                    <a:pt x="8369" y="435"/>
                    <a:pt x="8516" y="465"/>
                  </a:cubicBezTo>
                  <a:cubicBezTo>
                    <a:pt x="8574" y="465"/>
                    <a:pt x="8660" y="465"/>
                    <a:pt x="8718" y="493"/>
                  </a:cubicBezTo>
                  <a:cubicBezTo>
                    <a:pt x="8748" y="493"/>
                    <a:pt x="8776" y="493"/>
                    <a:pt x="8806" y="523"/>
                  </a:cubicBezTo>
                  <a:lnTo>
                    <a:pt x="8806" y="523"/>
                  </a:lnTo>
                  <a:lnTo>
                    <a:pt x="8834" y="523"/>
                  </a:lnTo>
                  <a:cubicBezTo>
                    <a:pt x="8834" y="551"/>
                    <a:pt x="8864" y="551"/>
                    <a:pt x="8864" y="581"/>
                  </a:cubicBezTo>
                  <a:cubicBezTo>
                    <a:pt x="8892" y="581"/>
                    <a:pt x="8922" y="609"/>
                    <a:pt x="8950" y="639"/>
                  </a:cubicBezTo>
                  <a:cubicBezTo>
                    <a:pt x="8950" y="725"/>
                    <a:pt x="8980" y="814"/>
                    <a:pt x="9039" y="900"/>
                  </a:cubicBezTo>
                  <a:cubicBezTo>
                    <a:pt x="9039" y="958"/>
                    <a:pt x="9066" y="1016"/>
                    <a:pt x="9066" y="1074"/>
                  </a:cubicBezTo>
                  <a:cubicBezTo>
                    <a:pt x="9097" y="1104"/>
                    <a:pt x="9097" y="1132"/>
                    <a:pt x="9097" y="1162"/>
                  </a:cubicBezTo>
                  <a:lnTo>
                    <a:pt x="9097" y="1221"/>
                  </a:lnTo>
                  <a:lnTo>
                    <a:pt x="9125" y="1221"/>
                  </a:lnTo>
                  <a:lnTo>
                    <a:pt x="9125" y="1248"/>
                  </a:lnTo>
                  <a:lnTo>
                    <a:pt x="9125" y="1248"/>
                  </a:lnTo>
                  <a:lnTo>
                    <a:pt x="9125" y="1279"/>
                  </a:lnTo>
                  <a:lnTo>
                    <a:pt x="9125" y="1307"/>
                  </a:lnTo>
                  <a:cubicBezTo>
                    <a:pt x="9155" y="1337"/>
                    <a:pt x="9155" y="1365"/>
                    <a:pt x="9155" y="1395"/>
                  </a:cubicBezTo>
                  <a:cubicBezTo>
                    <a:pt x="9155" y="1453"/>
                    <a:pt x="9183" y="1539"/>
                    <a:pt x="9183" y="1597"/>
                  </a:cubicBezTo>
                  <a:cubicBezTo>
                    <a:pt x="9183" y="1713"/>
                    <a:pt x="9213" y="1830"/>
                    <a:pt x="9213" y="1946"/>
                  </a:cubicBezTo>
                  <a:lnTo>
                    <a:pt x="9213" y="2120"/>
                  </a:lnTo>
                  <a:lnTo>
                    <a:pt x="9213" y="2294"/>
                  </a:lnTo>
                  <a:cubicBezTo>
                    <a:pt x="9183" y="2411"/>
                    <a:pt x="9183" y="2527"/>
                    <a:pt x="9155" y="2643"/>
                  </a:cubicBezTo>
                  <a:cubicBezTo>
                    <a:pt x="9155" y="2759"/>
                    <a:pt x="9125" y="2876"/>
                    <a:pt x="9097" y="2992"/>
                  </a:cubicBezTo>
                  <a:cubicBezTo>
                    <a:pt x="9066" y="2992"/>
                    <a:pt x="9066" y="3022"/>
                    <a:pt x="9066" y="3050"/>
                  </a:cubicBezTo>
                  <a:lnTo>
                    <a:pt x="9066" y="3080"/>
                  </a:lnTo>
                  <a:cubicBezTo>
                    <a:pt x="9066" y="3080"/>
                    <a:pt x="9039" y="3080"/>
                    <a:pt x="9039" y="3108"/>
                  </a:cubicBezTo>
                  <a:cubicBezTo>
                    <a:pt x="9039" y="3138"/>
                    <a:pt x="9008" y="3196"/>
                    <a:pt x="8980" y="3254"/>
                  </a:cubicBezTo>
                  <a:cubicBezTo>
                    <a:pt x="8922" y="3457"/>
                    <a:pt x="8834" y="3631"/>
                    <a:pt x="8718" y="3805"/>
                  </a:cubicBezTo>
                  <a:cubicBezTo>
                    <a:pt x="8718" y="3836"/>
                    <a:pt x="8718" y="3836"/>
                    <a:pt x="8690" y="3836"/>
                  </a:cubicBezTo>
                  <a:lnTo>
                    <a:pt x="8690" y="3863"/>
                  </a:lnTo>
                  <a:lnTo>
                    <a:pt x="8690" y="3894"/>
                  </a:lnTo>
                  <a:cubicBezTo>
                    <a:pt x="8660" y="3894"/>
                    <a:pt x="8660" y="3894"/>
                    <a:pt x="8660" y="3922"/>
                  </a:cubicBezTo>
                  <a:cubicBezTo>
                    <a:pt x="8632" y="3952"/>
                    <a:pt x="8602" y="4010"/>
                    <a:pt x="8574" y="4068"/>
                  </a:cubicBezTo>
                  <a:cubicBezTo>
                    <a:pt x="8485" y="4126"/>
                    <a:pt x="8427" y="4212"/>
                    <a:pt x="8369" y="4300"/>
                  </a:cubicBezTo>
                  <a:lnTo>
                    <a:pt x="8137" y="4533"/>
                  </a:lnTo>
                  <a:lnTo>
                    <a:pt x="8137" y="4533"/>
                  </a:lnTo>
                  <a:lnTo>
                    <a:pt x="8109" y="4561"/>
                  </a:lnTo>
                  <a:cubicBezTo>
                    <a:pt x="8109" y="4591"/>
                    <a:pt x="8079" y="4591"/>
                    <a:pt x="8051" y="4619"/>
                  </a:cubicBezTo>
                  <a:cubicBezTo>
                    <a:pt x="8020" y="4649"/>
                    <a:pt x="7993" y="4677"/>
                    <a:pt x="7934" y="4707"/>
                  </a:cubicBezTo>
                  <a:cubicBezTo>
                    <a:pt x="7846" y="4793"/>
                    <a:pt x="7760" y="4851"/>
                    <a:pt x="7672" y="4909"/>
                  </a:cubicBezTo>
                  <a:cubicBezTo>
                    <a:pt x="7644" y="4940"/>
                    <a:pt x="7586" y="4968"/>
                    <a:pt x="7556" y="4998"/>
                  </a:cubicBezTo>
                  <a:lnTo>
                    <a:pt x="7381" y="5084"/>
                  </a:lnTo>
                  <a:cubicBezTo>
                    <a:pt x="7353" y="5114"/>
                    <a:pt x="7295" y="5142"/>
                    <a:pt x="7207" y="5172"/>
                  </a:cubicBezTo>
                  <a:lnTo>
                    <a:pt x="7033" y="5258"/>
                  </a:lnTo>
                  <a:cubicBezTo>
                    <a:pt x="6916" y="5316"/>
                    <a:pt x="6772" y="5346"/>
                    <a:pt x="6656" y="5405"/>
                  </a:cubicBezTo>
                  <a:cubicBezTo>
                    <a:pt x="6509" y="5432"/>
                    <a:pt x="6393" y="5491"/>
                    <a:pt x="6277" y="5521"/>
                  </a:cubicBezTo>
                  <a:cubicBezTo>
                    <a:pt x="6191" y="5521"/>
                    <a:pt x="6133" y="5549"/>
                    <a:pt x="6075" y="5579"/>
                  </a:cubicBezTo>
                  <a:cubicBezTo>
                    <a:pt x="6045" y="5579"/>
                    <a:pt x="6017" y="5607"/>
                    <a:pt x="5959" y="5607"/>
                  </a:cubicBezTo>
                  <a:cubicBezTo>
                    <a:pt x="5870" y="5607"/>
                    <a:pt x="5812" y="5637"/>
                    <a:pt x="5726" y="5637"/>
                  </a:cubicBezTo>
                  <a:cubicBezTo>
                    <a:pt x="5436" y="5665"/>
                    <a:pt x="5145" y="5695"/>
                    <a:pt x="4854" y="5695"/>
                  </a:cubicBezTo>
                  <a:cubicBezTo>
                    <a:pt x="4708" y="5723"/>
                    <a:pt x="4564" y="5723"/>
                    <a:pt x="4417" y="5723"/>
                  </a:cubicBezTo>
                  <a:lnTo>
                    <a:pt x="4215" y="5723"/>
                  </a:lnTo>
                  <a:cubicBezTo>
                    <a:pt x="4157" y="5723"/>
                    <a:pt x="4069" y="5695"/>
                    <a:pt x="4011" y="5695"/>
                  </a:cubicBezTo>
                  <a:cubicBezTo>
                    <a:pt x="3750" y="5695"/>
                    <a:pt x="3488" y="5665"/>
                    <a:pt x="3227" y="5607"/>
                  </a:cubicBezTo>
                  <a:cubicBezTo>
                    <a:pt x="3111" y="5579"/>
                    <a:pt x="2995" y="5549"/>
                    <a:pt x="2848" y="5521"/>
                  </a:cubicBezTo>
                  <a:lnTo>
                    <a:pt x="2821" y="5521"/>
                  </a:lnTo>
                  <a:cubicBezTo>
                    <a:pt x="2821" y="5491"/>
                    <a:pt x="2790" y="5491"/>
                    <a:pt x="2790" y="5491"/>
                  </a:cubicBezTo>
                  <a:cubicBezTo>
                    <a:pt x="2762" y="5491"/>
                    <a:pt x="2732" y="5463"/>
                    <a:pt x="2704" y="5463"/>
                  </a:cubicBezTo>
                  <a:cubicBezTo>
                    <a:pt x="2646" y="5432"/>
                    <a:pt x="2558" y="5405"/>
                    <a:pt x="2500" y="5374"/>
                  </a:cubicBezTo>
                  <a:cubicBezTo>
                    <a:pt x="2442" y="5346"/>
                    <a:pt x="2414" y="5316"/>
                    <a:pt x="2356" y="5288"/>
                  </a:cubicBezTo>
                  <a:cubicBezTo>
                    <a:pt x="2325" y="5288"/>
                    <a:pt x="2298" y="5258"/>
                    <a:pt x="2267" y="5258"/>
                  </a:cubicBezTo>
                  <a:lnTo>
                    <a:pt x="2239" y="5230"/>
                  </a:lnTo>
                  <a:lnTo>
                    <a:pt x="2209" y="5230"/>
                  </a:lnTo>
                  <a:cubicBezTo>
                    <a:pt x="2123" y="5142"/>
                    <a:pt x="2007" y="5084"/>
                    <a:pt x="1919" y="4998"/>
                  </a:cubicBezTo>
                  <a:lnTo>
                    <a:pt x="1802" y="4882"/>
                  </a:lnTo>
                  <a:lnTo>
                    <a:pt x="1744" y="4823"/>
                  </a:lnTo>
                  <a:cubicBezTo>
                    <a:pt x="1716" y="4823"/>
                    <a:pt x="1716" y="4793"/>
                    <a:pt x="1716" y="4793"/>
                  </a:cubicBezTo>
                  <a:close/>
                  <a:moveTo>
                    <a:pt x="380" y="6509"/>
                  </a:moveTo>
                  <a:lnTo>
                    <a:pt x="380" y="6509"/>
                  </a:lnTo>
                  <a:close/>
                  <a:moveTo>
                    <a:pt x="10201" y="5637"/>
                  </a:moveTo>
                  <a:lnTo>
                    <a:pt x="10201" y="5637"/>
                  </a:lnTo>
                  <a:cubicBezTo>
                    <a:pt x="10171" y="5665"/>
                    <a:pt x="10201" y="5637"/>
                    <a:pt x="10201" y="5637"/>
                  </a:cubicBezTo>
                  <a:close/>
                  <a:moveTo>
                    <a:pt x="9125" y="4591"/>
                  </a:moveTo>
                  <a:lnTo>
                    <a:pt x="9125" y="4591"/>
                  </a:lnTo>
                  <a:cubicBezTo>
                    <a:pt x="9329" y="4619"/>
                    <a:pt x="9562" y="4677"/>
                    <a:pt x="9764" y="4735"/>
                  </a:cubicBezTo>
                  <a:cubicBezTo>
                    <a:pt x="9852" y="4765"/>
                    <a:pt x="9910" y="4793"/>
                    <a:pt x="9996" y="4823"/>
                  </a:cubicBezTo>
                  <a:cubicBezTo>
                    <a:pt x="10026" y="4851"/>
                    <a:pt x="10085" y="4882"/>
                    <a:pt x="10112" y="4882"/>
                  </a:cubicBezTo>
                  <a:lnTo>
                    <a:pt x="10143" y="4909"/>
                  </a:lnTo>
                  <a:lnTo>
                    <a:pt x="10201" y="4968"/>
                  </a:lnTo>
                  <a:cubicBezTo>
                    <a:pt x="10229" y="4968"/>
                    <a:pt x="10229" y="4998"/>
                    <a:pt x="10259" y="4998"/>
                  </a:cubicBezTo>
                  <a:lnTo>
                    <a:pt x="10259" y="4998"/>
                  </a:lnTo>
                  <a:lnTo>
                    <a:pt x="10259" y="5026"/>
                  </a:lnTo>
                  <a:cubicBezTo>
                    <a:pt x="10287" y="5026"/>
                    <a:pt x="10287" y="5056"/>
                    <a:pt x="10317" y="5056"/>
                  </a:cubicBezTo>
                  <a:lnTo>
                    <a:pt x="10317" y="5084"/>
                  </a:lnTo>
                  <a:cubicBezTo>
                    <a:pt x="10317" y="5084"/>
                    <a:pt x="10317" y="5114"/>
                    <a:pt x="10345" y="5114"/>
                  </a:cubicBezTo>
                  <a:cubicBezTo>
                    <a:pt x="10345" y="5142"/>
                    <a:pt x="10345" y="5172"/>
                    <a:pt x="10375" y="5200"/>
                  </a:cubicBezTo>
                  <a:lnTo>
                    <a:pt x="10375" y="5200"/>
                  </a:lnTo>
                  <a:lnTo>
                    <a:pt x="10375" y="5258"/>
                  </a:lnTo>
                  <a:lnTo>
                    <a:pt x="10375" y="5288"/>
                  </a:lnTo>
                  <a:lnTo>
                    <a:pt x="10375" y="5288"/>
                  </a:lnTo>
                  <a:lnTo>
                    <a:pt x="10375" y="5288"/>
                  </a:lnTo>
                  <a:lnTo>
                    <a:pt x="10375" y="5374"/>
                  </a:lnTo>
                  <a:cubicBezTo>
                    <a:pt x="10375" y="5374"/>
                    <a:pt x="10345" y="5374"/>
                    <a:pt x="10345" y="5405"/>
                  </a:cubicBezTo>
                  <a:lnTo>
                    <a:pt x="10345" y="5405"/>
                  </a:lnTo>
                  <a:lnTo>
                    <a:pt x="10345" y="5405"/>
                  </a:lnTo>
                  <a:cubicBezTo>
                    <a:pt x="10345" y="5432"/>
                    <a:pt x="10345" y="5432"/>
                    <a:pt x="10317" y="5463"/>
                  </a:cubicBezTo>
                  <a:lnTo>
                    <a:pt x="10317" y="5491"/>
                  </a:lnTo>
                  <a:lnTo>
                    <a:pt x="10287" y="5521"/>
                  </a:lnTo>
                  <a:cubicBezTo>
                    <a:pt x="10287" y="5549"/>
                    <a:pt x="10259" y="5579"/>
                    <a:pt x="10229" y="5607"/>
                  </a:cubicBezTo>
                  <a:lnTo>
                    <a:pt x="10201" y="5637"/>
                  </a:lnTo>
                  <a:lnTo>
                    <a:pt x="10201" y="5637"/>
                  </a:lnTo>
                  <a:cubicBezTo>
                    <a:pt x="10171" y="5665"/>
                    <a:pt x="10143" y="5695"/>
                    <a:pt x="10112" y="5695"/>
                  </a:cubicBezTo>
                  <a:cubicBezTo>
                    <a:pt x="10085" y="5723"/>
                    <a:pt x="10054" y="5753"/>
                    <a:pt x="9996" y="5781"/>
                  </a:cubicBezTo>
                  <a:cubicBezTo>
                    <a:pt x="9968" y="5811"/>
                    <a:pt x="9938" y="5811"/>
                    <a:pt x="9880" y="5839"/>
                  </a:cubicBezTo>
                  <a:cubicBezTo>
                    <a:pt x="9764" y="5897"/>
                    <a:pt x="9678" y="5928"/>
                    <a:pt x="9589" y="5986"/>
                  </a:cubicBezTo>
                  <a:cubicBezTo>
                    <a:pt x="9155" y="6160"/>
                    <a:pt x="8748" y="6334"/>
                    <a:pt x="8311" y="6509"/>
                  </a:cubicBezTo>
                  <a:cubicBezTo>
                    <a:pt x="8079" y="6567"/>
                    <a:pt x="7876" y="6653"/>
                    <a:pt x="7644" y="6711"/>
                  </a:cubicBezTo>
                  <a:cubicBezTo>
                    <a:pt x="7586" y="6711"/>
                    <a:pt x="7528" y="6711"/>
                    <a:pt x="7470" y="6741"/>
                  </a:cubicBezTo>
                  <a:lnTo>
                    <a:pt x="6947" y="6827"/>
                  </a:lnTo>
                  <a:lnTo>
                    <a:pt x="5900" y="7001"/>
                  </a:lnTo>
                  <a:cubicBezTo>
                    <a:pt x="5203" y="7090"/>
                    <a:pt x="4506" y="7148"/>
                    <a:pt x="3778" y="7176"/>
                  </a:cubicBezTo>
                  <a:lnTo>
                    <a:pt x="2732" y="7176"/>
                  </a:lnTo>
                  <a:cubicBezTo>
                    <a:pt x="2414" y="7148"/>
                    <a:pt x="2065" y="7148"/>
                    <a:pt x="1744" y="7118"/>
                  </a:cubicBezTo>
                  <a:cubicBezTo>
                    <a:pt x="1600" y="7090"/>
                    <a:pt x="1454" y="7060"/>
                    <a:pt x="1279" y="7032"/>
                  </a:cubicBezTo>
                  <a:cubicBezTo>
                    <a:pt x="1135" y="7001"/>
                    <a:pt x="1019" y="6974"/>
                    <a:pt x="873" y="6915"/>
                  </a:cubicBezTo>
                  <a:cubicBezTo>
                    <a:pt x="815" y="6885"/>
                    <a:pt x="756" y="6827"/>
                    <a:pt x="670" y="6799"/>
                  </a:cubicBezTo>
                  <a:lnTo>
                    <a:pt x="670" y="6799"/>
                  </a:lnTo>
                  <a:lnTo>
                    <a:pt x="640" y="6769"/>
                  </a:lnTo>
                  <a:lnTo>
                    <a:pt x="612" y="6769"/>
                  </a:lnTo>
                  <a:lnTo>
                    <a:pt x="524" y="6683"/>
                  </a:lnTo>
                  <a:lnTo>
                    <a:pt x="496" y="6653"/>
                  </a:lnTo>
                  <a:lnTo>
                    <a:pt x="466" y="6653"/>
                  </a:lnTo>
                  <a:lnTo>
                    <a:pt x="466" y="6625"/>
                  </a:lnTo>
                  <a:cubicBezTo>
                    <a:pt x="438" y="6595"/>
                    <a:pt x="438" y="6567"/>
                    <a:pt x="408" y="6537"/>
                  </a:cubicBezTo>
                  <a:lnTo>
                    <a:pt x="380" y="6509"/>
                  </a:lnTo>
                  <a:lnTo>
                    <a:pt x="380" y="6509"/>
                  </a:lnTo>
                  <a:lnTo>
                    <a:pt x="380" y="6478"/>
                  </a:lnTo>
                  <a:cubicBezTo>
                    <a:pt x="350" y="6451"/>
                    <a:pt x="350" y="6451"/>
                    <a:pt x="350" y="6420"/>
                  </a:cubicBezTo>
                  <a:lnTo>
                    <a:pt x="350" y="6420"/>
                  </a:lnTo>
                  <a:lnTo>
                    <a:pt x="350" y="6392"/>
                  </a:lnTo>
                  <a:lnTo>
                    <a:pt x="350" y="6334"/>
                  </a:lnTo>
                  <a:lnTo>
                    <a:pt x="350" y="6304"/>
                  </a:lnTo>
                  <a:lnTo>
                    <a:pt x="350" y="6218"/>
                  </a:lnTo>
                  <a:cubicBezTo>
                    <a:pt x="350" y="6218"/>
                    <a:pt x="380" y="6188"/>
                    <a:pt x="350" y="6218"/>
                  </a:cubicBezTo>
                  <a:cubicBezTo>
                    <a:pt x="350" y="6188"/>
                    <a:pt x="380" y="6188"/>
                    <a:pt x="380" y="6160"/>
                  </a:cubicBezTo>
                  <a:lnTo>
                    <a:pt x="380" y="6130"/>
                  </a:lnTo>
                  <a:cubicBezTo>
                    <a:pt x="408" y="6130"/>
                    <a:pt x="408" y="6102"/>
                    <a:pt x="408" y="6102"/>
                  </a:cubicBezTo>
                  <a:lnTo>
                    <a:pt x="408" y="6102"/>
                  </a:lnTo>
                  <a:lnTo>
                    <a:pt x="408" y="6072"/>
                  </a:lnTo>
                  <a:lnTo>
                    <a:pt x="438" y="6072"/>
                  </a:lnTo>
                  <a:cubicBezTo>
                    <a:pt x="438" y="6044"/>
                    <a:pt x="466" y="6044"/>
                    <a:pt x="466" y="6014"/>
                  </a:cubicBezTo>
                  <a:lnTo>
                    <a:pt x="524" y="5955"/>
                  </a:lnTo>
                  <a:lnTo>
                    <a:pt x="554" y="5928"/>
                  </a:lnTo>
                  <a:lnTo>
                    <a:pt x="582" y="5897"/>
                  </a:lnTo>
                  <a:cubicBezTo>
                    <a:pt x="612" y="5869"/>
                    <a:pt x="640" y="5869"/>
                    <a:pt x="670" y="5839"/>
                  </a:cubicBezTo>
                  <a:cubicBezTo>
                    <a:pt x="698" y="5839"/>
                    <a:pt x="698" y="5811"/>
                    <a:pt x="729" y="5811"/>
                  </a:cubicBezTo>
                  <a:lnTo>
                    <a:pt x="729" y="5811"/>
                  </a:lnTo>
                  <a:lnTo>
                    <a:pt x="729" y="5811"/>
                  </a:lnTo>
                  <a:cubicBezTo>
                    <a:pt x="787" y="5781"/>
                    <a:pt x="815" y="5781"/>
                    <a:pt x="845" y="5753"/>
                  </a:cubicBezTo>
                  <a:cubicBezTo>
                    <a:pt x="903" y="5723"/>
                    <a:pt x="989" y="5695"/>
                    <a:pt x="1077" y="5665"/>
                  </a:cubicBezTo>
                  <a:cubicBezTo>
                    <a:pt x="1221" y="5637"/>
                    <a:pt x="1396" y="5607"/>
                    <a:pt x="1542" y="5521"/>
                  </a:cubicBezTo>
                  <a:cubicBezTo>
                    <a:pt x="1570" y="5521"/>
                    <a:pt x="1600" y="5491"/>
                    <a:pt x="1658" y="5491"/>
                  </a:cubicBezTo>
                  <a:lnTo>
                    <a:pt x="1658" y="5463"/>
                  </a:lnTo>
                  <a:cubicBezTo>
                    <a:pt x="1716" y="5463"/>
                    <a:pt x="1775" y="5463"/>
                    <a:pt x="1833" y="5432"/>
                  </a:cubicBezTo>
                  <a:cubicBezTo>
                    <a:pt x="1891" y="5432"/>
                    <a:pt x="1949" y="5432"/>
                    <a:pt x="1977" y="5405"/>
                  </a:cubicBezTo>
                  <a:lnTo>
                    <a:pt x="2007" y="5405"/>
                  </a:lnTo>
                  <a:cubicBezTo>
                    <a:pt x="2065" y="5463"/>
                    <a:pt x="2123" y="5491"/>
                    <a:pt x="2209" y="5549"/>
                  </a:cubicBezTo>
                  <a:cubicBezTo>
                    <a:pt x="2442" y="5665"/>
                    <a:pt x="2704" y="5781"/>
                    <a:pt x="2965" y="5839"/>
                  </a:cubicBezTo>
                  <a:cubicBezTo>
                    <a:pt x="3285" y="5928"/>
                    <a:pt x="3604" y="5955"/>
                    <a:pt x="3925" y="5986"/>
                  </a:cubicBezTo>
                  <a:cubicBezTo>
                    <a:pt x="4215" y="6072"/>
                    <a:pt x="4534" y="6160"/>
                    <a:pt x="4824" y="6218"/>
                  </a:cubicBezTo>
                  <a:cubicBezTo>
                    <a:pt x="4564" y="6218"/>
                    <a:pt x="4301" y="6246"/>
                    <a:pt x="4041" y="6246"/>
                  </a:cubicBezTo>
                  <a:cubicBezTo>
                    <a:pt x="3720" y="6160"/>
                    <a:pt x="3402" y="6072"/>
                    <a:pt x="3081" y="5955"/>
                  </a:cubicBezTo>
                  <a:cubicBezTo>
                    <a:pt x="2821" y="5869"/>
                    <a:pt x="2588" y="5753"/>
                    <a:pt x="2356" y="5637"/>
                  </a:cubicBezTo>
                  <a:cubicBezTo>
                    <a:pt x="2298" y="5607"/>
                    <a:pt x="2267" y="5665"/>
                    <a:pt x="2298" y="5695"/>
                  </a:cubicBezTo>
                  <a:cubicBezTo>
                    <a:pt x="2732" y="5928"/>
                    <a:pt x="3197" y="6102"/>
                    <a:pt x="3662" y="6246"/>
                  </a:cubicBezTo>
                  <a:cubicBezTo>
                    <a:pt x="3402" y="6246"/>
                    <a:pt x="3111" y="6218"/>
                    <a:pt x="2848" y="6188"/>
                  </a:cubicBezTo>
                  <a:lnTo>
                    <a:pt x="2646" y="6188"/>
                  </a:lnTo>
                  <a:cubicBezTo>
                    <a:pt x="2616" y="6188"/>
                    <a:pt x="2558" y="6160"/>
                    <a:pt x="2530" y="6160"/>
                  </a:cubicBezTo>
                  <a:cubicBezTo>
                    <a:pt x="2325" y="6102"/>
                    <a:pt x="2151" y="6044"/>
                    <a:pt x="1977" y="5955"/>
                  </a:cubicBezTo>
                  <a:cubicBezTo>
                    <a:pt x="1919" y="5955"/>
                    <a:pt x="1891" y="6014"/>
                    <a:pt x="1919" y="6044"/>
                  </a:cubicBezTo>
                  <a:lnTo>
                    <a:pt x="2181" y="6130"/>
                  </a:lnTo>
                  <a:cubicBezTo>
                    <a:pt x="2151" y="6130"/>
                    <a:pt x="2151" y="6188"/>
                    <a:pt x="2181" y="6218"/>
                  </a:cubicBezTo>
                  <a:cubicBezTo>
                    <a:pt x="2356" y="6246"/>
                    <a:pt x="2530" y="6276"/>
                    <a:pt x="2704" y="6276"/>
                  </a:cubicBezTo>
                  <a:cubicBezTo>
                    <a:pt x="3111" y="6392"/>
                    <a:pt x="3546" y="6478"/>
                    <a:pt x="3983" y="6537"/>
                  </a:cubicBezTo>
                  <a:cubicBezTo>
                    <a:pt x="4157" y="6537"/>
                    <a:pt x="4359" y="6567"/>
                    <a:pt x="4564" y="6567"/>
                  </a:cubicBezTo>
                  <a:cubicBezTo>
                    <a:pt x="4592" y="6537"/>
                    <a:pt x="4592" y="6509"/>
                    <a:pt x="4564" y="6478"/>
                  </a:cubicBezTo>
                  <a:cubicBezTo>
                    <a:pt x="4390" y="6478"/>
                    <a:pt x="4215" y="6451"/>
                    <a:pt x="4041" y="6451"/>
                  </a:cubicBezTo>
                  <a:cubicBezTo>
                    <a:pt x="3867" y="6420"/>
                    <a:pt x="3720" y="6420"/>
                    <a:pt x="3546" y="6392"/>
                  </a:cubicBezTo>
                  <a:cubicBezTo>
                    <a:pt x="3488" y="6362"/>
                    <a:pt x="3460" y="6362"/>
                    <a:pt x="3430" y="6362"/>
                  </a:cubicBezTo>
                  <a:cubicBezTo>
                    <a:pt x="3662" y="6362"/>
                    <a:pt x="3925" y="6392"/>
                    <a:pt x="4185" y="6362"/>
                  </a:cubicBezTo>
                  <a:cubicBezTo>
                    <a:pt x="4476" y="6420"/>
                    <a:pt x="4766" y="6478"/>
                    <a:pt x="5029" y="6509"/>
                  </a:cubicBezTo>
                  <a:cubicBezTo>
                    <a:pt x="5173" y="6509"/>
                    <a:pt x="5289" y="6537"/>
                    <a:pt x="5436" y="6537"/>
                  </a:cubicBezTo>
                  <a:cubicBezTo>
                    <a:pt x="5580" y="6537"/>
                    <a:pt x="5726" y="6537"/>
                    <a:pt x="5842" y="6509"/>
                  </a:cubicBezTo>
                  <a:cubicBezTo>
                    <a:pt x="5870" y="6509"/>
                    <a:pt x="5870" y="6478"/>
                    <a:pt x="5842" y="6478"/>
                  </a:cubicBezTo>
                  <a:cubicBezTo>
                    <a:pt x="5726" y="6478"/>
                    <a:pt x="5610" y="6451"/>
                    <a:pt x="5494" y="6451"/>
                  </a:cubicBezTo>
                  <a:cubicBezTo>
                    <a:pt x="5377" y="6451"/>
                    <a:pt x="5261" y="6420"/>
                    <a:pt x="5145" y="6420"/>
                  </a:cubicBezTo>
                  <a:cubicBezTo>
                    <a:pt x="4971" y="6392"/>
                    <a:pt x="4796" y="6392"/>
                    <a:pt x="4592" y="6362"/>
                  </a:cubicBezTo>
                  <a:cubicBezTo>
                    <a:pt x="4796" y="6334"/>
                    <a:pt x="4971" y="6304"/>
                    <a:pt x="5145" y="6276"/>
                  </a:cubicBezTo>
                  <a:cubicBezTo>
                    <a:pt x="5289" y="6276"/>
                    <a:pt x="5405" y="6304"/>
                    <a:pt x="5522" y="6304"/>
                  </a:cubicBezTo>
                  <a:cubicBezTo>
                    <a:pt x="5754" y="6334"/>
                    <a:pt x="5959" y="6334"/>
                    <a:pt x="6191" y="6304"/>
                  </a:cubicBezTo>
                  <a:cubicBezTo>
                    <a:pt x="6219" y="6304"/>
                    <a:pt x="6219" y="6246"/>
                    <a:pt x="6191" y="6246"/>
                  </a:cubicBezTo>
                  <a:cubicBezTo>
                    <a:pt x="5986" y="6218"/>
                    <a:pt x="5812" y="6218"/>
                    <a:pt x="5610" y="6218"/>
                  </a:cubicBezTo>
                  <a:cubicBezTo>
                    <a:pt x="5436" y="6188"/>
                    <a:pt x="5261" y="6188"/>
                    <a:pt x="5057" y="6160"/>
                  </a:cubicBezTo>
                  <a:cubicBezTo>
                    <a:pt x="4824" y="6130"/>
                    <a:pt x="4564" y="6072"/>
                    <a:pt x="4301" y="5986"/>
                  </a:cubicBezTo>
                  <a:lnTo>
                    <a:pt x="4650" y="5986"/>
                  </a:lnTo>
                  <a:cubicBezTo>
                    <a:pt x="4940" y="5986"/>
                    <a:pt x="5231" y="5955"/>
                    <a:pt x="5522" y="5928"/>
                  </a:cubicBezTo>
                  <a:cubicBezTo>
                    <a:pt x="5842" y="5869"/>
                    <a:pt x="6133" y="5811"/>
                    <a:pt x="6423" y="5723"/>
                  </a:cubicBezTo>
                  <a:lnTo>
                    <a:pt x="6423" y="5695"/>
                  </a:lnTo>
                  <a:cubicBezTo>
                    <a:pt x="6509" y="5695"/>
                    <a:pt x="6598" y="5665"/>
                    <a:pt x="6656" y="5637"/>
                  </a:cubicBezTo>
                  <a:cubicBezTo>
                    <a:pt x="6916" y="5579"/>
                    <a:pt x="7149" y="5491"/>
                    <a:pt x="7353" y="5405"/>
                  </a:cubicBezTo>
                  <a:cubicBezTo>
                    <a:pt x="7788" y="5200"/>
                    <a:pt x="8167" y="4940"/>
                    <a:pt x="8485" y="4591"/>
                  </a:cubicBezTo>
                  <a:lnTo>
                    <a:pt x="8543" y="4533"/>
                  </a:lnTo>
                  <a:cubicBezTo>
                    <a:pt x="8574" y="4533"/>
                    <a:pt x="8602" y="4533"/>
                    <a:pt x="8632" y="4561"/>
                  </a:cubicBezTo>
                  <a:lnTo>
                    <a:pt x="8806" y="4561"/>
                  </a:lnTo>
                  <a:cubicBezTo>
                    <a:pt x="8922" y="4561"/>
                    <a:pt x="9008" y="4591"/>
                    <a:pt x="9125" y="4591"/>
                  </a:cubicBezTo>
                  <a:close/>
                  <a:moveTo>
                    <a:pt x="11828" y="1307"/>
                  </a:moveTo>
                  <a:lnTo>
                    <a:pt x="11828" y="1307"/>
                  </a:lnTo>
                  <a:lnTo>
                    <a:pt x="11828" y="1395"/>
                  </a:lnTo>
                  <a:lnTo>
                    <a:pt x="11828" y="1453"/>
                  </a:lnTo>
                  <a:lnTo>
                    <a:pt x="11828" y="1481"/>
                  </a:lnTo>
                  <a:lnTo>
                    <a:pt x="11828" y="1481"/>
                  </a:lnTo>
                  <a:lnTo>
                    <a:pt x="11828" y="1655"/>
                  </a:lnTo>
                  <a:cubicBezTo>
                    <a:pt x="11798" y="1744"/>
                    <a:pt x="11798" y="1802"/>
                    <a:pt x="11770" y="1860"/>
                  </a:cubicBezTo>
                  <a:lnTo>
                    <a:pt x="11770" y="1946"/>
                  </a:lnTo>
                  <a:cubicBezTo>
                    <a:pt x="11740" y="1946"/>
                    <a:pt x="11740" y="1976"/>
                    <a:pt x="11740" y="1976"/>
                  </a:cubicBezTo>
                  <a:lnTo>
                    <a:pt x="11740" y="2004"/>
                  </a:lnTo>
                  <a:lnTo>
                    <a:pt x="11654" y="2178"/>
                  </a:lnTo>
                  <a:cubicBezTo>
                    <a:pt x="11654" y="2208"/>
                    <a:pt x="11654" y="2208"/>
                    <a:pt x="11623" y="2236"/>
                  </a:cubicBezTo>
                  <a:lnTo>
                    <a:pt x="11623" y="2267"/>
                  </a:lnTo>
                  <a:cubicBezTo>
                    <a:pt x="11595" y="2267"/>
                    <a:pt x="11595" y="2294"/>
                    <a:pt x="11565" y="2325"/>
                  </a:cubicBezTo>
                  <a:cubicBezTo>
                    <a:pt x="11537" y="2353"/>
                    <a:pt x="11537" y="2383"/>
                    <a:pt x="11507" y="2383"/>
                  </a:cubicBezTo>
                  <a:cubicBezTo>
                    <a:pt x="11507" y="2411"/>
                    <a:pt x="11479" y="2411"/>
                    <a:pt x="11479" y="2441"/>
                  </a:cubicBezTo>
                  <a:lnTo>
                    <a:pt x="11479" y="2441"/>
                  </a:lnTo>
                  <a:lnTo>
                    <a:pt x="11449" y="2441"/>
                  </a:lnTo>
                  <a:lnTo>
                    <a:pt x="11449" y="2441"/>
                  </a:lnTo>
                  <a:cubicBezTo>
                    <a:pt x="11421" y="2499"/>
                    <a:pt x="11363" y="2527"/>
                    <a:pt x="11305" y="2557"/>
                  </a:cubicBezTo>
                  <a:cubicBezTo>
                    <a:pt x="11275" y="2585"/>
                    <a:pt x="11247" y="2585"/>
                    <a:pt x="11217" y="2615"/>
                  </a:cubicBezTo>
                  <a:lnTo>
                    <a:pt x="11217" y="2615"/>
                  </a:lnTo>
                  <a:cubicBezTo>
                    <a:pt x="11189" y="2615"/>
                    <a:pt x="11189" y="2643"/>
                    <a:pt x="11158" y="2643"/>
                  </a:cubicBezTo>
                  <a:cubicBezTo>
                    <a:pt x="11100" y="2673"/>
                    <a:pt x="11042" y="2701"/>
                    <a:pt x="10984" y="2701"/>
                  </a:cubicBezTo>
                  <a:cubicBezTo>
                    <a:pt x="10752" y="2817"/>
                    <a:pt x="10491" y="2848"/>
                    <a:pt x="10229" y="2964"/>
                  </a:cubicBezTo>
                  <a:cubicBezTo>
                    <a:pt x="9996" y="3050"/>
                    <a:pt x="9764" y="3196"/>
                    <a:pt x="9531" y="3340"/>
                  </a:cubicBezTo>
                  <a:cubicBezTo>
                    <a:pt x="9415" y="3429"/>
                    <a:pt x="9329" y="3515"/>
                    <a:pt x="9213" y="3603"/>
                  </a:cubicBezTo>
                  <a:cubicBezTo>
                    <a:pt x="9183" y="3661"/>
                    <a:pt x="9125" y="3719"/>
                    <a:pt x="9066" y="3777"/>
                  </a:cubicBezTo>
                  <a:cubicBezTo>
                    <a:pt x="9125" y="3689"/>
                    <a:pt x="9155" y="3603"/>
                    <a:pt x="9183" y="3515"/>
                  </a:cubicBezTo>
                  <a:cubicBezTo>
                    <a:pt x="9271" y="3340"/>
                    <a:pt x="9329" y="3166"/>
                    <a:pt x="9387" y="2992"/>
                  </a:cubicBezTo>
                  <a:lnTo>
                    <a:pt x="9387" y="2964"/>
                  </a:lnTo>
                  <a:lnTo>
                    <a:pt x="9387" y="2934"/>
                  </a:lnTo>
                  <a:cubicBezTo>
                    <a:pt x="9415" y="2906"/>
                    <a:pt x="9415" y="2906"/>
                    <a:pt x="9415" y="2876"/>
                  </a:cubicBezTo>
                  <a:lnTo>
                    <a:pt x="9415" y="2876"/>
                  </a:lnTo>
                  <a:lnTo>
                    <a:pt x="9415" y="2876"/>
                  </a:lnTo>
                  <a:cubicBezTo>
                    <a:pt x="9415" y="2848"/>
                    <a:pt x="9445" y="2817"/>
                    <a:pt x="9445" y="2790"/>
                  </a:cubicBezTo>
                  <a:cubicBezTo>
                    <a:pt x="9445" y="2790"/>
                    <a:pt x="9473" y="2790"/>
                    <a:pt x="9473" y="2759"/>
                  </a:cubicBezTo>
                  <a:lnTo>
                    <a:pt x="9473" y="2759"/>
                  </a:lnTo>
                  <a:cubicBezTo>
                    <a:pt x="9473" y="2759"/>
                    <a:pt x="9473" y="2731"/>
                    <a:pt x="9503" y="2731"/>
                  </a:cubicBezTo>
                  <a:cubicBezTo>
                    <a:pt x="9503" y="2701"/>
                    <a:pt x="9531" y="2701"/>
                    <a:pt x="9531" y="2673"/>
                  </a:cubicBezTo>
                  <a:lnTo>
                    <a:pt x="9531" y="2673"/>
                  </a:lnTo>
                  <a:cubicBezTo>
                    <a:pt x="9562" y="2673"/>
                    <a:pt x="9562" y="2643"/>
                    <a:pt x="9562" y="2643"/>
                  </a:cubicBezTo>
                  <a:cubicBezTo>
                    <a:pt x="9589" y="2643"/>
                    <a:pt x="9620" y="2615"/>
                    <a:pt x="9648" y="2585"/>
                  </a:cubicBezTo>
                  <a:cubicBezTo>
                    <a:pt x="9648" y="2585"/>
                    <a:pt x="9678" y="2585"/>
                    <a:pt x="9678" y="2557"/>
                  </a:cubicBezTo>
                  <a:lnTo>
                    <a:pt x="9706" y="2557"/>
                  </a:lnTo>
                  <a:lnTo>
                    <a:pt x="9706" y="2557"/>
                  </a:lnTo>
                  <a:lnTo>
                    <a:pt x="9706" y="2557"/>
                  </a:lnTo>
                  <a:cubicBezTo>
                    <a:pt x="9794" y="2499"/>
                    <a:pt x="9852" y="2469"/>
                    <a:pt x="9938" y="2469"/>
                  </a:cubicBezTo>
                  <a:cubicBezTo>
                    <a:pt x="10259" y="2353"/>
                    <a:pt x="10635" y="2294"/>
                    <a:pt x="10868" y="2034"/>
                  </a:cubicBezTo>
                  <a:cubicBezTo>
                    <a:pt x="10984" y="1918"/>
                    <a:pt x="11042" y="1802"/>
                    <a:pt x="11042" y="1627"/>
                  </a:cubicBezTo>
                  <a:cubicBezTo>
                    <a:pt x="11042" y="1481"/>
                    <a:pt x="10956" y="1337"/>
                    <a:pt x="10840" y="1221"/>
                  </a:cubicBezTo>
                  <a:cubicBezTo>
                    <a:pt x="10635" y="1016"/>
                    <a:pt x="10317" y="958"/>
                    <a:pt x="10026" y="988"/>
                  </a:cubicBezTo>
                  <a:cubicBezTo>
                    <a:pt x="9880" y="1016"/>
                    <a:pt x="9706" y="1046"/>
                    <a:pt x="9589" y="1132"/>
                  </a:cubicBezTo>
                  <a:cubicBezTo>
                    <a:pt x="9531" y="1162"/>
                    <a:pt x="9473" y="1221"/>
                    <a:pt x="9415" y="1279"/>
                  </a:cubicBezTo>
                  <a:cubicBezTo>
                    <a:pt x="9387" y="1162"/>
                    <a:pt x="9357" y="1074"/>
                    <a:pt x="9357" y="988"/>
                  </a:cubicBezTo>
                  <a:lnTo>
                    <a:pt x="9357" y="958"/>
                  </a:lnTo>
                  <a:lnTo>
                    <a:pt x="9357" y="958"/>
                  </a:lnTo>
                  <a:cubicBezTo>
                    <a:pt x="9503" y="842"/>
                    <a:pt x="9648" y="756"/>
                    <a:pt x="9794" y="698"/>
                  </a:cubicBezTo>
                  <a:cubicBezTo>
                    <a:pt x="9910" y="667"/>
                    <a:pt x="9996" y="609"/>
                    <a:pt x="10112" y="581"/>
                  </a:cubicBezTo>
                  <a:cubicBezTo>
                    <a:pt x="10171" y="581"/>
                    <a:pt x="10229" y="551"/>
                    <a:pt x="10287" y="551"/>
                  </a:cubicBezTo>
                  <a:cubicBezTo>
                    <a:pt x="10345" y="523"/>
                    <a:pt x="10403" y="523"/>
                    <a:pt x="10461" y="523"/>
                  </a:cubicBezTo>
                  <a:lnTo>
                    <a:pt x="10635" y="523"/>
                  </a:lnTo>
                  <a:lnTo>
                    <a:pt x="10810" y="523"/>
                  </a:lnTo>
                  <a:cubicBezTo>
                    <a:pt x="10926" y="523"/>
                    <a:pt x="11042" y="551"/>
                    <a:pt x="11158" y="581"/>
                  </a:cubicBezTo>
                  <a:lnTo>
                    <a:pt x="11158" y="581"/>
                  </a:lnTo>
                  <a:lnTo>
                    <a:pt x="11189" y="581"/>
                  </a:lnTo>
                  <a:cubicBezTo>
                    <a:pt x="11189" y="609"/>
                    <a:pt x="11189" y="609"/>
                    <a:pt x="11217" y="609"/>
                  </a:cubicBezTo>
                  <a:cubicBezTo>
                    <a:pt x="11247" y="609"/>
                    <a:pt x="11275" y="639"/>
                    <a:pt x="11305" y="639"/>
                  </a:cubicBezTo>
                  <a:lnTo>
                    <a:pt x="11479" y="725"/>
                  </a:lnTo>
                  <a:lnTo>
                    <a:pt x="11479" y="725"/>
                  </a:lnTo>
                  <a:lnTo>
                    <a:pt x="11507" y="725"/>
                  </a:lnTo>
                  <a:cubicBezTo>
                    <a:pt x="11507" y="756"/>
                    <a:pt x="11507" y="756"/>
                    <a:pt x="11537" y="756"/>
                  </a:cubicBezTo>
                  <a:lnTo>
                    <a:pt x="11595" y="814"/>
                  </a:lnTo>
                  <a:lnTo>
                    <a:pt x="11623" y="842"/>
                  </a:lnTo>
                  <a:cubicBezTo>
                    <a:pt x="11654" y="842"/>
                    <a:pt x="11654" y="872"/>
                    <a:pt x="11654" y="872"/>
                  </a:cubicBezTo>
                  <a:cubicBezTo>
                    <a:pt x="11654" y="872"/>
                    <a:pt x="11654" y="842"/>
                    <a:pt x="11654" y="872"/>
                  </a:cubicBezTo>
                  <a:lnTo>
                    <a:pt x="11712" y="930"/>
                  </a:lnTo>
                  <a:cubicBezTo>
                    <a:pt x="11712" y="958"/>
                    <a:pt x="11740" y="958"/>
                    <a:pt x="11740" y="988"/>
                  </a:cubicBezTo>
                  <a:lnTo>
                    <a:pt x="11740" y="1016"/>
                  </a:lnTo>
                  <a:cubicBezTo>
                    <a:pt x="11770" y="1046"/>
                    <a:pt x="11770" y="1074"/>
                    <a:pt x="11798" y="1104"/>
                  </a:cubicBezTo>
                  <a:lnTo>
                    <a:pt x="11798" y="1162"/>
                  </a:lnTo>
                  <a:lnTo>
                    <a:pt x="11798" y="1162"/>
                  </a:lnTo>
                  <a:lnTo>
                    <a:pt x="11798" y="1190"/>
                  </a:lnTo>
                  <a:cubicBezTo>
                    <a:pt x="11828" y="1221"/>
                    <a:pt x="11828" y="1248"/>
                    <a:pt x="11828" y="13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35"/>
            <p:cNvSpPr/>
            <p:nvPr/>
          </p:nvSpPr>
          <p:spPr>
            <a:xfrm>
              <a:off x="4873975" y="2594900"/>
              <a:ext cx="119925" cy="13850"/>
            </a:xfrm>
            <a:custGeom>
              <a:avLst/>
              <a:gdLst/>
              <a:ahLst/>
              <a:cxnLst/>
              <a:rect l="l" t="t" r="r" b="b"/>
              <a:pathLst>
                <a:path w="4797" h="554" extrusionOk="0">
                  <a:moveTo>
                    <a:pt x="4766" y="233"/>
                  </a:moveTo>
                  <a:cubicBezTo>
                    <a:pt x="4592" y="233"/>
                    <a:pt x="4448" y="263"/>
                    <a:pt x="4301" y="291"/>
                  </a:cubicBezTo>
                  <a:cubicBezTo>
                    <a:pt x="4127" y="321"/>
                    <a:pt x="3983" y="349"/>
                    <a:pt x="3836" y="349"/>
                  </a:cubicBezTo>
                  <a:cubicBezTo>
                    <a:pt x="3518" y="379"/>
                    <a:pt x="3227" y="407"/>
                    <a:pt x="2907" y="407"/>
                  </a:cubicBezTo>
                  <a:cubicBezTo>
                    <a:pt x="2267" y="437"/>
                    <a:pt x="1658" y="379"/>
                    <a:pt x="1047" y="263"/>
                  </a:cubicBezTo>
                  <a:cubicBezTo>
                    <a:pt x="873" y="233"/>
                    <a:pt x="698" y="175"/>
                    <a:pt x="554" y="147"/>
                  </a:cubicBezTo>
                  <a:cubicBezTo>
                    <a:pt x="380" y="117"/>
                    <a:pt x="206" y="59"/>
                    <a:pt x="31" y="31"/>
                  </a:cubicBezTo>
                  <a:cubicBezTo>
                    <a:pt x="1" y="0"/>
                    <a:pt x="1" y="59"/>
                    <a:pt x="31" y="59"/>
                  </a:cubicBezTo>
                  <a:cubicBezTo>
                    <a:pt x="175" y="117"/>
                    <a:pt x="292" y="175"/>
                    <a:pt x="466" y="205"/>
                  </a:cubicBezTo>
                  <a:cubicBezTo>
                    <a:pt x="612" y="263"/>
                    <a:pt x="756" y="291"/>
                    <a:pt x="903" y="321"/>
                  </a:cubicBezTo>
                  <a:cubicBezTo>
                    <a:pt x="1221" y="407"/>
                    <a:pt x="1542" y="437"/>
                    <a:pt x="1833" y="496"/>
                  </a:cubicBezTo>
                  <a:cubicBezTo>
                    <a:pt x="2472" y="554"/>
                    <a:pt x="3111" y="554"/>
                    <a:pt x="3720" y="496"/>
                  </a:cubicBezTo>
                  <a:cubicBezTo>
                    <a:pt x="3894" y="465"/>
                    <a:pt x="4069" y="465"/>
                    <a:pt x="4243" y="437"/>
                  </a:cubicBezTo>
                  <a:cubicBezTo>
                    <a:pt x="4417" y="379"/>
                    <a:pt x="4592" y="349"/>
                    <a:pt x="4766" y="291"/>
                  </a:cubicBezTo>
                  <a:cubicBezTo>
                    <a:pt x="4796" y="291"/>
                    <a:pt x="4796" y="233"/>
                    <a:pt x="4766" y="2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2" name="Google Shape;3692;p35"/>
            <p:cNvSpPr/>
            <p:nvPr/>
          </p:nvSpPr>
          <p:spPr>
            <a:xfrm>
              <a:off x="5009100" y="2584025"/>
              <a:ext cx="10950" cy="3625"/>
            </a:xfrm>
            <a:custGeom>
              <a:avLst/>
              <a:gdLst/>
              <a:ahLst/>
              <a:cxnLst/>
              <a:rect l="l" t="t" r="r" b="b"/>
              <a:pathLst>
                <a:path w="438" h="145" extrusionOk="0">
                  <a:moveTo>
                    <a:pt x="263" y="29"/>
                  </a:moveTo>
                  <a:cubicBezTo>
                    <a:pt x="175" y="29"/>
                    <a:pt x="117" y="59"/>
                    <a:pt x="58" y="59"/>
                  </a:cubicBezTo>
                  <a:cubicBezTo>
                    <a:pt x="0" y="59"/>
                    <a:pt x="0" y="145"/>
                    <a:pt x="58" y="145"/>
                  </a:cubicBezTo>
                  <a:lnTo>
                    <a:pt x="263" y="145"/>
                  </a:lnTo>
                  <a:cubicBezTo>
                    <a:pt x="321" y="145"/>
                    <a:pt x="379" y="145"/>
                    <a:pt x="407" y="87"/>
                  </a:cubicBezTo>
                  <a:cubicBezTo>
                    <a:pt x="437" y="87"/>
                    <a:pt x="437" y="59"/>
                    <a:pt x="407" y="59"/>
                  </a:cubicBezTo>
                  <a:cubicBezTo>
                    <a:pt x="379" y="1"/>
                    <a:pt x="291" y="29"/>
                    <a:pt x="263" y="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35"/>
            <p:cNvSpPr/>
            <p:nvPr/>
          </p:nvSpPr>
          <p:spPr>
            <a:xfrm>
              <a:off x="5024375" y="2588400"/>
              <a:ext cx="32000" cy="7975"/>
            </a:xfrm>
            <a:custGeom>
              <a:avLst/>
              <a:gdLst/>
              <a:ahLst/>
              <a:cxnLst/>
              <a:rect l="l" t="t" r="r" b="b"/>
              <a:pathLst>
                <a:path w="1280" h="319" extrusionOk="0">
                  <a:moveTo>
                    <a:pt x="1249" y="28"/>
                  </a:moveTo>
                  <a:cubicBezTo>
                    <a:pt x="1191" y="0"/>
                    <a:pt x="1163" y="28"/>
                    <a:pt x="1105" y="28"/>
                  </a:cubicBezTo>
                  <a:cubicBezTo>
                    <a:pt x="1075" y="28"/>
                    <a:pt x="1017" y="58"/>
                    <a:pt x="958" y="58"/>
                  </a:cubicBezTo>
                  <a:cubicBezTo>
                    <a:pt x="872" y="86"/>
                    <a:pt x="756" y="86"/>
                    <a:pt x="668" y="116"/>
                  </a:cubicBezTo>
                  <a:cubicBezTo>
                    <a:pt x="466" y="144"/>
                    <a:pt x="261" y="202"/>
                    <a:pt x="59" y="233"/>
                  </a:cubicBezTo>
                  <a:cubicBezTo>
                    <a:pt x="1" y="260"/>
                    <a:pt x="1" y="319"/>
                    <a:pt x="59" y="319"/>
                  </a:cubicBezTo>
                  <a:cubicBezTo>
                    <a:pt x="261" y="291"/>
                    <a:pt x="466" y="233"/>
                    <a:pt x="668" y="202"/>
                  </a:cubicBezTo>
                  <a:cubicBezTo>
                    <a:pt x="756" y="174"/>
                    <a:pt x="872" y="174"/>
                    <a:pt x="958" y="144"/>
                  </a:cubicBezTo>
                  <a:cubicBezTo>
                    <a:pt x="1017" y="144"/>
                    <a:pt x="1075" y="144"/>
                    <a:pt x="1105" y="116"/>
                  </a:cubicBezTo>
                  <a:cubicBezTo>
                    <a:pt x="1163" y="116"/>
                    <a:pt x="1221" y="116"/>
                    <a:pt x="1249" y="86"/>
                  </a:cubicBezTo>
                  <a:cubicBezTo>
                    <a:pt x="1279" y="58"/>
                    <a:pt x="1279" y="28"/>
                    <a:pt x="1249"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35"/>
            <p:cNvSpPr/>
            <p:nvPr/>
          </p:nvSpPr>
          <p:spPr>
            <a:xfrm>
              <a:off x="5062850" y="2558575"/>
              <a:ext cx="48725" cy="32750"/>
            </a:xfrm>
            <a:custGeom>
              <a:avLst/>
              <a:gdLst/>
              <a:ahLst/>
              <a:cxnLst/>
              <a:rect l="l" t="t" r="r" b="b"/>
              <a:pathLst>
                <a:path w="1949" h="1310" extrusionOk="0">
                  <a:moveTo>
                    <a:pt x="233" y="1135"/>
                  </a:moveTo>
                  <a:cubicBezTo>
                    <a:pt x="175" y="1163"/>
                    <a:pt x="89" y="1193"/>
                    <a:pt x="31" y="1251"/>
                  </a:cubicBezTo>
                  <a:cubicBezTo>
                    <a:pt x="1" y="1279"/>
                    <a:pt x="1" y="1309"/>
                    <a:pt x="59" y="1309"/>
                  </a:cubicBezTo>
                  <a:cubicBezTo>
                    <a:pt x="117" y="1309"/>
                    <a:pt x="205" y="1279"/>
                    <a:pt x="263" y="1251"/>
                  </a:cubicBezTo>
                  <a:cubicBezTo>
                    <a:pt x="349" y="1221"/>
                    <a:pt x="438" y="1193"/>
                    <a:pt x="496" y="1163"/>
                  </a:cubicBezTo>
                  <a:lnTo>
                    <a:pt x="930" y="989"/>
                  </a:lnTo>
                  <a:cubicBezTo>
                    <a:pt x="1047" y="903"/>
                    <a:pt x="1193" y="814"/>
                    <a:pt x="1337" y="728"/>
                  </a:cubicBezTo>
                  <a:cubicBezTo>
                    <a:pt x="1453" y="670"/>
                    <a:pt x="1600" y="582"/>
                    <a:pt x="1716" y="496"/>
                  </a:cubicBezTo>
                  <a:cubicBezTo>
                    <a:pt x="1832" y="380"/>
                    <a:pt x="1948" y="233"/>
                    <a:pt x="1890" y="59"/>
                  </a:cubicBezTo>
                  <a:cubicBezTo>
                    <a:pt x="1860" y="1"/>
                    <a:pt x="1774" y="31"/>
                    <a:pt x="1802" y="89"/>
                  </a:cubicBezTo>
                  <a:cubicBezTo>
                    <a:pt x="1832" y="233"/>
                    <a:pt x="1686" y="349"/>
                    <a:pt x="1600" y="407"/>
                  </a:cubicBezTo>
                  <a:cubicBezTo>
                    <a:pt x="1484" y="496"/>
                    <a:pt x="1367" y="554"/>
                    <a:pt x="1221" y="640"/>
                  </a:cubicBezTo>
                  <a:cubicBezTo>
                    <a:pt x="988" y="786"/>
                    <a:pt x="728" y="903"/>
                    <a:pt x="465" y="1019"/>
                  </a:cubicBezTo>
                  <a:cubicBezTo>
                    <a:pt x="379" y="1077"/>
                    <a:pt x="321" y="1105"/>
                    <a:pt x="233" y="11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35"/>
            <p:cNvSpPr/>
            <p:nvPr/>
          </p:nvSpPr>
          <p:spPr>
            <a:xfrm>
              <a:off x="5006950" y="2595650"/>
              <a:ext cx="7275" cy="5075"/>
            </a:xfrm>
            <a:custGeom>
              <a:avLst/>
              <a:gdLst/>
              <a:ahLst/>
              <a:cxnLst/>
              <a:rect l="l" t="t" r="r" b="b"/>
              <a:pathLst>
                <a:path w="291" h="203" extrusionOk="0">
                  <a:moveTo>
                    <a:pt x="175" y="29"/>
                  </a:moveTo>
                  <a:cubicBezTo>
                    <a:pt x="117" y="59"/>
                    <a:pt x="58" y="87"/>
                    <a:pt x="28" y="117"/>
                  </a:cubicBezTo>
                  <a:cubicBezTo>
                    <a:pt x="0" y="145"/>
                    <a:pt x="28" y="175"/>
                    <a:pt x="58" y="203"/>
                  </a:cubicBezTo>
                  <a:cubicBezTo>
                    <a:pt x="86" y="203"/>
                    <a:pt x="175" y="175"/>
                    <a:pt x="233" y="175"/>
                  </a:cubicBezTo>
                  <a:cubicBezTo>
                    <a:pt x="291" y="145"/>
                    <a:pt x="261" y="1"/>
                    <a:pt x="175" y="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35"/>
            <p:cNvSpPr/>
            <p:nvPr/>
          </p:nvSpPr>
          <p:spPr>
            <a:xfrm>
              <a:off x="4919025" y="2553525"/>
              <a:ext cx="42150" cy="16000"/>
            </a:xfrm>
            <a:custGeom>
              <a:avLst/>
              <a:gdLst/>
              <a:ahLst/>
              <a:cxnLst/>
              <a:rect l="l" t="t" r="r" b="b"/>
              <a:pathLst>
                <a:path w="1686" h="640" extrusionOk="0">
                  <a:moveTo>
                    <a:pt x="1483" y="523"/>
                  </a:moveTo>
                  <a:cubicBezTo>
                    <a:pt x="1425" y="523"/>
                    <a:pt x="1337" y="493"/>
                    <a:pt x="1279" y="493"/>
                  </a:cubicBezTo>
                  <a:cubicBezTo>
                    <a:pt x="1135" y="435"/>
                    <a:pt x="988" y="407"/>
                    <a:pt x="872" y="377"/>
                  </a:cubicBezTo>
                  <a:cubicBezTo>
                    <a:pt x="582" y="291"/>
                    <a:pt x="321" y="175"/>
                    <a:pt x="59" y="28"/>
                  </a:cubicBezTo>
                  <a:cubicBezTo>
                    <a:pt x="31" y="0"/>
                    <a:pt x="0" y="86"/>
                    <a:pt x="31" y="117"/>
                  </a:cubicBezTo>
                  <a:cubicBezTo>
                    <a:pt x="291" y="261"/>
                    <a:pt x="554" y="349"/>
                    <a:pt x="844" y="465"/>
                  </a:cubicBezTo>
                  <a:cubicBezTo>
                    <a:pt x="988" y="493"/>
                    <a:pt x="1105" y="523"/>
                    <a:pt x="1251" y="551"/>
                  </a:cubicBezTo>
                  <a:cubicBezTo>
                    <a:pt x="1337" y="582"/>
                    <a:pt x="1395" y="582"/>
                    <a:pt x="1483" y="609"/>
                  </a:cubicBezTo>
                  <a:cubicBezTo>
                    <a:pt x="1542" y="609"/>
                    <a:pt x="1600" y="640"/>
                    <a:pt x="1686" y="609"/>
                  </a:cubicBezTo>
                  <a:lnTo>
                    <a:pt x="1686" y="582"/>
                  </a:lnTo>
                  <a:cubicBezTo>
                    <a:pt x="1628" y="523"/>
                    <a:pt x="1542" y="523"/>
                    <a:pt x="1483" y="5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7" name="Google Shape;3697;p35"/>
            <p:cNvSpPr/>
            <p:nvPr/>
          </p:nvSpPr>
          <p:spPr>
            <a:xfrm>
              <a:off x="4916125" y="2546950"/>
              <a:ext cx="50175" cy="16025"/>
            </a:xfrm>
            <a:custGeom>
              <a:avLst/>
              <a:gdLst/>
              <a:ahLst/>
              <a:cxnLst/>
              <a:rect l="l" t="t" r="r" b="b"/>
              <a:pathLst>
                <a:path w="2007" h="641" extrusionOk="0">
                  <a:moveTo>
                    <a:pt x="1976" y="582"/>
                  </a:moveTo>
                  <a:cubicBezTo>
                    <a:pt x="1918" y="524"/>
                    <a:pt x="1832" y="524"/>
                    <a:pt x="1744" y="496"/>
                  </a:cubicBezTo>
                  <a:cubicBezTo>
                    <a:pt x="1658" y="466"/>
                    <a:pt x="1599" y="438"/>
                    <a:pt x="1511" y="438"/>
                  </a:cubicBezTo>
                  <a:cubicBezTo>
                    <a:pt x="1337" y="380"/>
                    <a:pt x="1193" y="322"/>
                    <a:pt x="1018" y="291"/>
                  </a:cubicBezTo>
                  <a:cubicBezTo>
                    <a:pt x="698" y="175"/>
                    <a:pt x="379" y="89"/>
                    <a:pt x="58" y="1"/>
                  </a:cubicBezTo>
                  <a:cubicBezTo>
                    <a:pt x="0" y="1"/>
                    <a:pt x="0" y="59"/>
                    <a:pt x="30" y="89"/>
                  </a:cubicBezTo>
                  <a:cubicBezTo>
                    <a:pt x="379" y="175"/>
                    <a:pt x="698" y="263"/>
                    <a:pt x="1018" y="349"/>
                  </a:cubicBezTo>
                  <a:cubicBezTo>
                    <a:pt x="1162" y="408"/>
                    <a:pt x="1337" y="466"/>
                    <a:pt x="1483" y="496"/>
                  </a:cubicBezTo>
                  <a:cubicBezTo>
                    <a:pt x="1569" y="524"/>
                    <a:pt x="1658" y="554"/>
                    <a:pt x="1716" y="582"/>
                  </a:cubicBezTo>
                  <a:cubicBezTo>
                    <a:pt x="1802" y="582"/>
                    <a:pt x="1890" y="640"/>
                    <a:pt x="1976" y="640"/>
                  </a:cubicBezTo>
                  <a:cubicBezTo>
                    <a:pt x="2006" y="640"/>
                    <a:pt x="2006" y="582"/>
                    <a:pt x="1976" y="5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8" name="Google Shape;3698;p35"/>
            <p:cNvSpPr/>
            <p:nvPr/>
          </p:nvSpPr>
          <p:spPr>
            <a:xfrm>
              <a:off x="4908150" y="2534650"/>
              <a:ext cx="41400" cy="18150"/>
            </a:xfrm>
            <a:custGeom>
              <a:avLst/>
              <a:gdLst/>
              <a:ahLst/>
              <a:cxnLst/>
              <a:rect l="l" t="t" r="r" b="b"/>
              <a:pathLst>
                <a:path w="1656" h="726" extrusionOk="0">
                  <a:moveTo>
                    <a:pt x="1221" y="551"/>
                  </a:moveTo>
                  <a:lnTo>
                    <a:pt x="1395" y="639"/>
                  </a:lnTo>
                  <a:lnTo>
                    <a:pt x="1395" y="639"/>
                  </a:lnTo>
                  <a:cubicBezTo>
                    <a:pt x="1454" y="697"/>
                    <a:pt x="1540" y="725"/>
                    <a:pt x="1628" y="697"/>
                  </a:cubicBezTo>
                  <a:cubicBezTo>
                    <a:pt x="1656" y="697"/>
                    <a:pt x="1656" y="639"/>
                    <a:pt x="1628" y="639"/>
                  </a:cubicBezTo>
                  <a:cubicBezTo>
                    <a:pt x="1512" y="581"/>
                    <a:pt x="1395" y="523"/>
                    <a:pt x="1249" y="493"/>
                  </a:cubicBezTo>
                  <a:cubicBezTo>
                    <a:pt x="1133" y="435"/>
                    <a:pt x="989" y="377"/>
                    <a:pt x="842" y="318"/>
                  </a:cubicBezTo>
                  <a:cubicBezTo>
                    <a:pt x="582" y="232"/>
                    <a:pt x="319" y="116"/>
                    <a:pt x="87" y="28"/>
                  </a:cubicBezTo>
                  <a:cubicBezTo>
                    <a:pt x="29" y="0"/>
                    <a:pt x="1" y="58"/>
                    <a:pt x="29" y="86"/>
                  </a:cubicBezTo>
                  <a:cubicBezTo>
                    <a:pt x="319" y="202"/>
                    <a:pt x="582" y="291"/>
                    <a:pt x="842" y="407"/>
                  </a:cubicBezTo>
                  <a:cubicBezTo>
                    <a:pt x="958" y="435"/>
                    <a:pt x="1105" y="493"/>
                    <a:pt x="1221" y="5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9" name="Google Shape;3699;p35"/>
            <p:cNvSpPr/>
            <p:nvPr/>
          </p:nvSpPr>
          <p:spPr>
            <a:xfrm>
              <a:off x="4904500" y="2528825"/>
              <a:ext cx="33425" cy="14550"/>
            </a:xfrm>
            <a:custGeom>
              <a:avLst/>
              <a:gdLst/>
              <a:ahLst/>
              <a:cxnLst/>
              <a:rect l="l" t="t" r="r" b="b"/>
              <a:pathLst>
                <a:path w="1337" h="582" extrusionOk="0">
                  <a:moveTo>
                    <a:pt x="988" y="465"/>
                  </a:moveTo>
                  <a:cubicBezTo>
                    <a:pt x="1046" y="493"/>
                    <a:pt x="1104" y="524"/>
                    <a:pt x="1135" y="551"/>
                  </a:cubicBezTo>
                  <a:cubicBezTo>
                    <a:pt x="1193" y="551"/>
                    <a:pt x="1251" y="582"/>
                    <a:pt x="1309" y="582"/>
                  </a:cubicBezTo>
                  <a:cubicBezTo>
                    <a:pt x="1337" y="582"/>
                    <a:pt x="1337" y="582"/>
                    <a:pt x="1337" y="551"/>
                  </a:cubicBezTo>
                  <a:cubicBezTo>
                    <a:pt x="1279" y="524"/>
                    <a:pt x="1251" y="493"/>
                    <a:pt x="1193" y="465"/>
                  </a:cubicBezTo>
                  <a:cubicBezTo>
                    <a:pt x="1135" y="465"/>
                    <a:pt x="1077" y="435"/>
                    <a:pt x="1018" y="407"/>
                  </a:cubicBezTo>
                  <a:cubicBezTo>
                    <a:pt x="930" y="349"/>
                    <a:pt x="814" y="319"/>
                    <a:pt x="698" y="261"/>
                  </a:cubicBezTo>
                  <a:lnTo>
                    <a:pt x="89" y="1"/>
                  </a:lnTo>
                  <a:cubicBezTo>
                    <a:pt x="31" y="1"/>
                    <a:pt x="0" y="59"/>
                    <a:pt x="58" y="59"/>
                  </a:cubicBezTo>
                  <a:cubicBezTo>
                    <a:pt x="263" y="145"/>
                    <a:pt x="465" y="233"/>
                    <a:pt x="670" y="349"/>
                  </a:cubicBezTo>
                  <a:cubicBezTo>
                    <a:pt x="786" y="377"/>
                    <a:pt x="902" y="435"/>
                    <a:pt x="988" y="4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0" name="Google Shape;3700;p35"/>
            <p:cNvSpPr/>
            <p:nvPr/>
          </p:nvSpPr>
          <p:spPr>
            <a:xfrm>
              <a:off x="4900125" y="2519350"/>
              <a:ext cx="18925" cy="11650"/>
            </a:xfrm>
            <a:custGeom>
              <a:avLst/>
              <a:gdLst/>
              <a:ahLst/>
              <a:cxnLst/>
              <a:rect l="l" t="t" r="r" b="b"/>
              <a:pathLst>
                <a:path w="757" h="466" extrusionOk="0">
                  <a:moveTo>
                    <a:pt x="175" y="233"/>
                  </a:moveTo>
                  <a:cubicBezTo>
                    <a:pt x="264" y="291"/>
                    <a:pt x="350" y="321"/>
                    <a:pt x="466" y="380"/>
                  </a:cubicBezTo>
                  <a:cubicBezTo>
                    <a:pt x="496" y="380"/>
                    <a:pt x="554" y="407"/>
                    <a:pt x="582" y="438"/>
                  </a:cubicBezTo>
                  <a:cubicBezTo>
                    <a:pt x="640" y="438"/>
                    <a:pt x="670" y="466"/>
                    <a:pt x="729" y="466"/>
                  </a:cubicBezTo>
                  <a:cubicBezTo>
                    <a:pt x="729" y="466"/>
                    <a:pt x="756" y="438"/>
                    <a:pt x="729" y="438"/>
                  </a:cubicBezTo>
                  <a:lnTo>
                    <a:pt x="640" y="349"/>
                  </a:lnTo>
                  <a:cubicBezTo>
                    <a:pt x="582" y="321"/>
                    <a:pt x="524" y="321"/>
                    <a:pt x="496" y="291"/>
                  </a:cubicBezTo>
                  <a:cubicBezTo>
                    <a:pt x="466" y="291"/>
                    <a:pt x="466" y="263"/>
                    <a:pt x="438" y="263"/>
                  </a:cubicBezTo>
                  <a:cubicBezTo>
                    <a:pt x="496" y="291"/>
                    <a:pt x="524" y="291"/>
                    <a:pt x="554" y="291"/>
                  </a:cubicBezTo>
                  <a:cubicBezTo>
                    <a:pt x="612" y="321"/>
                    <a:pt x="670" y="349"/>
                    <a:pt x="729" y="321"/>
                  </a:cubicBezTo>
                  <a:cubicBezTo>
                    <a:pt x="756" y="321"/>
                    <a:pt x="756" y="291"/>
                    <a:pt x="729" y="291"/>
                  </a:cubicBezTo>
                  <a:cubicBezTo>
                    <a:pt x="698" y="233"/>
                    <a:pt x="640" y="233"/>
                    <a:pt x="582" y="233"/>
                  </a:cubicBezTo>
                  <a:cubicBezTo>
                    <a:pt x="524" y="205"/>
                    <a:pt x="466" y="205"/>
                    <a:pt x="408" y="175"/>
                  </a:cubicBezTo>
                  <a:cubicBezTo>
                    <a:pt x="292" y="117"/>
                    <a:pt x="175" y="89"/>
                    <a:pt x="89" y="31"/>
                  </a:cubicBezTo>
                  <a:cubicBezTo>
                    <a:pt x="31" y="1"/>
                    <a:pt x="1" y="59"/>
                    <a:pt x="31" y="89"/>
                  </a:cubicBezTo>
                  <a:cubicBezTo>
                    <a:pt x="89" y="117"/>
                    <a:pt x="117" y="147"/>
                    <a:pt x="175" y="147"/>
                  </a:cubicBezTo>
                  <a:cubicBezTo>
                    <a:pt x="147" y="175"/>
                    <a:pt x="147" y="205"/>
                    <a:pt x="175" y="2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1" name="Google Shape;3701;p35"/>
            <p:cNvSpPr/>
            <p:nvPr/>
          </p:nvSpPr>
          <p:spPr>
            <a:xfrm>
              <a:off x="4896525" y="2505575"/>
              <a:ext cx="23275" cy="16700"/>
            </a:xfrm>
            <a:custGeom>
              <a:avLst/>
              <a:gdLst/>
              <a:ahLst/>
              <a:cxnLst/>
              <a:rect l="l" t="t" r="r" b="b"/>
              <a:pathLst>
                <a:path w="931" h="668" extrusionOk="0">
                  <a:moveTo>
                    <a:pt x="582" y="552"/>
                  </a:moveTo>
                  <a:cubicBezTo>
                    <a:pt x="640" y="582"/>
                    <a:pt x="698" y="582"/>
                    <a:pt x="726" y="610"/>
                  </a:cubicBezTo>
                  <a:cubicBezTo>
                    <a:pt x="784" y="640"/>
                    <a:pt x="842" y="668"/>
                    <a:pt x="900" y="668"/>
                  </a:cubicBezTo>
                  <a:cubicBezTo>
                    <a:pt x="900" y="668"/>
                    <a:pt x="931" y="640"/>
                    <a:pt x="900" y="640"/>
                  </a:cubicBezTo>
                  <a:cubicBezTo>
                    <a:pt x="873" y="582"/>
                    <a:pt x="814" y="582"/>
                    <a:pt x="784" y="552"/>
                  </a:cubicBezTo>
                  <a:lnTo>
                    <a:pt x="610" y="466"/>
                  </a:lnTo>
                  <a:lnTo>
                    <a:pt x="552" y="466"/>
                  </a:lnTo>
                  <a:lnTo>
                    <a:pt x="726" y="466"/>
                  </a:lnTo>
                  <a:cubicBezTo>
                    <a:pt x="784" y="466"/>
                    <a:pt x="784" y="435"/>
                    <a:pt x="784" y="408"/>
                  </a:cubicBezTo>
                  <a:cubicBezTo>
                    <a:pt x="814" y="377"/>
                    <a:pt x="814" y="377"/>
                    <a:pt x="814" y="349"/>
                  </a:cubicBezTo>
                  <a:lnTo>
                    <a:pt x="640" y="261"/>
                  </a:lnTo>
                  <a:cubicBezTo>
                    <a:pt x="582" y="233"/>
                    <a:pt x="494" y="203"/>
                    <a:pt x="436" y="203"/>
                  </a:cubicBezTo>
                  <a:cubicBezTo>
                    <a:pt x="319" y="145"/>
                    <a:pt x="175" y="87"/>
                    <a:pt x="59" y="29"/>
                  </a:cubicBezTo>
                  <a:cubicBezTo>
                    <a:pt x="29" y="1"/>
                    <a:pt x="1" y="87"/>
                    <a:pt x="29" y="87"/>
                  </a:cubicBezTo>
                  <a:cubicBezTo>
                    <a:pt x="175" y="145"/>
                    <a:pt x="291" y="203"/>
                    <a:pt x="408" y="261"/>
                  </a:cubicBezTo>
                  <a:cubicBezTo>
                    <a:pt x="466" y="291"/>
                    <a:pt x="552" y="319"/>
                    <a:pt x="610" y="349"/>
                  </a:cubicBezTo>
                  <a:lnTo>
                    <a:pt x="640" y="349"/>
                  </a:lnTo>
                  <a:lnTo>
                    <a:pt x="319" y="349"/>
                  </a:lnTo>
                  <a:cubicBezTo>
                    <a:pt x="319" y="319"/>
                    <a:pt x="291" y="319"/>
                    <a:pt x="291" y="319"/>
                  </a:cubicBezTo>
                  <a:cubicBezTo>
                    <a:pt x="261" y="319"/>
                    <a:pt x="261" y="319"/>
                    <a:pt x="261" y="349"/>
                  </a:cubicBezTo>
                  <a:cubicBezTo>
                    <a:pt x="233" y="319"/>
                    <a:pt x="203" y="319"/>
                    <a:pt x="175" y="319"/>
                  </a:cubicBezTo>
                  <a:cubicBezTo>
                    <a:pt x="87" y="319"/>
                    <a:pt x="87" y="435"/>
                    <a:pt x="145" y="435"/>
                  </a:cubicBezTo>
                  <a:lnTo>
                    <a:pt x="377" y="435"/>
                  </a:lnTo>
                  <a:cubicBezTo>
                    <a:pt x="436" y="466"/>
                    <a:pt x="524" y="524"/>
                    <a:pt x="582" y="5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35"/>
            <p:cNvSpPr/>
            <p:nvPr/>
          </p:nvSpPr>
          <p:spPr>
            <a:xfrm>
              <a:off x="4895775" y="2498325"/>
              <a:ext cx="16775" cy="7975"/>
            </a:xfrm>
            <a:custGeom>
              <a:avLst/>
              <a:gdLst/>
              <a:ahLst/>
              <a:cxnLst/>
              <a:rect l="l" t="t" r="r" b="b"/>
              <a:pathLst>
                <a:path w="671" h="319" extrusionOk="0">
                  <a:moveTo>
                    <a:pt x="89" y="28"/>
                  </a:moveTo>
                  <a:cubicBezTo>
                    <a:pt x="31" y="0"/>
                    <a:pt x="1" y="86"/>
                    <a:pt x="59" y="86"/>
                  </a:cubicBezTo>
                  <a:cubicBezTo>
                    <a:pt x="147" y="144"/>
                    <a:pt x="233" y="175"/>
                    <a:pt x="321" y="202"/>
                  </a:cubicBezTo>
                  <a:cubicBezTo>
                    <a:pt x="407" y="261"/>
                    <a:pt x="524" y="291"/>
                    <a:pt x="612" y="291"/>
                  </a:cubicBezTo>
                  <a:cubicBezTo>
                    <a:pt x="640" y="319"/>
                    <a:pt x="670" y="261"/>
                    <a:pt x="640" y="261"/>
                  </a:cubicBezTo>
                  <a:cubicBezTo>
                    <a:pt x="554" y="202"/>
                    <a:pt x="466" y="175"/>
                    <a:pt x="380" y="116"/>
                  </a:cubicBezTo>
                  <a:cubicBezTo>
                    <a:pt x="291" y="86"/>
                    <a:pt x="175" y="58"/>
                    <a:pt x="89"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3" name="Google Shape;3703;p35"/>
            <p:cNvSpPr/>
            <p:nvPr/>
          </p:nvSpPr>
          <p:spPr>
            <a:xfrm>
              <a:off x="4915425" y="2592000"/>
              <a:ext cx="54475" cy="11650"/>
            </a:xfrm>
            <a:custGeom>
              <a:avLst/>
              <a:gdLst/>
              <a:ahLst/>
              <a:cxnLst/>
              <a:rect l="l" t="t" r="r" b="b"/>
              <a:pathLst>
                <a:path w="2179" h="466" extrusionOk="0">
                  <a:moveTo>
                    <a:pt x="58" y="89"/>
                  </a:moveTo>
                  <a:cubicBezTo>
                    <a:pt x="581" y="263"/>
                    <a:pt x="1132" y="379"/>
                    <a:pt x="1686" y="437"/>
                  </a:cubicBezTo>
                  <a:cubicBezTo>
                    <a:pt x="1860" y="437"/>
                    <a:pt x="2004" y="465"/>
                    <a:pt x="2150" y="437"/>
                  </a:cubicBezTo>
                  <a:cubicBezTo>
                    <a:pt x="2178" y="437"/>
                    <a:pt x="2178" y="407"/>
                    <a:pt x="2178" y="407"/>
                  </a:cubicBezTo>
                  <a:cubicBezTo>
                    <a:pt x="2034" y="379"/>
                    <a:pt x="1888" y="379"/>
                    <a:pt x="1744" y="349"/>
                  </a:cubicBezTo>
                  <a:cubicBezTo>
                    <a:pt x="1627" y="349"/>
                    <a:pt x="1481" y="321"/>
                    <a:pt x="1365" y="291"/>
                  </a:cubicBezTo>
                  <a:cubicBezTo>
                    <a:pt x="1074" y="263"/>
                    <a:pt x="814" y="205"/>
                    <a:pt x="551" y="147"/>
                  </a:cubicBezTo>
                  <a:cubicBezTo>
                    <a:pt x="407" y="116"/>
                    <a:pt x="233" y="58"/>
                    <a:pt x="86" y="0"/>
                  </a:cubicBezTo>
                  <a:cubicBezTo>
                    <a:pt x="58" y="0"/>
                    <a:pt x="0" y="58"/>
                    <a:pt x="58" y="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4" name="Google Shape;3704;p35"/>
            <p:cNvSpPr/>
            <p:nvPr/>
          </p:nvSpPr>
          <p:spPr>
            <a:xfrm>
              <a:off x="5017125" y="2576775"/>
              <a:ext cx="26875" cy="5075"/>
            </a:xfrm>
            <a:custGeom>
              <a:avLst/>
              <a:gdLst/>
              <a:ahLst/>
              <a:cxnLst/>
              <a:rect l="l" t="t" r="r" b="b"/>
              <a:pathLst>
                <a:path w="1075" h="203" extrusionOk="0">
                  <a:moveTo>
                    <a:pt x="58" y="86"/>
                  </a:moveTo>
                  <a:cubicBezTo>
                    <a:pt x="233" y="116"/>
                    <a:pt x="407" y="144"/>
                    <a:pt x="551" y="144"/>
                  </a:cubicBezTo>
                  <a:cubicBezTo>
                    <a:pt x="639" y="175"/>
                    <a:pt x="725" y="175"/>
                    <a:pt x="814" y="202"/>
                  </a:cubicBezTo>
                  <a:lnTo>
                    <a:pt x="1046" y="202"/>
                  </a:lnTo>
                  <a:cubicBezTo>
                    <a:pt x="1074" y="202"/>
                    <a:pt x="1074" y="175"/>
                    <a:pt x="1074" y="144"/>
                  </a:cubicBezTo>
                  <a:cubicBezTo>
                    <a:pt x="988" y="116"/>
                    <a:pt x="900" y="116"/>
                    <a:pt x="842" y="116"/>
                  </a:cubicBezTo>
                  <a:cubicBezTo>
                    <a:pt x="756" y="86"/>
                    <a:pt x="667" y="86"/>
                    <a:pt x="581" y="86"/>
                  </a:cubicBezTo>
                  <a:cubicBezTo>
                    <a:pt x="407" y="58"/>
                    <a:pt x="233" y="28"/>
                    <a:pt x="58" y="28"/>
                  </a:cubicBezTo>
                  <a:cubicBezTo>
                    <a:pt x="28" y="0"/>
                    <a:pt x="0" y="86"/>
                    <a:pt x="58" y="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5" name="Google Shape;3705;p35"/>
            <p:cNvSpPr/>
            <p:nvPr/>
          </p:nvSpPr>
          <p:spPr>
            <a:xfrm>
              <a:off x="5033800" y="2572400"/>
              <a:ext cx="26175" cy="8000"/>
            </a:xfrm>
            <a:custGeom>
              <a:avLst/>
              <a:gdLst/>
              <a:ahLst/>
              <a:cxnLst/>
              <a:rect l="l" t="t" r="r" b="b"/>
              <a:pathLst>
                <a:path w="1047" h="320" extrusionOk="0">
                  <a:moveTo>
                    <a:pt x="1018" y="145"/>
                  </a:moveTo>
                  <a:lnTo>
                    <a:pt x="698" y="145"/>
                  </a:lnTo>
                  <a:cubicBezTo>
                    <a:pt x="728" y="145"/>
                    <a:pt x="728" y="117"/>
                    <a:pt x="728" y="117"/>
                  </a:cubicBezTo>
                  <a:cubicBezTo>
                    <a:pt x="756" y="117"/>
                    <a:pt x="728" y="59"/>
                    <a:pt x="698" y="87"/>
                  </a:cubicBezTo>
                  <a:cubicBezTo>
                    <a:pt x="640" y="87"/>
                    <a:pt x="612" y="117"/>
                    <a:pt x="554" y="117"/>
                  </a:cubicBezTo>
                  <a:cubicBezTo>
                    <a:pt x="379" y="117"/>
                    <a:pt x="233" y="59"/>
                    <a:pt x="89" y="1"/>
                  </a:cubicBezTo>
                  <a:cubicBezTo>
                    <a:pt x="31" y="1"/>
                    <a:pt x="0" y="59"/>
                    <a:pt x="58" y="87"/>
                  </a:cubicBezTo>
                  <a:cubicBezTo>
                    <a:pt x="175" y="145"/>
                    <a:pt x="291" y="175"/>
                    <a:pt x="407" y="203"/>
                  </a:cubicBezTo>
                  <a:lnTo>
                    <a:pt x="379" y="203"/>
                  </a:lnTo>
                  <a:cubicBezTo>
                    <a:pt x="349" y="233"/>
                    <a:pt x="349" y="261"/>
                    <a:pt x="379" y="291"/>
                  </a:cubicBezTo>
                  <a:cubicBezTo>
                    <a:pt x="379" y="319"/>
                    <a:pt x="407" y="319"/>
                    <a:pt x="437" y="319"/>
                  </a:cubicBezTo>
                  <a:lnTo>
                    <a:pt x="612" y="233"/>
                  </a:lnTo>
                  <a:cubicBezTo>
                    <a:pt x="756" y="233"/>
                    <a:pt x="872" y="203"/>
                    <a:pt x="1018" y="175"/>
                  </a:cubicBezTo>
                  <a:cubicBezTo>
                    <a:pt x="1046" y="175"/>
                    <a:pt x="1018" y="145"/>
                    <a:pt x="1018" y="1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6" name="Google Shape;3706;p35"/>
            <p:cNvSpPr/>
            <p:nvPr/>
          </p:nvSpPr>
          <p:spPr>
            <a:xfrm>
              <a:off x="5043975" y="2567300"/>
              <a:ext cx="28375" cy="7275"/>
            </a:xfrm>
            <a:custGeom>
              <a:avLst/>
              <a:gdLst/>
              <a:ahLst/>
              <a:cxnLst/>
              <a:rect l="l" t="t" r="r" b="b"/>
              <a:pathLst>
                <a:path w="1135" h="291" extrusionOk="0">
                  <a:moveTo>
                    <a:pt x="58" y="117"/>
                  </a:moveTo>
                  <a:cubicBezTo>
                    <a:pt x="233" y="175"/>
                    <a:pt x="407" y="233"/>
                    <a:pt x="581" y="233"/>
                  </a:cubicBezTo>
                  <a:cubicBezTo>
                    <a:pt x="756" y="263"/>
                    <a:pt x="930" y="291"/>
                    <a:pt x="1104" y="233"/>
                  </a:cubicBezTo>
                  <a:cubicBezTo>
                    <a:pt x="1134" y="233"/>
                    <a:pt x="1134" y="205"/>
                    <a:pt x="1104" y="205"/>
                  </a:cubicBezTo>
                  <a:cubicBezTo>
                    <a:pt x="930" y="175"/>
                    <a:pt x="756" y="175"/>
                    <a:pt x="611" y="147"/>
                  </a:cubicBezTo>
                  <a:cubicBezTo>
                    <a:pt x="437" y="117"/>
                    <a:pt x="263" y="89"/>
                    <a:pt x="88" y="31"/>
                  </a:cubicBezTo>
                  <a:cubicBezTo>
                    <a:pt x="30" y="0"/>
                    <a:pt x="0" y="89"/>
                    <a:pt x="58"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7" name="Google Shape;3707;p35"/>
            <p:cNvSpPr/>
            <p:nvPr/>
          </p:nvSpPr>
          <p:spPr>
            <a:xfrm>
              <a:off x="5054900" y="2561475"/>
              <a:ext cx="18150" cy="6600"/>
            </a:xfrm>
            <a:custGeom>
              <a:avLst/>
              <a:gdLst/>
              <a:ahLst/>
              <a:cxnLst/>
              <a:rect l="l" t="t" r="r" b="b"/>
              <a:pathLst>
                <a:path w="726" h="264" extrusionOk="0">
                  <a:moveTo>
                    <a:pt x="58" y="89"/>
                  </a:moveTo>
                  <a:cubicBezTo>
                    <a:pt x="144" y="147"/>
                    <a:pt x="260" y="175"/>
                    <a:pt x="377" y="205"/>
                  </a:cubicBezTo>
                  <a:cubicBezTo>
                    <a:pt x="493" y="233"/>
                    <a:pt x="609" y="264"/>
                    <a:pt x="725" y="233"/>
                  </a:cubicBezTo>
                  <a:lnTo>
                    <a:pt x="725" y="205"/>
                  </a:lnTo>
                  <a:cubicBezTo>
                    <a:pt x="667" y="175"/>
                    <a:pt x="609" y="175"/>
                    <a:pt x="581" y="175"/>
                  </a:cubicBezTo>
                  <a:cubicBezTo>
                    <a:pt x="523" y="147"/>
                    <a:pt x="465" y="147"/>
                    <a:pt x="407" y="147"/>
                  </a:cubicBezTo>
                  <a:cubicBezTo>
                    <a:pt x="291" y="117"/>
                    <a:pt x="202" y="59"/>
                    <a:pt x="86" y="1"/>
                  </a:cubicBezTo>
                  <a:cubicBezTo>
                    <a:pt x="28" y="1"/>
                    <a:pt x="0" y="59"/>
                    <a:pt x="58" y="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8" name="Google Shape;3708;p35"/>
            <p:cNvSpPr/>
            <p:nvPr/>
          </p:nvSpPr>
          <p:spPr>
            <a:xfrm>
              <a:off x="5063600" y="2556425"/>
              <a:ext cx="15250" cy="5850"/>
            </a:xfrm>
            <a:custGeom>
              <a:avLst/>
              <a:gdLst/>
              <a:ahLst/>
              <a:cxnLst/>
              <a:rect l="l" t="t" r="r" b="b"/>
              <a:pathLst>
                <a:path w="610" h="234" extrusionOk="0">
                  <a:moveTo>
                    <a:pt x="87" y="29"/>
                  </a:moveTo>
                  <a:cubicBezTo>
                    <a:pt x="29" y="1"/>
                    <a:pt x="1" y="87"/>
                    <a:pt x="59" y="117"/>
                  </a:cubicBezTo>
                  <a:cubicBezTo>
                    <a:pt x="145" y="145"/>
                    <a:pt x="233" y="145"/>
                    <a:pt x="319" y="175"/>
                  </a:cubicBezTo>
                  <a:cubicBezTo>
                    <a:pt x="408" y="203"/>
                    <a:pt x="494" y="233"/>
                    <a:pt x="552" y="233"/>
                  </a:cubicBezTo>
                  <a:cubicBezTo>
                    <a:pt x="582" y="233"/>
                    <a:pt x="610" y="203"/>
                    <a:pt x="582" y="175"/>
                  </a:cubicBezTo>
                  <a:cubicBezTo>
                    <a:pt x="524" y="145"/>
                    <a:pt x="435" y="117"/>
                    <a:pt x="349" y="87"/>
                  </a:cubicBezTo>
                  <a:cubicBezTo>
                    <a:pt x="261" y="59"/>
                    <a:pt x="175" y="29"/>
                    <a:pt x="87" y="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09" name="Google Shape;3709;p35"/>
          <p:cNvGrpSpPr/>
          <p:nvPr/>
        </p:nvGrpSpPr>
        <p:grpSpPr>
          <a:xfrm rot="-798157">
            <a:off x="4112183" y="2789389"/>
            <a:ext cx="409910" cy="493237"/>
            <a:chOff x="4940825" y="2976275"/>
            <a:chExt cx="217925" cy="262225"/>
          </a:xfrm>
        </p:grpSpPr>
        <p:sp>
          <p:nvSpPr>
            <p:cNvPr id="3710" name="Google Shape;3710;p35"/>
            <p:cNvSpPr/>
            <p:nvPr/>
          </p:nvSpPr>
          <p:spPr>
            <a:xfrm>
              <a:off x="5052675" y="3014750"/>
              <a:ext cx="775" cy="25"/>
            </a:xfrm>
            <a:custGeom>
              <a:avLst/>
              <a:gdLst/>
              <a:ahLst/>
              <a:cxnLst/>
              <a:rect l="l" t="t" r="r" b="b"/>
              <a:pathLst>
                <a:path w="31" h="1" extrusionOk="0">
                  <a:moveTo>
                    <a:pt x="31" y="1"/>
                  </a:move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1" name="Google Shape;3711;p35"/>
            <p:cNvSpPr/>
            <p:nvPr/>
          </p:nvSpPr>
          <p:spPr>
            <a:xfrm>
              <a:off x="4940825" y="2976275"/>
              <a:ext cx="217925" cy="262225"/>
            </a:xfrm>
            <a:custGeom>
              <a:avLst/>
              <a:gdLst/>
              <a:ahLst/>
              <a:cxnLst/>
              <a:rect l="l" t="t" r="r" b="b"/>
              <a:pathLst>
                <a:path w="8717" h="10489" extrusionOk="0">
                  <a:moveTo>
                    <a:pt x="8689" y="6103"/>
                  </a:moveTo>
                  <a:cubicBezTo>
                    <a:pt x="8631" y="5956"/>
                    <a:pt x="8543" y="5812"/>
                    <a:pt x="8426" y="5724"/>
                  </a:cubicBezTo>
                  <a:cubicBezTo>
                    <a:pt x="8426" y="5666"/>
                    <a:pt x="8457" y="5607"/>
                    <a:pt x="8457" y="5549"/>
                  </a:cubicBezTo>
                  <a:cubicBezTo>
                    <a:pt x="8515" y="5347"/>
                    <a:pt x="8484" y="5143"/>
                    <a:pt x="8426" y="4940"/>
                  </a:cubicBezTo>
                  <a:cubicBezTo>
                    <a:pt x="8368" y="4766"/>
                    <a:pt x="8224" y="4592"/>
                    <a:pt x="8078" y="4475"/>
                  </a:cubicBezTo>
                  <a:cubicBezTo>
                    <a:pt x="7992" y="4387"/>
                    <a:pt x="7875" y="4359"/>
                    <a:pt x="7787" y="4329"/>
                  </a:cubicBezTo>
                  <a:cubicBezTo>
                    <a:pt x="7729" y="4301"/>
                    <a:pt x="7701" y="4301"/>
                    <a:pt x="7643" y="4271"/>
                  </a:cubicBezTo>
                  <a:cubicBezTo>
                    <a:pt x="7671" y="4243"/>
                    <a:pt x="7701" y="4185"/>
                    <a:pt x="7729" y="4127"/>
                  </a:cubicBezTo>
                  <a:cubicBezTo>
                    <a:pt x="7875" y="3748"/>
                    <a:pt x="7701" y="3313"/>
                    <a:pt x="7411" y="3023"/>
                  </a:cubicBezTo>
                  <a:cubicBezTo>
                    <a:pt x="7264" y="2876"/>
                    <a:pt x="7120" y="2790"/>
                    <a:pt x="6915" y="2702"/>
                  </a:cubicBezTo>
                  <a:cubicBezTo>
                    <a:pt x="6974" y="2644"/>
                    <a:pt x="7004" y="2528"/>
                    <a:pt x="7032" y="2442"/>
                  </a:cubicBezTo>
                  <a:cubicBezTo>
                    <a:pt x="7032" y="2325"/>
                    <a:pt x="7032" y="2209"/>
                    <a:pt x="6974" y="2093"/>
                  </a:cubicBezTo>
                  <a:cubicBezTo>
                    <a:pt x="6915" y="1977"/>
                    <a:pt x="6857" y="1888"/>
                    <a:pt x="6771" y="1830"/>
                  </a:cubicBezTo>
                  <a:cubicBezTo>
                    <a:pt x="6655" y="1714"/>
                    <a:pt x="6509" y="1628"/>
                    <a:pt x="6365" y="1570"/>
                  </a:cubicBezTo>
                  <a:cubicBezTo>
                    <a:pt x="6423" y="1540"/>
                    <a:pt x="6481" y="1482"/>
                    <a:pt x="6509" y="1423"/>
                  </a:cubicBezTo>
                  <a:cubicBezTo>
                    <a:pt x="6625" y="1279"/>
                    <a:pt x="6655" y="1133"/>
                    <a:pt x="6683" y="989"/>
                  </a:cubicBezTo>
                  <a:cubicBezTo>
                    <a:pt x="6713" y="668"/>
                    <a:pt x="6567" y="377"/>
                    <a:pt x="6334" y="175"/>
                  </a:cubicBezTo>
                  <a:cubicBezTo>
                    <a:pt x="6190" y="87"/>
                    <a:pt x="6016" y="1"/>
                    <a:pt x="5869" y="1"/>
                  </a:cubicBezTo>
                  <a:cubicBezTo>
                    <a:pt x="5783" y="1"/>
                    <a:pt x="5725" y="87"/>
                    <a:pt x="5753" y="145"/>
                  </a:cubicBezTo>
                  <a:lnTo>
                    <a:pt x="5753" y="175"/>
                  </a:lnTo>
                  <a:lnTo>
                    <a:pt x="5753" y="203"/>
                  </a:lnTo>
                  <a:lnTo>
                    <a:pt x="5753" y="203"/>
                  </a:lnTo>
                  <a:lnTo>
                    <a:pt x="5753" y="233"/>
                  </a:lnTo>
                  <a:cubicBezTo>
                    <a:pt x="5725" y="233"/>
                    <a:pt x="5725" y="261"/>
                    <a:pt x="5725" y="261"/>
                  </a:cubicBezTo>
                  <a:lnTo>
                    <a:pt x="5725" y="291"/>
                  </a:lnTo>
                  <a:lnTo>
                    <a:pt x="5695" y="319"/>
                  </a:lnTo>
                  <a:cubicBezTo>
                    <a:pt x="5695" y="350"/>
                    <a:pt x="5695" y="377"/>
                    <a:pt x="5667" y="377"/>
                  </a:cubicBezTo>
                  <a:lnTo>
                    <a:pt x="5579" y="466"/>
                  </a:lnTo>
                  <a:cubicBezTo>
                    <a:pt x="5551" y="494"/>
                    <a:pt x="5551" y="494"/>
                    <a:pt x="5521" y="494"/>
                  </a:cubicBezTo>
                  <a:cubicBezTo>
                    <a:pt x="5493" y="494"/>
                    <a:pt x="5463" y="494"/>
                    <a:pt x="5435" y="466"/>
                  </a:cubicBezTo>
                  <a:lnTo>
                    <a:pt x="5230" y="466"/>
                  </a:lnTo>
                  <a:cubicBezTo>
                    <a:pt x="5028" y="494"/>
                    <a:pt x="4765" y="466"/>
                    <a:pt x="4621" y="640"/>
                  </a:cubicBezTo>
                  <a:cubicBezTo>
                    <a:pt x="4505" y="756"/>
                    <a:pt x="4505" y="900"/>
                    <a:pt x="4505" y="1047"/>
                  </a:cubicBezTo>
                  <a:cubicBezTo>
                    <a:pt x="4505" y="1105"/>
                    <a:pt x="4505" y="1163"/>
                    <a:pt x="4475" y="1191"/>
                  </a:cubicBezTo>
                  <a:cubicBezTo>
                    <a:pt x="4475" y="1221"/>
                    <a:pt x="4475" y="1249"/>
                    <a:pt x="4447" y="1279"/>
                  </a:cubicBezTo>
                  <a:lnTo>
                    <a:pt x="4447" y="1307"/>
                  </a:lnTo>
                  <a:cubicBezTo>
                    <a:pt x="4417" y="1307"/>
                    <a:pt x="4389" y="1337"/>
                    <a:pt x="4389" y="1337"/>
                  </a:cubicBezTo>
                  <a:cubicBezTo>
                    <a:pt x="4359" y="1337"/>
                    <a:pt x="4389" y="1337"/>
                    <a:pt x="4389" y="1337"/>
                  </a:cubicBezTo>
                  <a:lnTo>
                    <a:pt x="4359" y="1337"/>
                  </a:lnTo>
                  <a:cubicBezTo>
                    <a:pt x="4359" y="1337"/>
                    <a:pt x="4331" y="1337"/>
                    <a:pt x="4331" y="1365"/>
                  </a:cubicBezTo>
                  <a:lnTo>
                    <a:pt x="4242" y="1365"/>
                  </a:lnTo>
                  <a:cubicBezTo>
                    <a:pt x="4242" y="1365"/>
                    <a:pt x="4214" y="1365"/>
                    <a:pt x="4214" y="1396"/>
                  </a:cubicBezTo>
                  <a:lnTo>
                    <a:pt x="4184" y="1396"/>
                  </a:lnTo>
                  <a:lnTo>
                    <a:pt x="4184" y="1396"/>
                  </a:lnTo>
                  <a:lnTo>
                    <a:pt x="4098" y="1396"/>
                  </a:lnTo>
                  <a:lnTo>
                    <a:pt x="3924" y="1396"/>
                  </a:lnTo>
                  <a:lnTo>
                    <a:pt x="3924" y="1396"/>
                  </a:lnTo>
                  <a:lnTo>
                    <a:pt x="3924" y="1365"/>
                  </a:lnTo>
                  <a:lnTo>
                    <a:pt x="3866" y="1365"/>
                  </a:lnTo>
                  <a:lnTo>
                    <a:pt x="3777" y="1365"/>
                  </a:lnTo>
                  <a:cubicBezTo>
                    <a:pt x="3719" y="1337"/>
                    <a:pt x="3633" y="1337"/>
                    <a:pt x="3575" y="1307"/>
                  </a:cubicBezTo>
                  <a:cubicBezTo>
                    <a:pt x="3429" y="1279"/>
                    <a:pt x="3285" y="1279"/>
                    <a:pt x="3138" y="1307"/>
                  </a:cubicBezTo>
                  <a:cubicBezTo>
                    <a:pt x="2878" y="1337"/>
                    <a:pt x="2703" y="1540"/>
                    <a:pt x="2587" y="1772"/>
                  </a:cubicBezTo>
                  <a:cubicBezTo>
                    <a:pt x="2499" y="2005"/>
                    <a:pt x="2529" y="2267"/>
                    <a:pt x="2615" y="2500"/>
                  </a:cubicBezTo>
                  <a:cubicBezTo>
                    <a:pt x="2673" y="2644"/>
                    <a:pt x="2731" y="2790"/>
                    <a:pt x="2848" y="2906"/>
                  </a:cubicBezTo>
                  <a:lnTo>
                    <a:pt x="2848" y="2934"/>
                  </a:lnTo>
                  <a:lnTo>
                    <a:pt x="2848" y="2934"/>
                  </a:lnTo>
                  <a:lnTo>
                    <a:pt x="2731" y="2934"/>
                  </a:lnTo>
                  <a:lnTo>
                    <a:pt x="2587" y="2934"/>
                  </a:lnTo>
                  <a:cubicBezTo>
                    <a:pt x="2557" y="2934"/>
                    <a:pt x="2529" y="2934"/>
                    <a:pt x="2471" y="2906"/>
                  </a:cubicBezTo>
                  <a:cubicBezTo>
                    <a:pt x="2266" y="2876"/>
                    <a:pt x="2064" y="2818"/>
                    <a:pt x="1860" y="2818"/>
                  </a:cubicBezTo>
                  <a:cubicBezTo>
                    <a:pt x="1483" y="2818"/>
                    <a:pt x="1104" y="3167"/>
                    <a:pt x="1134" y="3574"/>
                  </a:cubicBezTo>
                  <a:cubicBezTo>
                    <a:pt x="1134" y="3632"/>
                    <a:pt x="1162" y="3720"/>
                    <a:pt x="1193" y="3778"/>
                  </a:cubicBezTo>
                  <a:lnTo>
                    <a:pt x="1162" y="3778"/>
                  </a:lnTo>
                  <a:cubicBezTo>
                    <a:pt x="1104" y="3778"/>
                    <a:pt x="1046" y="3778"/>
                    <a:pt x="1018" y="3806"/>
                  </a:cubicBezTo>
                  <a:cubicBezTo>
                    <a:pt x="930" y="3836"/>
                    <a:pt x="872" y="3864"/>
                    <a:pt x="844" y="3922"/>
                  </a:cubicBezTo>
                  <a:lnTo>
                    <a:pt x="786" y="3922"/>
                  </a:lnTo>
                  <a:lnTo>
                    <a:pt x="639" y="3922"/>
                  </a:lnTo>
                  <a:cubicBezTo>
                    <a:pt x="553" y="3952"/>
                    <a:pt x="495" y="3980"/>
                    <a:pt x="407" y="4011"/>
                  </a:cubicBezTo>
                  <a:cubicBezTo>
                    <a:pt x="233" y="4069"/>
                    <a:pt x="116" y="4213"/>
                    <a:pt x="58" y="4387"/>
                  </a:cubicBezTo>
                  <a:cubicBezTo>
                    <a:pt x="0" y="4561"/>
                    <a:pt x="30" y="4766"/>
                    <a:pt x="116" y="4940"/>
                  </a:cubicBezTo>
                  <a:cubicBezTo>
                    <a:pt x="205" y="5115"/>
                    <a:pt x="321" y="5259"/>
                    <a:pt x="437" y="5405"/>
                  </a:cubicBezTo>
                  <a:cubicBezTo>
                    <a:pt x="523" y="5491"/>
                    <a:pt x="611" y="5580"/>
                    <a:pt x="697" y="5638"/>
                  </a:cubicBezTo>
                  <a:cubicBezTo>
                    <a:pt x="670" y="5754"/>
                    <a:pt x="670" y="5840"/>
                    <a:pt x="670" y="5928"/>
                  </a:cubicBezTo>
                  <a:lnTo>
                    <a:pt x="670" y="6277"/>
                  </a:lnTo>
                  <a:cubicBezTo>
                    <a:pt x="697" y="6509"/>
                    <a:pt x="697" y="6742"/>
                    <a:pt x="728" y="6974"/>
                  </a:cubicBezTo>
                  <a:cubicBezTo>
                    <a:pt x="786" y="7439"/>
                    <a:pt x="844" y="7904"/>
                    <a:pt x="930" y="8369"/>
                  </a:cubicBezTo>
                  <a:cubicBezTo>
                    <a:pt x="960" y="8485"/>
                    <a:pt x="960" y="8629"/>
                    <a:pt x="988" y="8745"/>
                  </a:cubicBezTo>
                  <a:cubicBezTo>
                    <a:pt x="1018" y="8804"/>
                    <a:pt x="1018" y="8862"/>
                    <a:pt x="1046" y="8920"/>
                  </a:cubicBezTo>
                  <a:cubicBezTo>
                    <a:pt x="1046" y="8950"/>
                    <a:pt x="1046" y="9008"/>
                    <a:pt x="1076" y="9036"/>
                  </a:cubicBezTo>
                  <a:lnTo>
                    <a:pt x="1162" y="9124"/>
                  </a:lnTo>
                  <a:lnTo>
                    <a:pt x="1193" y="9124"/>
                  </a:lnTo>
                  <a:cubicBezTo>
                    <a:pt x="1193" y="9182"/>
                    <a:pt x="1220" y="9210"/>
                    <a:pt x="1220" y="9241"/>
                  </a:cubicBezTo>
                  <a:lnTo>
                    <a:pt x="1309" y="9327"/>
                  </a:lnTo>
                  <a:cubicBezTo>
                    <a:pt x="1367" y="9385"/>
                    <a:pt x="1425" y="9443"/>
                    <a:pt x="1511" y="9501"/>
                  </a:cubicBezTo>
                  <a:cubicBezTo>
                    <a:pt x="1627" y="9589"/>
                    <a:pt x="1802" y="9647"/>
                    <a:pt x="1948" y="9705"/>
                  </a:cubicBezTo>
                  <a:cubicBezTo>
                    <a:pt x="2266" y="9850"/>
                    <a:pt x="2615" y="9966"/>
                    <a:pt x="2936" y="10082"/>
                  </a:cubicBezTo>
                  <a:cubicBezTo>
                    <a:pt x="3285" y="10170"/>
                    <a:pt x="3633" y="10287"/>
                    <a:pt x="3982" y="10373"/>
                  </a:cubicBezTo>
                  <a:cubicBezTo>
                    <a:pt x="4331" y="10431"/>
                    <a:pt x="4679" y="10489"/>
                    <a:pt x="5028" y="10489"/>
                  </a:cubicBezTo>
                  <a:cubicBezTo>
                    <a:pt x="5202" y="10489"/>
                    <a:pt x="5377" y="10489"/>
                    <a:pt x="5551" y="10461"/>
                  </a:cubicBezTo>
                  <a:cubicBezTo>
                    <a:pt x="5637" y="10431"/>
                    <a:pt x="5695" y="10403"/>
                    <a:pt x="5783" y="10373"/>
                  </a:cubicBezTo>
                  <a:cubicBezTo>
                    <a:pt x="5811" y="10403"/>
                    <a:pt x="5811" y="10403"/>
                    <a:pt x="5842" y="10403"/>
                  </a:cubicBezTo>
                  <a:cubicBezTo>
                    <a:pt x="5928" y="10403"/>
                    <a:pt x="5986" y="10373"/>
                    <a:pt x="6044" y="10314"/>
                  </a:cubicBezTo>
                  <a:cubicBezTo>
                    <a:pt x="6074" y="10256"/>
                    <a:pt x="6132" y="10198"/>
                    <a:pt x="6160" y="10140"/>
                  </a:cubicBezTo>
                  <a:cubicBezTo>
                    <a:pt x="6248" y="10024"/>
                    <a:pt x="6306" y="9938"/>
                    <a:pt x="6392" y="9822"/>
                  </a:cubicBezTo>
                  <a:cubicBezTo>
                    <a:pt x="6539" y="9617"/>
                    <a:pt x="6655" y="9415"/>
                    <a:pt x="6799" y="9210"/>
                  </a:cubicBezTo>
                  <a:cubicBezTo>
                    <a:pt x="7062" y="8776"/>
                    <a:pt x="7322" y="8369"/>
                    <a:pt x="7555" y="7904"/>
                  </a:cubicBezTo>
                  <a:cubicBezTo>
                    <a:pt x="7613" y="7788"/>
                    <a:pt x="7701" y="7672"/>
                    <a:pt x="7729" y="7525"/>
                  </a:cubicBezTo>
                  <a:cubicBezTo>
                    <a:pt x="7787" y="7439"/>
                    <a:pt x="7845" y="7323"/>
                    <a:pt x="7875" y="7207"/>
                  </a:cubicBezTo>
                  <a:cubicBezTo>
                    <a:pt x="8136" y="7118"/>
                    <a:pt x="8368" y="6974"/>
                    <a:pt x="8543" y="6742"/>
                  </a:cubicBezTo>
                  <a:cubicBezTo>
                    <a:pt x="8659" y="6567"/>
                    <a:pt x="8717" y="6335"/>
                    <a:pt x="8689" y="6103"/>
                  </a:cubicBezTo>
                  <a:close/>
                  <a:moveTo>
                    <a:pt x="6190" y="377"/>
                  </a:moveTo>
                  <a:lnTo>
                    <a:pt x="6190" y="377"/>
                  </a:lnTo>
                  <a:lnTo>
                    <a:pt x="6190" y="377"/>
                  </a:lnTo>
                  <a:cubicBezTo>
                    <a:pt x="6190" y="377"/>
                    <a:pt x="6160" y="377"/>
                    <a:pt x="6190" y="377"/>
                  </a:cubicBezTo>
                  <a:close/>
                  <a:moveTo>
                    <a:pt x="7555" y="7381"/>
                  </a:moveTo>
                  <a:lnTo>
                    <a:pt x="7555" y="7381"/>
                  </a:lnTo>
                  <a:cubicBezTo>
                    <a:pt x="7469" y="7497"/>
                    <a:pt x="7411" y="7583"/>
                    <a:pt x="7352" y="7699"/>
                  </a:cubicBezTo>
                  <a:cubicBezTo>
                    <a:pt x="7236" y="7932"/>
                    <a:pt x="7120" y="8136"/>
                    <a:pt x="7004" y="8339"/>
                  </a:cubicBezTo>
                  <a:cubicBezTo>
                    <a:pt x="6741" y="8776"/>
                    <a:pt x="6481" y="9182"/>
                    <a:pt x="6190" y="9589"/>
                  </a:cubicBezTo>
                  <a:cubicBezTo>
                    <a:pt x="6102" y="9705"/>
                    <a:pt x="6044" y="9822"/>
                    <a:pt x="5958" y="9938"/>
                  </a:cubicBezTo>
                  <a:cubicBezTo>
                    <a:pt x="5928" y="9996"/>
                    <a:pt x="5869" y="10024"/>
                    <a:pt x="5842" y="10082"/>
                  </a:cubicBezTo>
                  <a:lnTo>
                    <a:pt x="5842" y="10082"/>
                  </a:lnTo>
                  <a:cubicBezTo>
                    <a:pt x="5811" y="10082"/>
                    <a:pt x="5753" y="10112"/>
                    <a:pt x="5725" y="10112"/>
                  </a:cubicBezTo>
                  <a:cubicBezTo>
                    <a:pt x="5667" y="10140"/>
                    <a:pt x="5579" y="10140"/>
                    <a:pt x="5521" y="10170"/>
                  </a:cubicBezTo>
                  <a:lnTo>
                    <a:pt x="5435" y="10170"/>
                  </a:lnTo>
                  <a:cubicBezTo>
                    <a:pt x="5405" y="10170"/>
                    <a:pt x="5377" y="10198"/>
                    <a:pt x="5377" y="10198"/>
                  </a:cubicBezTo>
                  <a:lnTo>
                    <a:pt x="5319" y="10198"/>
                  </a:lnTo>
                  <a:lnTo>
                    <a:pt x="5114" y="10198"/>
                  </a:lnTo>
                  <a:cubicBezTo>
                    <a:pt x="4796" y="10228"/>
                    <a:pt x="4475" y="10170"/>
                    <a:pt x="4184" y="10112"/>
                  </a:cubicBezTo>
                  <a:cubicBezTo>
                    <a:pt x="3487" y="9966"/>
                    <a:pt x="2820" y="9733"/>
                    <a:pt x="2150" y="9473"/>
                  </a:cubicBezTo>
                  <a:cubicBezTo>
                    <a:pt x="2122" y="9473"/>
                    <a:pt x="2092" y="9443"/>
                    <a:pt x="2034" y="9443"/>
                  </a:cubicBezTo>
                  <a:cubicBezTo>
                    <a:pt x="2034" y="9443"/>
                    <a:pt x="2006" y="9415"/>
                    <a:pt x="1976" y="9415"/>
                  </a:cubicBezTo>
                  <a:lnTo>
                    <a:pt x="1976" y="9415"/>
                  </a:lnTo>
                  <a:cubicBezTo>
                    <a:pt x="1976" y="9415"/>
                    <a:pt x="1948" y="9415"/>
                    <a:pt x="1948" y="9385"/>
                  </a:cubicBezTo>
                  <a:lnTo>
                    <a:pt x="1918" y="9385"/>
                  </a:lnTo>
                  <a:lnTo>
                    <a:pt x="1890" y="9385"/>
                  </a:lnTo>
                  <a:cubicBezTo>
                    <a:pt x="1860" y="9357"/>
                    <a:pt x="1860" y="9357"/>
                    <a:pt x="1832" y="9357"/>
                  </a:cubicBezTo>
                  <a:cubicBezTo>
                    <a:pt x="1802" y="9327"/>
                    <a:pt x="1774" y="9327"/>
                    <a:pt x="1716" y="9299"/>
                  </a:cubicBezTo>
                  <a:cubicBezTo>
                    <a:pt x="1657" y="9241"/>
                    <a:pt x="1569" y="9210"/>
                    <a:pt x="1511" y="9152"/>
                  </a:cubicBezTo>
                  <a:cubicBezTo>
                    <a:pt x="1483" y="9152"/>
                    <a:pt x="1425" y="9124"/>
                    <a:pt x="1395" y="9094"/>
                  </a:cubicBezTo>
                  <a:cubicBezTo>
                    <a:pt x="1367" y="9066"/>
                    <a:pt x="1337" y="9066"/>
                    <a:pt x="1309" y="9036"/>
                  </a:cubicBezTo>
                  <a:lnTo>
                    <a:pt x="1309" y="8892"/>
                  </a:lnTo>
                  <a:cubicBezTo>
                    <a:pt x="1279" y="8834"/>
                    <a:pt x="1279" y="8776"/>
                    <a:pt x="1279" y="8718"/>
                  </a:cubicBezTo>
                  <a:lnTo>
                    <a:pt x="1193" y="8369"/>
                  </a:lnTo>
                  <a:cubicBezTo>
                    <a:pt x="1162" y="8164"/>
                    <a:pt x="1134" y="7932"/>
                    <a:pt x="1076" y="7699"/>
                  </a:cubicBezTo>
                  <a:cubicBezTo>
                    <a:pt x="1046" y="7497"/>
                    <a:pt x="1046" y="7265"/>
                    <a:pt x="1018" y="7032"/>
                  </a:cubicBezTo>
                  <a:cubicBezTo>
                    <a:pt x="988" y="6800"/>
                    <a:pt x="960" y="6567"/>
                    <a:pt x="960" y="6335"/>
                  </a:cubicBezTo>
                  <a:cubicBezTo>
                    <a:pt x="930" y="6219"/>
                    <a:pt x="930" y="6103"/>
                    <a:pt x="930" y="5956"/>
                  </a:cubicBezTo>
                  <a:lnTo>
                    <a:pt x="930" y="5840"/>
                  </a:lnTo>
                  <a:cubicBezTo>
                    <a:pt x="1104" y="5986"/>
                    <a:pt x="1309" y="6130"/>
                    <a:pt x="1541" y="6247"/>
                  </a:cubicBezTo>
                  <a:lnTo>
                    <a:pt x="1541" y="6247"/>
                  </a:lnTo>
                  <a:cubicBezTo>
                    <a:pt x="1511" y="6277"/>
                    <a:pt x="1511" y="6277"/>
                    <a:pt x="1541" y="6305"/>
                  </a:cubicBezTo>
                  <a:cubicBezTo>
                    <a:pt x="1511" y="6335"/>
                    <a:pt x="1511" y="6363"/>
                    <a:pt x="1511" y="6393"/>
                  </a:cubicBezTo>
                  <a:cubicBezTo>
                    <a:pt x="1511" y="6363"/>
                    <a:pt x="1483" y="6335"/>
                    <a:pt x="1453" y="6305"/>
                  </a:cubicBezTo>
                  <a:cubicBezTo>
                    <a:pt x="1425" y="6277"/>
                    <a:pt x="1337" y="6335"/>
                    <a:pt x="1395" y="6393"/>
                  </a:cubicBezTo>
                  <a:cubicBezTo>
                    <a:pt x="1425" y="6421"/>
                    <a:pt x="1483" y="6479"/>
                    <a:pt x="1511" y="6537"/>
                  </a:cubicBezTo>
                  <a:lnTo>
                    <a:pt x="1511" y="6684"/>
                  </a:lnTo>
                  <a:lnTo>
                    <a:pt x="1511" y="6742"/>
                  </a:lnTo>
                  <a:cubicBezTo>
                    <a:pt x="1483" y="6684"/>
                    <a:pt x="1425" y="6653"/>
                    <a:pt x="1367" y="6595"/>
                  </a:cubicBezTo>
                  <a:cubicBezTo>
                    <a:pt x="1309" y="6567"/>
                    <a:pt x="1279" y="6653"/>
                    <a:pt x="1309" y="6684"/>
                  </a:cubicBezTo>
                  <a:cubicBezTo>
                    <a:pt x="1395" y="6742"/>
                    <a:pt x="1453" y="6800"/>
                    <a:pt x="1541" y="6858"/>
                  </a:cubicBezTo>
                  <a:lnTo>
                    <a:pt x="1541" y="7060"/>
                  </a:lnTo>
                  <a:cubicBezTo>
                    <a:pt x="1483" y="7060"/>
                    <a:pt x="1453" y="7090"/>
                    <a:pt x="1483" y="7118"/>
                  </a:cubicBezTo>
                  <a:cubicBezTo>
                    <a:pt x="1483" y="7149"/>
                    <a:pt x="1511" y="7176"/>
                    <a:pt x="1541" y="7207"/>
                  </a:cubicBezTo>
                  <a:lnTo>
                    <a:pt x="1541" y="7467"/>
                  </a:lnTo>
                  <a:cubicBezTo>
                    <a:pt x="1511" y="7467"/>
                    <a:pt x="1483" y="7497"/>
                    <a:pt x="1511" y="7525"/>
                  </a:cubicBezTo>
                  <a:cubicBezTo>
                    <a:pt x="1511" y="7555"/>
                    <a:pt x="1541" y="7555"/>
                    <a:pt x="1541" y="7555"/>
                  </a:cubicBezTo>
                  <a:cubicBezTo>
                    <a:pt x="1541" y="7730"/>
                    <a:pt x="1569" y="7904"/>
                    <a:pt x="1569" y="8048"/>
                  </a:cubicBezTo>
                  <a:cubicBezTo>
                    <a:pt x="1511" y="7990"/>
                    <a:pt x="1453" y="7962"/>
                    <a:pt x="1395" y="7904"/>
                  </a:cubicBezTo>
                  <a:cubicBezTo>
                    <a:pt x="1337" y="7846"/>
                    <a:pt x="1279" y="7932"/>
                    <a:pt x="1337" y="7962"/>
                  </a:cubicBezTo>
                  <a:cubicBezTo>
                    <a:pt x="1395" y="8048"/>
                    <a:pt x="1483" y="8106"/>
                    <a:pt x="1569" y="8195"/>
                  </a:cubicBezTo>
                  <a:cubicBezTo>
                    <a:pt x="1569" y="8281"/>
                    <a:pt x="1569" y="8397"/>
                    <a:pt x="1599" y="8513"/>
                  </a:cubicBezTo>
                  <a:lnTo>
                    <a:pt x="1395" y="8311"/>
                  </a:lnTo>
                  <a:cubicBezTo>
                    <a:pt x="1337" y="8253"/>
                    <a:pt x="1279" y="8311"/>
                    <a:pt x="1309" y="8369"/>
                  </a:cubicBezTo>
                  <a:cubicBezTo>
                    <a:pt x="1716" y="8776"/>
                    <a:pt x="2150" y="9124"/>
                    <a:pt x="2615" y="9443"/>
                  </a:cubicBezTo>
                  <a:cubicBezTo>
                    <a:pt x="2673" y="9501"/>
                    <a:pt x="2731" y="9559"/>
                    <a:pt x="2789" y="9589"/>
                  </a:cubicBezTo>
                  <a:cubicBezTo>
                    <a:pt x="2848" y="9647"/>
                    <a:pt x="2936" y="9675"/>
                    <a:pt x="2994" y="9705"/>
                  </a:cubicBezTo>
                  <a:cubicBezTo>
                    <a:pt x="3052" y="9705"/>
                    <a:pt x="3080" y="9675"/>
                    <a:pt x="3052" y="9647"/>
                  </a:cubicBezTo>
                  <a:cubicBezTo>
                    <a:pt x="2994" y="9589"/>
                    <a:pt x="2936" y="9559"/>
                    <a:pt x="2878" y="9531"/>
                  </a:cubicBezTo>
                  <a:cubicBezTo>
                    <a:pt x="2820" y="9473"/>
                    <a:pt x="2762" y="9443"/>
                    <a:pt x="2703" y="9415"/>
                  </a:cubicBezTo>
                  <a:cubicBezTo>
                    <a:pt x="2587" y="9327"/>
                    <a:pt x="2471" y="9241"/>
                    <a:pt x="2383" y="9152"/>
                  </a:cubicBezTo>
                  <a:cubicBezTo>
                    <a:pt x="2150" y="8978"/>
                    <a:pt x="1918" y="8804"/>
                    <a:pt x="1716" y="8629"/>
                  </a:cubicBezTo>
                  <a:cubicBezTo>
                    <a:pt x="1716" y="8601"/>
                    <a:pt x="1685" y="8601"/>
                    <a:pt x="1685" y="8601"/>
                  </a:cubicBezTo>
                  <a:cubicBezTo>
                    <a:pt x="1716" y="8513"/>
                    <a:pt x="1716" y="8397"/>
                    <a:pt x="1716" y="8311"/>
                  </a:cubicBezTo>
                  <a:cubicBezTo>
                    <a:pt x="1832" y="8427"/>
                    <a:pt x="1976" y="8543"/>
                    <a:pt x="2092" y="8659"/>
                  </a:cubicBezTo>
                  <a:cubicBezTo>
                    <a:pt x="2239" y="8745"/>
                    <a:pt x="2355" y="8862"/>
                    <a:pt x="2499" y="8978"/>
                  </a:cubicBezTo>
                  <a:cubicBezTo>
                    <a:pt x="2529" y="9008"/>
                    <a:pt x="2587" y="9036"/>
                    <a:pt x="2615" y="9066"/>
                  </a:cubicBezTo>
                  <a:lnTo>
                    <a:pt x="2615" y="9124"/>
                  </a:lnTo>
                  <a:cubicBezTo>
                    <a:pt x="2645" y="9152"/>
                    <a:pt x="2673" y="9182"/>
                    <a:pt x="2703" y="9124"/>
                  </a:cubicBezTo>
                  <a:lnTo>
                    <a:pt x="2703" y="9124"/>
                  </a:lnTo>
                  <a:cubicBezTo>
                    <a:pt x="2762" y="9182"/>
                    <a:pt x="2848" y="9241"/>
                    <a:pt x="2906" y="9268"/>
                  </a:cubicBezTo>
                  <a:cubicBezTo>
                    <a:pt x="2936" y="9268"/>
                    <a:pt x="2964" y="9241"/>
                    <a:pt x="2964" y="9210"/>
                  </a:cubicBezTo>
                  <a:cubicBezTo>
                    <a:pt x="2906" y="9152"/>
                    <a:pt x="2820" y="9094"/>
                    <a:pt x="2762" y="9036"/>
                  </a:cubicBezTo>
                  <a:lnTo>
                    <a:pt x="2731" y="9036"/>
                  </a:lnTo>
                  <a:cubicBezTo>
                    <a:pt x="2762" y="9008"/>
                    <a:pt x="2762" y="8950"/>
                    <a:pt x="2789" y="8920"/>
                  </a:cubicBezTo>
                  <a:cubicBezTo>
                    <a:pt x="2789" y="8834"/>
                    <a:pt x="2820" y="8776"/>
                    <a:pt x="2848" y="8687"/>
                  </a:cubicBezTo>
                  <a:cubicBezTo>
                    <a:pt x="2878" y="8543"/>
                    <a:pt x="2906" y="8397"/>
                    <a:pt x="2906" y="8222"/>
                  </a:cubicBezTo>
                  <a:cubicBezTo>
                    <a:pt x="2964" y="7932"/>
                    <a:pt x="2994" y="7613"/>
                    <a:pt x="3022" y="7293"/>
                  </a:cubicBezTo>
                  <a:cubicBezTo>
                    <a:pt x="3052" y="7118"/>
                    <a:pt x="3052" y="6944"/>
                    <a:pt x="3052" y="6770"/>
                  </a:cubicBezTo>
                  <a:lnTo>
                    <a:pt x="3080" y="6770"/>
                  </a:lnTo>
                  <a:cubicBezTo>
                    <a:pt x="3196" y="6800"/>
                    <a:pt x="3312" y="6828"/>
                    <a:pt x="3429" y="6828"/>
                  </a:cubicBezTo>
                  <a:cubicBezTo>
                    <a:pt x="3487" y="6858"/>
                    <a:pt x="3575" y="6858"/>
                    <a:pt x="3633" y="6858"/>
                  </a:cubicBezTo>
                  <a:lnTo>
                    <a:pt x="3719" y="6858"/>
                  </a:lnTo>
                  <a:lnTo>
                    <a:pt x="3777" y="6858"/>
                  </a:lnTo>
                  <a:cubicBezTo>
                    <a:pt x="3836" y="6886"/>
                    <a:pt x="3924" y="6916"/>
                    <a:pt x="3982" y="6944"/>
                  </a:cubicBezTo>
                  <a:cubicBezTo>
                    <a:pt x="4040" y="6974"/>
                    <a:pt x="4098" y="6974"/>
                    <a:pt x="4156" y="7002"/>
                  </a:cubicBezTo>
                  <a:cubicBezTo>
                    <a:pt x="4156" y="7060"/>
                    <a:pt x="4156" y="7090"/>
                    <a:pt x="4126" y="7149"/>
                  </a:cubicBezTo>
                  <a:cubicBezTo>
                    <a:pt x="4126" y="7207"/>
                    <a:pt x="4098" y="7293"/>
                    <a:pt x="4098" y="7351"/>
                  </a:cubicBezTo>
                  <a:cubicBezTo>
                    <a:pt x="4040" y="7525"/>
                    <a:pt x="4010" y="7672"/>
                    <a:pt x="3982" y="7816"/>
                  </a:cubicBezTo>
                  <a:cubicBezTo>
                    <a:pt x="3894" y="8106"/>
                    <a:pt x="3836" y="8397"/>
                    <a:pt x="3750" y="8718"/>
                  </a:cubicBezTo>
                  <a:cubicBezTo>
                    <a:pt x="3719" y="8804"/>
                    <a:pt x="3719" y="8862"/>
                    <a:pt x="3691" y="8950"/>
                  </a:cubicBezTo>
                  <a:cubicBezTo>
                    <a:pt x="3691" y="9008"/>
                    <a:pt x="3661" y="9036"/>
                    <a:pt x="3661" y="9094"/>
                  </a:cubicBezTo>
                  <a:cubicBezTo>
                    <a:pt x="3661" y="9124"/>
                    <a:pt x="3633" y="9182"/>
                    <a:pt x="3661" y="9210"/>
                  </a:cubicBezTo>
                  <a:cubicBezTo>
                    <a:pt x="3661" y="9268"/>
                    <a:pt x="3691" y="9268"/>
                    <a:pt x="3719" y="9241"/>
                  </a:cubicBezTo>
                  <a:cubicBezTo>
                    <a:pt x="3750" y="9210"/>
                    <a:pt x="3777" y="9182"/>
                    <a:pt x="3777" y="9152"/>
                  </a:cubicBezTo>
                  <a:cubicBezTo>
                    <a:pt x="3808" y="9094"/>
                    <a:pt x="3808" y="9066"/>
                    <a:pt x="3836" y="9036"/>
                  </a:cubicBezTo>
                  <a:cubicBezTo>
                    <a:pt x="3866" y="8950"/>
                    <a:pt x="3866" y="8892"/>
                    <a:pt x="3894" y="8804"/>
                  </a:cubicBezTo>
                  <a:cubicBezTo>
                    <a:pt x="3952" y="8659"/>
                    <a:pt x="3982" y="8513"/>
                    <a:pt x="4010" y="8369"/>
                  </a:cubicBezTo>
                  <a:cubicBezTo>
                    <a:pt x="4098" y="8048"/>
                    <a:pt x="4156" y="7758"/>
                    <a:pt x="4214" y="7467"/>
                  </a:cubicBezTo>
                  <a:cubicBezTo>
                    <a:pt x="4242" y="7381"/>
                    <a:pt x="4242" y="7293"/>
                    <a:pt x="4273" y="7207"/>
                  </a:cubicBezTo>
                  <a:lnTo>
                    <a:pt x="4273" y="7032"/>
                  </a:lnTo>
                  <a:lnTo>
                    <a:pt x="4300" y="7032"/>
                  </a:lnTo>
                  <a:cubicBezTo>
                    <a:pt x="4505" y="7090"/>
                    <a:pt x="4707" y="7149"/>
                    <a:pt x="4912" y="7176"/>
                  </a:cubicBezTo>
                  <a:cubicBezTo>
                    <a:pt x="5086" y="7235"/>
                    <a:pt x="5260" y="7265"/>
                    <a:pt x="5435" y="7265"/>
                  </a:cubicBezTo>
                  <a:cubicBezTo>
                    <a:pt x="5405" y="7381"/>
                    <a:pt x="5346" y="7497"/>
                    <a:pt x="5319" y="7613"/>
                  </a:cubicBezTo>
                  <a:cubicBezTo>
                    <a:pt x="5260" y="7758"/>
                    <a:pt x="5230" y="7874"/>
                    <a:pt x="5172" y="8020"/>
                  </a:cubicBezTo>
                  <a:cubicBezTo>
                    <a:pt x="5086" y="8311"/>
                    <a:pt x="4970" y="8601"/>
                    <a:pt x="4882" y="8862"/>
                  </a:cubicBezTo>
                  <a:cubicBezTo>
                    <a:pt x="4823" y="9008"/>
                    <a:pt x="4737" y="9182"/>
                    <a:pt x="4737" y="9327"/>
                  </a:cubicBezTo>
                  <a:cubicBezTo>
                    <a:pt x="4737" y="9385"/>
                    <a:pt x="4796" y="9385"/>
                    <a:pt x="4796" y="9357"/>
                  </a:cubicBezTo>
                  <a:cubicBezTo>
                    <a:pt x="4912" y="9268"/>
                    <a:pt x="4940" y="9094"/>
                    <a:pt x="4998" y="8978"/>
                  </a:cubicBezTo>
                  <a:cubicBezTo>
                    <a:pt x="5056" y="8834"/>
                    <a:pt x="5114" y="8687"/>
                    <a:pt x="5144" y="8543"/>
                  </a:cubicBezTo>
                  <a:cubicBezTo>
                    <a:pt x="5260" y="8281"/>
                    <a:pt x="5346" y="7990"/>
                    <a:pt x="5435" y="7699"/>
                  </a:cubicBezTo>
                  <a:cubicBezTo>
                    <a:pt x="5463" y="7583"/>
                    <a:pt x="5521" y="7439"/>
                    <a:pt x="5551" y="7293"/>
                  </a:cubicBezTo>
                  <a:cubicBezTo>
                    <a:pt x="5753" y="7323"/>
                    <a:pt x="5986" y="7323"/>
                    <a:pt x="6190" y="7351"/>
                  </a:cubicBezTo>
                  <a:cubicBezTo>
                    <a:pt x="6625" y="7381"/>
                    <a:pt x="7062" y="7351"/>
                    <a:pt x="7497" y="7293"/>
                  </a:cubicBezTo>
                  <a:cubicBezTo>
                    <a:pt x="7527" y="7265"/>
                    <a:pt x="7555" y="7265"/>
                    <a:pt x="7613" y="7265"/>
                  </a:cubicBezTo>
                  <a:cubicBezTo>
                    <a:pt x="7585" y="7293"/>
                    <a:pt x="7555" y="7351"/>
                    <a:pt x="7555" y="7381"/>
                  </a:cubicBezTo>
                  <a:close/>
                  <a:moveTo>
                    <a:pt x="2964" y="6742"/>
                  </a:moveTo>
                  <a:lnTo>
                    <a:pt x="2964" y="6742"/>
                  </a:lnTo>
                  <a:lnTo>
                    <a:pt x="2964" y="6742"/>
                  </a:lnTo>
                  <a:cubicBezTo>
                    <a:pt x="2906" y="7060"/>
                    <a:pt x="2878" y="7381"/>
                    <a:pt x="2820" y="7672"/>
                  </a:cubicBezTo>
                  <a:cubicBezTo>
                    <a:pt x="2789" y="7990"/>
                    <a:pt x="2731" y="8281"/>
                    <a:pt x="2673" y="8601"/>
                  </a:cubicBezTo>
                  <a:cubicBezTo>
                    <a:pt x="2673" y="8687"/>
                    <a:pt x="2645" y="8776"/>
                    <a:pt x="2645" y="8862"/>
                  </a:cubicBezTo>
                  <a:lnTo>
                    <a:pt x="2645" y="8950"/>
                  </a:lnTo>
                  <a:cubicBezTo>
                    <a:pt x="2615" y="8920"/>
                    <a:pt x="2587" y="8920"/>
                    <a:pt x="2557" y="8892"/>
                  </a:cubicBezTo>
                  <a:cubicBezTo>
                    <a:pt x="2441" y="8804"/>
                    <a:pt x="2297" y="8687"/>
                    <a:pt x="2150" y="8571"/>
                  </a:cubicBezTo>
                  <a:cubicBezTo>
                    <a:pt x="2006" y="8455"/>
                    <a:pt x="1860" y="8311"/>
                    <a:pt x="1716" y="8195"/>
                  </a:cubicBezTo>
                  <a:lnTo>
                    <a:pt x="1716" y="8136"/>
                  </a:lnTo>
                  <a:cubicBezTo>
                    <a:pt x="1716" y="7990"/>
                    <a:pt x="1685" y="7846"/>
                    <a:pt x="1685" y="7699"/>
                  </a:cubicBezTo>
                  <a:cubicBezTo>
                    <a:pt x="1802" y="7846"/>
                    <a:pt x="1948" y="7962"/>
                    <a:pt x="2064" y="8078"/>
                  </a:cubicBezTo>
                  <a:cubicBezTo>
                    <a:pt x="2150" y="8136"/>
                    <a:pt x="2266" y="8222"/>
                    <a:pt x="2355" y="8311"/>
                  </a:cubicBezTo>
                  <a:cubicBezTo>
                    <a:pt x="2413" y="8369"/>
                    <a:pt x="2471" y="8397"/>
                    <a:pt x="2499" y="8455"/>
                  </a:cubicBezTo>
                  <a:cubicBezTo>
                    <a:pt x="2557" y="8485"/>
                    <a:pt x="2587" y="8513"/>
                    <a:pt x="2645" y="8543"/>
                  </a:cubicBezTo>
                  <a:cubicBezTo>
                    <a:pt x="2673" y="8543"/>
                    <a:pt x="2703" y="8513"/>
                    <a:pt x="2673" y="8513"/>
                  </a:cubicBezTo>
                  <a:cubicBezTo>
                    <a:pt x="2645" y="8455"/>
                    <a:pt x="2587" y="8427"/>
                    <a:pt x="2557" y="8369"/>
                  </a:cubicBezTo>
                  <a:cubicBezTo>
                    <a:pt x="2499" y="8339"/>
                    <a:pt x="2441" y="8311"/>
                    <a:pt x="2413" y="8253"/>
                  </a:cubicBezTo>
                  <a:cubicBezTo>
                    <a:pt x="2297" y="8164"/>
                    <a:pt x="2208" y="8078"/>
                    <a:pt x="2122" y="8020"/>
                  </a:cubicBezTo>
                  <a:lnTo>
                    <a:pt x="1685" y="7583"/>
                  </a:lnTo>
                  <a:lnTo>
                    <a:pt x="1685" y="7381"/>
                  </a:lnTo>
                  <a:cubicBezTo>
                    <a:pt x="1743" y="7467"/>
                    <a:pt x="1832" y="7525"/>
                    <a:pt x="1890" y="7583"/>
                  </a:cubicBezTo>
                  <a:cubicBezTo>
                    <a:pt x="1976" y="7641"/>
                    <a:pt x="2064" y="7730"/>
                    <a:pt x="2122" y="7788"/>
                  </a:cubicBezTo>
                  <a:cubicBezTo>
                    <a:pt x="2180" y="7816"/>
                    <a:pt x="2239" y="7846"/>
                    <a:pt x="2266" y="7846"/>
                  </a:cubicBezTo>
                  <a:cubicBezTo>
                    <a:pt x="2325" y="7874"/>
                    <a:pt x="2355" y="7904"/>
                    <a:pt x="2413" y="7904"/>
                  </a:cubicBezTo>
                  <a:cubicBezTo>
                    <a:pt x="2441" y="7904"/>
                    <a:pt x="2441" y="7874"/>
                    <a:pt x="2441" y="7874"/>
                  </a:cubicBezTo>
                  <a:lnTo>
                    <a:pt x="2355" y="7788"/>
                  </a:lnTo>
                  <a:cubicBezTo>
                    <a:pt x="2325" y="7788"/>
                    <a:pt x="2297" y="7758"/>
                    <a:pt x="2297" y="7730"/>
                  </a:cubicBezTo>
                  <a:cubicBezTo>
                    <a:pt x="2239" y="7699"/>
                    <a:pt x="2208" y="7672"/>
                    <a:pt x="2150" y="7613"/>
                  </a:cubicBezTo>
                  <a:lnTo>
                    <a:pt x="2150" y="7641"/>
                  </a:lnTo>
                  <a:cubicBezTo>
                    <a:pt x="2180" y="7672"/>
                    <a:pt x="2208" y="7699"/>
                    <a:pt x="2266" y="7730"/>
                  </a:cubicBezTo>
                  <a:cubicBezTo>
                    <a:pt x="2239" y="7730"/>
                    <a:pt x="2208" y="7730"/>
                    <a:pt x="2208" y="7699"/>
                  </a:cubicBezTo>
                  <a:lnTo>
                    <a:pt x="1948" y="7525"/>
                  </a:lnTo>
                  <a:cubicBezTo>
                    <a:pt x="1860" y="7439"/>
                    <a:pt x="1774" y="7351"/>
                    <a:pt x="1685" y="7235"/>
                  </a:cubicBezTo>
                  <a:cubicBezTo>
                    <a:pt x="1657" y="7149"/>
                    <a:pt x="1657" y="7060"/>
                    <a:pt x="1657" y="6974"/>
                  </a:cubicBezTo>
                  <a:cubicBezTo>
                    <a:pt x="1716" y="7002"/>
                    <a:pt x="1774" y="7060"/>
                    <a:pt x="1802" y="7090"/>
                  </a:cubicBezTo>
                  <a:cubicBezTo>
                    <a:pt x="1890" y="7176"/>
                    <a:pt x="1976" y="7235"/>
                    <a:pt x="2034" y="7323"/>
                  </a:cubicBezTo>
                  <a:cubicBezTo>
                    <a:pt x="2064" y="7351"/>
                    <a:pt x="2092" y="7409"/>
                    <a:pt x="2150" y="7439"/>
                  </a:cubicBezTo>
                  <a:cubicBezTo>
                    <a:pt x="2180" y="7467"/>
                    <a:pt x="2208" y="7525"/>
                    <a:pt x="2266" y="7525"/>
                  </a:cubicBezTo>
                  <a:cubicBezTo>
                    <a:pt x="2266" y="7555"/>
                    <a:pt x="2297" y="7525"/>
                    <a:pt x="2266" y="7525"/>
                  </a:cubicBezTo>
                  <a:cubicBezTo>
                    <a:pt x="2266" y="7467"/>
                    <a:pt x="2239" y="7409"/>
                    <a:pt x="2208" y="7381"/>
                  </a:cubicBezTo>
                  <a:lnTo>
                    <a:pt x="2092" y="7265"/>
                  </a:lnTo>
                  <a:cubicBezTo>
                    <a:pt x="2034" y="7176"/>
                    <a:pt x="1948" y="7090"/>
                    <a:pt x="1860" y="7032"/>
                  </a:cubicBezTo>
                  <a:cubicBezTo>
                    <a:pt x="1802" y="6974"/>
                    <a:pt x="1716" y="6916"/>
                    <a:pt x="1657" y="6828"/>
                  </a:cubicBezTo>
                  <a:lnTo>
                    <a:pt x="1657" y="6742"/>
                  </a:lnTo>
                  <a:lnTo>
                    <a:pt x="1657" y="6653"/>
                  </a:lnTo>
                  <a:cubicBezTo>
                    <a:pt x="1657" y="6684"/>
                    <a:pt x="1685" y="6712"/>
                    <a:pt x="1716" y="6742"/>
                  </a:cubicBezTo>
                  <a:lnTo>
                    <a:pt x="1890" y="6916"/>
                  </a:lnTo>
                  <a:cubicBezTo>
                    <a:pt x="1918" y="6944"/>
                    <a:pt x="1976" y="7032"/>
                    <a:pt x="2034" y="7060"/>
                  </a:cubicBezTo>
                  <a:cubicBezTo>
                    <a:pt x="2064" y="7060"/>
                    <a:pt x="2092" y="7032"/>
                    <a:pt x="2092" y="7032"/>
                  </a:cubicBezTo>
                  <a:cubicBezTo>
                    <a:pt x="2064" y="6944"/>
                    <a:pt x="2006" y="6886"/>
                    <a:pt x="1948" y="6858"/>
                  </a:cubicBezTo>
                  <a:cubicBezTo>
                    <a:pt x="1918" y="6800"/>
                    <a:pt x="1860" y="6742"/>
                    <a:pt x="1802" y="6684"/>
                  </a:cubicBezTo>
                  <a:lnTo>
                    <a:pt x="1627" y="6509"/>
                  </a:lnTo>
                  <a:lnTo>
                    <a:pt x="1627" y="6479"/>
                  </a:lnTo>
                  <a:lnTo>
                    <a:pt x="1627" y="6421"/>
                  </a:lnTo>
                  <a:cubicBezTo>
                    <a:pt x="1685" y="6479"/>
                    <a:pt x="1743" y="6567"/>
                    <a:pt x="1802" y="6626"/>
                  </a:cubicBezTo>
                  <a:lnTo>
                    <a:pt x="1948" y="6770"/>
                  </a:lnTo>
                  <a:cubicBezTo>
                    <a:pt x="1976" y="6828"/>
                    <a:pt x="2034" y="6886"/>
                    <a:pt x="2064" y="6916"/>
                  </a:cubicBezTo>
                  <a:cubicBezTo>
                    <a:pt x="2092" y="6916"/>
                    <a:pt x="2122" y="6886"/>
                    <a:pt x="2122" y="6886"/>
                  </a:cubicBezTo>
                  <a:cubicBezTo>
                    <a:pt x="2092" y="6828"/>
                    <a:pt x="2064" y="6770"/>
                    <a:pt x="2006" y="6712"/>
                  </a:cubicBezTo>
                  <a:cubicBezTo>
                    <a:pt x="1976" y="6653"/>
                    <a:pt x="1918" y="6626"/>
                    <a:pt x="1890" y="6567"/>
                  </a:cubicBezTo>
                  <a:cubicBezTo>
                    <a:pt x="1802" y="6479"/>
                    <a:pt x="1743" y="6393"/>
                    <a:pt x="1657" y="6305"/>
                  </a:cubicBezTo>
                  <a:cubicBezTo>
                    <a:pt x="1890" y="6421"/>
                    <a:pt x="2150" y="6537"/>
                    <a:pt x="2383" y="6595"/>
                  </a:cubicBezTo>
                  <a:cubicBezTo>
                    <a:pt x="2587" y="6653"/>
                    <a:pt x="2762" y="6712"/>
                    <a:pt x="2964" y="6742"/>
                  </a:cubicBezTo>
                  <a:close/>
                  <a:moveTo>
                    <a:pt x="7875" y="6886"/>
                  </a:moveTo>
                  <a:lnTo>
                    <a:pt x="7875" y="6886"/>
                  </a:lnTo>
                  <a:close/>
                  <a:moveTo>
                    <a:pt x="8368" y="6421"/>
                  </a:moveTo>
                  <a:lnTo>
                    <a:pt x="8368" y="6421"/>
                  </a:lnTo>
                  <a:lnTo>
                    <a:pt x="8368" y="6451"/>
                  </a:lnTo>
                  <a:lnTo>
                    <a:pt x="8368" y="6451"/>
                  </a:lnTo>
                  <a:lnTo>
                    <a:pt x="8368" y="6451"/>
                  </a:lnTo>
                  <a:cubicBezTo>
                    <a:pt x="8340" y="6479"/>
                    <a:pt x="8340" y="6537"/>
                    <a:pt x="8310" y="6567"/>
                  </a:cubicBezTo>
                  <a:lnTo>
                    <a:pt x="8282" y="6595"/>
                  </a:lnTo>
                  <a:lnTo>
                    <a:pt x="8282" y="6595"/>
                  </a:lnTo>
                  <a:lnTo>
                    <a:pt x="8224" y="6653"/>
                  </a:lnTo>
                  <a:lnTo>
                    <a:pt x="8136" y="6742"/>
                  </a:lnTo>
                  <a:lnTo>
                    <a:pt x="8108" y="6742"/>
                  </a:lnTo>
                  <a:lnTo>
                    <a:pt x="8108" y="6770"/>
                  </a:lnTo>
                  <a:cubicBezTo>
                    <a:pt x="8078" y="6770"/>
                    <a:pt x="8078" y="6800"/>
                    <a:pt x="8050" y="6800"/>
                  </a:cubicBezTo>
                  <a:cubicBezTo>
                    <a:pt x="8020" y="6828"/>
                    <a:pt x="7961" y="6828"/>
                    <a:pt x="7934" y="6858"/>
                  </a:cubicBezTo>
                  <a:cubicBezTo>
                    <a:pt x="7934" y="6858"/>
                    <a:pt x="7903" y="6858"/>
                    <a:pt x="7903" y="6886"/>
                  </a:cubicBezTo>
                  <a:lnTo>
                    <a:pt x="7903" y="6886"/>
                  </a:lnTo>
                  <a:cubicBezTo>
                    <a:pt x="7875" y="6886"/>
                    <a:pt x="7845" y="6886"/>
                    <a:pt x="7817" y="6916"/>
                  </a:cubicBezTo>
                  <a:cubicBezTo>
                    <a:pt x="7787" y="6916"/>
                    <a:pt x="7729" y="6944"/>
                    <a:pt x="7671" y="6944"/>
                  </a:cubicBezTo>
                  <a:cubicBezTo>
                    <a:pt x="7585" y="6974"/>
                    <a:pt x="7497" y="7002"/>
                    <a:pt x="7411" y="7002"/>
                  </a:cubicBezTo>
                  <a:lnTo>
                    <a:pt x="7380" y="7002"/>
                  </a:lnTo>
                  <a:lnTo>
                    <a:pt x="7380" y="7002"/>
                  </a:lnTo>
                  <a:lnTo>
                    <a:pt x="7294" y="7002"/>
                  </a:lnTo>
                  <a:cubicBezTo>
                    <a:pt x="7236" y="7032"/>
                    <a:pt x="7206" y="7032"/>
                    <a:pt x="7148" y="7032"/>
                  </a:cubicBezTo>
                  <a:cubicBezTo>
                    <a:pt x="7032" y="7032"/>
                    <a:pt x="6946" y="7060"/>
                    <a:pt x="6829" y="7060"/>
                  </a:cubicBezTo>
                  <a:lnTo>
                    <a:pt x="6248" y="7060"/>
                  </a:lnTo>
                  <a:cubicBezTo>
                    <a:pt x="5842" y="7060"/>
                    <a:pt x="5463" y="7002"/>
                    <a:pt x="5056" y="6944"/>
                  </a:cubicBezTo>
                  <a:cubicBezTo>
                    <a:pt x="4854" y="6916"/>
                    <a:pt x="4621" y="6858"/>
                    <a:pt x="4389" y="6800"/>
                  </a:cubicBezTo>
                  <a:cubicBezTo>
                    <a:pt x="4300" y="6770"/>
                    <a:pt x="4184" y="6770"/>
                    <a:pt x="4068" y="6742"/>
                  </a:cubicBezTo>
                  <a:lnTo>
                    <a:pt x="3719" y="6653"/>
                  </a:lnTo>
                  <a:cubicBezTo>
                    <a:pt x="3661" y="6653"/>
                    <a:pt x="3661" y="6712"/>
                    <a:pt x="3633" y="6742"/>
                  </a:cubicBezTo>
                  <a:cubicBezTo>
                    <a:pt x="3603" y="6742"/>
                    <a:pt x="3575" y="6712"/>
                    <a:pt x="3517" y="6712"/>
                  </a:cubicBezTo>
                  <a:cubicBezTo>
                    <a:pt x="3429" y="6684"/>
                    <a:pt x="3343" y="6653"/>
                    <a:pt x="3226" y="6626"/>
                  </a:cubicBezTo>
                  <a:cubicBezTo>
                    <a:pt x="3052" y="6595"/>
                    <a:pt x="2848" y="6509"/>
                    <a:pt x="2645" y="6451"/>
                  </a:cubicBezTo>
                  <a:cubicBezTo>
                    <a:pt x="2297" y="6335"/>
                    <a:pt x="1948" y="6189"/>
                    <a:pt x="1627" y="5986"/>
                  </a:cubicBezTo>
                  <a:cubicBezTo>
                    <a:pt x="1309" y="5812"/>
                    <a:pt x="1046" y="5638"/>
                    <a:pt x="814" y="5375"/>
                  </a:cubicBezTo>
                  <a:lnTo>
                    <a:pt x="639" y="5201"/>
                  </a:lnTo>
                  <a:cubicBezTo>
                    <a:pt x="581" y="5115"/>
                    <a:pt x="523" y="5084"/>
                    <a:pt x="495" y="4998"/>
                  </a:cubicBezTo>
                  <a:cubicBezTo>
                    <a:pt x="437" y="4940"/>
                    <a:pt x="379" y="4852"/>
                    <a:pt x="349" y="4794"/>
                  </a:cubicBezTo>
                  <a:cubicBezTo>
                    <a:pt x="349" y="4766"/>
                    <a:pt x="321" y="4736"/>
                    <a:pt x="321" y="4708"/>
                  </a:cubicBezTo>
                  <a:cubicBezTo>
                    <a:pt x="321" y="4678"/>
                    <a:pt x="321" y="4650"/>
                    <a:pt x="291" y="4650"/>
                  </a:cubicBezTo>
                  <a:lnTo>
                    <a:pt x="291" y="4620"/>
                  </a:lnTo>
                  <a:lnTo>
                    <a:pt x="291" y="4592"/>
                  </a:lnTo>
                  <a:lnTo>
                    <a:pt x="291" y="4592"/>
                  </a:lnTo>
                  <a:lnTo>
                    <a:pt x="291" y="4534"/>
                  </a:lnTo>
                  <a:lnTo>
                    <a:pt x="291" y="4503"/>
                  </a:lnTo>
                  <a:lnTo>
                    <a:pt x="291" y="4475"/>
                  </a:lnTo>
                  <a:lnTo>
                    <a:pt x="321" y="4445"/>
                  </a:lnTo>
                  <a:lnTo>
                    <a:pt x="321" y="4417"/>
                  </a:lnTo>
                  <a:lnTo>
                    <a:pt x="349" y="4387"/>
                  </a:lnTo>
                  <a:lnTo>
                    <a:pt x="349" y="4387"/>
                  </a:lnTo>
                  <a:lnTo>
                    <a:pt x="349" y="4359"/>
                  </a:lnTo>
                  <a:cubicBezTo>
                    <a:pt x="379" y="4359"/>
                    <a:pt x="379" y="4329"/>
                    <a:pt x="407" y="4329"/>
                  </a:cubicBezTo>
                  <a:lnTo>
                    <a:pt x="437" y="4301"/>
                  </a:lnTo>
                  <a:lnTo>
                    <a:pt x="465" y="4271"/>
                  </a:lnTo>
                  <a:cubicBezTo>
                    <a:pt x="495" y="4271"/>
                    <a:pt x="495" y="4243"/>
                    <a:pt x="523" y="4243"/>
                  </a:cubicBezTo>
                  <a:cubicBezTo>
                    <a:pt x="523" y="4243"/>
                    <a:pt x="553" y="4243"/>
                    <a:pt x="553" y="4213"/>
                  </a:cubicBezTo>
                  <a:lnTo>
                    <a:pt x="553" y="4213"/>
                  </a:lnTo>
                  <a:lnTo>
                    <a:pt x="553" y="4213"/>
                  </a:lnTo>
                  <a:cubicBezTo>
                    <a:pt x="611" y="4213"/>
                    <a:pt x="639" y="4185"/>
                    <a:pt x="670" y="4185"/>
                  </a:cubicBezTo>
                  <a:cubicBezTo>
                    <a:pt x="697" y="4185"/>
                    <a:pt x="728" y="4185"/>
                    <a:pt x="756" y="4155"/>
                  </a:cubicBezTo>
                  <a:cubicBezTo>
                    <a:pt x="756" y="4213"/>
                    <a:pt x="786" y="4243"/>
                    <a:pt x="786" y="4271"/>
                  </a:cubicBezTo>
                  <a:cubicBezTo>
                    <a:pt x="844" y="4359"/>
                    <a:pt x="930" y="4417"/>
                    <a:pt x="988" y="4475"/>
                  </a:cubicBezTo>
                  <a:cubicBezTo>
                    <a:pt x="1046" y="4503"/>
                    <a:pt x="1104" y="4475"/>
                    <a:pt x="1134" y="4445"/>
                  </a:cubicBezTo>
                  <a:cubicBezTo>
                    <a:pt x="1162" y="4387"/>
                    <a:pt x="1134" y="4329"/>
                    <a:pt x="1076" y="4301"/>
                  </a:cubicBezTo>
                  <a:cubicBezTo>
                    <a:pt x="1046" y="4271"/>
                    <a:pt x="988" y="4243"/>
                    <a:pt x="988" y="4213"/>
                  </a:cubicBezTo>
                  <a:cubicBezTo>
                    <a:pt x="960" y="4155"/>
                    <a:pt x="960" y="4127"/>
                    <a:pt x="988" y="4097"/>
                  </a:cubicBezTo>
                  <a:cubicBezTo>
                    <a:pt x="1018" y="4069"/>
                    <a:pt x="1046" y="4038"/>
                    <a:pt x="1104" y="4011"/>
                  </a:cubicBezTo>
                  <a:cubicBezTo>
                    <a:pt x="1162" y="4011"/>
                    <a:pt x="1251" y="4011"/>
                    <a:pt x="1309" y="3980"/>
                  </a:cubicBezTo>
                  <a:cubicBezTo>
                    <a:pt x="1337" y="4011"/>
                    <a:pt x="1395" y="4038"/>
                    <a:pt x="1425" y="4069"/>
                  </a:cubicBezTo>
                  <a:cubicBezTo>
                    <a:pt x="1453" y="4127"/>
                    <a:pt x="1541" y="4069"/>
                    <a:pt x="1483" y="4011"/>
                  </a:cubicBezTo>
                  <a:cubicBezTo>
                    <a:pt x="1425" y="3952"/>
                    <a:pt x="1395" y="3894"/>
                    <a:pt x="1367" y="3806"/>
                  </a:cubicBezTo>
                  <a:cubicBezTo>
                    <a:pt x="1367" y="3748"/>
                    <a:pt x="1337" y="3662"/>
                    <a:pt x="1337" y="3604"/>
                  </a:cubicBezTo>
                  <a:cubicBezTo>
                    <a:pt x="1337" y="3457"/>
                    <a:pt x="1395" y="3313"/>
                    <a:pt x="1511" y="3197"/>
                  </a:cubicBezTo>
                  <a:cubicBezTo>
                    <a:pt x="1541" y="3167"/>
                    <a:pt x="1569" y="3167"/>
                    <a:pt x="1599" y="3139"/>
                  </a:cubicBezTo>
                  <a:cubicBezTo>
                    <a:pt x="1599" y="3139"/>
                    <a:pt x="1627" y="3139"/>
                    <a:pt x="1657" y="3109"/>
                  </a:cubicBezTo>
                  <a:lnTo>
                    <a:pt x="1657" y="3109"/>
                  </a:lnTo>
                  <a:lnTo>
                    <a:pt x="1685" y="3109"/>
                  </a:lnTo>
                  <a:cubicBezTo>
                    <a:pt x="1774" y="3081"/>
                    <a:pt x="1832" y="3051"/>
                    <a:pt x="1948" y="3081"/>
                  </a:cubicBezTo>
                  <a:cubicBezTo>
                    <a:pt x="2092" y="3081"/>
                    <a:pt x="2297" y="3139"/>
                    <a:pt x="2471" y="3167"/>
                  </a:cubicBezTo>
                  <a:cubicBezTo>
                    <a:pt x="2557" y="3167"/>
                    <a:pt x="2673" y="3197"/>
                    <a:pt x="2762" y="3167"/>
                  </a:cubicBezTo>
                  <a:cubicBezTo>
                    <a:pt x="2820" y="3167"/>
                    <a:pt x="2878" y="3167"/>
                    <a:pt x="2936" y="3139"/>
                  </a:cubicBezTo>
                  <a:cubicBezTo>
                    <a:pt x="2964" y="3139"/>
                    <a:pt x="2994" y="3109"/>
                    <a:pt x="2994" y="3081"/>
                  </a:cubicBezTo>
                  <a:cubicBezTo>
                    <a:pt x="3052" y="3139"/>
                    <a:pt x="3110" y="3197"/>
                    <a:pt x="3168" y="3225"/>
                  </a:cubicBezTo>
                  <a:cubicBezTo>
                    <a:pt x="3196" y="3255"/>
                    <a:pt x="3254" y="3225"/>
                    <a:pt x="3226" y="3197"/>
                  </a:cubicBezTo>
                  <a:lnTo>
                    <a:pt x="3052" y="2848"/>
                  </a:lnTo>
                  <a:cubicBezTo>
                    <a:pt x="2964" y="2760"/>
                    <a:pt x="2906" y="2644"/>
                    <a:pt x="2878" y="2528"/>
                  </a:cubicBezTo>
                  <a:lnTo>
                    <a:pt x="2789" y="2353"/>
                  </a:lnTo>
                  <a:lnTo>
                    <a:pt x="2789" y="2179"/>
                  </a:lnTo>
                  <a:lnTo>
                    <a:pt x="2789" y="2121"/>
                  </a:lnTo>
                  <a:lnTo>
                    <a:pt x="2789" y="2063"/>
                  </a:lnTo>
                  <a:lnTo>
                    <a:pt x="2789" y="2063"/>
                  </a:lnTo>
                  <a:lnTo>
                    <a:pt x="2789" y="2035"/>
                  </a:lnTo>
                  <a:lnTo>
                    <a:pt x="2789" y="2035"/>
                  </a:lnTo>
                  <a:lnTo>
                    <a:pt x="2789" y="2005"/>
                  </a:lnTo>
                  <a:lnTo>
                    <a:pt x="2789" y="1977"/>
                  </a:lnTo>
                  <a:cubicBezTo>
                    <a:pt x="2820" y="1946"/>
                    <a:pt x="2820" y="1919"/>
                    <a:pt x="2820" y="1888"/>
                  </a:cubicBezTo>
                  <a:lnTo>
                    <a:pt x="2848" y="1860"/>
                  </a:lnTo>
                  <a:lnTo>
                    <a:pt x="2848" y="1860"/>
                  </a:lnTo>
                  <a:lnTo>
                    <a:pt x="2848" y="1830"/>
                  </a:lnTo>
                  <a:cubicBezTo>
                    <a:pt x="2848" y="1802"/>
                    <a:pt x="2878" y="1802"/>
                    <a:pt x="2878" y="1772"/>
                  </a:cubicBezTo>
                  <a:lnTo>
                    <a:pt x="2906" y="1744"/>
                  </a:lnTo>
                  <a:lnTo>
                    <a:pt x="2906" y="1714"/>
                  </a:lnTo>
                  <a:lnTo>
                    <a:pt x="2906" y="1714"/>
                  </a:lnTo>
                  <a:cubicBezTo>
                    <a:pt x="2936" y="1714"/>
                    <a:pt x="2964" y="1686"/>
                    <a:pt x="2964" y="1656"/>
                  </a:cubicBezTo>
                  <a:lnTo>
                    <a:pt x="2994" y="1656"/>
                  </a:lnTo>
                  <a:cubicBezTo>
                    <a:pt x="2994" y="1628"/>
                    <a:pt x="3022" y="1628"/>
                    <a:pt x="3022" y="1628"/>
                  </a:cubicBezTo>
                  <a:cubicBezTo>
                    <a:pt x="3052" y="1628"/>
                    <a:pt x="3052" y="1598"/>
                    <a:pt x="3080" y="1598"/>
                  </a:cubicBezTo>
                  <a:cubicBezTo>
                    <a:pt x="3080" y="1598"/>
                    <a:pt x="3110" y="1598"/>
                    <a:pt x="3110" y="1570"/>
                  </a:cubicBezTo>
                  <a:lnTo>
                    <a:pt x="3168" y="1570"/>
                  </a:lnTo>
                  <a:lnTo>
                    <a:pt x="3196" y="1570"/>
                  </a:lnTo>
                  <a:lnTo>
                    <a:pt x="3226" y="1570"/>
                  </a:lnTo>
                  <a:lnTo>
                    <a:pt x="3226" y="1570"/>
                  </a:lnTo>
                  <a:cubicBezTo>
                    <a:pt x="3285" y="1540"/>
                    <a:pt x="3343" y="1540"/>
                    <a:pt x="3401" y="1570"/>
                  </a:cubicBezTo>
                  <a:lnTo>
                    <a:pt x="3459" y="1570"/>
                  </a:lnTo>
                  <a:lnTo>
                    <a:pt x="3459" y="1570"/>
                  </a:lnTo>
                  <a:lnTo>
                    <a:pt x="3459" y="1570"/>
                  </a:lnTo>
                  <a:lnTo>
                    <a:pt x="3487" y="1570"/>
                  </a:lnTo>
                  <a:lnTo>
                    <a:pt x="3575" y="1570"/>
                  </a:lnTo>
                  <a:cubicBezTo>
                    <a:pt x="3691" y="1598"/>
                    <a:pt x="3836" y="1628"/>
                    <a:pt x="3952" y="1656"/>
                  </a:cubicBezTo>
                  <a:cubicBezTo>
                    <a:pt x="4068" y="1656"/>
                    <a:pt x="4214" y="1656"/>
                    <a:pt x="4331" y="1628"/>
                  </a:cubicBezTo>
                  <a:cubicBezTo>
                    <a:pt x="4359" y="1598"/>
                    <a:pt x="4417" y="1598"/>
                    <a:pt x="4447" y="1570"/>
                  </a:cubicBezTo>
                  <a:cubicBezTo>
                    <a:pt x="4447" y="1570"/>
                    <a:pt x="4475" y="1570"/>
                    <a:pt x="4475" y="1540"/>
                  </a:cubicBezTo>
                  <a:lnTo>
                    <a:pt x="4505" y="1540"/>
                  </a:lnTo>
                  <a:lnTo>
                    <a:pt x="4533" y="1512"/>
                  </a:lnTo>
                  <a:lnTo>
                    <a:pt x="4591" y="1454"/>
                  </a:lnTo>
                  <a:cubicBezTo>
                    <a:pt x="4591" y="1423"/>
                    <a:pt x="4621" y="1423"/>
                    <a:pt x="4621" y="1423"/>
                  </a:cubicBezTo>
                  <a:cubicBezTo>
                    <a:pt x="4679" y="1365"/>
                    <a:pt x="4707" y="1249"/>
                    <a:pt x="4737" y="1191"/>
                  </a:cubicBezTo>
                  <a:cubicBezTo>
                    <a:pt x="4737" y="1075"/>
                    <a:pt x="4737" y="959"/>
                    <a:pt x="4765" y="873"/>
                  </a:cubicBezTo>
                  <a:cubicBezTo>
                    <a:pt x="4765" y="842"/>
                    <a:pt x="4765" y="842"/>
                    <a:pt x="4796" y="814"/>
                  </a:cubicBezTo>
                  <a:cubicBezTo>
                    <a:pt x="4796" y="842"/>
                    <a:pt x="4796" y="814"/>
                    <a:pt x="4796" y="814"/>
                  </a:cubicBezTo>
                  <a:lnTo>
                    <a:pt x="4823" y="814"/>
                  </a:lnTo>
                  <a:lnTo>
                    <a:pt x="4823" y="814"/>
                  </a:lnTo>
                  <a:cubicBezTo>
                    <a:pt x="4823" y="784"/>
                    <a:pt x="4854" y="784"/>
                    <a:pt x="4882" y="756"/>
                  </a:cubicBezTo>
                  <a:lnTo>
                    <a:pt x="4882" y="756"/>
                  </a:lnTo>
                  <a:lnTo>
                    <a:pt x="4882" y="756"/>
                  </a:lnTo>
                  <a:lnTo>
                    <a:pt x="4940" y="756"/>
                  </a:lnTo>
                  <a:cubicBezTo>
                    <a:pt x="5028" y="726"/>
                    <a:pt x="5144" y="726"/>
                    <a:pt x="5260" y="726"/>
                  </a:cubicBezTo>
                  <a:cubicBezTo>
                    <a:pt x="5346" y="726"/>
                    <a:pt x="5521" y="756"/>
                    <a:pt x="5579" y="668"/>
                  </a:cubicBezTo>
                  <a:cubicBezTo>
                    <a:pt x="5667" y="640"/>
                    <a:pt x="5783" y="582"/>
                    <a:pt x="5842" y="524"/>
                  </a:cubicBezTo>
                  <a:cubicBezTo>
                    <a:pt x="5900" y="436"/>
                    <a:pt x="5958" y="350"/>
                    <a:pt x="5958" y="261"/>
                  </a:cubicBezTo>
                  <a:cubicBezTo>
                    <a:pt x="5986" y="261"/>
                    <a:pt x="6016" y="261"/>
                    <a:pt x="6016" y="291"/>
                  </a:cubicBezTo>
                  <a:lnTo>
                    <a:pt x="6044" y="291"/>
                  </a:lnTo>
                  <a:lnTo>
                    <a:pt x="6044" y="291"/>
                  </a:lnTo>
                  <a:cubicBezTo>
                    <a:pt x="6044" y="291"/>
                    <a:pt x="6074" y="291"/>
                    <a:pt x="6074" y="319"/>
                  </a:cubicBezTo>
                  <a:cubicBezTo>
                    <a:pt x="6102" y="319"/>
                    <a:pt x="6132" y="350"/>
                    <a:pt x="6160" y="350"/>
                  </a:cubicBezTo>
                  <a:lnTo>
                    <a:pt x="6190" y="377"/>
                  </a:lnTo>
                  <a:cubicBezTo>
                    <a:pt x="6190" y="377"/>
                    <a:pt x="6218" y="377"/>
                    <a:pt x="6218" y="408"/>
                  </a:cubicBezTo>
                  <a:cubicBezTo>
                    <a:pt x="6248" y="408"/>
                    <a:pt x="6276" y="436"/>
                    <a:pt x="6276" y="466"/>
                  </a:cubicBezTo>
                  <a:lnTo>
                    <a:pt x="6306" y="494"/>
                  </a:lnTo>
                  <a:lnTo>
                    <a:pt x="6334" y="524"/>
                  </a:lnTo>
                  <a:cubicBezTo>
                    <a:pt x="6334" y="552"/>
                    <a:pt x="6365" y="582"/>
                    <a:pt x="6365" y="610"/>
                  </a:cubicBezTo>
                  <a:cubicBezTo>
                    <a:pt x="6392" y="610"/>
                    <a:pt x="6392" y="640"/>
                    <a:pt x="6392" y="640"/>
                  </a:cubicBezTo>
                  <a:lnTo>
                    <a:pt x="6392" y="640"/>
                  </a:lnTo>
                  <a:lnTo>
                    <a:pt x="6392" y="668"/>
                  </a:lnTo>
                  <a:cubicBezTo>
                    <a:pt x="6423" y="698"/>
                    <a:pt x="6423" y="726"/>
                    <a:pt x="6423" y="756"/>
                  </a:cubicBezTo>
                  <a:lnTo>
                    <a:pt x="6423" y="784"/>
                  </a:lnTo>
                  <a:lnTo>
                    <a:pt x="6423" y="784"/>
                  </a:lnTo>
                  <a:lnTo>
                    <a:pt x="6423" y="842"/>
                  </a:lnTo>
                  <a:cubicBezTo>
                    <a:pt x="6451" y="842"/>
                    <a:pt x="6451" y="873"/>
                    <a:pt x="6451" y="873"/>
                  </a:cubicBezTo>
                  <a:lnTo>
                    <a:pt x="6423" y="900"/>
                  </a:lnTo>
                  <a:lnTo>
                    <a:pt x="6423" y="931"/>
                  </a:lnTo>
                  <a:lnTo>
                    <a:pt x="6423" y="931"/>
                  </a:lnTo>
                  <a:lnTo>
                    <a:pt x="6423" y="959"/>
                  </a:lnTo>
                  <a:lnTo>
                    <a:pt x="6423" y="1017"/>
                  </a:lnTo>
                  <a:cubicBezTo>
                    <a:pt x="6423" y="1047"/>
                    <a:pt x="6392" y="1075"/>
                    <a:pt x="6392" y="1105"/>
                  </a:cubicBezTo>
                  <a:lnTo>
                    <a:pt x="6392" y="1105"/>
                  </a:lnTo>
                  <a:lnTo>
                    <a:pt x="6392" y="1105"/>
                  </a:lnTo>
                  <a:cubicBezTo>
                    <a:pt x="6365" y="1133"/>
                    <a:pt x="6365" y="1133"/>
                    <a:pt x="6365" y="1163"/>
                  </a:cubicBezTo>
                  <a:cubicBezTo>
                    <a:pt x="6334" y="1191"/>
                    <a:pt x="6334" y="1221"/>
                    <a:pt x="6306" y="1221"/>
                  </a:cubicBezTo>
                  <a:cubicBezTo>
                    <a:pt x="6306" y="1249"/>
                    <a:pt x="6276" y="1249"/>
                    <a:pt x="6276" y="1279"/>
                  </a:cubicBezTo>
                  <a:lnTo>
                    <a:pt x="6276" y="1307"/>
                  </a:lnTo>
                  <a:cubicBezTo>
                    <a:pt x="6248" y="1337"/>
                    <a:pt x="6218" y="1337"/>
                    <a:pt x="6190" y="1365"/>
                  </a:cubicBezTo>
                  <a:lnTo>
                    <a:pt x="6102" y="1454"/>
                  </a:lnTo>
                  <a:lnTo>
                    <a:pt x="6074" y="1482"/>
                  </a:lnTo>
                  <a:lnTo>
                    <a:pt x="6074" y="1512"/>
                  </a:lnTo>
                  <a:lnTo>
                    <a:pt x="6074" y="1512"/>
                  </a:lnTo>
                  <a:cubicBezTo>
                    <a:pt x="6044" y="1512"/>
                    <a:pt x="6016" y="1512"/>
                    <a:pt x="6016" y="1540"/>
                  </a:cubicBezTo>
                  <a:cubicBezTo>
                    <a:pt x="5986" y="1540"/>
                    <a:pt x="6016" y="1570"/>
                    <a:pt x="6016" y="1598"/>
                  </a:cubicBezTo>
                  <a:lnTo>
                    <a:pt x="6044" y="1598"/>
                  </a:lnTo>
                  <a:cubicBezTo>
                    <a:pt x="6044" y="1628"/>
                    <a:pt x="6074" y="1656"/>
                    <a:pt x="6102" y="1656"/>
                  </a:cubicBezTo>
                  <a:lnTo>
                    <a:pt x="6102" y="1656"/>
                  </a:lnTo>
                  <a:lnTo>
                    <a:pt x="6160" y="1656"/>
                  </a:lnTo>
                  <a:cubicBezTo>
                    <a:pt x="6306" y="1744"/>
                    <a:pt x="6451" y="1830"/>
                    <a:pt x="6567" y="1977"/>
                  </a:cubicBezTo>
                  <a:cubicBezTo>
                    <a:pt x="6625" y="2005"/>
                    <a:pt x="6655" y="2035"/>
                    <a:pt x="6683" y="2093"/>
                  </a:cubicBezTo>
                  <a:cubicBezTo>
                    <a:pt x="6713" y="2121"/>
                    <a:pt x="6741" y="2151"/>
                    <a:pt x="6741" y="2179"/>
                  </a:cubicBezTo>
                  <a:cubicBezTo>
                    <a:pt x="6771" y="2237"/>
                    <a:pt x="6771" y="2267"/>
                    <a:pt x="6771" y="2325"/>
                  </a:cubicBezTo>
                  <a:lnTo>
                    <a:pt x="6771" y="2325"/>
                  </a:lnTo>
                  <a:lnTo>
                    <a:pt x="6771" y="2325"/>
                  </a:lnTo>
                  <a:cubicBezTo>
                    <a:pt x="6771" y="2353"/>
                    <a:pt x="6771" y="2353"/>
                    <a:pt x="6741" y="2353"/>
                  </a:cubicBezTo>
                  <a:lnTo>
                    <a:pt x="6741" y="2442"/>
                  </a:lnTo>
                  <a:cubicBezTo>
                    <a:pt x="6713" y="2500"/>
                    <a:pt x="6683" y="2558"/>
                    <a:pt x="6683" y="2616"/>
                  </a:cubicBezTo>
                  <a:cubicBezTo>
                    <a:pt x="6683" y="2674"/>
                    <a:pt x="6713" y="2732"/>
                    <a:pt x="6741" y="2760"/>
                  </a:cubicBezTo>
                  <a:cubicBezTo>
                    <a:pt x="6771" y="2760"/>
                    <a:pt x="6771" y="2790"/>
                    <a:pt x="6771" y="2790"/>
                  </a:cubicBezTo>
                  <a:cubicBezTo>
                    <a:pt x="6915" y="2906"/>
                    <a:pt x="7062" y="2992"/>
                    <a:pt x="7178" y="3139"/>
                  </a:cubicBezTo>
                  <a:lnTo>
                    <a:pt x="7352" y="3313"/>
                  </a:lnTo>
                  <a:cubicBezTo>
                    <a:pt x="7380" y="3341"/>
                    <a:pt x="7380" y="3399"/>
                    <a:pt x="7411" y="3429"/>
                  </a:cubicBezTo>
                  <a:cubicBezTo>
                    <a:pt x="7411" y="3429"/>
                    <a:pt x="7438" y="3457"/>
                    <a:pt x="7438" y="3488"/>
                  </a:cubicBezTo>
                  <a:cubicBezTo>
                    <a:pt x="7438" y="3488"/>
                    <a:pt x="7438" y="3515"/>
                    <a:pt x="7469" y="3515"/>
                  </a:cubicBezTo>
                  <a:cubicBezTo>
                    <a:pt x="7469" y="3546"/>
                    <a:pt x="7469" y="3604"/>
                    <a:pt x="7497" y="3632"/>
                  </a:cubicBezTo>
                  <a:lnTo>
                    <a:pt x="7497" y="3748"/>
                  </a:lnTo>
                  <a:cubicBezTo>
                    <a:pt x="7527" y="3778"/>
                    <a:pt x="7527" y="3836"/>
                    <a:pt x="7527" y="3864"/>
                  </a:cubicBezTo>
                  <a:cubicBezTo>
                    <a:pt x="7497" y="3864"/>
                    <a:pt x="7497" y="3894"/>
                    <a:pt x="7497" y="3922"/>
                  </a:cubicBezTo>
                  <a:lnTo>
                    <a:pt x="7497" y="3922"/>
                  </a:lnTo>
                  <a:lnTo>
                    <a:pt x="7497" y="3952"/>
                  </a:lnTo>
                  <a:cubicBezTo>
                    <a:pt x="7497" y="3980"/>
                    <a:pt x="7497" y="4011"/>
                    <a:pt x="7469" y="4011"/>
                  </a:cubicBezTo>
                  <a:lnTo>
                    <a:pt x="7469" y="4038"/>
                  </a:lnTo>
                  <a:lnTo>
                    <a:pt x="7469" y="4069"/>
                  </a:lnTo>
                  <a:cubicBezTo>
                    <a:pt x="7438" y="4097"/>
                    <a:pt x="7438" y="4127"/>
                    <a:pt x="7411" y="4155"/>
                  </a:cubicBezTo>
                  <a:lnTo>
                    <a:pt x="7411" y="4185"/>
                  </a:lnTo>
                  <a:lnTo>
                    <a:pt x="7380" y="4185"/>
                  </a:lnTo>
                  <a:cubicBezTo>
                    <a:pt x="7380" y="4213"/>
                    <a:pt x="7352" y="4213"/>
                    <a:pt x="7352" y="4213"/>
                  </a:cubicBezTo>
                  <a:lnTo>
                    <a:pt x="7294" y="4271"/>
                  </a:lnTo>
                  <a:lnTo>
                    <a:pt x="7294" y="4271"/>
                  </a:lnTo>
                  <a:lnTo>
                    <a:pt x="7264" y="4271"/>
                  </a:lnTo>
                  <a:cubicBezTo>
                    <a:pt x="7236" y="4301"/>
                    <a:pt x="7206" y="4329"/>
                    <a:pt x="7178" y="4329"/>
                  </a:cubicBezTo>
                  <a:cubicBezTo>
                    <a:pt x="7148" y="4359"/>
                    <a:pt x="7090" y="4359"/>
                    <a:pt x="7062" y="4387"/>
                  </a:cubicBezTo>
                  <a:lnTo>
                    <a:pt x="7062" y="4387"/>
                  </a:lnTo>
                  <a:lnTo>
                    <a:pt x="7032" y="4387"/>
                  </a:lnTo>
                  <a:lnTo>
                    <a:pt x="7004" y="4387"/>
                  </a:lnTo>
                  <a:lnTo>
                    <a:pt x="6946" y="4387"/>
                  </a:lnTo>
                  <a:lnTo>
                    <a:pt x="6829" y="4387"/>
                  </a:lnTo>
                  <a:cubicBezTo>
                    <a:pt x="6771" y="4387"/>
                    <a:pt x="6741" y="4445"/>
                    <a:pt x="6771" y="4475"/>
                  </a:cubicBezTo>
                  <a:cubicBezTo>
                    <a:pt x="6829" y="4561"/>
                    <a:pt x="6946" y="4592"/>
                    <a:pt x="7032" y="4592"/>
                  </a:cubicBezTo>
                  <a:cubicBezTo>
                    <a:pt x="7148" y="4620"/>
                    <a:pt x="7236" y="4592"/>
                    <a:pt x="7322" y="4561"/>
                  </a:cubicBezTo>
                  <a:cubicBezTo>
                    <a:pt x="7380" y="4534"/>
                    <a:pt x="7411" y="4503"/>
                    <a:pt x="7469" y="4475"/>
                  </a:cubicBezTo>
                  <a:cubicBezTo>
                    <a:pt x="7497" y="4475"/>
                    <a:pt x="7555" y="4475"/>
                    <a:pt x="7555" y="4503"/>
                  </a:cubicBezTo>
                  <a:lnTo>
                    <a:pt x="7613" y="4503"/>
                  </a:lnTo>
                  <a:cubicBezTo>
                    <a:pt x="7643" y="4503"/>
                    <a:pt x="7643" y="4534"/>
                    <a:pt x="7643" y="4534"/>
                  </a:cubicBezTo>
                  <a:lnTo>
                    <a:pt x="7671" y="4534"/>
                  </a:lnTo>
                  <a:cubicBezTo>
                    <a:pt x="7759" y="4561"/>
                    <a:pt x="7817" y="4620"/>
                    <a:pt x="7875" y="4650"/>
                  </a:cubicBezTo>
                  <a:lnTo>
                    <a:pt x="7903" y="4678"/>
                  </a:lnTo>
                  <a:lnTo>
                    <a:pt x="7934" y="4678"/>
                  </a:lnTo>
                  <a:cubicBezTo>
                    <a:pt x="7934" y="4708"/>
                    <a:pt x="7961" y="4708"/>
                    <a:pt x="7992" y="4736"/>
                  </a:cubicBezTo>
                  <a:cubicBezTo>
                    <a:pt x="7992" y="4736"/>
                    <a:pt x="7992" y="4766"/>
                    <a:pt x="8020" y="4766"/>
                  </a:cubicBezTo>
                  <a:cubicBezTo>
                    <a:pt x="8020" y="4794"/>
                    <a:pt x="8020" y="4794"/>
                    <a:pt x="8050" y="4794"/>
                  </a:cubicBezTo>
                  <a:lnTo>
                    <a:pt x="8050" y="4824"/>
                  </a:lnTo>
                  <a:lnTo>
                    <a:pt x="8050" y="4824"/>
                  </a:lnTo>
                  <a:cubicBezTo>
                    <a:pt x="8078" y="4852"/>
                    <a:pt x="8108" y="4882"/>
                    <a:pt x="8108" y="4910"/>
                  </a:cubicBezTo>
                  <a:cubicBezTo>
                    <a:pt x="8108" y="4940"/>
                    <a:pt x="8136" y="4968"/>
                    <a:pt x="8136" y="4968"/>
                  </a:cubicBezTo>
                  <a:lnTo>
                    <a:pt x="8136" y="4998"/>
                  </a:lnTo>
                  <a:lnTo>
                    <a:pt x="8166" y="5026"/>
                  </a:lnTo>
                  <a:cubicBezTo>
                    <a:pt x="8166" y="5057"/>
                    <a:pt x="8194" y="5115"/>
                    <a:pt x="8194" y="5143"/>
                  </a:cubicBezTo>
                  <a:lnTo>
                    <a:pt x="8194" y="5173"/>
                  </a:lnTo>
                  <a:lnTo>
                    <a:pt x="8194" y="5201"/>
                  </a:lnTo>
                  <a:lnTo>
                    <a:pt x="8194" y="5231"/>
                  </a:lnTo>
                  <a:lnTo>
                    <a:pt x="8194" y="5259"/>
                  </a:lnTo>
                  <a:lnTo>
                    <a:pt x="8194" y="5375"/>
                  </a:lnTo>
                  <a:lnTo>
                    <a:pt x="8194" y="5405"/>
                  </a:lnTo>
                  <a:lnTo>
                    <a:pt x="8194" y="5433"/>
                  </a:lnTo>
                  <a:lnTo>
                    <a:pt x="8194" y="5491"/>
                  </a:lnTo>
                  <a:cubicBezTo>
                    <a:pt x="8166" y="5521"/>
                    <a:pt x="8166" y="5580"/>
                    <a:pt x="8136" y="5607"/>
                  </a:cubicBezTo>
                  <a:lnTo>
                    <a:pt x="8136" y="5607"/>
                  </a:lnTo>
                  <a:lnTo>
                    <a:pt x="8136" y="5638"/>
                  </a:lnTo>
                  <a:cubicBezTo>
                    <a:pt x="8136" y="5666"/>
                    <a:pt x="8108" y="5666"/>
                    <a:pt x="8108" y="5696"/>
                  </a:cubicBezTo>
                  <a:cubicBezTo>
                    <a:pt x="8078" y="5724"/>
                    <a:pt x="8050" y="5754"/>
                    <a:pt x="8050" y="5782"/>
                  </a:cubicBezTo>
                  <a:cubicBezTo>
                    <a:pt x="8050" y="5812"/>
                    <a:pt x="8050" y="5812"/>
                    <a:pt x="8020" y="5812"/>
                  </a:cubicBezTo>
                  <a:lnTo>
                    <a:pt x="8020" y="5812"/>
                  </a:lnTo>
                  <a:cubicBezTo>
                    <a:pt x="7992" y="5840"/>
                    <a:pt x="7992" y="5870"/>
                    <a:pt x="7961" y="5870"/>
                  </a:cubicBezTo>
                  <a:cubicBezTo>
                    <a:pt x="7934" y="5898"/>
                    <a:pt x="7903" y="5956"/>
                    <a:pt x="7875" y="5986"/>
                  </a:cubicBezTo>
                  <a:lnTo>
                    <a:pt x="7845" y="5986"/>
                  </a:lnTo>
                  <a:cubicBezTo>
                    <a:pt x="7845" y="5986"/>
                    <a:pt x="7787" y="6014"/>
                    <a:pt x="7817" y="6014"/>
                  </a:cubicBezTo>
                  <a:lnTo>
                    <a:pt x="7787" y="6044"/>
                  </a:lnTo>
                  <a:cubicBezTo>
                    <a:pt x="7729" y="6072"/>
                    <a:pt x="7701" y="6103"/>
                    <a:pt x="7643" y="6130"/>
                  </a:cubicBezTo>
                  <a:lnTo>
                    <a:pt x="7613" y="6130"/>
                  </a:lnTo>
                  <a:cubicBezTo>
                    <a:pt x="7585" y="6161"/>
                    <a:pt x="7555" y="6161"/>
                    <a:pt x="7527" y="6189"/>
                  </a:cubicBezTo>
                  <a:cubicBezTo>
                    <a:pt x="7497" y="6219"/>
                    <a:pt x="7497" y="6277"/>
                    <a:pt x="7555" y="6305"/>
                  </a:cubicBezTo>
                  <a:lnTo>
                    <a:pt x="7643" y="6305"/>
                  </a:lnTo>
                  <a:lnTo>
                    <a:pt x="7701" y="6305"/>
                  </a:lnTo>
                  <a:cubicBezTo>
                    <a:pt x="7759" y="6305"/>
                    <a:pt x="7787" y="6277"/>
                    <a:pt x="7817" y="6277"/>
                  </a:cubicBezTo>
                  <a:cubicBezTo>
                    <a:pt x="7875" y="6247"/>
                    <a:pt x="7934" y="6247"/>
                    <a:pt x="7961" y="6219"/>
                  </a:cubicBezTo>
                  <a:cubicBezTo>
                    <a:pt x="8050" y="6161"/>
                    <a:pt x="8136" y="6103"/>
                    <a:pt x="8194" y="6044"/>
                  </a:cubicBezTo>
                  <a:cubicBezTo>
                    <a:pt x="8252" y="6014"/>
                    <a:pt x="8282" y="5956"/>
                    <a:pt x="8310" y="5898"/>
                  </a:cubicBezTo>
                  <a:cubicBezTo>
                    <a:pt x="8310" y="5928"/>
                    <a:pt x="8340" y="5956"/>
                    <a:pt x="8340" y="5956"/>
                  </a:cubicBezTo>
                  <a:cubicBezTo>
                    <a:pt x="8368" y="5986"/>
                    <a:pt x="8368" y="5986"/>
                    <a:pt x="8368" y="6014"/>
                  </a:cubicBezTo>
                  <a:lnTo>
                    <a:pt x="8368" y="6014"/>
                  </a:lnTo>
                  <a:cubicBezTo>
                    <a:pt x="8368" y="6044"/>
                    <a:pt x="8368" y="6044"/>
                    <a:pt x="8398" y="6044"/>
                  </a:cubicBezTo>
                  <a:lnTo>
                    <a:pt x="8398" y="6161"/>
                  </a:lnTo>
                  <a:lnTo>
                    <a:pt x="8398" y="6189"/>
                  </a:lnTo>
                  <a:lnTo>
                    <a:pt x="8398" y="6219"/>
                  </a:lnTo>
                  <a:cubicBezTo>
                    <a:pt x="8426" y="6219"/>
                    <a:pt x="8426" y="6247"/>
                    <a:pt x="8398" y="6247"/>
                  </a:cubicBezTo>
                  <a:lnTo>
                    <a:pt x="8398" y="6305"/>
                  </a:lnTo>
                  <a:lnTo>
                    <a:pt x="8398" y="6305"/>
                  </a:lnTo>
                  <a:lnTo>
                    <a:pt x="8398" y="6305"/>
                  </a:lnTo>
                  <a:lnTo>
                    <a:pt x="8398" y="6305"/>
                  </a:lnTo>
                  <a:lnTo>
                    <a:pt x="8398" y="6305"/>
                  </a:lnTo>
                  <a:lnTo>
                    <a:pt x="8398" y="6363"/>
                  </a:lnTo>
                  <a:cubicBezTo>
                    <a:pt x="8398" y="6363"/>
                    <a:pt x="8398" y="6393"/>
                    <a:pt x="8368" y="64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2" name="Google Shape;3712;p35"/>
            <p:cNvSpPr/>
            <p:nvPr/>
          </p:nvSpPr>
          <p:spPr>
            <a:xfrm>
              <a:off x="5150775" y="3133875"/>
              <a:ext cx="25" cy="25"/>
            </a:xfrm>
            <a:custGeom>
              <a:avLst/>
              <a:gdLst/>
              <a:ahLst/>
              <a:cxnLst/>
              <a:rect l="l" t="t" r="r" b="b"/>
              <a:pathLst>
                <a:path w="1" h="1" extrusionOk="0">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3" name="Google Shape;3713;p35"/>
            <p:cNvSpPr/>
            <p:nvPr/>
          </p:nvSpPr>
          <p:spPr>
            <a:xfrm>
              <a:off x="4982250" y="3197100"/>
              <a:ext cx="2175" cy="2175"/>
            </a:xfrm>
            <a:custGeom>
              <a:avLst/>
              <a:gdLst/>
              <a:ahLst/>
              <a:cxnLst/>
              <a:rect l="l" t="t" r="r" b="b"/>
              <a:pathLst>
                <a:path w="87" h="87" extrusionOk="0">
                  <a:moveTo>
                    <a:pt x="28" y="29"/>
                  </a:moveTo>
                  <a:cubicBezTo>
                    <a:pt x="0" y="1"/>
                    <a:pt x="0" y="59"/>
                    <a:pt x="28" y="59"/>
                  </a:cubicBezTo>
                  <a:cubicBezTo>
                    <a:pt x="59" y="87"/>
                    <a:pt x="86" y="29"/>
                    <a:pt x="28" y="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35"/>
            <p:cNvSpPr/>
            <p:nvPr/>
          </p:nvSpPr>
          <p:spPr>
            <a:xfrm>
              <a:off x="5078125" y="3160025"/>
              <a:ext cx="32700" cy="53075"/>
            </a:xfrm>
            <a:custGeom>
              <a:avLst/>
              <a:gdLst/>
              <a:ahLst/>
              <a:cxnLst/>
              <a:rect l="l" t="t" r="r" b="b"/>
              <a:pathLst>
                <a:path w="1308" h="2123" extrusionOk="0">
                  <a:moveTo>
                    <a:pt x="1191" y="59"/>
                  </a:moveTo>
                  <a:cubicBezTo>
                    <a:pt x="1105" y="175"/>
                    <a:pt x="1017" y="291"/>
                    <a:pt x="959" y="438"/>
                  </a:cubicBezTo>
                  <a:cubicBezTo>
                    <a:pt x="873" y="554"/>
                    <a:pt x="784" y="698"/>
                    <a:pt x="698" y="814"/>
                  </a:cubicBezTo>
                  <a:cubicBezTo>
                    <a:pt x="552" y="1077"/>
                    <a:pt x="408" y="1337"/>
                    <a:pt x="233" y="1600"/>
                  </a:cubicBezTo>
                  <a:cubicBezTo>
                    <a:pt x="145" y="1744"/>
                    <a:pt x="59" y="1891"/>
                    <a:pt x="1" y="2065"/>
                  </a:cubicBezTo>
                  <a:cubicBezTo>
                    <a:pt x="1" y="2093"/>
                    <a:pt x="59" y="2123"/>
                    <a:pt x="87" y="2093"/>
                  </a:cubicBezTo>
                  <a:cubicBezTo>
                    <a:pt x="175" y="2007"/>
                    <a:pt x="261" y="1860"/>
                    <a:pt x="350" y="1744"/>
                  </a:cubicBezTo>
                  <a:cubicBezTo>
                    <a:pt x="408" y="1600"/>
                    <a:pt x="494" y="1484"/>
                    <a:pt x="582" y="1337"/>
                  </a:cubicBezTo>
                  <a:cubicBezTo>
                    <a:pt x="726" y="1077"/>
                    <a:pt x="873" y="814"/>
                    <a:pt x="1047" y="554"/>
                  </a:cubicBezTo>
                  <a:cubicBezTo>
                    <a:pt x="1075" y="496"/>
                    <a:pt x="1133" y="408"/>
                    <a:pt x="1163" y="349"/>
                  </a:cubicBezTo>
                  <a:cubicBezTo>
                    <a:pt x="1221" y="263"/>
                    <a:pt x="1249" y="175"/>
                    <a:pt x="1279" y="117"/>
                  </a:cubicBezTo>
                  <a:cubicBezTo>
                    <a:pt x="1307" y="31"/>
                    <a:pt x="1221" y="1"/>
                    <a:pt x="1191" y="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35"/>
            <p:cNvSpPr/>
            <p:nvPr/>
          </p:nvSpPr>
          <p:spPr>
            <a:xfrm>
              <a:off x="5070875" y="3221800"/>
              <a:ext cx="4375" cy="3625"/>
            </a:xfrm>
            <a:custGeom>
              <a:avLst/>
              <a:gdLst/>
              <a:ahLst/>
              <a:cxnLst/>
              <a:rect l="l" t="t" r="r" b="b"/>
              <a:pathLst>
                <a:path w="175" h="145" extrusionOk="0">
                  <a:moveTo>
                    <a:pt x="144" y="1"/>
                  </a:moveTo>
                  <a:lnTo>
                    <a:pt x="86" y="1"/>
                  </a:lnTo>
                  <a:lnTo>
                    <a:pt x="58" y="1"/>
                  </a:lnTo>
                  <a:lnTo>
                    <a:pt x="28" y="29"/>
                  </a:lnTo>
                  <a:lnTo>
                    <a:pt x="28" y="59"/>
                  </a:lnTo>
                  <a:cubicBezTo>
                    <a:pt x="0" y="59"/>
                    <a:pt x="0" y="87"/>
                    <a:pt x="0" y="87"/>
                  </a:cubicBezTo>
                  <a:cubicBezTo>
                    <a:pt x="0" y="87"/>
                    <a:pt x="0" y="117"/>
                    <a:pt x="28" y="117"/>
                  </a:cubicBezTo>
                  <a:cubicBezTo>
                    <a:pt x="28" y="145"/>
                    <a:pt x="58" y="145"/>
                    <a:pt x="86" y="145"/>
                  </a:cubicBezTo>
                  <a:cubicBezTo>
                    <a:pt x="86" y="145"/>
                    <a:pt x="117" y="117"/>
                    <a:pt x="144" y="117"/>
                  </a:cubicBezTo>
                  <a:cubicBezTo>
                    <a:pt x="175" y="87"/>
                    <a:pt x="175" y="29"/>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6" name="Google Shape;3716;p35"/>
            <p:cNvSpPr/>
            <p:nvPr/>
          </p:nvSpPr>
          <p:spPr>
            <a:xfrm>
              <a:off x="5004050" y="3061250"/>
              <a:ext cx="21050" cy="19650"/>
            </a:xfrm>
            <a:custGeom>
              <a:avLst/>
              <a:gdLst/>
              <a:ahLst/>
              <a:cxnLst/>
              <a:rect l="l" t="t" r="r" b="b"/>
              <a:pathLst>
                <a:path w="842" h="786" extrusionOk="0">
                  <a:moveTo>
                    <a:pt x="407" y="756"/>
                  </a:moveTo>
                  <a:cubicBezTo>
                    <a:pt x="581" y="786"/>
                    <a:pt x="756" y="698"/>
                    <a:pt x="783" y="523"/>
                  </a:cubicBezTo>
                  <a:cubicBezTo>
                    <a:pt x="842" y="349"/>
                    <a:pt x="756" y="205"/>
                    <a:pt x="609" y="89"/>
                  </a:cubicBezTo>
                  <a:cubicBezTo>
                    <a:pt x="523" y="30"/>
                    <a:pt x="435" y="0"/>
                    <a:pt x="319" y="0"/>
                  </a:cubicBezTo>
                  <a:cubicBezTo>
                    <a:pt x="260" y="0"/>
                    <a:pt x="233" y="30"/>
                    <a:pt x="174" y="58"/>
                  </a:cubicBezTo>
                  <a:cubicBezTo>
                    <a:pt x="58" y="89"/>
                    <a:pt x="0" y="233"/>
                    <a:pt x="58" y="379"/>
                  </a:cubicBezTo>
                  <a:cubicBezTo>
                    <a:pt x="86" y="523"/>
                    <a:pt x="233" y="698"/>
                    <a:pt x="407" y="756"/>
                  </a:cubicBezTo>
                  <a:close/>
                  <a:moveTo>
                    <a:pt x="174" y="205"/>
                  </a:moveTo>
                  <a:lnTo>
                    <a:pt x="174" y="205"/>
                  </a:lnTo>
                  <a:lnTo>
                    <a:pt x="202" y="205"/>
                  </a:lnTo>
                  <a:lnTo>
                    <a:pt x="174" y="205"/>
                  </a:lnTo>
                  <a:lnTo>
                    <a:pt x="174" y="205"/>
                  </a:lnTo>
                  <a:close/>
                  <a:moveTo>
                    <a:pt x="493" y="205"/>
                  </a:moveTo>
                  <a:lnTo>
                    <a:pt x="493" y="205"/>
                  </a:lnTo>
                  <a:cubicBezTo>
                    <a:pt x="581" y="263"/>
                    <a:pt x="639" y="349"/>
                    <a:pt x="639" y="465"/>
                  </a:cubicBezTo>
                  <a:cubicBezTo>
                    <a:pt x="639" y="553"/>
                    <a:pt x="581" y="612"/>
                    <a:pt x="465" y="612"/>
                  </a:cubicBezTo>
                  <a:cubicBezTo>
                    <a:pt x="349" y="612"/>
                    <a:pt x="260" y="495"/>
                    <a:pt x="233" y="407"/>
                  </a:cubicBezTo>
                  <a:cubicBezTo>
                    <a:pt x="202" y="349"/>
                    <a:pt x="174" y="291"/>
                    <a:pt x="174" y="233"/>
                  </a:cubicBezTo>
                  <a:lnTo>
                    <a:pt x="174" y="205"/>
                  </a:lnTo>
                  <a:lnTo>
                    <a:pt x="202" y="205"/>
                  </a:lnTo>
                  <a:lnTo>
                    <a:pt x="202" y="205"/>
                  </a:lnTo>
                  <a:cubicBezTo>
                    <a:pt x="233" y="205"/>
                    <a:pt x="233" y="175"/>
                    <a:pt x="260" y="175"/>
                  </a:cubicBezTo>
                  <a:lnTo>
                    <a:pt x="319" y="175"/>
                  </a:lnTo>
                  <a:cubicBezTo>
                    <a:pt x="377" y="147"/>
                    <a:pt x="435" y="175"/>
                    <a:pt x="493" y="2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7" name="Google Shape;3717;p35"/>
            <p:cNvSpPr/>
            <p:nvPr/>
          </p:nvSpPr>
          <p:spPr>
            <a:xfrm>
              <a:off x="5065050" y="3038750"/>
              <a:ext cx="20375" cy="16700"/>
            </a:xfrm>
            <a:custGeom>
              <a:avLst/>
              <a:gdLst/>
              <a:ahLst/>
              <a:cxnLst/>
              <a:rect l="l" t="t" r="r" b="b"/>
              <a:pathLst>
                <a:path w="815" h="668" extrusionOk="0">
                  <a:moveTo>
                    <a:pt x="291" y="59"/>
                  </a:moveTo>
                  <a:cubicBezTo>
                    <a:pt x="291" y="59"/>
                    <a:pt x="291" y="87"/>
                    <a:pt x="261" y="87"/>
                  </a:cubicBezTo>
                  <a:cubicBezTo>
                    <a:pt x="175" y="59"/>
                    <a:pt x="59" y="145"/>
                    <a:pt x="29" y="261"/>
                  </a:cubicBezTo>
                  <a:cubicBezTo>
                    <a:pt x="1" y="377"/>
                    <a:pt x="87" y="524"/>
                    <a:pt x="203" y="582"/>
                  </a:cubicBezTo>
                  <a:cubicBezTo>
                    <a:pt x="319" y="668"/>
                    <a:pt x="494" y="640"/>
                    <a:pt x="610" y="582"/>
                  </a:cubicBezTo>
                  <a:cubicBezTo>
                    <a:pt x="668" y="552"/>
                    <a:pt x="756" y="493"/>
                    <a:pt x="784" y="435"/>
                  </a:cubicBezTo>
                  <a:cubicBezTo>
                    <a:pt x="814" y="377"/>
                    <a:pt x="814" y="291"/>
                    <a:pt x="756" y="233"/>
                  </a:cubicBezTo>
                  <a:cubicBezTo>
                    <a:pt x="726" y="145"/>
                    <a:pt x="640" y="117"/>
                    <a:pt x="552" y="87"/>
                  </a:cubicBezTo>
                  <a:cubicBezTo>
                    <a:pt x="494" y="59"/>
                    <a:pt x="350" y="1"/>
                    <a:pt x="291" y="59"/>
                  </a:cubicBezTo>
                  <a:close/>
                  <a:moveTo>
                    <a:pt x="466" y="203"/>
                  </a:moveTo>
                  <a:lnTo>
                    <a:pt x="466" y="203"/>
                  </a:lnTo>
                  <a:cubicBezTo>
                    <a:pt x="524" y="233"/>
                    <a:pt x="610" y="261"/>
                    <a:pt x="640" y="291"/>
                  </a:cubicBezTo>
                  <a:cubicBezTo>
                    <a:pt x="668" y="349"/>
                    <a:pt x="640" y="377"/>
                    <a:pt x="610" y="407"/>
                  </a:cubicBezTo>
                  <a:cubicBezTo>
                    <a:pt x="552" y="466"/>
                    <a:pt x="494" y="466"/>
                    <a:pt x="436" y="493"/>
                  </a:cubicBezTo>
                  <a:cubicBezTo>
                    <a:pt x="319" y="524"/>
                    <a:pt x="203" y="493"/>
                    <a:pt x="145" y="377"/>
                  </a:cubicBezTo>
                  <a:cubicBezTo>
                    <a:pt x="117" y="291"/>
                    <a:pt x="175" y="145"/>
                    <a:pt x="291" y="175"/>
                  </a:cubicBezTo>
                  <a:lnTo>
                    <a:pt x="319" y="175"/>
                  </a:lnTo>
                  <a:cubicBezTo>
                    <a:pt x="377" y="203"/>
                    <a:pt x="436" y="203"/>
                    <a:pt x="466" y="2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35"/>
            <p:cNvSpPr/>
            <p:nvPr/>
          </p:nvSpPr>
          <p:spPr>
            <a:xfrm>
              <a:off x="5061400" y="3008250"/>
              <a:ext cx="13100" cy="10875"/>
            </a:xfrm>
            <a:custGeom>
              <a:avLst/>
              <a:gdLst/>
              <a:ahLst/>
              <a:cxnLst/>
              <a:rect l="l" t="t" r="r" b="b"/>
              <a:pathLst>
                <a:path w="524" h="435" extrusionOk="0">
                  <a:moveTo>
                    <a:pt x="31" y="261"/>
                  </a:moveTo>
                  <a:cubicBezTo>
                    <a:pt x="59" y="377"/>
                    <a:pt x="205" y="435"/>
                    <a:pt x="321" y="407"/>
                  </a:cubicBezTo>
                  <a:cubicBezTo>
                    <a:pt x="379" y="407"/>
                    <a:pt x="437" y="407"/>
                    <a:pt x="465" y="377"/>
                  </a:cubicBezTo>
                  <a:cubicBezTo>
                    <a:pt x="523" y="319"/>
                    <a:pt x="523" y="261"/>
                    <a:pt x="496" y="233"/>
                  </a:cubicBezTo>
                  <a:cubicBezTo>
                    <a:pt x="465" y="175"/>
                    <a:pt x="407" y="144"/>
                    <a:pt x="349" y="117"/>
                  </a:cubicBezTo>
                  <a:cubicBezTo>
                    <a:pt x="291" y="58"/>
                    <a:pt x="233" y="28"/>
                    <a:pt x="147" y="0"/>
                  </a:cubicBezTo>
                  <a:cubicBezTo>
                    <a:pt x="117" y="0"/>
                    <a:pt x="89" y="28"/>
                    <a:pt x="89" y="58"/>
                  </a:cubicBezTo>
                  <a:lnTo>
                    <a:pt x="89" y="86"/>
                  </a:lnTo>
                  <a:lnTo>
                    <a:pt x="89" y="86"/>
                  </a:lnTo>
                  <a:cubicBezTo>
                    <a:pt x="31" y="144"/>
                    <a:pt x="0" y="203"/>
                    <a:pt x="31" y="261"/>
                  </a:cubicBezTo>
                  <a:close/>
                  <a:moveTo>
                    <a:pt x="321" y="233"/>
                  </a:moveTo>
                  <a:lnTo>
                    <a:pt x="321" y="233"/>
                  </a:lnTo>
                  <a:cubicBezTo>
                    <a:pt x="349" y="233"/>
                    <a:pt x="407" y="261"/>
                    <a:pt x="407" y="291"/>
                  </a:cubicBezTo>
                  <a:lnTo>
                    <a:pt x="379" y="291"/>
                  </a:lnTo>
                  <a:cubicBezTo>
                    <a:pt x="379" y="291"/>
                    <a:pt x="349" y="291"/>
                    <a:pt x="321" y="319"/>
                  </a:cubicBezTo>
                  <a:cubicBezTo>
                    <a:pt x="263" y="319"/>
                    <a:pt x="175" y="319"/>
                    <a:pt x="147" y="261"/>
                  </a:cubicBezTo>
                  <a:cubicBezTo>
                    <a:pt x="117" y="233"/>
                    <a:pt x="117" y="175"/>
                    <a:pt x="147" y="144"/>
                  </a:cubicBezTo>
                  <a:cubicBezTo>
                    <a:pt x="175" y="144"/>
                    <a:pt x="205" y="175"/>
                    <a:pt x="233" y="175"/>
                  </a:cubicBezTo>
                  <a:cubicBezTo>
                    <a:pt x="263" y="203"/>
                    <a:pt x="291" y="203"/>
                    <a:pt x="321" y="2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35"/>
            <p:cNvSpPr/>
            <p:nvPr/>
          </p:nvSpPr>
          <p:spPr>
            <a:xfrm>
              <a:off x="4998925" y="3097550"/>
              <a:ext cx="15300" cy="14575"/>
            </a:xfrm>
            <a:custGeom>
              <a:avLst/>
              <a:gdLst/>
              <a:ahLst/>
              <a:cxnLst/>
              <a:rect l="l" t="t" r="r" b="b"/>
              <a:pathLst>
                <a:path w="612" h="583" extrusionOk="0">
                  <a:moveTo>
                    <a:pt x="496" y="524"/>
                  </a:moveTo>
                  <a:cubicBezTo>
                    <a:pt x="582" y="466"/>
                    <a:pt x="612" y="322"/>
                    <a:pt x="554" y="206"/>
                  </a:cubicBezTo>
                  <a:cubicBezTo>
                    <a:pt x="496" y="147"/>
                    <a:pt x="438" y="89"/>
                    <a:pt x="379" y="59"/>
                  </a:cubicBezTo>
                  <a:cubicBezTo>
                    <a:pt x="321" y="31"/>
                    <a:pt x="263" y="1"/>
                    <a:pt x="205" y="1"/>
                  </a:cubicBezTo>
                  <a:lnTo>
                    <a:pt x="205" y="1"/>
                  </a:lnTo>
                  <a:lnTo>
                    <a:pt x="147" y="1"/>
                  </a:lnTo>
                  <a:cubicBezTo>
                    <a:pt x="89" y="1"/>
                    <a:pt x="59" y="59"/>
                    <a:pt x="59" y="89"/>
                  </a:cubicBezTo>
                  <a:cubicBezTo>
                    <a:pt x="31" y="117"/>
                    <a:pt x="1" y="175"/>
                    <a:pt x="1" y="233"/>
                  </a:cubicBezTo>
                  <a:cubicBezTo>
                    <a:pt x="1" y="350"/>
                    <a:pt x="59" y="466"/>
                    <a:pt x="175" y="524"/>
                  </a:cubicBezTo>
                  <a:cubicBezTo>
                    <a:pt x="263" y="582"/>
                    <a:pt x="379" y="582"/>
                    <a:pt x="496" y="524"/>
                  </a:cubicBezTo>
                  <a:close/>
                  <a:moveTo>
                    <a:pt x="349" y="438"/>
                  </a:moveTo>
                  <a:lnTo>
                    <a:pt x="349" y="438"/>
                  </a:lnTo>
                  <a:cubicBezTo>
                    <a:pt x="263" y="438"/>
                    <a:pt x="175" y="380"/>
                    <a:pt x="147" y="322"/>
                  </a:cubicBezTo>
                  <a:cubicBezTo>
                    <a:pt x="117" y="264"/>
                    <a:pt x="117" y="206"/>
                    <a:pt x="147" y="147"/>
                  </a:cubicBezTo>
                  <a:cubicBezTo>
                    <a:pt x="205" y="175"/>
                    <a:pt x="263" y="175"/>
                    <a:pt x="291" y="175"/>
                  </a:cubicBezTo>
                  <a:cubicBezTo>
                    <a:pt x="349" y="206"/>
                    <a:pt x="379" y="233"/>
                    <a:pt x="407" y="264"/>
                  </a:cubicBezTo>
                  <a:cubicBezTo>
                    <a:pt x="465" y="350"/>
                    <a:pt x="438" y="438"/>
                    <a:pt x="349" y="4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35"/>
            <p:cNvSpPr/>
            <p:nvPr/>
          </p:nvSpPr>
          <p:spPr>
            <a:xfrm>
              <a:off x="5069425" y="3071400"/>
              <a:ext cx="24725" cy="22575"/>
            </a:xfrm>
            <a:custGeom>
              <a:avLst/>
              <a:gdLst/>
              <a:ahLst/>
              <a:cxnLst/>
              <a:rect l="l" t="t" r="r" b="b"/>
              <a:pathLst>
                <a:path w="989" h="903" extrusionOk="0">
                  <a:moveTo>
                    <a:pt x="0" y="496"/>
                  </a:moveTo>
                  <a:cubicBezTo>
                    <a:pt x="0" y="582"/>
                    <a:pt x="0" y="698"/>
                    <a:pt x="58" y="756"/>
                  </a:cubicBezTo>
                  <a:cubicBezTo>
                    <a:pt x="116" y="845"/>
                    <a:pt x="202" y="903"/>
                    <a:pt x="319" y="903"/>
                  </a:cubicBezTo>
                  <a:cubicBezTo>
                    <a:pt x="435" y="903"/>
                    <a:pt x="523" y="873"/>
                    <a:pt x="639" y="845"/>
                  </a:cubicBezTo>
                  <a:cubicBezTo>
                    <a:pt x="725" y="815"/>
                    <a:pt x="814" y="756"/>
                    <a:pt x="872" y="670"/>
                  </a:cubicBezTo>
                  <a:cubicBezTo>
                    <a:pt x="930" y="582"/>
                    <a:pt x="988" y="496"/>
                    <a:pt x="958" y="380"/>
                  </a:cubicBezTo>
                  <a:cubicBezTo>
                    <a:pt x="930" y="292"/>
                    <a:pt x="872" y="206"/>
                    <a:pt x="814" y="147"/>
                  </a:cubicBezTo>
                  <a:cubicBezTo>
                    <a:pt x="725" y="59"/>
                    <a:pt x="609" y="1"/>
                    <a:pt x="465" y="31"/>
                  </a:cubicBezTo>
                  <a:cubicBezTo>
                    <a:pt x="407" y="31"/>
                    <a:pt x="319" y="89"/>
                    <a:pt x="291" y="175"/>
                  </a:cubicBezTo>
                  <a:cubicBezTo>
                    <a:pt x="175" y="264"/>
                    <a:pt x="58" y="350"/>
                    <a:pt x="0" y="496"/>
                  </a:cubicBezTo>
                  <a:close/>
                  <a:moveTo>
                    <a:pt x="698" y="264"/>
                  </a:moveTo>
                  <a:lnTo>
                    <a:pt x="698" y="264"/>
                  </a:lnTo>
                  <a:cubicBezTo>
                    <a:pt x="756" y="322"/>
                    <a:pt x="784" y="350"/>
                    <a:pt x="784" y="408"/>
                  </a:cubicBezTo>
                  <a:cubicBezTo>
                    <a:pt x="814" y="466"/>
                    <a:pt x="784" y="524"/>
                    <a:pt x="756" y="582"/>
                  </a:cubicBezTo>
                  <a:cubicBezTo>
                    <a:pt x="667" y="670"/>
                    <a:pt x="493" y="729"/>
                    <a:pt x="377" y="729"/>
                  </a:cubicBezTo>
                  <a:cubicBezTo>
                    <a:pt x="291" y="756"/>
                    <a:pt x="233" y="756"/>
                    <a:pt x="175" y="698"/>
                  </a:cubicBezTo>
                  <a:cubicBezTo>
                    <a:pt x="144" y="640"/>
                    <a:pt x="144" y="582"/>
                    <a:pt x="144" y="524"/>
                  </a:cubicBezTo>
                  <a:cubicBezTo>
                    <a:pt x="175" y="408"/>
                    <a:pt x="261" y="350"/>
                    <a:pt x="349" y="292"/>
                  </a:cubicBezTo>
                  <a:cubicBezTo>
                    <a:pt x="349" y="292"/>
                    <a:pt x="377" y="292"/>
                    <a:pt x="377" y="264"/>
                  </a:cubicBezTo>
                  <a:cubicBezTo>
                    <a:pt x="407" y="264"/>
                    <a:pt x="407" y="233"/>
                    <a:pt x="435" y="233"/>
                  </a:cubicBezTo>
                  <a:cubicBezTo>
                    <a:pt x="435" y="206"/>
                    <a:pt x="465" y="206"/>
                    <a:pt x="493" y="206"/>
                  </a:cubicBezTo>
                  <a:lnTo>
                    <a:pt x="523" y="206"/>
                  </a:lnTo>
                  <a:cubicBezTo>
                    <a:pt x="581" y="206"/>
                    <a:pt x="639" y="233"/>
                    <a:pt x="698" y="2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35"/>
            <p:cNvSpPr/>
            <p:nvPr/>
          </p:nvSpPr>
          <p:spPr>
            <a:xfrm>
              <a:off x="5073025" y="3112850"/>
              <a:ext cx="14550" cy="14550"/>
            </a:xfrm>
            <a:custGeom>
              <a:avLst/>
              <a:gdLst/>
              <a:ahLst/>
              <a:cxnLst/>
              <a:rect l="l" t="t" r="r" b="b"/>
              <a:pathLst>
                <a:path w="582" h="582" extrusionOk="0">
                  <a:moveTo>
                    <a:pt x="523" y="175"/>
                  </a:moveTo>
                  <a:cubicBezTo>
                    <a:pt x="465" y="117"/>
                    <a:pt x="407" y="58"/>
                    <a:pt x="349" y="28"/>
                  </a:cubicBezTo>
                  <a:cubicBezTo>
                    <a:pt x="321" y="28"/>
                    <a:pt x="291" y="0"/>
                    <a:pt x="233" y="0"/>
                  </a:cubicBezTo>
                  <a:lnTo>
                    <a:pt x="175" y="0"/>
                  </a:lnTo>
                  <a:lnTo>
                    <a:pt x="147" y="28"/>
                  </a:lnTo>
                  <a:cubicBezTo>
                    <a:pt x="117" y="28"/>
                    <a:pt x="117" y="58"/>
                    <a:pt x="117" y="58"/>
                  </a:cubicBezTo>
                  <a:lnTo>
                    <a:pt x="117" y="58"/>
                  </a:lnTo>
                  <a:cubicBezTo>
                    <a:pt x="0" y="261"/>
                    <a:pt x="31" y="523"/>
                    <a:pt x="263" y="581"/>
                  </a:cubicBezTo>
                  <a:cubicBezTo>
                    <a:pt x="379" y="581"/>
                    <a:pt x="495" y="551"/>
                    <a:pt x="523" y="465"/>
                  </a:cubicBezTo>
                  <a:cubicBezTo>
                    <a:pt x="581" y="377"/>
                    <a:pt x="581" y="261"/>
                    <a:pt x="523" y="175"/>
                  </a:cubicBezTo>
                  <a:close/>
                  <a:moveTo>
                    <a:pt x="379" y="435"/>
                  </a:moveTo>
                  <a:lnTo>
                    <a:pt x="379" y="435"/>
                  </a:lnTo>
                  <a:cubicBezTo>
                    <a:pt x="321" y="465"/>
                    <a:pt x="233" y="435"/>
                    <a:pt x="175" y="377"/>
                  </a:cubicBezTo>
                  <a:cubicBezTo>
                    <a:pt x="147" y="319"/>
                    <a:pt x="147" y="203"/>
                    <a:pt x="175" y="144"/>
                  </a:cubicBezTo>
                  <a:lnTo>
                    <a:pt x="205" y="144"/>
                  </a:lnTo>
                  <a:lnTo>
                    <a:pt x="291" y="144"/>
                  </a:lnTo>
                  <a:cubicBezTo>
                    <a:pt x="321" y="175"/>
                    <a:pt x="379" y="203"/>
                    <a:pt x="407" y="233"/>
                  </a:cubicBezTo>
                  <a:cubicBezTo>
                    <a:pt x="465" y="291"/>
                    <a:pt x="465" y="407"/>
                    <a:pt x="379" y="4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2" name="Google Shape;3722;p35"/>
            <p:cNvSpPr/>
            <p:nvPr/>
          </p:nvSpPr>
          <p:spPr>
            <a:xfrm>
              <a:off x="5104275" y="3124475"/>
              <a:ext cx="16700" cy="17450"/>
            </a:xfrm>
            <a:custGeom>
              <a:avLst/>
              <a:gdLst/>
              <a:ahLst/>
              <a:cxnLst/>
              <a:rect l="l" t="t" r="r" b="b"/>
              <a:pathLst>
                <a:path w="668" h="698" extrusionOk="0">
                  <a:moveTo>
                    <a:pt x="233" y="86"/>
                  </a:moveTo>
                  <a:cubicBezTo>
                    <a:pt x="233" y="86"/>
                    <a:pt x="203" y="116"/>
                    <a:pt x="203" y="144"/>
                  </a:cubicBezTo>
                  <a:lnTo>
                    <a:pt x="203" y="144"/>
                  </a:lnTo>
                  <a:cubicBezTo>
                    <a:pt x="145" y="175"/>
                    <a:pt x="87" y="202"/>
                    <a:pt x="59" y="261"/>
                  </a:cubicBezTo>
                  <a:cubicBezTo>
                    <a:pt x="1" y="377"/>
                    <a:pt x="59" y="493"/>
                    <a:pt x="145" y="551"/>
                  </a:cubicBezTo>
                  <a:cubicBezTo>
                    <a:pt x="377" y="698"/>
                    <a:pt x="668" y="465"/>
                    <a:pt x="610" y="233"/>
                  </a:cubicBezTo>
                  <a:cubicBezTo>
                    <a:pt x="582" y="58"/>
                    <a:pt x="377" y="0"/>
                    <a:pt x="233" y="86"/>
                  </a:cubicBezTo>
                  <a:close/>
                  <a:moveTo>
                    <a:pt x="350" y="435"/>
                  </a:moveTo>
                  <a:lnTo>
                    <a:pt x="350" y="435"/>
                  </a:lnTo>
                  <a:cubicBezTo>
                    <a:pt x="291" y="435"/>
                    <a:pt x="233" y="435"/>
                    <a:pt x="203" y="377"/>
                  </a:cubicBezTo>
                  <a:cubicBezTo>
                    <a:pt x="175" y="319"/>
                    <a:pt x="233" y="233"/>
                    <a:pt x="291" y="261"/>
                  </a:cubicBezTo>
                  <a:cubicBezTo>
                    <a:pt x="350" y="291"/>
                    <a:pt x="377" y="261"/>
                    <a:pt x="377" y="202"/>
                  </a:cubicBezTo>
                  <a:cubicBezTo>
                    <a:pt x="408" y="233"/>
                    <a:pt x="436" y="233"/>
                    <a:pt x="436" y="291"/>
                  </a:cubicBezTo>
                  <a:cubicBezTo>
                    <a:pt x="466" y="349"/>
                    <a:pt x="408" y="407"/>
                    <a:pt x="350" y="4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3" name="Google Shape;3723;p35"/>
            <p:cNvSpPr/>
            <p:nvPr/>
          </p:nvSpPr>
          <p:spPr>
            <a:xfrm>
              <a:off x="4982250" y="3067800"/>
              <a:ext cx="82825" cy="45775"/>
            </a:xfrm>
            <a:custGeom>
              <a:avLst/>
              <a:gdLst/>
              <a:ahLst/>
              <a:cxnLst/>
              <a:rect l="l" t="t" r="r" b="b"/>
              <a:pathLst>
                <a:path w="3313" h="1831" extrusionOk="0">
                  <a:moveTo>
                    <a:pt x="28" y="59"/>
                  </a:moveTo>
                  <a:cubicBezTo>
                    <a:pt x="86" y="145"/>
                    <a:pt x="145" y="203"/>
                    <a:pt x="203" y="261"/>
                  </a:cubicBezTo>
                  <a:cubicBezTo>
                    <a:pt x="175" y="261"/>
                    <a:pt x="175" y="291"/>
                    <a:pt x="175" y="319"/>
                  </a:cubicBezTo>
                  <a:cubicBezTo>
                    <a:pt x="233" y="377"/>
                    <a:pt x="291" y="466"/>
                    <a:pt x="349" y="524"/>
                  </a:cubicBezTo>
                  <a:cubicBezTo>
                    <a:pt x="377" y="582"/>
                    <a:pt x="435" y="640"/>
                    <a:pt x="493" y="698"/>
                  </a:cubicBezTo>
                  <a:cubicBezTo>
                    <a:pt x="523" y="698"/>
                    <a:pt x="551" y="668"/>
                    <a:pt x="523" y="668"/>
                  </a:cubicBezTo>
                  <a:cubicBezTo>
                    <a:pt x="523" y="582"/>
                    <a:pt x="465" y="524"/>
                    <a:pt x="407" y="466"/>
                  </a:cubicBezTo>
                  <a:lnTo>
                    <a:pt x="349" y="408"/>
                  </a:lnTo>
                  <a:cubicBezTo>
                    <a:pt x="609" y="640"/>
                    <a:pt x="872" y="842"/>
                    <a:pt x="1132" y="1047"/>
                  </a:cubicBezTo>
                  <a:cubicBezTo>
                    <a:pt x="1539" y="1307"/>
                    <a:pt x="2004" y="1512"/>
                    <a:pt x="2469" y="1656"/>
                  </a:cubicBezTo>
                  <a:cubicBezTo>
                    <a:pt x="2616" y="1714"/>
                    <a:pt x="2760" y="1744"/>
                    <a:pt x="2876" y="1772"/>
                  </a:cubicBezTo>
                  <a:cubicBezTo>
                    <a:pt x="2964" y="1802"/>
                    <a:pt x="3022" y="1802"/>
                    <a:pt x="3080" y="1802"/>
                  </a:cubicBezTo>
                  <a:cubicBezTo>
                    <a:pt x="3166" y="1830"/>
                    <a:pt x="3225" y="1830"/>
                    <a:pt x="3283" y="1830"/>
                  </a:cubicBezTo>
                  <a:cubicBezTo>
                    <a:pt x="3313" y="1830"/>
                    <a:pt x="3313" y="1772"/>
                    <a:pt x="3313" y="1772"/>
                  </a:cubicBezTo>
                  <a:cubicBezTo>
                    <a:pt x="3255" y="1744"/>
                    <a:pt x="3197" y="1714"/>
                    <a:pt x="3139" y="1714"/>
                  </a:cubicBezTo>
                  <a:cubicBezTo>
                    <a:pt x="3080" y="1686"/>
                    <a:pt x="3022" y="1686"/>
                    <a:pt x="2964" y="1656"/>
                  </a:cubicBezTo>
                  <a:lnTo>
                    <a:pt x="2616" y="1570"/>
                  </a:lnTo>
                  <a:cubicBezTo>
                    <a:pt x="2383" y="1482"/>
                    <a:pt x="2151" y="1423"/>
                    <a:pt x="1918" y="1307"/>
                  </a:cubicBezTo>
                  <a:cubicBezTo>
                    <a:pt x="1481" y="1105"/>
                    <a:pt x="1046" y="873"/>
                    <a:pt x="668" y="582"/>
                  </a:cubicBezTo>
                  <a:cubicBezTo>
                    <a:pt x="465" y="408"/>
                    <a:pt x="261" y="233"/>
                    <a:pt x="59" y="29"/>
                  </a:cubicBezTo>
                  <a:cubicBezTo>
                    <a:pt x="28" y="1"/>
                    <a:pt x="0" y="29"/>
                    <a:pt x="28" y="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35"/>
            <p:cNvSpPr/>
            <p:nvPr/>
          </p:nvSpPr>
          <p:spPr>
            <a:xfrm>
              <a:off x="5062850" y="3115000"/>
              <a:ext cx="4375" cy="3675"/>
            </a:xfrm>
            <a:custGeom>
              <a:avLst/>
              <a:gdLst/>
              <a:ahLst/>
              <a:cxnLst/>
              <a:rect l="l" t="t" r="r" b="b"/>
              <a:pathLst>
                <a:path w="175" h="147" extrusionOk="0">
                  <a:moveTo>
                    <a:pt x="59" y="0"/>
                  </a:moveTo>
                  <a:cubicBezTo>
                    <a:pt x="31" y="0"/>
                    <a:pt x="1" y="31"/>
                    <a:pt x="1" y="58"/>
                  </a:cubicBezTo>
                  <a:cubicBezTo>
                    <a:pt x="1" y="89"/>
                    <a:pt x="1" y="117"/>
                    <a:pt x="31" y="117"/>
                  </a:cubicBezTo>
                  <a:cubicBezTo>
                    <a:pt x="89" y="117"/>
                    <a:pt x="117" y="147"/>
                    <a:pt x="147" y="117"/>
                  </a:cubicBezTo>
                  <a:lnTo>
                    <a:pt x="175" y="89"/>
                  </a:lnTo>
                  <a:cubicBezTo>
                    <a:pt x="147" y="31"/>
                    <a:pt x="89" y="31"/>
                    <a:pt x="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35"/>
            <p:cNvSpPr/>
            <p:nvPr/>
          </p:nvSpPr>
          <p:spPr>
            <a:xfrm>
              <a:off x="4970625" y="3087400"/>
              <a:ext cx="98050" cy="52325"/>
            </a:xfrm>
            <a:custGeom>
              <a:avLst/>
              <a:gdLst/>
              <a:ahLst/>
              <a:cxnLst/>
              <a:rect l="l" t="t" r="r" b="b"/>
              <a:pathLst>
                <a:path w="3922" h="2093" extrusionOk="0">
                  <a:moveTo>
                    <a:pt x="3894" y="2034"/>
                  </a:moveTo>
                  <a:cubicBezTo>
                    <a:pt x="3662" y="1948"/>
                    <a:pt x="3399" y="1918"/>
                    <a:pt x="3167" y="1860"/>
                  </a:cubicBezTo>
                  <a:cubicBezTo>
                    <a:pt x="2934" y="1832"/>
                    <a:pt x="2702" y="1744"/>
                    <a:pt x="2469" y="1685"/>
                  </a:cubicBezTo>
                  <a:cubicBezTo>
                    <a:pt x="2004" y="1511"/>
                    <a:pt x="1539" y="1337"/>
                    <a:pt x="1105" y="1104"/>
                  </a:cubicBezTo>
                  <a:cubicBezTo>
                    <a:pt x="1074" y="1076"/>
                    <a:pt x="1047" y="1046"/>
                    <a:pt x="988" y="1046"/>
                  </a:cubicBezTo>
                  <a:cubicBezTo>
                    <a:pt x="930" y="960"/>
                    <a:pt x="872" y="902"/>
                    <a:pt x="814" y="814"/>
                  </a:cubicBezTo>
                  <a:cubicBezTo>
                    <a:pt x="551" y="553"/>
                    <a:pt x="319" y="291"/>
                    <a:pt x="87" y="30"/>
                  </a:cubicBezTo>
                  <a:cubicBezTo>
                    <a:pt x="28" y="0"/>
                    <a:pt x="1" y="58"/>
                    <a:pt x="28" y="89"/>
                  </a:cubicBezTo>
                  <a:lnTo>
                    <a:pt x="726" y="872"/>
                  </a:lnTo>
                  <a:lnTo>
                    <a:pt x="726" y="872"/>
                  </a:lnTo>
                  <a:cubicBezTo>
                    <a:pt x="640" y="814"/>
                    <a:pt x="524" y="756"/>
                    <a:pt x="407" y="670"/>
                  </a:cubicBezTo>
                  <a:cubicBezTo>
                    <a:pt x="377" y="670"/>
                    <a:pt x="349" y="698"/>
                    <a:pt x="377" y="728"/>
                  </a:cubicBezTo>
                  <a:cubicBezTo>
                    <a:pt x="551" y="872"/>
                    <a:pt x="726" y="988"/>
                    <a:pt x="930" y="1104"/>
                  </a:cubicBezTo>
                  <a:lnTo>
                    <a:pt x="1105" y="1279"/>
                  </a:lnTo>
                  <a:cubicBezTo>
                    <a:pt x="1163" y="1337"/>
                    <a:pt x="1221" y="1425"/>
                    <a:pt x="1279" y="1483"/>
                  </a:cubicBezTo>
                  <a:cubicBezTo>
                    <a:pt x="1337" y="1541"/>
                    <a:pt x="1395" y="1627"/>
                    <a:pt x="1453" y="1658"/>
                  </a:cubicBezTo>
                  <a:cubicBezTo>
                    <a:pt x="1481" y="1685"/>
                    <a:pt x="1511" y="1658"/>
                    <a:pt x="1511" y="1627"/>
                  </a:cubicBezTo>
                  <a:cubicBezTo>
                    <a:pt x="1481" y="1569"/>
                    <a:pt x="1453" y="1541"/>
                    <a:pt x="1423" y="1511"/>
                  </a:cubicBezTo>
                  <a:lnTo>
                    <a:pt x="1337" y="1425"/>
                  </a:lnTo>
                  <a:cubicBezTo>
                    <a:pt x="1307" y="1367"/>
                    <a:pt x="1249" y="1309"/>
                    <a:pt x="1191" y="1251"/>
                  </a:cubicBezTo>
                  <a:cubicBezTo>
                    <a:pt x="1772" y="1569"/>
                    <a:pt x="2411" y="1802"/>
                    <a:pt x="3050" y="1976"/>
                  </a:cubicBezTo>
                  <a:cubicBezTo>
                    <a:pt x="3167" y="2006"/>
                    <a:pt x="3313" y="2034"/>
                    <a:pt x="3457" y="2064"/>
                  </a:cubicBezTo>
                  <a:cubicBezTo>
                    <a:pt x="3573" y="2092"/>
                    <a:pt x="3720" y="2092"/>
                    <a:pt x="3864" y="2092"/>
                  </a:cubicBezTo>
                  <a:cubicBezTo>
                    <a:pt x="3922" y="2092"/>
                    <a:pt x="3922" y="2034"/>
                    <a:pt x="3894" y="20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35"/>
            <p:cNvSpPr/>
            <p:nvPr/>
          </p:nvSpPr>
          <p:spPr>
            <a:xfrm>
              <a:off x="5088300" y="3139000"/>
              <a:ext cx="6525" cy="2925"/>
            </a:xfrm>
            <a:custGeom>
              <a:avLst/>
              <a:gdLst/>
              <a:ahLst/>
              <a:cxnLst/>
              <a:rect l="l" t="t" r="r" b="b"/>
              <a:pathLst>
                <a:path w="261" h="117" extrusionOk="0">
                  <a:moveTo>
                    <a:pt x="233" y="58"/>
                  </a:moveTo>
                  <a:cubicBezTo>
                    <a:pt x="175" y="0"/>
                    <a:pt x="117" y="0"/>
                    <a:pt x="59" y="0"/>
                  </a:cubicBezTo>
                  <a:cubicBezTo>
                    <a:pt x="29" y="0"/>
                    <a:pt x="1" y="28"/>
                    <a:pt x="1" y="58"/>
                  </a:cubicBezTo>
                  <a:cubicBezTo>
                    <a:pt x="1" y="86"/>
                    <a:pt x="29" y="117"/>
                    <a:pt x="59" y="117"/>
                  </a:cubicBezTo>
                  <a:cubicBezTo>
                    <a:pt x="117" y="117"/>
                    <a:pt x="175" y="117"/>
                    <a:pt x="233" y="86"/>
                  </a:cubicBezTo>
                  <a:cubicBezTo>
                    <a:pt x="261" y="86"/>
                    <a:pt x="261" y="58"/>
                    <a:pt x="233" y="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35"/>
            <p:cNvSpPr/>
            <p:nvPr/>
          </p:nvSpPr>
          <p:spPr>
            <a:xfrm>
              <a:off x="5049075" y="3062700"/>
              <a:ext cx="55225" cy="8050"/>
            </a:xfrm>
            <a:custGeom>
              <a:avLst/>
              <a:gdLst/>
              <a:ahLst/>
              <a:cxnLst/>
              <a:rect l="l" t="t" r="r" b="b"/>
              <a:pathLst>
                <a:path w="2209" h="322" extrusionOk="0">
                  <a:moveTo>
                    <a:pt x="2121" y="31"/>
                  </a:moveTo>
                  <a:cubicBezTo>
                    <a:pt x="1598" y="263"/>
                    <a:pt x="1047" y="205"/>
                    <a:pt x="524" y="117"/>
                  </a:cubicBezTo>
                  <a:cubicBezTo>
                    <a:pt x="349" y="89"/>
                    <a:pt x="175" y="58"/>
                    <a:pt x="29" y="31"/>
                  </a:cubicBezTo>
                  <a:cubicBezTo>
                    <a:pt x="1" y="31"/>
                    <a:pt x="1" y="58"/>
                    <a:pt x="29" y="89"/>
                  </a:cubicBezTo>
                  <a:cubicBezTo>
                    <a:pt x="291" y="205"/>
                    <a:pt x="610" y="263"/>
                    <a:pt x="900" y="291"/>
                  </a:cubicBezTo>
                  <a:cubicBezTo>
                    <a:pt x="1191" y="321"/>
                    <a:pt x="1453" y="321"/>
                    <a:pt x="1714" y="263"/>
                  </a:cubicBezTo>
                  <a:cubicBezTo>
                    <a:pt x="1888" y="233"/>
                    <a:pt x="2035" y="175"/>
                    <a:pt x="2151" y="117"/>
                  </a:cubicBezTo>
                  <a:cubicBezTo>
                    <a:pt x="2209" y="89"/>
                    <a:pt x="2179" y="0"/>
                    <a:pt x="212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8" name="Google Shape;3728;p35"/>
            <p:cNvSpPr/>
            <p:nvPr/>
          </p:nvSpPr>
          <p:spPr>
            <a:xfrm>
              <a:off x="5048325" y="3016950"/>
              <a:ext cx="33425" cy="18175"/>
            </a:xfrm>
            <a:custGeom>
              <a:avLst/>
              <a:gdLst/>
              <a:ahLst/>
              <a:cxnLst/>
              <a:rect l="l" t="t" r="r" b="b"/>
              <a:pathLst>
                <a:path w="1337" h="727" extrusionOk="0">
                  <a:moveTo>
                    <a:pt x="59" y="117"/>
                  </a:moveTo>
                  <a:cubicBezTo>
                    <a:pt x="147" y="203"/>
                    <a:pt x="291" y="292"/>
                    <a:pt x="407" y="378"/>
                  </a:cubicBezTo>
                  <a:cubicBezTo>
                    <a:pt x="407" y="378"/>
                    <a:pt x="437" y="408"/>
                    <a:pt x="437" y="436"/>
                  </a:cubicBezTo>
                  <a:cubicBezTo>
                    <a:pt x="496" y="524"/>
                    <a:pt x="554" y="640"/>
                    <a:pt x="612" y="698"/>
                  </a:cubicBezTo>
                  <a:cubicBezTo>
                    <a:pt x="640" y="726"/>
                    <a:pt x="670" y="698"/>
                    <a:pt x="670" y="668"/>
                  </a:cubicBezTo>
                  <a:cubicBezTo>
                    <a:pt x="640" y="582"/>
                    <a:pt x="612" y="524"/>
                    <a:pt x="554" y="436"/>
                  </a:cubicBezTo>
                  <a:cubicBezTo>
                    <a:pt x="582" y="466"/>
                    <a:pt x="612" y="466"/>
                    <a:pt x="640" y="466"/>
                  </a:cubicBezTo>
                  <a:cubicBezTo>
                    <a:pt x="844" y="552"/>
                    <a:pt x="1077" y="640"/>
                    <a:pt x="1309" y="610"/>
                  </a:cubicBezTo>
                  <a:cubicBezTo>
                    <a:pt x="1337" y="582"/>
                    <a:pt x="1337" y="552"/>
                    <a:pt x="1309" y="552"/>
                  </a:cubicBezTo>
                  <a:cubicBezTo>
                    <a:pt x="1193" y="524"/>
                    <a:pt x="1105" y="494"/>
                    <a:pt x="988" y="466"/>
                  </a:cubicBezTo>
                  <a:cubicBezTo>
                    <a:pt x="872" y="436"/>
                    <a:pt x="786" y="408"/>
                    <a:pt x="670" y="378"/>
                  </a:cubicBezTo>
                  <a:cubicBezTo>
                    <a:pt x="612" y="350"/>
                    <a:pt x="554" y="319"/>
                    <a:pt x="465" y="292"/>
                  </a:cubicBezTo>
                  <a:cubicBezTo>
                    <a:pt x="465" y="233"/>
                    <a:pt x="437" y="175"/>
                    <a:pt x="407" y="117"/>
                  </a:cubicBezTo>
                  <a:cubicBezTo>
                    <a:pt x="379" y="59"/>
                    <a:pt x="291" y="117"/>
                    <a:pt x="321" y="175"/>
                  </a:cubicBezTo>
                  <a:lnTo>
                    <a:pt x="321" y="175"/>
                  </a:lnTo>
                  <a:cubicBezTo>
                    <a:pt x="233" y="145"/>
                    <a:pt x="175" y="87"/>
                    <a:pt x="117" y="29"/>
                  </a:cubicBezTo>
                  <a:cubicBezTo>
                    <a:pt x="59" y="1"/>
                    <a:pt x="0" y="59"/>
                    <a:pt x="59"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9" name="Google Shape;3729;p35"/>
            <p:cNvSpPr/>
            <p:nvPr/>
          </p:nvSpPr>
          <p:spPr>
            <a:xfrm>
              <a:off x="5068650" y="3006800"/>
              <a:ext cx="10950" cy="4375"/>
            </a:xfrm>
            <a:custGeom>
              <a:avLst/>
              <a:gdLst/>
              <a:ahLst/>
              <a:cxnLst/>
              <a:rect l="l" t="t" r="r" b="b"/>
              <a:pathLst>
                <a:path w="438" h="175" extrusionOk="0">
                  <a:moveTo>
                    <a:pt x="59" y="116"/>
                  </a:moveTo>
                  <a:cubicBezTo>
                    <a:pt x="117" y="116"/>
                    <a:pt x="175" y="116"/>
                    <a:pt x="233" y="144"/>
                  </a:cubicBezTo>
                  <a:cubicBezTo>
                    <a:pt x="292" y="144"/>
                    <a:pt x="350" y="175"/>
                    <a:pt x="408" y="175"/>
                  </a:cubicBezTo>
                  <a:cubicBezTo>
                    <a:pt x="438" y="144"/>
                    <a:pt x="438" y="116"/>
                    <a:pt x="408" y="116"/>
                  </a:cubicBezTo>
                  <a:cubicBezTo>
                    <a:pt x="380" y="58"/>
                    <a:pt x="322" y="58"/>
                    <a:pt x="264" y="58"/>
                  </a:cubicBezTo>
                  <a:cubicBezTo>
                    <a:pt x="206" y="28"/>
                    <a:pt x="147" y="28"/>
                    <a:pt x="89" y="0"/>
                  </a:cubicBezTo>
                  <a:cubicBezTo>
                    <a:pt x="31" y="0"/>
                    <a:pt x="1" y="86"/>
                    <a:pt x="59" y="1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35"/>
            <p:cNvSpPr/>
            <p:nvPr/>
          </p:nvSpPr>
          <p:spPr>
            <a:xfrm>
              <a:off x="4960450" y="3099775"/>
              <a:ext cx="28325" cy="25425"/>
            </a:xfrm>
            <a:custGeom>
              <a:avLst/>
              <a:gdLst/>
              <a:ahLst/>
              <a:cxnLst/>
              <a:rect l="l" t="t" r="r" b="b"/>
              <a:pathLst>
                <a:path w="1133" h="1017" extrusionOk="0">
                  <a:moveTo>
                    <a:pt x="1105" y="930"/>
                  </a:moveTo>
                  <a:cubicBezTo>
                    <a:pt x="1075" y="900"/>
                    <a:pt x="1017" y="872"/>
                    <a:pt x="989" y="842"/>
                  </a:cubicBezTo>
                  <a:cubicBezTo>
                    <a:pt x="931" y="784"/>
                    <a:pt x="900" y="756"/>
                    <a:pt x="842" y="726"/>
                  </a:cubicBezTo>
                  <a:cubicBezTo>
                    <a:pt x="756" y="640"/>
                    <a:pt x="668" y="581"/>
                    <a:pt x="582" y="493"/>
                  </a:cubicBezTo>
                  <a:cubicBezTo>
                    <a:pt x="435" y="349"/>
                    <a:pt x="261" y="203"/>
                    <a:pt x="117" y="28"/>
                  </a:cubicBezTo>
                  <a:cubicBezTo>
                    <a:pt x="59" y="0"/>
                    <a:pt x="1" y="58"/>
                    <a:pt x="59" y="86"/>
                  </a:cubicBezTo>
                  <a:cubicBezTo>
                    <a:pt x="203" y="261"/>
                    <a:pt x="377" y="407"/>
                    <a:pt x="524" y="581"/>
                  </a:cubicBezTo>
                  <a:cubicBezTo>
                    <a:pt x="610" y="640"/>
                    <a:pt x="698" y="726"/>
                    <a:pt x="784" y="784"/>
                  </a:cubicBezTo>
                  <a:cubicBezTo>
                    <a:pt x="842" y="842"/>
                    <a:pt x="872" y="872"/>
                    <a:pt x="931" y="900"/>
                  </a:cubicBezTo>
                  <a:cubicBezTo>
                    <a:pt x="958" y="930"/>
                    <a:pt x="1017" y="988"/>
                    <a:pt x="1047" y="988"/>
                  </a:cubicBezTo>
                  <a:cubicBezTo>
                    <a:pt x="1105" y="1016"/>
                    <a:pt x="1133" y="958"/>
                    <a:pt x="1105" y="9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35"/>
            <p:cNvSpPr/>
            <p:nvPr/>
          </p:nvSpPr>
          <p:spPr>
            <a:xfrm>
              <a:off x="4963375" y="3092500"/>
              <a:ext cx="35575" cy="32700"/>
            </a:xfrm>
            <a:custGeom>
              <a:avLst/>
              <a:gdLst/>
              <a:ahLst/>
              <a:cxnLst/>
              <a:rect l="l" t="t" r="r" b="b"/>
              <a:pathLst>
                <a:path w="1423" h="1308" extrusionOk="0">
                  <a:moveTo>
                    <a:pt x="1278" y="1133"/>
                  </a:moveTo>
                  <a:cubicBezTo>
                    <a:pt x="1220" y="1075"/>
                    <a:pt x="1162" y="1047"/>
                    <a:pt x="1104" y="989"/>
                  </a:cubicBezTo>
                  <a:cubicBezTo>
                    <a:pt x="988" y="900"/>
                    <a:pt x="872" y="784"/>
                    <a:pt x="755" y="698"/>
                  </a:cubicBezTo>
                  <a:cubicBezTo>
                    <a:pt x="523" y="494"/>
                    <a:pt x="291" y="261"/>
                    <a:pt x="86" y="59"/>
                  </a:cubicBezTo>
                  <a:cubicBezTo>
                    <a:pt x="58" y="1"/>
                    <a:pt x="0" y="59"/>
                    <a:pt x="28" y="87"/>
                  </a:cubicBezTo>
                  <a:lnTo>
                    <a:pt x="697" y="756"/>
                  </a:lnTo>
                  <a:cubicBezTo>
                    <a:pt x="814" y="842"/>
                    <a:pt x="900" y="958"/>
                    <a:pt x="1016" y="1047"/>
                  </a:cubicBezTo>
                  <a:cubicBezTo>
                    <a:pt x="1074" y="1105"/>
                    <a:pt x="1132" y="1163"/>
                    <a:pt x="1190" y="1191"/>
                  </a:cubicBezTo>
                  <a:cubicBezTo>
                    <a:pt x="1248" y="1249"/>
                    <a:pt x="1306" y="1307"/>
                    <a:pt x="1395" y="1307"/>
                  </a:cubicBezTo>
                  <a:cubicBezTo>
                    <a:pt x="1395" y="1307"/>
                    <a:pt x="1423" y="1307"/>
                    <a:pt x="1395" y="1279"/>
                  </a:cubicBezTo>
                  <a:cubicBezTo>
                    <a:pt x="1395" y="1221"/>
                    <a:pt x="1337" y="1191"/>
                    <a:pt x="1278" y="11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35"/>
            <p:cNvSpPr/>
            <p:nvPr/>
          </p:nvSpPr>
          <p:spPr>
            <a:xfrm>
              <a:off x="4975675" y="3085950"/>
              <a:ext cx="28400" cy="29825"/>
            </a:xfrm>
            <a:custGeom>
              <a:avLst/>
              <a:gdLst/>
              <a:ahLst/>
              <a:cxnLst/>
              <a:rect l="l" t="t" r="r" b="b"/>
              <a:pathLst>
                <a:path w="1136" h="1193" extrusionOk="0">
                  <a:moveTo>
                    <a:pt x="1047" y="1046"/>
                  </a:moveTo>
                  <a:cubicBezTo>
                    <a:pt x="989" y="988"/>
                    <a:pt x="961" y="930"/>
                    <a:pt x="903" y="902"/>
                  </a:cubicBezTo>
                  <a:cubicBezTo>
                    <a:pt x="814" y="814"/>
                    <a:pt x="728" y="697"/>
                    <a:pt x="640" y="611"/>
                  </a:cubicBezTo>
                  <a:cubicBezTo>
                    <a:pt x="466" y="407"/>
                    <a:pt x="291" y="233"/>
                    <a:pt x="89" y="30"/>
                  </a:cubicBezTo>
                  <a:cubicBezTo>
                    <a:pt x="59" y="0"/>
                    <a:pt x="1" y="58"/>
                    <a:pt x="31" y="88"/>
                  </a:cubicBezTo>
                  <a:cubicBezTo>
                    <a:pt x="205" y="291"/>
                    <a:pt x="380" y="465"/>
                    <a:pt x="582" y="670"/>
                  </a:cubicBezTo>
                  <a:cubicBezTo>
                    <a:pt x="670" y="756"/>
                    <a:pt x="756" y="844"/>
                    <a:pt x="845" y="960"/>
                  </a:cubicBezTo>
                  <a:lnTo>
                    <a:pt x="961" y="1076"/>
                  </a:lnTo>
                  <a:cubicBezTo>
                    <a:pt x="989" y="1134"/>
                    <a:pt x="1047" y="1193"/>
                    <a:pt x="1105" y="1193"/>
                  </a:cubicBezTo>
                  <a:lnTo>
                    <a:pt x="1135" y="1193"/>
                  </a:lnTo>
                  <a:cubicBezTo>
                    <a:pt x="1135" y="1134"/>
                    <a:pt x="1077" y="1076"/>
                    <a:pt x="1047" y="10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35"/>
            <p:cNvSpPr/>
            <p:nvPr/>
          </p:nvSpPr>
          <p:spPr>
            <a:xfrm>
              <a:off x="4977125" y="3079425"/>
              <a:ext cx="20375" cy="21825"/>
            </a:xfrm>
            <a:custGeom>
              <a:avLst/>
              <a:gdLst/>
              <a:ahLst/>
              <a:cxnLst/>
              <a:rect l="l" t="t" r="r" b="b"/>
              <a:pathLst>
                <a:path w="815" h="873" extrusionOk="0">
                  <a:moveTo>
                    <a:pt x="31" y="117"/>
                  </a:moveTo>
                  <a:cubicBezTo>
                    <a:pt x="147" y="233"/>
                    <a:pt x="264" y="377"/>
                    <a:pt x="408" y="494"/>
                  </a:cubicBezTo>
                  <a:cubicBezTo>
                    <a:pt x="466" y="582"/>
                    <a:pt x="524" y="640"/>
                    <a:pt x="582" y="698"/>
                  </a:cubicBezTo>
                  <a:cubicBezTo>
                    <a:pt x="612" y="726"/>
                    <a:pt x="640" y="784"/>
                    <a:pt x="670" y="814"/>
                  </a:cubicBezTo>
                  <a:cubicBezTo>
                    <a:pt x="698" y="842"/>
                    <a:pt x="728" y="872"/>
                    <a:pt x="756" y="872"/>
                  </a:cubicBezTo>
                  <a:cubicBezTo>
                    <a:pt x="787" y="872"/>
                    <a:pt x="814" y="872"/>
                    <a:pt x="814" y="842"/>
                  </a:cubicBezTo>
                  <a:cubicBezTo>
                    <a:pt x="787" y="784"/>
                    <a:pt x="756" y="756"/>
                    <a:pt x="728" y="726"/>
                  </a:cubicBezTo>
                  <a:lnTo>
                    <a:pt x="640" y="640"/>
                  </a:lnTo>
                  <a:cubicBezTo>
                    <a:pt x="582" y="582"/>
                    <a:pt x="524" y="494"/>
                    <a:pt x="466" y="435"/>
                  </a:cubicBezTo>
                  <a:cubicBezTo>
                    <a:pt x="350" y="291"/>
                    <a:pt x="233" y="175"/>
                    <a:pt x="89" y="29"/>
                  </a:cubicBezTo>
                  <a:cubicBezTo>
                    <a:pt x="59" y="1"/>
                    <a:pt x="1" y="59"/>
                    <a:pt x="31"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4" name="Google Shape;3734;p35"/>
            <p:cNvSpPr/>
            <p:nvPr/>
          </p:nvSpPr>
          <p:spPr>
            <a:xfrm>
              <a:off x="4981500" y="3077975"/>
              <a:ext cx="13100" cy="13800"/>
            </a:xfrm>
            <a:custGeom>
              <a:avLst/>
              <a:gdLst/>
              <a:ahLst/>
              <a:cxnLst/>
              <a:rect l="l" t="t" r="r" b="b"/>
              <a:pathLst>
                <a:path w="524" h="552" extrusionOk="0">
                  <a:moveTo>
                    <a:pt x="495" y="466"/>
                  </a:moveTo>
                  <a:cubicBezTo>
                    <a:pt x="437" y="407"/>
                    <a:pt x="379" y="319"/>
                    <a:pt x="321" y="261"/>
                  </a:cubicBezTo>
                  <a:lnTo>
                    <a:pt x="116" y="59"/>
                  </a:lnTo>
                  <a:cubicBezTo>
                    <a:pt x="58" y="1"/>
                    <a:pt x="0" y="59"/>
                    <a:pt x="58" y="117"/>
                  </a:cubicBezTo>
                  <a:cubicBezTo>
                    <a:pt x="116" y="175"/>
                    <a:pt x="175" y="261"/>
                    <a:pt x="233" y="319"/>
                  </a:cubicBezTo>
                  <a:cubicBezTo>
                    <a:pt x="291" y="377"/>
                    <a:pt x="349" y="466"/>
                    <a:pt x="437" y="524"/>
                  </a:cubicBezTo>
                  <a:cubicBezTo>
                    <a:pt x="437" y="552"/>
                    <a:pt x="465" y="552"/>
                    <a:pt x="495" y="524"/>
                  </a:cubicBezTo>
                  <a:lnTo>
                    <a:pt x="495" y="524"/>
                  </a:lnTo>
                  <a:cubicBezTo>
                    <a:pt x="523" y="524"/>
                    <a:pt x="523" y="493"/>
                    <a:pt x="495" y="4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5" name="Google Shape;3735;p35"/>
            <p:cNvSpPr/>
            <p:nvPr/>
          </p:nvSpPr>
          <p:spPr>
            <a:xfrm>
              <a:off x="4988750" y="3064900"/>
              <a:ext cx="7300" cy="12350"/>
            </a:xfrm>
            <a:custGeom>
              <a:avLst/>
              <a:gdLst/>
              <a:ahLst/>
              <a:cxnLst/>
              <a:rect l="l" t="t" r="r" b="b"/>
              <a:pathLst>
                <a:path w="292" h="494" extrusionOk="0">
                  <a:moveTo>
                    <a:pt x="117" y="319"/>
                  </a:moveTo>
                  <a:cubicBezTo>
                    <a:pt x="147" y="377"/>
                    <a:pt x="175" y="466"/>
                    <a:pt x="233" y="493"/>
                  </a:cubicBezTo>
                  <a:cubicBezTo>
                    <a:pt x="263" y="493"/>
                    <a:pt x="263" y="493"/>
                    <a:pt x="263" y="466"/>
                  </a:cubicBezTo>
                  <a:cubicBezTo>
                    <a:pt x="291" y="407"/>
                    <a:pt x="233" y="349"/>
                    <a:pt x="205" y="291"/>
                  </a:cubicBezTo>
                  <a:cubicBezTo>
                    <a:pt x="175" y="203"/>
                    <a:pt x="147" y="145"/>
                    <a:pt x="89" y="59"/>
                  </a:cubicBezTo>
                  <a:cubicBezTo>
                    <a:pt x="89" y="1"/>
                    <a:pt x="1" y="59"/>
                    <a:pt x="31" y="117"/>
                  </a:cubicBezTo>
                  <a:cubicBezTo>
                    <a:pt x="59" y="175"/>
                    <a:pt x="89" y="233"/>
                    <a:pt x="117" y="3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35"/>
            <p:cNvSpPr/>
            <p:nvPr/>
          </p:nvSpPr>
          <p:spPr>
            <a:xfrm>
              <a:off x="4990975" y="3062000"/>
              <a:ext cx="12325" cy="10900"/>
            </a:xfrm>
            <a:custGeom>
              <a:avLst/>
              <a:gdLst/>
              <a:ahLst/>
              <a:cxnLst/>
              <a:rect l="l" t="t" r="r" b="b"/>
              <a:pathLst>
                <a:path w="493" h="436" extrusionOk="0">
                  <a:moveTo>
                    <a:pt x="28" y="86"/>
                  </a:moveTo>
                  <a:lnTo>
                    <a:pt x="233" y="291"/>
                  </a:lnTo>
                  <a:cubicBezTo>
                    <a:pt x="291" y="349"/>
                    <a:pt x="349" y="407"/>
                    <a:pt x="435" y="435"/>
                  </a:cubicBezTo>
                  <a:cubicBezTo>
                    <a:pt x="465" y="435"/>
                    <a:pt x="493" y="407"/>
                    <a:pt x="465" y="377"/>
                  </a:cubicBezTo>
                  <a:cubicBezTo>
                    <a:pt x="407" y="319"/>
                    <a:pt x="349" y="291"/>
                    <a:pt x="291" y="233"/>
                  </a:cubicBezTo>
                  <a:cubicBezTo>
                    <a:pt x="202" y="175"/>
                    <a:pt x="144" y="86"/>
                    <a:pt x="116" y="28"/>
                  </a:cubicBezTo>
                  <a:cubicBezTo>
                    <a:pt x="86" y="0"/>
                    <a:pt x="0" y="28"/>
                    <a:pt x="28" y="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35"/>
            <p:cNvSpPr/>
            <p:nvPr/>
          </p:nvSpPr>
          <p:spPr>
            <a:xfrm>
              <a:off x="5033100" y="3061250"/>
              <a:ext cx="14550" cy="16000"/>
            </a:xfrm>
            <a:custGeom>
              <a:avLst/>
              <a:gdLst/>
              <a:ahLst/>
              <a:cxnLst/>
              <a:rect l="l" t="t" r="r" b="b"/>
              <a:pathLst>
                <a:path w="582" h="640" extrusionOk="0">
                  <a:moveTo>
                    <a:pt x="435" y="465"/>
                  </a:moveTo>
                  <a:cubicBezTo>
                    <a:pt x="407" y="437"/>
                    <a:pt x="377" y="379"/>
                    <a:pt x="319" y="349"/>
                  </a:cubicBezTo>
                  <a:cubicBezTo>
                    <a:pt x="233" y="233"/>
                    <a:pt x="145" y="147"/>
                    <a:pt x="86" y="30"/>
                  </a:cubicBezTo>
                  <a:cubicBezTo>
                    <a:pt x="59" y="0"/>
                    <a:pt x="0" y="30"/>
                    <a:pt x="28" y="89"/>
                  </a:cubicBezTo>
                  <a:cubicBezTo>
                    <a:pt x="86" y="175"/>
                    <a:pt x="175" y="291"/>
                    <a:pt x="261" y="379"/>
                  </a:cubicBezTo>
                  <a:cubicBezTo>
                    <a:pt x="291" y="437"/>
                    <a:pt x="349" y="465"/>
                    <a:pt x="407" y="523"/>
                  </a:cubicBezTo>
                  <a:cubicBezTo>
                    <a:pt x="435" y="553"/>
                    <a:pt x="465" y="612"/>
                    <a:pt x="523" y="639"/>
                  </a:cubicBezTo>
                  <a:cubicBezTo>
                    <a:pt x="551" y="639"/>
                    <a:pt x="582" y="639"/>
                    <a:pt x="551" y="612"/>
                  </a:cubicBezTo>
                  <a:cubicBezTo>
                    <a:pt x="551" y="553"/>
                    <a:pt x="493" y="523"/>
                    <a:pt x="435" y="4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35"/>
            <p:cNvSpPr/>
            <p:nvPr/>
          </p:nvSpPr>
          <p:spPr>
            <a:xfrm>
              <a:off x="5029425" y="3048925"/>
              <a:ext cx="27650" cy="28325"/>
            </a:xfrm>
            <a:custGeom>
              <a:avLst/>
              <a:gdLst/>
              <a:ahLst/>
              <a:cxnLst/>
              <a:rect l="l" t="t" r="r" b="b"/>
              <a:pathLst>
                <a:path w="1106" h="1133" extrusionOk="0">
                  <a:moveTo>
                    <a:pt x="1077" y="1074"/>
                  </a:moveTo>
                  <a:cubicBezTo>
                    <a:pt x="989" y="988"/>
                    <a:pt x="903" y="900"/>
                    <a:pt x="815" y="842"/>
                  </a:cubicBezTo>
                  <a:cubicBezTo>
                    <a:pt x="756" y="756"/>
                    <a:pt x="670" y="668"/>
                    <a:pt x="582" y="582"/>
                  </a:cubicBezTo>
                  <a:cubicBezTo>
                    <a:pt x="408" y="407"/>
                    <a:pt x="264" y="233"/>
                    <a:pt x="117" y="59"/>
                  </a:cubicBezTo>
                  <a:cubicBezTo>
                    <a:pt x="59" y="0"/>
                    <a:pt x="1" y="86"/>
                    <a:pt x="31" y="117"/>
                  </a:cubicBezTo>
                  <a:cubicBezTo>
                    <a:pt x="175" y="319"/>
                    <a:pt x="350" y="493"/>
                    <a:pt x="496" y="668"/>
                  </a:cubicBezTo>
                  <a:cubicBezTo>
                    <a:pt x="582" y="756"/>
                    <a:pt x="670" y="814"/>
                    <a:pt x="756" y="900"/>
                  </a:cubicBezTo>
                  <a:cubicBezTo>
                    <a:pt x="845" y="988"/>
                    <a:pt x="931" y="1074"/>
                    <a:pt x="1047" y="1105"/>
                  </a:cubicBezTo>
                  <a:cubicBezTo>
                    <a:pt x="1077" y="1132"/>
                    <a:pt x="1105" y="1105"/>
                    <a:pt x="1077" y="10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35"/>
            <p:cNvSpPr/>
            <p:nvPr/>
          </p:nvSpPr>
          <p:spPr>
            <a:xfrm>
              <a:off x="5025825" y="3026375"/>
              <a:ext cx="24725" cy="29825"/>
            </a:xfrm>
            <a:custGeom>
              <a:avLst/>
              <a:gdLst/>
              <a:ahLst/>
              <a:cxnLst/>
              <a:rect l="l" t="t" r="r" b="b"/>
              <a:pathLst>
                <a:path w="989" h="1193" extrusionOk="0">
                  <a:moveTo>
                    <a:pt x="494" y="698"/>
                  </a:moveTo>
                  <a:lnTo>
                    <a:pt x="494" y="698"/>
                  </a:lnTo>
                  <a:cubicBezTo>
                    <a:pt x="466" y="728"/>
                    <a:pt x="466" y="756"/>
                    <a:pt x="436" y="756"/>
                  </a:cubicBezTo>
                  <a:cubicBezTo>
                    <a:pt x="408" y="844"/>
                    <a:pt x="408" y="902"/>
                    <a:pt x="436" y="961"/>
                  </a:cubicBezTo>
                  <a:cubicBezTo>
                    <a:pt x="494" y="1105"/>
                    <a:pt x="668" y="1163"/>
                    <a:pt x="784" y="1047"/>
                  </a:cubicBezTo>
                  <a:lnTo>
                    <a:pt x="814" y="1047"/>
                  </a:lnTo>
                  <a:cubicBezTo>
                    <a:pt x="842" y="1077"/>
                    <a:pt x="900" y="1135"/>
                    <a:pt x="959" y="1163"/>
                  </a:cubicBezTo>
                  <a:cubicBezTo>
                    <a:pt x="959" y="1193"/>
                    <a:pt x="989" y="1163"/>
                    <a:pt x="989" y="1135"/>
                  </a:cubicBezTo>
                  <a:cubicBezTo>
                    <a:pt x="959" y="1077"/>
                    <a:pt x="900" y="1019"/>
                    <a:pt x="842" y="961"/>
                  </a:cubicBezTo>
                  <a:lnTo>
                    <a:pt x="842" y="872"/>
                  </a:lnTo>
                  <a:cubicBezTo>
                    <a:pt x="842" y="814"/>
                    <a:pt x="784" y="756"/>
                    <a:pt x="726" y="698"/>
                  </a:cubicBezTo>
                  <a:cubicBezTo>
                    <a:pt x="698" y="698"/>
                    <a:pt x="668" y="670"/>
                    <a:pt x="640" y="640"/>
                  </a:cubicBezTo>
                  <a:cubicBezTo>
                    <a:pt x="640" y="640"/>
                    <a:pt x="610" y="612"/>
                    <a:pt x="582" y="640"/>
                  </a:cubicBezTo>
                  <a:lnTo>
                    <a:pt x="582" y="640"/>
                  </a:lnTo>
                  <a:lnTo>
                    <a:pt x="582" y="640"/>
                  </a:lnTo>
                  <a:cubicBezTo>
                    <a:pt x="552" y="640"/>
                    <a:pt x="552" y="612"/>
                    <a:pt x="552" y="612"/>
                  </a:cubicBezTo>
                  <a:cubicBezTo>
                    <a:pt x="408" y="438"/>
                    <a:pt x="261" y="263"/>
                    <a:pt x="117" y="59"/>
                  </a:cubicBezTo>
                  <a:cubicBezTo>
                    <a:pt x="87" y="1"/>
                    <a:pt x="1" y="59"/>
                    <a:pt x="29" y="117"/>
                  </a:cubicBezTo>
                  <a:cubicBezTo>
                    <a:pt x="175" y="291"/>
                    <a:pt x="319" y="496"/>
                    <a:pt x="466" y="670"/>
                  </a:cubicBezTo>
                  <a:cubicBezTo>
                    <a:pt x="466" y="670"/>
                    <a:pt x="494" y="670"/>
                    <a:pt x="494" y="698"/>
                  </a:cubicBezTo>
                  <a:close/>
                  <a:moveTo>
                    <a:pt x="668" y="988"/>
                  </a:moveTo>
                  <a:lnTo>
                    <a:pt x="668" y="988"/>
                  </a:lnTo>
                  <a:cubicBezTo>
                    <a:pt x="610" y="988"/>
                    <a:pt x="552" y="930"/>
                    <a:pt x="552" y="902"/>
                  </a:cubicBezTo>
                  <a:cubicBezTo>
                    <a:pt x="524" y="872"/>
                    <a:pt x="524" y="844"/>
                    <a:pt x="552" y="814"/>
                  </a:cubicBezTo>
                  <a:lnTo>
                    <a:pt x="582" y="814"/>
                  </a:lnTo>
                  <a:lnTo>
                    <a:pt x="582" y="814"/>
                  </a:lnTo>
                  <a:cubicBezTo>
                    <a:pt x="610" y="844"/>
                    <a:pt x="668" y="872"/>
                    <a:pt x="698" y="930"/>
                  </a:cubicBezTo>
                  <a:lnTo>
                    <a:pt x="698" y="930"/>
                  </a:lnTo>
                  <a:cubicBezTo>
                    <a:pt x="698" y="961"/>
                    <a:pt x="668" y="961"/>
                    <a:pt x="668" y="9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0" name="Google Shape;3740;p35"/>
            <p:cNvSpPr/>
            <p:nvPr/>
          </p:nvSpPr>
          <p:spPr>
            <a:xfrm>
              <a:off x="5036700" y="3023475"/>
              <a:ext cx="18900" cy="21125"/>
            </a:xfrm>
            <a:custGeom>
              <a:avLst/>
              <a:gdLst/>
              <a:ahLst/>
              <a:cxnLst/>
              <a:rect l="l" t="t" r="r" b="b"/>
              <a:pathLst>
                <a:path w="756" h="845" extrusionOk="0">
                  <a:moveTo>
                    <a:pt x="31" y="89"/>
                  </a:moveTo>
                  <a:cubicBezTo>
                    <a:pt x="117" y="233"/>
                    <a:pt x="233" y="379"/>
                    <a:pt x="321" y="495"/>
                  </a:cubicBezTo>
                  <a:lnTo>
                    <a:pt x="496" y="670"/>
                  </a:lnTo>
                  <a:cubicBezTo>
                    <a:pt x="554" y="728"/>
                    <a:pt x="640" y="814"/>
                    <a:pt x="698" y="844"/>
                  </a:cubicBezTo>
                  <a:cubicBezTo>
                    <a:pt x="728" y="844"/>
                    <a:pt x="756" y="814"/>
                    <a:pt x="756" y="814"/>
                  </a:cubicBezTo>
                  <a:cubicBezTo>
                    <a:pt x="698" y="728"/>
                    <a:pt x="640" y="670"/>
                    <a:pt x="582" y="612"/>
                  </a:cubicBezTo>
                  <a:lnTo>
                    <a:pt x="407" y="437"/>
                  </a:lnTo>
                  <a:cubicBezTo>
                    <a:pt x="291" y="321"/>
                    <a:pt x="205" y="175"/>
                    <a:pt x="117" y="31"/>
                  </a:cubicBezTo>
                  <a:cubicBezTo>
                    <a:pt x="89" y="0"/>
                    <a:pt x="1" y="31"/>
                    <a:pt x="31" y="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1" name="Google Shape;3741;p35"/>
            <p:cNvSpPr/>
            <p:nvPr/>
          </p:nvSpPr>
          <p:spPr>
            <a:xfrm>
              <a:off x="5045425" y="3020575"/>
              <a:ext cx="16000" cy="20350"/>
            </a:xfrm>
            <a:custGeom>
              <a:avLst/>
              <a:gdLst/>
              <a:ahLst/>
              <a:cxnLst/>
              <a:rect l="l" t="t" r="r" b="b"/>
              <a:pathLst>
                <a:path w="640" h="814" extrusionOk="0">
                  <a:moveTo>
                    <a:pt x="263" y="495"/>
                  </a:moveTo>
                  <a:cubicBezTo>
                    <a:pt x="349" y="611"/>
                    <a:pt x="437" y="728"/>
                    <a:pt x="581" y="814"/>
                  </a:cubicBezTo>
                  <a:cubicBezTo>
                    <a:pt x="612" y="814"/>
                    <a:pt x="639" y="786"/>
                    <a:pt x="612" y="756"/>
                  </a:cubicBezTo>
                  <a:cubicBezTo>
                    <a:pt x="523" y="639"/>
                    <a:pt x="437" y="553"/>
                    <a:pt x="349" y="437"/>
                  </a:cubicBezTo>
                  <a:cubicBezTo>
                    <a:pt x="263" y="321"/>
                    <a:pt x="175" y="205"/>
                    <a:pt x="116" y="58"/>
                  </a:cubicBezTo>
                  <a:cubicBezTo>
                    <a:pt x="89" y="0"/>
                    <a:pt x="0" y="58"/>
                    <a:pt x="30" y="116"/>
                  </a:cubicBezTo>
                  <a:cubicBezTo>
                    <a:pt x="89" y="233"/>
                    <a:pt x="175" y="379"/>
                    <a:pt x="263" y="4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42" name="Google Shape;3742;p35"/>
          <p:cNvGrpSpPr/>
          <p:nvPr/>
        </p:nvGrpSpPr>
        <p:grpSpPr>
          <a:xfrm rot="-1399851">
            <a:off x="4079480" y="3950314"/>
            <a:ext cx="446509" cy="648219"/>
            <a:chOff x="3909325" y="3094650"/>
            <a:chExt cx="265200" cy="385025"/>
          </a:xfrm>
        </p:grpSpPr>
        <p:sp>
          <p:nvSpPr>
            <p:cNvPr id="3743" name="Google Shape;3743;p35"/>
            <p:cNvSpPr/>
            <p:nvPr/>
          </p:nvSpPr>
          <p:spPr>
            <a:xfrm>
              <a:off x="4083675" y="3284275"/>
              <a:ext cx="775" cy="25"/>
            </a:xfrm>
            <a:custGeom>
              <a:avLst/>
              <a:gdLst/>
              <a:ahLst/>
              <a:cxnLst/>
              <a:rect l="l" t="t" r="r" b="b"/>
              <a:pathLst>
                <a:path w="31" h="1" extrusionOk="0">
                  <a:moveTo>
                    <a:pt x="30" y="0"/>
                  </a:moveTo>
                  <a:lnTo>
                    <a:pt x="30" y="0"/>
                  </a:lnTo>
                  <a:cubicBezTo>
                    <a:pt x="0" y="0"/>
                    <a:pt x="0" y="0"/>
                    <a:pt x="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35"/>
            <p:cNvSpPr/>
            <p:nvPr/>
          </p:nvSpPr>
          <p:spPr>
            <a:xfrm>
              <a:off x="4073500" y="3288625"/>
              <a:ext cx="25" cy="25"/>
            </a:xfrm>
            <a:custGeom>
              <a:avLst/>
              <a:gdLst/>
              <a:ahLst/>
              <a:cxnLst/>
              <a:rect l="l" t="t" r="r" b="b"/>
              <a:pathLst>
                <a:path w="1" h="1" extrusionOk="0">
                  <a:moveTo>
                    <a:pt x="0" y="1"/>
                  </a:moveTo>
                  <a:lnTo>
                    <a:pt x="0"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35"/>
            <p:cNvSpPr/>
            <p:nvPr/>
          </p:nvSpPr>
          <p:spPr>
            <a:xfrm>
              <a:off x="4078600" y="3282075"/>
              <a:ext cx="725" cy="25"/>
            </a:xfrm>
            <a:custGeom>
              <a:avLst/>
              <a:gdLst/>
              <a:ahLst/>
              <a:cxnLst/>
              <a:rect l="l" t="t" r="r" b="b"/>
              <a:pathLst>
                <a:path w="29" h="1" extrusionOk="0">
                  <a:moveTo>
                    <a:pt x="29" y="0"/>
                  </a:moveTo>
                  <a:lnTo>
                    <a:pt x="29" y="0"/>
                  </a:lnTo>
                  <a:lnTo>
                    <a:pt x="29" y="0"/>
                  </a:lnTo>
                  <a:cubicBezTo>
                    <a:pt x="29" y="0"/>
                    <a:pt x="1" y="0"/>
                    <a:pt x="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6" name="Google Shape;3746;p35"/>
            <p:cNvSpPr/>
            <p:nvPr/>
          </p:nvSpPr>
          <p:spPr>
            <a:xfrm>
              <a:off x="3909325" y="3094650"/>
              <a:ext cx="265200" cy="385025"/>
            </a:xfrm>
            <a:custGeom>
              <a:avLst/>
              <a:gdLst/>
              <a:ahLst/>
              <a:cxnLst/>
              <a:rect l="l" t="t" r="r" b="b"/>
              <a:pathLst>
                <a:path w="10608" h="15401" extrusionOk="0">
                  <a:moveTo>
                    <a:pt x="10054" y="7644"/>
                  </a:moveTo>
                  <a:cubicBezTo>
                    <a:pt x="10112" y="7439"/>
                    <a:pt x="9996" y="7237"/>
                    <a:pt x="9822" y="7121"/>
                  </a:cubicBezTo>
                  <a:cubicBezTo>
                    <a:pt x="9794" y="7090"/>
                    <a:pt x="9736" y="7062"/>
                    <a:pt x="9677" y="7032"/>
                  </a:cubicBezTo>
                  <a:cubicBezTo>
                    <a:pt x="9677" y="7032"/>
                    <a:pt x="9647" y="7032"/>
                    <a:pt x="9647" y="7004"/>
                  </a:cubicBezTo>
                  <a:lnTo>
                    <a:pt x="9647" y="7004"/>
                  </a:lnTo>
                  <a:lnTo>
                    <a:pt x="9647" y="7004"/>
                  </a:lnTo>
                  <a:cubicBezTo>
                    <a:pt x="9619" y="7004"/>
                    <a:pt x="9619" y="6974"/>
                    <a:pt x="9619" y="6974"/>
                  </a:cubicBezTo>
                  <a:lnTo>
                    <a:pt x="9619" y="6974"/>
                  </a:lnTo>
                  <a:lnTo>
                    <a:pt x="9619" y="6946"/>
                  </a:lnTo>
                  <a:lnTo>
                    <a:pt x="9619" y="6916"/>
                  </a:lnTo>
                  <a:cubicBezTo>
                    <a:pt x="9647" y="6888"/>
                    <a:pt x="9677" y="6858"/>
                    <a:pt x="9677" y="6800"/>
                  </a:cubicBezTo>
                  <a:cubicBezTo>
                    <a:pt x="9705" y="6772"/>
                    <a:pt x="9705" y="6714"/>
                    <a:pt x="9705" y="6656"/>
                  </a:cubicBezTo>
                  <a:cubicBezTo>
                    <a:pt x="9736" y="6598"/>
                    <a:pt x="9736" y="6539"/>
                    <a:pt x="9705" y="6481"/>
                  </a:cubicBezTo>
                  <a:cubicBezTo>
                    <a:pt x="9677" y="6365"/>
                    <a:pt x="9589" y="6277"/>
                    <a:pt x="9503" y="6219"/>
                  </a:cubicBezTo>
                  <a:cubicBezTo>
                    <a:pt x="9387" y="6133"/>
                    <a:pt x="9271" y="6102"/>
                    <a:pt x="9154" y="6044"/>
                  </a:cubicBezTo>
                  <a:cubicBezTo>
                    <a:pt x="9096" y="6016"/>
                    <a:pt x="9038" y="5986"/>
                    <a:pt x="8980" y="5986"/>
                  </a:cubicBezTo>
                  <a:cubicBezTo>
                    <a:pt x="8980" y="5958"/>
                    <a:pt x="8950" y="5958"/>
                    <a:pt x="8922" y="5958"/>
                  </a:cubicBezTo>
                  <a:lnTo>
                    <a:pt x="8922" y="5958"/>
                  </a:lnTo>
                  <a:lnTo>
                    <a:pt x="8922" y="5928"/>
                  </a:lnTo>
                  <a:cubicBezTo>
                    <a:pt x="9008" y="5784"/>
                    <a:pt x="9038" y="5610"/>
                    <a:pt x="8980" y="5435"/>
                  </a:cubicBezTo>
                  <a:cubicBezTo>
                    <a:pt x="8950" y="5347"/>
                    <a:pt x="8892" y="5289"/>
                    <a:pt x="8806" y="5203"/>
                  </a:cubicBezTo>
                  <a:lnTo>
                    <a:pt x="8776" y="5173"/>
                  </a:lnTo>
                  <a:lnTo>
                    <a:pt x="8776" y="5145"/>
                  </a:lnTo>
                  <a:lnTo>
                    <a:pt x="8748" y="5145"/>
                  </a:lnTo>
                  <a:cubicBezTo>
                    <a:pt x="8717" y="5087"/>
                    <a:pt x="8717" y="5029"/>
                    <a:pt x="8659" y="4998"/>
                  </a:cubicBezTo>
                  <a:cubicBezTo>
                    <a:pt x="8659" y="4970"/>
                    <a:pt x="8631" y="4970"/>
                    <a:pt x="8601" y="4970"/>
                  </a:cubicBezTo>
                  <a:cubicBezTo>
                    <a:pt x="8717" y="4766"/>
                    <a:pt x="8806" y="4533"/>
                    <a:pt x="8776" y="4301"/>
                  </a:cubicBezTo>
                  <a:cubicBezTo>
                    <a:pt x="8776" y="4185"/>
                    <a:pt x="8748" y="4069"/>
                    <a:pt x="8717" y="3952"/>
                  </a:cubicBezTo>
                  <a:cubicBezTo>
                    <a:pt x="8690" y="3924"/>
                    <a:pt x="8690" y="3894"/>
                    <a:pt x="8690" y="3866"/>
                  </a:cubicBezTo>
                  <a:lnTo>
                    <a:pt x="8690" y="3866"/>
                  </a:lnTo>
                  <a:lnTo>
                    <a:pt x="8717" y="3866"/>
                  </a:lnTo>
                  <a:cubicBezTo>
                    <a:pt x="8748" y="3866"/>
                    <a:pt x="8806" y="3836"/>
                    <a:pt x="8864" y="3836"/>
                  </a:cubicBezTo>
                  <a:cubicBezTo>
                    <a:pt x="8950" y="3808"/>
                    <a:pt x="9038" y="3808"/>
                    <a:pt x="9124" y="3808"/>
                  </a:cubicBezTo>
                  <a:cubicBezTo>
                    <a:pt x="9182" y="3808"/>
                    <a:pt x="9213" y="3808"/>
                    <a:pt x="9271" y="3778"/>
                  </a:cubicBezTo>
                  <a:lnTo>
                    <a:pt x="9299" y="3778"/>
                  </a:lnTo>
                  <a:lnTo>
                    <a:pt x="9299" y="3778"/>
                  </a:lnTo>
                  <a:lnTo>
                    <a:pt x="9299" y="3778"/>
                  </a:lnTo>
                  <a:lnTo>
                    <a:pt x="9387" y="3778"/>
                  </a:lnTo>
                  <a:lnTo>
                    <a:pt x="9910" y="3866"/>
                  </a:lnTo>
                  <a:lnTo>
                    <a:pt x="9968" y="3866"/>
                  </a:lnTo>
                  <a:lnTo>
                    <a:pt x="9968" y="3866"/>
                  </a:lnTo>
                  <a:lnTo>
                    <a:pt x="9968" y="3894"/>
                  </a:lnTo>
                  <a:lnTo>
                    <a:pt x="10054" y="3894"/>
                  </a:lnTo>
                  <a:cubicBezTo>
                    <a:pt x="10084" y="3924"/>
                    <a:pt x="10142" y="3924"/>
                    <a:pt x="10200" y="3952"/>
                  </a:cubicBezTo>
                  <a:cubicBezTo>
                    <a:pt x="10228" y="3952"/>
                    <a:pt x="10259" y="3983"/>
                    <a:pt x="10286" y="3983"/>
                  </a:cubicBezTo>
                  <a:lnTo>
                    <a:pt x="10317" y="3983"/>
                  </a:lnTo>
                  <a:lnTo>
                    <a:pt x="10345" y="3983"/>
                  </a:lnTo>
                  <a:cubicBezTo>
                    <a:pt x="10403" y="4010"/>
                    <a:pt x="10461" y="4041"/>
                    <a:pt x="10519" y="4010"/>
                  </a:cubicBezTo>
                  <a:cubicBezTo>
                    <a:pt x="10577" y="4010"/>
                    <a:pt x="10607" y="3952"/>
                    <a:pt x="10577" y="3894"/>
                  </a:cubicBezTo>
                  <a:cubicBezTo>
                    <a:pt x="10549" y="3866"/>
                    <a:pt x="10519" y="3808"/>
                    <a:pt x="10491" y="3778"/>
                  </a:cubicBezTo>
                  <a:cubicBezTo>
                    <a:pt x="10433" y="3750"/>
                    <a:pt x="10375" y="3720"/>
                    <a:pt x="10345" y="3692"/>
                  </a:cubicBezTo>
                  <a:cubicBezTo>
                    <a:pt x="10259" y="3634"/>
                    <a:pt x="10170" y="3604"/>
                    <a:pt x="10084" y="3576"/>
                  </a:cubicBezTo>
                  <a:cubicBezTo>
                    <a:pt x="9880" y="3518"/>
                    <a:pt x="9677" y="3487"/>
                    <a:pt x="9473" y="3460"/>
                  </a:cubicBezTo>
                  <a:cubicBezTo>
                    <a:pt x="9154" y="3460"/>
                    <a:pt x="8806" y="3487"/>
                    <a:pt x="8485" y="3604"/>
                  </a:cubicBezTo>
                  <a:cubicBezTo>
                    <a:pt x="8457" y="3576"/>
                    <a:pt x="8427" y="3518"/>
                    <a:pt x="8369" y="3487"/>
                  </a:cubicBezTo>
                  <a:cubicBezTo>
                    <a:pt x="8283" y="3401"/>
                    <a:pt x="8167" y="3343"/>
                    <a:pt x="8050" y="3285"/>
                  </a:cubicBezTo>
                  <a:cubicBezTo>
                    <a:pt x="7934" y="3227"/>
                    <a:pt x="7818" y="3197"/>
                    <a:pt x="7702" y="3197"/>
                  </a:cubicBezTo>
                  <a:cubicBezTo>
                    <a:pt x="7788" y="3053"/>
                    <a:pt x="7788" y="2848"/>
                    <a:pt x="7730" y="2704"/>
                  </a:cubicBezTo>
                  <a:cubicBezTo>
                    <a:pt x="7644" y="2441"/>
                    <a:pt x="7381" y="2297"/>
                    <a:pt x="7148" y="2151"/>
                  </a:cubicBezTo>
                  <a:cubicBezTo>
                    <a:pt x="7032" y="2093"/>
                    <a:pt x="6916" y="2007"/>
                    <a:pt x="6800" y="1918"/>
                  </a:cubicBezTo>
                  <a:cubicBezTo>
                    <a:pt x="6684" y="1860"/>
                    <a:pt x="6539" y="1774"/>
                    <a:pt x="6393" y="1716"/>
                  </a:cubicBezTo>
                  <a:cubicBezTo>
                    <a:pt x="6161" y="1658"/>
                    <a:pt x="5870" y="1658"/>
                    <a:pt x="5668" y="1832"/>
                  </a:cubicBezTo>
                  <a:cubicBezTo>
                    <a:pt x="5552" y="1949"/>
                    <a:pt x="5463" y="2093"/>
                    <a:pt x="5463" y="2267"/>
                  </a:cubicBezTo>
                  <a:cubicBezTo>
                    <a:pt x="5463" y="2355"/>
                    <a:pt x="5463" y="2441"/>
                    <a:pt x="5493" y="2530"/>
                  </a:cubicBezTo>
                  <a:cubicBezTo>
                    <a:pt x="5493" y="2588"/>
                    <a:pt x="5521" y="2646"/>
                    <a:pt x="5552" y="2674"/>
                  </a:cubicBezTo>
                  <a:lnTo>
                    <a:pt x="5552" y="2704"/>
                  </a:lnTo>
                  <a:cubicBezTo>
                    <a:pt x="5552" y="2732"/>
                    <a:pt x="5521" y="2762"/>
                    <a:pt x="5521" y="2820"/>
                  </a:cubicBezTo>
                  <a:cubicBezTo>
                    <a:pt x="5521" y="2848"/>
                    <a:pt x="5493" y="2848"/>
                    <a:pt x="5493" y="2878"/>
                  </a:cubicBezTo>
                  <a:lnTo>
                    <a:pt x="5493" y="2906"/>
                  </a:lnTo>
                  <a:lnTo>
                    <a:pt x="5463" y="2906"/>
                  </a:lnTo>
                  <a:lnTo>
                    <a:pt x="5435" y="2937"/>
                  </a:lnTo>
                  <a:lnTo>
                    <a:pt x="5435" y="2937"/>
                  </a:lnTo>
                  <a:lnTo>
                    <a:pt x="5405" y="2937"/>
                  </a:lnTo>
                  <a:lnTo>
                    <a:pt x="5435" y="2937"/>
                  </a:lnTo>
                  <a:lnTo>
                    <a:pt x="5405" y="2937"/>
                  </a:lnTo>
                  <a:lnTo>
                    <a:pt x="5435" y="2937"/>
                  </a:lnTo>
                  <a:lnTo>
                    <a:pt x="5405" y="2937"/>
                  </a:lnTo>
                  <a:lnTo>
                    <a:pt x="5377" y="2937"/>
                  </a:lnTo>
                  <a:lnTo>
                    <a:pt x="5377" y="2937"/>
                  </a:lnTo>
                  <a:cubicBezTo>
                    <a:pt x="5347" y="2906"/>
                    <a:pt x="5319" y="2906"/>
                    <a:pt x="5319" y="2906"/>
                  </a:cubicBezTo>
                  <a:cubicBezTo>
                    <a:pt x="5231" y="2878"/>
                    <a:pt x="5145" y="2848"/>
                    <a:pt x="5056" y="2848"/>
                  </a:cubicBezTo>
                  <a:cubicBezTo>
                    <a:pt x="4882" y="2820"/>
                    <a:pt x="4680" y="2906"/>
                    <a:pt x="4592" y="3053"/>
                  </a:cubicBezTo>
                  <a:lnTo>
                    <a:pt x="4506" y="3227"/>
                  </a:lnTo>
                  <a:cubicBezTo>
                    <a:pt x="4475" y="3227"/>
                    <a:pt x="4417" y="3255"/>
                    <a:pt x="4359" y="3285"/>
                  </a:cubicBezTo>
                  <a:cubicBezTo>
                    <a:pt x="4359" y="3227"/>
                    <a:pt x="4331" y="3169"/>
                    <a:pt x="4331" y="3111"/>
                  </a:cubicBezTo>
                  <a:cubicBezTo>
                    <a:pt x="4301" y="2937"/>
                    <a:pt x="4273" y="2732"/>
                    <a:pt x="4243" y="2558"/>
                  </a:cubicBezTo>
                  <a:cubicBezTo>
                    <a:pt x="4185" y="2355"/>
                    <a:pt x="4157" y="2181"/>
                    <a:pt x="4127" y="2007"/>
                  </a:cubicBezTo>
                  <a:cubicBezTo>
                    <a:pt x="4099" y="1949"/>
                    <a:pt x="4099" y="1860"/>
                    <a:pt x="4069" y="1802"/>
                  </a:cubicBezTo>
                  <a:lnTo>
                    <a:pt x="4069" y="1802"/>
                  </a:lnTo>
                  <a:cubicBezTo>
                    <a:pt x="4099" y="1716"/>
                    <a:pt x="4069" y="1658"/>
                    <a:pt x="4069" y="1570"/>
                  </a:cubicBezTo>
                  <a:cubicBezTo>
                    <a:pt x="4041" y="1484"/>
                    <a:pt x="4041" y="1395"/>
                    <a:pt x="4010" y="1337"/>
                  </a:cubicBezTo>
                  <a:cubicBezTo>
                    <a:pt x="3983" y="1251"/>
                    <a:pt x="3924" y="1193"/>
                    <a:pt x="3924" y="1105"/>
                  </a:cubicBezTo>
                  <a:cubicBezTo>
                    <a:pt x="3894" y="1019"/>
                    <a:pt x="3836" y="961"/>
                    <a:pt x="3778" y="872"/>
                  </a:cubicBezTo>
                  <a:cubicBezTo>
                    <a:pt x="3546" y="582"/>
                    <a:pt x="3227" y="380"/>
                    <a:pt x="2878" y="205"/>
                  </a:cubicBezTo>
                  <a:cubicBezTo>
                    <a:pt x="2762" y="175"/>
                    <a:pt x="2674" y="117"/>
                    <a:pt x="2558" y="89"/>
                  </a:cubicBezTo>
                  <a:cubicBezTo>
                    <a:pt x="2500" y="59"/>
                    <a:pt x="2441" y="31"/>
                    <a:pt x="2383" y="31"/>
                  </a:cubicBezTo>
                  <a:cubicBezTo>
                    <a:pt x="2325" y="1"/>
                    <a:pt x="2297" y="1"/>
                    <a:pt x="2239" y="1"/>
                  </a:cubicBezTo>
                  <a:cubicBezTo>
                    <a:pt x="2209" y="1"/>
                    <a:pt x="2181" y="1"/>
                    <a:pt x="2123" y="31"/>
                  </a:cubicBezTo>
                  <a:cubicBezTo>
                    <a:pt x="2093" y="31"/>
                    <a:pt x="2093" y="59"/>
                    <a:pt x="2065" y="89"/>
                  </a:cubicBezTo>
                  <a:lnTo>
                    <a:pt x="1890" y="263"/>
                  </a:lnTo>
                  <a:cubicBezTo>
                    <a:pt x="1860" y="322"/>
                    <a:pt x="1832" y="408"/>
                    <a:pt x="1802" y="466"/>
                  </a:cubicBezTo>
                  <a:cubicBezTo>
                    <a:pt x="1802" y="524"/>
                    <a:pt x="1774" y="554"/>
                    <a:pt x="1774" y="612"/>
                  </a:cubicBezTo>
                  <a:cubicBezTo>
                    <a:pt x="1774" y="640"/>
                    <a:pt x="1774" y="670"/>
                    <a:pt x="1802" y="670"/>
                  </a:cubicBezTo>
                  <a:cubicBezTo>
                    <a:pt x="1802" y="698"/>
                    <a:pt x="1832" y="728"/>
                    <a:pt x="1832" y="728"/>
                  </a:cubicBezTo>
                  <a:lnTo>
                    <a:pt x="1832" y="728"/>
                  </a:lnTo>
                  <a:lnTo>
                    <a:pt x="1918" y="903"/>
                  </a:lnTo>
                  <a:cubicBezTo>
                    <a:pt x="2007" y="1019"/>
                    <a:pt x="2151" y="1105"/>
                    <a:pt x="2267" y="1163"/>
                  </a:cubicBezTo>
                  <a:cubicBezTo>
                    <a:pt x="2414" y="1251"/>
                    <a:pt x="2530" y="1337"/>
                    <a:pt x="2674" y="1426"/>
                  </a:cubicBezTo>
                  <a:cubicBezTo>
                    <a:pt x="2732" y="1454"/>
                    <a:pt x="2820" y="1512"/>
                    <a:pt x="2906" y="1542"/>
                  </a:cubicBezTo>
                  <a:lnTo>
                    <a:pt x="2995" y="1628"/>
                  </a:lnTo>
                  <a:cubicBezTo>
                    <a:pt x="3023" y="1658"/>
                    <a:pt x="3023" y="1686"/>
                    <a:pt x="3023" y="1686"/>
                  </a:cubicBezTo>
                  <a:cubicBezTo>
                    <a:pt x="3023" y="1774"/>
                    <a:pt x="3053" y="1860"/>
                    <a:pt x="3081" y="1949"/>
                  </a:cubicBezTo>
                  <a:cubicBezTo>
                    <a:pt x="3111" y="2093"/>
                    <a:pt x="3139" y="2267"/>
                    <a:pt x="3169" y="2414"/>
                  </a:cubicBezTo>
                  <a:lnTo>
                    <a:pt x="3255" y="3371"/>
                  </a:lnTo>
                  <a:cubicBezTo>
                    <a:pt x="3227" y="3343"/>
                    <a:pt x="3197" y="3313"/>
                    <a:pt x="3169" y="3313"/>
                  </a:cubicBezTo>
                  <a:cubicBezTo>
                    <a:pt x="3081" y="3255"/>
                    <a:pt x="2995" y="3197"/>
                    <a:pt x="2878" y="3197"/>
                  </a:cubicBezTo>
                  <a:cubicBezTo>
                    <a:pt x="2646" y="3197"/>
                    <a:pt x="2472" y="3285"/>
                    <a:pt x="2325" y="3460"/>
                  </a:cubicBezTo>
                  <a:lnTo>
                    <a:pt x="2297" y="3487"/>
                  </a:lnTo>
                  <a:lnTo>
                    <a:pt x="2267" y="3518"/>
                  </a:lnTo>
                  <a:lnTo>
                    <a:pt x="2267" y="3546"/>
                  </a:lnTo>
                  <a:lnTo>
                    <a:pt x="2267" y="3546"/>
                  </a:lnTo>
                  <a:lnTo>
                    <a:pt x="2267" y="3546"/>
                  </a:lnTo>
                  <a:lnTo>
                    <a:pt x="2239" y="3546"/>
                  </a:lnTo>
                  <a:lnTo>
                    <a:pt x="2239" y="3546"/>
                  </a:lnTo>
                  <a:lnTo>
                    <a:pt x="2239" y="3546"/>
                  </a:lnTo>
                  <a:lnTo>
                    <a:pt x="2209" y="3546"/>
                  </a:lnTo>
                  <a:lnTo>
                    <a:pt x="2209" y="3546"/>
                  </a:lnTo>
                  <a:lnTo>
                    <a:pt x="2209" y="3546"/>
                  </a:lnTo>
                  <a:cubicBezTo>
                    <a:pt x="2093" y="3518"/>
                    <a:pt x="2007" y="3518"/>
                    <a:pt x="1890" y="3518"/>
                  </a:cubicBezTo>
                  <a:cubicBezTo>
                    <a:pt x="1686" y="3518"/>
                    <a:pt x="1484" y="3604"/>
                    <a:pt x="1395" y="3836"/>
                  </a:cubicBezTo>
                  <a:cubicBezTo>
                    <a:pt x="1367" y="3894"/>
                    <a:pt x="1367" y="3952"/>
                    <a:pt x="1367" y="4010"/>
                  </a:cubicBezTo>
                  <a:lnTo>
                    <a:pt x="1367" y="4041"/>
                  </a:lnTo>
                  <a:lnTo>
                    <a:pt x="1367" y="4069"/>
                  </a:lnTo>
                  <a:cubicBezTo>
                    <a:pt x="1395" y="4099"/>
                    <a:pt x="1395" y="4127"/>
                    <a:pt x="1395" y="4157"/>
                  </a:cubicBezTo>
                  <a:lnTo>
                    <a:pt x="1512" y="4273"/>
                  </a:lnTo>
                  <a:lnTo>
                    <a:pt x="1512" y="4273"/>
                  </a:lnTo>
                  <a:cubicBezTo>
                    <a:pt x="1484" y="4273"/>
                    <a:pt x="1453" y="4301"/>
                    <a:pt x="1426" y="4359"/>
                  </a:cubicBezTo>
                  <a:cubicBezTo>
                    <a:pt x="1395" y="4447"/>
                    <a:pt x="1453" y="4564"/>
                    <a:pt x="1542" y="4622"/>
                  </a:cubicBezTo>
                  <a:lnTo>
                    <a:pt x="1542" y="4622"/>
                  </a:lnTo>
                  <a:lnTo>
                    <a:pt x="1453" y="4882"/>
                  </a:lnTo>
                  <a:cubicBezTo>
                    <a:pt x="1426" y="5029"/>
                    <a:pt x="1367" y="5173"/>
                    <a:pt x="1337" y="5319"/>
                  </a:cubicBezTo>
                  <a:cubicBezTo>
                    <a:pt x="1279" y="5610"/>
                    <a:pt x="1221" y="5870"/>
                    <a:pt x="1163" y="6161"/>
                  </a:cubicBezTo>
                  <a:cubicBezTo>
                    <a:pt x="1019" y="6714"/>
                    <a:pt x="930" y="7265"/>
                    <a:pt x="814" y="7846"/>
                  </a:cubicBezTo>
                  <a:cubicBezTo>
                    <a:pt x="612" y="8950"/>
                    <a:pt x="407" y="10084"/>
                    <a:pt x="233" y="11216"/>
                  </a:cubicBezTo>
                  <a:cubicBezTo>
                    <a:pt x="205" y="11537"/>
                    <a:pt x="147" y="11855"/>
                    <a:pt x="117" y="12176"/>
                  </a:cubicBezTo>
                  <a:cubicBezTo>
                    <a:pt x="89" y="12320"/>
                    <a:pt x="59" y="12495"/>
                    <a:pt x="59" y="12641"/>
                  </a:cubicBezTo>
                  <a:cubicBezTo>
                    <a:pt x="59" y="12727"/>
                    <a:pt x="59" y="12785"/>
                    <a:pt x="31" y="12874"/>
                  </a:cubicBezTo>
                  <a:lnTo>
                    <a:pt x="31" y="12901"/>
                  </a:lnTo>
                  <a:lnTo>
                    <a:pt x="31" y="12990"/>
                  </a:lnTo>
                  <a:cubicBezTo>
                    <a:pt x="1" y="13076"/>
                    <a:pt x="1" y="13192"/>
                    <a:pt x="31" y="13280"/>
                  </a:cubicBezTo>
                  <a:cubicBezTo>
                    <a:pt x="59" y="13483"/>
                    <a:pt x="117" y="13657"/>
                    <a:pt x="233" y="13803"/>
                  </a:cubicBezTo>
                  <a:cubicBezTo>
                    <a:pt x="466" y="14180"/>
                    <a:pt x="844" y="14443"/>
                    <a:pt x="1221" y="14617"/>
                  </a:cubicBezTo>
                  <a:cubicBezTo>
                    <a:pt x="2007" y="15024"/>
                    <a:pt x="2848" y="15342"/>
                    <a:pt x="3750" y="15372"/>
                  </a:cubicBezTo>
                  <a:cubicBezTo>
                    <a:pt x="4010" y="15400"/>
                    <a:pt x="4243" y="15372"/>
                    <a:pt x="4475" y="15284"/>
                  </a:cubicBezTo>
                  <a:cubicBezTo>
                    <a:pt x="4708" y="15226"/>
                    <a:pt x="4912" y="15052"/>
                    <a:pt x="5029" y="14849"/>
                  </a:cubicBezTo>
                  <a:lnTo>
                    <a:pt x="5029" y="14791"/>
                  </a:lnTo>
                  <a:lnTo>
                    <a:pt x="5029" y="14791"/>
                  </a:lnTo>
                  <a:lnTo>
                    <a:pt x="5289" y="14443"/>
                  </a:lnTo>
                  <a:cubicBezTo>
                    <a:pt x="5463" y="14238"/>
                    <a:pt x="5610" y="14006"/>
                    <a:pt x="5784" y="13773"/>
                  </a:cubicBezTo>
                  <a:cubicBezTo>
                    <a:pt x="6102" y="13338"/>
                    <a:pt x="6393" y="12874"/>
                    <a:pt x="6714" y="12409"/>
                  </a:cubicBezTo>
                  <a:cubicBezTo>
                    <a:pt x="7323" y="11449"/>
                    <a:pt x="7934" y="10519"/>
                    <a:pt x="8485" y="9531"/>
                  </a:cubicBezTo>
                  <a:cubicBezTo>
                    <a:pt x="8659" y="9271"/>
                    <a:pt x="8806" y="8980"/>
                    <a:pt x="8950" y="8717"/>
                  </a:cubicBezTo>
                  <a:cubicBezTo>
                    <a:pt x="9038" y="8573"/>
                    <a:pt x="9096" y="8427"/>
                    <a:pt x="9182" y="8283"/>
                  </a:cubicBezTo>
                  <a:cubicBezTo>
                    <a:pt x="9213" y="8225"/>
                    <a:pt x="9240" y="8167"/>
                    <a:pt x="9271" y="8078"/>
                  </a:cubicBezTo>
                  <a:cubicBezTo>
                    <a:pt x="9299" y="8050"/>
                    <a:pt x="9299" y="8020"/>
                    <a:pt x="9329" y="7992"/>
                  </a:cubicBezTo>
                  <a:lnTo>
                    <a:pt x="9329" y="7962"/>
                  </a:lnTo>
                  <a:cubicBezTo>
                    <a:pt x="9387" y="7992"/>
                    <a:pt x="9473" y="8020"/>
                    <a:pt x="9561" y="8020"/>
                  </a:cubicBezTo>
                  <a:cubicBezTo>
                    <a:pt x="9794" y="8050"/>
                    <a:pt x="9996" y="7876"/>
                    <a:pt x="10054" y="7644"/>
                  </a:cubicBezTo>
                  <a:close/>
                  <a:moveTo>
                    <a:pt x="9763" y="7555"/>
                  </a:moveTo>
                  <a:lnTo>
                    <a:pt x="9763" y="7555"/>
                  </a:lnTo>
                  <a:close/>
                  <a:moveTo>
                    <a:pt x="7818" y="5115"/>
                  </a:moveTo>
                  <a:lnTo>
                    <a:pt x="7818" y="5115"/>
                  </a:lnTo>
                  <a:lnTo>
                    <a:pt x="7788" y="5115"/>
                  </a:lnTo>
                  <a:cubicBezTo>
                    <a:pt x="7760" y="5115"/>
                    <a:pt x="7760" y="5145"/>
                    <a:pt x="7730" y="5145"/>
                  </a:cubicBezTo>
                  <a:lnTo>
                    <a:pt x="7613" y="5145"/>
                  </a:lnTo>
                  <a:cubicBezTo>
                    <a:pt x="7555" y="5056"/>
                    <a:pt x="7469" y="4970"/>
                    <a:pt x="7411" y="4882"/>
                  </a:cubicBezTo>
                  <a:cubicBezTo>
                    <a:pt x="7323" y="4796"/>
                    <a:pt x="7265" y="4708"/>
                    <a:pt x="7179" y="4622"/>
                  </a:cubicBezTo>
                  <a:cubicBezTo>
                    <a:pt x="7032" y="4417"/>
                    <a:pt x="6916" y="4243"/>
                    <a:pt x="6800" y="4041"/>
                  </a:cubicBezTo>
                  <a:cubicBezTo>
                    <a:pt x="6772" y="3983"/>
                    <a:pt x="6714" y="4041"/>
                    <a:pt x="6742" y="4069"/>
                  </a:cubicBezTo>
                  <a:cubicBezTo>
                    <a:pt x="6858" y="4273"/>
                    <a:pt x="6974" y="4475"/>
                    <a:pt x="7121" y="4680"/>
                  </a:cubicBezTo>
                  <a:cubicBezTo>
                    <a:pt x="7207" y="4766"/>
                    <a:pt x="7265" y="4854"/>
                    <a:pt x="7353" y="4940"/>
                  </a:cubicBezTo>
                  <a:cubicBezTo>
                    <a:pt x="7411" y="5029"/>
                    <a:pt x="7469" y="5087"/>
                    <a:pt x="7527" y="5145"/>
                  </a:cubicBezTo>
                  <a:lnTo>
                    <a:pt x="7439" y="5145"/>
                  </a:lnTo>
                  <a:lnTo>
                    <a:pt x="7411" y="5145"/>
                  </a:lnTo>
                  <a:cubicBezTo>
                    <a:pt x="7353" y="5056"/>
                    <a:pt x="7265" y="4998"/>
                    <a:pt x="7207" y="4912"/>
                  </a:cubicBezTo>
                  <a:cubicBezTo>
                    <a:pt x="7148" y="4854"/>
                    <a:pt x="7090" y="4766"/>
                    <a:pt x="7032" y="4680"/>
                  </a:cubicBezTo>
                  <a:cubicBezTo>
                    <a:pt x="6916" y="4506"/>
                    <a:pt x="6800" y="4331"/>
                    <a:pt x="6714" y="4157"/>
                  </a:cubicBezTo>
                  <a:lnTo>
                    <a:pt x="6684" y="4127"/>
                  </a:lnTo>
                  <a:cubicBezTo>
                    <a:pt x="6684" y="4099"/>
                    <a:pt x="6714" y="4069"/>
                    <a:pt x="6714" y="4041"/>
                  </a:cubicBezTo>
                  <a:lnTo>
                    <a:pt x="6742" y="4010"/>
                  </a:lnTo>
                  <a:lnTo>
                    <a:pt x="6742" y="3983"/>
                  </a:lnTo>
                  <a:lnTo>
                    <a:pt x="6772" y="3952"/>
                  </a:lnTo>
                  <a:lnTo>
                    <a:pt x="6772" y="3924"/>
                  </a:lnTo>
                  <a:lnTo>
                    <a:pt x="6830" y="3866"/>
                  </a:lnTo>
                  <a:cubicBezTo>
                    <a:pt x="6974" y="4069"/>
                    <a:pt x="7121" y="4243"/>
                    <a:pt x="7265" y="4447"/>
                  </a:cubicBezTo>
                  <a:cubicBezTo>
                    <a:pt x="7323" y="4564"/>
                    <a:pt x="7381" y="4650"/>
                    <a:pt x="7469" y="4738"/>
                  </a:cubicBezTo>
                  <a:cubicBezTo>
                    <a:pt x="7497" y="4796"/>
                    <a:pt x="7527" y="4854"/>
                    <a:pt x="7555" y="4882"/>
                  </a:cubicBezTo>
                  <a:cubicBezTo>
                    <a:pt x="7613" y="4940"/>
                    <a:pt x="7644" y="4998"/>
                    <a:pt x="7671" y="5029"/>
                  </a:cubicBezTo>
                  <a:cubicBezTo>
                    <a:pt x="7702" y="5029"/>
                    <a:pt x="7730" y="5029"/>
                    <a:pt x="7730" y="4998"/>
                  </a:cubicBezTo>
                  <a:cubicBezTo>
                    <a:pt x="7702" y="4940"/>
                    <a:pt x="7671" y="4912"/>
                    <a:pt x="7644" y="4854"/>
                  </a:cubicBezTo>
                  <a:cubicBezTo>
                    <a:pt x="7613" y="4824"/>
                    <a:pt x="7585" y="4766"/>
                    <a:pt x="7555" y="4708"/>
                  </a:cubicBezTo>
                  <a:cubicBezTo>
                    <a:pt x="7469" y="4622"/>
                    <a:pt x="7411" y="4506"/>
                    <a:pt x="7323" y="4417"/>
                  </a:cubicBezTo>
                  <a:lnTo>
                    <a:pt x="6888" y="3808"/>
                  </a:lnTo>
                  <a:lnTo>
                    <a:pt x="6888" y="3808"/>
                  </a:lnTo>
                  <a:lnTo>
                    <a:pt x="6888" y="3778"/>
                  </a:lnTo>
                  <a:lnTo>
                    <a:pt x="6916" y="3778"/>
                  </a:lnTo>
                  <a:cubicBezTo>
                    <a:pt x="6916" y="3750"/>
                    <a:pt x="6946" y="3750"/>
                    <a:pt x="6974" y="3720"/>
                  </a:cubicBezTo>
                  <a:cubicBezTo>
                    <a:pt x="7004" y="3692"/>
                    <a:pt x="7062" y="3662"/>
                    <a:pt x="7090" y="3634"/>
                  </a:cubicBezTo>
                  <a:lnTo>
                    <a:pt x="7121" y="3634"/>
                  </a:lnTo>
                  <a:lnTo>
                    <a:pt x="7121" y="3634"/>
                  </a:lnTo>
                  <a:lnTo>
                    <a:pt x="7148" y="3604"/>
                  </a:lnTo>
                  <a:cubicBezTo>
                    <a:pt x="7179" y="3604"/>
                    <a:pt x="7207" y="3576"/>
                    <a:pt x="7207" y="3576"/>
                  </a:cubicBezTo>
                  <a:cubicBezTo>
                    <a:pt x="7237" y="3576"/>
                    <a:pt x="7265" y="3576"/>
                    <a:pt x="7265" y="3546"/>
                  </a:cubicBezTo>
                  <a:cubicBezTo>
                    <a:pt x="7381" y="3808"/>
                    <a:pt x="7555" y="4010"/>
                    <a:pt x="7702" y="4243"/>
                  </a:cubicBezTo>
                  <a:cubicBezTo>
                    <a:pt x="7788" y="4359"/>
                    <a:pt x="7876" y="4506"/>
                    <a:pt x="7992" y="4622"/>
                  </a:cubicBezTo>
                  <a:cubicBezTo>
                    <a:pt x="8020" y="4680"/>
                    <a:pt x="8078" y="4738"/>
                    <a:pt x="8136" y="4796"/>
                  </a:cubicBezTo>
                  <a:lnTo>
                    <a:pt x="8225" y="4882"/>
                  </a:lnTo>
                  <a:cubicBezTo>
                    <a:pt x="8225" y="4912"/>
                    <a:pt x="8194" y="4912"/>
                    <a:pt x="8194" y="4912"/>
                  </a:cubicBezTo>
                  <a:cubicBezTo>
                    <a:pt x="8194" y="4940"/>
                    <a:pt x="8167" y="4940"/>
                    <a:pt x="8136" y="4940"/>
                  </a:cubicBezTo>
                  <a:cubicBezTo>
                    <a:pt x="8108" y="4912"/>
                    <a:pt x="8078" y="4854"/>
                    <a:pt x="8020" y="4824"/>
                  </a:cubicBezTo>
                  <a:lnTo>
                    <a:pt x="7760" y="4475"/>
                  </a:lnTo>
                  <a:cubicBezTo>
                    <a:pt x="7613" y="4243"/>
                    <a:pt x="7439" y="3983"/>
                    <a:pt x="7295" y="3750"/>
                  </a:cubicBezTo>
                  <a:cubicBezTo>
                    <a:pt x="7265" y="3692"/>
                    <a:pt x="7207" y="3720"/>
                    <a:pt x="7237" y="3778"/>
                  </a:cubicBezTo>
                  <a:cubicBezTo>
                    <a:pt x="7353" y="4041"/>
                    <a:pt x="7527" y="4273"/>
                    <a:pt x="7671" y="4533"/>
                  </a:cubicBezTo>
                  <a:cubicBezTo>
                    <a:pt x="7760" y="4650"/>
                    <a:pt x="7846" y="4766"/>
                    <a:pt x="7962" y="4882"/>
                  </a:cubicBezTo>
                  <a:cubicBezTo>
                    <a:pt x="7992" y="4912"/>
                    <a:pt x="8020" y="4970"/>
                    <a:pt x="8078" y="4998"/>
                  </a:cubicBezTo>
                  <a:lnTo>
                    <a:pt x="8050" y="5029"/>
                  </a:lnTo>
                  <a:lnTo>
                    <a:pt x="8050" y="5029"/>
                  </a:lnTo>
                  <a:lnTo>
                    <a:pt x="8050" y="5029"/>
                  </a:lnTo>
                  <a:cubicBezTo>
                    <a:pt x="8020" y="5029"/>
                    <a:pt x="8020" y="5029"/>
                    <a:pt x="7992" y="5056"/>
                  </a:cubicBezTo>
                  <a:lnTo>
                    <a:pt x="7992" y="5029"/>
                  </a:lnTo>
                  <a:cubicBezTo>
                    <a:pt x="7934" y="4970"/>
                    <a:pt x="7876" y="4912"/>
                    <a:pt x="7846" y="4854"/>
                  </a:cubicBezTo>
                  <a:lnTo>
                    <a:pt x="7585" y="4506"/>
                  </a:lnTo>
                  <a:cubicBezTo>
                    <a:pt x="7411" y="4273"/>
                    <a:pt x="7237" y="4010"/>
                    <a:pt x="7090" y="3778"/>
                  </a:cubicBezTo>
                  <a:cubicBezTo>
                    <a:pt x="7062" y="3720"/>
                    <a:pt x="7004" y="3750"/>
                    <a:pt x="7032" y="3778"/>
                  </a:cubicBezTo>
                  <a:cubicBezTo>
                    <a:pt x="7179" y="4069"/>
                    <a:pt x="7323" y="4331"/>
                    <a:pt x="7497" y="4564"/>
                  </a:cubicBezTo>
                  <a:cubicBezTo>
                    <a:pt x="7585" y="4680"/>
                    <a:pt x="7671" y="4824"/>
                    <a:pt x="7760" y="4940"/>
                  </a:cubicBezTo>
                  <a:cubicBezTo>
                    <a:pt x="7788" y="4998"/>
                    <a:pt x="7846" y="5029"/>
                    <a:pt x="7904" y="5087"/>
                  </a:cubicBezTo>
                  <a:cubicBezTo>
                    <a:pt x="7876" y="5087"/>
                    <a:pt x="7846" y="5115"/>
                    <a:pt x="7846" y="5115"/>
                  </a:cubicBezTo>
                  <a:close/>
                  <a:moveTo>
                    <a:pt x="7265" y="5115"/>
                  </a:moveTo>
                  <a:lnTo>
                    <a:pt x="7265" y="5115"/>
                  </a:lnTo>
                  <a:lnTo>
                    <a:pt x="7265" y="5115"/>
                  </a:lnTo>
                  <a:cubicBezTo>
                    <a:pt x="7237" y="5115"/>
                    <a:pt x="7207" y="5087"/>
                    <a:pt x="7179" y="5087"/>
                  </a:cubicBezTo>
                  <a:cubicBezTo>
                    <a:pt x="7121" y="5056"/>
                    <a:pt x="7090" y="5056"/>
                    <a:pt x="7032" y="5029"/>
                  </a:cubicBezTo>
                  <a:lnTo>
                    <a:pt x="7032" y="4998"/>
                  </a:lnTo>
                  <a:lnTo>
                    <a:pt x="7004" y="4998"/>
                  </a:lnTo>
                  <a:lnTo>
                    <a:pt x="6974" y="4998"/>
                  </a:lnTo>
                  <a:cubicBezTo>
                    <a:pt x="6946" y="4940"/>
                    <a:pt x="6888" y="4882"/>
                    <a:pt x="6830" y="4824"/>
                  </a:cubicBezTo>
                  <a:cubicBezTo>
                    <a:pt x="6772" y="4766"/>
                    <a:pt x="6742" y="4708"/>
                    <a:pt x="6684" y="4650"/>
                  </a:cubicBezTo>
                  <a:cubicBezTo>
                    <a:pt x="6684" y="4622"/>
                    <a:pt x="6684" y="4622"/>
                    <a:pt x="6656" y="4622"/>
                  </a:cubicBezTo>
                  <a:lnTo>
                    <a:pt x="6656" y="4592"/>
                  </a:lnTo>
                  <a:lnTo>
                    <a:pt x="6656" y="4564"/>
                  </a:lnTo>
                  <a:cubicBezTo>
                    <a:pt x="6656" y="4533"/>
                    <a:pt x="6625" y="4506"/>
                    <a:pt x="6625" y="4475"/>
                  </a:cubicBezTo>
                  <a:lnTo>
                    <a:pt x="6625" y="4447"/>
                  </a:lnTo>
                  <a:lnTo>
                    <a:pt x="6625" y="4389"/>
                  </a:lnTo>
                  <a:lnTo>
                    <a:pt x="6625" y="4331"/>
                  </a:lnTo>
                  <a:cubicBezTo>
                    <a:pt x="6625" y="4301"/>
                    <a:pt x="6625" y="4273"/>
                    <a:pt x="6656" y="4243"/>
                  </a:cubicBezTo>
                  <a:lnTo>
                    <a:pt x="6656" y="4243"/>
                  </a:lnTo>
                  <a:cubicBezTo>
                    <a:pt x="6742" y="4417"/>
                    <a:pt x="6830" y="4564"/>
                    <a:pt x="6946" y="4738"/>
                  </a:cubicBezTo>
                  <a:cubicBezTo>
                    <a:pt x="7004" y="4824"/>
                    <a:pt x="7062" y="4882"/>
                    <a:pt x="7148" y="4970"/>
                  </a:cubicBezTo>
                  <a:cubicBezTo>
                    <a:pt x="7179" y="5029"/>
                    <a:pt x="7237" y="5087"/>
                    <a:pt x="7265" y="5115"/>
                  </a:cubicBezTo>
                  <a:close/>
                  <a:moveTo>
                    <a:pt x="7381" y="3518"/>
                  </a:moveTo>
                  <a:lnTo>
                    <a:pt x="7381" y="3518"/>
                  </a:lnTo>
                  <a:lnTo>
                    <a:pt x="7381" y="3518"/>
                  </a:lnTo>
                  <a:lnTo>
                    <a:pt x="7439" y="3518"/>
                  </a:lnTo>
                  <a:cubicBezTo>
                    <a:pt x="7469" y="3487"/>
                    <a:pt x="7497" y="3487"/>
                    <a:pt x="7527" y="3487"/>
                  </a:cubicBezTo>
                  <a:cubicBezTo>
                    <a:pt x="7497" y="3518"/>
                    <a:pt x="7497" y="3546"/>
                    <a:pt x="7497" y="3576"/>
                  </a:cubicBezTo>
                  <a:cubicBezTo>
                    <a:pt x="7613" y="3720"/>
                    <a:pt x="7730" y="3894"/>
                    <a:pt x="7818" y="4069"/>
                  </a:cubicBezTo>
                  <a:cubicBezTo>
                    <a:pt x="7818" y="4069"/>
                    <a:pt x="7788" y="4099"/>
                    <a:pt x="7788" y="4127"/>
                  </a:cubicBezTo>
                  <a:lnTo>
                    <a:pt x="7788" y="4157"/>
                  </a:lnTo>
                  <a:cubicBezTo>
                    <a:pt x="7644" y="3952"/>
                    <a:pt x="7497" y="3720"/>
                    <a:pt x="7353" y="3518"/>
                  </a:cubicBezTo>
                  <a:close/>
                  <a:moveTo>
                    <a:pt x="7876" y="3518"/>
                  </a:moveTo>
                  <a:lnTo>
                    <a:pt x="7876" y="3518"/>
                  </a:lnTo>
                  <a:cubicBezTo>
                    <a:pt x="7904" y="3546"/>
                    <a:pt x="7904" y="3546"/>
                    <a:pt x="7962" y="3546"/>
                  </a:cubicBezTo>
                  <a:cubicBezTo>
                    <a:pt x="7962" y="3546"/>
                    <a:pt x="7992" y="3576"/>
                    <a:pt x="8020" y="3576"/>
                  </a:cubicBezTo>
                  <a:cubicBezTo>
                    <a:pt x="8078" y="3634"/>
                    <a:pt x="8108" y="3720"/>
                    <a:pt x="8167" y="3778"/>
                  </a:cubicBezTo>
                  <a:cubicBezTo>
                    <a:pt x="8167" y="3778"/>
                    <a:pt x="8136" y="3808"/>
                    <a:pt x="8108" y="3808"/>
                  </a:cubicBezTo>
                  <a:cubicBezTo>
                    <a:pt x="8020" y="3720"/>
                    <a:pt x="7962" y="3634"/>
                    <a:pt x="7876" y="3546"/>
                  </a:cubicBezTo>
                  <a:lnTo>
                    <a:pt x="7876" y="3518"/>
                  </a:lnTo>
                  <a:close/>
                  <a:moveTo>
                    <a:pt x="8485" y="3983"/>
                  </a:moveTo>
                  <a:lnTo>
                    <a:pt x="8485" y="3983"/>
                  </a:lnTo>
                  <a:cubicBezTo>
                    <a:pt x="8485" y="4010"/>
                    <a:pt x="8515" y="4069"/>
                    <a:pt x="8515" y="4099"/>
                  </a:cubicBezTo>
                  <a:lnTo>
                    <a:pt x="8515" y="4157"/>
                  </a:lnTo>
                  <a:lnTo>
                    <a:pt x="8515" y="4157"/>
                  </a:lnTo>
                  <a:lnTo>
                    <a:pt x="8515" y="4243"/>
                  </a:lnTo>
                  <a:cubicBezTo>
                    <a:pt x="8515" y="4273"/>
                    <a:pt x="8515" y="4301"/>
                    <a:pt x="8485" y="4331"/>
                  </a:cubicBezTo>
                  <a:cubicBezTo>
                    <a:pt x="8457" y="4273"/>
                    <a:pt x="8427" y="4215"/>
                    <a:pt x="8369" y="4157"/>
                  </a:cubicBezTo>
                  <a:cubicBezTo>
                    <a:pt x="8341" y="4099"/>
                    <a:pt x="8311" y="4069"/>
                    <a:pt x="8253" y="4010"/>
                  </a:cubicBezTo>
                  <a:cubicBezTo>
                    <a:pt x="8283" y="4010"/>
                    <a:pt x="8311" y="3983"/>
                    <a:pt x="8341" y="3983"/>
                  </a:cubicBezTo>
                  <a:cubicBezTo>
                    <a:pt x="8399" y="3952"/>
                    <a:pt x="8427" y="3952"/>
                    <a:pt x="8485" y="3924"/>
                  </a:cubicBezTo>
                  <a:close/>
                  <a:moveTo>
                    <a:pt x="8167" y="4069"/>
                  </a:moveTo>
                  <a:lnTo>
                    <a:pt x="8167" y="4069"/>
                  </a:lnTo>
                  <a:cubicBezTo>
                    <a:pt x="8194" y="4099"/>
                    <a:pt x="8253" y="4157"/>
                    <a:pt x="8283" y="4215"/>
                  </a:cubicBezTo>
                  <a:cubicBezTo>
                    <a:pt x="8341" y="4301"/>
                    <a:pt x="8399" y="4359"/>
                    <a:pt x="8485" y="4417"/>
                  </a:cubicBezTo>
                  <a:lnTo>
                    <a:pt x="8485" y="4417"/>
                  </a:lnTo>
                  <a:lnTo>
                    <a:pt x="8485" y="4417"/>
                  </a:lnTo>
                  <a:cubicBezTo>
                    <a:pt x="8485" y="4447"/>
                    <a:pt x="8457" y="4447"/>
                    <a:pt x="8457" y="4475"/>
                  </a:cubicBezTo>
                  <a:lnTo>
                    <a:pt x="8457" y="4475"/>
                  </a:lnTo>
                  <a:cubicBezTo>
                    <a:pt x="8457" y="4533"/>
                    <a:pt x="8427" y="4564"/>
                    <a:pt x="8427" y="4592"/>
                  </a:cubicBezTo>
                  <a:cubicBezTo>
                    <a:pt x="8399" y="4564"/>
                    <a:pt x="8369" y="4564"/>
                    <a:pt x="8369" y="4533"/>
                  </a:cubicBezTo>
                  <a:cubicBezTo>
                    <a:pt x="8253" y="4417"/>
                    <a:pt x="8167" y="4301"/>
                    <a:pt x="8078" y="4215"/>
                  </a:cubicBezTo>
                  <a:cubicBezTo>
                    <a:pt x="8050" y="4185"/>
                    <a:pt x="8050" y="4157"/>
                    <a:pt x="8020" y="4127"/>
                  </a:cubicBezTo>
                  <a:cubicBezTo>
                    <a:pt x="8050" y="4099"/>
                    <a:pt x="8078" y="4099"/>
                    <a:pt x="8108" y="4099"/>
                  </a:cubicBezTo>
                  <a:cubicBezTo>
                    <a:pt x="8108" y="4069"/>
                    <a:pt x="8136" y="4069"/>
                    <a:pt x="8167" y="4069"/>
                  </a:cubicBezTo>
                  <a:close/>
                  <a:moveTo>
                    <a:pt x="7992" y="4273"/>
                  </a:moveTo>
                  <a:lnTo>
                    <a:pt x="7992" y="4273"/>
                  </a:lnTo>
                  <a:cubicBezTo>
                    <a:pt x="8078" y="4389"/>
                    <a:pt x="8167" y="4506"/>
                    <a:pt x="8283" y="4592"/>
                  </a:cubicBezTo>
                  <a:cubicBezTo>
                    <a:pt x="8311" y="4650"/>
                    <a:pt x="8341" y="4680"/>
                    <a:pt x="8369" y="4708"/>
                  </a:cubicBezTo>
                  <a:lnTo>
                    <a:pt x="8369" y="4708"/>
                  </a:lnTo>
                  <a:cubicBezTo>
                    <a:pt x="8341" y="4738"/>
                    <a:pt x="8311" y="4796"/>
                    <a:pt x="8283" y="4824"/>
                  </a:cubicBezTo>
                  <a:cubicBezTo>
                    <a:pt x="8283" y="4796"/>
                    <a:pt x="8253" y="4766"/>
                    <a:pt x="8225" y="4738"/>
                  </a:cubicBezTo>
                  <a:cubicBezTo>
                    <a:pt x="8167" y="4680"/>
                    <a:pt x="8136" y="4592"/>
                    <a:pt x="8078" y="4533"/>
                  </a:cubicBezTo>
                  <a:cubicBezTo>
                    <a:pt x="7992" y="4417"/>
                    <a:pt x="7904" y="4331"/>
                    <a:pt x="7818" y="4215"/>
                  </a:cubicBezTo>
                  <a:cubicBezTo>
                    <a:pt x="7818" y="4215"/>
                    <a:pt x="7846" y="4215"/>
                    <a:pt x="7846" y="4185"/>
                  </a:cubicBezTo>
                  <a:cubicBezTo>
                    <a:pt x="7876" y="4185"/>
                    <a:pt x="7904" y="4185"/>
                    <a:pt x="7904" y="4157"/>
                  </a:cubicBezTo>
                  <a:cubicBezTo>
                    <a:pt x="7934" y="4215"/>
                    <a:pt x="7962" y="4243"/>
                    <a:pt x="7992" y="4273"/>
                  </a:cubicBezTo>
                  <a:close/>
                  <a:moveTo>
                    <a:pt x="7613" y="3487"/>
                  </a:moveTo>
                  <a:lnTo>
                    <a:pt x="7613" y="3487"/>
                  </a:lnTo>
                  <a:lnTo>
                    <a:pt x="7702" y="3487"/>
                  </a:lnTo>
                  <a:cubicBezTo>
                    <a:pt x="7730" y="3487"/>
                    <a:pt x="7788" y="3518"/>
                    <a:pt x="7818" y="3518"/>
                  </a:cubicBezTo>
                  <a:cubicBezTo>
                    <a:pt x="7788" y="3518"/>
                    <a:pt x="7760" y="3576"/>
                    <a:pt x="7788" y="3604"/>
                  </a:cubicBezTo>
                  <a:cubicBezTo>
                    <a:pt x="7876" y="3692"/>
                    <a:pt x="7934" y="3778"/>
                    <a:pt x="8020" y="3866"/>
                  </a:cubicBezTo>
                  <a:lnTo>
                    <a:pt x="8020" y="3894"/>
                  </a:lnTo>
                  <a:cubicBezTo>
                    <a:pt x="7992" y="3924"/>
                    <a:pt x="7934" y="3952"/>
                    <a:pt x="7904" y="3983"/>
                  </a:cubicBezTo>
                  <a:cubicBezTo>
                    <a:pt x="7788" y="3836"/>
                    <a:pt x="7671" y="3662"/>
                    <a:pt x="7585" y="3518"/>
                  </a:cubicBezTo>
                  <a:cubicBezTo>
                    <a:pt x="7585" y="3487"/>
                    <a:pt x="7585" y="3487"/>
                    <a:pt x="7555" y="3487"/>
                  </a:cubicBezTo>
                  <a:lnTo>
                    <a:pt x="7585" y="3487"/>
                  </a:lnTo>
                  <a:close/>
                  <a:moveTo>
                    <a:pt x="6102" y="2007"/>
                  </a:moveTo>
                  <a:lnTo>
                    <a:pt x="6102" y="2007"/>
                  </a:lnTo>
                  <a:close/>
                  <a:moveTo>
                    <a:pt x="5900" y="2093"/>
                  </a:moveTo>
                  <a:lnTo>
                    <a:pt x="5900" y="2093"/>
                  </a:lnTo>
                  <a:cubicBezTo>
                    <a:pt x="5870" y="2093"/>
                    <a:pt x="5870" y="2093"/>
                    <a:pt x="5900" y="2093"/>
                  </a:cubicBezTo>
                  <a:close/>
                  <a:moveTo>
                    <a:pt x="4533" y="3634"/>
                  </a:moveTo>
                  <a:lnTo>
                    <a:pt x="4533" y="3634"/>
                  </a:lnTo>
                  <a:cubicBezTo>
                    <a:pt x="4533" y="3662"/>
                    <a:pt x="4506" y="3692"/>
                    <a:pt x="4475" y="3692"/>
                  </a:cubicBezTo>
                  <a:cubicBezTo>
                    <a:pt x="4447" y="3692"/>
                    <a:pt x="4417" y="3662"/>
                    <a:pt x="4389" y="3662"/>
                  </a:cubicBezTo>
                  <a:cubicBezTo>
                    <a:pt x="4417" y="3634"/>
                    <a:pt x="4417" y="3576"/>
                    <a:pt x="4389" y="3546"/>
                  </a:cubicBezTo>
                  <a:cubicBezTo>
                    <a:pt x="4417" y="3546"/>
                    <a:pt x="4417" y="3518"/>
                    <a:pt x="4417" y="3518"/>
                  </a:cubicBezTo>
                  <a:lnTo>
                    <a:pt x="4475" y="3518"/>
                  </a:lnTo>
                  <a:lnTo>
                    <a:pt x="4475" y="3487"/>
                  </a:lnTo>
                  <a:lnTo>
                    <a:pt x="4506" y="3487"/>
                  </a:lnTo>
                  <a:lnTo>
                    <a:pt x="4533" y="3487"/>
                  </a:lnTo>
                  <a:lnTo>
                    <a:pt x="4564" y="3487"/>
                  </a:lnTo>
                  <a:lnTo>
                    <a:pt x="4564" y="3518"/>
                  </a:lnTo>
                  <a:cubicBezTo>
                    <a:pt x="4564" y="3576"/>
                    <a:pt x="4564" y="3604"/>
                    <a:pt x="4533" y="3634"/>
                  </a:cubicBezTo>
                  <a:close/>
                  <a:moveTo>
                    <a:pt x="3343" y="1686"/>
                  </a:moveTo>
                  <a:lnTo>
                    <a:pt x="3343" y="1686"/>
                  </a:lnTo>
                  <a:cubicBezTo>
                    <a:pt x="3313" y="1570"/>
                    <a:pt x="3313" y="1454"/>
                    <a:pt x="3227" y="1368"/>
                  </a:cubicBezTo>
                  <a:cubicBezTo>
                    <a:pt x="3197" y="1337"/>
                    <a:pt x="3139" y="1337"/>
                    <a:pt x="3111" y="1337"/>
                  </a:cubicBezTo>
                  <a:lnTo>
                    <a:pt x="3081" y="1337"/>
                  </a:lnTo>
                  <a:cubicBezTo>
                    <a:pt x="3023" y="1279"/>
                    <a:pt x="2964" y="1251"/>
                    <a:pt x="2878" y="1193"/>
                  </a:cubicBezTo>
                  <a:cubicBezTo>
                    <a:pt x="2762" y="1135"/>
                    <a:pt x="2646" y="1047"/>
                    <a:pt x="2530" y="989"/>
                  </a:cubicBezTo>
                  <a:cubicBezTo>
                    <a:pt x="2414" y="903"/>
                    <a:pt x="2267" y="845"/>
                    <a:pt x="2181" y="756"/>
                  </a:cubicBezTo>
                  <a:cubicBezTo>
                    <a:pt x="2123" y="728"/>
                    <a:pt x="2093" y="698"/>
                    <a:pt x="2065" y="640"/>
                  </a:cubicBezTo>
                  <a:lnTo>
                    <a:pt x="2065" y="640"/>
                  </a:lnTo>
                  <a:lnTo>
                    <a:pt x="2065" y="640"/>
                  </a:lnTo>
                  <a:lnTo>
                    <a:pt x="2065" y="554"/>
                  </a:lnTo>
                  <a:cubicBezTo>
                    <a:pt x="2093" y="554"/>
                    <a:pt x="2093" y="554"/>
                    <a:pt x="2093" y="524"/>
                  </a:cubicBezTo>
                  <a:lnTo>
                    <a:pt x="2093" y="496"/>
                  </a:lnTo>
                  <a:lnTo>
                    <a:pt x="2123" y="466"/>
                  </a:lnTo>
                  <a:lnTo>
                    <a:pt x="2123" y="438"/>
                  </a:lnTo>
                  <a:lnTo>
                    <a:pt x="2181" y="380"/>
                  </a:lnTo>
                  <a:cubicBezTo>
                    <a:pt x="2209" y="349"/>
                    <a:pt x="2181" y="349"/>
                    <a:pt x="2239" y="322"/>
                  </a:cubicBezTo>
                  <a:lnTo>
                    <a:pt x="2239" y="322"/>
                  </a:lnTo>
                  <a:lnTo>
                    <a:pt x="2239" y="322"/>
                  </a:lnTo>
                  <a:lnTo>
                    <a:pt x="2239" y="291"/>
                  </a:lnTo>
                  <a:cubicBezTo>
                    <a:pt x="2267" y="322"/>
                    <a:pt x="2297" y="322"/>
                    <a:pt x="2325" y="349"/>
                  </a:cubicBezTo>
                  <a:cubicBezTo>
                    <a:pt x="2414" y="380"/>
                    <a:pt x="2500" y="408"/>
                    <a:pt x="2588" y="466"/>
                  </a:cubicBezTo>
                  <a:cubicBezTo>
                    <a:pt x="2762" y="524"/>
                    <a:pt x="2937" y="612"/>
                    <a:pt x="3081" y="698"/>
                  </a:cubicBezTo>
                  <a:cubicBezTo>
                    <a:pt x="3227" y="786"/>
                    <a:pt x="3343" y="903"/>
                    <a:pt x="3487" y="1019"/>
                  </a:cubicBezTo>
                  <a:lnTo>
                    <a:pt x="3518" y="1047"/>
                  </a:lnTo>
                  <a:cubicBezTo>
                    <a:pt x="3518" y="1077"/>
                    <a:pt x="3546" y="1077"/>
                    <a:pt x="3546" y="1077"/>
                  </a:cubicBezTo>
                  <a:lnTo>
                    <a:pt x="3546" y="1077"/>
                  </a:lnTo>
                  <a:lnTo>
                    <a:pt x="3634" y="1163"/>
                  </a:lnTo>
                  <a:cubicBezTo>
                    <a:pt x="3692" y="1221"/>
                    <a:pt x="3750" y="1279"/>
                    <a:pt x="3778" y="1337"/>
                  </a:cubicBezTo>
                  <a:cubicBezTo>
                    <a:pt x="3808" y="1368"/>
                    <a:pt x="3836" y="1426"/>
                    <a:pt x="3866" y="1454"/>
                  </a:cubicBezTo>
                  <a:cubicBezTo>
                    <a:pt x="3866" y="1658"/>
                    <a:pt x="3894" y="1832"/>
                    <a:pt x="3894" y="2035"/>
                  </a:cubicBezTo>
                  <a:cubicBezTo>
                    <a:pt x="3924" y="2209"/>
                    <a:pt x="3952" y="2414"/>
                    <a:pt x="3952" y="2588"/>
                  </a:cubicBezTo>
                  <a:cubicBezTo>
                    <a:pt x="3983" y="2762"/>
                    <a:pt x="4010" y="2964"/>
                    <a:pt x="4041" y="3139"/>
                  </a:cubicBezTo>
                  <a:cubicBezTo>
                    <a:pt x="4041" y="3227"/>
                    <a:pt x="4069" y="3343"/>
                    <a:pt x="4069" y="3429"/>
                  </a:cubicBezTo>
                  <a:cubicBezTo>
                    <a:pt x="4099" y="3460"/>
                    <a:pt x="4099" y="3518"/>
                    <a:pt x="4099" y="3576"/>
                  </a:cubicBezTo>
                  <a:lnTo>
                    <a:pt x="4099" y="3634"/>
                  </a:lnTo>
                  <a:cubicBezTo>
                    <a:pt x="4041" y="3662"/>
                    <a:pt x="3983" y="3692"/>
                    <a:pt x="3952" y="3720"/>
                  </a:cubicBezTo>
                  <a:cubicBezTo>
                    <a:pt x="3894" y="3778"/>
                    <a:pt x="3836" y="3836"/>
                    <a:pt x="3808" y="3894"/>
                  </a:cubicBezTo>
                  <a:cubicBezTo>
                    <a:pt x="3808" y="3924"/>
                    <a:pt x="3778" y="3952"/>
                    <a:pt x="3778" y="3983"/>
                  </a:cubicBezTo>
                  <a:cubicBezTo>
                    <a:pt x="3750" y="3924"/>
                    <a:pt x="3692" y="3924"/>
                    <a:pt x="3634" y="3894"/>
                  </a:cubicBezTo>
                  <a:cubicBezTo>
                    <a:pt x="3604" y="3866"/>
                    <a:pt x="3576" y="3836"/>
                    <a:pt x="3546" y="3836"/>
                  </a:cubicBezTo>
                  <a:cubicBezTo>
                    <a:pt x="3546" y="3778"/>
                    <a:pt x="3576" y="3750"/>
                    <a:pt x="3576" y="3692"/>
                  </a:cubicBezTo>
                  <a:lnTo>
                    <a:pt x="3576" y="3429"/>
                  </a:lnTo>
                  <a:cubicBezTo>
                    <a:pt x="3576" y="3255"/>
                    <a:pt x="3576" y="3111"/>
                    <a:pt x="3546" y="2937"/>
                  </a:cubicBezTo>
                  <a:cubicBezTo>
                    <a:pt x="3518" y="2616"/>
                    <a:pt x="3460" y="2267"/>
                    <a:pt x="3401" y="1949"/>
                  </a:cubicBezTo>
                  <a:cubicBezTo>
                    <a:pt x="3401" y="1860"/>
                    <a:pt x="3371" y="1774"/>
                    <a:pt x="3343" y="1686"/>
                  </a:cubicBezTo>
                  <a:close/>
                  <a:moveTo>
                    <a:pt x="1628" y="4041"/>
                  </a:moveTo>
                  <a:lnTo>
                    <a:pt x="1628" y="4041"/>
                  </a:lnTo>
                  <a:lnTo>
                    <a:pt x="1628" y="4041"/>
                  </a:lnTo>
                  <a:close/>
                  <a:moveTo>
                    <a:pt x="1860" y="4766"/>
                  </a:moveTo>
                  <a:lnTo>
                    <a:pt x="1860" y="4766"/>
                  </a:lnTo>
                  <a:lnTo>
                    <a:pt x="1890" y="4796"/>
                  </a:lnTo>
                  <a:cubicBezTo>
                    <a:pt x="1890" y="4824"/>
                    <a:pt x="1918" y="4824"/>
                    <a:pt x="1918" y="4824"/>
                  </a:cubicBezTo>
                  <a:cubicBezTo>
                    <a:pt x="1890" y="4796"/>
                    <a:pt x="1918" y="4854"/>
                    <a:pt x="1949" y="4854"/>
                  </a:cubicBezTo>
                  <a:cubicBezTo>
                    <a:pt x="1949" y="4882"/>
                    <a:pt x="1977" y="4912"/>
                    <a:pt x="1977" y="4912"/>
                  </a:cubicBezTo>
                  <a:cubicBezTo>
                    <a:pt x="2035" y="4970"/>
                    <a:pt x="2065" y="5029"/>
                    <a:pt x="2093" y="5087"/>
                  </a:cubicBezTo>
                  <a:lnTo>
                    <a:pt x="2151" y="5145"/>
                  </a:lnTo>
                  <a:lnTo>
                    <a:pt x="2151" y="5145"/>
                  </a:lnTo>
                  <a:lnTo>
                    <a:pt x="2239" y="5231"/>
                  </a:lnTo>
                  <a:cubicBezTo>
                    <a:pt x="2267" y="5289"/>
                    <a:pt x="2325" y="5319"/>
                    <a:pt x="2383" y="5347"/>
                  </a:cubicBezTo>
                  <a:cubicBezTo>
                    <a:pt x="2383" y="5377"/>
                    <a:pt x="2355" y="5377"/>
                    <a:pt x="2355" y="5405"/>
                  </a:cubicBezTo>
                  <a:cubicBezTo>
                    <a:pt x="2355" y="5463"/>
                    <a:pt x="2325" y="5493"/>
                    <a:pt x="2297" y="5552"/>
                  </a:cubicBezTo>
                  <a:cubicBezTo>
                    <a:pt x="2239" y="5638"/>
                    <a:pt x="2151" y="5696"/>
                    <a:pt x="2035" y="5726"/>
                  </a:cubicBezTo>
                  <a:cubicBezTo>
                    <a:pt x="1860" y="5754"/>
                    <a:pt x="1686" y="5696"/>
                    <a:pt x="1570" y="5552"/>
                  </a:cubicBezTo>
                  <a:cubicBezTo>
                    <a:pt x="1570" y="5521"/>
                    <a:pt x="1600" y="5493"/>
                    <a:pt x="1600" y="5463"/>
                  </a:cubicBezTo>
                  <a:cubicBezTo>
                    <a:pt x="1628" y="5319"/>
                    <a:pt x="1658" y="5173"/>
                    <a:pt x="1686" y="4998"/>
                  </a:cubicBezTo>
                  <a:cubicBezTo>
                    <a:pt x="1686" y="4940"/>
                    <a:pt x="1716" y="4854"/>
                    <a:pt x="1716" y="4766"/>
                  </a:cubicBezTo>
                  <a:lnTo>
                    <a:pt x="1716" y="4738"/>
                  </a:lnTo>
                  <a:lnTo>
                    <a:pt x="1744" y="4738"/>
                  </a:lnTo>
                  <a:cubicBezTo>
                    <a:pt x="1774" y="4738"/>
                    <a:pt x="1802" y="4766"/>
                    <a:pt x="1832" y="4766"/>
                  </a:cubicBezTo>
                  <a:cubicBezTo>
                    <a:pt x="1860" y="4766"/>
                    <a:pt x="1860" y="4766"/>
                    <a:pt x="1860" y="4796"/>
                  </a:cubicBezTo>
                  <a:close/>
                  <a:moveTo>
                    <a:pt x="321" y="13280"/>
                  </a:moveTo>
                  <a:lnTo>
                    <a:pt x="321" y="13280"/>
                  </a:lnTo>
                  <a:lnTo>
                    <a:pt x="321" y="13280"/>
                  </a:lnTo>
                  <a:lnTo>
                    <a:pt x="321" y="13250"/>
                  </a:lnTo>
                  <a:cubicBezTo>
                    <a:pt x="321" y="13222"/>
                    <a:pt x="291" y="13192"/>
                    <a:pt x="291" y="13164"/>
                  </a:cubicBezTo>
                  <a:lnTo>
                    <a:pt x="291" y="13048"/>
                  </a:lnTo>
                  <a:lnTo>
                    <a:pt x="291" y="12960"/>
                  </a:lnTo>
                  <a:cubicBezTo>
                    <a:pt x="321" y="12874"/>
                    <a:pt x="321" y="12815"/>
                    <a:pt x="349" y="12727"/>
                  </a:cubicBezTo>
                  <a:cubicBezTo>
                    <a:pt x="380" y="12611"/>
                    <a:pt x="380" y="12467"/>
                    <a:pt x="407" y="12320"/>
                  </a:cubicBezTo>
                  <a:cubicBezTo>
                    <a:pt x="407" y="12204"/>
                    <a:pt x="438" y="12088"/>
                    <a:pt x="438" y="11972"/>
                  </a:cubicBezTo>
                  <a:lnTo>
                    <a:pt x="640" y="12176"/>
                  </a:lnTo>
                  <a:cubicBezTo>
                    <a:pt x="728" y="12292"/>
                    <a:pt x="786" y="12409"/>
                    <a:pt x="814" y="12525"/>
                  </a:cubicBezTo>
                  <a:cubicBezTo>
                    <a:pt x="872" y="12785"/>
                    <a:pt x="786" y="13048"/>
                    <a:pt x="640" y="13280"/>
                  </a:cubicBezTo>
                  <a:cubicBezTo>
                    <a:pt x="612" y="13338"/>
                    <a:pt x="554" y="13424"/>
                    <a:pt x="496" y="13483"/>
                  </a:cubicBezTo>
                  <a:lnTo>
                    <a:pt x="438" y="13541"/>
                  </a:lnTo>
                  <a:cubicBezTo>
                    <a:pt x="380" y="13455"/>
                    <a:pt x="349" y="13366"/>
                    <a:pt x="321" y="13280"/>
                  </a:cubicBezTo>
                  <a:close/>
                  <a:moveTo>
                    <a:pt x="8311" y="9182"/>
                  </a:moveTo>
                  <a:lnTo>
                    <a:pt x="8311" y="9182"/>
                  </a:lnTo>
                  <a:cubicBezTo>
                    <a:pt x="8020" y="9647"/>
                    <a:pt x="7760" y="10142"/>
                    <a:pt x="7439" y="10607"/>
                  </a:cubicBezTo>
                  <a:cubicBezTo>
                    <a:pt x="6858" y="11565"/>
                    <a:pt x="6249" y="12495"/>
                    <a:pt x="5638" y="13397"/>
                  </a:cubicBezTo>
                  <a:cubicBezTo>
                    <a:pt x="5435" y="13657"/>
                    <a:pt x="5261" y="13920"/>
                    <a:pt x="5087" y="14180"/>
                  </a:cubicBezTo>
                  <a:lnTo>
                    <a:pt x="4912" y="14443"/>
                  </a:lnTo>
                  <a:cubicBezTo>
                    <a:pt x="4882" y="14443"/>
                    <a:pt x="4854" y="14443"/>
                    <a:pt x="4796" y="14412"/>
                  </a:cubicBezTo>
                  <a:cubicBezTo>
                    <a:pt x="4766" y="14412"/>
                    <a:pt x="4708" y="14384"/>
                    <a:pt x="4680" y="14354"/>
                  </a:cubicBezTo>
                  <a:cubicBezTo>
                    <a:pt x="4622" y="14296"/>
                    <a:pt x="4564" y="14384"/>
                    <a:pt x="4592" y="14443"/>
                  </a:cubicBezTo>
                  <a:cubicBezTo>
                    <a:pt x="4650" y="14501"/>
                    <a:pt x="4738" y="14529"/>
                    <a:pt x="4824" y="14559"/>
                  </a:cubicBezTo>
                  <a:lnTo>
                    <a:pt x="4824" y="14559"/>
                  </a:lnTo>
                  <a:cubicBezTo>
                    <a:pt x="4766" y="14645"/>
                    <a:pt x="4708" y="14761"/>
                    <a:pt x="4650" y="14849"/>
                  </a:cubicBezTo>
                  <a:cubicBezTo>
                    <a:pt x="4650" y="14849"/>
                    <a:pt x="4622" y="14849"/>
                    <a:pt x="4622" y="14877"/>
                  </a:cubicBezTo>
                  <a:cubicBezTo>
                    <a:pt x="4622" y="14849"/>
                    <a:pt x="4592" y="14877"/>
                    <a:pt x="4564" y="14877"/>
                  </a:cubicBezTo>
                  <a:cubicBezTo>
                    <a:pt x="4564" y="14907"/>
                    <a:pt x="4533" y="14907"/>
                    <a:pt x="4506" y="14907"/>
                  </a:cubicBezTo>
                  <a:cubicBezTo>
                    <a:pt x="4475" y="14935"/>
                    <a:pt x="4417" y="14966"/>
                    <a:pt x="4389" y="14966"/>
                  </a:cubicBezTo>
                  <a:cubicBezTo>
                    <a:pt x="4359" y="14966"/>
                    <a:pt x="4331" y="14993"/>
                    <a:pt x="4331" y="14993"/>
                  </a:cubicBezTo>
                  <a:lnTo>
                    <a:pt x="4301" y="14993"/>
                  </a:lnTo>
                  <a:lnTo>
                    <a:pt x="4273" y="14993"/>
                  </a:lnTo>
                  <a:cubicBezTo>
                    <a:pt x="4215" y="15024"/>
                    <a:pt x="4185" y="15024"/>
                    <a:pt x="4127" y="15024"/>
                  </a:cubicBezTo>
                  <a:cubicBezTo>
                    <a:pt x="4069" y="15024"/>
                    <a:pt x="4041" y="15052"/>
                    <a:pt x="3983" y="15052"/>
                  </a:cubicBezTo>
                  <a:lnTo>
                    <a:pt x="3866" y="15052"/>
                  </a:lnTo>
                  <a:cubicBezTo>
                    <a:pt x="3662" y="15052"/>
                    <a:pt x="3460" y="15024"/>
                    <a:pt x="3255" y="14993"/>
                  </a:cubicBezTo>
                  <a:cubicBezTo>
                    <a:pt x="3081" y="14966"/>
                    <a:pt x="2937" y="14935"/>
                    <a:pt x="2790" y="14877"/>
                  </a:cubicBezTo>
                  <a:cubicBezTo>
                    <a:pt x="2964" y="14791"/>
                    <a:pt x="3111" y="14645"/>
                    <a:pt x="3169" y="14470"/>
                  </a:cubicBezTo>
                  <a:cubicBezTo>
                    <a:pt x="3227" y="14296"/>
                    <a:pt x="3227" y="14064"/>
                    <a:pt x="3111" y="13920"/>
                  </a:cubicBezTo>
                  <a:cubicBezTo>
                    <a:pt x="3053" y="13861"/>
                    <a:pt x="2964" y="13920"/>
                    <a:pt x="3023" y="13978"/>
                  </a:cubicBezTo>
                  <a:cubicBezTo>
                    <a:pt x="3111" y="14122"/>
                    <a:pt x="3081" y="14296"/>
                    <a:pt x="2995" y="14443"/>
                  </a:cubicBezTo>
                  <a:cubicBezTo>
                    <a:pt x="2906" y="14587"/>
                    <a:pt x="2732" y="14703"/>
                    <a:pt x="2558" y="14761"/>
                  </a:cubicBezTo>
                  <a:cubicBezTo>
                    <a:pt x="2530" y="14791"/>
                    <a:pt x="2530" y="14791"/>
                    <a:pt x="2500" y="14791"/>
                  </a:cubicBezTo>
                  <a:cubicBezTo>
                    <a:pt x="2151" y="14675"/>
                    <a:pt x="1832" y="14559"/>
                    <a:pt x="1512" y="14384"/>
                  </a:cubicBezTo>
                  <a:cubicBezTo>
                    <a:pt x="1367" y="14326"/>
                    <a:pt x="1221" y="14268"/>
                    <a:pt x="1105" y="14180"/>
                  </a:cubicBezTo>
                  <a:cubicBezTo>
                    <a:pt x="1135" y="13861"/>
                    <a:pt x="1279" y="13571"/>
                    <a:pt x="1512" y="13366"/>
                  </a:cubicBezTo>
                  <a:cubicBezTo>
                    <a:pt x="1628" y="13280"/>
                    <a:pt x="1744" y="13222"/>
                    <a:pt x="1890" y="13164"/>
                  </a:cubicBezTo>
                  <a:cubicBezTo>
                    <a:pt x="1949" y="13134"/>
                    <a:pt x="2035" y="13134"/>
                    <a:pt x="2093" y="13106"/>
                  </a:cubicBezTo>
                  <a:cubicBezTo>
                    <a:pt x="2181" y="13106"/>
                    <a:pt x="2267" y="13106"/>
                    <a:pt x="2325" y="13076"/>
                  </a:cubicBezTo>
                  <a:cubicBezTo>
                    <a:pt x="2355" y="13048"/>
                    <a:pt x="2355" y="12990"/>
                    <a:pt x="2325" y="12990"/>
                  </a:cubicBezTo>
                  <a:cubicBezTo>
                    <a:pt x="2209" y="12901"/>
                    <a:pt x="2065" y="12932"/>
                    <a:pt x="1949" y="12960"/>
                  </a:cubicBezTo>
                  <a:cubicBezTo>
                    <a:pt x="1802" y="12990"/>
                    <a:pt x="1686" y="13048"/>
                    <a:pt x="1570" y="13106"/>
                  </a:cubicBezTo>
                  <a:cubicBezTo>
                    <a:pt x="1367" y="13222"/>
                    <a:pt x="1193" y="13424"/>
                    <a:pt x="1105" y="13657"/>
                  </a:cubicBezTo>
                  <a:cubicBezTo>
                    <a:pt x="1019" y="13571"/>
                    <a:pt x="961" y="13513"/>
                    <a:pt x="903" y="13424"/>
                  </a:cubicBezTo>
                  <a:cubicBezTo>
                    <a:pt x="844" y="13397"/>
                    <a:pt x="814" y="13455"/>
                    <a:pt x="844" y="13483"/>
                  </a:cubicBezTo>
                  <a:cubicBezTo>
                    <a:pt x="930" y="13571"/>
                    <a:pt x="989" y="13629"/>
                    <a:pt x="1077" y="13687"/>
                  </a:cubicBezTo>
                  <a:cubicBezTo>
                    <a:pt x="1077" y="13715"/>
                    <a:pt x="1077" y="13715"/>
                    <a:pt x="1047" y="13745"/>
                  </a:cubicBezTo>
                  <a:cubicBezTo>
                    <a:pt x="1047" y="13803"/>
                    <a:pt x="1019" y="13831"/>
                    <a:pt x="1019" y="13889"/>
                  </a:cubicBezTo>
                  <a:lnTo>
                    <a:pt x="872" y="13745"/>
                  </a:lnTo>
                  <a:cubicBezTo>
                    <a:pt x="814" y="13687"/>
                    <a:pt x="756" y="13629"/>
                    <a:pt x="728" y="13571"/>
                  </a:cubicBezTo>
                  <a:cubicBezTo>
                    <a:pt x="698" y="13541"/>
                    <a:pt x="612" y="13599"/>
                    <a:pt x="640" y="13629"/>
                  </a:cubicBezTo>
                  <a:cubicBezTo>
                    <a:pt x="756" y="13745"/>
                    <a:pt x="872" y="13861"/>
                    <a:pt x="1019" y="13920"/>
                  </a:cubicBezTo>
                  <a:lnTo>
                    <a:pt x="1019" y="13920"/>
                  </a:lnTo>
                  <a:cubicBezTo>
                    <a:pt x="1019" y="13978"/>
                    <a:pt x="989" y="14064"/>
                    <a:pt x="989" y="14122"/>
                  </a:cubicBezTo>
                  <a:cubicBezTo>
                    <a:pt x="844" y="14006"/>
                    <a:pt x="698" y="13889"/>
                    <a:pt x="582" y="13745"/>
                  </a:cubicBezTo>
                  <a:lnTo>
                    <a:pt x="524" y="13687"/>
                  </a:lnTo>
                  <a:cubicBezTo>
                    <a:pt x="554" y="13657"/>
                    <a:pt x="582" y="13629"/>
                    <a:pt x="582" y="13599"/>
                  </a:cubicBezTo>
                  <a:cubicBezTo>
                    <a:pt x="640" y="13541"/>
                    <a:pt x="698" y="13483"/>
                    <a:pt x="756" y="13397"/>
                  </a:cubicBezTo>
                  <a:cubicBezTo>
                    <a:pt x="844" y="13280"/>
                    <a:pt x="903" y="13134"/>
                    <a:pt x="930" y="12960"/>
                  </a:cubicBezTo>
                  <a:cubicBezTo>
                    <a:pt x="961" y="12932"/>
                    <a:pt x="961" y="12901"/>
                    <a:pt x="961" y="12843"/>
                  </a:cubicBezTo>
                  <a:lnTo>
                    <a:pt x="1135" y="13018"/>
                  </a:lnTo>
                  <a:cubicBezTo>
                    <a:pt x="1193" y="13106"/>
                    <a:pt x="1251" y="13164"/>
                    <a:pt x="1337" y="13222"/>
                  </a:cubicBezTo>
                  <a:cubicBezTo>
                    <a:pt x="1367" y="13222"/>
                    <a:pt x="1395" y="13192"/>
                    <a:pt x="1367" y="13164"/>
                  </a:cubicBezTo>
                  <a:cubicBezTo>
                    <a:pt x="1337" y="13106"/>
                    <a:pt x="1279" y="13018"/>
                    <a:pt x="1221" y="12960"/>
                  </a:cubicBezTo>
                  <a:cubicBezTo>
                    <a:pt x="1135" y="12901"/>
                    <a:pt x="1077" y="12815"/>
                    <a:pt x="1019" y="12757"/>
                  </a:cubicBezTo>
                  <a:cubicBezTo>
                    <a:pt x="989" y="12727"/>
                    <a:pt x="989" y="12727"/>
                    <a:pt x="961" y="12727"/>
                  </a:cubicBezTo>
                  <a:cubicBezTo>
                    <a:pt x="961" y="12525"/>
                    <a:pt x="903" y="12320"/>
                    <a:pt x="786" y="12146"/>
                  </a:cubicBezTo>
                  <a:cubicBezTo>
                    <a:pt x="698" y="12030"/>
                    <a:pt x="582" y="11914"/>
                    <a:pt x="466" y="11886"/>
                  </a:cubicBezTo>
                  <a:cubicBezTo>
                    <a:pt x="466" y="11739"/>
                    <a:pt x="496" y="11623"/>
                    <a:pt x="524" y="11479"/>
                  </a:cubicBezTo>
                  <a:cubicBezTo>
                    <a:pt x="612" y="10898"/>
                    <a:pt x="670" y="10345"/>
                    <a:pt x="786" y="9763"/>
                  </a:cubicBezTo>
                  <a:cubicBezTo>
                    <a:pt x="930" y="8717"/>
                    <a:pt x="1135" y="7671"/>
                    <a:pt x="1337" y="6625"/>
                  </a:cubicBezTo>
                  <a:cubicBezTo>
                    <a:pt x="1570" y="6800"/>
                    <a:pt x="1774" y="7032"/>
                    <a:pt x="1802" y="7323"/>
                  </a:cubicBezTo>
                  <a:cubicBezTo>
                    <a:pt x="1860" y="7613"/>
                    <a:pt x="1744" y="7904"/>
                    <a:pt x="1512" y="8108"/>
                  </a:cubicBezTo>
                  <a:cubicBezTo>
                    <a:pt x="1453" y="8167"/>
                    <a:pt x="1395" y="8194"/>
                    <a:pt x="1337" y="8225"/>
                  </a:cubicBezTo>
                  <a:cubicBezTo>
                    <a:pt x="1279" y="8253"/>
                    <a:pt x="1251" y="8283"/>
                    <a:pt x="1221" y="8283"/>
                  </a:cubicBezTo>
                  <a:cubicBezTo>
                    <a:pt x="1163" y="8311"/>
                    <a:pt x="1135" y="8341"/>
                    <a:pt x="1105" y="8369"/>
                  </a:cubicBezTo>
                  <a:cubicBezTo>
                    <a:pt x="1047" y="8399"/>
                    <a:pt x="1077" y="8457"/>
                    <a:pt x="1135" y="8457"/>
                  </a:cubicBezTo>
                  <a:cubicBezTo>
                    <a:pt x="1279" y="8515"/>
                    <a:pt x="1484" y="8369"/>
                    <a:pt x="1600" y="8283"/>
                  </a:cubicBezTo>
                  <a:cubicBezTo>
                    <a:pt x="1716" y="8167"/>
                    <a:pt x="1832" y="8020"/>
                    <a:pt x="1890" y="7846"/>
                  </a:cubicBezTo>
                  <a:cubicBezTo>
                    <a:pt x="2035" y="7527"/>
                    <a:pt x="1977" y="7179"/>
                    <a:pt x="1774" y="6888"/>
                  </a:cubicBezTo>
                  <a:cubicBezTo>
                    <a:pt x="1686" y="6742"/>
                    <a:pt x="1542" y="6625"/>
                    <a:pt x="1367" y="6539"/>
                  </a:cubicBezTo>
                  <a:cubicBezTo>
                    <a:pt x="1367" y="6509"/>
                    <a:pt x="1395" y="6451"/>
                    <a:pt x="1395" y="6423"/>
                  </a:cubicBezTo>
                  <a:cubicBezTo>
                    <a:pt x="1453" y="6161"/>
                    <a:pt x="1512" y="5928"/>
                    <a:pt x="1542" y="5668"/>
                  </a:cubicBezTo>
                  <a:cubicBezTo>
                    <a:pt x="1658" y="5812"/>
                    <a:pt x="1860" y="5900"/>
                    <a:pt x="2065" y="5870"/>
                  </a:cubicBezTo>
                  <a:cubicBezTo>
                    <a:pt x="2181" y="5842"/>
                    <a:pt x="2325" y="5754"/>
                    <a:pt x="2414" y="5638"/>
                  </a:cubicBezTo>
                  <a:lnTo>
                    <a:pt x="2500" y="5463"/>
                  </a:lnTo>
                  <a:lnTo>
                    <a:pt x="2500" y="5435"/>
                  </a:lnTo>
                  <a:cubicBezTo>
                    <a:pt x="2616" y="5521"/>
                    <a:pt x="2704" y="5610"/>
                    <a:pt x="2790" y="5696"/>
                  </a:cubicBezTo>
                  <a:cubicBezTo>
                    <a:pt x="2937" y="5812"/>
                    <a:pt x="3053" y="5900"/>
                    <a:pt x="3197" y="6016"/>
                  </a:cubicBezTo>
                  <a:cubicBezTo>
                    <a:pt x="3111" y="6075"/>
                    <a:pt x="3023" y="6191"/>
                    <a:pt x="2995" y="6277"/>
                  </a:cubicBezTo>
                  <a:cubicBezTo>
                    <a:pt x="2937" y="6423"/>
                    <a:pt x="2906" y="6539"/>
                    <a:pt x="2906" y="6684"/>
                  </a:cubicBezTo>
                  <a:cubicBezTo>
                    <a:pt x="2906" y="6946"/>
                    <a:pt x="3053" y="7207"/>
                    <a:pt x="3255" y="7381"/>
                  </a:cubicBezTo>
                  <a:cubicBezTo>
                    <a:pt x="3313" y="7411"/>
                    <a:pt x="3371" y="7469"/>
                    <a:pt x="3460" y="7497"/>
                  </a:cubicBezTo>
                  <a:cubicBezTo>
                    <a:pt x="3487" y="7527"/>
                    <a:pt x="3604" y="7555"/>
                    <a:pt x="3662" y="7497"/>
                  </a:cubicBezTo>
                  <a:lnTo>
                    <a:pt x="3662" y="7469"/>
                  </a:lnTo>
                  <a:cubicBezTo>
                    <a:pt x="3634" y="7411"/>
                    <a:pt x="3546" y="7353"/>
                    <a:pt x="3487" y="7323"/>
                  </a:cubicBezTo>
                  <a:cubicBezTo>
                    <a:pt x="3429" y="7295"/>
                    <a:pt x="3371" y="7265"/>
                    <a:pt x="3313" y="7207"/>
                  </a:cubicBezTo>
                  <a:cubicBezTo>
                    <a:pt x="3227" y="7121"/>
                    <a:pt x="3139" y="7004"/>
                    <a:pt x="3111" y="6858"/>
                  </a:cubicBezTo>
                  <a:cubicBezTo>
                    <a:pt x="3023" y="6598"/>
                    <a:pt x="3111" y="6277"/>
                    <a:pt x="3285" y="6075"/>
                  </a:cubicBezTo>
                  <a:cubicBezTo>
                    <a:pt x="3371" y="6133"/>
                    <a:pt x="3487" y="6219"/>
                    <a:pt x="3604" y="6277"/>
                  </a:cubicBezTo>
                  <a:cubicBezTo>
                    <a:pt x="3692" y="6307"/>
                    <a:pt x="3750" y="6335"/>
                    <a:pt x="3836" y="6365"/>
                  </a:cubicBezTo>
                  <a:cubicBezTo>
                    <a:pt x="3866" y="6365"/>
                    <a:pt x="3894" y="6393"/>
                    <a:pt x="3952" y="6393"/>
                  </a:cubicBezTo>
                  <a:lnTo>
                    <a:pt x="3952" y="6393"/>
                  </a:lnTo>
                  <a:cubicBezTo>
                    <a:pt x="3952" y="6423"/>
                    <a:pt x="3983" y="6423"/>
                    <a:pt x="3983" y="6451"/>
                  </a:cubicBezTo>
                  <a:lnTo>
                    <a:pt x="3983" y="6481"/>
                  </a:lnTo>
                  <a:lnTo>
                    <a:pt x="4010" y="6481"/>
                  </a:lnTo>
                  <a:cubicBezTo>
                    <a:pt x="4010" y="6509"/>
                    <a:pt x="4010" y="6539"/>
                    <a:pt x="4041" y="6539"/>
                  </a:cubicBezTo>
                  <a:lnTo>
                    <a:pt x="4041" y="6567"/>
                  </a:lnTo>
                  <a:lnTo>
                    <a:pt x="4041" y="6598"/>
                  </a:lnTo>
                  <a:lnTo>
                    <a:pt x="4041" y="6598"/>
                  </a:lnTo>
                  <a:cubicBezTo>
                    <a:pt x="4099" y="6772"/>
                    <a:pt x="4069" y="6974"/>
                    <a:pt x="4069" y="7179"/>
                  </a:cubicBezTo>
                  <a:cubicBezTo>
                    <a:pt x="4099" y="7527"/>
                    <a:pt x="4301" y="7876"/>
                    <a:pt x="4592" y="8108"/>
                  </a:cubicBezTo>
                  <a:cubicBezTo>
                    <a:pt x="4854" y="8311"/>
                    <a:pt x="5231" y="8369"/>
                    <a:pt x="5552" y="8283"/>
                  </a:cubicBezTo>
                  <a:cubicBezTo>
                    <a:pt x="5726" y="8225"/>
                    <a:pt x="5870" y="8108"/>
                    <a:pt x="5958" y="7962"/>
                  </a:cubicBezTo>
                  <a:cubicBezTo>
                    <a:pt x="6016" y="7904"/>
                    <a:pt x="6044" y="7846"/>
                    <a:pt x="6102" y="7760"/>
                  </a:cubicBezTo>
                  <a:cubicBezTo>
                    <a:pt x="6133" y="7760"/>
                    <a:pt x="6133" y="7730"/>
                    <a:pt x="6133" y="7730"/>
                  </a:cubicBezTo>
                  <a:cubicBezTo>
                    <a:pt x="6161" y="7730"/>
                    <a:pt x="6161" y="7702"/>
                    <a:pt x="6161" y="7702"/>
                  </a:cubicBezTo>
                  <a:lnTo>
                    <a:pt x="6161" y="7702"/>
                  </a:lnTo>
                  <a:cubicBezTo>
                    <a:pt x="6191" y="7702"/>
                    <a:pt x="6191" y="7671"/>
                    <a:pt x="6219" y="7671"/>
                  </a:cubicBezTo>
                  <a:lnTo>
                    <a:pt x="6219" y="7671"/>
                  </a:lnTo>
                  <a:lnTo>
                    <a:pt x="6249" y="7644"/>
                  </a:lnTo>
                  <a:lnTo>
                    <a:pt x="6249" y="7644"/>
                  </a:lnTo>
                  <a:lnTo>
                    <a:pt x="6249" y="7644"/>
                  </a:lnTo>
                  <a:lnTo>
                    <a:pt x="6277" y="7644"/>
                  </a:lnTo>
                  <a:lnTo>
                    <a:pt x="6277" y="7644"/>
                  </a:lnTo>
                  <a:lnTo>
                    <a:pt x="6335" y="7644"/>
                  </a:lnTo>
                  <a:cubicBezTo>
                    <a:pt x="6335" y="7644"/>
                    <a:pt x="6335" y="7671"/>
                    <a:pt x="6365" y="7671"/>
                  </a:cubicBezTo>
                  <a:lnTo>
                    <a:pt x="6365" y="7671"/>
                  </a:lnTo>
                  <a:lnTo>
                    <a:pt x="6365" y="7671"/>
                  </a:lnTo>
                  <a:cubicBezTo>
                    <a:pt x="6393" y="7671"/>
                    <a:pt x="6423" y="7671"/>
                    <a:pt x="6423" y="7702"/>
                  </a:cubicBezTo>
                  <a:cubicBezTo>
                    <a:pt x="6481" y="7702"/>
                    <a:pt x="6509" y="7730"/>
                    <a:pt x="6567" y="7760"/>
                  </a:cubicBezTo>
                  <a:lnTo>
                    <a:pt x="6567" y="7760"/>
                  </a:lnTo>
                  <a:lnTo>
                    <a:pt x="6567" y="7760"/>
                  </a:lnTo>
                  <a:lnTo>
                    <a:pt x="6567" y="7760"/>
                  </a:lnTo>
                  <a:lnTo>
                    <a:pt x="6567" y="7760"/>
                  </a:lnTo>
                  <a:cubicBezTo>
                    <a:pt x="6598" y="7760"/>
                    <a:pt x="6598" y="7760"/>
                    <a:pt x="6598" y="7788"/>
                  </a:cubicBezTo>
                  <a:cubicBezTo>
                    <a:pt x="6625" y="7788"/>
                    <a:pt x="6656" y="7818"/>
                    <a:pt x="6684" y="7818"/>
                  </a:cubicBezTo>
                  <a:cubicBezTo>
                    <a:pt x="6772" y="7876"/>
                    <a:pt x="6888" y="7934"/>
                    <a:pt x="6974" y="7934"/>
                  </a:cubicBezTo>
                  <a:lnTo>
                    <a:pt x="7148" y="7934"/>
                  </a:lnTo>
                  <a:cubicBezTo>
                    <a:pt x="7265" y="7934"/>
                    <a:pt x="7381" y="7876"/>
                    <a:pt x="7469" y="7846"/>
                  </a:cubicBezTo>
                  <a:cubicBezTo>
                    <a:pt x="7527" y="7846"/>
                    <a:pt x="7555" y="7818"/>
                    <a:pt x="7613" y="7788"/>
                  </a:cubicBezTo>
                  <a:cubicBezTo>
                    <a:pt x="7644" y="7788"/>
                    <a:pt x="7644" y="7788"/>
                    <a:pt x="7671" y="7760"/>
                  </a:cubicBezTo>
                  <a:lnTo>
                    <a:pt x="7730" y="7760"/>
                  </a:lnTo>
                  <a:cubicBezTo>
                    <a:pt x="7760" y="7760"/>
                    <a:pt x="7788" y="7760"/>
                    <a:pt x="7788" y="7730"/>
                  </a:cubicBezTo>
                  <a:lnTo>
                    <a:pt x="7846" y="7730"/>
                  </a:lnTo>
                  <a:cubicBezTo>
                    <a:pt x="7876" y="7730"/>
                    <a:pt x="7934" y="7730"/>
                    <a:pt x="7962" y="7760"/>
                  </a:cubicBezTo>
                  <a:lnTo>
                    <a:pt x="8050" y="7760"/>
                  </a:lnTo>
                  <a:lnTo>
                    <a:pt x="8050" y="7760"/>
                  </a:lnTo>
                  <a:lnTo>
                    <a:pt x="8050" y="7760"/>
                  </a:lnTo>
                  <a:cubicBezTo>
                    <a:pt x="7962" y="7876"/>
                    <a:pt x="7904" y="8020"/>
                    <a:pt x="7876" y="8136"/>
                  </a:cubicBezTo>
                  <a:cubicBezTo>
                    <a:pt x="7876" y="8283"/>
                    <a:pt x="7904" y="8427"/>
                    <a:pt x="8020" y="8515"/>
                  </a:cubicBezTo>
                  <a:cubicBezTo>
                    <a:pt x="8050" y="8543"/>
                    <a:pt x="8108" y="8573"/>
                    <a:pt x="8194" y="8601"/>
                  </a:cubicBezTo>
                  <a:cubicBezTo>
                    <a:pt x="8253" y="8601"/>
                    <a:pt x="8283" y="8601"/>
                    <a:pt x="8341" y="8543"/>
                  </a:cubicBezTo>
                  <a:cubicBezTo>
                    <a:pt x="8369" y="8515"/>
                    <a:pt x="8341" y="8515"/>
                    <a:pt x="8311" y="8485"/>
                  </a:cubicBezTo>
                  <a:lnTo>
                    <a:pt x="8194" y="8485"/>
                  </a:lnTo>
                  <a:cubicBezTo>
                    <a:pt x="8167" y="8457"/>
                    <a:pt x="8108" y="8427"/>
                    <a:pt x="8078" y="8399"/>
                  </a:cubicBezTo>
                  <a:cubicBezTo>
                    <a:pt x="8020" y="8341"/>
                    <a:pt x="7992" y="8225"/>
                    <a:pt x="8020" y="8136"/>
                  </a:cubicBezTo>
                  <a:cubicBezTo>
                    <a:pt x="8020" y="8050"/>
                    <a:pt x="8078" y="7962"/>
                    <a:pt x="8136" y="7876"/>
                  </a:cubicBezTo>
                  <a:cubicBezTo>
                    <a:pt x="8136" y="7846"/>
                    <a:pt x="8167" y="7846"/>
                    <a:pt x="8194" y="7818"/>
                  </a:cubicBezTo>
                  <a:lnTo>
                    <a:pt x="8225" y="7818"/>
                  </a:lnTo>
                  <a:cubicBezTo>
                    <a:pt x="8311" y="7846"/>
                    <a:pt x="8399" y="7876"/>
                    <a:pt x="8515" y="7876"/>
                  </a:cubicBezTo>
                  <a:cubicBezTo>
                    <a:pt x="8631" y="7904"/>
                    <a:pt x="8717" y="7876"/>
                    <a:pt x="8834" y="7846"/>
                  </a:cubicBezTo>
                  <a:cubicBezTo>
                    <a:pt x="8834" y="7846"/>
                    <a:pt x="8892" y="7818"/>
                    <a:pt x="8864" y="7818"/>
                  </a:cubicBezTo>
                  <a:lnTo>
                    <a:pt x="8950" y="7818"/>
                  </a:lnTo>
                  <a:lnTo>
                    <a:pt x="8980" y="7818"/>
                  </a:lnTo>
                  <a:lnTo>
                    <a:pt x="8980" y="7818"/>
                  </a:lnTo>
                  <a:lnTo>
                    <a:pt x="8980" y="7818"/>
                  </a:lnTo>
                  <a:lnTo>
                    <a:pt x="9008" y="7818"/>
                  </a:lnTo>
                  <a:lnTo>
                    <a:pt x="9038" y="7818"/>
                  </a:lnTo>
                  <a:lnTo>
                    <a:pt x="9066" y="7818"/>
                  </a:lnTo>
                  <a:cubicBezTo>
                    <a:pt x="9066" y="7846"/>
                    <a:pt x="9066" y="7846"/>
                    <a:pt x="9096" y="7846"/>
                  </a:cubicBezTo>
                  <a:lnTo>
                    <a:pt x="9124" y="7846"/>
                  </a:lnTo>
                  <a:cubicBezTo>
                    <a:pt x="9096" y="7876"/>
                    <a:pt x="9096" y="7904"/>
                    <a:pt x="9066" y="7934"/>
                  </a:cubicBezTo>
                  <a:cubicBezTo>
                    <a:pt x="9038" y="7992"/>
                    <a:pt x="8980" y="8050"/>
                    <a:pt x="8950" y="8108"/>
                  </a:cubicBezTo>
                  <a:lnTo>
                    <a:pt x="8950" y="8108"/>
                  </a:lnTo>
                  <a:cubicBezTo>
                    <a:pt x="8922" y="8136"/>
                    <a:pt x="8892" y="8194"/>
                    <a:pt x="8864" y="8225"/>
                  </a:cubicBezTo>
                  <a:cubicBezTo>
                    <a:pt x="8834" y="8283"/>
                    <a:pt x="8806" y="8341"/>
                    <a:pt x="8748" y="8369"/>
                  </a:cubicBezTo>
                  <a:cubicBezTo>
                    <a:pt x="8717" y="8369"/>
                    <a:pt x="8748" y="8427"/>
                    <a:pt x="8748" y="8427"/>
                  </a:cubicBezTo>
                  <a:lnTo>
                    <a:pt x="8748" y="8457"/>
                  </a:lnTo>
                  <a:cubicBezTo>
                    <a:pt x="8601" y="8690"/>
                    <a:pt x="8457" y="8950"/>
                    <a:pt x="8311" y="9182"/>
                  </a:cubicBezTo>
                  <a:close/>
                  <a:moveTo>
                    <a:pt x="5610" y="7904"/>
                  </a:moveTo>
                  <a:lnTo>
                    <a:pt x="5610" y="7904"/>
                  </a:lnTo>
                  <a:close/>
                  <a:moveTo>
                    <a:pt x="6277" y="7644"/>
                  </a:moveTo>
                  <a:lnTo>
                    <a:pt x="6277" y="7644"/>
                  </a:lnTo>
                  <a:cubicBezTo>
                    <a:pt x="6307" y="7644"/>
                    <a:pt x="6307" y="7644"/>
                    <a:pt x="6277" y="7644"/>
                  </a:cubicBezTo>
                  <a:close/>
                  <a:moveTo>
                    <a:pt x="7179" y="7644"/>
                  </a:moveTo>
                  <a:lnTo>
                    <a:pt x="7179" y="7644"/>
                  </a:lnTo>
                  <a:lnTo>
                    <a:pt x="7179" y="7644"/>
                  </a:lnTo>
                  <a:close/>
                  <a:moveTo>
                    <a:pt x="9705" y="7644"/>
                  </a:moveTo>
                  <a:lnTo>
                    <a:pt x="9705" y="7644"/>
                  </a:lnTo>
                  <a:lnTo>
                    <a:pt x="9705" y="7644"/>
                  </a:lnTo>
                  <a:lnTo>
                    <a:pt x="9677" y="7671"/>
                  </a:lnTo>
                  <a:lnTo>
                    <a:pt x="9677" y="7671"/>
                  </a:lnTo>
                  <a:lnTo>
                    <a:pt x="9677" y="7671"/>
                  </a:lnTo>
                  <a:lnTo>
                    <a:pt x="9647" y="7671"/>
                  </a:lnTo>
                  <a:lnTo>
                    <a:pt x="9647" y="7671"/>
                  </a:lnTo>
                  <a:lnTo>
                    <a:pt x="9619" y="7671"/>
                  </a:lnTo>
                  <a:lnTo>
                    <a:pt x="9589" y="7702"/>
                  </a:lnTo>
                  <a:lnTo>
                    <a:pt x="9589" y="7702"/>
                  </a:lnTo>
                  <a:lnTo>
                    <a:pt x="9589" y="7702"/>
                  </a:lnTo>
                  <a:cubicBezTo>
                    <a:pt x="9561" y="7671"/>
                    <a:pt x="9561" y="7671"/>
                    <a:pt x="9531" y="7671"/>
                  </a:cubicBezTo>
                  <a:lnTo>
                    <a:pt x="9503" y="7671"/>
                  </a:lnTo>
                  <a:cubicBezTo>
                    <a:pt x="9445" y="7644"/>
                    <a:pt x="9415" y="7644"/>
                    <a:pt x="9387" y="7613"/>
                  </a:cubicBezTo>
                  <a:cubicBezTo>
                    <a:pt x="9299" y="7555"/>
                    <a:pt x="9213" y="7527"/>
                    <a:pt x="9124" y="7497"/>
                  </a:cubicBezTo>
                  <a:cubicBezTo>
                    <a:pt x="9038" y="7469"/>
                    <a:pt x="8950" y="7469"/>
                    <a:pt x="8834" y="7497"/>
                  </a:cubicBezTo>
                  <a:cubicBezTo>
                    <a:pt x="8776" y="7497"/>
                    <a:pt x="8748" y="7527"/>
                    <a:pt x="8690" y="7527"/>
                  </a:cubicBezTo>
                  <a:lnTo>
                    <a:pt x="8690" y="7527"/>
                  </a:lnTo>
                  <a:lnTo>
                    <a:pt x="8659" y="7527"/>
                  </a:lnTo>
                  <a:cubicBezTo>
                    <a:pt x="8631" y="7555"/>
                    <a:pt x="8601" y="7555"/>
                    <a:pt x="8573" y="7555"/>
                  </a:cubicBezTo>
                  <a:lnTo>
                    <a:pt x="8543" y="7555"/>
                  </a:lnTo>
                  <a:cubicBezTo>
                    <a:pt x="8515" y="7555"/>
                    <a:pt x="8515" y="7527"/>
                    <a:pt x="8485" y="7527"/>
                  </a:cubicBezTo>
                  <a:lnTo>
                    <a:pt x="8427" y="7527"/>
                  </a:lnTo>
                  <a:lnTo>
                    <a:pt x="8399" y="7527"/>
                  </a:lnTo>
                  <a:lnTo>
                    <a:pt x="8369" y="7527"/>
                  </a:lnTo>
                  <a:lnTo>
                    <a:pt x="8108" y="7439"/>
                  </a:lnTo>
                  <a:cubicBezTo>
                    <a:pt x="7992" y="7411"/>
                    <a:pt x="7904" y="7411"/>
                    <a:pt x="7788" y="7411"/>
                  </a:cubicBezTo>
                  <a:cubicBezTo>
                    <a:pt x="7671" y="7439"/>
                    <a:pt x="7585" y="7497"/>
                    <a:pt x="7497" y="7555"/>
                  </a:cubicBezTo>
                  <a:cubicBezTo>
                    <a:pt x="7411" y="7585"/>
                    <a:pt x="7353" y="7644"/>
                    <a:pt x="7295" y="7671"/>
                  </a:cubicBezTo>
                  <a:cubicBezTo>
                    <a:pt x="7295" y="7644"/>
                    <a:pt x="7265" y="7613"/>
                    <a:pt x="7207" y="7644"/>
                  </a:cubicBezTo>
                  <a:lnTo>
                    <a:pt x="7179" y="7644"/>
                  </a:lnTo>
                  <a:cubicBezTo>
                    <a:pt x="7179" y="7613"/>
                    <a:pt x="7148" y="7613"/>
                    <a:pt x="7121" y="7613"/>
                  </a:cubicBezTo>
                  <a:lnTo>
                    <a:pt x="7062" y="7613"/>
                  </a:lnTo>
                  <a:lnTo>
                    <a:pt x="7032" y="7613"/>
                  </a:lnTo>
                  <a:lnTo>
                    <a:pt x="7032" y="7613"/>
                  </a:lnTo>
                  <a:cubicBezTo>
                    <a:pt x="7062" y="7613"/>
                    <a:pt x="7062" y="7613"/>
                    <a:pt x="7004" y="7585"/>
                  </a:cubicBezTo>
                  <a:lnTo>
                    <a:pt x="7004" y="7585"/>
                  </a:lnTo>
                  <a:lnTo>
                    <a:pt x="6974" y="7585"/>
                  </a:lnTo>
                  <a:cubicBezTo>
                    <a:pt x="6946" y="7585"/>
                    <a:pt x="6946" y="7585"/>
                    <a:pt x="6916" y="7555"/>
                  </a:cubicBezTo>
                  <a:cubicBezTo>
                    <a:pt x="6888" y="7555"/>
                    <a:pt x="6830" y="7527"/>
                    <a:pt x="6800" y="7497"/>
                  </a:cubicBezTo>
                  <a:lnTo>
                    <a:pt x="6800" y="7497"/>
                  </a:lnTo>
                  <a:lnTo>
                    <a:pt x="6800" y="7497"/>
                  </a:lnTo>
                  <a:lnTo>
                    <a:pt x="6800" y="7497"/>
                  </a:lnTo>
                  <a:lnTo>
                    <a:pt x="6800" y="7497"/>
                  </a:lnTo>
                  <a:lnTo>
                    <a:pt x="6772" y="7497"/>
                  </a:lnTo>
                  <a:cubicBezTo>
                    <a:pt x="6742" y="7469"/>
                    <a:pt x="6714" y="7469"/>
                    <a:pt x="6684" y="7439"/>
                  </a:cubicBezTo>
                  <a:cubicBezTo>
                    <a:pt x="6656" y="7411"/>
                    <a:pt x="6625" y="7411"/>
                    <a:pt x="6567" y="7381"/>
                  </a:cubicBezTo>
                  <a:cubicBezTo>
                    <a:pt x="6481" y="7353"/>
                    <a:pt x="6393" y="7323"/>
                    <a:pt x="6277" y="7323"/>
                  </a:cubicBezTo>
                  <a:cubicBezTo>
                    <a:pt x="6075" y="7323"/>
                    <a:pt x="5928" y="7439"/>
                    <a:pt x="5812" y="7585"/>
                  </a:cubicBezTo>
                  <a:cubicBezTo>
                    <a:pt x="5754" y="7671"/>
                    <a:pt x="5726" y="7730"/>
                    <a:pt x="5696" y="7818"/>
                  </a:cubicBezTo>
                  <a:lnTo>
                    <a:pt x="5610" y="7904"/>
                  </a:lnTo>
                  <a:lnTo>
                    <a:pt x="5610" y="7904"/>
                  </a:lnTo>
                  <a:lnTo>
                    <a:pt x="5610" y="7904"/>
                  </a:lnTo>
                  <a:cubicBezTo>
                    <a:pt x="5579" y="7934"/>
                    <a:pt x="5552" y="7934"/>
                    <a:pt x="5552" y="7962"/>
                  </a:cubicBezTo>
                  <a:cubicBezTo>
                    <a:pt x="5521" y="7962"/>
                    <a:pt x="5521" y="7992"/>
                    <a:pt x="5493" y="7992"/>
                  </a:cubicBezTo>
                  <a:lnTo>
                    <a:pt x="5493" y="7992"/>
                  </a:lnTo>
                  <a:lnTo>
                    <a:pt x="5463" y="7992"/>
                  </a:lnTo>
                  <a:cubicBezTo>
                    <a:pt x="5435" y="8020"/>
                    <a:pt x="5405" y="8020"/>
                    <a:pt x="5377" y="8050"/>
                  </a:cubicBezTo>
                  <a:lnTo>
                    <a:pt x="5347" y="8050"/>
                  </a:lnTo>
                  <a:lnTo>
                    <a:pt x="5347" y="8050"/>
                  </a:lnTo>
                  <a:cubicBezTo>
                    <a:pt x="5319" y="8050"/>
                    <a:pt x="5289" y="8050"/>
                    <a:pt x="5289" y="8078"/>
                  </a:cubicBezTo>
                  <a:lnTo>
                    <a:pt x="5173" y="8078"/>
                  </a:lnTo>
                  <a:cubicBezTo>
                    <a:pt x="5029" y="8078"/>
                    <a:pt x="4882" y="8020"/>
                    <a:pt x="4766" y="7934"/>
                  </a:cubicBezTo>
                  <a:cubicBezTo>
                    <a:pt x="4650" y="7846"/>
                    <a:pt x="4564" y="7730"/>
                    <a:pt x="4506" y="7585"/>
                  </a:cubicBezTo>
                  <a:cubicBezTo>
                    <a:pt x="4506" y="7527"/>
                    <a:pt x="4475" y="7497"/>
                    <a:pt x="4475" y="7469"/>
                  </a:cubicBezTo>
                  <a:lnTo>
                    <a:pt x="4475" y="7439"/>
                  </a:lnTo>
                  <a:lnTo>
                    <a:pt x="4447" y="7411"/>
                  </a:lnTo>
                  <a:lnTo>
                    <a:pt x="4447" y="7353"/>
                  </a:lnTo>
                  <a:cubicBezTo>
                    <a:pt x="4417" y="7265"/>
                    <a:pt x="4417" y="7179"/>
                    <a:pt x="4417" y="7090"/>
                  </a:cubicBezTo>
                  <a:cubicBezTo>
                    <a:pt x="4389" y="6888"/>
                    <a:pt x="4417" y="6656"/>
                    <a:pt x="4331" y="6451"/>
                  </a:cubicBezTo>
                  <a:cubicBezTo>
                    <a:pt x="4301" y="6393"/>
                    <a:pt x="4273" y="6335"/>
                    <a:pt x="4215" y="6277"/>
                  </a:cubicBezTo>
                  <a:cubicBezTo>
                    <a:pt x="4215" y="6219"/>
                    <a:pt x="4185" y="6191"/>
                    <a:pt x="4157" y="6133"/>
                  </a:cubicBezTo>
                  <a:cubicBezTo>
                    <a:pt x="4069" y="6075"/>
                    <a:pt x="3983" y="6044"/>
                    <a:pt x="3894" y="6016"/>
                  </a:cubicBezTo>
                  <a:lnTo>
                    <a:pt x="3460" y="5842"/>
                  </a:lnTo>
                  <a:cubicBezTo>
                    <a:pt x="3343" y="5754"/>
                    <a:pt x="3197" y="5696"/>
                    <a:pt x="3053" y="5610"/>
                  </a:cubicBezTo>
                  <a:cubicBezTo>
                    <a:pt x="2906" y="5521"/>
                    <a:pt x="2790" y="5435"/>
                    <a:pt x="2646" y="5319"/>
                  </a:cubicBezTo>
                  <a:lnTo>
                    <a:pt x="2646" y="5289"/>
                  </a:lnTo>
                  <a:lnTo>
                    <a:pt x="2588" y="5231"/>
                  </a:lnTo>
                  <a:lnTo>
                    <a:pt x="2530" y="5173"/>
                  </a:lnTo>
                  <a:cubicBezTo>
                    <a:pt x="2472" y="5115"/>
                    <a:pt x="2441" y="5087"/>
                    <a:pt x="2414" y="5029"/>
                  </a:cubicBezTo>
                  <a:lnTo>
                    <a:pt x="2414" y="5029"/>
                  </a:lnTo>
                  <a:lnTo>
                    <a:pt x="2414" y="5029"/>
                  </a:lnTo>
                  <a:cubicBezTo>
                    <a:pt x="2414" y="4998"/>
                    <a:pt x="2414" y="4998"/>
                    <a:pt x="2383" y="4970"/>
                  </a:cubicBezTo>
                  <a:lnTo>
                    <a:pt x="2383" y="4970"/>
                  </a:lnTo>
                  <a:lnTo>
                    <a:pt x="2383" y="4940"/>
                  </a:lnTo>
                  <a:lnTo>
                    <a:pt x="2383" y="4882"/>
                  </a:lnTo>
                  <a:cubicBezTo>
                    <a:pt x="2325" y="4824"/>
                    <a:pt x="2297" y="4766"/>
                    <a:pt x="2267" y="4708"/>
                  </a:cubicBezTo>
                  <a:cubicBezTo>
                    <a:pt x="2181" y="4592"/>
                    <a:pt x="2065" y="4506"/>
                    <a:pt x="1949" y="4447"/>
                  </a:cubicBezTo>
                  <a:cubicBezTo>
                    <a:pt x="1860" y="4417"/>
                    <a:pt x="1802" y="4417"/>
                    <a:pt x="1744" y="4389"/>
                  </a:cubicBezTo>
                  <a:lnTo>
                    <a:pt x="1744" y="4359"/>
                  </a:lnTo>
                  <a:cubicBezTo>
                    <a:pt x="1774" y="4301"/>
                    <a:pt x="1744" y="4243"/>
                    <a:pt x="1716" y="4215"/>
                  </a:cubicBezTo>
                  <a:cubicBezTo>
                    <a:pt x="1686" y="4157"/>
                    <a:pt x="1658" y="4127"/>
                    <a:pt x="1628" y="4099"/>
                  </a:cubicBezTo>
                  <a:lnTo>
                    <a:pt x="1628" y="4069"/>
                  </a:lnTo>
                  <a:lnTo>
                    <a:pt x="1628" y="4069"/>
                  </a:lnTo>
                  <a:lnTo>
                    <a:pt x="1628" y="4041"/>
                  </a:lnTo>
                  <a:lnTo>
                    <a:pt x="1628" y="4041"/>
                  </a:lnTo>
                  <a:lnTo>
                    <a:pt x="1658" y="4010"/>
                  </a:lnTo>
                  <a:lnTo>
                    <a:pt x="1658" y="3983"/>
                  </a:lnTo>
                  <a:lnTo>
                    <a:pt x="1658" y="3983"/>
                  </a:lnTo>
                  <a:lnTo>
                    <a:pt x="1658" y="3983"/>
                  </a:lnTo>
                  <a:lnTo>
                    <a:pt x="1686" y="3952"/>
                  </a:lnTo>
                  <a:lnTo>
                    <a:pt x="1716" y="3924"/>
                  </a:lnTo>
                  <a:lnTo>
                    <a:pt x="1716" y="3924"/>
                  </a:lnTo>
                  <a:cubicBezTo>
                    <a:pt x="1744" y="3924"/>
                    <a:pt x="1774" y="3894"/>
                    <a:pt x="1744" y="3894"/>
                  </a:cubicBezTo>
                  <a:cubicBezTo>
                    <a:pt x="1774" y="3894"/>
                    <a:pt x="1802" y="3894"/>
                    <a:pt x="1802" y="3866"/>
                  </a:cubicBezTo>
                  <a:lnTo>
                    <a:pt x="1802" y="3866"/>
                  </a:lnTo>
                  <a:lnTo>
                    <a:pt x="1832" y="3866"/>
                  </a:lnTo>
                  <a:lnTo>
                    <a:pt x="1860" y="3866"/>
                  </a:lnTo>
                  <a:lnTo>
                    <a:pt x="1918" y="3866"/>
                  </a:lnTo>
                  <a:lnTo>
                    <a:pt x="1949" y="3866"/>
                  </a:lnTo>
                  <a:lnTo>
                    <a:pt x="1949" y="3866"/>
                  </a:lnTo>
                  <a:lnTo>
                    <a:pt x="1949" y="3866"/>
                  </a:lnTo>
                  <a:lnTo>
                    <a:pt x="2007" y="3866"/>
                  </a:lnTo>
                  <a:cubicBezTo>
                    <a:pt x="2123" y="3866"/>
                    <a:pt x="2239" y="3894"/>
                    <a:pt x="2355" y="3866"/>
                  </a:cubicBezTo>
                  <a:cubicBezTo>
                    <a:pt x="2472" y="3836"/>
                    <a:pt x="2530" y="3750"/>
                    <a:pt x="2588" y="3634"/>
                  </a:cubicBezTo>
                  <a:cubicBezTo>
                    <a:pt x="2588" y="3634"/>
                    <a:pt x="2616" y="3604"/>
                    <a:pt x="2616" y="3576"/>
                  </a:cubicBezTo>
                  <a:lnTo>
                    <a:pt x="2646" y="3576"/>
                  </a:lnTo>
                  <a:lnTo>
                    <a:pt x="2646" y="3546"/>
                  </a:lnTo>
                  <a:cubicBezTo>
                    <a:pt x="2674" y="3546"/>
                    <a:pt x="2674" y="3518"/>
                    <a:pt x="2704" y="3518"/>
                  </a:cubicBezTo>
                  <a:lnTo>
                    <a:pt x="2704" y="3518"/>
                  </a:lnTo>
                  <a:lnTo>
                    <a:pt x="2732" y="3487"/>
                  </a:lnTo>
                  <a:cubicBezTo>
                    <a:pt x="2820" y="3460"/>
                    <a:pt x="2906" y="3429"/>
                    <a:pt x="2995" y="3460"/>
                  </a:cubicBezTo>
                  <a:cubicBezTo>
                    <a:pt x="3081" y="3487"/>
                    <a:pt x="3169" y="3576"/>
                    <a:pt x="3255" y="3604"/>
                  </a:cubicBezTo>
                  <a:lnTo>
                    <a:pt x="3285" y="3604"/>
                  </a:lnTo>
                  <a:lnTo>
                    <a:pt x="3285" y="3662"/>
                  </a:lnTo>
                  <a:cubicBezTo>
                    <a:pt x="3285" y="3692"/>
                    <a:pt x="3313" y="3750"/>
                    <a:pt x="3313" y="3778"/>
                  </a:cubicBezTo>
                  <a:cubicBezTo>
                    <a:pt x="3255" y="3808"/>
                    <a:pt x="3197" y="3808"/>
                    <a:pt x="3169" y="3836"/>
                  </a:cubicBezTo>
                  <a:cubicBezTo>
                    <a:pt x="3169" y="3808"/>
                    <a:pt x="3139" y="3750"/>
                    <a:pt x="3081" y="3750"/>
                  </a:cubicBezTo>
                  <a:cubicBezTo>
                    <a:pt x="2937" y="3720"/>
                    <a:pt x="2790" y="3720"/>
                    <a:pt x="2646" y="3778"/>
                  </a:cubicBezTo>
                  <a:cubicBezTo>
                    <a:pt x="2588" y="3778"/>
                    <a:pt x="2530" y="3836"/>
                    <a:pt x="2441" y="3866"/>
                  </a:cubicBezTo>
                  <a:cubicBezTo>
                    <a:pt x="2414" y="3894"/>
                    <a:pt x="2355" y="3952"/>
                    <a:pt x="2325" y="4010"/>
                  </a:cubicBezTo>
                  <a:lnTo>
                    <a:pt x="2325" y="4010"/>
                  </a:lnTo>
                  <a:cubicBezTo>
                    <a:pt x="2325" y="4069"/>
                    <a:pt x="2355" y="4099"/>
                    <a:pt x="2414" y="4099"/>
                  </a:cubicBezTo>
                  <a:cubicBezTo>
                    <a:pt x="2441" y="4099"/>
                    <a:pt x="2530" y="4069"/>
                    <a:pt x="2558" y="4041"/>
                  </a:cubicBezTo>
                  <a:lnTo>
                    <a:pt x="2732" y="3952"/>
                  </a:lnTo>
                  <a:cubicBezTo>
                    <a:pt x="2848" y="3924"/>
                    <a:pt x="2964" y="3894"/>
                    <a:pt x="3081" y="3924"/>
                  </a:cubicBezTo>
                  <a:lnTo>
                    <a:pt x="3111" y="3924"/>
                  </a:lnTo>
                  <a:cubicBezTo>
                    <a:pt x="3081" y="3952"/>
                    <a:pt x="3081" y="4010"/>
                    <a:pt x="3081" y="4041"/>
                  </a:cubicBezTo>
                  <a:cubicBezTo>
                    <a:pt x="3111" y="4069"/>
                    <a:pt x="3139" y="4099"/>
                    <a:pt x="3197" y="4099"/>
                  </a:cubicBezTo>
                  <a:cubicBezTo>
                    <a:pt x="3227" y="4069"/>
                    <a:pt x="3255" y="4010"/>
                    <a:pt x="3313" y="3983"/>
                  </a:cubicBezTo>
                  <a:cubicBezTo>
                    <a:pt x="3371" y="3952"/>
                    <a:pt x="3429" y="3983"/>
                    <a:pt x="3460" y="4010"/>
                  </a:cubicBezTo>
                  <a:lnTo>
                    <a:pt x="3634" y="4099"/>
                  </a:lnTo>
                  <a:cubicBezTo>
                    <a:pt x="3662" y="4127"/>
                    <a:pt x="3720" y="4127"/>
                    <a:pt x="3750" y="4127"/>
                  </a:cubicBezTo>
                  <a:lnTo>
                    <a:pt x="3778" y="4099"/>
                  </a:lnTo>
                  <a:lnTo>
                    <a:pt x="3808" y="4099"/>
                  </a:lnTo>
                  <a:cubicBezTo>
                    <a:pt x="3836" y="4099"/>
                    <a:pt x="3866" y="4069"/>
                    <a:pt x="3866" y="4069"/>
                  </a:cubicBezTo>
                  <a:lnTo>
                    <a:pt x="3952" y="3983"/>
                  </a:lnTo>
                  <a:cubicBezTo>
                    <a:pt x="3983" y="3952"/>
                    <a:pt x="4041" y="3894"/>
                    <a:pt x="4099" y="3866"/>
                  </a:cubicBezTo>
                  <a:cubicBezTo>
                    <a:pt x="4127" y="3836"/>
                    <a:pt x="4185" y="3836"/>
                    <a:pt x="4215" y="3836"/>
                  </a:cubicBezTo>
                  <a:cubicBezTo>
                    <a:pt x="4273" y="3836"/>
                    <a:pt x="4331" y="3866"/>
                    <a:pt x="4389" y="3866"/>
                  </a:cubicBezTo>
                  <a:cubicBezTo>
                    <a:pt x="4506" y="3894"/>
                    <a:pt x="4622" y="3808"/>
                    <a:pt x="4680" y="3720"/>
                  </a:cubicBezTo>
                  <a:cubicBezTo>
                    <a:pt x="4708" y="3662"/>
                    <a:pt x="4708" y="3604"/>
                    <a:pt x="4708" y="3546"/>
                  </a:cubicBezTo>
                  <a:lnTo>
                    <a:pt x="4708" y="3546"/>
                  </a:lnTo>
                  <a:cubicBezTo>
                    <a:pt x="4738" y="3518"/>
                    <a:pt x="4738" y="3487"/>
                    <a:pt x="4738" y="3487"/>
                  </a:cubicBezTo>
                  <a:cubicBezTo>
                    <a:pt x="4738" y="3460"/>
                    <a:pt x="4766" y="3460"/>
                    <a:pt x="4766" y="3429"/>
                  </a:cubicBezTo>
                  <a:cubicBezTo>
                    <a:pt x="4766" y="3429"/>
                    <a:pt x="4796" y="3371"/>
                    <a:pt x="4766" y="3401"/>
                  </a:cubicBezTo>
                  <a:cubicBezTo>
                    <a:pt x="4796" y="3371"/>
                    <a:pt x="4796" y="3371"/>
                    <a:pt x="4796" y="3343"/>
                  </a:cubicBezTo>
                  <a:lnTo>
                    <a:pt x="4796" y="3313"/>
                  </a:lnTo>
                  <a:lnTo>
                    <a:pt x="4824" y="3313"/>
                  </a:lnTo>
                  <a:cubicBezTo>
                    <a:pt x="4824" y="3313"/>
                    <a:pt x="4824" y="3285"/>
                    <a:pt x="4854" y="3285"/>
                  </a:cubicBezTo>
                  <a:cubicBezTo>
                    <a:pt x="4854" y="3255"/>
                    <a:pt x="4854" y="3255"/>
                    <a:pt x="4882" y="3227"/>
                  </a:cubicBezTo>
                  <a:cubicBezTo>
                    <a:pt x="4854" y="3255"/>
                    <a:pt x="4912" y="3227"/>
                    <a:pt x="4912" y="3227"/>
                  </a:cubicBezTo>
                  <a:cubicBezTo>
                    <a:pt x="4912" y="3197"/>
                    <a:pt x="4940" y="3197"/>
                    <a:pt x="4912" y="3197"/>
                  </a:cubicBezTo>
                  <a:cubicBezTo>
                    <a:pt x="4940" y="3197"/>
                    <a:pt x="4940" y="3197"/>
                    <a:pt x="4970" y="3169"/>
                  </a:cubicBezTo>
                  <a:lnTo>
                    <a:pt x="4970" y="3169"/>
                  </a:lnTo>
                  <a:lnTo>
                    <a:pt x="4998" y="3169"/>
                  </a:lnTo>
                  <a:lnTo>
                    <a:pt x="5029" y="3169"/>
                  </a:lnTo>
                  <a:lnTo>
                    <a:pt x="5087" y="3169"/>
                  </a:lnTo>
                  <a:lnTo>
                    <a:pt x="5115" y="3197"/>
                  </a:lnTo>
                  <a:cubicBezTo>
                    <a:pt x="5145" y="3197"/>
                    <a:pt x="5173" y="3197"/>
                    <a:pt x="5203" y="3227"/>
                  </a:cubicBezTo>
                  <a:cubicBezTo>
                    <a:pt x="5319" y="3255"/>
                    <a:pt x="5405" y="3255"/>
                    <a:pt x="5521" y="3227"/>
                  </a:cubicBezTo>
                  <a:cubicBezTo>
                    <a:pt x="5610" y="3197"/>
                    <a:pt x="5668" y="3139"/>
                    <a:pt x="5696" y="3053"/>
                  </a:cubicBezTo>
                  <a:cubicBezTo>
                    <a:pt x="5754" y="2964"/>
                    <a:pt x="5754" y="2878"/>
                    <a:pt x="5754" y="2790"/>
                  </a:cubicBezTo>
                  <a:cubicBezTo>
                    <a:pt x="5754" y="2762"/>
                    <a:pt x="5754" y="2704"/>
                    <a:pt x="5726" y="2674"/>
                  </a:cubicBezTo>
                  <a:lnTo>
                    <a:pt x="5726" y="2646"/>
                  </a:lnTo>
                  <a:lnTo>
                    <a:pt x="5726" y="2558"/>
                  </a:lnTo>
                  <a:cubicBezTo>
                    <a:pt x="5726" y="2500"/>
                    <a:pt x="5754" y="2441"/>
                    <a:pt x="5754" y="2383"/>
                  </a:cubicBezTo>
                  <a:lnTo>
                    <a:pt x="5754" y="2355"/>
                  </a:lnTo>
                  <a:lnTo>
                    <a:pt x="5754" y="2325"/>
                  </a:lnTo>
                  <a:lnTo>
                    <a:pt x="5754" y="2325"/>
                  </a:lnTo>
                  <a:cubicBezTo>
                    <a:pt x="5784" y="2297"/>
                    <a:pt x="5784" y="2267"/>
                    <a:pt x="5784" y="2267"/>
                  </a:cubicBezTo>
                  <a:cubicBezTo>
                    <a:pt x="5784" y="2239"/>
                    <a:pt x="5812" y="2209"/>
                    <a:pt x="5812" y="2181"/>
                  </a:cubicBezTo>
                  <a:cubicBezTo>
                    <a:pt x="5842" y="2181"/>
                    <a:pt x="5842" y="2151"/>
                    <a:pt x="5842" y="2151"/>
                  </a:cubicBezTo>
                  <a:lnTo>
                    <a:pt x="5842" y="2123"/>
                  </a:lnTo>
                  <a:cubicBezTo>
                    <a:pt x="5870" y="2123"/>
                    <a:pt x="5870" y="2093"/>
                    <a:pt x="5900" y="2093"/>
                  </a:cubicBezTo>
                  <a:lnTo>
                    <a:pt x="5900" y="2093"/>
                  </a:lnTo>
                  <a:cubicBezTo>
                    <a:pt x="5900" y="2065"/>
                    <a:pt x="5900" y="2065"/>
                    <a:pt x="5928" y="2065"/>
                  </a:cubicBezTo>
                  <a:lnTo>
                    <a:pt x="5928" y="2065"/>
                  </a:lnTo>
                  <a:cubicBezTo>
                    <a:pt x="5958" y="2035"/>
                    <a:pt x="5958" y="2035"/>
                    <a:pt x="5986" y="2035"/>
                  </a:cubicBezTo>
                  <a:lnTo>
                    <a:pt x="5986" y="2035"/>
                  </a:lnTo>
                  <a:lnTo>
                    <a:pt x="6016" y="2035"/>
                  </a:lnTo>
                  <a:cubicBezTo>
                    <a:pt x="6044" y="2007"/>
                    <a:pt x="6075" y="2007"/>
                    <a:pt x="6102" y="2007"/>
                  </a:cubicBezTo>
                  <a:lnTo>
                    <a:pt x="6102" y="2007"/>
                  </a:lnTo>
                  <a:lnTo>
                    <a:pt x="6133" y="2007"/>
                  </a:lnTo>
                  <a:cubicBezTo>
                    <a:pt x="6133" y="2007"/>
                    <a:pt x="6161" y="2007"/>
                    <a:pt x="6191" y="2035"/>
                  </a:cubicBezTo>
                  <a:lnTo>
                    <a:pt x="6219" y="2035"/>
                  </a:lnTo>
                  <a:lnTo>
                    <a:pt x="6249" y="2035"/>
                  </a:lnTo>
                  <a:lnTo>
                    <a:pt x="6277" y="2035"/>
                  </a:lnTo>
                  <a:lnTo>
                    <a:pt x="6307" y="2035"/>
                  </a:lnTo>
                  <a:cubicBezTo>
                    <a:pt x="6335" y="2065"/>
                    <a:pt x="6365" y="2065"/>
                    <a:pt x="6393" y="2093"/>
                  </a:cubicBezTo>
                  <a:cubicBezTo>
                    <a:pt x="6451" y="2123"/>
                    <a:pt x="6481" y="2123"/>
                    <a:pt x="6509" y="2151"/>
                  </a:cubicBezTo>
                  <a:cubicBezTo>
                    <a:pt x="6625" y="2239"/>
                    <a:pt x="6742" y="2297"/>
                    <a:pt x="6830" y="2355"/>
                  </a:cubicBezTo>
                  <a:cubicBezTo>
                    <a:pt x="6946" y="2441"/>
                    <a:pt x="7062" y="2472"/>
                    <a:pt x="7179" y="2530"/>
                  </a:cubicBezTo>
                  <a:cubicBezTo>
                    <a:pt x="7265" y="2588"/>
                    <a:pt x="7353" y="2646"/>
                    <a:pt x="7411" y="2704"/>
                  </a:cubicBezTo>
                  <a:cubicBezTo>
                    <a:pt x="7469" y="2790"/>
                    <a:pt x="7527" y="2878"/>
                    <a:pt x="7527" y="2964"/>
                  </a:cubicBezTo>
                  <a:cubicBezTo>
                    <a:pt x="7527" y="3053"/>
                    <a:pt x="7497" y="3139"/>
                    <a:pt x="7439" y="3197"/>
                  </a:cubicBezTo>
                  <a:lnTo>
                    <a:pt x="7295" y="3197"/>
                  </a:lnTo>
                  <a:cubicBezTo>
                    <a:pt x="6772" y="3313"/>
                    <a:pt x="6335" y="3750"/>
                    <a:pt x="6307" y="4301"/>
                  </a:cubicBezTo>
                  <a:cubicBezTo>
                    <a:pt x="6277" y="4564"/>
                    <a:pt x="6365" y="4854"/>
                    <a:pt x="6539" y="5056"/>
                  </a:cubicBezTo>
                  <a:cubicBezTo>
                    <a:pt x="6714" y="5261"/>
                    <a:pt x="6946" y="5377"/>
                    <a:pt x="7207" y="5463"/>
                  </a:cubicBezTo>
                  <a:cubicBezTo>
                    <a:pt x="7644" y="5552"/>
                    <a:pt x="8108" y="5463"/>
                    <a:pt x="8427" y="5173"/>
                  </a:cubicBezTo>
                  <a:cubicBezTo>
                    <a:pt x="8427" y="5231"/>
                    <a:pt x="8457" y="5319"/>
                    <a:pt x="8515" y="5377"/>
                  </a:cubicBezTo>
                  <a:lnTo>
                    <a:pt x="8601" y="5463"/>
                  </a:lnTo>
                  <a:lnTo>
                    <a:pt x="8631" y="5493"/>
                  </a:lnTo>
                  <a:cubicBezTo>
                    <a:pt x="8631" y="5521"/>
                    <a:pt x="8659" y="5521"/>
                    <a:pt x="8659" y="5552"/>
                  </a:cubicBezTo>
                  <a:lnTo>
                    <a:pt x="8659" y="5552"/>
                  </a:lnTo>
                  <a:cubicBezTo>
                    <a:pt x="8690" y="5552"/>
                    <a:pt x="8690" y="5552"/>
                    <a:pt x="8690" y="5579"/>
                  </a:cubicBezTo>
                  <a:lnTo>
                    <a:pt x="8690" y="5579"/>
                  </a:lnTo>
                  <a:lnTo>
                    <a:pt x="8690" y="5610"/>
                  </a:lnTo>
                  <a:lnTo>
                    <a:pt x="8690" y="5638"/>
                  </a:lnTo>
                  <a:lnTo>
                    <a:pt x="8690" y="5638"/>
                  </a:lnTo>
                  <a:lnTo>
                    <a:pt x="8690" y="5696"/>
                  </a:lnTo>
                  <a:lnTo>
                    <a:pt x="8690" y="5726"/>
                  </a:lnTo>
                  <a:cubicBezTo>
                    <a:pt x="8690" y="5726"/>
                    <a:pt x="8659" y="5754"/>
                    <a:pt x="8659" y="5726"/>
                  </a:cubicBezTo>
                  <a:lnTo>
                    <a:pt x="8659" y="5754"/>
                  </a:lnTo>
                  <a:lnTo>
                    <a:pt x="8631" y="5784"/>
                  </a:lnTo>
                  <a:cubicBezTo>
                    <a:pt x="8601" y="5784"/>
                    <a:pt x="8601" y="5812"/>
                    <a:pt x="8573" y="5812"/>
                  </a:cubicBezTo>
                  <a:lnTo>
                    <a:pt x="8573" y="5812"/>
                  </a:lnTo>
                  <a:cubicBezTo>
                    <a:pt x="8543" y="5842"/>
                    <a:pt x="8515" y="5842"/>
                    <a:pt x="8543" y="5842"/>
                  </a:cubicBezTo>
                  <a:cubicBezTo>
                    <a:pt x="8515" y="5842"/>
                    <a:pt x="8485" y="5870"/>
                    <a:pt x="8457" y="5870"/>
                  </a:cubicBezTo>
                  <a:cubicBezTo>
                    <a:pt x="8399" y="5928"/>
                    <a:pt x="8311" y="6016"/>
                    <a:pt x="8311" y="6133"/>
                  </a:cubicBezTo>
                  <a:cubicBezTo>
                    <a:pt x="8311" y="6219"/>
                    <a:pt x="8341" y="6307"/>
                    <a:pt x="8427" y="6365"/>
                  </a:cubicBezTo>
                  <a:cubicBezTo>
                    <a:pt x="8485" y="6423"/>
                    <a:pt x="8543" y="6451"/>
                    <a:pt x="8601" y="6509"/>
                  </a:cubicBezTo>
                  <a:cubicBezTo>
                    <a:pt x="8631" y="6539"/>
                    <a:pt x="8659" y="6539"/>
                    <a:pt x="8659" y="6567"/>
                  </a:cubicBezTo>
                  <a:cubicBezTo>
                    <a:pt x="8659" y="6598"/>
                    <a:pt x="8631" y="6656"/>
                    <a:pt x="8601" y="6656"/>
                  </a:cubicBezTo>
                  <a:cubicBezTo>
                    <a:pt x="8573" y="6656"/>
                    <a:pt x="8573" y="6714"/>
                    <a:pt x="8601" y="6714"/>
                  </a:cubicBezTo>
                  <a:cubicBezTo>
                    <a:pt x="8748" y="6714"/>
                    <a:pt x="8776" y="6567"/>
                    <a:pt x="8748" y="6481"/>
                  </a:cubicBezTo>
                  <a:cubicBezTo>
                    <a:pt x="8748" y="6393"/>
                    <a:pt x="8690" y="6335"/>
                    <a:pt x="8631" y="6307"/>
                  </a:cubicBezTo>
                  <a:cubicBezTo>
                    <a:pt x="8631" y="6277"/>
                    <a:pt x="8601" y="6249"/>
                    <a:pt x="8573" y="6219"/>
                  </a:cubicBezTo>
                  <a:lnTo>
                    <a:pt x="8573" y="6191"/>
                  </a:lnTo>
                  <a:lnTo>
                    <a:pt x="8573" y="6161"/>
                  </a:lnTo>
                  <a:cubicBezTo>
                    <a:pt x="8601" y="6161"/>
                    <a:pt x="8601" y="6161"/>
                    <a:pt x="8631" y="6133"/>
                  </a:cubicBezTo>
                  <a:lnTo>
                    <a:pt x="8659" y="6133"/>
                  </a:lnTo>
                  <a:cubicBezTo>
                    <a:pt x="8659" y="6102"/>
                    <a:pt x="8690" y="6102"/>
                    <a:pt x="8690" y="6102"/>
                  </a:cubicBezTo>
                  <a:cubicBezTo>
                    <a:pt x="8717" y="6219"/>
                    <a:pt x="8834" y="6277"/>
                    <a:pt x="8922" y="6335"/>
                  </a:cubicBezTo>
                  <a:cubicBezTo>
                    <a:pt x="9038" y="6365"/>
                    <a:pt x="9124" y="6393"/>
                    <a:pt x="9213" y="6423"/>
                  </a:cubicBezTo>
                  <a:cubicBezTo>
                    <a:pt x="9299" y="6451"/>
                    <a:pt x="9387" y="6481"/>
                    <a:pt x="9445" y="6539"/>
                  </a:cubicBezTo>
                  <a:cubicBezTo>
                    <a:pt x="9445" y="6567"/>
                    <a:pt x="9473" y="6598"/>
                    <a:pt x="9503" y="6625"/>
                  </a:cubicBezTo>
                  <a:cubicBezTo>
                    <a:pt x="9503" y="6656"/>
                    <a:pt x="9531" y="6656"/>
                    <a:pt x="9503" y="6714"/>
                  </a:cubicBezTo>
                  <a:cubicBezTo>
                    <a:pt x="9503" y="6742"/>
                    <a:pt x="9473" y="6742"/>
                    <a:pt x="9473" y="6772"/>
                  </a:cubicBezTo>
                  <a:cubicBezTo>
                    <a:pt x="9415" y="6800"/>
                    <a:pt x="9387" y="6858"/>
                    <a:pt x="9357" y="6916"/>
                  </a:cubicBezTo>
                  <a:cubicBezTo>
                    <a:pt x="9329" y="7004"/>
                    <a:pt x="9357" y="7121"/>
                    <a:pt x="9445" y="7179"/>
                  </a:cubicBezTo>
                  <a:cubicBezTo>
                    <a:pt x="9503" y="7265"/>
                    <a:pt x="9589" y="7323"/>
                    <a:pt x="9677" y="7353"/>
                  </a:cubicBezTo>
                  <a:cubicBezTo>
                    <a:pt x="9677" y="7381"/>
                    <a:pt x="9705" y="7381"/>
                    <a:pt x="9705" y="7381"/>
                  </a:cubicBezTo>
                  <a:lnTo>
                    <a:pt x="9736" y="7411"/>
                  </a:lnTo>
                  <a:lnTo>
                    <a:pt x="9736" y="7439"/>
                  </a:lnTo>
                  <a:lnTo>
                    <a:pt x="9736" y="7439"/>
                  </a:lnTo>
                  <a:cubicBezTo>
                    <a:pt x="9763" y="7439"/>
                    <a:pt x="9763" y="7439"/>
                    <a:pt x="9763" y="7469"/>
                  </a:cubicBezTo>
                  <a:lnTo>
                    <a:pt x="9763" y="7469"/>
                  </a:lnTo>
                  <a:lnTo>
                    <a:pt x="9763" y="7497"/>
                  </a:lnTo>
                  <a:lnTo>
                    <a:pt x="9763" y="7527"/>
                  </a:lnTo>
                  <a:lnTo>
                    <a:pt x="9763" y="7527"/>
                  </a:lnTo>
                  <a:lnTo>
                    <a:pt x="9763" y="7555"/>
                  </a:lnTo>
                  <a:lnTo>
                    <a:pt x="9763" y="7555"/>
                  </a:lnTo>
                  <a:cubicBezTo>
                    <a:pt x="9763" y="7585"/>
                    <a:pt x="9736" y="7613"/>
                    <a:pt x="9736" y="7613"/>
                  </a:cubicBezTo>
                  <a:lnTo>
                    <a:pt x="9736" y="7613"/>
                  </a:lnTo>
                  <a:cubicBezTo>
                    <a:pt x="9736" y="7613"/>
                    <a:pt x="9736" y="7644"/>
                    <a:pt x="9705" y="76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35"/>
            <p:cNvSpPr/>
            <p:nvPr/>
          </p:nvSpPr>
          <p:spPr>
            <a:xfrm>
              <a:off x="4028450" y="3180375"/>
              <a:ext cx="25" cy="25"/>
            </a:xfrm>
            <a:custGeom>
              <a:avLst/>
              <a:gdLst/>
              <a:ahLst/>
              <a:cxnLst/>
              <a:rect l="l" t="t" r="r" b="b"/>
              <a:pathLst>
                <a:path w="1" h="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35"/>
            <p:cNvSpPr/>
            <p:nvPr/>
          </p:nvSpPr>
          <p:spPr>
            <a:xfrm>
              <a:off x="3965300" y="3183275"/>
              <a:ext cx="725" cy="25"/>
            </a:xfrm>
            <a:custGeom>
              <a:avLst/>
              <a:gdLst/>
              <a:ahLst/>
              <a:cxnLst/>
              <a:rect l="l" t="t" r="r" b="b"/>
              <a:pathLst>
                <a:path w="29" h="1" extrusionOk="0">
                  <a:moveTo>
                    <a:pt x="0" y="1"/>
                  </a:moveTo>
                  <a:lnTo>
                    <a:pt x="0" y="1"/>
                  </a:lnTo>
                  <a:lnTo>
                    <a:pt x="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35"/>
            <p:cNvSpPr/>
            <p:nvPr/>
          </p:nvSpPr>
          <p:spPr>
            <a:xfrm>
              <a:off x="3961625" y="3221800"/>
              <a:ext cx="25" cy="25"/>
            </a:xfrm>
            <a:custGeom>
              <a:avLst/>
              <a:gdLst/>
              <a:ahLst/>
              <a:cxnLst/>
              <a:rect l="l" t="t" r="r" b="b"/>
              <a:pathLst>
                <a:path w="1" h="1" extrusionOk="0">
                  <a:moveTo>
                    <a:pt x="1" y="1"/>
                  </a:move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35"/>
            <p:cNvSpPr/>
            <p:nvPr/>
          </p:nvSpPr>
          <p:spPr>
            <a:xfrm>
              <a:off x="3958025" y="3191300"/>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1" name="Google Shape;3751;p35"/>
            <p:cNvSpPr/>
            <p:nvPr/>
          </p:nvSpPr>
          <p:spPr>
            <a:xfrm>
              <a:off x="3952225" y="3192750"/>
              <a:ext cx="725" cy="25"/>
            </a:xfrm>
            <a:custGeom>
              <a:avLst/>
              <a:gdLst/>
              <a:ahLst/>
              <a:cxnLst/>
              <a:rect l="l" t="t" r="r" b="b"/>
              <a:pathLst>
                <a:path w="29" h="1" extrusionOk="0">
                  <a:moveTo>
                    <a:pt x="0" y="0"/>
                  </a:moveTo>
                  <a:lnTo>
                    <a:pt x="0" y="0"/>
                  </a:lnTo>
                  <a:cubicBezTo>
                    <a:pt x="0" y="0"/>
                    <a:pt x="2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2" name="Google Shape;3752;p35"/>
            <p:cNvSpPr/>
            <p:nvPr/>
          </p:nvSpPr>
          <p:spPr>
            <a:xfrm>
              <a:off x="4040825" y="3315475"/>
              <a:ext cx="58850" cy="56000"/>
            </a:xfrm>
            <a:custGeom>
              <a:avLst/>
              <a:gdLst/>
              <a:ahLst/>
              <a:cxnLst/>
              <a:rect l="l" t="t" r="r" b="b"/>
              <a:pathLst>
                <a:path w="2354" h="2240" extrusionOk="0">
                  <a:moveTo>
                    <a:pt x="2209" y="554"/>
                  </a:moveTo>
                  <a:cubicBezTo>
                    <a:pt x="2093" y="349"/>
                    <a:pt x="1919" y="205"/>
                    <a:pt x="1686" y="175"/>
                  </a:cubicBezTo>
                  <a:cubicBezTo>
                    <a:pt x="1628" y="175"/>
                    <a:pt x="1598" y="263"/>
                    <a:pt x="1656" y="291"/>
                  </a:cubicBezTo>
                  <a:cubicBezTo>
                    <a:pt x="1802" y="349"/>
                    <a:pt x="1947" y="438"/>
                    <a:pt x="2035" y="582"/>
                  </a:cubicBezTo>
                  <a:cubicBezTo>
                    <a:pt x="2121" y="728"/>
                    <a:pt x="2151" y="903"/>
                    <a:pt x="2151" y="1047"/>
                  </a:cubicBezTo>
                  <a:cubicBezTo>
                    <a:pt x="2121" y="1426"/>
                    <a:pt x="1830" y="1716"/>
                    <a:pt x="1512" y="1860"/>
                  </a:cubicBezTo>
                  <a:cubicBezTo>
                    <a:pt x="1191" y="2007"/>
                    <a:pt x="784" y="2065"/>
                    <a:pt x="494" y="1860"/>
                  </a:cubicBezTo>
                  <a:cubicBezTo>
                    <a:pt x="350" y="1774"/>
                    <a:pt x="261" y="1628"/>
                    <a:pt x="203" y="1484"/>
                  </a:cubicBezTo>
                  <a:cubicBezTo>
                    <a:pt x="145" y="1309"/>
                    <a:pt x="175" y="1105"/>
                    <a:pt x="261" y="930"/>
                  </a:cubicBezTo>
                  <a:cubicBezTo>
                    <a:pt x="350" y="728"/>
                    <a:pt x="494" y="524"/>
                    <a:pt x="668" y="380"/>
                  </a:cubicBezTo>
                  <a:cubicBezTo>
                    <a:pt x="815" y="263"/>
                    <a:pt x="1047" y="147"/>
                    <a:pt x="1249" y="205"/>
                  </a:cubicBezTo>
                  <a:cubicBezTo>
                    <a:pt x="1307" y="205"/>
                    <a:pt x="1307" y="117"/>
                    <a:pt x="1249" y="117"/>
                  </a:cubicBezTo>
                  <a:cubicBezTo>
                    <a:pt x="784" y="1"/>
                    <a:pt x="436" y="380"/>
                    <a:pt x="203" y="728"/>
                  </a:cubicBezTo>
                  <a:cubicBezTo>
                    <a:pt x="87" y="930"/>
                    <a:pt x="1" y="1135"/>
                    <a:pt x="1" y="1395"/>
                  </a:cubicBezTo>
                  <a:cubicBezTo>
                    <a:pt x="29" y="1570"/>
                    <a:pt x="117" y="1774"/>
                    <a:pt x="261" y="1890"/>
                  </a:cubicBezTo>
                  <a:cubicBezTo>
                    <a:pt x="582" y="2209"/>
                    <a:pt x="1047" y="2239"/>
                    <a:pt x="1454" y="2093"/>
                  </a:cubicBezTo>
                  <a:cubicBezTo>
                    <a:pt x="1861" y="1949"/>
                    <a:pt x="2209" y="1628"/>
                    <a:pt x="2325" y="1193"/>
                  </a:cubicBezTo>
                  <a:cubicBezTo>
                    <a:pt x="2353" y="961"/>
                    <a:pt x="2325" y="756"/>
                    <a:pt x="2209" y="5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35"/>
            <p:cNvSpPr/>
            <p:nvPr/>
          </p:nvSpPr>
          <p:spPr>
            <a:xfrm>
              <a:off x="4075700" y="3317675"/>
              <a:ext cx="4375" cy="3650"/>
            </a:xfrm>
            <a:custGeom>
              <a:avLst/>
              <a:gdLst/>
              <a:ahLst/>
              <a:cxnLst/>
              <a:rect l="l" t="t" r="r" b="b"/>
              <a:pathLst>
                <a:path w="175" h="146" extrusionOk="0">
                  <a:moveTo>
                    <a:pt x="1" y="117"/>
                  </a:moveTo>
                  <a:lnTo>
                    <a:pt x="29" y="117"/>
                  </a:lnTo>
                  <a:lnTo>
                    <a:pt x="29" y="145"/>
                  </a:lnTo>
                  <a:lnTo>
                    <a:pt x="87" y="145"/>
                  </a:lnTo>
                  <a:lnTo>
                    <a:pt x="117" y="145"/>
                  </a:lnTo>
                  <a:lnTo>
                    <a:pt x="145" y="117"/>
                  </a:lnTo>
                  <a:cubicBezTo>
                    <a:pt x="175" y="87"/>
                    <a:pt x="175" y="59"/>
                    <a:pt x="145" y="59"/>
                  </a:cubicBezTo>
                  <a:cubicBezTo>
                    <a:pt x="145" y="29"/>
                    <a:pt x="145" y="29"/>
                    <a:pt x="117" y="29"/>
                  </a:cubicBezTo>
                  <a:cubicBezTo>
                    <a:pt x="117" y="1"/>
                    <a:pt x="117" y="1"/>
                    <a:pt x="87" y="1"/>
                  </a:cubicBezTo>
                  <a:lnTo>
                    <a:pt x="87" y="1"/>
                  </a:lnTo>
                  <a:lnTo>
                    <a:pt x="59" y="1"/>
                  </a:lnTo>
                  <a:lnTo>
                    <a:pt x="29" y="1"/>
                  </a:lnTo>
                  <a:lnTo>
                    <a:pt x="29" y="29"/>
                  </a:lnTo>
                  <a:lnTo>
                    <a:pt x="1" y="29"/>
                  </a:lnTo>
                  <a:lnTo>
                    <a:pt x="1" y="8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35"/>
            <p:cNvSpPr/>
            <p:nvPr/>
          </p:nvSpPr>
          <p:spPr>
            <a:xfrm>
              <a:off x="3996500" y="3313325"/>
              <a:ext cx="27625" cy="26875"/>
            </a:xfrm>
            <a:custGeom>
              <a:avLst/>
              <a:gdLst/>
              <a:ahLst/>
              <a:cxnLst/>
              <a:rect l="l" t="t" r="r" b="b"/>
              <a:pathLst>
                <a:path w="1105" h="1075" extrusionOk="0">
                  <a:moveTo>
                    <a:pt x="175" y="842"/>
                  </a:moveTo>
                  <a:cubicBezTo>
                    <a:pt x="291" y="989"/>
                    <a:pt x="496" y="1075"/>
                    <a:pt x="698" y="1016"/>
                  </a:cubicBezTo>
                  <a:cubicBezTo>
                    <a:pt x="902" y="958"/>
                    <a:pt x="1077" y="784"/>
                    <a:pt x="1077" y="582"/>
                  </a:cubicBezTo>
                  <a:cubicBezTo>
                    <a:pt x="1105" y="466"/>
                    <a:pt x="1077" y="349"/>
                    <a:pt x="1019" y="233"/>
                  </a:cubicBezTo>
                  <a:cubicBezTo>
                    <a:pt x="930" y="145"/>
                    <a:pt x="844" y="59"/>
                    <a:pt x="728" y="87"/>
                  </a:cubicBezTo>
                  <a:cubicBezTo>
                    <a:pt x="670" y="87"/>
                    <a:pt x="640" y="145"/>
                    <a:pt x="698" y="203"/>
                  </a:cubicBezTo>
                  <a:cubicBezTo>
                    <a:pt x="728" y="233"/>
                    <a:pt x="814" y="261"/>
                    <a:pt x="844" y="319"/>
                  </a:cubicBezTo>
                  <a:cubicBezTo>
                    <a:pt x="872" y="377"/>
                    <a:pt x="902" y="435"/>
                    <a:pt x="902" y="493"/>
                  </a:cubicBezTo>
                  <a:cubicBezTo>
                    <a:pt x="930" y="640"/>
                    <a:pt x="814" y="784"/>
                    <a:pt x="698" y="842"/>
                  </a:cubicBezTo>
                  <a:cubicBezTo>
                    <a:pt x="554" y="872"/>
                    <a:pt x="407" y="872"/>
                    <a:pt x="321" y="756"/>
                  </a:cubicBezTo>
                  <a:cubicBezTo>
                    <a:pt x="205" y="668"/>
                    <a:pt x="175" y="524"/>
                    <a:pt x="175" y="407"/>
                  </a:cubicBezTo>
                  <a:cubicBezTo>
                    <a:pt x="205" y="233"/>
                    <a:pt x="349" y="117"/>
                    <a:pt x="523" y="87"/>
                  </a:cubicBezTo>
                  <a:cubicBezTo>
                    <a:pt x="554" y="59"/>
                    <a:pt x="554" y="1"/>
                    <a:pt x="496" y="1"/>
                  </a:cubicBezTo>
                  <a:cubicBezTo>
                    <a:pt x="321" y="1"/>
                    <a:pt x="147" y="145"/>
                    <a:pt x="59" y="319"/>
                  </a:cubicBezTo>
                  <a:cubicBezTo>
                    <a:pt x="0" y="493"/>
                    <a:pt x="31" y="698"/>
                    <a:pt x="175" y="8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35"/>
            <p:cNvSpPr/>
            <p:nvPr/>
          </p:nvSpPr>
          <p:spPr>
            <a:xfrm>
              <a:off x="3956575" y="3316225"/>
              <a:ext cx="22525" cy="23275"/>
            </a:xfrm>
            <a:custGeom>
              <a:avLst/>
              <a:gdLst/>
              <a:ahLst/>
              <a:cxnLst/>
              <a:rect l="l" t="t" r="r" b="b"/>
              <a:pathLst>
                <a:path w="901" h="931" extrusionOk="0">
                  <a:moveTo>
                    <a:pt x="175" y="117"/>
                  </a:moveTo>
                  <a:cubicBezTo>
                    <a:pt x="59" y="203"/>
                    <a:pt x="0" y="377"/>
                    <a:pt x="0" y="524"/>
                  </a:cubicBezTo>
                  <a:cubicBezTo>
                    <a:pt x="0" y="668"/>
                    <a:pt x="145" y="756"/>
                    <a:pt x="261" y="814"/>
                  </a:cubicBezTo>
                  <a:cubicBezTo>
                    <a:pt x="407" y="900"/>
                    <a:pt x="551" y="931"/>
                    <a:pt x="698" y="842"/>
                  </a:cubicBezTo>
                  <a:cubicBezTo>
                    <a:pt x="814" y="756"/>
                    <a:pt x="900" y="640"/>
                    <a:pt x="900" y="494"/>
                  </a:cubicBezTo>
                  <a:cubicBezTo>
                    <a:pt x="900" y="408"/>
                    <a:pt x="872" y="350"/>
                    <a:pt x="842" y="291"/>
                  </a:cubicBezTo>
                  <a:cubicBezTo>
                    <a:pt x="814" y="233"/>
                    <a:pt x="726" y="175"/>
                    <a:pt x="668" y="233"/>
                  </a:cubicBezTo>
                  <a:cubicBezTo>
                    <a:pt x="640" y="291"/>
                    <a:pt x="698" y="377"/>
                    <a:pt x="726" y="408"/>
                  </a:cubicBezTo>
                  <a:cubicBezTo>
                    <a:pt x="756" y="466"/>
                    <a:pt x="726" y="524"/>
                    <a:pt x="726" y="582"/>
                  </a:cubicBezTo>
                  <a:cubicBezTo>
                    <a:pt x="668" y="726"/>
                    <a:pt x="524" y="756"/>
                    <a:pt x="407" y="726"/>
                  </a:cubicBezTo>
                  <a:cubicBezTo>
                    <a:pt x="319" y="698"/>
                    <a:pt x="233" y="640"/>
                    <a:pt x="175" y="610"/>
                  </a:cubicBezTo>
                  <a:cubicBezTo>
                    <a:pt x="117" y="552"/>
                    <a:pt x="145" y="466"/>
                    <a:pt x="145" y="408"/>
                  </a:cubicBezTo>
                  <a:cubicBezTo>
                    <a:pt x="203" y="261"/>
                    <a:pt x="349" y="59"/>
                    <a:pt x="524" y="145"/>
                  </a:cubicBezTo>
                  <a:cubicBezTo>
                    <a:pt x="551" y="145"/>
                    <a:pt x="582" y="117"/>
                    <a:pt x="551" y="87"/>
                  </a:cubicBezTo>
                  <a:cubicBezTo>
                    <a:pt x="435" y="1"/>
                    <a:pt x="291" y="29"/>
                    <a:pt x="175"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35"/>
            <p:cNvSpPr/>
            <p:nvPr/>
          </p:nvSpPr>
          <p:spPr>
            <a:xfrm>
              <a:off x="4003750" y="3279925"/>
              <a:ext cx="6600" cy="3625"/>
            </a:xfrm>
            <a:custGeom>
              <a:avLst/>
              <a:gdLst/>
              <a:ahLst/>
              <a:cxnLst/>
              <a:rect l="l" t="t" r="r" b="b"/>
              <a:pathLst>
                <a:path w="264" h="145" extrusionOk="0">
                  <a:moveTo>
                    <a:pt x="59" y="28"/>
                  </a:moveTo>
                  <a:cubicBezTo>
                    <a:pt x="31" y="28"/>
                    <a:pt x="1" y="58"/>
                    <a:pt x="1" y="86"/>
                  </a:cubicBezTo>
                  <a:cubicBezTo>
                    <a:pt x="1" y="144"/>
                    <a:pt x="31" y="144"/>
                    <a:pt x="59" y="144"/>
                  </a:cubicBezTo>
                  <a:lnTo>
                    <a:pt x="175" y="144"/>
                  </a:lnTo>
                  <a:cubicBezTo>
                    <a:pt x="206" y="144"/>
                    <a:pt x="264" y="116"/>
                    <a:pt x="264" y="86"/>
                  </a:cubicBezTo>
                  <a:cubicBezTo>
                    <a:pt x="233" y="0"/>
                    <a:pt x="117" y="28"/>
                    <a:pt x="59"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35"/>
            <p:cNvSpPr/>
            <p:nvPr/>
          </p:nvSpPr>
          <p:spPr>
            <a:xfrm>
              <a:off x="3928225" y="3348900"/>
              <a:ext cx="34175" cy="37800"/>
            </a:xfrm>
            <a:custGeom>
              <a:avLst/>
              <a:gdLst/>
              <a:ahLst/>
              <a:cxnLst/>
              <a:rect l="l" t="t" r="r" b="b"/>
              <a:pathLst>
                <a:path w="1367" h="1512" extrusionOk="0">
                  <a:moveTo>
                    <a:pt x="263" y="1193"/>
                  </a:moveTo>
                  <a:cubicBezTo>
                    <a:pt x="465" y="1395"/>
                    <a:pt x="756" y="1511"/>
                    <a:pt x="988" y="1337"/>
                  </a:cubicBezTo>
                  <a:cubicBezTo>
                    <a:pt x="1104" y="1279"/>
                    <a:pt x="1193" y="1162"/>
                    <a:pt x="1251" y="1076"/>
                  </a:cubicBezTo>
                  <a:cubicBezTo>
                    <a:pt x="1309" y="960"/>
                    <a:pt x="1337" y="814"/>
                    <a:pt x="1367" y="670"/>
                  </a:cubicBezTo>
                  <a:cubicBezTo>
                    <a:pt x="1367" y="523"/>
                    <a:pt x="1337" y="379"/>
                    <a:pt x="1279" y="233"/>
                  </a:cubicBezTo>
                  <a:cubicBezTo>
                    <a:pt x="1193" y="116"/>
                    <a:pt x="1046" y="0"/>
                    <a:pt x="902" y="0"/>
                  </a:cubicBezTo>
                  <a:cubicBezTo>
                    <a:pt x="844" y="30"/>
                    <a:pt x="844" y="89"/>
                    <a:pt x="872" y="116"/>
                  </a:cubicBezTo>
                  <a:cubicBezTo>
                    <a:pt x="960" y="175"/>
                    <a:pt x="1018" y="233"/>
                    <a:pt x="1076" y="321"/>
                  </a:cubicBezTo>
                  <a:cubicBezTo>
                    <a:pt x="1134" y="407"/>
                    <a:pt x="1162" y="495"/>
                    <a:pt x="1162" y="581"/>
                  </a:cubicBezTo>
                  <a:cubicBezTo>
                    <a:pt x="1162" y="786"/>
                    <a:pt x="1076" y="988"/>
                    <a:pt x="930" y="1135"/>
                  </a:cubicBezTo>
                  <a:cubicBezTo>
                    <a:pt x="872" y="1193"/>
                    <a:pt x="786" y="1251"/>
                    <a:pt x="697" y="1221"/>
                  </a:cubicBezTo>
                  <a:cubicBezTo>
                    <a:pt x="611" y="1221"/>
                    <a:pt x="523" y="1162"/>
                    <a:pt x="437" y="1104"/>
                  </a:cubicBezTo>
                  <a:cubicBezTo>
                    <a:pt x="291" y="988"/>
                    <a:pt x="174" y="814"/>
                    <a:pt x="174" y="612"/>
                  </a:cubicBezTo>
                  <a:cubicBezTo>
                    <a:pt x="174" y="407"/>
                    <a:pt x="321" y="205"/>
                    <a:pt x="495" y="116"/>
                  </a:cubicBezTo>
                  <a:cubicBezTo>
                    <a:pt x="553" y="89"/>
                    <a:pt x="523" y="0"/>
                    <a:pt x="495" y="30"/>
                  </a:cubicBezTo>
                  <a:cubicBezTo>
                    <a:pt x="233" y="89"/>
                    <a:pt x="88" y="291"/>
                    <a:pt x="30" y="523"/>
                  </a:cubicBezTo>
                  <a:cubicBezTo>
                    <a:pt x="0" y="756"/>
                    <a:pt x="88" y="1018"/>
                    <a:pt x="263" y="11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35"/>
            <p:cNvSpPr/>
            <p:nvPr/>
          </p:nvSpPr>
          <p:spPr>
            <a:xfrm>
              <a:off x="3944200" y="3348900"/>
              <a:ext cx="3675" cy="2925"/>
            </a:xfrm>
            <a:custGeom>
              <a:avLst/>
              <a:gdLst/>
              <a:ahLst/>
              <a:cxnLst/>
              <a:rect l="l" t="t" r="r" b="b"/>
              <a:pathLst>
                <a:path w="147" h="117" extrusionOk="0">
                  <a:moveTo>
                    <a:pt x="89" y="0"/>
                  </a:moveTo>
                  <a:lnTo>
                    <a:pt x="89" y="0"/>
                  </a:lnTo>
                  <a:lnTo>
                    <a:pt x="58" y="0"/>
                  </a:lnTo>
                  <a:lnTo>
                    <a:pt x="31" y="0"/>
                  </a:lnTo>
                  <a:cubicBezTo>
                    <a:pt x="31" y="0"/>
                    <a:pt x="0" y="0"/>
                    <a:pt x="0" y="30"/>
                  </a:cubicBezTo>
                  <a:lnTo>
                    <a:pt x="0" y="89"/>
                  </a:lnTo>
                  <a:lnTo>
                    <a:pt x="0" y="89"/>
                  </a:lnTo>
                  <a:lnTo>
                    <a:pt x="31" y="116"/>
                  </a:lnTo>
                  <a:lnTo>
                    <a:pt x="58" y="116"/>
                  </a:lnTo>
                  <a:lnTo>
                    <a:pt x="89" y="116"/>
                  </a:lnTo>
                  <a:cubicBezTo>
                    <a:pt x="117" y="116"/>
                    <a:pt x="147" y="116"/>
                    <a:pt x="147" y="89"/>
                  </a:cubicBezTo>
                  <a:lnTo>
                    <a:pt x="147" y="30"/>
                  </a:lnTo>
                  <a:cubicBezTo>
                    <a:pt x="117" y="30"/>
                    <a:pt x="117" y="0"/>
                    <a:pt x="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35"/>
            <p:cNvSpPr/>
            <p:nvPr/>
          </p:nvSpPr>
          <p:spPr>
            <a:xfrm>
              <a:off x="4012475" y="3417925"/>
              <a:ext cx="40000" cy="26175"/>
            </a:xfrm>
            <a:custGeom>
              <a:avLst/>
              <a:gdLst/>
              <a:ahLst/>
              <a:cxnLst/>
              <a:rect l="l" t="t" r="r" b="b"/>
              <a:pathLst>
                <a:path w="1600" h="1047" extrusionOk="0">
                  <a:moveTo>
                    <a:pt x="1542" y="291"/>
                  </a:moveTo>
                  <a:cubicBezTo>
                    <a:pt x="1453" y="203"/>
                    <a:pt x="1337" y="117"/>
                    <a:pt x="1221" y="59"/>
                  </a:cubicBezTo>
                  <a:cubicBezTo>
                    <a:pt x="1077" y="29"/>
                    <a:pt x="930" y="1"/>
                    <a:pt x="786" y="29"/>
                  </a:cubicBezTo>
                  <a:cubicBezTo>
                    <a:pt x="496" y="59"/>
                    <a:pt x="263" y="291"/>
                    <a:pt x="117" y="524"/>
                  </a:cubicBezTo>
                  <a:cubicBezTo>
                    <a:pt x="59" y="668"/>
                    <a:pt x="1" y="872"/>
                    <a:pt x="89" y="1016"/>
                  </a:cubicBezTo>
                  <a:cubicBezTo>
                    <a:pt x="117" y="1016"/>
                    <a:pt x="175" y="1047"/>
                    <a:pt x="175" y="1016"/>
                  </a:cubicBezTo>
                  <a:cubicBezTo>
                    <a:pt x="205" y="958"/>
                    <a:pt x="205" y="930"/>
                    <a:pt x="233" y="900"/>
                  </a:cubicBezTo>
                  <a:cubicBezTo>
                    <a:pt x="233" y="872"/>
                    <a:pt x="233" y="814"/>
                    <a:pt x="263" y="784"/>
                  </a:cubicBezTo>
                  <a:cubicBezTo>
                    <a:pt x="263" y="726"/>
                    <a:pt x="291" y="640"/>
                    <a:pt x="321" y="582"/>
                  </a:cubicBezTo>
                  <a:cubicBezTo>
                    <a:pt x="407" y="466"/>
                    <a:pt x="524" y="349"/>
                    <a:pt x="640" y="291"/>
                  </a:cubicBezTo>
                  <a:cubicBezTo>
                    <a:pt x="903" y="175"/>
                    <a:pt x="1251" y="203"/>
                    <a:pt x="1453" y="407"/>
                  </a:cubicBezTo>
                  <a:cubicBezTo>
                    <a:pt x="1542" y="466"/>
                    <a:pt x="1600" y="349"/>
                    <a:pt x="1542" y="2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35"/>
            <p:cNvSpPr/>
            <p:nvPr/>
          </p:nvSpPr>
          <p:spPr>
            <a:xfrm>
              <a:off x="4017600" y="3446225"/>
              <a:ext cx="3625" cy="4375"/>
            </a:xfrm>
            <a:custGeom>
              <a:avLst/>
              <a:gdLst/>
              <a:ahLst/>
              <a:cxnLst/>
              <a:rect l="l" t="t" r="r" b="b"/>
              <a:pathLst>
                <a:path w="145" h="175" extrusionOk="0">
                  <a:moveTo>
                    <a:pt x="86" y="31"/>
                  </a:moveTo>
                  <a:cubicBezTo>
                    <a:pt x="86" y="1"/>
                    <a:pt x="58" y="1"/>
                    <a:pt x="28" y="31"/>
                  </a:cubicBezTo>
                  <a:cubicBezTo>
                    <a:pt x="0" y="31"/>
                    <a:pt x="0" y="59"/>
                    <a:pt x="28" y="89"/>
                  </a:cubicBezTo>
                  <a:cubicBezTo>
                    <a:pt x="28" y="117"/>
                    <a:pt x="28" y="117"/>
                    <a:pt x="58" y="147"/>
                  </a:cubicBezTo>
                  <a:lnTo>
                    <a:pt x="86" y="175"/>
                  </a:lnTo>
                  <a:cubicBezTo>
                    <a:pt x="116" y="175"/>
                    <a:pt x="116" y="147"/>
                    <a:pt x="144" y="147"/>
                  </a:cubicBezTo>
                  <a:cubicBezTo>
                    <a:pt x="144" y="117"/>
                    <a:pt x="144" y="117"/>
                    <a:pt x="116" y="89"/>
                  </a:cubicBezTo>
                  <a:cubicBezTo>
                    <a:pt x="116" y="59"/>
                    <a:pt x="116" y="59"/>
                    <a:pt x="86"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35"/>
            <p:cNvSpPr/>
            <p:nvPr/>
          </p:nvSpPr>
          <p:spPr>
            <a:xfrm>
              <a:off x="3974000" y="3362725"/>
              <a:ext cx="53025" cy="56675"/>
            </a:xfrm>
            <a:custGeom>
              <a:avLst/>
              <a:gdLst/>
              <a:ahLst/>
              <a:cxnLst/>
              <a:rect l="l" t="t" r="r" b="b"/>
              <a:pathLst>
                <a:path w="2121" h="2267" extrusionOk="0">
                  <a:moveTo>
                    <a:pt x="1830" y="291"/>
                  </a:moveTo>
                  <a:cubicBezTo>
                    <a:pt x="1744" y="203"/>
                    <a:pt x="1656" y="117"/>
                    <a:pt x="1540" y="86"/>
                  </a:cubicBezTo>
                  <a:cubicBezTo>
                    <a:pt x="1423" y="28"/>
                    <a:pt x="1279" y="0"/>
                    <a:pt x="1163" y="59"/>
                  </a:cubicBezTo>
                  <a:cubicBezTo>
                    <a:pt x="1133" y="86"/>
                    <a:pt x="1105" y="175"/>
                    <a:pt x="1163" y="203"/>
                  </a:cubicBezTo>
                  <a:cubicBezTo>
                    <a:pt x="1249" y="233"/>
                    <a:pt x="1337" y="233"/>
                    <a:pt x="1423" y="261"/>
                  </a:cubicBezTo>
                  <a:cubicBezTo>
                    <a:pt x="1512" y="291"/>
                    <a:pt x="1570" y="319"/>
                    <a:pt x="1656" y="377"/>
                  </a:cubicBezTo>
                  <a:cubicBezTo>
                    <a:pt x="1772" y="493"/>
                    <a:pt x="1830" y="640"/>
                    <a:pt x="1860" y="784"/>
                  </a:cubicBezTo>
                  <a:cubicBezTo>
                    <a:pt x="1919" y="1132"/>
                    <a:pt x="1830" y="1481"/>
                    <a:pt x="1598" y="1714"/>
                  </a:cubicBezTo>
                  <a:cubicBezTo>
                    <a:pt x="1396" y="1946"/>
                    <a:pt x="1075" y="2062"/>
                    <a:pt x="784" y="1976"/>
                  </a:cubicBezTo>
                  <a:cubicBezTo>
                    <a:pt x="436" y="1888"/>
                    <a:pt x="233" y="1539"/>
                    <a:pt x="203" y="1221"/>
                  </a:cubicBezTo>
                  <a:cubicBezTo>
                    <a:pt x="175" y="1016"/>
                    <a:pt x="175" y="814"/>
                    <a:pt x="291" y="668"/>
                  </a:cubicBezTo>
                  <a:cubicBezTo>
                    <a:pt x="377" y="493"/>
                    <a:pt x="524" y="377"/>
                    <a:pt x="726" y="377"/>
                  </a:cubicBezTo>
                  <a:cubicBezTo>
                    <a:pt x="784" y="349"/>
                    <a:pt x="756" y="291"/>
                    <a:pt x="698" y="291"/>
                  </a:cubicBezTo>
                  <a:cubicBezTo>
                    <a:pt x="291" y="291"/>
                    <a:pt x="29" y="668"/>
                    <a:pt x="29" y="1046"/>
                  </a:cubicBezTo>
                  <a:cubicBezTo>
                    <a:pt x="1" y="1453"/>
                    <a:pt x="203" y="1918"/>
                    <a:pt x="582" y="2092"/>
                  </a:cubicBezTo>
                  <a:cubicBezTo>
                    <a:pt x="900" y="2267"/>
                    <a:pt x="1337" y="2209"/>
                    <a:pt x="1656" y="1976"/>
                  </a:cubicBezTo>
                  <a:cubicBezTo>
                    <a:pt x="1977" y="1714"/>
                    <a:pt x="2121" y="1307"/>
                    <a:pt x="2093" y="900"/>
                  </a:cubicBezTo>
                  <a:cubicBezTo>
                    <a:pt x="2063" y="668"/>
                    <a:pt x="1977" y="435"/>
                    <a:pt x="1830" y="2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35"/>
            <p:cNvSpPr/>
            <p:nvPr/>
          </p:nvSpPr>
          <p:spPr>
            <a:xfrm>
              <a:off x="3996500" y="3365625"/>
              <a:ext cx="2925" cy="3625"/>
            </a:xfrm>
            <a:custGeom>
              <a:avLst/>
              <a:gdLst/>
              <a:ahLst/>
              <a:cxnLst/>
              <a:rect l="l" t="t" r="r" b="b"/>
              <a:pathLst>
                <a:path w="117" h="145" extrusionOk="0">
                  <a:moveTo>
                    <a:pt x="59" y="29"/>
                  </a:moveTo>
                  <a:lnTo>
                    <a:pt x="0" y="29"/>
                  </a:lnTo>
                  <a:lnTo>
                    <a:pt x="0" y="59"/>
                  </a:lnTo>
                  <a:lnTo>
                    <a:pt x="0" y="87"/>
                  </a:lnTo>
                  <a:lnTo>
                    <a:pt x="0" y="117"/>
                  </a:lnTo>
                  <a:cubicBezTo>
                    <a:pt x="0" y="145"/>
                    <a:pt x="31" y="145"/>
                    <a:pt x="59" y="145"/>
                  </a:cubicBezTo>
                  <a:cubicBezTo>
                    <a:pt x="59" y="145"/>
                    <a:pt x="89" y="145"/>
                    <a:pt x="89" y="117"/>
                  </a:cubicBezTo>
                  <a:lnTo>
                    <a:pt x="117" y="117"/>
                  </a:lnTo>
                  <a:lnTo>
                    <a:pt x="117" y="29"/>
                  </a:lnTo>
                  <a:cubicBezTo>
                    <a:pt x="89" y="29"/>
                    <a:pt x="59" y="1"/>
                    <a:pt x="59" y="2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35"/>
            <p:cNvSpPr/>
            <p:nvPr/>
          </p:nvSpPr>
          <p:spPr>
            <a:xfrm>
              <a:off x="3974700" y="3426650"/>
              <a:ext cx="4400" cy="2925"/>
            </a:xfrm>
            <a:custGeom>
              <a:avLst/>
              <a:gdLst/>
              <a:ahLst/>
              <a:cxnLst/>
              <a:rect l="l" t="t" r="r" b="b"/>
              <a:pathLst>
                <a:path w="176" h="117" extrusionOk="0">
                  <a:moveTo>
                    <a:pt x="175" y="58"/>
                  </a:moveTo>
                  <a:lnTo>
                    <a:pt x="147" y="28"/>
                  </a:lnTo>
                  <a:lnTo>
                    <a:pt x="147" y="28"/>
                  </a:lnTo>
                  <a:lnTo>
                    <a:pt x="117" y="0"/>
                  </a:lnTo>
                  <a:lnTo>
                    <a:pt x="59" y="0"/>
                  </a:lnTo>
                  <a:lnTo>
                    <a:pt x="31" y="28"/>
                  </a:lnTo>
                  <a:cubicBezTo>
                    <a:pt x="1" y="58"/>
                    <a:pt x="31" y="117"/>
                    <a:pt x="59" y="117"/>
                  </a:cubicBezTo>
                  <a:lnTo>
                    <a:pt x="89" y="117"/>
                  </a:lnTo>
                  <a:lnTo>
                    <a:pt x="117" y="117"/>
                  </a:lnTo>
                  <a:lnTo>
                    <a:pt x="147" y="117"/>
                  </a:lnTo>
                  <a:cubicBezTo>
                    <a:pt x="147" y="117"/>
                    <a:pt x="175" y="86"/>
                    <a:pt x="175" y="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35"/>
            <p:cNvSpPr/>
            <p:nvPr/>
          </p:nvSpPr>
          <p:spPr>
            <a:xfrm>
              <a:off x="4058275" y="3385200"/>
              <a:ext cx="19600" cy="12425"/>
            </a:xfrm>
            <a:custGeom>
              <a:avLst/>
              <a:gdLst/>
              <a:ahLst/>
              <a:cxnLst/>
              <a:rect l="l" t="t" r="r" b="b"/>
              <a:pathLst>
                <a:path w="784" h="497" extrusionOk="0">
                  <a:moveTo>
                    <a:pt x="726" y="31"/>
                  </a:moveTo>
                  <a:cubicBezTo>
                    <a:pt x="581" y="1"/>
                    <a:pt x="435" y="1"/>
                    <a:pt x="291" y="89"/>
                  </a:cubicBezTo>
                  <a:cubicBezTo>
                    <a:pt x="175" y="147"/>
                    <a:pt x="0" y="322"/>
                    <a:pt x="58" y="466"/>
                  </a:cubicBezTo>
                  <a:cubicBezTo>
                    <a:pt x="86" y="496"/>
                    <a:pt x="117" y="496"/>
                    <a:pt x="117" y="466"/>
                  </a:cubicBezTo>
                  <a:cubicBezTo>
                    <a:pt x="175" y="438"/>
                    <a:pt x="203" y="380"/>
                    <a:pt x="233" y="350"/>
                  </a:cubicBezTo>
                  <a:cubicBezTo>
                    <a:pt x="261" y="292"/>
                    <a:pt x="319" y="233"/>
                    <a:pt x="377" y="206"/>
                  </a:cubicBezTo>
                  <a:cubicBezTo>
                    <a:pt x="465" y="147"/>
                    <a:pt x="581" y="117"/>
                    <a:pt x="698" y="147"/>
                  </a:cubicBezTo>
                  <a:cubicBezTo>
                    <a:pt x="756" y="147"/>
                    <a:pt x="784" y="59"/>
                    <a:pt x="726"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35"/>
            <p:cNvSpPr/>
            <p:nvPr/>
          </p:nvSpPr>
          <p:spPr>
            <a:xfrm>
              <a:off x="4058975" y="3398275"/>
              <a:ext cx="5125" cy="10200"/>
            </a:xfrm>
            <a:custGeom>
              <a:avLst/>
              <a:gdLst/>
              <a:ahLst/>
              <a:cxnLst/>
              <a:rect l="l" t="t" r="r" b="b"/>
              <a:pathLst>
                <a:path w="205" h="408" extrusionOk="0">
                  <a:moveTo>
                    <a:pt x="116" y="59"/>
                  </a:moveTo>
                  <a:cubicBezTo>
                    <a:pt x="116" y="1"/>
                    <a:pt x="0" y="31"/>
                    <a:pt x="0" y="117"/>
                  </a:cubicBezTo>
                  <a:cubicBezTo>
                    <a:pt x="30" y="175"/>
                    <a:pt x="58" y="233"/>
                    <a:pt x="58" y="264"/>
                  </a:cubicBezTo>
                  <a:cubicBezTo>
                    <a:pt x="89" y="322"/>
                    <a:pt x="89" y="380"/>
                    <a:pt x="147" y="380"/>
                  </a:cubicBezTo>
                  <a:cubicBezTo>
                    <a:pt x="147" y="408"/>
                    <a:pt x="175" y="408"/>
                    <a:pt x="175" y="380"/>
                  </a:cubicBezTo>
                  <a:cubicBezTo>
                    <a:pt x="205" y="350"/>
                    <a:pt x="205" y="292"/>
                    <a:pt x="175" y="233"/>
                  </a:cubicBezTo>
                  <a:cubicBezTo>
                    <a:pt x="175" y="175"/>
                    <a:pt x="147" y="117"/>
                    <a:pt x="116" y="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6" name="Google Shape;3766;p35"/>
            <p:cNvSpPr/>
            <p:nvPr/>
          </p:nvSpPr>
          <p:spPr>
            <a:xfrm>
              <a:off x="4022650" y="3217450"/>
              <a:ext cx="11650" cy="19600"/>
            </a:xfrm>
            <a:custGeom>
              <a:avLst/>
              <a:gdLst/>
              <a:ahLst/>
              <a:cxnLst/>
              <a:rect l="l" t="t" r="r" b="b"/>
              <a:pathLst>
                <a:path w="466" h="784" extrusionOk="0">
                  <a:moveTo>
                    <a:pt x="349" y="349"/>
                  </a:moveTo>
                  <a:cubicBezTo>
                    <a:pt x="291" y="233"/>
                    <a:pt x="205" y="117"/>
                    <a:pt x="89" y="28"/>
                  </a:cubicBezTo>
                  <a:cubicBezTo>
                    <a:pt x="59" y="0"/>
                    <a:pt x="0" y="58"/>
                    <a:pt x="31" y="86"/>
                  </a:cubicBezTo>
                  <a:cubicBezTo>
                    <a:pt x="147" y="175"/>
                    <a:pt x="233" y="319"/>
                    <a:pt x="263" y="465"/>
                  </a:cubicBezTo>
                  <a:cubicBezTo>
                    <a:pt x="291" y="523"/>
                    <a:pt x="291" y="581"/>
                    <a:pt x="321" y="667"/>
                  </a:cubicBezTo>
                  <a:cubicBezTo>
                    <a:pt x="321" y="698"/>
                    <a:pt x="321" y="726"/>
                    <a:pt x="349" y="756"/>
                  </a:cubicBezTo>
                  <a:cubicBezTo>
                    <a:pt x="379" y="784"/>
                    <a:pt x="379" y="784"/>
                    <a:pt x="407" y="756"/>
                  </a:cubicBezTo>
                  <a:cubicBezTo>
                    <a:pt x="465" y="726"/>
                    <a:pt x="437" y="609"/>
                    <a:pt x="407" y="551"/>
                  </a:cubicBezTo>
                  <a:cubicBezTo>
                    <a:pt x="407" y="493"/>
                    <a:pt x="379" y="435"/>
                    <a:pt x="349"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7" name="Google Shape;3767;p35"/>
            <p:cNvSpPr/>
            <p:nvPr/>
          </p:nvSpPr>
          <p:spPr>
            <a:xfrm>
              <a:off x="4037175" y="3239225"/>
              <a:ext cx="11650" cy="7300"/>
            </a:xfrm>
            <a:custGeom>
              <a:avLst/>
              <a:gdLst/>
              <a:ahLst/>
              <a:cxnLst/>
              <a:rect l="l" t="t" r="r" b="b"/>
              <a:pathLst>
                <a:path w="466" h="292" extrusionOk="0">
                  <a:moveTo>
                    <a:pt x="321" y="117"/>
                  </a:moveTo>
                  <a:cubicBezTo>
                    <a:pt x="233" y="87"/>
                    <a:pt x="175" y="59"/>
                    <a:pt x="117" y="29"/>
                  </a:cubicBezTo>
                  <a:cubicBezTo>
                    <a:pt x="31" y="1"/>
                    <a:pt x="1" y="87"/>
                    <a:pt x="59" y="117"/>
                  </a:cubicBezTo>
                  <a:cubicBezTo>
                    <a:pt x="147" y="175"/>
                    <a:pt x="205" y="203"/>
                    <a:pt x="263" y="233"/>
                  </a:cubicBezTo>
                  <a:cubicBezTo>
                    <a:pt x="321" y="261"/>
                    <a:pt x="407" y="292"/>
                    <a:pt x="465" y="261"/>
                  </a:cubicBezTo>
                  <a:lnTo>
                    <a:pt x="465" y="233"/>
                  </a:lnTo>
                  <a:cubicBezTo>
                    <a:pt x="438" y="145"/>
                    <a:pt x="379" y="145"/>
                    <a:pt x="321"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8" name="Google Shape;3768;p35"/>
            <p:cNvSpPr/>
            <p:nvPr/>
          </p:nvSpPr>
          <p:spPr>
            <a:xfrm>
              <a:off x="4051000" y="3247200"/>
              <a:ext cx="6550" cy="5825"/>
            </a:xfrm>
            <a:custGeom>
              <a:avLst/>
              <a:gdLst/>
              <a:ahLst/>
              <a:cxnLst/>
              <a:rect l="l" t="t" r="r" b="b"/>
              <a:pathLst>
                <a:path w="262" h="233" extrusionOk="0">
                  <a:moveTo>
                    <a:pt x="117" y="31"/>
                  </a:moveTo>
                  <a:cubicBezTo>
                    <a:pt x="59" y="0"/>
                    <a:pt x="1" y="89"/>
                    <a:pt x="59" y="117"/>
                  </a:cubicBezTo>
                  <a:cubicBezTo>
                    <a:pt x="87" y="147"/>
                    <a:pt x="175" y="233"/>
                    <a:pt x="233" y="175"/>
                  </a:cubicBezTo>
                  <a:cubicBezTo>
                    <a:pt x="261" y="147"/>
                    <a:pt x="145" y="59"/>
                    <a:pt x="117"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35"/>
            <p:cNvSpPr/>
            <p:nvPr/>
          </p:nvSpPr>
          <p:spPr>
            <a:xfrm>
              <a:off x="4016150" y="3212325"/>
              <a:ext cx="4375" cy="3700"/>
            </a:xfrm>
            <a:custGeom>
              <a:avLst/>
              <a:gdLst/>
              <a:ahLst/>
              <a:cxnLst/>
              <a:rect l="l" t="t" r="r" b="b"/>
              <a:pathLst>
                <a:path w="175" h="148" extrusionOk="0">
                  <a:moveTo>
                    <a:pt x="144" y="59"/>
                  </a:moveTo>
                  <a:lnTo>
                    <a:pt x="144" y="59"/>
                  </a:lnTo>
                  <a:lnTo>
                    <a:pt x="144" y="59"/>
                  </a:lnTo>
                  <a:lnTo>
                    <a:pt x="116" y="31"/>
                  </a:lnTo>
                  <a:cubicBezTo>
                    <a:pt x="86" y="31"/>
                    <a:pt x="58" y="1"/>
                    <a:pt x="28" y="31"/>
                  </a:cubicBezTo>
                  <a:cubicBezTo>
                    <a:pt x="0" y="31"/>
                    <a:pt x="0" y="59"/>
                    <a:pt x="0" y="89"/>
                  </a:cubicBezTo>
                  <a:cubicBezTo>
                    <a:pt x="28" y="117"/>
                    <a:pt x="58" y="147"/>
                    <a:pt x="86" y="147"/>
                  </a:cubicBezTo>
                  <a:lnTo>
                    <a:pt x="86" y="147"/>
                  </a:lnTo>
                  <a:lnTo>
                    <a:pt x="116" y="147"/>
                  </a:lnTo>
                  <a:lnTo>
                    <a:pt x="116" y="147"/>
                  </a:lnTo>
                  <a:cubicBezTo>
                    <a:pt x="144" y="147"/>
                    <a:pt x="174" y="89"/>
                    <a:pt x="144" y="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0" name="Google Shape;3770;p35"/>
            <p:cNvSpPr/>
            <p:nvPr/>
          </p:nvSpPr>
          <p:spPr>
            <a:xfrm>
              <a:off x="3934775" y="3424425"/>
              <a:ext cx="2950" cy="3700"/>
            </a:xfrm>
            <a:custGeom>
              <a:avLst/>
              <a:gdLst/>
              <a:ahLst/>
              <a:cxnLst/>
              <a:rect l="l" t="t" r="r" b="b"/>
              <a:pathLst>
                <a:path w="118" h="148" extrusionOk="0">
                  <a:moveTo>
                    <a:pt x="59" y="31"/>
                  </a:moveTo>
                  <a:cubicBezTo>
                    <a:pt x="59" y="1"/>
                    <a:pt x="29" y="1"/>
                    <a:pt x="1" y="31"/>
                  </a:cubicBezTo>
                  <a:lnTo>
                    <a:pt x="1" y="89"/>
                  </a:lnTo>
                  <a:cubicBezTo>
                    <a:pt x="29" y="117"/>
                    <a:pt x="59" y="147"/>
                    <a:pt x="117" y="147"/>
                  </a:cubicBezTo>
                  <a:lnTo>
                    <a:pt x="117" y="147"/>
                  </a:lnTo>
                  <a:cubicBezTo>
                    <a:pt x="117" y="89"/>
                    <a:pt x="87" y="59"/>
                    <a:pt x="59"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1" name="Google Shape;3771;p35"/>
            <p:cNvSpPr/>
            <p:nvPr/>
          </p:nvSpPr>
          <p:spPr>
            <a:xfrm>
              <a:off x="3928975" y="3392475"/>
              <a:ext cx="24725" cy="24725"/>
            </a:xfrm>
            <a:custGeom>
              <a:avLst/>
              <a:gdLst/>
              <a:ahLst/>
              <a:cxnLst/>
              <a:rect l="l" t="t" r="r" b="b"/>
              <a:pathLst>
                <a:path w="989" h="989" extrusionOk="0">
                  <a:moveTo>
                    <a:pt x="988" y="930"/>
                  </a:moveTo>
                  <a:lnTo>
                    <a:pt x="784" y="728"/>
                  </a:lnTo>
                  <a:cubicBezTo>
                    <a:pt x="698" y="670"/>
                    <a:pt x="640" y="582"/>
                    <a:pt x="551" y="524"/>
                  </a:cubicBezTo>
                  <a:cubicBezTo>
                    <a:pt x="407" y="379"/>
                    <a:pt x="261" y="205"/>
                    <a:pt x="144" y="59"/>
                  </a:cubicBezTo>
                  <a:cubicBezTo>
                    <a:pt x="86" y="1"/>
                    <a:pt x="0" y="59"/>
                    <a:pt x="58" y="117"/>
                  </a:cubicBezTo>
                  <a:cubicBezTo>
                    <a:pt x="175" y="291"/>
                    <a:pt x="319" y="438"/>
                    <a:pt x="465" y="582"/>
                  </a:cubicBezTo>
                  <a:cubicBezTo>
                    <a:pt x="523" y="670"/>
                    <a:pt x="609" y="728"/>
                    <a:pt x="698" y="786"/>
                  </a:cubicBezTo>
                  <a:cubicBezTo>
                    <a:pt x="756" y="872"/>
                    <a:pt x="842" y="961"/>
                    <a:pt x="958" y="988"/>
                  </a:cubicBezTo>
                  <a:cubicBezTo>
                    <a:pt x="958" y="988"/>
                    <a:pt x="988" y="961"/>
                    <a:pt x="988" y="9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35"/>
            <p:cNvSpPr/>
            <p:nvPr/>
          </p:nvSpPr>
          <p:spPr>
            <a:xfrm>
              <a:off x="3924625" y="3378700"/>
              <a:ext cx="25400" cy="27625"/>
            </a:xfrm>
            <a:custGeom>
              <a:avLst/>
              <a:gdLst/>
              <a:ahLst/>
              <a:cxnLst/>
              <a:rect l="l" t="t" r="r" b="b"/>
              <a:pathLst>
                <a:path w="1016" h="1105" extrusionOk="0">
                  <a:moveTo>
                    <a:pt x="958" y="1075"/>
                  </a:moveTo>
                  <a:cubicBezTo>
                    <a:pt x="988" y="1105"/>
                    <a:pt x="1016" y="1075"/>
                    <a:pt x="1016" y="1047"/>
                  </a:cubicBezTo>
                  <a:cubicBezTo>
                    <a:pt x="900" y="872"/>
                    <a:pt x="725" y="698"/>
                    <a:pt x="581" y="552"/>
                  </a:cubicBezTo>
                  <a:cubicBezTo>
                    <a:pt x="435" y="377"/>
                    <a:pt x="260" y="233"/>
                    <a:pt x="116" y="59"/>
                  </a:cubicBezTo>
                  <a:cubicBezTo>
                    <a:pt x="86" y="1"/>
                    <a:pt x="0" y="59"/>
                    <a:pt x="28" y="117"/>
                  </a:cubicBezTo>
                  <a:cubicBezTo>
                    <a:pt x="202" y="291"/>
                    <a:pt x="349" y="435"/>
                    <a:pt x="493" y="610"/>
                  </a:cubicBezTo>
                  <a:cubicBezTo>
                    <a:pt x="639" y="784"/>
                    <a:pt x="783" y="958"/>
                    <a:pt x="958" y="10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35"/>
            <p:cNvSpPr/>
            <p:nvPr/>
          </p:nvSpPr>
          <p:spPr>
            <a:xfrm>
              <a:off x="3937700" y="3382300"/>
              <a:ext cx="13100" cy="14550"/>
            </a:xfrm>
            <a:custGeom>
              <a:avLst/>
              <a:gdLst/>
              <a:ahLst/>
              <a:cxnLst/>
              <a:rect l="l" t="t" r="r" b="b"/>
              <a:pathLst>
                <a:path w="524" h="582" extrusionOk="0">
                  <a:moveTo>
                    <a:pt x="523" y="524"/>
                  </a:moveTo>
                  <a:cubicBezTo>
                    <a:pt x="465" y="438"/>
                    <a:pt x="407" y="380"/>
                    <a:pt x="318" y="291"/>
                  </a:cubicBezTo>
                  <a:cubicBezTo>
                    <a:pt x="260" y="205"/>
                    <a:pt x="202" y="147"/>
                    <a:pt x="144" y="59"/>
                  </a:cubicBezTo>
                  <a:cubicBezTo>
                    <a:pt x="86" y="1"/>
                    <a:pt x="0" y="59"/>
                    <a:pt x="58" y="117"/>
                  </a:cubicBezTo>
                  <a:cubicBezTo>
                    <a:pt x="116" y="205"/>
                    <a:pt x="202" y="291"/>
                    <a:pt x="260" y="349"/>
                  </a:cubicBezTo>
                  <a:cubicBezTo>
                    <a:pt x="318" y="438"/>
                    <a:pt x="407" y="496"/>
                    <a:pt x="493" y="582"/>
                  </a:cubicBezTo>
                  <a:cubicBezTo>
                    <a:pt x="493" y="582"/>
                    <a:pt x="523" y="554"/>
                    <a:pt x="523" y="5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35"/>
            <p:cNvSpPr/>
            <p:nvPr/>
          </p:nvSpPr>
          <p:spPr>
            <a:xfrm>
              <a:off x="3934025" y="3332225"/>
              <a:ext cx="8050" cy="7975"/>
            </a:xfrm>
            <a:custGeom>
              <a:avLst/>
              <a:gdLst/>
              <a:ahLst/>
              <a:cxnLst/>
              <a:rect l="l" t="t" r="r" b="b"/>
              <a:pathLst>
                <a:path w="322" h="319" extrusionOk="0">
                  <a:moveTo>
                    <a:pt x="291" y="319"/>
                  </a:moveTo>
                  <a:cubicBezTo>
                    <a:pt x="291" y="319"/>
                    <a:pt x="321" y="319"/>
                    <a:pt x="321" y="291"/>
                  </a:cubicBezTo>
                  <a:cubicBezTo>
                    <a:pt x="291" y="233"/>
                    <a:pt x="263" y="202"/>
                    <a:pt x="233" y="174"/>
                  </a:cubicBezTo>
                  <a:cubicBezTo>
                    <a:pt x="175" y="144"/>
                    <a:pt x="147" y="86"/>
                    <a:pt x="117" y="58"/>
                  </a:cubicBezTo>
                  <a:cubicBezTo>
                    <a:pt x="59" y="0"/>
                    <a:pt x="1" y="58"/>
                    <a:pt x="31" y="86"/>
                  </a:cubicBezTo>
                  <a:lnTo>
                    <a:pt x="175" y="233"/>
                  </a:lnTo>
                  <a:cubicBezTo>
                    <a:pt x="205" y="260"/>
                    <a:pt x="233" y="319"/>
                    <a:pt x="291" y="3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5" name="Google Shape;3775;p35"/>
            <p:cNvSpPr/>
            <p:nvPr/>
          </p:nvSpPr>
          <p:spPr>
            <a:xfrm>
              <a:off x="3936225" y="3322750"/>
              <a:ext cx="16725" cy="19650"/>
            </a:xfrm>
            <a:custGeom>
              <a:avLst/>
              <a:gdLst/>
              <a:ahLst/>
              <a:cxnLst/>
              <a:rect l="l" t="t" r="r" b="b"/>
              <a:pathLst>
                <a:path w="669" h="786" extrusionOk="0">
                  <a:moveTo>
                    <a:pt x="610" y="756"/>
                  </a:moveTo>
                  <a:cubicBezTo>
                    <a:pt x="640" y="786"/>
                    <a:pt x="668" y="728"/>
                    <a:pt x="668" y="728"/>
                  </a:cubicBezTo>
                  <a:cubicBezTo>
                    <a:pt x="582" y="612"/>
                    <a:pt x="466" y="523"/>
                    <a:pt x="377" y="407"/>
                  </a:cubicBezTo>
                  <a:cubicBezTo>
                    <a:pt x="291" y="321"/>
                    <a:pt x="203" y="175"/>
                    <a:pt x="145" y="58"/>
                  </a:cubicBezTo>
                  <a:cubicBezTo>
                    <a:pt x="117" y="0"/>
                    <a:pt x="1" y="30"/>
                    <a:pt x="29" y="89"/>
                  </a:cubicBezTo>
                  <a:cubicBezTo>
                    <a:pt x="117" y="233"/>
                    <a:pt x="203" y="349"/>
                    <a:pt x="291" y="465"/>
                  </a:cubicBezTo>
                  <a:cubicBezTo>
                    <a:pt x="377" y="581"/>
                    <a:pt x="494" y="698"/>
                    <a:pt x="610" y="7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6" name="Google Shape;3776;p35"/>
            <p:cNvSpPr/>
            <p:nvPr/>
          </p:nvSpPr>
          <p:spPr>
            <a:xfrm>
              <a:off x="3940600" y="3314775"/>
              <a:ext cx="14550" cy="17475"/>
            </a:xfrm>
            <a:custGeom>
              <a:avLst/>
              <a:gdLst/>
              <a:ahLst/>
              <a:cxnLst/>
              <a:rect l="l" t="t" r="r" b="b"/>
              <a:pathLst>
                <a:path w="582" h="699" extrusionOk="0">
                  <a:moveTo>
                    <a:pt x="28" y="87"/>
                  </a:moveTo>
                  <a:cubicBezTo>
                    <a:pt x="116" y="203"/>
                    <a:pt x="175" y="319"/>
                    <a:pt x="261" y="408"/>
                  </a:cubicBezTo>
                  <a:cubicBezTo>
                    <a:pt x="349" y="524"/>
                    <a:pt x="435" y="610"/>
                    <a:pt x="551" y="698"/>
                  </a:cubicBezTo>
                  <a:cubicBezTo>
                    <a:pt x="551" y="698"/>
                    <a:pt x="581" y="668"/>
                    <a:pt x="581" y="640"/>
                  </a:cubicBezTo>
                  <a:cubicBezTo>
                    <a:pt x="493" y="552"/>
                    <a:pt x="407" y="466"/>
                    <a:pt x="319" y="349"/>
                  </a:cubicBezTo>
                  <a:cubicBezTo>
                    <a:pt x="233" y="261"/>
                    <a:pt x="175" y="145"/>
                    <a:pt x="86" y="59"/>
                  </a:cubicBezTo>
                  <a:cubicBezTo>
                    <a:pt x="58" y="1"/>
                    <a:pt x="0" y="59"/>
                    <a:pt x="28" y="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7" name="Google Shape;3777;p35"/>
            <p:cNvSpPr/>
            <p:nvPr/>
          </p:nvSpPr>
          <p:spPr>
            <a:xfrm>
              <a:off x="3947850" y="3308225"/>
              <a:ext cx="7300" cy="10175"/>
            </a:xfrm>
            <a:custGeom>
              <a:avLst/>
              <a:gdLst/>
              <a:ahLst/>
              <a:cxnLst/>
              <a:rect l="l" t="t" r="r" b="b"/>
              <a:pathLst>
                <a:path w="292" h="407" extrusionOk="0">
                  <a:moveTo>
                    <a:pt x="29" y="116"/>
                  </a:moveTo>
                  <a:cubicBezTo>
                    <a:pt x="87" y="205"/>
                    <a:pt x="145" y="321"/>
                    <a:pt x="233" y="379"/>
                  </a:cubicBezTo>
                  <a:cubicBezTo>
                    <a:pt x="261" y="407"/>
                    <a:pt x="291" y="379"/>
                    <a:pt x="291" y="349"/>
                  </a:cubicBezTo>
                  <a:cubicBezTo>
                    <a:pt x="261" y="233"/>
                    <a:pt x="175" y="147"/>
                    <a:pt x="117" y="58"/>
                  </a:cubicBezTo>
                  <a:cubicBezTo>
                    <a:pt x="87" y="0"/>
                    <a:pt x="1" y="58"/>
                    <a:pt x="29" y="1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8" name="Google Shape;3778;p35"/>
            <p:cNvSpPr/>
            <p:nvPr/>
          </p:nvSpPr>
          <p:spPr>
            <a:xfrm>
              <a:off x="3955125" y="3264625"/>
              <a:ext cx="11650" cy="11650"/>
            </a:xfrm>
            <a:custGeom>
              <a:avLst/>
              <a:gdLst/>
              <a:ahLst/>
              <a:cxnLst/>
              <a:rect l="l" t="t" r="r" b="b"/>
              <a:pathLst>
                <a:path w="466" h="466" extrusionOk="0">
                  <a:moveTo>
                    <a:pt x="407" y="466"/>
                  </a:moveTo>
                  <a:cubicBezTo>
                    <a:pt x="435" y="466"/>
                    <a:pt x="465" y="466"/>
                    <a:pt x="465" y="438"/>
                  </a:cubicBezTo>
                  <a:cubicBezTo>
                    <a:pt x="435" y="349"/>
                    <a:pt x="349" y="291"/>
                    <a:pt x="319" y="233"/>
                  </a:cubicBezTo>
                  <a:lnTo>
                    <a:pt x="145" y="59"/>
                  </a:lnTo>
                  <a:cubicBezTo>
                    <a:pt x="86" y="1"/>
                    <a:pt x="0" y="59"/>
                    <a:pt x="58" y="117"/>
                  </a:cubicBezTo>
                  <a:cubicBezTo>
                    <a:pt x="117" y="175"/>
                    <a:pt x="175" y="263"/>
                    <a:pt x="233" y="322"/>
                  </a:cubicBezTo>
                  <a:cubicBezTo>
                    <a:pt x="291" y="380"/>
                    <a:pt x="349" y="466"/>
                    <a:pt x="407" y="4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9" name="Google Shape;3779;p35"/>
            <p:cNvSpPr/>
            <p:nvPr/>
          </p:nvSpPr>
          <p:spPr>
            <a:xfrm>
              <a:off x="3958025" y="3250100"/>
              <a:ext cx="11650" cy="15300"/>
            </a:xfrm>
            <a:custGeom>
              <a:avLst/>
              <a:gdLst/>
              <a:ahLst/>
              <a:cxnLst/>
              <a:rect l="l" t="t" r="r" b="b"/>
              <a:pathLst>
                <a:path w="466" h="612" extrusionOk="0">
                  <a:moveTo>
                    <a:pt x="407" y="582"/>
                  </a:moveTo>
                  <a:cubicBezTo>
                    <a:pt x="466" y="612"/>
                    <a:pt x="466" y="554"/>
                    <a:pt x="466" y="524"/>
                  </a:cubicBezTo>
                  <a:cubicBezTo>
                    <a:pt x="407" y="466"/>
                    <a:pt x="349" y="407"/>
                    <a:pt x="291" y="321"/>
                  </a:cubicBezTo>
                  <a:cubicBezTo>
                    <a:pt x="233" y="233"/>
                    <a:pt x="175" y="175"/>
                    <a:pt x="145" y="89"/>
                  </a:cubicBezTo>
                  <a:cubicBezTo>
                    <a:pt x="117" y="1"/>
                    <a:pt x="1" y="59"/>
                    <a:pt x="29" y="117"/>
                  </a:cubicBezTo>
                  <a:cubicBezTo>
                    <a:pt x="87" y="205"/>
                    <a:pt x="117" y="321"/>
                    <a:pt x="203" y="380"/>
                  </a:cubicBezTo>
                  <a:cubicBezTo>
                    <a:pt x="261" y="466"/>
                    <a:pt x="319" y="554"/>
                    <a:pt x="407" y="5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0" name="Google Shape;3780;p35"/>
            <p:cNvSpPr/>
            <p:nvPr/>
          </p:nvSpPr>
          <p:spPr>
            <a:xfrm>
              <a:off x="3971800" y="3213075"/>
              <a:ext cx="25475" cy="27650"/>
            </a:xfrm>
            <a:custGeom>
              <a:avLst/>
              <a:gdLst/>
              <a:ahLst/>
              <a:cxnLst/>
              <a:rect l="l" t="t" r="r" b="b"/>
              <a:pathLst>
                <a:path w="1019" h="1106" extrusionOk="0">
                  <a:moveTo>
                    <a:pt x="1019" y="1047"/>
                  </a:moveTo>
                  <a:cubicBezTo>
                    <a:pt x="930" y="959"/>
                    <a:pt x="844" y="901"/>
                    <a:pt x="756" y="815"/>
                  </a:cubicBezTo>
                  <a:cubicBezTo>
                    <a:pt x="670" y="756"/>
                    <a:pt x="582" y="668"/>
                    <a:pt x="524" y="582"/>
                  </a:cubicBezTo>
                  <a:cubicBezTo>
                    <a:pt x="349" y="408"/>
                    <a:pt x="205" y="233"/>
                    <a:pt x="89" y="59"/>
                  </a:cubicBezTo>
                  <a:cubicBezTo>
                    <a:pt x="59" y="1"/>
                    <a:pt x="1" y="59"/>
                    <a:pt x="31" y="87"/>
                  </a:cubicBezTo>
                  <a:cubicBezTo>
                    <a:pt x="147" y="292"/>
                    <a:pt x="291" y="494"/>
                    <a:pt x="438" y="668"/>
                  </a:cubicBezTo>
                  <a:cubicBezTo>
                    <a:pt x="524" y="756"/>
                    <a:pt x="612" y="815"/>
                    <a:pt x="698" y="901"/>
                  </a:cubicBezTo>
                  <a:cubicBezTo>
                    <a:pt x="786" y="959"/>
                    <a:pt x="872" y="1047"/>
                    <a:pt x="961" y="1075"/>
                  </a:cubicBezTo>
                  <a:cubicBezTo>
                    <a:pt x="988" y="1105"/>
                    <a:pt x="1019" y="1075"/>
                    <a:pt x="1019" y="10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1" name="Google Shape;3781;p35"/>
            <p:cNvSpPr/>
            <p:nvPr/>
          </p:nvSpPr>
          <p:spPr>
            <a:xfrm>
              <a:off x="3977600" y="3205075"/>
              <a:ext cx="29100" cy="29825"/>
            </a:xfrm>
            <a:custGeom>
              <a:avLst/>
              <a:gdLst/>
              <a:ahLst/>
              <a:cxnLst/>
              <a:rect l="l" t="t" r="r" b="b"/>
              <a:pathLst>
                <a:path w="1164" h="1193" extrusionOk="0">
                  <a:moveTo>
                    <a:pt x="1135" y="1135"/>
                  </a:moveTo>
                  <a:cubicBezTo>
                    <a:pt x="1047" y="1046"/>
                    <a:pt x="961" y="960"/>
                    <a:pt x="845" y="902"/>
                  </a:cubicBezTo>
                  <a:lnTo>
                    <a:pt x="582" y="639"/>
                  </a:lnTo>
                  <a:cubicBezTo>
                    <a:pt x="408" y="437"/>
                    <a:pt x="233" y="263"/>
                    <a:pt x="89" y="30"/>
                  </a:cubicBezTo>
                  <a:cubicBezTo>
                    <a:pt x="59" y="0"/>
                    <a:pt x="1" y="58"/>
                    <a:pt x="31" y="89"/>
                  </a:cubicBezTo>
                  <a:cubicBezTo>
                    <a:pt x="147" y="321"/>
                    <a:pt x="322" y="523"/>
                    <a:pt x="496" y="698"/>
                  </a:cubicBezTo>
                  <a:cubicBezTo>
                    <a:pt x="670" y="872"/>
                    <a:pt x="873" y="1076"/>
                    <a:pt x="1105" y="1162"/>
                  </a:cubicBezTo>
                  <a:cubicBezTo>
                    <a:pt x="1105" y="1193"/>
                    <a:pt x="1163" y="1162"/>
                    <a:pt x="1135" y="11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2" name="Google Shape;3782;p35"/>
            <p:cNvSpPr/>
            <p:nvPr/>
          </p:nvSpPr>
          <p:spPr>
            <a:xfrm>
              <a:off x="3988525" y="3200700"/>
              <a:ext cx="16025" cy="19675"/>
            </a:xfrm>
            <a:custGeom>
              <a:avLst/>
              <a:gdLst/>
              <a:ahLst/>
              <a:cxnLst/>
              <a:rect l="l" t="t" r="r" b="b"/>
              <a:pathLst>
                <a:path w="641" h="787" extrusionOk="0">
                  <a:moveTo>
                    <a:pt x="29" y="117"/>
                  </a:moveTo>
                  <a:lnTo>
                    <a:pt x="292" y="466"/>
                  </a:lnTo>
                  <a:cubicBezTo>
                    <a:pt x="378" y="582"/>
                    <a:pt x="466" y="670"/>
                    <a:pt x="582" y="756"/>
                  </a:cubicBezTo>
                  <a:cubicBezTo>
                    <a:pt x="610" y="787"/>
                    <a:pt x="640" y="756"/>
                    <a:pt x="640" y="728"/>
                  </a:cubicBezTo>
                  <a:lnTo>
                    <a:pt x="378" y="380"/>
                  </a:lnTo>
                  <a:cubicBezTo>
                    <a:pt x="292" y="291"/>
                    <a:pt x="203" y="175"/>
                    <a:pt x="145" y="59"/>
                  </a:cubicBezTo>
                  <a:cubicBezTo>
                    <a:pt x="87" y="1"/>
                    <a:pt x="1" y="59"/>
                    <a:pt x="29"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3" name="Google Shape;3783;p35"/>
            <p:cNvSpPr/>
            <p:nvPr/>
          </p:nvSpPr>
          <p:spPr>
            <a:xfrm>
              <a:off x="4003075" y="3204375"/>
              <a:ext cx="8725" cy="10875"/>
            </a:xfrm>
            <a:custGeom>
              <a:avLst/>
              <a:gdLst/>
              <a:ahLst/>
              <a:cxnLst/>
              <a:rect l="l" t="t" r="r" b="b"/>
              <a:pathLst>
                <a:path w="349" h="435" extrusionOk="0">
                  <a:moveTo>
                    <a:pt x="28" y="117"/>
                  </a:moveTo>
                  <a:cubicBezTo>
                    <a:pt x="58" y="175"/>
                    <a:pt x="86" y="233"/>
                    <a:pt x="144" y="291"/>
                  </a:cubicBezTo>
                  <a:cubicBezTo>
                    <a:pt x="202" y="349"/>
                    <a:pt x="233" y="407"/>
                    <a:pt x="291" y="435"/>
                  </a:cubicBezTo>
                  <a:cubicBezTo>
                    <a:pt x="319" y="435"/>
                    <a:pt x="349" y="407"/>
                    <a:pt x="349" y="377"/>
                  </a:cubicBezTo>
                  <a:cubicBezTo>
                    <a:pt x="319" y="319"/>
                    <a:pt x="260" y="291"/>
                    <a:pt x="233" y="233"/>
                  </a:cubicBezTo>
                  <a:cubicBezTo>
                    <a:pt x="202" y="175"/>
                    <a:pt x="144" y="117"/>
                    <a:pt x="116" y="86"/>
                  </a:cubicBezTo>
                  <a:cubicBezTo>
                    <a:pt x="86" y="0"/>
                    <a:pt x="0" y="58"/>
                    <a:pt x="28"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4" name="Google Shape;3784;p35"/>
            <p:cNvSpPr/>
            <p:nvPr/>
          </p:nvSpPr>
          <p:spPr>
            <a:xfrm>
              <a:off x="4008875" y="3197800"/>
              <a:ext cx="7975" cy="9500"/>
            </a:xfrm>
            <a:custGeom>
              <a:avLst/>
              <a:gdLst/>
              <a:ahLst/>
              <a:cxnLst/>
              <a:rect l="l" t="t" r="r" b="b"/>
              <a:pathLst>
                <a:path w="319" h="380" extrusionOk="0">
                  <a:moveTo>
                    <a:pt x="59" y="117"/>
                  </a:moveTo>
                  <a:cubicBezTo>
                    <a:pt x="117" y="205"/>
                    <a:pt x="175" y="321"/>
                    <a:pt x="261" y="380"/>
                  </a:cubicBezTo>
                  <a:cubicBezTo>
                    <a:pt x="291" y="380"/>
                    <a:pt x="319" y="380"/>
                    <a:pt x="319" y="349"/>
                  </a:cubicBezTo>
                  <a:cubicBezTo>
                    <a:pt x="291" y="233"/>
                    <a:pt x="203" y="147"/>
                    <a:pt x="145" y="59"/>
                  </a:cubicBezTo>
                  <a:cubicBezTo>
                    <a:pt x="87" y="1"/>
                    <a:pt x="1" y="59"/>
                    <a:pt x="59"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5" name="Google Shape;3785;p35"/>
            <p:cNvSpPr/>
            <p:nvPr/>
          </p:nvSpPr>
          <p:spPr>
            <a:xfrm>
              <a:off x="4089475" y="3245050"/>
              <a:ext cx="6600" cy="7275"/>
            </a:xfrm>
            <a:custGeom>
              <a:avLst/>
              <a:gdLst/>
              <a:ahLst/>
              <a:cxnLst/>
              <a:rect l="l" t="t" r="r" b="b"/>
              <a:pathLst>
                <a:path w="264" h="291" extrusionOk="0">
                  <a:moveTo>
                    <a:pt x="117" y="59"/>
                  </a:moveTo>
                  <a:cubicBezTo>
                    <a:pt x="89" y="0"/>
                    <a:pt x="1" y="59"/>
                    <a:pt x="31" y="117"/>
                  </a:cubicBezTo>
                  <a:cubicBezTo>
                    <a:pt x="89" y="175"/>
                    <a:pt x="147" y="233"/>
                    <a:pt x="233" y="261"/>
                  </a:cubicBezTo>
                  <a:cubicBezTo>
                    <a:pt x="263" y="291"/>
                    <a:pt x="263" y="261"/>
                    <a:pt x="263" y="233"/>
                  </a:cubicBezTo>
                  <a:cubicBezTo>
                    <a:pt x="233" y="175"/>
                    <a:pt x="175" y="117"/>
                    <a:pt x="117" y="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6" name="Google Shape;3786;p35"/>
            <p:cNvSpPr/>
            <p:nvPr/>
          </p:nvSpPr>
          <p:spPr>
            <a:xfrm>
              <a:off x="4093825" y="3239225"/>
              <a:ext cx="14575" cy="12350"/>
            </a:xfrm>
            <a:custGeom>
              <a:avLst/>
              <a:gdLst/>
              <a:ahLst/>
              <a:cxnLst/>
              <a:rect l="l" t="t" r="r" b="b"/>
              <a:pathLst>
                <a:path w="583" h="494" extrusionOk="0">
                  <a:moveTo>
                    <a:pt x="582" y="436"/>
                  </a:moveTo>
                  <a:cubicBezTo>
                    <a:pt x="524" y="378"/>
                    <a:pt x="438" y="319"/>
                    <a:pt x="350" y="261"/>
                  </a:cubicBezTo>
                  <a:lnTo>
                    <a:pt x="147" y="59"/>
                  </a:lnTo>
                  <a:cubicBezTo>
                    <a:pt x="117" y="1"/>
                    <a:pt x="1" y="59"/>
                    <a:pt x="59" y="117"/>
                  </a:cubicBezTo>
                  <a:cubicBezTo>
                    <a:pt x="117" y="203"/>
                    <a:pt x="205" y="292"/>
                    <a:pt x="291" y="350"/>
                  </a:cubicBezTo>
                  <a:cubicBezTo>
                    <a:pt x="350" y="408"/>
                    <a:pt x="438" y="494"/>
                    <a:pt x="554" y="494"/>
                  </a:cubicBezTo>
                  <a:cubicBezTo>
                    <a:pt x="582" y="494"/>
                    <a:pt x="582" y="466"/>
                    <a:pt x="582" y="4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7" name="Google Shape;3787;p35"/>
            <p:cNvSpPr/>
            <p:nvPr/>
          </p:nvSpPr>
          <p:spPr>
            <a:xfrm>
              <a:off x="4104000" y="3232675"/>
              <a:ext cx="10950" cy="13100"/>
            </a:xfrm>
            <a:custGeom>
              <a:avLst/>
              <a:gdLst/>
              <a:ahLst/>
              <a:cxnLst/>
              <a:rect l="l" t="t" r="r" b="b"/>
              <a:pathLst>
                <a:path w="438" h="524" extrusionOk="0">
                  <a:moveTo>
                    <a:pt x="438" y="465"/>
                  </a:moveTo>
                  <a:cubicBezTo>
                    <a:pt x="407" y="407"/>
                    <a:pt x="321" y="349"/>
                    <a:pt x="263" y="291"/>
                  </a:cubicBezTo>
                  <a:cubicBezTo>
                    <a:pt x="233" y="233"/>
                    <a:pt x="175" y="175"/>
                    <a:pt x="147" y="89"/>
                  </a:cubicBezTo>
                  <a:cubicBezTo>
                    <a:pt x="117" y="0"/>
                    <a:pt x="1" y="58"/>
                    <a:pt x="31" y="147"/>
                  </a:cubicBezTo>
                  <a:cubicBezTo>
                    <a:pt x="59" y="233"/>
                    <a:pt x="117" y="291"/>
                    <a:pt x="175" y="379"/>
                  </a:cubicBezTo>
                  <a:cubicBezTo>
                    <a:pt x="233" y="437"/>
                    <a:pt x="321" y="523"/>
                    <a:pt x="380" y="523"/>
                  </a:cubicBezTo>
                  <a:cubicBezTo>
                    <a:pt x="407" y="523"/>
                    <a:pt x="438" y="495"/>
                    <a:pt x="438" y="4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8" name="Google Shape;3788;p35"/>
            <p:cNvSpPr/>
            <p:nvPr/>
          </p:nvSpPr>
          <p:spPr>
            <a:xfrm>
              <a:off x="3960925" y="3290775"/>
              <a:ext cx="7300" cy="8050"/>
            </a:xfrm>
            <a:custGeom>
              <a:avLst/>
              <a:gdLst/>
              <a:ahLst/>
              <a:cxnLst/>
              <a:rect l="l" t="t" r="r" b="b"/>
              <a:pathLst>
                <a:path w="292" h="322" extrusionOk="0">
                  <a:moveTo>
                    <a:pt x="29" y="89"/>
                  </a:moveTo>
                  <a:cubicBezTo>
                    <a:pt x="59" y="117"/>
                    <a:pt x="117" y="175"/>
                    <a:pt x="145" y="233"/>
                  </a:cubicBezTo>
                  <a:cubicBezTo>
                    <a:pt x="175" y="263"/>
                    <a:pt x="203" y="322"/>
                    <a:pt x="261" y="322"/>
                  </a:cubicBezTo>
                  <a:cubicBezTo>
                    <a:pt x="291" y="322"/>
                    <a:pt x="291" y="322"/>
                    <a:pt x="291" y="291"/>
                  </a:cubicBezTo>
                  <a:cubicBezTo>
                    <a:pt x="291" y="233"/>
                    <a:pt x="261" y="205"/>
                    <a:pt x="233" y="175"/>
                  </a:cubicBezTo>
                  <a:lnTo>
                    <a:pt x="87" y="31"/>
                  </a:lnTo>
                  <a:cubicBezTo>
                    <a:pt x="59" y="1"/>
                    <a:pt x="1" y="31"/>
                    <a:pt x="29" y="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9" name="Google Shape;3789;p35"/>
            <p:cNvSpPr/>
            <p:nvPr/>
          </p:nvSpPr>
          <p:spPr>
            <a:xfrm>
              <a:off x="3966750" y="3284975"/>
              <a:ext cx="13100" cy="10200"/>
            </a:xfrm>
            <a:custGeom>
              <a:avLst/>
              <a:gdLst/>
              <a:ahLst/>
              <a:cxnLst/>
              <a:rect l="l" t="t" r="r" b="b"/>
              <a:pathLst>
                <a:path w="524" h="408" extrusionOk="0">
                  <a:moveTo>
                    <a:pt x="28" y="89"/>
                  </a:moveTo>
                  <a:cubicBezTo>
                    <a:pt x="117" y="263"/>
                    <a:pt x="291" y="407"/>
                    <a:pt x="493" y="407"/>
                  </a:cubicBezTo>
                  <a:cubicBezTo>
                    <a:pt x="523" y="407"/>
                    <a:pt x="523" y="379"/>
                    <a:pt x="493" y="349"/>
                  </a:cubicBezTo>
                  <a:cubicBezTo>
                    <a:pt x="349" y="291"/>
                    <a:pt x="203" y="205"/>
                    <a:pt x="117" y="31"/>
                  </a:cubicBezTo>
                  <a:cubicBezTo>
                    <a:pt x="86" y="0"/>
                    <a:pt x="0" y="31"/>
                    <a:pt x="28" y="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90" name="Google Shape;3790;p35"/>
          <p:cNvSpPr/>
          <p:nvPr/>
        </p:nvSpPr>
        <p:spPr>
          <a:xfrm>
            <a:off x="4500125" y="1768775"/>
            <a:ext cx="1486109" cy="860133"/>
          </a:xfrm>
          <a:custGeom>
            <a:avLst/>
            <a:gdLst/>
            <a:ahLst/>
            <a:cxnLst/>
            <a:rect l="l" t="t" r="r" b="b"/>
            <a:pathLst>
              <a:path w="106037" h="43540" extrusionOk="0">
                <a:moveTo>
                  <a:pt x="0" y="0"/>
                </a:moveTo>
                <a:lnTo>
                  <a:pt x="49067" y="0"/>
                </a:lnTo>
                <a:lnTo>
                  <a:pt x="106037" y="43540"/>
                </a:lnTo>
              </a:path>
            </a:pathLst>
          </a:custGeom>
          <a:noFill/>
          <a:ln w="19050" cap="flat" cmpd="sng">
            <a:solidFill>
              <a:srgbClr val="721B65"/>
            </a:solidFill>
            <a:prstDash val="solid"/>
            <a:round/>
            <a:headEnd type="none" w="med" len="med"/>
            <a:tailEnd type="oval" w="med" len="med"/>
          </a:ln>
        </p:spPr>
      </p:sp>
      <p:sp>
        <p:nvSpPr>
          <p:cNvPr id="3791" name="Google Shape;3791;p35"/>
          <p:cNvSpPr/>
          <p:nvPr/>
        </p:nvSpPr>
        <p:spPr>
          <a:xfrm rot="10800000" flipH="1">
            <a:off x="4500125" y="3393492"/>
            <a:ext cx="1486109" cy="860133"/>
          </a:xfrm>
          <a:custGeom>
            <a:avLst/>
            <a:gdLst/>
            <a:ahLst/>
            <a:cxnLst/>
            <a:rect l="l" t="t" r="r" b="b"/>
            <a:pathLst>
              <a:path w="106037" h="43540" extrusionOk="0">
                <a:moveTo>
                  <a:pt x="0" y="0"/>
                </a:moveTo>
                <a:lnTo>
                  <a:pt x="49067" y="0"/>
                </a:lnTo>
                <a:lnTo>
                  <a:pt x="106037" y="43540"/>
                </a:lnTo>
              </a:path>
            </a:pathLst>
          </a:custGeom>
          <a:noFill/>
          <a:ln w="19050" cap="flat" cmpd="sng">
            <a:solidFill>
              <a:srgbClr val="F8805A"/>
            </a:solidFill>
            <a:prstDash val="solid"/>
            <a:round/>
            <a:headEnd type="none" w="med" len="med"/>
            <a:tailEnd type="oval" w="med" len="med"/>
          </a:ln>
        </p:spPr>
      </p:sp>
      <p:cxnSp>
        <p:nvCxnSpPr>
          <p:cNvPr id="3792" name="Google Shape;3792;p35"/>
          <p:cNvCxnSpPr/>
          <p:nvPr/>
        </p:nvCxnSpPr>
        <p:spPr>
          <a:xfrm>
            <a:off x="4707850" y="3036075"/>
            <a:ext cx="1221000" cy="0"/>
          </a:xfrm>
          <a:prstGeom prst="straightConnector1">
            <a:avLst/>
          </a:prstGeom>
          <a:noFill/>
          <a:ln w="19050" cap="flat" cmpd="sng">
            <a:solidFill>
              <a:srgbClr val="FFC95C"/>
            </a:solidFill>
            <a:prstDash val="solid"/>
            <a:round/>
            <a:headEnd type="none" w="med" len="med"/>
            <a:tailEnd type="oval" w="med" len="med"/>
          </a:ln>
        </p:spPr>
      </p:cxnSp>
      <p:sp>
        <p:nvSpPr>
          <p:cNvPr id="3793" name="Google Shape;3793;p35"/>
          <p:cNvSpPr txBox="1"/>
          <p:nvPr/>
        </p:nvSpPr>
        <p:spPr>
          <a:xfrm>
            <a:off x="457200" y="1409813"/>
            <a:ext cx="3274200" cy="25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a:solidFill>
                  <a:srgbClr val="721B65"/>
                </a:solidFill>
                <a:latin typeface="Fira Sans Extra Condensed Medium"/>
                <a:ea typeface="Fira Sans Extra Condensed Medium"/>
                <a:cs typeface="Fira Sans Extra Condensed Medium"/>
                <a:sym typeface="Fira Sans Extra Condensed Medium"/>
              </a:rPr>
              <a:t>1. lý do chọn đề </a:t>
            </a:r>
            <a:r>
              <a:rPr lang="vi-VN" sz="1700">
                <a:solidFill>
                  <a:srgbClr val="721B65"/>
                </a:solidFill>
                <a:latin typeface="Fira Sans Extra Condensed Medium"/>
                <a:ea typeface="Fira Sans Extra Condensed Medium"/>
                <a:cs typeface="Fira Sans Extra Condensed Medium"/>
                <a:sym typeface="Fira Sans Extra Condensed Medium"/>
              </a:rPr>
              <a:t>tài</a:t>
            </a:r>
            <a:endParaRPr lang="vi-VN" sz="1700">
              <a:solidFill>
                <a:srgbClr val="721B65"/>
              </a:solidFill>
              <a:latin typeface="Fira Sans Extra Condensed Medium"/>
              <a:ea typeface="Fira Sans Extra Condensed Medium"/>
              <a:cs typeface="Fira Sans Extra Condensed Medium"/>
              <a:sym typeface="Fira Sans Extra Condensed Medium"/>
            </a:endParaRPr>
          </a:p>
        </p:txBody>
      </p:sp>
      <p:sp>
        <p:nvSpPr>
          <p:cNvPr id="3795" name="Google Shape;3795;p35"/>
          <p:cNvSpPr txBox="1"/>
          <p:nvPr/>
        </p:nvSpPr>
        <p:spPr>
          <a:xfrm>
            <a:off x="457200" y="2675763"/>
            <a:ext cx="3274200" cy="25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a:solidFill>
                  <a:srgbClr val="FCBD24"/>
                </a:solidFill>
                <a:latin typeface="Fira Sans Extra Condensed Medium"/>
                <a:ea typeface="Fira Sans Extra Condensed Medium"/>
                <a:cs typeface="Fira Sans Extra Condensed Medium"/>
                <a:sym typeface="Fira Sans Extra Condensed Medium"/>
              </a:rPr>
              <a:t>2. Thực </a:t>
            </a:r>
            <a:r>
              <a:rPr lang="vi-VN" sz="1700">
                <a:solidFill>
                  <a:srgbClr val="FCBD24"/>
                </a:solidFill>
                <a:latin typeface="Fira Sans Extra Condensed Medium"/>
                <a:ea typeface="Fira Sans Extra Condensed Medium"/>
                <a:cs typeface="Fira Sans Extra Condensed Medium"/>
                <a:sym typeface="Fira Sans Extra Condensed Medium"/>
              </a:rPr>
              <a:t>tiễn</a:t>
            </a:r>
            <a:endParaRPr lang="vi-VN" sz="1700">
              <a:solidFill>
                <a:srgbClr val="FCBD24"/>
              </a:solidFill>
              <a:latin typeface="Fira Sans Extra Condensed Medium"/>
              <a:ea typeface="Fira Sans Extra Condensed Medium"/>
              <a:cs typeface="Fira Sans Extra Condensed Medium"/>
              <a:sym typeface="Fira Sans Extra Condensed Medium"/>
            </a:endParaRPr>
          </a:p>
        </p:txBody>
      </p:sp>
      <p:sp>
        <p:nvSpPr>
          <p:cNvPr id="3797" name="Google Shape;3797;p35"/>
          <p:cNvSpPr txBox="1"/>
          <p:nvPr/>
        </p:nvSpPr>
        <p:spPr>
          <a:xfrm>
            <a:off x="457200" y="3916113"/>
            <a:ext cx="3274200" cy="25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a:solidFill>
                  <a:srgbClr val="F8805A"/>
                </a:solidFill>
                <a:latin typeface="Fira Sans Extra Condensed Medium"/>
                <a:ea typeface="Fira Sans Extra Condensed Medium"/>
                <a:cs typeface="Fira Sans Extra Condensed Medium"/>
                <a:sym typeface="Fira Sans Extra Condensed Medium"/>
              </a:rPr>
              <a:t>3. Công nghệ sử </a:t>
            </a:r>
            <a:r>
              <a:rPr lang="vi-VN" sz="1700">
                <a:solidFill>
                  <a:srgbClr val="F8805A"/>
                </a:solidFill>
                <a:latin typeface="Fira Sans Extra Condensed Medium"/>
                <a:ea typeface="Fira Sans Extra Condensed Medium"/>
                <a:cs typeface="Fira Sans Extra Condensed Medium"/>
                <a:sym typeface="Fira Sans Extra Condensed Medium"/>
              </a:rPr>
              <a:t>dụng </a:t>
            </a:r>
            <a:endParaRPr lang="vi-VN" sz="1700">
              <a:solidFill>
                <a:srgbClr val="F8805A"/>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26" name="Shape 2626"/>
        <p:cNvGrpSpPr/>
        <p:nvPr/>
      </p:nvGrpSpPr>
      <p:grpSpPr>
        <a:xfrm>
          <a:off x="0" y="0"/>
          <a:ext cx="0" cy="0"/>
          <a:chOff x="0" y="0"/>
          <a:chExt cx="0" cy="0"/>
        </a:xfrm>
      </p:grpSpPr>
      <p:sp>
        <p:nvSpPr>
          <p:cNvPr id="2627" name="Google Shape;2627;p28"/>
          <p:cNvSpPr/>
          <p:nvPr/>
        </p:nvSpPr>
        <p:spPr>
          <a:xfrm>
            <a:off x="613275" y="2248599"/>
            <a:ext cx="1434940" cy="1105039"/>
          </a:xfrm>
          <a:custGeom>
            <a:avLst/>
            <a:gdLst/>
            <a:ahLst/>
            <a:cxnLst/>
            <a:rect l="l" t="t" r="r" b="b"/>
            <a:pathLst>
              <a:path w="67297" h="51825" extrusionOk="0">
                <a:moveTo>
                  <a:pt x="3747" y="19785"/>
                </a:moveTo>
                <a:cubicBezTo>
                  <a:pt x="8686" y="14051"/>
                  <a:pt x="23163" y="2754"/>
                  <a:pt x="32360" y="710"/>
                </a:cubicBezTo>
                <a:cubicBezTo>
                  <a:pt x="41557" y="-1334"/>
                  <a:pt x="53479" y="1618"/>
                  <a:pt x="58929" y="7522"/>
                </a:cubicBezTo>
                <a:cubicBezTo>
                  <a:pt x="64379" y="13426"/>
                  <a:pt x="70680" y="28755"/>
                  <a:pt x="65060" y="36135"/>
                </a:cubicBezTo>
                <a:cubicBezTo>
                  <a:pt x="59440" y="43515"/>
                  <a:pt x="35596" y="51974"/>
                  <a:pt x="25207" y="51804"/>
                </a:cubicBezTo>
                <a:cubicBezTo>
                  <a:pt x="14818" y="51634"/>
                  <a:pt x="6302" y="40450"/>
                  <a:pt x="2725" y="35113"/>
                </a:cubicBezTo>
                <a:cubicBezTo>
                  <a:pt x="-852" y="29777"/>
                  <a:pt x="-1192" y="25519"/>
                  <a:pt x="3747" y="19785"/>
                </a:cubicBezTo>
                <a:close/>
              </a:path>
            </a:pathLst>
          </a:custGeom>
          <a:noFill/>
          <a:ln w="19050" cap="flat" cmpd="sng">
            <a:solidFill>
              <a:srgbClr val="721B65"/>
            </a:solidFill>
            <a:prstDash val="solid"/>
            <a:round/>
            <a:headEnd type="none" w="med" len="med"/>
            <a:tailEnd type="none" w="med" len="med"/>
          </a:ln>
        </p:spPr>
      </p:sp>
      <p:sp>
        <p:nvSpPr>
          <p:cNvPr id="2628" name="Google Shape;2628;p28"/>
          <p:cNvSpPr/>
          <p:nvPr/>
        </p:nvSpPr>
        <p:spPr>
          <a:xfrm flipH="1">
            <a:off x="613275" y="2248574"/>
            <a:ext cx="1434940" cy="1105039"/>
          </a:xfrm>
          <a:custGeom>
            <a:avLst/>
            <a:gdLst/>
            <a:ahLst/>
            <a:cxnLst/>
            <a:rect l="l" t="t" r="r" b="b"/>
            <a:pathLst>
              <a:path w="67297" h="51825" extrusionOk="0">
                <a:moveTo>
                  <a:pt x="3747" y="19785"/>
                </a:moveTo>
                <a:cubicBezTo>
                  <a:pt x="8686" y="14051"/>
                  <a:pt x="23163" y="2754"/>
                  <a:pt x="32360" y="710"/>
                </a:cubicBezTo>
                <a:cubicBezTo>
                  <a:pt x="41557" y="-1334"/>
                  <a:pt x="53479" y="1618"/>
                  <a:pt x="58929" y="7522"/>
                </a:cubicBezTo>
                <a:cubicBezTo>
                  <a:pt x="64379" y="13426"/>
                  <a:pt x="70680" y="28755"/>
                  <a:pt x="65060" y="36135"/>
                </a:cubicBezTo>
                <a:cubicBezTo>
                  <a:pt x="59440" y="43515"/>
                  <a:pt x="35596" y="51974"/>
                  <a:pt x="25207" y="51804"/>
                </a:cubicBezTo>
                <a:cubicBezTo>
                  <a:pt x="14818" y="51634"/>
                  <a:pt x="6302" y="40450"/>
                  <a:pt x="2725" y="35113"/>
                </a:cubicBezTo>
                <a:cubicBezTo>
                  <a:pt x="-852" y="29777"/>
                  <a:pt x="-1192" y="25519"/>
                  <a:pt x="3747" y="19785"/>
                </a:cubicBezTo>
                <a:close/>
              </a:path>
            </a:pathLst>
          </a:custGeom>
          <a:noFill/>
          <a:ln w="9525" cap="flat" cmpd="sng">
            <a:solidFill>
              <a:srgbClr val="721B65"/>
            </a:solidFill>
            <a:prstDash val="solid"/>
            <a:round/>
            <a:headEnd type="none" w="med" len="med"/>
            <a:tailEnd type="none" w="med" len="med"/>
          </a:ln>
        </p:spPr>
      </p:sp>
      <p:sp>
        <p:nvSpPr>
          <p:cNvPr id="2629" name="Google Shape;2629;p28"/>
          <p:cNvSpPr txBox="1"/>
          <p:nvPr>
            <p:ph type="title"/>
          </p:nvPr>
        </p:nvSpPr>
        <p:spPr>
          <a:xfrm>
            <a:off x="457200" y="377400"/>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vi-VN" altLang="en-GB"/>
              <a:t>1. Lý do chọn đề tài và thực tiễn cho </a:t>
            </a:r>
            <a:r>
              <a:rPr lang="vi-VN" altLang="en-GB"/>
              <a:t>thấy </a:t>
            </a:r>
            <a:endParaRPr lang="vi-VN" altLang="en-GB"/>
          </a:p>
        </p:txBody>
      </p:sp>
      <p:grpSp>
        <p:nvGrpSpPr>
          <p:cNvPr id="2630" name="Google Shape;2630;p28"/>
          <p:cNvGrpSpPr/>
          <p:nvPr/>
        </p:nvGrpSpPr>
        <p:grpSpPr>
          <a:xfrm>
            <a:off x="7097498" y="1524748"/>
            <a:ext cx="1022102" cy="698510"/>
            <a:chOff x="-181325" y="1648310"/>
            <a:chExt cx="1057310" cy="722572"/>
          </a:xfrm>
        </p:grpSpPr>
        <p:sp>
          <p:nvSpPr>
            <p:cNvPr id="2631" name="Google Shape;2631;p28"/>
            <p:cNvSpPr/>
            <p:nvPr/>
          </p:nvSpPr>
          <p:spPr>
            <a:xfrm>
              <a:off x="-181325" y="1648310"/>
              <a:ext cx="1057310" cy="722572"/>
            </a:xfrm>
            <a:custGeom>
              <a:avLst/>
              <a:gdLst/>
              <a:ahLst/>
              <a:cxnLst/>
              <a:rect l="l" t="t" r="r" b="b"/>
              <a:pathLst>
                <a:path w="27720" h="18944" extrusionOk="0">
                  <a:moveTo>
                    <a:pt x="4794" y="4325"/>
                  </a:moveTo>
                  <a:lnTo>
                    <a:pt x="4794" y="4325"/>
                  </a:lnTo>
                  <a:cubicBezTo>
                    <a:pt x="4677" y="4529"/>
                    <a:pt x="4533" y="4703"/>
                    <a:pt x="4387" y="4906"/>
                  </a:cubicBezTo>
                  <a:lnTo>
                    <a:pt x="4359" y="4878"/>
                  </a:lnTo>
                  <a:cubicBezTo>
                    <a:pt x="4475" y="4645"/>
                    <a:pt x="4619" y="4471"/>
                    <a:pt x="4794" y="4325"/>
                  </a:cubicBezTo>
                  <a:close/>
                  <a:moveTo>
                    <a:pt x="25163" y="7202"/>
                  </a:moveTo>
                  <a:cubicBezTo>
                    <a:pt x="25221" y="7230"/>
                    <a:pt x="25249" y="7288"/>
                    <a:pt x="25279" y="7346"/>
                  </a:cubicBezTo>
                  <a:cubicBezTo>
                    <a:pt x="25191" y="7346"/>
                    <a:pt x="25105" y="7346"/>
                    <a:pt x="25047" y="7377"/>
                  </a:cubicBezTo>
                  <a:cubicBezTo>
                    <a:pt x="25075" y="7318"/>
                    <a:pt x="25133" y="7260"/>
                    <a:pt x="25163" y="7202"/>
                  </a:cubicBezTo>
                  <a:close/>
                  <a:moveTo>
                    <a:pt x="26848" y="7609"/>
                  </a:moveTo>
                  <a:cubicBezTo>
                    <a:pt x="26906" y="7637"/>
                    <a:pt x="26964" y="7725"/>
                    <a:pt x="27023" y="7811"/>
                  </a:cubicBezTo>
                  <a:cubicBezTo>
                    <a:pt x="26964" y="7725"/>
                    <a:pt x="26906" y="7667"/>
                    <a:pt x="26818" y="7609"/>
                  </a:cubicBezTo>
                  <a:close/>
                  <a:moveTo>
                    <a:pt x="2616" y="4499"/>
                  </a:moveTo>
                  <a:cubicBezTo>
                    <a:pt x="2760" y="4673"/>
                    <a:pt x="3050" y="4789"/>
                    <a:pt x="3313" y="4878"/>
                  </a:cubicBezTo>
                  <a:cubicBezTo>
                    <a:pt x="3603" y="4994"/>
                    <a:pt x="3864" y="5080"/>
                    <a:pt x="4154" y="5138"/>
                  </a:cubicBezTo>
                  <a:cubicBezTo>
                    <a:pt x="4010" y="5254"/>
                    <a:pt x="3894" y="5401"/>
                    <a:pt x="3748" y="5487"/>
                  </a:cubicBezTo>
                  <a:cubicBezTo>
                    <a:pt x="3487" y="5633"/>
                    <a:pt x="3225" y="5719"/>
                    <a:pt x="3022" y="5952"/>
                  </a:cubicBezTo>
                  <a:cubicBezTo>
                    <a:pt x="2643" y="6358"/>
                    <a:pt x="2411" y="6940"/>
                    <a:pt x="2209" y="7463"/>
                  </a:cubicBezTo>
                  <a:cubicBezTo>
                    <a:pt x="1860" y="8218"/>
                    <a:pt x="1888" y="9438"/>
                    <a:pt x="2441" y="10108"/>
                  </a:cubicBezTo>
                  <a:lnTo>
                    <a:pt x="2469" y="10108"/>
                  </a:lnTo>
                  <a:cubicBezTo>
                    <a:pt x="2295" y="10456"/>
                    <a:pt x="2093" y="10805"/>
                    <a:pt x="2004" y="11182"/>
                  </a:cubicBezTo>
                  <a:cubicBezTo>
                    <a:pt x="2004" y="11203"/>
                    <a:pt x="2019" y="11223"/>
                    <a:pt x="2049" y="11223"/>
                  </a:cubicBezTo>
                  <a:cubicBezTo>
                    <a:pt x="2061" y="11223"/>
                    <a:pt x="2076" y="11220"/>
                    <a:pt x="2093" y="11212"/>
                  </a:cubicBezTo>
                  <a:lnTo>
                    <a:pt x="2120" y="11212"/>
                  </a:lnTo>
                  <a:lnTo>
                    <a:pt x="2120" y="11124"/>
                  </a:lnTo>
                  <a:cubicBezTo>
                    <a:pt x="2179" y="10775"/>
                    <a:pt x="2383" y="10456"/>
                    <a:pt x="2557" y="10108"/>
                  </a:cubicBezTo>
                  <a:cubicBezTo>
                    <a:pt x="2585" y="10108"/>
                    <a:pt x="2616" y="10050"/>
                    <a:pt x="2585" y="9992"/>
                  </a:cubicBezTo>
                  <a:cubicBezTo>
                    <a:pt x="2295" y="9585"/>
                    <a:pt x="2267" y="9090"/>
                    <a:pt x="2267" y="8597"/>
                  </a:cubicBezTo>
                  <a:cubicBezTo>
                    <a:pt x="2267" y="8044"/>
                    <a:pt x="2469" y="7637"/>
                    <a:pt x="2702" y="7144"/>
                  </a:cubicBezTo>
                  <a:cubicBezTo>
                    <a:pt x="2934" y="6621"/>
                    <a:pt x="3108" y="6126"/>
                    <a:pt x="3573" y="5808"/>
                  </a:cubicBezTo>
                  <a:cubicBezTo>
                    <a:pt x="3836" y="5633"/>
                    <a:pt x="4010" y="5429"/>
                    <a:pt x="4185" y="5226"/>
                  </a:cubicBezTo>
                  <a:cubicBezTo>
                    <a:pt x="4213" y="5226"/>
                    <a:pt x="4213" y="5226"/>
                    <a:pt x="4243" y="5196"/>
                  </a:cubicBezTo>
                  <a:lnTo>
                    <a:pt x="4243" y="5168"/>
                  </a:lnTo>
                  <a:cubicBezTo>
                    <a:pt x="5056" y="5371"/>
                    <a:pt x="5840" y="5487"/>
                    <a:pt x="6625" y="5749"/>
                  </a:cubicBezTo>
                  <a:cubicBezTo>
                    <a:pt x="7583" y="6068"/>
                    <a:pt x="8543" y="6505"/>
                    <a:pt x="9531" y="6823"/>
                  </a:cubicBezTo>
                  <a:cubicBezTo>
                    <a:pt x="9996" y="6998"/>
                    <a:pt x="10430" y="7230"/>
                    <a:pt x="10867" y="7435"/>
                  </a:cubicBezTo>
                  <a:cubicBezTo>
                    <a:pt x="11070" y="7521"/>
                    <a:pt x="11274" y="7637"/>
                    <a:pt x="11507" y="7725"/>
                  </a:cubicBezTo>
                  <a:cubicBezTo>
                    <a:pt x="11623" y="7753"/>
                    <a:pt x="11709" y="7753"/>
                    <a:pt x="11797" y="7783"/>
                  </a:cubicBezTo>
                  <a:cubicBezTo>
                    <a:pt x="11623" y="8044"/>
                    <a:pt x="11418" y="8306"/>
                    <a:pt x="11244" y="8567"/>
                  </a:cubicBezTo>
                  <a:cubicBezTo>
                    <a:pt x="10228" y="8946"/>
                    <a:pt x="9094" y="9090"/>
                    <a:pt x="8136" y="9613"/>
                  </a:cubicBezTo>
                  <a:cubicBezTo>
                    <a:pt x="7176" y="10136"/>
                    <a:pt x="6130" y="10542"/>
                    <a:pt x="5026" y="10833"/>
                  </a:cubicBezTo>
                  <a:cubicBezTo>
                    <a:pt x="5026" y="10833"/>
                    <a:pt x="5026" y="10805"/>
                    <a:pt x="4998" y="10805"/>
                  </a:cubicBezTo>
                  <a:cubicBezTo>
                    <a:pt x="4968" y="10805"/>
                    <a:pt x="4968" y="10833"/>
                    <a:pt x="4968" y="10863"/>
                  </a:cubicBezTo>
                  <a:cubicBezTo>
                    <a:pt x="4417" y="11007"/>
                    <a:pt x="3864" y="11124"/>
                    <a:pt x="3313" y="11182"/>
                  </a:cubicBezTo>
                  <a:cubicBezTo>
                    <a:pt x="3303" y="11172"/>
                    <a:pt x="3293" y="11169"/>
                    <a:pt x="3283" y="11169"/>
                  </a:cubicBezTo>
                  <a:cubicBezTo>
                    <a:pt x="3264" y="11169"/>
                    <a:pt x="3245" y="11182"/>
                    <a:pt x="3225" y="11182"/>
                  </a:cubicBezTo>
                  <a:cubicBezTo>
                    <a:pt x="2818" y="11240"/>
                    <a:pt x="2353" y="11386"/>
                    <a:pt x="1918" y="11386"/>
                  </a:cubicBezTo>
                  <a:lnTo>
                    <a:pt x="1946" y="11356"/>
                  </a:lnTo>
                  <a:cubicBezTo>
                    <a:pt x="1946" y="11336"/>
                    <a:pt x="1917" y="11316"/>
                    <a:pt x="1890" y="11316"/>
                  </a:cubicBezTo>
                  <a:cubicBezTo>
                    <a:pt x="1879" y="11316"/>
                    <a:pt x="1868" y="11319"/>
                    <a:pt x="1860" y="11328"/>
                  </a:cubicBezTo>
                  <a:lnTo>
                    <a:pt x="1860" y="11386"/>
                  </a:lnTo>
                  <a:cubicBezTo>
                    <a:pt x="1744" y="11386"/>
                    <a:pt x="1656" y="11386"/>
                    <a:pt x="1539" y="11356"/>
                  </a:cubicBezTo>
                  <a:cubicBezTo>
                    <a:pt x="1570" y="11328"/>
                    <a:pt x="1597" y="11298"/>
                    <a:pt x="1570" y="11270"/>
                  </a:cubicBezTo>
                  <a:cubicBezTo>
                    <a:pt x="1528" y="11201"/>
                    <a:pt x="1480" y="11171"/>
                    <a:pt x="1432" y="11171"/>
                  </a:cubicBezTo>
                  <a:cubicBezTo>
                    <a:pt x="1378" y="11171"/>
                    <a:pt x="1324" y="11209"/>
                    <a:pt x="1279" y="11270"/>
                  </a:cubicBezTo>
                  <a:cubicBezTo>
                    <a:pt x="1191" y="11212"/>
                    <a:pt x="1074" y="11154"/>
                    <a:pt x="1016" y="11065"/>
                  </a:cubicBezTo>
                  <a:cubicBezTo>
                    <a:pt x="377" y="10456"/>
                    <a:pt x="465" y="9352"/>
                    <a:pt x="551" y="8539"/>
                  </a:cubicBezTo>
                  <a:cubicBezTo>
                    <a:pt x="582" y="8044"/>
                    <a:pt x="698" y="7551"/>
                    <a:pt x="814" y="7086"/>
                  </a:cubicBezTo>
                  <a:cubicBezTo>
                    <a:pt x="842" y="7086"/>
                    <a:pt x="842" y="7086"/>
                    <a:pt x="872" y="7056"/>
                  </a:cubicBezTo>
                  <a:cubicBezTo>
                    <a:pt x="900" y="7056"/>
                    <a:pt x="872" y="6998"/>
                    <a:pt x="842" y="6998"/>
                  </a:cubicBezTo>
                  <a:cubicBezTo>
                    <a:pt x="842" y="6940"/>
                    <a:pt x="872" y="6912"/>
                    <a:pt x="872" y="6854"/>
                  </a:cubicBezTo>
                  <a:cubicBezTo>
                    <a:pt x="900" y="6795"/>
                    <a:pt x="930" y="6765"/>
                    <a:pt x="930" y="6765"/>
                  </a:cubicBezTo>
                  <a:cubicBezTo>
                    <a:pt x="988" y="6679"/>
                    <a:pt x="1047" y="6621"/>
                    <a:pt x="1105" y="6533"/>
                  </a:cubicBezTo>
                  <a:cubicBezTo>
                    <a:pt x="1221" y="6389"/>
                    <a:pt x="1337" y="6272"/>
                    <a:pt x="1453" y="6126"/>
                  </a:cubicBezTo>
                  <a:cubicBezTo>
                    <a:pt x="1656" y="5924"/>
                    <a:pt x="1802" y="5691"/>
                    <a:pt x="2034" y="5487"/>
                  </a:cubicBezTo>
                  <a:lnTo>
                    <a:pt x="2004" y="5459"/>
                  </a:lnTo>
                  <a:cubicBezTo>
                    <a:pt x="1714" y="5661"/>
                    <a:pt x="1511" y="6010"/>
                    <a:pt x="1279" y="6272"/>
                  </a:cubicBezTo>
                  <a:cubicBezTo>
                    <a:pt x="1163" y="6358"/>
                    <a:pt x="1074" y="6475"/>
                    <a:pt x="958" y="6591"/>
                  </a:cubicBezTo>
                  <a:cubicBezTo>
                    <a:pt x="1016" y="6389"/>
                    <a:pt x="1105" y="6184"/>
                    <a:pt x="1191" y="5982"/>
                  </a:cubicBezTo>
                  <a:cubicBezTo>
                    <a:pt x="1423" y="5661"/>
                    <a:pt x="1656" y="5312"/>
                    <a:pt x="1946" y="5022"/>
                  </a:cubicBezTo>
                  <a:cubicBezTo>
                    <a:pt x="1967" y="5002"/>
                    <a:pt x="1959" y="4981"/>
                    <a:pt x="1942" y="4981"/>
                  </a:cubicBezTo>
                  <a:cubicBezTo>
                    <a:pt x="1935" y="4981"/>
                    <a:pt x="1926" y="4985"/>
                    <a:pt x="1918" y="4994"/>
                  </a:cubicBezTo>
                  <a:cubicBezTo>
                    <a:pt x="1686" y="5226"/>
                    <a:pt x="1481" y="5487"/>
                    <a:pt x="1279" y="5749"/>
                  </a:cubicBezTo>
                  <a:cubicBezTo>
                    <a:pt x="1423" y="5429"/>
                    <a:pt x="1570" y="5168"/>
                    <a:pt x="1830" y="4936"/>
                  </a:cubicBezTo>
                  <a:cubicBezTo>
                    <a:pt x="1918" y="4878"/>
                    <a:pt x="2325" y="4557"/>
                    <a:pt x="2616" y="4499"/>
                  </a:cubicBezTo>
                  <a:close/>
                  <a:moveTo>
                    <a:pt x="12656" y="325"/>
                  </a:moveTo>
                  <a:cubicBezTo>
                    <a:pt x="12785" y="325"/>
                    <a:pt x="12911" y="335"/>
                    <a:pt x="13018" y="345"/>
                  </a:cubicBezTo>
                  <a:cubicBezTo>
                    <a:pt x="13452" y="345"/>
                    <a:pt x="13889" y="373"/>
                    <a:pt x="14324" y="431"/>
                  </a:cubicBezTo>
                  <a:cubicBezTo>
                    <a:pt x="14703" y="489"/>
                    <a:pt x="15052" y="605"/>
                    <a:pt x="15400" y="694"/>
                  </a:cubicBezTo>
                  <a:cubicBezTo>
                    <a:pt x="15749" y="752"/>
                    <a:pt x="16125" y="752"/>
                    <a:pt x="16474" y="810"/>
                  </a:cubicBezTo>
                  <a:cubicBezTo>
                    <a:pt x="16881" y="868"/>
                    <a:pt x="17318" y="838"/>
                    <a:pt x="17725" y="926"/>
                  </a:cubicBezTo>
                  <a:cubicBezTo>
                    <a:pt x="18073" y="984"/>
                    <a:pt x="18392" y="1128"/>
                    <a:pt x="18740" y="1217"/>
                  </a:cubicBezTo>
                  <a:cubicBezTo>
                    <a:pt x="19089" y="1275"/>
                    <a:pt x="19438" y="1275"/>
                    <a:pt x="19786" y="1361"/>
                  </a:cubicBezTo>
                  <a:cubicBezTo>
                    <a:pt x="20019" y="1419"/>
                    <a:pt x="20716" y="1535"/>
                    <a:pt x="20805" y="1798"/>
                  </a:cubicBezTo>
                  <a:cubicBezTo>
                    <a:pt x="20891" y="2147"/>
                    <a:pt x="20456" y="2465"/>
                    <a:pt x="20193" y="2639"/>
                  </a:cubicBezTo>
                  <a:cubicBezTo>
                    <a:pt x="20049" y="2581"/>
                    <a:pt x="19903" y="2553"/>
                    <a:pt x="19728" y="2523"/>
                  </a:cubicBezTo>
                  <a:lnTo>
                    <a:pt x="20165" y="2088"/>
                  </a:lnTo>
                  <a:cubicBezTo>
                    <a:pt x="20188" y="2064"/>
                    <a:pt x="20155" y="2022"/>
                    <a:pt x="20126" y="2022"/>
                  </a:cubicBezTo>
                  <a:cubicBezTo>
                    <a:pt x="20119" y="2022"/>
                    <a:pt x="20113" y="2024"/>
                    <a:pt x="20107" y="2030"/>
                  </a:cubicBezTo>
                  <a:cubicBezTo>
                    <a:pt x="19961" y="2205"/>
                    <a:pt x="19817" y="2379"/>
                    <a:pt x="19642" y="2523"/>
                  </a:cubicBezTo>
                  <a:cubicBezTo>
                    <a:pt x="19526" y="2495"/>
                    <a:pt x="19410" y="2465"/>
                    <a:pt x="19322" y="2437"/>
                  </a:cubicBezTo>
                  <a:lnTo>
                    <a:pt x="19438" y="2321"/>
                  </a:lnTo>
                  <a:cubicBezTo>
                    <a:pt x="19462" y="2297"/>
                    <a:pt x="19429" y="2254"/>
                    <a:pt x="19385" y="2254"/>
                  </a:cubicBezTo>
                  <a:cubicBezTo>
                    <a:pt x="19375" y="2254"/>
                    <a:pt x="19363" y="2257"/>
                    <a:pt x="19352" y="2263"/>
                  </a:cubicBezTo>
                  <a:cubicBezTo>
                    <a:pt x="19322" y="2321"/>
                    <a:pt x="19263" y="2379"/>
                    <a:pt x="19205" y="2407"/>
                  </a:cubicBezTo>
                  <a:cubicBezTo>
                    <a:pt x="18945" y="2321"/>
                    <a:pt x="18713" y="2205"/>
                    <a:pt x="18480" y="2088"/>
                  </a:cubicBezTo>
                  <a:lnTo>
                    <a:pt x="18508" y="2058"/>
                  </a:lnTo>
                  <a:cubicBezTo>
                    <a:pt x="18533" y="2036"/>
                    <a:pt x="18499" y="1993"/>
                    <a:pt x="18469" y="1993"/>
                  </a:cubicBezTo>
                  <a:cubicBezTo>
                    <a:pt x="18462" y="1993"/>
                    <a:pt x="18456" y="1995"/>
                    <a:pt x="18450" y="2000"/>
                  </a:cubicBezTo>
                  <a:lnTo>
                    <a:pt x="18392" y="2058"/>
                  </a:lnTo>
                  <a:cubicBezTo>
                    <a:pt x="18101" y="1914"/>
                    <a:pt x="17811" y="1768"/>
                    <a:pt x="17492" y="1682"/>
                  </a:cubicBezTo>
                  <a:cubicBezTo>
                    <a:pt x="17367" y="1644"/>
                    <a:pt x="17236" y="1633"/>
                    <a:pt x="17102" y="1633"/>
                  </a:cubicBezTo>
                  <a:cubicBezTo>
                    <a:pt x="16925" y="1633"/>
                    <a:pt x="16743" y="1651"/>
                    <a:pt x="16562" y="1651"/>
                  </a:cubicBezTo>
                  <a:cubicBezTo>
                    <a:pt x="16330" y="1651"/>
                    <a:pt x="16125" y="1624"/>
                    <a:pt x="15923" y="1593"/>
                  </a:cubicBezTo>
                  <a:lnTo>
                    <a:pt x="16009" y="1419"/>
                  </a:lnTo>
                  <a:cubicBezTo>
                    <a:pt x="16030" y="1400"/>
                    <a:pt x="16009" y="1366"/>
                    <a:pt x="15984" y="1366"/>
                  </a:cubicBezTo>
                  <a:cubicBezTo>
                    <a:pt x="15973" y="1366"/>
                    <a:pt x="15961" y="1373"/>
                    <a:pt x="15951" y="1391"/>
                  </a:cubicBezTo>
                  <a:cubicBezTo>
                    <a:pt x="15893" y="1449"/>
                    <a:pt x="15865" y="1507"/>
                    <a:pt x="15835" y="1565"/>
                  </a:cubicBezTo>
                  <a:cubicBezTo>
                    <a:pt x="15661" y="1535"/>
                    <a:pt x="15516" y="1507"/>
                    <a:pt x="15342" y="1477"/>
                  </a:cubicBezTo>
                  <a:cubicBezTo>
                    <a:pt x="15486" y="1303"/>
                    <a:pt x="15602" y="1128"/>
                    <a:pt x="15777" y="954"/>
                  </a:cubicBezTo>
                  <a:cubicBezTo>
                    <a:pt x="15801" y="931"/>
                    <a:pt x="15767" y="889"/>
                    <a:pt x="15738" y="889"/>
                  </a:cubicBezTo>
                  <a:cubicBezTo>
                    <a:pt x="15731" y="889"/>
                    <a:pt x="15724" y="891"/>
                    <a:pt x="15719" y="896"/>
                  </a:cubicBezTo>
                  <a:cubicBezTo>
                    <a:pt x="15544" y="1070"/>
                    <a:pt x="15400" y="1275"/>
                    <a:pt x="15254" y="1449"/>
                  </a:cubicBezTo>
                  <a:lnTo>
                    <a:pt x="15168" y="1449"/>
                  </a:lnTo>
                  <a:cubicBezTo>
                    <a:pt x="14993" y="1419"/>
                    <a:pt x="14789" y="1419"/>
                    <a:pt x="14615" y="1419"/>
                  </a:cubicBezTo>
                  <a:cubicBezTo>
                    <a:pt x="14673" y="1333"/>
                    <a:pt x="14731" y="1275"/>
                    <a:pt x="14789" y="1187"/>
                  </a:cubicBezTo>
                  <a:cubicBezTo>
                    <a:pt x="14813" y="1164"/>
                    <a:pt x="14779" y="1121"/>
                    <a:pt x="14750" y="1121"/>
                  </a:cubicBezTo>
                  <a:cubicBezTo>
                    <a:pt x="14743" y="1121"/>
                    <a:pt x="14736" y="1123"/>
                    <a:pt x="14731" y="1128"/>
                  </a:cubicBezTo>
                  <a:cubicBezTo>
                    <a:pt x="14645" y="1245"/>
                    <a:pt x="14587" y="1333"/>
                    <a:pt x="14498" y="1419"/>
                  </a:cubicBezTo>
                  <a:lnTo>
                    <a:pt x="14064" y="1419"/>
                  </a:lnTo>
                  <a:cubicBezTo>
                    <a:pt x="14180" y="1245"/>
                    <a:pt x="14266" y="1042"/>
                    <a:pt x="14440" y="868"/>
                  </a:cubicBezTo>
                  <a:cubicBezTo>
                    <a:pt x="14462" y="827"/>
                    <a:pt x="14439" y="786"/>
                    <a:pt x="14403" y="786"/>
                  </a:cubicBezTo>
                  <a:cubicBezTo>
                    <a:pt x="14388" y="786"/>
                    <a:pt x="14371" y="793"/>
                    <a:pt x="14354" y="810"/>
                  </a:cubicBezTo>
                  <a:cubicBezTo>
                    <a:pt x="14208" y="984"/>
                    <a:pt x="14064" y="1217"/>
                    <a:pt x="13917" y="1419"/>
                  </a:cubicBezTo>
                  <a:lnTo>
                    <a:pt x="13627" y="1419"/>
                  </a:lnTo>
                  <a:cubicBezTo>
                    <a:pt x="13743" y="1187"/>
                    <a:pt x="13859" y="984"/>
                    <a:pt x="13947" y="752"/>
                  </a:cubicBezTo>
                  <a:cubicBezTo>
                    <a:pt x="13947" y="735"/>
                    <a:pt x="13928" y="718"/>
                    <a:pt x="13906" y="718"/>
                  </a:cubicBezTo>
                  <a:cubicBezTo>
                    <a:pt x="13890" y="718"/>
                    <a:pt x="13872" y="727"/>
                    <a:pt x="13859" y="752"/>
                  </a:cubicBezTo>
                  <a:cubicBezTo>
                    <a:pt x="13773" y="954"/>
                    <a:pt x="13657" y="1159"/>
                    <a:pt x="13569" y="1361"/>
                  </a:cubicBezTo>
                  <a:cubicBezTo>
                    <a:pt x="13541" y="1361"/>
                    <a:pt x="13541" y="1391"/>
                    <a:pt x="13541" y="1419"/>
                  </a:cubicBezTo>
                  <a:cubicBezTo>
                    <a:pt x="13366" y="1391"/>
                    <a:pt x="13220" y="1391"/>
                    <a:pt x="13046" y="1361"/>
                  </a:cubicBezTo>
                  <a:cubicBezTo>
                    <a:pt x="13134" y="1217"/>
                    <a:pt x="13192" y="1070"/>
                    <a:pt x="13278" y="926"/>
                  </a:cubicBezTo>
                  <a:cubicBezTo>
                    <a:pt x="13299" y="905"/>
                    <a:pt x="13263" y="871"/>
                    <a:pt x="13239" y="871"/>
                  </a:cubicBezTo>
                  <a:cubicBezTo>
                    <a:pt x="13228" y="871"/>
                    <a:pt x="13220" y="878"/>
                    <a:pt x="13220" y="896"/>
                  </a:cubicBezTo>
                  <a:cubicBezTo>
                    <a:pt x="13134" y="1042"/>
                    <a:pt x="13046" y="1217"/>
                    <a:pt x="12960" y="1361"/>
                  </a:cubicBezTo>
                  <a:cubicBezTo>
                    <a:pt x="12929" y="1361"/>
                    <a:pt x="12871" y="1333"/>
                    <a:pt x="12843" y="1333"/>
                  </a:cubicBezTo>
                  <a:cubicBezTo>
                    <a:pt x="12755" y="1333"/>
                    <a:pt x="12755" y="1477"/>
                    <a:pt x="12843" y="1477"/>
                  </a:cubicBezTo>
                  <a:lnTo>
                    <a:pt x="12871" y="1477"/>
                  </a:lnTo>
                  <a:lnTo>
                    <a:pt x="12697" y="1740"/>
                  </a:lnTo>
                  <a:cubicBezTo>
                    <a:pt x="12676" y="1782"/>
                    <a:pt x="12686" y="1809"/>
                    <a:pt x="12715" y="1809"/>
                  </a:cubicBezTo>
                  <a:cubicBezTo>
                    <a:pt x="12726" y="1809"/>
                    <a:pt x="12739" y="1805"/>
                    <a:pt x="12755" y="1798"/>
                  </a:cubicBezTo>
                  <a:cubicBezTo>
                    <a:pt x="12813" y="1710"/>
                    <a:pt x="12901" y="1593"/>
                    <a:pt x="12960" y="1477"/>
                  </a:cubicBezTo>
                  <a:cubicBezTo>
                    <a:pt x="13134" y="1507"/>
                    <a:pt x="13308" y="1535"/>
                    <a:pt x="13483" y="1535"/>
                  </a:cubicBezTo>
                  <a:cubicBezTo>
                    <a:pt x="13424" y="1651"/>
                    <a:pt x="13366" y="1740"/>
                    <a:pt x="13250" y="1826"/>
                  </a:cubicBezTo>
                  <a:cubicBezTo>
                    <a:pt x="13226" y="1850"/>
                    <a:pt x="13259" y="1892"/>
                    <a:pt x="13288" y="1892"/>
                  </a:cubicBezTo>
                  <a:cubicBezTo>
                    <a:pt x="13295" y="1892"/>
                    <a:pt x="13302" y="1890"/>
                    <a:pt x="13308" y="1884"/>
                  </a:cubicBezTo>
                  <a:cubicBezTo>
                    <a:pt x="13452" y="1798"/>
                    <a:pt x="13510" y="1682"/>
                    <a:pt x="13569" y="1565"/>
                  </a:cubicBezTo>
                  <a:lnTo>
                    <a:pt x="13859" y="1565"/>
                  </a:lnTo>
                  <a:cubicBezTo>
                    <a:pt x="13801" y="1651"/>
                    <a:pt x="13743" y="1740"/>
                    <a:pt x="13715" y="1798"/>
                  </a:cubicBezTo>
                  <a:cubicBezTo>
                    <a:pt x="13694" y="1839"/>
                    <a:pt x="13716" y="1880"/>
                    <a:pt x="13742" y="1880"/>
                  </a:cubicBezTo>
                  <a:cubicBezTo>
                    <a:pt x="13753" y="1880"/>
                    <a:pt x="13764" y="1873"/>
                    <a:pt x="13773" y="1856"/>
                  </a:cubicBezTo>
                  <a:cubicBezTo>
                    <a:pt x="13859" y="1768"/>
                    <a:pt x="13917" y="1682"/>
                    <a:pt x="13975" y="1565"/>
                  </a:cubicBezTo>
                  <a:lnTo>
                    <a:pt x="14006" y="1565"/>
                  </a:lnTo>
                  <a:cubicBezTo>
                    <a:pt x="14150" y="1565"/>
                    <a:pt x="14266" y="1565"/>
                    <a:pt x="14382" y="1535"/>
                  </a:cubicBezTo>
                  <a:lnTo>
                    <a:pt x="14382" y="1535"/>
                  </a:lnTo>
                  <a:cubicBezTo>
                    <a:pt x="14296" y="1624"/>
                    <a:pt x="14238" y="1710"/>
                    <a:pt x="14180" y="1798"/>
                  </a:cubicBezTo>
                  <a:cubicBezTo>
                    <a:pt x="14139" y="1839"/>
                    <a:pt x="14170" y="1880"/>
                    <a:pt x="14212" y="1880"/>
                  </a:cubicBezTo>
                  <a:cubicBezTo>
                    <a:pt x="14229" y="1880"/>
                    <a:pt x="14249" y="1873"/>
                    <a:pt x="14266" y="1856"/>
                  </a:cubicBezTo>
                  <a:cubicBezTo>
                    <a:pt x="14324" y="1740"/>
                    <a:pt x="14412" y="1651"/>
                    <a:pt x="14498" y="1535"/>
                  </a:cubicBezTo>
                  <a:cubicBezTo>
                    <a:pt x="14731" y="1535"/>
                    <a:pt x="14935" y="1535"/>
                    <a:pt x="15168" y="1593"/>
                  </a:cubicBezTo>
                  <a:cubicBezTo>
                    <a:pt x="15110" y="1682"/>
                    <a:pt x="15021" y="1798"/>
                    <a:pt x="14963" y="1914"/>
                  </a:cubicBezTo>
                  <a:cubicBezTo>
                    <a:pt x="14943" y="1957"/>
                    <a:pt x="14984" y="1983"/>
                    <a:pt x="15019" y="1983"/>
                  </a:cubicBezTo>
                  <a:cubicBezTo>
                    <a:pt x="15031" y="1983"/>
                    <a:pt x="15043" y="1980"/>
                    <a:pt x="15052" y="1972"/>
                  </a:cubicBezTo>
                  <a:cubicBezTo>
                    <a:pt x="15110" y="1826"/>
                    <a:pt x="15196" y="1710"/>
                    <a:pt x="15254" y="1593"/>
                  </a:cubicBezTo>
                  <a:cubicBezTo>
                    <a:pt x="15428" y="1651"/>
                    <a:pt x="15575" y="1710"/>
                    <a:pt x="15691" y="1768"/>
                  </a:cubicBezTo>
                  <a:cubicBezTo>
                    <a:pt x="15661" y="1826"/>
                    <a:pt x="15575" y="1884"/>
                    <a:pt x="15516" y="1914"/>
                  </a:cubicBezTo>
                  <a:cubicBezTo>
                    <a:pt x="15467" y="1938"/>
                    <a:pt x="15502" y="2006"/>
                    <a:pt x="15531" y="2006"/>
                  </a:cubicBezTo>
                  <a:cubicBezTo>
                    <a:pt x="15536" y="2006"/>
                    <a:pt x="15540" y="2004"/>
                    <a:pt x="15544" y="2000"/>
                  </a:cubicBezTo>
                  <a:cubicBezTo>
                    <a:pt x="15661" y="1942"/>
                    <a:pt x="15719" y="1884"/>
                    <a:pt x="15777" y="1798"/>
                  </a:cubicBezTo>
                  <a:cubicBezTo>
                    <a:pt x="15923" y="1826"/>
                    <a:pt x="16039" y="1884"/>
                    <a:pt x="16184" y="1914"/>
                  </a:cubicBezTo>
                  <a:cubicBezTo>
                    <a:pt x="16474" y="1972"/>
                    <a:pt x="16795" y="1942"/>
                    <a:pt x="17113" y="1972"/>
                  </a:cubicBezTo>
                  <a:cubicBezTo>
                    <a:pt x="17434" y="2000"/>
                    <a:pt x="17753" y="2147"/>
                    <a:pt x="18043" y="2291"/>
                  </a:cubicBezTo>
                  <a:cubicBezTo>
                    <a:pt x="18021" y="2291"/>
                    <a:pt x="18054" y="2328"/>
                    <a:pt x="18082" y="2328"/>
                  </a:cubicBezTo>
                  <a:cubicBezTo>
                    <a:pt x="18089" y="2328"/>
                    <a:pt x="18096" y="2326"/>
                    <a:pt x="18101" y="2321"/>
                  </a:cubicBezTo>
                  <a:lnTo>
                    <a:pt x="18131" y="2321"/>
                  </a:lnTo>
                  <a:cubicBezTo>
                    <a:pt x="18392" y="2437"/>
                    <a:pt x="18654" y="2553"/>
                    <a:pt x="18887" y="2639"/>
                  </a:cubicBezTo>
                  <a:lnTo>
                    <a:pt x="18887" y="2697"/>
                  </a:lnTo>
                  <a:lnTo>
                    <a:pt x="18915" y="2728"/>
                  </a:lnTo>
                  <a:cubicBezTo>
                    <a:pt x="18915" y="2756"/>
                    <a:pt x="18945" y="2756"/>
                    <a:pt x="18973" y="2756"/>
                  </a:cubicBezTo>
                  <a:cubicBezTo>
                    <a:pt x="19003" y="2728"/>
                    <a:pt x="19003" y="2697"/>
                    <a:pt x="19031" y="2697"/>
                  </a:cubicBezTo>
                  <a:cubicBezTo>
                    <a:pt x="19119" y="2728"/>
                    <a:pt x="19236" y="2728"/>
                    <a:pt x="19322" y="2756"/>
                  </a:cubicBezTo>
                  <a:lnTo>
                    <a:pt x="19294" y="2756"/>
                  </a:lnTo>
                  <a:cubicBezTo>
                    <a:pt x="19244" y="2782"/>
                    <a:pt x="19280" y="2849"/>
                    <a:pt x="19328" y="2849"/>
                  </a:cubicBezTo>
                  <a:cubicBezTo>
                    <a:pt x="19336" y="2849"/>
                    <a:pt x="19344" y="2848"/>
                    <a:pt x="19352" y="2844"/>
                  </a:cubicBezTo>
                  <a:lnTo>
                    <a:pt x="19438" y="2756"/>
                  </a:lnTo>
                  <a:cubicBezTo>
                    <a:pt x="19612" y="2786"/>
                    <a:pt x="19786" y="2814"/>
                    <a:pt x="19961" y="2814"/>
                  </a:cubicBezTo>
                  <a:cubicBezTo>
                    <a:pt x="19700" y="3046"/>
                    <a:pt x="19438" y="3251"/>
                    <a:pt x="19147" y="3425"/>
                  </a:cubicBezTo>
                  <a:cubicBezTo>
                    <a:pt x="18566" y="3860"/>
                    <a:pt x="17957" y="4208"/>
                    <a:pt x="17404" y="4673"/>
                  </a:cubicBezTo>
                  <a:cubicBezTo>
                    <a:pt x="16765" y="5226"/>
                    <a:pt x="16184" y="5835"/>
                    <a:pt x="15486" y="6272"/>
                  </a:cubicBezTo>
                  <a:cubicBezTo>
                    <a:pt x="14877" y="6679"/>
                    <a:pt x="14266" y="7114"/>
                    <a:pt x="13715" y="7637"/>
                  </a:cubicBezTo>
                  <a:cubicBezTo>
                    <a:pt x="13649" y="7703"/>
                    <a:pt x="13714" y="7785"/>
                    <a:pt x="13787" y="7785"/>
                  </a:cubicBezTo>
                  <a:cubicBezTo>
                    <a:pt x="13812" y="7785"/>
                    <a:pt x="13837" y="7775"/>
                    <a:pt x="13859" y="7753"/>
                  </a:cubicBezTo>
                  <a:cubicBezTo>
                    <a:pt x="13877" y="7753"/>
                    <a:pt x="13894" y="7744"/>
                    <a:pt x="13905" y="7730"/>
                  </a:cubicBezTo>
                  <a:lnTo>
                    <a:pt x="13905" y="7730"/>
                  </a:lnTo>
                  <a:cubicBezTo>
                    <a:pt x="13860" y="7864"/>
                    <a:pt x="13868" y="7993"/>
                    <a:pt x="13975" y="8074"/>
                  </a:cubicBezTo>
                  <a:cubicBezTo>
                    <a:pt x="13986" y="8079"/>
                    <a:pt x="13996" y="8081"/>
                    <a:pt x="14005" y="8081"/>
                  </a:cubicBezTo>
                  <a:cubicBezTo>
                    <a:pt x="14043" y="8081"/>
                    <a:pt x="14058" y="8039"/>
                    <a:pt x="14033" y="8016"/>
                  </a:cubicBezTo>
                  <a:cubicBezTo>
                    <a:pt x="13917" y="7927"/>
                    <a:pt x="14006" y="7695"/>
                    <a:pt x="14064" y="7609"/>
                  </a:cubicBezTo>
                  <a:lnTo>
                    <a:pt x="14064" y="7579"/>
                  </a:lnTo>
                  <a:cubicBezTo>
                    <a:pt x="14761" y="6998"/>
                    <a:pt x="15544" y="6649"/>
                    <a:pt x="16272" y="6098"/>
                  </a:cubicBezTo>
                  <a:cubicBezTo>
                    <a:pt x="17055" y="5487"/>
                    <a:pt x="17725" y="4789"/>
                    <a:pt x="18538" y="4266"/>
                  </a:cubicBezTo>
                  <a:cubicBezTo>
                    <a:pt x="19177" y="3832"/>
                    <a:pt x="19817" y="3425"/>
                    <a:pt x="20398" y="2902"/>
                  </a:cubicBezTo>
                  <a:cubicBezTo>
                    <a:pt x="20572" y="2960"/>
                    <a:pt x="20716" y="3046"/>
                    <a:pt x="20863" y="3162"/>
                  </a:cubicBezTo>
                  <a:lnTo>
                    <a:pt x="20891" y="3162"/>
                  </a:lnTo>
                  <a:cubicBezTo>
                    <a:pt x="20833" y="3251"/>
                    <a:pt x="20746" y="3309"/>
                    <a:pt x="20688" y="3367"/>
                  </a:cubicBezTo>
                  <a:cubicBezTo>
                    <a:pt x="20647" y="3408"/>
                    <a:pt x="20678" y="3449"/>
                    <a:pt x="20711" y="3449"/>
                  </a:cubicBezTo>
                  <a:cubicBezTo>
                    <a:pt x="20724" y="3449"/>
                    <a:pt x="20738" y="3442"/>
                    <a:pt x="20746" y="3425"/>
                  </a:cubicBezTo>
                  <a:cubicBezTo>
                    <a:pt x="20979" y="3220"/>
                    <a:pt x="21211" y="2988"/>
                    <a:pt x="21414" y="2756"/>
                  </a:cubicBezTo>
                  <a:cubicBezTo>
                    <a:pt x="21461" y="2733"/>
                    <a:pt x="21431" y="2690"/>
                    <a:pt x="21387" y="2690"/>
                  </a:cubicBezTo>
                  <a:cubicBezTo>
                    <a:pt x="21377" y="2690"/>
                    <a:pt x="21366" y="2692"/>
                    <a:pt x="21356" y="2697"/>
                  </a:cubicBezTo>
                  <a:lnTo>
                    <a:pt x="20921" y="3134"/>
                  </a:lnTo>
                  <a:cubicBezTo>
                    <a:pt x="20805" y="2988"/>
                    <a:pt x="20688" y="2902"/>
                    <a:pt x="20542" y="2814"/>
                  </a:cubicBezTo>
                  <a:lnTo>
                    <a:pt x="20630" y="2728"/>
                  </a:lnTo>
                  <a:cubicBezTo>
                    <a:pt x="20746" y="2639"/>
                    <a:pt x="20891" y="2465"/>
                    <a:pt x="20979" y="2263"/>
                  </a:cubicBezTo>
                  <a:cubicBezTo>
                    <a:pt x="21006" y="2260"/>
                    <a:pt x="21035" y="2259"/>
                    <a:pt x="21064" y="2259"/>
                  </a:cubicBezTo>
                  <a:cubicBezTo>
                    <a:pt x="21408" y="2259"/>
                    <a:pt x="21869" y="2414"/>
                    <a:pt x="22083" y="2495"/>
                  </a:cubicBezTo>
                  <a:cubicBezTo>
                    <a:pt x="22518" y="2611"/>
                    <a:pt x="22897" y="2814"/>
                    <a:pt x="23245" y="3134"/>
                  </a:cubicBezTo>
                  <a:cubicBezTo>
                    <a:pt x="23506" y="3425"/>
                    <a:pt x="23710" y="3716"/>
                    <a:pt x="24059" y="3948"/>
                  </a:cubicBezTo>
                  <a:cubicBezTo>
                    <a:pt x="24377" y="4150"/>
                    <a:pt x="24726" y="4325"/>
                    <a:pt x="25017" y="4587"/>
                  </a:cubicBezTo>
                  <a:cubicBezTo>
                    <a:pt x="25598" y="5138"/>
                    <a:pt x="25977" y="5924"/>
                    <a:pt x="26411" y="6591"/>
                  </a:cubicBezTo>
                  <a:cubicBezTo>
                    <a:pt x="26469" y="6679"/>
                    <a:pt x="26732" y="6912"/>
                    <a:pt x="26732" y="7056"/>
                  </a:cubicBezTo>
                  <a:cubicBezTo>
                    <a:pt x="26711" y="7238"/>
                    <a:pt x="26537" y="7266"/>
                    <a:pt x="26374" y="7266"/>
                  </a:cubicBezTo>
                  <a:cubicBezTo>
                    <a:pt x="26302" y="7266"/>
                    <a:pt x="26232" y="7260"/>
                    <a:pt x="26179" y="7260"/>
                  </a:cubicBezTo>
                  <a:cubicBezTo>
                    <a:pt x="25977" y="7288"/>
                    <a:pt x="25802" y="7288"/>
                    <a:pt x="25598" y="7318"/>
                  </a:cubicBezTo>
                  <a:lnTo>
                    <a:pt x="25423" y="6970"/>
                  </a:lnTo>
                  <a:cubicBezTo>
                    <a:pt x="25395" y="6940"/>
                    <a:pt x="25395" y="6940"/>
                    <a:pt x="25395" y="6912"/>
                  </a:cubicBezTo>
                  <a:cubicBezTo>
                    <a:pt x="25481" y="6765"/>
                    <a:pt x="25598" y="6621"/>
                    <a:pt x="25686" y="6447"/>
                  </a:cubicBezTo>
                  <a:cubicBezTo>
                    <a:pt x="25703" y="6411"/>
                    <a:pt x="25677" y="6385"/>
                    <a:pt x="25647" y="6385"/>
                  </a:cubicBezTo>
                  <a:cubicBezTo>
                    <a:pt x="25628" y="6385"/>
                    <a:pt x="25609" y="6395"/>
                    <a:pt x="25598" y="6417"/>
                  </a:cubicBezTo>
                  <a:cubicBezTo>
                    <a:pt x="25512" y="6533"/>
                    <a:pt x="25423" y="6679"/>
                    <a:pt x="25337" y="6823"/>
                  </a:cubicBezTo>
                  <a:cubicBezTo>
                    <a:pt x="25075" y="6358"/>
                    <a:pt x="24784" y="5894"/>
                    <a:pt x="24435" y="5545"/>
                  </a:cubicBezTo>
                  <a:cubicBezTo>
                    <a:pt x="24261" y="5371"/>
                    <a:pt x="24059" y="5226"/>
                    <a:pt x="23826" y="5110"/>
                  </a:cubicBezTo>
                  <a:cubicBezTo>
                    <a:pt x="23536" y="4964"/>
                    <a:pt x="23331" y="4878"/>
                    <a:pt x="23129" y="4703"/>
                  </a:cubicBezTo>
                  <a:cubicBezTo>
                    <a:pt x="23215" y="4587"/>
                    <a:pt x="23303" y="4471"/>
                    <a:pt x="23389" y="4383"/>
                  </a:cubicBezTo>
                  <a:cubicBezTo>
                    <a:pt x="23414" y="4360"/>
                    <a:pt x="23380" y="4317"/>
                    <a:pt x="23350" y="4317"/>
                  </a:cubicBezTo>
                  <a:cubicBezTo>
                    <a:pt x="23343" y="4317"/>
                    <a:pt x="23337" y="4319"/>
                    <a:pt x="23331" y="4325"/>
                  </a:cubicBezTo>
                  <a:cubicBezTo>
                    <a:pt x="23245" y="4441"/>
                    <a:pt x="23157" y="4529"/>
                    <a:pt x="23071" y="4645"/>
                  </a:cubicBezTo>
                  <a:lnTo>
                    <a:pt x="22983" y="4557"/>
                  </a:lnTo>
                  <a:lnTo>
                    <a:pt x="22808" y="4383"/>
                  </a:lnTo>
                  <a:cubicBezTo>
                    <a:pt x="22897" y="4297"/>
                    <a:pt x="22983" y="4239"/>
                    <a:pt x="23071" y="4150"/>
                  </a:cubicBezTo>
                  <a:cubicBezTo>
                    <a:pt x="23118" y="4128"/>
                    <a:pt x="23089" y="4085"/>
                    <a:pt x="23044" y="4085"/>
                  </a:cubicBezTo>
                  <a:cubicBezTo>
                    <a:pt x="23034" y="4085"/>
                    <a:pt x="23024" y="4087"/>
                    <a:pt x="23013" y="4092"/>
                  </a:cubicBezTo>
                  <a:cubicBezTo>
                    <a:pt x="22925" y="4180"/>
                    <a:pt x="22839" y="4239"/>
                    <a:pt x="22750" y="4325"/>
                  </a:cubicBezTo>
                  <a:cubicBezTo>
                    <a:pt x="22664" y="4239"/>
                    <a:pt x="22606" y="4150"/>
                    <a:pt x="22518" y="4092"/>
                  </a:cubicBezTo>
                  <a:cubicBezTo>
                    <a:pt x="22548" y="4064"/>
                    <a:pt x="22576" y="4006"/>
                    <a:pt x="22634" y="3976"/>
                  </a:cubicBezTo>
                  <a:cubicBezTo>
                    <a:pt x="22655" y="3956"/>
                    <a:pt x="22633" y="3935"/>
                    <a:pt x="22607" y="3935"/>
                  </a:cubicBezTo>
                  <a:cubicBezTo>
                    <a:pt x="22596" y="3935"/>
                    <a:pt x="22585" y="3939"/>
                    <a:pt x="22576" y="3948"/>
                  </a:cubicBezTo>
                  <a:cubicBezTo>
                    <a:pt x="22548" y="3976"/>
                    <a:pt x="22490" y="4006"/>
                    <a:pt x="22460" y="4034"/>
                  </a:cubicBezTo>
                  <a:cubicBezTo>
                    <a:pt x="22374" y="3976"/>
                    <a:pt x="22257" y="3890"/>
                    <a:pt x="22169" y="3832"/>
                  </a:cubicBezTo>
                  <a:cubicBezTo>
                    <a:pt x="22285" y="3743"/>
                    <a:pt x="22374" y="3627"/>
                    <a:pt x="22460" y="3541"/>
                  </a:cubicBezTo>
                  <a:cubicBezTo>
                    <a:pt x="22506" y="3517"/>
                    <a:pt x="22478" y="3475"/>
                    <a:pt x="22451" y="3475"/>
                  </a:cubicBezTo>
                  <a:cubicBezTo>
                    <a:pt x="22444" y="3475"/>
                    <a:pt x="22437" y="3477"/>
                    <a:pt x="22432" y="3483"/>
                  </a:cubicBezTo>
                  <a:cubicBezTo>
                    <a:pt x="22316" y="3599"/>
                    <a:pt x="22199" y="3685"/>
                    <a:pt x="22111" y="3774"/>
                  </a:cubicBezTo>
                  <a:cubicBezTo>
                    <a:pt x="21995" y="3685"/>
                    <a:pt x="21851" y="3627"/>
                    <a:pt x="21734" y="3541"/>
                  </a:cubicBezTo>
                  <a:cubicBezTo>
                    <a:pt x="21820" y="3453"/>
                    <a:pt x="21909" y="3367"/>
                    <a:pt x="22025" y="3279"/>
                  </a:cubicBezTo>
                  <a:cubicBezTo>
                    <a:pt x="22053" y="3251"/>
                    <a:pt x="21995" y="3220"/>
                    <a:pt x="21995" y="3220"/>
                  </a:cubicBezTo>
                  <a:cubicBezTo>
                    <a:pt x="21879" y="3337"/>
                    <a:pt x="21762" y="3425"/>
                    <a:pt x="21676" y="3511"/>
                  </a:cubicBezTo>
                  <a:cubicBezTo>
                    <a:pt x="21664" y="3507"/>
                    <a:pt x="21653" y="3506"/>
                    <a:pt x="21643" y="3506"/>
                  </a:cubicBezTo>
                  <a:cubicBezTo>
                    <a:pt x="21574" y="3506"/>
                    <a:pt x="21534" y="3577"/>
                    <a:pt x="21560" y="3627"/>
                  </a:cubicBezTo>
                  <a:cubicBezTo>
                    <a:pt x="21472" y="3716"/>
                    <a:pt x="21356" y="3802"/>
                    <a:pt x="21270" y="3860"/>
                  </a:cubicBezTo>
                  <a:cubicBezTo>
                    <a:pt x="21211" y="3860"/>
                    <a:pt x="21239" y="3918"/>
                    <a:pt x="21270" y="3918"/>
                  </a:cubicBezTo>
                  <a:cubicBezTo>
                    <a:pt x="21414" y="3860"/>
                    <a:pt x="21502" y="3774"/>
                    <a:pt x="21588" y="3685"/>
                  </a:cubicBezTo>
                  <a:cubicBezTo>
                    <a:pt x="21704" y="3743"/>
                    <a:pt x="21820" y="3832"/>
                    <a:pt x="21937" y="3918"/>
                  </a:cubicBezTo>
                  <a:cubicBezTo>
                    <a:pt x="21879" y="3948"/>
                    <a:pt x="21820" y="4006"/>
                    <a:pt x="21762" y="4034"/>
                  </a:cubicBezTo>
                  <a:cubicBezTo>
                    <a:pt x="21740" y="4058"/>
                    <a:pt x="21753" y="4101"/>
                    <a:pt x="21790" y="4101"/>
                  </a:cubicBezTo>
                  <a:cubicBezTo>
                    <a:pt x="21799" y="4101"/>
                    <a:pt x="21809" y="4098"/>
                    <a:pt x="21820" y="4092"/>
                  </a:cubicBezTo>
                  <a:cubicBezTo>
                    <a:pt x="21879" y="4064"/>
                    <a:pt x="21937" y="4006"/>
                    <a:pt x="21995" y="3976"/>
                  </a:cubicBezTo>
                  <a:cubicBezTo>
                    <a:pt x="22111" y="4034"/>
                    <a:pt x="22199" y="4122"/>
                    <a:pt x="22285" y="4208"/>
                  </a:cubicBezTo>
                  <a:cubicBezTo>
                    <a:pt x="22227" y="4239"/>
                    <a:pt x="22169" y="4297"/>
                    <a:pt x="22141" y="4325"/>
                  </a:cubicBezTo>
                  <a:cubicBezTo>
                    <a:pt x="22094" y="4349"/>
                    <a:pt x="22123" y="4391"/>
                    <a:pt x="22166" y="4391"/>
                  </a:cubicBezTo>
                  <a:cubicBezTo>
                    <a:pt x="22176" y="4391"/>
                    <a:pt x="22188" y="4389"/>
                    <a:pt x="22199" y="4383"/>
                  </a:cubicBezTo>
                  <a:cubicBezTo>
                    <a:pt x="22227" y="4325"/>
                    <a:pt x="22285" y="4297"/>
                    <a:pt x="22343" y="4239"/>
                  </a:cubicBezTo>
                  <a:cubicBezTo>
                    <a:pt x="22374" y="4266"/>
                    <a:pt x="22402" y="4325"/>
                    <a:pt x="22460" y="4355"/>
                  </a:cubicBezTo>
                  <a:lnTo>
                    <a:pt x="22576" y="4471"/>
                  </a:lnTo>
                  <a:cubicBezTo>
                    <a:pt x="22576" y="4499"/>
                    <a:pt x="22548" y="4529"/>
                    <a:pt x="22518" y="4529"/>
                  </a:cubicBezTo>
                  <a:cubicBezTo>
                    <a:pt x="22497" y="4550"/>
                    <a:pt x="22525" y="4607"/>
                    <a:pt x="22552" y="4607"/>
                  </a:cubicBezTo>
                  <a:cubicBezTo>
                    <a:pt x="22561" y="4607"/>
                    <a:pt x="22569" y="4601"/>
                    <a:pt x="22576" y="4587"/>
                  </a:cubicBezTo>
                  <a:cubicBezTo>
                    <a:pt x="22606" y="4587"/>
                    <a:pt x="22634" y="4557"/>
                    <a:pt x="22634" y="4557"/>
                  </a:cubicBezTo>
                  <a:cubicBezTo>
                    <a:pt x="22722" y="4645"/>
                    <a:pt x="22808" y="4731"/>
                    <a:pt x="22897" y="4848"/>
                  </a:cubicBezTo>
                  <a:cubicBezTo>
                    <a:pt x="22839" y="4906"/>
                    <a:pt x="22808" y="4936"/>
                    <a:pt x="22780" y="4994"/>
                  </a:cubicBezTo>
                  <a:cubicBezTo>
                    <a:pt x="22756" y="5017"/>
                    <a:pt x="22790" y="5060"/>
                    <a:pt x="22820" y="5060"/>
                  </a:cubicBezTo>
                  <a:cubicBezTo>
                    <a:pt x="22826" y="5060"/>
                    <a:pt x="22833" y="5057"/>
                    <a:pt x="22839" y="5052"/>
                  </a:cubicBezTo>
                  <a:cubicBezTo>
                    <a:pt x="22866" y="4994"/>
                    <a:pt x="22925" y="4964"/>
                    <a:pt x="22955" y="4906"/>
                  </a:cubicBezTo>
                  <a:cubicBezTo>
                    <a:pt x="22955" y="4936"/>
                    <a:pt x="22983" y="4964"/>
                    <a:pt x="23013" y="4994"/>
                  </a:cubicBezTo>
                  <a:cubicBezTo>
                    <a:pt x="23129" y="5110"/>
                    <a:pt x="23245" y="5196"/>
                    <a:pt x="23389" y="5254"/>
                  </a:cubicBezTo>
                  <a:cubicBezTo>
                    <a:pt x="23331" y="5401"/>
                    <a:pt x="23273" y="5517"/>
                    <a:pt x="23273" y="5661"/>
                  </a:cubicBezTo>
                  <a:cubicBezTo>
                    <a:pt x="23273" y="5690"/>
                    <a:pt x="23288" y="5705"/>
                    <a:pt x="23306" y="5705"/>
                  </a:cubicBezTo>
                  <a:cubicBezTo>
                    <a:pt x="23324" y="5705"/>
                    <a:pt x="23346" y="5690"/>
                    <a:pt x="23362" y="5661"/>
                  </a:cubicBezTo>
                  <a:cubicBezTo>
                    <a:pt x="23362" y="5545"/>
                    <a:pt x="23389" y="5429"/>
                    <a:pt x="23448" y="5312"/>
                  </a:cubicBezTo>
                  <a:lnTo>
                    <a:pt x="23506" y="5312"/>
                  </a:lnTo>
                  <a:cubicBezTo>
                    <a:pt x="23826" y="5487"/>
                    <a:pt x="24087" y="5719"/>
                    <a:pt x="24349" y="5982"/>
                  </a:cubicBezTo>
                  <a:cubicBezTo>
                    <a:pt x="24640" y="6331"/>
                    <a:pt x="24872" y="6707"/>
                    <a:pt x="25105" y="7086"/>
                  </a:cubicBezTo>
                  <a:cubicBezTo>
                    <a:pt x="25075" y="7172"/>
                    <a:pt x="25017" y="7230"/>
                    <a:pt x="24958" y="7288"/>
                  </a:cubicBezTo>
                  <a:cubicBezTo>
                    <a:pt x="24931" y="7318"/>
                    <a:pt x="24958" y="7346"/>
                    <a:pt x="24989" y="7377"/>
                  </a:cubicBezTo>
                  <a:lnTo>
                    <a:pt x="24900" y="7377"/>
                  </a:lnTo>
                  <a:cubicBezTo>
                    <a:pt x="24087" y="7435"/>
                    <a:pt x="23331" y="7695"/>
                    <a:pt x="22548" y="7753"/>
                  </a:cubicBezTo>
                  <a:cubicBezTo>
                    <a:pt x="21704" y="7811"/>
                    <a:pt x="20891" y="7811"/>
                    <a:pt x="20049" y="7869"/>
                  </a:cubicBezTo>
                  <a:cubicBezTo>
                    <a:pt x="19236" y="7927"/>
                    <a:pt x="18392" y="8016"/>
                    <a:pt x="17550" y="8074"/>
                  </a:cubicBezTo>
                  <a:cubicBezTo>
                    <a:pt x="17299" y="8083"/>
                    <a:pt x="17047" y="8086"/>
                    <a:pt x="16795" y="8086"/>
                  </a:cubicBezTo>
                  <a:cubicBezTo>
                    <a:pt x="16291" y="8086"/>
                    <a:pt x="15788" y="8074"/>
                    <a:pt x="15284" y="8074"/>
                  </a:cubicBezTo>
                  <a:cubicBezTo>
                    <a:pt x="15284" y="8016"/>
                    <a:pt x="15312" y="7958"/>
                    <a:pt x="15312" y="7900"/>
                  </a:cubicBezTo>
                  <a:lnTo>
                    <a:pt x="15400" y="7725"/>
                  </a:lnTo>
                  <a:cubicBezTo>
                    <a:pt x="15400" y="7704"/>
                    <a:pt x="15385" y="7684"/>
                    <a:pt x="15366" y="7684"/>
                  </a:cubicBezTo>
                  <a:cubicBezTo>
                    <a:pt x="15358" y="7684"/>
                    <a:pt x="15350" y="7687"/>
                    <a:pt x="15342" y="7695"/>
                  </a:cubicBezTo>
                  <a:cubicBezTo>
                    <a:pt x="15312" y="7783"/>
                    <a:pt x="15226" y="7927"/>
                    <a:pt x="15226" y="8074"/>
                  </a:cubicBezTo>
                  <a:cubicBezTo>
                    <a:pt x="15168" y="8074"/>
                    <a:pt x="15138" y="8044"/>
                    <a:pt x="15079" y="8044"/>
                  </a:cubicBezTo>
                  <a:cubicBezTo>
                    <a:pt x="14963" y="8044"/>
                    <a:pt x="14963" y="8218"/>
                    <a:pt x="15079" y="8218"/>
                  </a:cubicBezTo>
                  <a:cubicBezTo>
                    <a:pt x="15805" y="8268"/>
                    <a:pt x="16509" y="8340"/>
                    <a:pt x="17209" y="8340"/>
                  </a:cubicBezTo>
                  <a:cubicBezTo>
                    <a:pt x="17323" y="8340"/>
                    <a:pt x="17437" y="8338"/>
                    <a:pt x="17550" y="8334"/>
                  </a:cubicBezTo>
                  <a:cubicBezTo>
                    <a:pt x="18364" y="8306"/>
                    <a:pt x="19177" y="8218"/>
                    <a:pt x="19961" y="8160"/>
                  </a:cubicBezTo>
                  <a:cubicBezTo>
                    <a:pt x="20232" y="8151"/>
                    <a:pt x="20500" y="8148"/>
                    <a:pt x="20766" y="8148"/>
                  </a:cubicBezTo>
                  <a:cubicBezTo>
                    <a:pt x="21298" y="8148"/>
                    <a:pt x="21821" y="8160"/>
                    <a:pt x="22343" y="8160"/>
                  </a:cubicBezTo>
                  <a:cubicBezTo>
                    <a:pt x="23157" y="8132"/>
                    <a:pt x="23912" y="7841"/>
                    <a:pt x="24698" y="7753"/>
                  </a:cubicBezTo>
                  <a:cubicBezTo>
                    <a:pt x="24958" y="7753"/>
                    <a:pt x="25221" y="7725"/>
                    <a:pt x="25481" y="7695"/>
                  </a:cubicBezTo>
                  <a:cubicBezTo>
                    <a:pt x="25570" y="7841"/>
                    <a:pt x="25598" y="7927"/>
                    <a:pt x="25686" y="8102"/>
                  </a:cubicBezTo>
                  <a:cubicBezTo>
                    <a:pt x="25744" y="8218"/>
                    <a:pt x="25772" y="8276"/>
                    <a:pt x="25888" y="8306"/>
                  </a:cubicBezTo>
                  <a:cubicBezTo>
                    <a:pt x="25918" y="8306"/>
                    <a:pt x="25946" y="8276"/>
                    <a:pt x="25918" y="8248"/>
                  </a:cubicBezTo>
                  <a:cubicBezTo>
                    <a:pt x="25744" y="8132"/>
                    <a:pt x="25802" y="7869"/>
                    <a:pt x="25744" y="7667"/>
                  </a:cubicBezTo>
                  <a:lnTo>
                    <a:pt x="25888" y="7667"/>
                  </a:lnTo>
                  <a:cubicBezTo>
                    <a:pt x="26151" y="7637"/>
                    <a:pt x="26469" y="7667"/>
                    <a:pt x="26760" y="7609"/>
                  </a:cubicBezTo>
                  <a:cubicBezTo>
                    <a:pt x="26992" y="7811"/>
                    <a:pt x="27139" y="8132"/>
                    <a:pt x="27197" y="8423"/>
                  </a:cubicBezTo>
                  <a:cubicBezTo>
                    <a:pt x="27197" y="8481"/>
                    <a:pt x="27225" y="8509"/>
                    <a:pt x="27225" y="8539"/>
                  </a:cubicBezTo>
                  <a:cubicBezTo>
                    <a:pt x="27283" y="8799"/>
                    <a:pt x="27255" y="9062"/>
                    <a:pt x="27225" y="9294"/>
                  </a:cubicBezTo>
                  <a:cubicBezTo>
                    <a:pt x="27197" y="9032"/>
                    <a:pt x="27109" y="8771"/>
                    <a:pt x="27023" y="8509"/>
                  </a:cubicBezTo>
                  <a:cubicBezTo>
                    <a:pt x="27023" y="8484"/>
                    <a:pt x="27012" y="8475"/>
                    <a:pt x="27001" y="8475"/>
                  </a:cubicBezTo>
                  <a:cubicBezTo>
                    <a:pt x="26984" y="8475"/>
                    <a:pt x="26964" y="8492"/>
                    <a:pt x="26964" y="8509"/>
                  </a:cubicBezTo>
                  <a:cubicBezTo>
                    <a:pt x="27050" y="8887"/>
                    <a:pt x="27167" y="9264"/>
                    <a:pt x="27197" y="9643"/>
                  </a:cubicBezTo>
                  <a:lnTo>
                    <a:pt x="27197" y="9671"/>
                  </a:lnTo>
                  <a:cubicBezTo>
                    <a:pt x="27081" y="10368"/>
                    <a:pt x="26964" y="11038"/>
                    <a:pt x="26790" y="11735"/>
                  </a:cubicBezTo>
                  <a:cubicBezTo>
                    <a:pt x="26616" y="12432"/>
                    <a:pt x="26383" y="13130"/>
                    <a:pt x="25918" y="13711"/>
                  </a:cubicBezTo>
                  <a:cubicBezTo>
                    <a:pt x="25570" y="14176"/>
                    <a:pt x="25105" y="14582"/>
                    <a:pt x="24668" y="14959"/>
                  </a:cubicBezTo>
                  <a:cubicBezTo>
                    <a:pt x="24610" y="14582"/>
                    <a:pt x="24435" y="14203"/>
                    <a:pt x="24233" y="13943"/>
                  </a:cubicBezTo>
                  <a:cubicBezTo>
                    <a:pt x="24059" y="13739"/>
                    <a:pt x="23912" y="13536"/>
                    <a:pt x="23738" y="13362"/>
                  </a:cubicBezTo>
                  <a:cubicBezTo>
                    <a:pt x="24117" y="13041"/>
                    <a:pt x="24582" y="12809"/>
                    <a:pt x="24842" y="12344"/>
                  </a:cubicBezTo>
                  <a:cubicBezTo>
                    <a:pt x="25191" y="11793"/>
                    <a:pt x="25395" y="11182"/>
                    <a:pt x="25686" y="10631"/>
                  </a:cubicBezTo>
                  <a:cubicBezTo>
                    <a:pt x="26004" y="10019"/>
                    <a:pt x="25977" y="9469"/>
                    <a:pt x="25946" y="8799"/>
                  </a:cubicBezTo>
                  <a:cubicBezTo>
                    <a:pt x="25946" y="8756"/>
                    <a:pt x="25917" y="8735"/>
                    <a:pt x="25888" y="8735"/>
                  </a:cubicBezTo>
                  <a:cubicBezTo>
                    <a:pt x="25859" y="8735"/>
                    <a:pt x="25830" y="8756"/>
                    <a:pt x="25830" y="8799"/>
                  </a:cubicBezTo>
                  <a:cubicBezTo>
                    <a:pt x="25802" y="9178"/>
                    <a:pt x="25802" y="9527"/>
                    <a:pt x="25656" y="9875"/>
                  </a:cubicBezTo>
                  <a:cubicBezTo>
                    <a:pt x="25540" y="10166"/>
                    <a:pt x="25365" y="10456"/>
                    <a:pt x="25191" y="10717"/>
                  </a:cubicBezTo>
                  <a:cubicBezTo>
                    <a:pt x="24931" y="11212"/>
                    <a:pt x="24784" y="11735"/>
                    <a:pt x="24494" y="12200"/>
                  </a:cubicBezTo>
                  <a:cubicBezTo>
                    <a:pt x="24233" y="12607"/>
                    <a:pt x="23796" y="12809"/>
                    <a:pt x="23478" y="13157"/>
                  </a:cubicBezTo>
                  <a:cubicBezTo>
                    <a:pt x="22576" y="12374"/>
                    <a:pt x="21502" y="11879"/>
                    <a:pt x="20426" y="11328"/>
                  </a:cubicBezTo>
                  <a:cubicBezTo>
                    <a:pt x="19584" y="10891"/>
                    <a:pt x="18740" y="10426"/>
                    <a:pt x="17869" y="10078"/>
                  </a:cubicBezTo>
                  <a:cubicBezTo>
                    <a:pt x="17027" y="9729"/>
                    <a:pt x="16242" y="9264"/>
                    <a:pt x="15370" y="9032"/>
                  </a:cubicBezTo>
                  <a:lnTo>
                    <a:pt x="15342" y="9032"/>
                  </a:lnTo>
                  <a:cubicBezTo>
                    <a:pt x="14847" y="8915"/>
                    <a:pt x="14470" y="8481"/>
                    <a:pt x="13947" y="8423"/>
                  </a:cubicBezTo>
                  <a:cubicBezTo>
                    <a:pt x="13939" y="8418"/>
                    <a:pt x="13931" y="8416"/>
                    <a:pt x="13924" y="8416"/>
                  </a:cubicBezTo>
                  <a:cubicBezTo>
                    <a:pt x="13882" y="8416"/>
                    <a:pt x="13867" y="8485"/>
                    <a:pt x="13917" y="8509"/>
                  </a:cubicBezTo>
                  <a:cubicBezTo>
                    <a:pt x="14354" y="8597"/>
                    <a:pt x="14703" y="8915"/>
                    <a:pt x="15138" y="9032"/>
                  </a:cubicBezTo>
                  <a:cubicBezTo>
                    <a:pt x="15110" y="9090"/>
                    <a:pt x="15138" y="9148"/>
                    <a:pt x="15196" y="9178"/>
                  </a:cubicBezTo>
                  <a:cubicBezTo>
                    <a:pt x="16911" y="9729"/>
                    <a:pt x="18538" y="10631"/>
                    <a:pt x="20135" y="11502"/>
                  </a:cubicBezTo>
                  <a:cubicBezTo>
                    <a:pt x="20833" y="11879"/>
                    <a:pt x="21588" y="12228"/>
                    <a:pt x="22285" y="12665"/>
                  </a:cubicBezTo>
                  <a:cubicBezTo>
                    <a:pt x="22606" y="12867"/>
                    <a:pt x="22955" y="13130"/>
                    <a:pt x="23303" y="13420"/>
                  </a:cubicBezTo>
                  <a:cubicBezTo>
                    <a:pt x="23215" y="13536"/>
                    <a:pt x="23157" y="13653"/>
                    <a:pt x="23041" y="13739"/>
                  </a:cubicBezTo>
                  <a:cubicBezTo>
                    <a:pt x="22955" y="13827"/>
                    <a:pt x="22808" y="13885"/>
                    <a:pt x="22692" y="13971"/>
                  </a:cubicBezTo>
                  <a:cubicBezTo>
                    <a:pt x="22518" y="14087"/>
                    <a:pt x="22374" y="14203"/>
                    <a:pt x="22199" y="14320"/>
                  </a:cubicBezTo>
                  <a:cubicBezTo>
                    <a:pt x="22175" y="14344"/>
                    <a:pt x="22208" y="14386"/>
                    <a:pt x="22237" y="14386"/>
                  </a:cubicBezTo>
                  <a:cubicBezTo>
                    <a:pt x="22244" y="14386"/>
                    <a:pt x="22251" y="14384"/>
                    <a:pt x="22257" y="14378"/>
                  </a:cubicBezTo>
                  <a:cubicBezTo>
                    <a:pt x="22664" y="14117"/>
                    <a:pt x="23187" y="14029"/>
                    <a:pt x="23478" y="13653"/>
                  </a:cubicBezTo>
                  <a:cubicBezTo>
                    <a:pt x="23478" y="13622"/>
                    <a:pt x="23506" y="13622"/>
                    <a:pt x="23506" y="13594"/>
                  </a:cubicBezTo>
                  <a:cubicBezTo>
                    <a:pt x="23796" y="13885"/>
                    <a:pt x="24029" y="14203"/>
                    <a:pt x="24175" y="14524"/>
                  </a:cubicBezTo>
                  <a:cubicBezTo>
                    <a:pt x="24291" y="14815"/>
                    <a:pt x="24435" y="15133"/>
                    <a:pt x="24261" y="15454"/>
                  </a:cubicBezTo>
                  <a:cubicBezTo>
                    <a:pt x="24117" y="15686"/>
                    <a:pt x="23796" y="15803"/>
                    <a:pt x="23564" y="15919"/>
                  </a:cubicBezTo>
                  <a:cubicBezTo>
                    <a:pt x="23099" y="16151"/>
                    <a:pt x="22634" y="16354"/>
                    <a:pt x="22169" y="16500"/>
                  </a:cubicBezTo>
                  <a:cubicBezTo>
                    <a:pt x="22053" y="16528"/>
                    <a:pt x="21937" y="16586"/>
                    <a:pt x="21820" y="16616"/>
                  </a:cubicBezTo>
                  <a:cubicBezTo>
                    <a:pt x="21851" y="16295"/>
                    <a:pt x="21879" y="15977"/>
                    <a:pt x="21909" y="15628"/>
                  </a:cubicBezTo>
                  <a:cubicBezTo>
                    <a:pt x="21923" y="15613"/>
                    <a:pt x="21915" y="15606"/>
                    <a:pt x="21904" y="15606"/>
                  </a:cubicBezTo>
                  <a:cubicBezTo>
                    <a:pt x="21893" y="15606"/>
                    <a:pt x="21879" y="15613"/>
                    <a:pt x="21879" y="15628"/>
                  </a:cubicBezTo>
                  <a:cubicBezTo>
                    <a:pt x="21820" y="15977"/>
                    <a:pt x="21762" y="16295"/>
                    <a:pt x="21762" y="16644"/>
                  </a:cubicBezTo>
                  <a:cubicBezTo>
                    <a:pt x="21560" y="16702"/>
                    <a:pt x="21386" y="16791"/>
                    <a:pt x="21181" y="16849"/>
                  </a:cubicBezTo>
                  <a:cubicBezTo>
                    <a:pt x="21153" y="16674"/>
                    <a:pt x="21181" y="16442"/>
                    <a:pt x="21211" y="16237"/>
                  </a:cubicBezTo>
                  <a:cubicBezTo>
                    <a:pt x="21211" y="15977"/>
                    <a:pt x="21239" y="15714"/>
                    <a:pt x="21239" y="15454"/>
                  </a:cubicBezTo>
                  <a:cubicBezTo>
                    <a:pt x="21239" y="15439"/>
                    <a:pt x="21225" y="15431"/>
                    <a:pt x="21210" y="15431"/>
                  </a:cubicBezTo>
                  <a:cubicBezTo>
                    <a:pt x="21196" y="15431"/>
                    <a:pt x="21181" y="15439"/>
                    <a:pt x="21181" y="15454"/>
                  </a:cubicBezTo>
                  <a:cubicBezTo>
                    <a:pt x="21181" y="15745"/>
                    <a:pt x="21153" y="16063"/>
                    <a:pt x="21123" y="16354"/>
                  </a:cubicBezTo>
                  <a:cubicBezTo>
                    <a:pt x="21123" y="16528"/>
                    <a:pt x="21095" y="16702"/>
                    <a:pt x="21123" y="16877"/>
                  </a:cubicBezTo>
                  <a:cubicBezTo>
                    <a:pt x="20774" y="17023"/>
                    <a:pt x="20426" y="17167"/>
                    <a:pt x="20077" y="17283"/>
                  </a:cubicBezTo>
                  <a:cubicBezTo>
                    <a:pt x="19933" y="16935"/>
                    <a:pt x="19933" y="16558"/>
                    <a:pt x="19933" y="16179"/>
                  </a:cubicBezTo>
                  <a:cubicBezTo>
                    <a:pt x="19933" y="16165"/>
                    <a:pt x="19911" y="16158"/>
                    <a:pt x="19889" y="16158"/>
                  </a:cubicBezTo>
                  <a:cubicBezTo>
                    <a:pt x="19867" y="16158"/>
                    <a:pt x="19845" y="16165"/>
                    <a:pt x="19845" y="16179"/>
                  </a:cubicBezTo>
                  <a:cubicBezTo>
                    <a:pt x="19875" y="16558"/>
                    <a:pt x="19845" y="16965"/>
                    <a:pt x="19991" y="17314"/>
                  </a:cubicBezTo>
                  <a:cubicBezTo>
                    <a:pt x="19933" y="17314"/>
                    <a:pt x="19875" y="17341"/>
                    <a:pt x="19786" y="17341"/>
                  </a:cubicBezTo>
                  <a:cubicBezTo>
                    <a:pt x="18915" y="17604"/>
                    <a:pt x="18043" y="17953"/>
                    <a:pt x="17171" y="18243"/>
                  </a:cubicBezTo>
                  <a:cubicBezTo>
                    <a:pt x="16674" y="18391"/>
                    <a:pt x="15965" y="18632"/>
                    <a:pt x="15328" y="18632"/>
                  </a:cubicBezTo>
                  <a:cubicBezTo>
                    <a:pt x="14961" y="18632"/>
                    <a:pt x="14619" y="18553"/>
                    <a:pt x="14354" y="18329"/>
                  </a:cubicBezTo>
                  <a:cubicBezTo>
                    <a:pt x="14470" y="18097"/>
                    <a:pt x="14498" y="17837"/>
                    <a:pt x="14529" y="17574"/>
                  </a:cubicBezTo>
                  <a:cubicBezTo>
                    <a:pt x="14529" y="17225"/>
                    <a:pt x="14440" y="16849"/>
                    <a:pt x="14324" y="16500"/>
                  </a:cubicBezTo>
                  <a:lnTo>
                    <a:pt x="14324" y="16500"/>
                  </a:lnTo>
                  <a:cubicBezTo>
                    <a:pt x="14529" y="16528"/>
                    <a:pt x="14731" y="16644"/>
                    <a:pt x="14935" y="16674"/>
                  </a:cubicBezTo>
                  <a:cubicBezTo>
                    <a:pt x="15069" y="16699"/>
                    <a:pt x="15203" y="16708"/>
                    <a:pt x="15337" y="16708"/>
                  </a:cubicBezTo>
                  <a:cubicBezTo>
                    <a:pt x="15522" y="16708"/>
                    <a:pt x="15708" y="16691"/>
                    <a:pt x="15893" y="16674"/>
                  </a:cubicBezTo>
                  <a:cubicBezTo>
                    <a:pt x="16446" y="16586"/>
                    <a:pt x="16881" y="16326"/>
                    <a:pt x="17376" y="16093"/>
                  </a:cubicBezTo>
                  <a:cubicBezTo>
                    <a:pt x="17957" y="15803"/>
                    <a:pt x="18538" y="15714"/>
                    <a:pt x="19177" y="15570"/>
                  </a:cubicBezTo>
                  <a:cubicBezTo>
                    <a:pt x="19845" y="15454"/>
                    <a:pt x="20368" y="15222"/>
                    <a:pt x="20979" y="14901"/>
                  </a:cubicBezTo>
                  <a:cubicBezTo>
                    <a:pt x="21085" y="14848"/>
                    <a:pt x="20997" y="14723"/>
                    <a:pt x="20893" y="14723"/>
                  </a:cubicBezTo>
                  <a:cubicBezTo>
                    <a:pt x="20883" y="14723"/>
                    <a:pt x="20873" y="14724"/>
                    <a:pt x="20863" y="14726"/>
                  </a:cubicBezTo>
                  <a:cubicBezTo>
                    <a:pt x="20223" y="15047"/>
                    <a:pt x="19612" y="15222"/>
                    <a:pt x="18915" y="15338"/>
                  </a:cubicBezTo>
                  <a:cubicBezTo>
                    <a:pt x="18364" y="15396"/>
                    <a:pt x="17841" y="15454"/>
                    <a:pt x="17346" y="15686"/>
                  </a:cubicBezTo>
                  <a:cubicBezTo>
                    <a:pt x="16795" y="15977"/>
                    <a:pt x="16300" y="16295"/>
                    <a:pt x="15661" y="16384"/>
                  </a:cubicBezTo>
                  <a:cubicBezTo>
                    <a:pt x="15507" y="16406"/>
                    <a:pt x="15362" y="16415"/>
                    <a:pt x="15220" y="16415"/>
                  </a:cubicBezTo>
                  <a:cubicBezTo>
                    <a:pt x="14986" y="16415"/>
                    <a:pt x="14763" y="16390"/>
                    <a:pt x="14529" y="16354"/>
                  </a:cubicBezTo>
                  <a:cubicBezTo>
                    <a:pt x="14440" y="16354"/>
                    <a:pt x="14382" y="16326"/>
                    <a:pt x="14324" y="16326"/>
                  </a:cubicBezTo>
                  <a:cubicBezTo>
                    <a:pt x="14324" y="16326"/>
                    <a:pt x="14296" y="16295"/>
                    <a:pt x="14266" y="16295"/>
                  </a:cubicBezTo>
                  <a:cubicBezTo>
                    <a:pt x="14180" y="16005"/>
                    <a:pt x="14122" y="15686"/>
                    <a:pt x="14092" y="15366"/>
                  </a:cubicBezTo>
                  <a:cubicBezTo>
                    <a:pt x="14092" y="14610"/>
                    <a:pt x="14238" y="13855"/>
                    <a:pt x="14150" y="13099"/>
                  </a:cubicBezTo>
                  <a:cubicBezTo>
                    <a:pt x="14092" y="12344"/>
                    <a:pt x="13831" y="11619"/>
                    <a:pt x="13715" y="10863"/>
                  </a:cubicBezTo>
                  <a:cubicBezTo>
                    <a:pt x="13657" y="10484"/>
                    <a:pt x="13541" y="10108"/>
                    <a:pt x="13452" y="9729"/>
                  </a:cubicBezTo>
                  <a:cubicBezTo>
                    <a:pt x="13394" y="9380"/>
                    <a:pt x="13394" y="9090"/>
                    <a:pt x="13220" y="8771"/>
                  </a:cubicBezTo>
                  <a:cubicBezTo>
                    <a:pt x="13250" y="8567"/>
                    <a:pt x="13250" y="8364"/>
                    <a:pt x="13278" y="8132"/>
                  </a:cubicBezTo>
                  <a:cubicBezTo>
                    <a:pt x="13278" y="8117"/>
                    <a:pt x="13263" y="8109"/>
                    <a:pt x="13249" y="8109"/>
                  </a:cubicBezTo>
                  <a:cubicBezTo>
                    <a:pt x="13234" y="8109"/>
                    <a:pt x="13220" y="8117"/>
                    <a:pt x="13220" y="8132"/>
                  </a:cubicBezTo>
                  <a:cubicBezTo>
                    <a:pt x="13192" y="8334"/>
                    <a:pt x="13162" y="8539"/>
                    <a:pt x="13162" y="8713"/>
                  </a:cubicBezTo>
                  <a:cubicBezTo>
                    <a:pt x="13104" y="8713"/>
                    <a:pt x="13076" y="8771"/>
                    <a:pt x="13076" y="8829"/>
                  </a:cubicBezTo>
                  <a:cubicBezTo>
                    <a:pt x="13104" y="8887"/>
                    <a:pt x="13134" y="8973"/>
                    <a:pt x="13162" y="9062"/>
                  </a:cubicBezTo>
                  <a:lnTo>
                    <a:pt x="13162" y="9294"/>
                  </a:lnTo>
                  <a:cubicBezTo>
                    <a:pt x="13192" y="9322"/>
                    <a:pt x="13192" y="9322"/>
                    <a:pt x="13220" y="9322"/>
                  </a:cubicBezTo>
                  <a:cubicBezTo>
                    <a:pt x="13308" y="9759"/>
                    <a:pt x="13336" y="10252"/>
                    <a:pt x="13394" y="10659"/>
                  </a:cubicBezTo>
                  <a:cubicBezTo>
                    <a:pt x="13510" y="11328"/>
                    <a:pt x="13627" y="11995"/>
                    <a:pt x="13801" y="12665"/>
                  </a:cubicBezTo>
                  <a:cubicBezTo>
                    <a:pt x="13947" y="13362"/>
                    <a:pt x="13917" y="14087"/>
                    <a:pt x="13859" y="14785"/>
                  </a:cubicBezTo>
                  <a:cubicBezTo>
                    <a:pt x="13831" y="15338"/>
                    <a:pt x="13859" y="15803"/>
                    <a:pt x="13975" y="16326"/>
                  </a:cubicBezTo>
                  <a:cubicBezTo>
                    <a:pt x="13889" y="16326"/>
                    <a:pt x="13801" y="16354"/>
                    <a:pt x="13685" y="16354"/>
                  </a:cubicBezTo>
                  <a:cubicBezTo>
                    <a:pt x="13627" y="16354"/>
                    <a:pt x="13510" y="16354"/>
                    <a:pt x="13452" y="16412"/>
                  </a:cubicBezTo>
                  <a:cubicBezTo>
                    <a:pt x="13452" y="16433"/>
                    <a:pt x="13468" y="16453"/>
                    <a:pt x="13476" y="16453"/>
                  </a:cubicBezTo>
                  <a:cubicBezTo>
                    <a:pt x="13480" y="16453"/>
                    <a:pt x="13483" y="16450"/>
                    <a:pt x="13483" y="16442"/>
                  </a:cubicBezTo>
                  <a:cubicBezTo>
                    <a:pt x="13512" y="16427"/>
                    <a:pt x="13547" y="16422"/>
                    <a:pt x="13584" y="16422"/>
                  </a:cubicBezTo>
                  <a:cubicBezTo>
                    <a:pt x="13695" y="16422"/>
                    <a:pt x="13830" y="16470"/>
                    <a:pt x="13917" y="16470"/>
                  </a:cubicBezTo>
                  <a:cubicBezTo>
                    <a:pt x="13947" y="16500"/>
                    <a:pt x="13975" y="16500"/>
                    <a:pt x="14006" y="16500"/>
                  </a:cubicBezTo>
                  <a:lnTo>
                    <a:pt x="14006" y="16558"/>
                  </a:lnTo>
                  <a:cubicBezTo>
                    <a:pt x="14122" y="17139"/>
                    <a:pt x="14412" y="18127"/>
                    <a:pt x="13627" y="18301"/>
                  </a:cubicBezTo>
                  <a:cubicBezTo>
                    <a:pt x="13477" y="18341"/>
                    <a:pt x="13327" y="18357"/>
                    <a:pt x="13178" y="18357"/>
                  </a:cubicBezTo>
                  <a:cubicBezTo>
                    <a:pt x="12892" y="18357"/>
                    <a:pt x="12605" y="18300"/>
                    <a:pt x="12320" y="18243"/>
                  </a:cubicBezTo>
                  <a:cubicBezTo>
                    <a:pt x="12204" y="17923"/>
                    <a:pt x="12116" y="17632"/>
                    <a:pt x="12030" y="17314"/>
                  </a:cubicBezTo>
                  <a:cubicBezTo>
                    <a:pt x="12030" y="17291"/>
                    <a:pt x="12021" y="17282"/>
                    <a:pt x="12010" y="17282"/>
                  </a:cubicBezTo>
                  <a:cubicBezTo>
                    <a:pt x="11993" y="17282"/>
                    <a:pt x="11972" y="17306"/>
                    <a:pt x="11972" y="17341"/>
                  </a:cubicBezTo>
                  <a:cubicBezTo>
                    <a:pt x="12030" y="17632"/>
                    <a:pt x="12116" y="17923"/>
                    <a:pt x="12232" y="18213"/>
                  </a:cubicBezTo>
                  <a:cubicBezTo>
                    <a:pt x="12030" y="18155"/>
                    <a:pt x="11855" y="18127"/>
                    <a:pt x="11651" y="18097"/>
                  </a:cubicBezTo>
                  <a:cubicBezTo>
                    <a:pt x="11507" y="17806"/>
                    <a:pt x="11476" y="17488"/>
                    <a:pt x="11390" y="17197"/>
                  </a:cubicBezTo>
                  <a:cubicBezTo>
                    <a:pt x="11378" y="17173"/>
                    <a:pt x="11360" y="17163"/>
                    <a:pt x="11343" y="17163"/>
                  </a:cubicBezTo>
                  <a:cubicBezTo>
                    <a:pt x="11321" y="17163"/>
                    <a:pt x="11302" y="17180"/>
                    <a:pt x="11302" y="17197"/>
                  </a:cubicBezTo>
                  <a:lnTo>
                    <a:pt x="11476" y="17806"/>
                  </a:lnTo>
                  <a:cubicBezTo>
                    <a:pt x="11507" y="17895"/>
                    <a:pt x="11507" y="18011"/>
                    <a:pt x="11565" y="18097"/>
                  </a:cubicBezTo>
                  <a:cubicBezTo>
                    <a:pt x="11274" y="18069"/>
                    <a:pt x="10953" y="18069"/>
                    <a:pt x="10663" y="18069"/>
                  </a:cubicBezTo>
                  <a:lnTo>
                    <a:pt x="10605" y="18069"/>
                  </a:lnTo>
                  <a:cubicBezTo>
                    <a:pt x="10635" y="18069"/>
                    <a:pt x="10635" y="18039"/>
                    <a:pt x="10663" y="18011"/>
                  </a:cubicBezTo>
                  <a:cubicBezTo>
                    <a:pt x="10693" y="17953"/>
                    <a:pt x="10693" y="17895"/>
                    <a:pt x="10663" y="17806"/>
                  </a:cubicBezTo>
                  <a:cubicBezTo>
                    <a:pt x="10663" y="17795"/>
                    <a:pt x="10653" y="17788"/>
                    <a:pt x="10642" y="17788"/>
                  </a:cubicBezTo>
                  <a:cubicBezTo>
                    <a:pt x="10625" y="17788"/>
                    <a:pt x="10605" y="17802"/>
                    <a:pt x="10605" y="17837"/>
                  </a:cubicBezTo>
                  <a:lnTo>
                    <a:pt x="10605" y="17923"/>
                  </a:lnTo>
                  <a:cubicBezTo>
                    <a:pt x="10519" y="17837"/>
                    <a:pt x="10489" y="17690"/>
                    <a:pt x="10461" y="17604"/>
                  </a:cubicBezTo>
                  <a:lnTo>
                    <a:pt x="10372" y="17167"/>
                  </a:lnTo>
                  <a:cubicBezTo>
                    <a:pt x="10361" y="17143"/>
                    <a:pt x="10338" y="17134"/>
                    <a:pt x="10319" y="17134"/>
                  </a:cubicBezTo>
                  <a:cubicBezTo>
                    <a:pt x="10291" y="17134"/>
                    <a:pt x="10269" y="17151"/>
                    <a:pt x="10286" y="17167"/>
                  </a:cubicBezTo>
                  <a:cubicBezTo>
                    <a:pt x="10344" y="17372"/>
                    <a:pt x="10372" y="17574"/>
                    <a:pt x="10430" y="17748"/>
                  </a:cubicBezTo>
                  <a:cubicBezTo>
                    <a:pt x="10461" y="17864"/>
                    <a:pt x="10489" y="17981"/>
                    <a:pt x="10577" y="18039"/>
                  </a:cubicBezTo>
                  <a:cubicBezTo>
                    <a:pt x="10577" y="18039"/>
                    <a:pt x="10605" y="18039"/>
                    <a:pt x="10605" y="18069"/>
                  </a:cubicBezTo>
                  <a:cubicBezTo>
                    <a:pt x="10256" y="18039"/>
                    <a:pt x="9907" y="17953"/>
                    <a:pt x="9589" y="17895"/>
                  </a:cubicBezTo>
                  <a:cubicBezTo>
                    <a:pt x="9124" y="17837"/>
                    <a:pt x="8659" y="17806"/>
                    <a:pt x="8194" y="17748"/>
                  </a:cubicBezTo>
                  <a:cubicBezTo>
                    <a:pt x="7439" y="17516"/>
                    <a:pt x="6742" y="17109"/>
                    <a:pt x="6014" y="16760"/>
                  </a:cubicBezTo>
                  <a:cubicBezTo>
                    <a:pt x="5986" y="16616"/>
                    <a:pt x="5986" y="16500"/>
                    <a:pt x="6044" y="16326"/>
                  </a:cubicBezTo>
                  <a:cubicBezTo>
                    <a:pt x="6160" y="16035"/>
                    <a:pt x="6363" y="15772"/>
                    <a:pt x="6595" y="15570"/>
                  </a:cubicBezTo>
                  <a:cubicBezTo>
                    <a:pt x="6683" y="15482"/>
                    <a:pt x="6769" y="15396"/>
                    <a:pt x="6886" y="15308"/>
                  </a:cubicBezTo>
                  <a:cubicBezTo>
                    <a:pt x="7234" y="15482"/>
                    <a:pt x="7613" y="15628"/>
                    <a:pt x="7962" y="15889"/>
                  </a:cubicBezTo>
                  <a:cubicBezTo>
                    <a:pt x="8369" y="16179"/>
                    <a:pt x="8775" y="16384"/>
                    <a:pt x="9298" y="16384"/>
                  </a:cubicBezTo>
                  <a:cubicBezTo>
                    <a:pt x="9350" y="16388"/>
                    <a:pt x="9401" y="16390"/>
                    <a:pt x="9452" y="16390"/>
                  </a:cubicBezTo>
                  <a:cubicBezTo>
                    <a:pt x="9658" y="16390"/>
                    <a:pt x="9863" y="16363"/>
                    <a:pt x="10068" y="16363"/>
                  </a:cubicBezTo>
                  <a:cubicBezTo>
                    <a:pt x="10160" y="16363"/>
                    <a:pt x="10252" y="16368"/>
                    <a:pt x="10344" y="16384"/>
                  </a:cubicBezTo>
                  <a:cubicBezTo>
                    <a:pt x="10605" y="16384"/>
                    <a:pt x="10867" y="16442"/>
                    <a:pt x="11100" y="16470"/>
                  </a:cubicBezTo>
                  <a:cubicBezTo>
                    <a:pt x="11466" y="16489"/>
                    <a:pt x="11810" y="16542"/>
                    <a:pt x="12152" y="16542"/>
                  </a:cubicBezTo>
                  <a:cubicBezTo>
                    <a:pt x="12352" y="16542"/>
                    <a:pt x="12552" y="16524"/>
                    <a:pt x="12755" y="16470"/>
                  </a:cubicBezTo>
                  <a:cubicBezTo>
                    <a:pt x="12871" y="16442"/>
                    <a:pt x="12813" y="16326"/>
                    <a:pt x="12727" y="16326"/>
                  </a:cubicBezTo>
                  <a:cubicBezTo>
                    <a:pt x="12604" y="16344"/>
                    <a:pt x="12475" y="16352"/>
                    <a:pt x="12344" y="16352"/>
                  </a:cubicBezTo>
                  <a:cubicBezTo>
                    <a:pt x="11857" y="16352"/>
                    <a:pt x="11331" y="16243"/>
                    <a:pt x="10895" y="16151"/>
                  </a:cubicBezTo>
                  <a:cubicBezTo>
                    <a:pt x="10372" y="16063"/>
                    <a:pt x="9938" y="16063"/>
                    <a:pt x="9415" y="16063"/>
                  </a:cubicBezTo>
                  <a:cubicBezTo>
                    <a:pt x="9382" y="16065"/>
                    <a:pt x="9351" y="16065"/>
                    <a:pt x="9319" y="16065"/>
                  </a:cubicBezTo>
                  <a:cubicBezTo>
                    <a:pt x="8760" y="16065"/>
                    <a:pt x="8369" y="15815"/>
                    <a:pt x="7874" y="15540"/>
                  </a:cubicBezTo>
                  <a:cubicBezTo>
                    <a:pt x="7583" y="15366"/>
                    <a:pt x="7292" y="15280"/>
                    <a:pt x="6974" y="15222"/>
                  </a:cubicBezTo>
                  <a:cubicBezTo>
                    <a:pt x="7148" y="15075"/>
                    <a:pt x="7323" y="14931"/>
                    <a:pt x="7467" y="14757"/>
                  </a:cubicBezTo>
                  <a:cubicBezTo>
                    <a:pt x="8078" y="14176"/>
                    <a:pt x="8543" y="13448"/>
                    <a:pt x="9124" y="12781"/>
                  </a:cubicBezTo>
                  <a:cubicBezTo>
                    <a:pt x="9705" y="12111"/>
                    <a:pt x="10314" y="11444"/>
                    <a:pt x="10926" y="10775"/>
                  </a:cubicBezTo>
                  <a:cubicBezTo>
                    <a:pt x="11507" y="10108"/>
                    <a:pt x="12116" y="9527"/>
                    <a:pt x="12581" y="8771"/>
                  </a:cubicBezTo>
                  <a:cubicBezTo>
                    <a:pt x="12619" y="8694"/>
                    <a:pt x="12568" y="8628"/>
                    <a:pt x="12512" y="8628"/>
                  </a:cubicBezTo>
                  <a:cubicBezTo>
                    <a:pt x="12484" y="8628"/>
                    <a:pt x="12456" y="8644"/>
                    <a:pt x="12437" y="8683"/>
                  </a:cubicBezTo>
                  <a:cubicBezTo>
                    <a:pt x="11244" y="10368"/>
                    <a:pt x="9705" y="11793"/>
                    <a:pt x="8369" y="13362"/>
                  </a:cubicBezTo>
                  <a:cubicBezTo>
                    <a:pt x="7757" y="14059"/>
                    <a:pt x="7118" y="14640"/>
                    <a:pt x="6451" y="15280"/>
                  </a:cubicBezTo>
                  <a:cubicBezTo>
                    <a:pt x="6160" y="15540"/>
                    <a:pt x="5928" y="15831"/>
                    <a:pt x="5812" y="16179"/>
                  </a:cubicBezTo>
                  <a:cubicBezTo>
                    <a:pt x="5754" y="15831"/>
                    <a:pt x="5754" y="15512"/>
                    <a:pt x="5754" y="15163"/>
                  </a:cubicBezTo>
                  <a:cubicBezTo>
                    <a:pt x="5754" y="15148"/>
                    <a:pt x="5739" y="15141"/>
                    <a:pt x="5725" y="15141"/>
                  </a:cubicBezTo>
                  <a:cubicBezTo>
                    <a:pt x="5710" y="15141"/>
                    <a:pt x="5696" y="15148"/>
                    <a:pt x="5696" y="15163"/>
                  </a:cubicBezTo>
                  <a:cubicBezTo>
                    <a:pt x="5696" y="15570"/>
                    <a:pt x="5665" y="15947"/>
                    <a:pt x="5782" y="16326"/>
                  </a:cubicBezTo>
                  <a:cubicBezTo>
                    <a:pt x="5754" y="16442"/>
                    <a:pt x="5754" y="16558"/>
                    <a:pt x="5782" y="16674"/>
                  </a:cubicBezTo>
                  <a:cubicBezTo>
                    <a:pt x="5026" y="16326"/>
                    <a:pt x="4417" y="15947"/>
                    <a:pt x="3836" y="15308"/>
                  </a:cubicBezTo>
                  <a:cubicBezTo>
                    <a:pt x="3603" y="15017"/>
                    <a:pt x="3341" y="14757"/>
                    <a:pt x="3108" y="14524"/>
                  </a:cubicBezTo>
                  <a:lnTo>
                    <a:pt x="3108" y="14524"/>
                  </a:lnTo>
                  <a:cubicBezTo>
                    <a:pt x="3108" y="14524"/>
                    <a:pt x="3139" y="14552"/>
                    <a:pt x="3197" y="14552"/>
                  </a:cubicBezTo>
                  <a:cubicBezTo>
                    <a:pt x="3255" y="14552"/>
                    <a:pt x="3255" y="14494"/>
                    <a:pt x="3197" y="14466"/>
                  </a:cubicBezTo>
                  <a:cubicBezTo>
                    <a:pt x="3050" y="14408"/>
                    <a:pt x="3139" y="13855"/>
                    <a:pt x="3166" y="13739"/>
                  </a:cubicBezTo>
                  <a:cubicBezTo>
                    <a:pt x="3197" y="13536"/>
                    <a:pt x="3225" y="13362"/>
                    <a:pt x="3225" y="13157"/>
                  </a:cubicBezTo>
                  <a:cubicBezTo>
                    <a:pt x="3225" y="13128"/>
                    <a:pt x="3210" y="13114"/>
                    <a:pt x="3192" y="13114"/>
                  </a:cubicBezTo>
                  <a:cubicBezTo>
                    <a:pt x="3174" y="13114"/>
                    <a:pt x="3153" y="13128"/>
                    <a:pt x="3139" y="13157"/>
                  </a:cubicBezTo>
                  <a:cubicBezTo>
                    <a:pt x="3108" y="13536"/>
                    <a:pt x="3022" y="13885"/>
                    <a:pt x="3022" y="14234"/>
                  </a:cubicBezTo>
                  <a:cubicBezTo>
                    <a:pt x="3045" y="14329"/>
                    <a:pt x="3031" y="14425"/>
                    <a:pt x="3072" y="14488"/>
                  </a:cubicBezTo>
                  <a:lnTo>
                    <a:pt x="3072" y="14488"/>
                  </a:lnTo>
                  <a:lnTo>
                    <a:pt x="2093" y="13506"/>
                  </a:lnTo>
                  <a:cubicBezTo>
                    <a:pt x="1802" y="13216"/>
                    <a:pt x="1453" y="12897"/>
                    <a:pt x="1279" y="12518"/>
                  </a:cubicBezTo>
                  <a:cubicBezTo>
                    <a:pt x="1133" y="12228"/>
                    <a:pt x="1133" y="11937"/>
                    <a:pt x="1279" y="11647"/>
                  </a:cubicBezTo>
                  <a:cubicBezTo>
                    <a:pt x="1279" y="11647"/>
                    <a:pt x="1307" y="11619"/>
                    <a:pt x="1307" y="11588"/>
                  </a:cubicBezTo>
                  <a:cubicBezTo>
                    <a:pt x="1453" y="11647"/>
                    <a:pt x="1597" y="11647"/>
                    <a:pt x="1772" y="11647"/>
                  </a:cubicBezTo>
                  <a:cubicBezTo>
                    <a:pt x="1656" y="11937"/>
                    <a:pt x="1628" y="12228"/>
                    <a:pt x="1686" y="12518"/>
                  </a:cubicBezTo>
                  <a:cubicBezTo>
                    <a:pt x="1686" y="12541"/>
                    <a:pt x="1699" y="12550"/>
                    <a:pt x="1714" y="12550"/>
                  </a:cubicBezTo>
                  <a:cubicBezTo>
                    <a:pt x="1739" y="12550"/>
                    <a:pt x="1772" y="12526"/>
                    <a:pt x="1772" y="12490"/>
                  </a:cubicBezTo>
                  <a:cubicBezTo>
                    <a:pt x="1714" y="12200"/>
                    <a:pt x="1744" y="11909"/>
                    <a:pt x="1830" y="11647"/>
                  </a:cubicBezTo>
                  <a:cubicBezTo>
                    <a:pt x="1976" y="11647"/>
                    <a:pt x="2120" y="11619"/>
                    <a:pt x="2267" y="11588"/>
                  </a:cubicBezTo>
                  <a:lnTo>
                    <a:pt x="2267" y="11588"/>
                  </a:lnTo>
                  <a:cubicBezTo>
                    <a:pt x="2179" y="11793"/>
                    <a:pt x="2093" y="12025"/>
                    <a:pt x="2062" y="12258"/>
                  </a:cubicBezTo>
                  <a:cubicBezTo>
                    <a:pt x="2004" y="12460"/>
                    <a:pt x="1918" y="12723"/>
                    <a:pt x="2034" y="12897"/>
                  </a:cubicBezTo>
                  <a:cubicBezTo>
                    <a:pt x="2034" y="12925"/>
                    <a:pt x="2062" y="12925"/>
                    <a:pt x="2093" y="12925"/>
                  </a:cubicBezTo>
                  <a:cubicBezTo>
                    <a:pt x="2120" y="12897"/>
                    <a:pt x="2120" y="12867"/>
                    <a:pt x="2151" y="12867"/>
                  </a:cubicBezTo>
                  <a:cubicBezTo>
                    <a:pt x="2173" y="12820"/>
                    <a:pt x="2139" y="12773"/>
                    <a:pt x="2111" y="12773"/>
                  </a:cubicBezTo>
                  <a:cubicBezTo>
                    <a:pt x="2104" y="12773"/>
                    <a:pt x="2098" y="12775"/>
                    <a:pt x="2093" y="12781"/>
                  </a:cubicBezTo>
                  <a:lnTo>
                    <a:pt x="2093" y="12809"/>
                  </a:lnTo>
                  <a:cubicBezTo>
                    <a:pt x="2034" y="12607"/>
                    <a:pt x="2120" y="12316"/>
                    <a:pt x="2151" y="12142"/>
                  </a:cubicBezTo>
                  <a:cubicBezTo>
                    <a:pt x="2209" y="11937"/>
                    <a:pt x="2267" y="11763"/>
                    <a:pt x="2353" y="11561"/>
                  </a:cubicBezTo>
                  <a:cubicBezTo>
                    <a:pt x="2585" y="11530"/>
                    <a:pt x="2848" y="11472"/>
                    <a:pt x="3080" y="11444"/>
                  </a:cubicBezTo>
                  <a:lnTo>
                    <a:pt x="3166" y="11444"/>
                  </a:lnTo>
                  <a:cubicBezTo>
                    <a:pt x="3139" y="12200"/>
                    <a:pt x="3662" y="12723"/>
                    <a:pt x="4154" y="13274"/>
                  </a:cubicBezTo>
                  <a:cubicBezTo>
                    <a:pt x="4766" y="13971"/>
                    <a:pt x="5347" y="14668"/>
                    <a:pt x="6277" y="14959"/>
                  </a:cubicBezTo>
                  <a:cubicBezTo>
                    <a:pt x="6285" y="14962"/>
                    <a:pt x="6292" y="14963"/>
                    <a:pt x="6300" y="14963"/>
                  </a:cubicBezTo>
                  <a:cubicBezTo>
                    <a:pt x="6372" y="14963"/>
                    <a:pt x="6410" y="14837"/>
                    <a:pt x="6305" y="14785"/>
                  </a:cubicBezTo>
                  <a:cubicBezTo>
                    <a:pt x="5521" y="14494"/>
                    <a:pt x="5114" y="13885"/>
                    <a:pt x="4561" y="13274"/>
                  </a:cubicBezTo>
                  <a:cubicBezTo>
                    <a:pt x="4038" y="12693"/>
                    <a:pt x="3399" y="12200"/>
                    <a:pt x="3341" y="11414"/>
                  </a:cubicBezTo>
                  <a:cubicBezTo>
                    <a:pt x="3573" y="11414"/>
                    <a:pt x="3806" y="11414"/>
                    <a:pt x="4010" y="11386"/>
                  </a:cubicBezTo>
                  <a:cubicBezTo>
                    <a:pt x="4445" y="11328"/>
                    <a:pt x="4882" y="11212"/>
                    <a:pt x="5289" y="11096"/>
                  </a:cubicBezTo>
                  <a:cubicBezTo>
                    <a:pt x="6072" y="10921"/>
                    <a:pt x="6828" y="10659"/>
                    <a:pt x="7555" y="10340"/>
                  </a:cubicBezTo>
                  <a:cubicBezTo>
                    <a:pt x="7962" y="10136"/>
                    <a:pt x="8338" y="9903"/>
                    <a:pt x="8745" y="9701"/>
                  </a:cubicBezTo>
                  <a:cubicBezTo>
                    <a:pt x="9182" y="9469"/>
                    <a:pt x="9617" y="9352"/>
                    <a:pt x="10112" y="9236"/>
                  </a:cubicBezTo>
                  <a:cubicBezTo>
                    <a:pt x="10430" y="9148"/>
                    <a:pt x="10721" y="9032"/>
                    <a:pt x="11012" y="8887"/>
                  </a:cubicBezTo>
                  <a:cubicBezTo>
                    <a:pt x="11418" y="8713"/>
                    <a:pt x="11883" y="8567"/>
                    <a:pt x="12262" y="8306"/>
                  </a:cubicBezTo>
                  <a:cubicBezTo>
                    <a:pt x="12362" y="8256"/>
                    <a:pt x="12311" y="8120"/>
                    <a:pt x="12220" y="8120"/>
                  </a:cubicBezTo>
                  <a:cubicBezTo>
                    <a:pt x="12206" y="8120"/>
                    <a:pt x="12190" y="8124"/>
                    <a:pt x="12174" y="8132"/>
                  </a:cubicBezTo>
                  <a:cubicBezTo>
                    <a:pt x="11913" y="8276"/>
                    <a:pt x="11651" y="8423"/>
                    <a:pt x="11390" y="8509"/>
                  </a:cubicBezTo>
                  <a:cubicBezTo>
                    <a:pt x="11535" y="8276"/>
                    <a:pt x="11709" y="8044"/>
                    <a:pt x="11883" y="7783"/>
                  </a:cubicBezTo>
                  <a:cubicBezTo>
                    <a:pt x="12058" y="7811"/>
                    <a:pt x="12262" y="7841"/>
                    <a:pt x="12464" y="7958"/>
                  </a:cubicBezTo>
                  <a:cubicBezTo>
                    <a:pt x="12474" y="7960"/>
                    <a:pt x="12484" y="7961"/>
                    <a:pt x="12494" y="7961"/>
                  </a:cubicBezTo>
                  <a:cubicBezTo>
                    <a:pt x="12594" y="7961"/>
                    <a:pt x="12659" y="7834"/>
                    <a:pt x="12553" y="7753"/>
                  </a:cubicBezTo>
                  <a:cubicBezTo>
                    <a:pt x="12146" y="7521"/>
                    <a:pt x="11709" y="7551"/>
                    <a:pt x="11302" y="7346"/>
                  </a:cubicBezTo>
                  <a:cubicBezTo>
                    <a:pt x="10926" y="7144"/>
                    <a:pt x="10547" y="6912"/>
                    <a:pt x="10170" y="6707"/>
                  </a:cubicBezTo>
                  <a:cubicBezTo>
                    <a:pt x="9415" y="6331"/>
                    <a:pt x="8601" y="6098"/>
                    <a:pt x="7815" y="5808"/>
                  </a:cubicBezTo>
                  <a:cubicBezTo>
                    <a:pt x="7409" y="5661"/>
                    <a:pt x="7032" y="5487"/>
                    <a:pt x="6653" y="5371"/>
                  </a:cubicBezTo>
                  <a:cubicBezTo>
                    <a:pt x="6567" y="5343"/>
                    <a:pt x="6509" y="5312"/>
                    <a:pt x="6451" y="5312"/>
                  </a:cubicBezTo>
                  <a:cubicBezTo>
                    <a:pt x="6595" y="5285"/>
                    <a:pt x="6683" y="5110"/>
                    <a:pt x="6769" y="4964"/>
                  </a:cubicBezTo>
                  <a:cubicBezTo>
                    <a:pt x="6791" y="4944"/>
                    <a:pt x="6768" y="4923"/>
                    <a:pt x="6742" y="4923"/>
                  </a:cubicBezTo>
                  <a:cubicBezTo>
                    <a:pt x="6732" y="4923"/>
                    <a:pt x="6720" y="4927"/>
                    <a:pt x="6711" y="4936"/>
                  </a:cubicBezTo>
                  <a:cubicBezTo>
                    <a:pt x="6625" y="5052"/>
                    <a:pt x="6567" y="5196"/>
                    <a:pt x="6421" y="5254"/>
                  </a:cubicBezTo>
                  <a:cubicBezTo>
                    <a:pt x="6393" y="5254"/>
                    <a:pt x="6393" y="5285"/>
                    <a:pt x="6393" y="5285"/>
                  </a:cubicBezTo>
                  <a:cubicBezTo>
                    <a:pt x="6014" y="5196"/>
                    <a:pt x="5637" y="5138"/>
                    <a:pt x="5231" y="5080"/>
                  </a:cubicBezTo>
                  <a:cubicBezTo>
                    <a:pt x="5056" y="5052"/>
                    <a:pt x="4882" y="4994"/>
                    <a:pt x="4708" y="4964"/>
                  </a:cubicBezTo>
                  <a:cubicBezTo>
                    <a:pt x="4824" y="4848"/>
                    <a:pt x="4910" y="4703"/>
                    <a:pt x="4998" y="4587"/>
                  </a:cubicBezTo>
                  <a:cubicBezTo>
                    <a:pt x="5018" y="4566"/>
                    <a:pt x="4994" y="4546"/>
                    <a:pt x="4979" y="4546"/>
                  </a:cubicBezTo>
                  <a:cubicBezTo>
                    <a:pt x="4973" y="4546"/>
                    <a:pt x="4968" y="4549"/>
                    <a:pt x="4968" y="4557"/>
                  </a:cubicBezTo>
                  <a:cubicBezTo>
                    <a:pt x="4852" y="4673"/>
                    <a:pt x="4766" y="4820"/>
                    <a:pt x="4650" y="4936"/>
                  </a:cubicBezTo>
                  <a:lnTo>
                    <a:pt x="4650" y="4964"/>
                  </a:lnTo>
                  <a:cubicBezTo>
                    <a:pt x="4591" y="4936"/>
                    <a:pt x="4533" y="4936"/>
                    <a:pt x="4445" y="4906"/>
                  </a:cubicBezTo>
                  <a:cubicBezTo>
                    <a:pt x="4591" y="4703"/>
                    <a:pt x="4736" y="4499"/>
                    <a:pt x="4882" y="4266"/>
                  </a:cubicBezTo>
                  <a:cubicBezTo>
                    <a:pt x="4998" y="4180"/>
                    <a:pt x="5114" y="4122"/>
                    <a:pt x="5259" y="4034"/>
                  </a:cubicBezTo>
                  <a:cubicBezTo>
                    <a:pt x="5491" y="3890"/>
                    <a:pt x="5754" y="3774"/>
                    <a:pt x="5956" y="3569"/>
                  </a:cubicBezTo>
                  <a:cubicBezTo>
                    <a:pt x="6246" y="3309"/>
                    <a:pt x="6393" y="2988"/>
                    <a:pt x="6742" y="2814"/>
                  </a:cubicBezTo>
                  <a:cubicBezTo>
                    <a:pt x="7060" y="2611"/>
                    <a:pt x="7467" y="2553"/>
                    <a:pt x="7815" y="2495"/>
                  </a:cubicBezTo>
                  <a:cubicBezTo>
                    <a:pt x="8136" y="2407"/>
                    <a:pt x="8455" y="2291"/>
                    <a:pt x="8775" y="2174"/>
                  </a:cubicBezTo>
                  <a:cubicBezTo>
                    <a:pt x="9094" y="2030"/>
                    <a:pt x="9473" y="1942"/>
                    <a:pt x="9849" y="1856"/>
                  </a:cubicBezTo>
                  <a:lnTo>
                    <a:pt x="9849" y="1856"/>
                  </a:lnTo>
                  <a:cubicBezTo>
                    <a:pt x="9705" y="2058"/>
                    <a:pt x="9589" y="2233"/>
                    <a:pt x="9415" y="2437"/>
                  </a:cubicBezTo>
                  <a:cubicBezTo>
                    <a:pt x="9390" y="2460"/>
                    <a:pt x="9424" y="2503"/>
                    <a:pt x="9454" y="2503"/>
                  </a:cubicBezTo>
                  <a:cubicBezTo>
                    <a:pt x="9461" y="2503"/>
                    <a:pt x="9467" y="2500"/>
                    <a:pt x="9473" y="2495"/>
                  </a:cubicBezTo>
                  <a:cubicBezTo>
                    <a:pt x="9647" y="2263"/>
                    <a:pt x="9791" y="2058"/>
                    <a:pt x="9938" y="1826"/>
                  </a:cubicBezTo>
                  <a:cubicBezTo>
                    <a:pt x="10112" y="1798"/>
                    <a:pt x="10314" y="1740"/>
                    <a:pt x="10489" y="1710"/>
                  </a:cubicBezTo>
                  <a:lnTo>
                    <a:pt x="10489" y="1710"/>
                  </a:lnTo>
                  <a:cubicBezTo>
                    <a:pt x="10403" y="1826"/>
                    <a:pt x="10314" y="1972"/>
                    <a:pt x="10228" y="2058"/>
                  </a:cubicBezTo>
                  <a:cubicBezTo>
                    <a:pt x="10182" y="2083"/>
                    <a:pt x="10210" y="2125"/>
                    <a:pt x="10237" y="2125"/>
                  </a:cubicBezTo>
                  <a:cubicBezTo>
                    <a:pt x="10244" y="2125"/>
                    <a:pt x="10251" y="2122"/>
                    <a:pt x="10256" y="2116"/>
                  </a:cubicBezTo>
                  <a:cubicBezTo>
                    <a:pt x="10403" y="2000"/>
                    <a:pt x="10489" y="1856"/>
                    <a:pt x="10577" y="1682"/>
                  </a:cubicBezTo>
                  <a:cubicBezTo>
                    <a:pt x="10663" y="1682"/>
                    <a:pt x="10751" y="1651"/>
                    <a:pt x="10809" y="1651"/>
                  </a:cubicBezTo>
                  <a:cubicBezTo>
                    <a:pt x="10926" y="1624"/>
                    <a:pt x="10867" y="1477"/>
                    <a:pt x="10779" y="1477"/>
                  </a:cubicBezTo>
                  <a:cubicBezTo>
                    <a:pt x="10751" y="1477"/>
                    <a:pt x="10721" y="1477"/>
                    <a:pt x="10693" y="1507"/>
                  </a:cubicBezTo>
                  <a:cubicBezTo>
                    <a:pt x="10721" y="1419"/>
                    <a:pt x="10751" y="1361"/>
                    <a:pt x="10809" y="1303"/>
                  </a:cubicBezTo>
                  <a:cubicBezTo>
                    <a:pt x="10809" y="1260"/>
                    <a:pt x="10778" y="1234"/>
                    <a:pt x="10761" y="1234"/>
                  </a:cubicBezTo>
                  <a:cubicBezTo>
                    <a:pt x="10755" y="1234"/>
                    <a:pt x="10751" y="1237"/>
                    <a:pt x="10751" y="1245"/>
                  </a:cubicBezTo>
                  <a:cubicBezTo>
                    <a:pt x="10693" y="1333"/>
                    <a:pt x="10635" y="1419"/>
                    <a:pt x="10605" y="1507"/>
                  </a:cubicBezTo>
                  <a:cubicBezTo>
                    <a:pt x="10403" y="1535"/>
                    <a:pt x="10228" y="1593"/>
                    <a:pt x="10024" y="1624"/>
                  </a:cubicBezTo>
                  <a:cubicBezTo>
                    <a:pt x="10024" y="1608"/>
                    <a:pt x="10017" y="1601"/>
                    <a:pt x="10006" y="1601"/>
                  </a:cubicBezTo>
                  <a:cubicBezTo>
                    <a:pt x="9995" y="1601"/>
                    <a:pt x="9981" y="1608"/>
                    <a:pt x="9966" y="1624"/>
                  </a:cubicBezTo>
                  <a:cubicBezTo>
                    <a:pt x="9473" y="1740"/>
                    <a:pt x="9008" y="1884"/>
                    <a:pt x="8543" y="2058"/>
                  </a:cubicBezTo>
                  <a:cubicBezTo>
                    <a:pt x="7874" y="2321"/>
                    <a:pt x="7090" y="2321"/>
                    <a:pt x="6479" y="2728"/>
                  </a:cubicBezTo>
                  <a:cubicBezTo>
                    <a:pt x="6246" y="2872"/>
                    <a:pt x="6102" y="3104"/>
                    <a:pt x="5898" y="3279"/>
                  </a:cubicBezTo>
                  <a:cubicBezTo>
                    <a:pt x="5579" y="3599"/>
                    <a:pt x="5114" y="3774"/>
                    <a:pt x="4766" y="4034"/>
                  </a:cubicBezTo>
                  <a:cubicBezTo>
                    <a:pt x="4591" y="4180"/>
                    <a:pt x="4387" y="4325"/>
                    <a:pt x="4301" y="4529"/>
                  </a:cubicBezTo>
                  <a:cubicBezTo>
                    <a:pt x="4243" y="4615"/>
                    <a:pt x="4213" y="4731"/>
                    <a:pt x="4213" y="4848"/>
                  </a:cubicBezTo>
                  <a:cubicBezTo>
                    <a:pt x="4154" y="4848"/>
                    <a:pt x="4096" y="4820"/>
                    <a:pt x="4038" y="4789"/>
                  </a:cubicBezTo>
                  <a:cubicBezTo>
                    <a:pt x="4127" y="4587"/>
                    <a:pt x="4185" y="4413"/>
                    <a:pt x="4271" y="4208"/>
                  </a:cubicBezTo>
                  <a:cubicBezTo>
                    <a:pt x="4271" y="4189"/>
                    <a:pt x="4257" y="4168"/>
                    <a:pt x="4238" y="4168"/>
                  </a:cubicBezTo>
                  <a:cubicBezTo>
                    <a:pt x="4230" y="4168"/>
                    <a:pt x="4221" y="4172"/>
                    <a:pt x="4213" y="4180"/>
                  </a:cubicBezTo>
                  <a:cubicBezTo>
                    <a:pt x="4154" y="4383"/>
                    <a:pt x="4068" y="4557"/>
                    <a:pt x="3980" y="4762"/>
                  </a:cubicBezTo>
                  <a:lnTo>
                    <a:pt x="3980" y="4789"/>
                  </a:lnTo>
                  <a:cubicBezTo>
                    <a:pt x="3894" y="4762"/>
                    <a:pt x="3836" y="4762"/>
                    <a:pt x="3748" y="4731"/>
                  </a:cubicBezTo>
                  <a:cubicBezTo>
                    <a:pt x="3545" y="4645"/>
                    <a:pt x="3341" y="4615"/>
                    <a:pt x="3139" y="4499"/>
                  </a:cubicBezTo>
                  <a:cubicBezTo>
                    <a:pt x="3080" y="4499"/>
                    <a:pt x="3080" y="4471"/>
                    <a:pt x="3080" y="4441"/>
                  </a:cubicBezTo>
                  <a:cubicBezTo>
                    <a:pt x="2818" y="4383"/>
                    <a:pt x="2934" y="4355"/>
                    <a:pt x="2848" y="4325"/>
                  </a:cubicBezTo>
                  <a:cubicBezTo>
                    <a:pt x="3690" y="2786"/>
                    <a:pt x="5549" y="2495"/>
                    <a:pt x="7060" y="1972"/>
                  </a:cubicBezTo>
                  <a:cubicBezTo>
                    <a:pt x="7815" y="1710"/>
                    <a:pt x="8455" y="1245"/>
                    <a:pt x="9182" y="926"/>
                  </a:cubicBezTo>
                  <a:cubicBezTo>
                    <a:pt x="9573" y="742"/>
                    <a:pt x="10365" y="376"/>
                    <a:pt x="11010" y="376"/>
                  </a:cubicBezTo>
                  <a:cubicBezTo>
                    <a:pt x="11179" y="376"/>
                    <a:pt x="11338" y="401"/>
                    <a:pt x="11476" y="461"/>
                  </a:cubicBezTo>
                  <a:lnTo>
                    <a:pt x="11476" y="489"/>
                  </a:lnTo>
                  <a:cubicBezTo>
                    <a:pt x="11651" y="722"/>
                    <a:pt x="11767" y="984"/>
                    <a:pt x="11825" y="1303"/>
                  </a:cubicBezTo>
                  <a:cubicBezTo>
                    <a:pt x="11681" y="1535"/>
                    <a:pt x="11535" y="1798"/>
                    <a:pt x="11332" y="1972"/>
                  </a:cubicBezTo>
                  <a:cubicBezTo>
                    <a:pt x="11291" y="2013"/>
                    <a:pt x="11308" y="2054"/>
                    <a:pt x="11342" y="2054"/>
                  </a:cubicBezTo>
                  <a:cubicBezTo>
                    <a:pt x="11356" y="2054"/>
                    <a:pt x="11373" y="2047"/>
                    <a:pt x="11390" y="2030"/>
                  </a:cubicBezTo>
                  <a:cubicBezTo>
                    <a:pt x="11565" y="1856"/>
                    <a:pt x="11709" y="1624"/>
                    <a:pt x="11855" y="1391"/>
                  </a:cubicBezTo>
                  <a:cubicBezTo>
                    <a:pt x="11913" y="1651"/>
                    <a:pt x="11941" y="1914"/>
                    <a:pt x="11913" y="2147"/>
                  </a:cubicBezTo>
                  <a:cubicBezTo>
                    <a:pt x="11883" y="2728"/>
                    <a:pt x="12088" y="3220"/>
                    <a:pt x="12204" y="3774"/>
                  </a:cubicBezTo>
                  <a:cubicBezTo>
                    <a:pt x="12320" y="4413"/>
                    <a:pt x="12406" y="5022"/>
                    <a:pt x="12495" y="5661"/>
                  </a:cubicBezTo>
                  <a:cubicBezTo>
                    <a:pt x="12611" y="6358"/>
                    <a:pt x="12813" y="7056"/>
                    <a:pt x="12929" y="7783"/>
                  </a:cubicBezTo>
                  <a:cubicBezTo>
                    <a:pt x="12929" y="7797"/>
                    <a:pt x="12944" y="7804"/>
                    <a:pt x="12958" y="7804"/>
                  </a:cubicBezTo>
                  <a:cubicBezTo>
                    <a:pt x="12973" y="7804"/>
                    <a:pt x="12987" y="7797"/>
                    <a:pt x="12987" y="7783"/>
                  </a:cubicBezTo>
                  <a:cubicBezTo>
                    <a:pt x="12871" y="7028"/>
                    <a:pt x="12755" y="6272"/>
                    <a:pt x="12669" y="5517"/>
                  </a:cubicBezTo>
                  <a:cubicBezTo>
                    <a:pt x="12639" y="4848"/>
                    <a:pt x="12611" y="4180"/>
                    <a:pt x="12495" y="3511"/>
                  </a:cubicBezTo>
                  <a:cubicBezTo>
                    <a:pt x="12437" y="3162"/>
                    <a:pt x="12290" y="2814"/>
                    <a:pt x="12262" y="2495"/>
                  </a:cubicBezTo>
                  <a:cubicBezTo>
                    <a:pt x="12262" y="2205"/>
                    <a:pt x="12320" y="1942"/>
                    <a:pt x="12290" y="1651"/>
                  </a:cubicBezTo>
                  <a:lnTo>
                    <a:pt x="12290" y="1624"/>
                  </a:lnTo>
                  <a:lnTo>
                    <a:pt x="12320" y="1593"/>
                  </a:lnTo>
                  <a:cubicBezTo>
                    <a:pt x="12437" y="1419"/>
                    <a:pt x="12581" y="1217"/>
                    <a:pt x="12697" y="1012"/>
                  </a:cubicBezTo>
                  <a:cubicBezTo>
                    <a:pt x="12719" y="970"/>
                    <a:pt x="12694" y="943"/>
                    <a:pt x="12667" y="943"/>
                  </a:cubicBezTo>
                  <a:cubicBezTo>
                    <a:pt x="12657" y="943"/>
                    <a:pt x="12647" y="947"/>
                    <a:pt x="12639" y="954"/>
                  </a:cubicBezTo>
                  <a:cubicBezTo>
                    <a:pt x="12523" y="1128"/>
                    <a:pt x="12437" y="1275"/>
                    <a:pt x="12320" y="1419"/>
                  </a:cubicBezTo>
                  <a:cubicBezTo>
                    <a:pt x="12320" y="1449"/>
                    <a:pt x="12290" y="1477"/>
                    <a:pt x="12262" y="1507"/>
                  </a:cubicBezTo>
                  <a:cubicBezTo>
                    <a:pt x="12204" y="1187"/>
                    <a:pt x="12088" y="838"/>
                    <a:pt x="11941" y="547"/>
                  </a:cubicBezTo>
                  <a:cubicBezTo>
                    <a:pt x="11941" y="519"/>
                    <a:pt x="11941" y="519"/>
                    <a:pt x="11972" y="519"/>
                  </a:cubicBezTo>
                  <a:cubicBezTo>
                    <a:pt x="12127" y="364"/>
                    <a:pt x="12397" y="325"/>
                    <a:pt x="12656" y="325"/>
                  </a:cubicBezTo>
                  <a:close/>
                  <a:moveTo>
                    <a:pt x="13042" y="0"/>
                  </a:moveTo>
                  <a:cubicBezTo>
                    <a:pt x="12582" y="0"/>
                    <a:pt x="12071" y="68"/>
                    <a:pt x="11855" y="403"/>
                  </a:cubicBezTo>
                  <a:cubicBezTo>
                    <a:pt x="11825" y="345"/>
                    <a:pt x="11797" y="315"/>
                    <a:pt x="11767" y="287"/>
                  </a:cubicBezTo>
                  <a:cubicBezTo>
                    <a:pt x="11709" y="229"/>
                    <a:pt x="11651" y="229"/>
                    <a:pt x="11593" y="229"/>
                  </a:cubicBezTo>
                  <a:cubicBezTo>
                    <a:pt x="11400" y="116"/>
                    <a:pt x="11120" y="75"/>
                    <a:pt x="10848" y="75"/>
                  </a:cubicBezTo>
                  <a:cubicBezTo>
                    <a:pt x="10627" y="75"/>
                    <a:pt x="10412" y="102"/>
                    <a:pt x="10256" y="141"/>
                  </a:cubicBezTo>
                  <a:cubicBezTo>
                    <a:pt x="9152" y="373"/>
                    <a:pt x="8252" y="1070"/>
                    <a:pt x="7206" y="1477"/>
                  </a:cubicBezTo>
                  <a:cubicBezTo>
                    <a:pt x="6246" y="1856"/>
                    <a:pt x="5259" y="2000"/>
                    <a:pt x="4387" y="2495"/>
                  </a:cubicBezTo>
                  <a:cubicBezTo>
                    <a:pt x="3690" y="2872"/>
                    <a:pt x="2906" y="3367"/>
                    <a:pt x="2616" y="4122"/>
                  </a:cubicBezTo>
                  <a:cubicBezTo>
                    <a:pt x="2585" y="4150"/>
                    <a:pt x="2557" y="4208"/>
                    <a:pt x="2557" y="4266"/>
                  </a:cubicBezTo>
                  <a:lnTo>
                    <a:pt x="2557" y="4297"/>
                  </a:lnTo>
                  <a:lnTo>
                    <a:pt x="2527" y="4325"/>
                  </a:lnTo>
                  <a:cubicBezTo>
                    <a:pt x="2441" y="4325"/>
                    <a:pt x="2325" y="4355"/>
                    <a:pt x="2237" y="4383"/>
                  </a:cubicBezTo>
                  <a:cubicBezTo>
                    <a:pt x="1656" y="4587"/>
                    <a:pt x="1221" y="5080"/>
                    <a:pt x="988" y="5633"/>
                  </a:cubicBezTo>
                  <a:cubicBezTo>
                    <a:pt x="377" y="6970"/>
                    <a:pt x="1" y="8539"/>
                    <a:pt x="203" y="10019"/>
                  </a:cubicBezTo>
                  <a:cubicBezTo>
                    <a:pt x="291" y="10542"/>
                    <a:pt x="493" y="11240"/>
                    <a:pt x="1016" y="11502"/>
                  </a:cubicBezTo>
                  <a:cubicBezTo>
                    <a:pt x="1047" y="11502"/>
                    <a:pt x="1047" y="11502"/>
                    <a:pt x="1074" y="11530"/>
                  </a:cubicBezTo>
                  <a:cubicBezTo>
                    <a:pt x="988" y="11677"/>
                    <a:pt x="930" y="11851"/>
                    <a:pt x="900" y="11937"/>
                  </a:cubicBezTo>
                  <a:cubicBezTo>
                    <a:pt x="726" y="12955"/>
                    <a:pt x="2004" y="13855"/>
                    <a:pt x="2616" y="14494"/>
                  </a:cubicBezTo>
                  <a:cubicBezTo>
                    <a:pt x="3457" y="15338"/>
                    <a:pt x="4068" y="16295"/>
                    <a:pt x="5173" y="16818"/>
                  </a:cubicBezTo>
                  <a:cubicBezTo>
                    <a:pt x="5433" y="16935"/>
                    <a:pt x="5665" y="17051"/>
                    <a:pt x="5898" y="17167"/>
                  </a:cubicBezTo>
                  <a:cubicBezTo>
                    <a:pt x="5928" y="17197"/>
                    <a:pt x="5956" y="17197"/>
                    <a:pt x="5986" y="17197"/>
                  </a:cubicBezTo>
                  <a:cubicBezTo>
                    <a:pt x="6305" y="17341"/>
                    <a:pt x="6625" y="17488"/>
                    <a:pt x="6944" y="17662"/>
                  </a:cubicBezTo>
                  <a:cubicBezTo>
                    <a:pt x="7409" y="17895"/>
                    <a:pt x="7932" y="18155"/>
                    <a:pt x="8485" y="18185"/>
                  </a:cubicBezTo>
                  <a:cubicBezTo>
                    <a:pt x="8543" y="18185"/>
                    <a:pt x="8601" y="18155"/>
                    <a:pt x="8629" y="18097"/>
                  </a:cubicBezTo>
                  <a:cubicBezTo>
                    <a:pt x="8629" y="18127"/>
                    <a:pt x="8659" y="18127"/>
                    <a:pt x="8659" y="18127"/>
                  </a:cubicBezTo>
                  <a:cubicBezTo>
                    <a:pt x="9008" y="18213"/>
                    <a:pt x="9357" y="18243"/>
                    <a:pt x="9705" y="18301"/>
                  </a:cubicBezTo>
                  <a:cubicBezTo>
                    <a:pt x="10461" y="18446"/>
                    <a:pt x="11274" y="18418"/>
                    <a:pt x="12030" y="18620"/>
                  </a:cubicBezTo>
                  <a:cubicBezTo>
                    <a:pt x="12371" y="18711"/>
                    <a:pt x="12802" y="18800"/>
                    <a:pt x="13219" y="18800"/>
                  </a:cubicBezTo>
                  <a:cubicBezTo>
                    <a:pt x="13475" y="18800"/>
                    <a:pt x="13726" y="18767"/>
                    <a:pt x="13947" y="18678"/>
                  </a:cubicBezTo>
                  <a:cubicBezTo>
                    <a:pt x="14064" y="18650"/>
                    <a:pt x="14150" y="18562"/>
                    <a:pt x="14238" y="18504"/>
                  </a:cubicBezTo>
                  <a:cubicBezTo>
                    <a:pt x="14551" y="18828"/>
                    <a:pt x="14985" y="18944"/>
                    <a:pt x="15460" y="18944"/>
                  </a:cubicBezTo>
                  <a:cubicBezTo>
                    <a:pt x="16349" y="18944"/>
                    <a:pt x="17381" y="18538"/>
                    <a:pt x="18043" y="18329"/>
                  </a:cubicBezTo>
                  <a:cubicBezTo>
                    <a:pt x="19642" y="17778"/>
                    <a:pt x="21270" y="17314"/>
                    <a:pt x="22839" y="16674"/>
                  </a:cubicBezTo>
                  <a:cubicBezTo>
                    <a:pt x="23420" y="16442"/>
                    <a:pt x="24349" y="16151"/>
                    <a:pt x="24610" y="15482"/>
                  </a:cubicBezTo>
                  <a:cubicBezTo>
                    <a:pt x="24640" y="15424"/>
                    <a:pt x="24640" y="15338"/>
                    <a:pt x="24668" y="15249"/>
                  </a:cubicBezTo>
                  <a:cubicBezTo>
                    <a:pt x="25307" y="14843"/>
                    <a:pt x="25977" y="14262"/>
                    <a:pt x="26411" y="13653"/>
                  </a:cubicBezTo>
                  <a:cubicBezTo>
                    <a:pt x="26906" y="12925"/>
                    <a:pt x="27139" y="12025"/>
                    <a:pt x="27313" y="11182"/>
                  </a:cubicBezTo>
                  <a:cubicBezTo>
                    <a:pt x="27487" y="10426"/>
                    <a:pt x="27720" y="9438"/>
                    <a:pt x="27604" y="8655"/>
                  </a:cubicBezTo>
                  <a:cubicBezTo>
                    <a:pt x="27546" y="8306"/>
                    <a:pt x="27429" y="7725"/>
                    <a:pt x="27139" y="7435"/>
                  </a:cubicBezTo>
                  <a:cubicBezTo>
                    <a:pt x="27225" y="7260"/>
                    <a:pt x="27139" y="6998"/>
                    <a:pt x="27023" y="6765"/>
                  </a:cubicBezTo>
                  <a:cubicBezTo>
                    <a:pt x="26674" y="6126"/>
                    <a:pt x="26179" y="5429"/>
                    <a:pt x="25744" y="4848"/>
                  </a:cubicBezTo>
                  <a:cubicBezTo>
                    <a:pt x="25337" y="4266"/>
                    <a:pt x="24814" y="4006"/>
                    <a:pt x="24233" y="3599"/>
                  </a:cubicBezTo>
                  <a:cubicBezTo>
                    <a:pt x="23885" y="3367"/>
                    <a:pt x="23652" y="3018"/>
                    <a:pt x="23303" y="2756"/>
                  </a:cubicBezTo>
                  <a:cubicBezTo>
                    <a:pt x="23013" y="2523"/>
                    <a:pt x="22692" y="2349"/>
                    <a:pt x="22316" y="2263"/>
                  </a:cubicBezTo>
                  <a:cubicBezTo>
                    <a:pt x="22065" y="2187"/>
                    <a:pt x="21642" y="2047"/>
                    <a:pt x="21269" y="2047"/>
                  </a:cubicBezTo>
                  <a:cubicBezTo>
                    <a:pt x="21210" y="2047"/>
                    <a:pt x="21151" y="2050"/>
                    <a:pt x="21095" y="2058"/>
                  </a:cubicBezTo>
                  <a:cubicBezTo>
                    <a:pt x="21153" y="1826"/>
                    <a:pt x="21153" y="1624"/>
                    <a:pt x="20979" y="1449"/>
                  </a:cubicBezTo>
                  <a:cubicBezTo>
                    <a:pt x="20805" y="1275"/>
                    <a:pt x="20456" y="1275"/>
                    <a:pt x="20223" y="1187"/>
                  </a:cubicBezTo>
                  <a:cubicBezTo>
                    <a:pt x="19759" y="1070"/>
                    <a:pt x="19352" y="1012"/>
                    <a:pt x="18887" y="926"/>
                  </a:cubicBezTo>
                  <a:cubicBezTo>
                    <a:pt x="18450" y="868"/>
                    <a:pt x="18073" y="605"/>
                    <a:pt x="17636" y="547"/>
                  </a:cubicBezTo>
                  <a:cubicBezTo>
                    <a:pt x="17202" y="461"/>
                    <a:pt x="16765" y="461"/>
                    <a:pt x="16330" y="403"/>
                  </a:cubicBezTo>
                  <a:cubicBezTo>
                    <a:pt x="15428" y="257"/>
                    <a:pt x="14529" y="55"/>
                    <a:pt x="13627" y="24"/>
                  </a:cubicBezTo>
                  <a:cubicBezTo>
                    <a:pt x="13468" y="15"/>
                    <a:pt x="13261" y="0"/>
                    <a:pt x="1304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28"/>
            <p:cNvSpPr/>
            <p:nvPr/>
          </p:nvSpPr>
          <p:spPr>
            <a:xfrm>
              <a:off x="-86465" y="1917403"/>
              <a:ext cx="133499" cy="112559"/>
            </a:xfrm>
            <a:custGeom>
              <a:avLst/>
              <a:gdLst/>
              <a:ahLst/>
              <a:cxnLst/>
              <a:rect l="l" t="t" r="r" b="b"/>
              <a:pathLst>
                <a:path w="3500" h="2951" extrusionOk="0">
                  <a:moveTo>
                    <a:pt x="1726" y="1"/>
                  </a:moveTo>
                  <a:cubicBezTo>
                    <a:pt x="912" y="175"/>
                    <a:pt x="129" y="961"/>
                    <a:pt x="70" y="1832"/>
                  </a:cubicBezTo>
                  <a:cubicBezTo>
                    <a:pt x="0" y="2592"/>
                    <a:pt x="534" y="2951"/>
                    <a:pt x="1164" y="2951"/>
                  </a:cubicBezTo>
                  <a:cubicBezTo>
                    <a:pt x="1328" y="2951"/>
                    <a:pt x="1499" y="2927"/>
                    <a:pt x="1667" y="2878"/>
                  </a:cubicBezTo>
                  <a:cubicBezTo>
                    <a:pt x="2453" y="2646"/>
                    <a:pt x="3499" y="2151"/>
                    <a:pt x="3411" y="1193"/>
                  </a:cubicBezTo>
                  <a:cubicBezTo>
                    <a:pt x="3353" y="814"/>
                    <a:pt x="3120" y="466"/>
                    <a:pt x="2802" y="263"/>
                  </a:cubicBezTo>
                  <a:cubicBezTo>
                    <a:pt x="2577" y="136"/>
                    <a:pt x="2372" y="84"/>
                    <a:pt x="2167" y="84"/>
                  </a:cubicBezTo>
                  <a:cubicBezTo>
                    <a:pt x="1950" y="84"/>
                    <a:pt x="1733" y="143"/>
                    <a:pt x="1493" y="233"/>
                  </a:cubicBezTo>
                  <a:cubicBezTo>
                    <a:pt x="1391" y="260"/>
                    <a:pt x="1423" y="418"/>
                    <a:pt x="1511" y="418"/>
                  </a:cubicBezTo>
                  <a:cubicBezTo>
                    <a:pt x="1523" y="418"/>
                    <a:pt x="1537" y="415"/>
                    <a:pt x="1551" y="408"/>
                  </a:cubicBezTo>
                  <a:cubicBezTo>
                    <a:pt x="1757" y="339"/>
                    <a:pt x="1974" y="281"/>
                    <a:pt x="2189" y="281"/>
                  </a:cubicBezTo>
                  <a:cubicBezTo>
                    <a:pt x="2337" y="281"/>
                    <a:pt x="2485" y="308"/>
                    <a:pt x="2627" y="380"/>
                  </a:cubicBezTo>
                  <a:cubicBezTo>
                    <a:pt x="3062" y="612"/>
                    <a:pt x="3295" y="1105"/>
                    <a:pt x="3150" y="1570"/>
                  </a:cubicBezTo>
                  <a:cubicBezTo>
                    <a:pt x="2976" y="2093"/>
                    <a:pt x="2104" y="2441"/>
                    <a:pt x="1581" y="2588"/>
                  </a:cubicBezTo>
                  <a:cubicBezTo>
                    <a:pt x="1429" y="2633"/>
                    <a:pt x="1214" y="2679"/>
                    <a:pt x="1005" y="2679"/>
                  </a:cubicBezTo>
                  <a:cubicBezTo>
                    <a:pt x="815" y="2679"/>
                    <a:pt x="630" y="2641"/>
                    <a:pt x="505" y="2530"/>
                  </a:cubicBezTo>
                  <a:cubicBezTo>
                    <a:pt x="187" y="2267"/>
                    <a:pt x="187" y="1802"/>
                    <a:pt x="303" y="1454"/>
                  </a:cubicBezTo>
                  <a:cubicBezTo>
                    <a:pt x="505" y="814"/>
                    <a:pt x="1116" y="233"/>
                    <a:pt x="1726" y="59"/>
                  </a:cubicBezTo>
                  <a:cubicBezTo>
                    <a:pt x="1756" y="59"/>
                    <a:pt x="1756" y="1"/>
                    <a:pt x="172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28"/>
            <p:cNvSpPr/>
            <p:nvPr/>
          </p:nvSpPr>
          <p:spPr>
            <a:xfrm>
              <a:off x="65762" y="1923010"/>
              <a:ext cx="99781" cy="80977"/>
            </a:xfrm>
            <a:custGeom>
              <a:avLst/>
              <a:gdLst/>
              <a:ahLst/>
              <a:cxnLst/>
              <a:rect l="l" t="t" r="r" b="b"/>
              <a:pathLst>
                <a:path w="2616" h="2123" extrusionOk="0">
                  <a:moveTo>
                    <a:pt x="1774" y="0"/>
                  </a:moveTo>
                  <a:cubicBezTo>
                    <a:pt x="1163" y="0"/>
                    <a:pt x="582" y="175"/>
                    <a:pt x="264" y="725"/>
                  </a:cubicBezTo>
                  <a:cubicBezTo>
                    <a:pt x="1" y="1132"/>
                    <a:pt x="1" y="1655"/>
                    <a:pt x="438" y="1946"/>
                  </a:cubicBezTo>
                  <a:cubicBezTo>
                    <a:pt x="617" y="2074"/>
                    <a:pt x="824" y="2123"/>
                    <a:pt x="1037" y="2123"/>
                  </a:cubicBezTo>
                  <a:cubicBezTo>
                    <a:pt x="1308" y="2123"/>
                    <a:pt x="1588" y="2043"/>
                    <a:pt x="1833" y="1946"/>
                  </a:cubicBezTo>
                  <a:cubicBezTo>
                    <a:pt x="2383" y="1713"/>
                    <a:pt x="2616" y="1337"/>
                    <a:pt x="2530" y="756"/>
                  </a:cubicBezTo>
                  <a:cubicBezTo>
                    <a:pt x="2518" y="711"/>
                    <a:pt x="2482" y="692"/>
                    <a:pt x="2442" y="692"/>
                  </a:cubicBezTo>
                  <a:cubicBezTo>
                    <a:pt x="2379" y="692"/>
                    <a:pt x="2308" y="742"/>
                    <a:pt x="2325" y="814"/>
                  </a:cubicBezTo>
                  <a:cubicBezTo>
                    <a:pt x="2414" y="1395"/>
                    <a:pt x="2035" y="1627"/>
                    <a:pt x="1570" y="1744"/>
                  </a:cubicBezTo>
                  <a:cubicBezTo>
                    <a:pt x="1397" y="1778"/>
                    <a:pt x="1194" y="1823"/>
                    <a:pt x="1002" y="1823"/>
                  </a:cubicBezTo>
                  <a:cubicBezTo>
                    <a:pt x="872" y="1823"/>
                    <a:pt x="747" y="1802"/>
                    <a:pt x="640" y="1744"/>
                  </a:cubicBezTo>
                  <a:cubicBezTo>
                    <a:pt x="117" y="1481"/>
                    <a:pt x="322" y="814"/>
                    <a:pt x="640" y="493"/>
                  </a:cubicBezTo>
                  <a:cubicBezTo>
                    <a:pt x="931" y="202"/>
                    <a:pt x="1368" y="86"/>
                    <a:pt x="1774" y="28"/>
                  </a:cubicBezTo>
                  <a:cubicBezTo>
                    <a:pt x="1802" y="28"/>
                    <a:pt x="1774" y="0"/>
                    <a:pt x="1774"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4" name="Google Shape;2634;p28"/>
            <p:cNvSpPr/>
            <p:nvPr/>
          </p:nvSpPr>
          <p:spPr>
            <a:xfrm>
              <a:off x="5916" y="2089653"/>
              <a:ext cx="116029" cy="81358"/>
            </a:xfrm>
            <a:custGeom>
              <a:avLst/>
              <a:gdLst/>
              <a:ahLst/>
              <a:cxnLst/>
              <a:rect l="l" t="t" r="r" b="b"/>
              <a:pathLst>
                <a:path w="3042" h="2133" extrusionOk="0">
                  <a:moveTo>
                    <a:pt x="1484" y="134"/>
                  </a:moveTo>
                  <a:cubicBezTo>
                    <a:pt x="1484" y="210"/>
                    <a:pt x="1505" y="285"/>
                    <a:pt x="1587" y="285"/>
                  </a:cubicBezTo>
                  <a:cubicBezTo>
                    <a:pt x="1599" y="285"/>
                    <a:pt x="1613" y="284"/>
                    <a:pt x="1628" y="280"/>
                  </a:cubicBezTo>
                  <a:cubicBezTo>
                    <a:pt x="1740" y="270"/>
                    <a:pt x="1856" y="256"/>
                    <a:pt x="1969" y="256"/>
                  </a:cubicBezTo>
                  <a:cubicBezTo>
                    <a:pt x="2178" y="256"/>
                    <a:pt x="2379" y="304"/>
                    <a:pt x="2530" y="513"/>
                  </a:cubicBezTo>
                  <a:cubicBezTo>
                    <a:pt x="2674" y="745"/>
                    <a:pt x="2674" y="1063"/>
                    <a:pt x="2530" y="1296"/>
                  </a:cubicBezTo>
                  <a:cubicBezTo>
                    <a:pt x="2325" y="1586"/>
                    <a:pt x="1949" y="1703"/>
                    <a:pt x="1600" y="1761"/>
                  </a:cubicBezTo>
                  <a:cubicBezTo>
                    <a:pt x="1441" y="1795"/>
                    <a:pt x="1197" y="1843"/>
                    <a:pt x="962" y="1843"/>
                  </a:cubicBezTo>
                  <a:cubicBezTo>
                    <a:pt x="598" y="1843"/>
                    <a:pt x="256" y="1728"/>
                    <a:pt x="291" y="1268"/>
                  </a:cubicBezTo>
                  <a:cubicBezTo>
                    <a:pt x="322" y="687"/>
                    <a:pt x="989" y="250"/>
                    <a:pt x="1484" y="134"/>
                  </a:cubicBezTo>
                  <a:close/>
                  <a:moveTo>
                    <a:pt x="1893" y="1"/>
                  </a:moveTo>
                  <a:cubicBezTo>
                    <a:pt x="1805" y="1"/>
                    <a:pt x="1716" y="7"/>
                    <a:pt x="1628" y="17"/>
                  </a:cubicBezTo>
                  <a:cubicBezTo>
                    <a:pt x="1570" y="17"/>
                    <a:pt x="1542" y="48"/>
                    <a:pt x="1512" y="76"/>
                  </a:cubicBezTo>
                  <a:cubicBezTo>
                    <a:pt x="1512" y="48"/>
                    <a:pt x="1484" y="48"/>
                    <a:pt x="1454" y="48"/>
                  </a:cubicBezTo>
                  <a:cubicBezTo>
                    <a:pt x="787" y="134"/>
                    <a:pt x="31" y="687"/>
                    <a:pt x="1" y="1442"/>
                  </a:cubicBezTo>
                  <a:cubicBezTo>
                    <a:pt x="1" y="2008"/>
                    <a:pt x="601" y="2132"/>
                    <a:pt x="1113" y="2132"/>
                  </a:cubicBezTo>
                  <a:cubicBezTo>
                    <a:pt x="1258" y="2132"/>
                    <a:pt x="1396" y="2122"/>
                    <a:pt x="1512" y="2109"/>
                  </a:cubicBezTo>
                  <a:cubicBezTo>
                    <a:pt x="2123" y="2023"/>
                    <a:pt x="2879" y="1791"/>
                    <a:pt x="2965" y="1036"/>
                  </a:cubicBezTo>
                  <a:cubicBezTo>
                    <a:pt x="3042" y="275"/>
                    <a:pt x="2497" y="1"/>
                    <a:pt x="189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5" name="Google Shape;2635;p28"/>
            <p:cNvSpPr/>
            <p:nvPr/>
          </p:nvSpPr>
          <p:spPr>
            <a:xfrm>
              <a:off x="113478" y="2042090"/>
              <a:ext cx="77620" cy="51607"/>
            </a:xfrm>
            <a:custGeom>
              <a:avLst/>
              <a:gdLst/>
              <a:ahLst/>
              <a:cxnLst/>
              <a:rect l="l" t="t" r="r" b="b"/>
              <a:pathLst>
                <a:path w="2035" h="1353" extrusionOk="0">
                  <a:moveTo>
                    <a:pt x="872" y="0"/>
                  </a:moveTo>
                  <a:cubicBezTo>
                    <a:pt x="864" y="0"/>
                    <a:pt x="853" y="5"/>
                    <a:pt x="842" y="16"/>
                  </a:cubicBezTo>
                  <a:cubicBezTo>
                    <a:pt x="551" y="191"/>
                    <a:pt x="0" y="481"/>
                    <a:pt x="86" y="888"/>
                  </a:cubicBezTo>
                  <a:cubicBezTo>
                    <a:pt x="145" y="1206"/>
                    <a:pt x="551" y="1353"/>
                    <a:pt x="842" y="1353"/>
                  </a:cubicBezTo>
                  <a:cubicBezTo>
                    <a:pt x="1249" y="1323"/>
                    <a:pt x="1744" y="1062"/>
                    <a:pt x="1860" y="683"/>
                  </a:cubicBezTo>
                  <a:cubicBezTo>
                    <a:pt x="2034" y="218"/>
                    <a:pt x="1423" y="102"/>
                    <a:pt x="1132" y="74"/>
                  </a:cubicBezTo>
                  <a:cubicBezTo>
                    <a:pt x="988" y="74"/>
                    <a:pt x="930" y="307"/>
                    <a:pt x="1074" y="335"/>
                  </a:cubicBezTo>
                  <a:cubicBezTo>
                    <a:pt x="1307" y="365"/>
                    <a:pt x="1772" y="423"/>
                    <a:pt x="1511" y="772"/>
                  </a:cubicBezTo>
                  <a:cubicBezTo>
                    <a:pt x="1365" y="946"/>
                    <a:pt x="1074" y="1090"/>
                    <a:pt x="814" y="1120"/>
                  </a:cubicBezTo>
                  <a:cubicBezTo>
                    <a:pt x="790" y="1125"/>
                    <a:pt x="763" y="1127"/>
                    <a:pt x="733" y="1127"/>
                  </a:cubicBezTo>
                  <a:cubicBezTo>
                    <a:pt x="579" y="1127"/>
                    <a:pt x="363" y="1067"/>
                    <a:pt x="291" y="946"/>
                  </a:cubicBezTo>
                  <a:cubicBezTo>
                    <a:pt x="59" y="597"/>
                    <a:pt x="698" y="249"/>
                    <a:pt x="872" y="102"/>
                  </a:cubicBezTo>
                  <a:cubicBezTo>
                    <a:pt x="919" y="80"/>
                    <a:pt x="908" y="0"/>
                    <a:pt x="87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28"/>
            <p:cNvSpPr/>
            <p:nvPr/>
          </p:nvSpPr>
          <p:spPr>
            <a:xfrm>
              <a:off x="93530" y="1760982"/>
              <a:ext cx="111910" cy="78879"/>
            </a:xfrm>
            <a:custGeom>
              <a:avLst/>
              <a:gdLst/>
              <a:ahLst/>
              <a:cxnLst/>
              <a:rect l="l" t="t" r="r" b="b"/>
              <a:pathLst>
                <a:path w="2934" h="2068" extrusionOk="0">
                  <a:moveTo>
                    <a:pt x="1597" y="122"/>
                  </a:moveTo>
                  <a:lnTo>
                    <a:pt x="1597" y="122"/>
                  </a:lnTo>
                  <a:cubicBezTo>
                    <a:pt x="1518" y="176"/>
                    <a:pt x="1561" y="328"/>
                    <a:pt x="1636" y="328"/>
                  </a:cubicBezTo>
                  <a:cubicBezTo>
                    <a:pt x="1642" y="328"/>
                    <a:pt x="1649" y="327"/>
                    <a:pt x="1655" y="325"/>
                  </a:cubicBezTo>
                  <a:cubicBezTo>
                    <a:pt x="1730" y="317"/>
                    <a:pt x="1805" y="312"/>
                    <a:pt x="1878" y="312"/>
                  </a:cubicBezTo>
                  <a:cubicBezTo>
                    <a:pt x="2090" y="312"/>
                    <a:pt x="2289" y="356"/>
                    <a:pt x="2441" y="529"/>
                  </a:cubicBezTo>
                  <a:cubicBezTo>
                    <a:pt x="2643" y="731"/>
                    <a:pt x="2732" y="1052"/>
                    <a:pt x="2527" y="1254"/>
                  </a:cubicBezTo>
                  <a:cubicBezTo>
                    <a:pt x="2295" y="1545"/>
                    <a:pt x="1686" y="1749"/>
                    <a:pt x="1337" y="1777"/>
                  </a:cubicBezTo>
                  <a:cubicBezTo>
                    <a:pt x="1318" y="1778"/>
                    <a:pt x="1299" y="1779"/>
                    <a:pt x="1280" y="1779"/>
                  </a:cubicBezTo>
                  <a:cubicBezTo>
                    <a:pt x="715" y="1779"/>
                    <a:pt x="131" y="1349"/>
                    <a:pt x="551" y="703"/>
                  </a:cubicBezTo>
                  <a:cubicBezTo>
                    <a:pt x="784" y="355"/>
                    <a:pt x="1191" y="150"/>
                    <a:pt x="1597" y="122"/>
                  </a:cubicBezTo>
                  <a:close/>
                  <a:moveTo>
                    <a:pt x="1640" y="0"/>
                  </a:moveTo>
                  <a:cubicBezTo>
                    <a:pt x="1026" y="0"/>
                    <a:pt x="309" y="370"/>
                    <a:pt x="175" y="994"/>
                  </a:cubicBezTo>
                  <a:cubicBezTo>
                    <a:pt x="0" y="1719"/>
                    <a:pt x="756" y="2068"/>
                    <a:pt x="1337" y="2068"/>
                  </a:cubicBezTo>
                  <a:cubicBezTo>
                    <a:pt x="1744" y="2040"/>
                    <a:pt x="2092" y="1894"/>
                    <a:pt x="2441" y="1691"/>
                  </a:cubicBezTo>
                  <a:cubicBezTo>
                    <a:pt x="2701" y="1517"/>
                    <a:pt x="2876" y="1429"/>
                    <a:pt x="2906" y="1080"/>
                  </a:cubicBezTo>
                  <a:cubicBezTo>
                    <a:pt x="2934" y="441"/>
                    <a:pt x="2383" y="92"/>
                    <a:pt x="1830" y="92"/>
                  </a:cubicBezTo>
                  <a:cubicBezTo>
                    <a:pt x="1860" y="64"/>
                    <a:pt x="1830" y="6"/>
                    <a:pt x="1772" y="6"/>
                  </a:cubicBezTo>
                  <a:cubicBezTo>
                    <a:pt x="1728" y="2"/>
                    <a:pt x="1684" y="0"/>
                    <a:pt x="164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28"/>
            <p:cNvSpPr/>
            <p:nvPr/>
          </p:nvSpPr>
          <p:spPr>
            <a:xfrm>
              <a:off x="178816" y="1831812"/>
              <a:ext cx="96501" cy="62821"/>
            </a:xfrm>
            <a:custGeom>
              <a:avLst/>
              <a:gdLst/>
              <a:ahLst/>
              <a:cxnLst/>
              <a:rect l="l" t="t" r="r" b="b"/>
              <a:pathLst>
                <a:path w="2530" h="1647" extrusionOk="0">
                  <a:moveTo>
                    <a:pt x="1077" y="125"/>
                  </a:moveTo>
                  <a:cubicBezTo>
                    <a:pt x="1047" y="183"/>
                    <a:pt x="1105" y="269"/>
                    <a:pt x="1193" y="269"/>
                  </a:cubicBezTo>
                  <a:cubicBezTo>
                    <a:pt x="1395" y="299"/>
                    <a:pt x="1716" y="327"/>
                    <a:pt x="1890" y="443"/>
                  </a:cubicBezTo>
                  <a:cubicBezTo>
                    <a:pt x="2123" y="618"/>
                    <a:pt x="2034" y="880"/>
                    <a:pt x="1860" y="1055"/>
                  </a:cubicBezTo>
                  <a:cubicBezTo>
                    <a:pt x="1658" y="1287"/>
                    <a:pt x="1279" y="1373"/>
                    <a:pt x="988" y="1373"/>
                  </a:cubicBezTo>
                  <a:cubicBezTo>
                    <a:pt x="970" y="1374"/>
                    <a:pt x="951" y="1375"/>
                    <a:pt x="933" y="1375"/>
                  </a:cubicBezTo>
                  <a:cubicBezTo>
                    <a:pt x="494" y="1375"/>
                    <a:pt x="160" y="1035"/>
                    <a:pt x="465" y="560"/>
                  </a:cubicBezTo>
                  <a:cubicBezTo>
                    <a:pt x="612" y="357"/>
                    <a:pt x="814" y="211"/>
                    <a:pt x="1077" y="125"/>
                  </a:cubicBezTo>
                  <a:close/>
                  <a:moveTo>
                    <a:pt x="1294" y="1"/>
                  </a:moveTo>
                  <a:cubicBezTo>
                    <a:pt x="861" y="1"/>
                    <a:pt x="389" y="254"/>
                    <a:pt x="205" y="676"/>
                  </a:cubicBezTo>
                  <a:cubicBezTo>
                    <a:pt x="1" y="1171"/>
                    <a:pt x="349" y="1578"/>
                    <a:pt x="872" y="1636"/>
                  </a:cubicBezTo>
                  <a:cubicBezTo>
                    <a:pt x="932" y="1643"/>
                    <a:pt x="995" y="1646"/>
                    <a:pt x="1060" y="1646"/>
                  </a:cubicBezTo>
                  <a:cubicBezTo>
                    <a:pt x="1530" y="1646"/>
                    <a:pt x="2093" y="1456"/>
                    <a:pt x="2297" y="997"/>
                  </a:cubicBezTo>
                  <a:cubicBezTo>
                    <a:pt x="2530" y="357"/>
                    <a:pt x="1976" y="95"/>
                    <a:pt x="1453" y="37"/>
                  </a:cubicBezTo>
                  <a:cubicBezTo>
                    <a:pt x="1453" y="37"/>
                    <a:pt x="1453" y="9"/>
                    <a:pt x="1425" y="9"/>
                  </a:cubicBezTo>
                  <a:cubicBezTo>
                    <a:pt x="1382" y="3"/>
                    <a:pt x="1338" y="1"/>
                    <a:pt x="129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8" name="Google Shape;2638;p28"/>
            <p:cNvSpPr/>
            <p:nvPr/>
          </p:nvSpPr>
          <p:spPr>
            <a:xfrm>
              <a:off x="330700" y="1727951"/>
              <a:ext cx="118585" cy="68962"/>
            </a:xfrm>
            <a:custGeom>
              <a:avLst/>
              <a:gdLst/>
              <a:ahLst/>
              <a:cxnLst/>
              <a:rect l="l" t="t" r="r" b="b"/>
              <a:pathLst>
                <a:path w="3109" h="1808" extrusionOk="0">
                  <a:moveTo>
                    <a:pt x="1655" y="117"/>
                  </a:moveTo>
                  <a:cubicBezTo>
                    <a:pt x="1655" y="175"/>
                    <a:pt x="1686" y="233"/>
                    <a:pt x="1744" y="261"/>
                  </a:cubicBezTo>
                  <a:cubicBezTo>
                    <a:pt x="2004" y="319"/>
                    <a:pt x="2237" y="377"/>
                    <a:pt x="2411" y="582"/>
                  </a:cubicBezTo>
                  <a:cubicBezTo>
                    <a:pt x="2732" y="930"/>
                    <a:pt x="2469" y="1337"/>
                    <a:pt x="2092" y="1481"/>
                  </a:cubicBezTo>
                  <a:cubicBezTo>
                    <a:pt x="1874" y="1548"/>
                    <a:pt x="1638" y="1580"/>
                    <a:pt x="1399" y="1580"/>
                  </a:cubicBezTo>
                  <a:cubicBezTo>
                    <a:pt x="1320" y="1580"/>
                    <a:pt x="1241" y="1576"/>
                    <a:pt x="1163" y="1569"/>
                  </a:cubicBezTo>
                  <a:cubicBezTo>
                    <a:pt x="551" y="1511"/>
                    <a:pt x="59" y="1132"/>
                    <a:pt x="640" y="582"/>
                  </a:cubicBezTo>
                  <a:cubicBezTo>
                    <a:pt x="930" y="319"/>
                    <a:pt x="1307" y="233"/>
                    <a:pt x="1655" y="117"/>
                  </a:cubicBezTo>
                  <a:close/>
                  <a:moveTo>
                    <a:pt x="1830" y="0"/>
                  </a:moveTo>
                  <a:cubicBezTo>
                    <a:pt x="1772" y="0"/>
                    <a:pt x="1714" y="28"/>
                    <a:pt x="1686" y="59"/>
                  </a:cubicBezTo>
                  <a:cubicBezTo>
                    <a:pt x="1105" y="203"/>
                    <a:pt x="407" y="349"/>
                    <a:pt x="203" y="958"/>
                  </a:cubicBezTo>
                  <a:cubicBezTo>
                    <a:pt x="0" y="1569"/>
                    <a:pt x="872" y="1772"/>
                    <a:pt x="1279" y="1802"/>
                  </a:cubicBezTo>
                  <a:cubicBezTo>
                    <a:pt x="1344" y="1805"/>
                    <a:pt x="1414" y="1808"/>
                    <a:pt x="1486" y="1808"/>
                  </a:cubicBezTo>
                  <a:cubicBezTo>
                    <a:pt x="1989" y="1808"/>
                    <a:pt x="2614" y="1703"/>
                    <a:pt x="2818" y="1221"/>
                  </a:cubicBezTo>
                  <a:cubicBezTo>
                    <a:pt x="3108" y="551"/>
                    <a:pt x="2353" y="117"/>
                    <a:pt x="183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9" name="Google Shape;2639;p28"/>
            <p:cNvSpPr/>
            <p:nvPr/>
          </p:nvSpPr>
          <p:spPr>
            <a:xfrm>
              <a:off x="322880" y="1815449"/>
              <a:ext cx="87651" cy="53247"/>
            </a:xfrm>
            <a:custGeom>
              <a:avLst/>
              <a:gdLst/>
              <a:ahLst/>
              <a:cxnLst/>
              <a:rect l="l" t="t" r="r" b="b"/>
              <a:pathLst>
                <a:path w="2298" h="1396" extrusionOk="0">
                  <a:moveTo>
                    <a:pt x="1396" y="1"/>
                  </a:moveTo>
                  <a:cubicBezTo>
                    <a:pt x="1221" y="1"/>
                    <a:pt x="1193" y="263"/>
                    <a:pt x="1337" y="291"/>
                  </a:cubicBezTo>
                  <a:cubicBezTo>
                    <a:pt x="1570" y="321"/>
                    <a:pt x="1860" y="380"/>
                    <a:pt x="1716" y="698"/>
                  </a:cubicBezTo>
                  <a:cubicBezTo>
                    <a:pt x="1686" y="814"/>
                    <a:pt x="1512" y="903"/>
                    <a:pt x="1426" y="961"/>
                  </a:cubicBezTo>
                  <a:cubicBezTo>
                    <a:pt x="1221" y="1077"/>
                    <a:pt x="989" y="1163"/>
                    <a:pt x="756" y="1163"/>
                  </a:cubicBezTo>
                  <a:cubicBezTo>
                    <a:pt x="720" y="1166"/>
                    <a:pt x="682" y="1168"/>
                    <a:pt x="644" y="1168"/>
                  </a:cubicBezTo>
                  <a:cubicBezTo>
                    <a:pt x="352" y="1168"/>
                    <a:pt x="54" y="1055"/>
                    <a:pt x="233" y="670"/>
                  </a:cubicBezTo>
                  <a:cubicBezTo>
                    <a:pt x="380" y="407"/>
                    <a:pt x="728" y="233"/>
                    <a:pt x="1019" y="89"/>
                  </a:cubicBezTo>
                  <a:cubicBezTo>
                    <a:pt x="1019" y="89"/>
                    <a:pt x="1019" y="51"/>
                    <a:pt x="1003" y="51"/>
                  </a:cubicBezTo>
                  <a:cubicBezTo>
                    <a:pt x="999" y="51"/>
                    <a:pt x="995" y="53"/>
                    <a:pt x="989" y="59"/>
                  </a:cubicBezTo>
                  <a:cubicBezTo>
                    <a:pt x="640" y="205"/>
                    <a:pt x="1" y="466"/>
                    <a:pt x="1" y="930"/>
                  </a:cubicBezTo>
                  <a:cubicBezTo>
                    <a:pt x="31" y="1309"/>
                    <a:pt x="496" y="1395"/>
                    <a:pt x="787" y="1395"/>
                  </a:cubicBezTo>
                  <a:cubicBezTo>
                    <a:pt x="1193" y="1395"/>
                    <a:pt x="1716" y="1221"/>
                    <a:pt x="1949" y="872"/>
                  </a:cubicBezTo>
                  <a:cubicBezTo>
                    <a:pt x="2297" y="407"/>
                    <a:pt x="1860" y="59"/>
                    <a:pt x="139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0" name="Google Shape;2640;p28"/>
            <p:cNvSpPr/>
            <p:nvPr/>
          </p:nvSpPr>
          <p:spPr>
            <a:xfrm>
              <a:off x="452603" y="1880252"/>
              <a:ext cx="79832" cy="51340"/>
            </a:xfrm>
            <a:custGeom>
              <a:avLst/>
              <a:gdLst/>
              <a:ahLst/>
              <a:cxnLst/>
              <a:rect l="l" t="t" r="r" b="b"/>
              <a:pathLst>
                <a:path w="2093" h="1346" extrusionOk="0">
                  <a:moveTo>
                    <a:pt x="998" y="1"/>
                  </a:moveTo>
                  <a:cubicBezTo>
                    <a:pt x="663" y="1"/>
                    <a:pt x="340" y="119"/>
                    <a:pt x="175" y="452"/>
                  </a:cubicBezTo>
                  <a:cubicBezTo>
                    <a:pt x="1" y="800"/>
                    <a:pt x="145" y="1179"/>
                    <a:pt x="493" y="1296"/>
                  </a:cubicBezTo>
                  <a:cubicBezTo>
                    <a:pt x="609" y="1329"/>
                    <a:pt x="737" y="1345"/>
                    <a:pt x="867" y="1345"/>
                  </a:cubicBezTo>
                  <a:cubicBezTo>
                    <a:pt x="1196" y="1345"/>
                    <a:pt x="1544" y="1241"/>
                    <a:pt x="1772" y="1033"/>
                  </a:cubicBezTo>
                  <a:cubicBezTo>
                    <a:pt x="2093" y="714"/>
                    <a:pt x="1860" y="366"/>
                    <a:pt x="1481" y="308"/>
                  </a:cubicBezTo>
                  <a:cubicBezTo>
                    <a:pt x="1464" y="302"/>
                    <a:pt x="1447" y="299"/>
                    <a:pt x="1432" y="299"/>
                  </a:cubicBezTo>
                  <a:cubicBezTo>
                    <a:pt x="1292" y="299"/>
                    <a:pt x="1238" y="516"/>
                    <a:pt x="1395" y="568"/>
                  </a:cubicBezTo>
                  <a:cubicBezTo>
                    <a:pt x="1570" y="598"/>
                    <a:pt x="1714" y="684"/>
                    <a:pt x="1511" y="859"/>
                  </a:cubicBezTo>
                  <a:cubicBezTo>
                    <a:pt x="1453" y="947"/>
                    <a:pt x="1279" y="1005"/>
                    <a:pt x="1221" y="1005"/>
                  </a:cubicBezTo>
                  <a:cubicBezTo>
                    <a:pt x="1088" y="1061"/>
                    <a:pt x="932" y="1093"/>
                    <a:pt x="783" y="1093"/>
                  </a:cubicBezTo>
                  <a:cubicBezTo>
                    <a:pt x="702" y="1093"/>
                    <a:pt x="623" y="1084"/>
                    <a:pt x="551" y="1063"/>
                  </a:cubicBezTo>
                  <a:cubicBezTo>
                    <a:pt x="203" y="947"/>
                    <a:pt x="203" y="568"/>
                    <a:pt x="435" y="308"/>
                  </a:cubicBezTo>
                  <a:cubicBezTo>
                    <a:pt x="640" y="75"/>
                    <a:pt x="930" y="45"/>
                    <a:pt x="1221" y="45"/>
                  </a:cubicBezTo>
                  <a:cubicBezTo>
                    <a:pt x="1249" y="45"/>
                    <a:pt x="1249" y="17"/>
                    <a:pt x="1221" y="17"/>
                  </a:cubicBezTo>
                  <a:cubicBezTo>
                    <a:pt x="1147" y="7"/>
                    <a:pt x="1072" y="1"/>
                    <a:pt x="99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28"/>
            <p:cNvSpPr/>
            <p:nvPr/>
          </p:nvSpPr>
          <p:spPr>
            <a:xfrm>
              <a:off x="516873" y="1805532"/>
              <a:ext cx="123010" cy="71937"/>
            </a:xfrm>
            <a:custGeom>
              <a:avLst/>
              <a:gdLst/>
              <a:ahLst/>
              <a:cxnLst/>
              <a:rect l="l" t="t" r="r" b="b"/>
              <a:pathLst>
                <a:path w="3225" h="1886" extrusionOk="0">
                  <a:moveTo>
                    <a:pt x="2035" y="58"/>
                  </a:moveTo>
                  <a:lnTo>
                    <a:pt x="2035" y="58"/>
                  </a:lnTo>
                  <a:cubicBezTo>
                    <a:pt x="1977" y="144"/>
                    <a:pt x="2004" y="261"/>
                    <a:pt x="2093" y="291"/>
                  </a:cubicBezTo>
                  <a:cubicBezTo>
                    <a:pt x="2702" y="377"/>
                    <a:pt x="2876" y="1016"/>
                    <a:pt x="2353" y="1365"/>
                  </a:cubicBezTo>
                  <a:cubicBezTo>
                    <a:pt x="2047" y="1544"/>
                    <a:pt x="1630" y="1633"/>
                    <a:pt x="1257" y="1633"/>
                  </a:cubicBezTo>
                  <a:cubicBezTo>
                    <a:pt x="1206" y="1633"/>
                    <a:pt x="1155" y="1631"/>
                    <a:pt x="1105" y="1627"/>
                  </a:cubicBezTo>
                  <a:cubicBezTo>
                    <a:pt x="900" y="1597"/>
                    <a:pt x="524" y="1511"/>
                    <a:pt x="435" y="1279"/>
                  </a:cubicBezTo>
                  <a:cubicBezTo>
                    <a:pt x="349" y="988"/>
                    <a:pt x="582" y="667"/>
                    <a:pt x="784" y="493"/>
                  </a:cubicBezTo>
                  <a:cubicBezTo>
                    <a:pt x="1133" y="203"/>
                    <a:pt x="1570" y="86"/>
                    <a:pt x="2035" y="58"/>
                  </a:cubicBezTo>
                  <a:close/>
                  <a:moveTo>
                    <a:pt x="2151" y="0"/>
                  </a:moveTo>
                  <a:cubicBezTo>
                    <a:pt x="2121" y="0"/>
                    <a:pt x="2093" y="0"/>
                    <a:pt x="2093" y="28"/>
                  </a:cubicBezTo>
                  <a:cubicBezTo>
                    <a:pt x="1423" y="28"/>
                    <a:pt x="640" y="203"/>
                    <a:pt x="319" y="814"/>
                  </a:cubicBezTo>
                  <a:cubicBezTo>
                    <a:pt x="1" y="1337"/>
                    <a:pt x="494" y="1772"/>
                    <a:pt x="1017" y="1860"/>
                  </a:cubicBezTo>
                  <a:cubicBezTo>
                    <a:pt x="1127" y="1876"/>
                    <a:pt x="1249" y="1885"/>
                    <a:pt x="1378" y="1885"/>
                  </a:cubicBezTo>
                  <a:cubicBezTo>
                    <a:pt x="1929" y="1885"/>
                    <a:pt x="2594" y="1720"/>
                    <a:pt x="2876" y="1249"/>
                  </a:cubicBezTo>
                  <a:cubicBezTo>
                    <a:pt x="3225" y="667"/>
                    <a:pt x="2848" y="144"/>
                    <a:pt x="2267" y="28"/>
                  </a:cubicBezTo>
                  <a:cubicBezTo>
                    <a:pt x="2237" y="28"/>
                    <a:pt x="2179" y="28"/>
                    <a:pt x="215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2" name="Google Shape;2642;p28"/>
            <p:cNvSpPr/>
            <p:nvPr/>
          </p:nvSpPr>
          <p:spPr>
            <a:xfrm>
              <a:off x="614404" y="1869801"/>
              <a:ext cx="60952" cy="46000"/>
            </a:xfrm>
            <a:custGeom>
              <a:avLst/>
              <a:gdLst/>
              <a:ahLst/>
              <a:cxnLst/>
              <a:rect l="l" t="t" r="r" b="b"/>
              <a:pathLst>
                <a:path w="1598" h="1206" extrusionOk="0">
                  <a:moveTo>
                    <a:pt x="1133" y="1"/>
                  </a:moveTo>
                  <a:cubicBezTo>
                    <a:pt x="784" y="175"/>
                    <a:pt x="1" y="582"/>
                    <a:pt x="435" y="1047"/>
                  </a:cubicBezTo>
                  <a:cubicBezTo>
                    <a:pt x="538" y="1166"/>
                    <a:pt x="693" y="1205"/>
                    <a:pt x="843" y="1205"/>
                  </a:cubicBezTo>
                  <a:cubicBezTo>
                    <a:pt x="948" y="1205"/>
                    <a:pt x="1050" y="1187"/>
                    <a:pt x="1133" y="1163"/>
                  </a:cubicBezTo>
                  <a:cubicBezTo>
                    <a:pt x="1395" y="1047"/>
                    <a:pt x="1570" y="842"/>
                    <a:pt x="1598" y="551"/>
                  </a:cubicBezTo>
                  <a:cubicBezTo>
                    <a:pt x="1598" y="464"/>
                    <a:pt x="1533" y="421"/>
                    <a:pt x="1464" y="421"/>
                  </a:cubicBezTo>
                  <a:cubicBezTo>
                    <a:pt x="1395" y="421"/>
                    <a:pt x="1322" y="464"/>
                    <a:pt x="1307" y="551"/>
                  </a:cubicBezTo>
                  <a:cubicBezTo>
                    <a:pt x="1307" y="756"/>
                    <a:pt x="1163" y="900"/>
                    <a:pt x="958" y="958"/>
                  </a:cubicBezTo>
                  <a:cubicBezTo>
                    <a:pt x="900" y="978"/>
                    <a:pt x="833" y="991"/>
                    <a:pt x="767" y="991"/>
                  </a:cubicBezTo>
                  <a:cubicBezTo>
                    <a:pt x="636" y="991"/>
                    <a:pt x="514" y="939"/>
                    <a:pt x="494" y="784"/>
                  </a:cubicBezTo>
                  <a:cubicBezTo>
                    <a:pt x="466" y="435"/>
                    <a:pt x="931" y="233"/>
                    <a:pt x="1163" y="87"/>
                  </a:cubicBezTo>
                  <a:cubicBezTo>
                    <a:pt x="1191" y="59"/>
                    <a:pt x="1163" y="1"/>
                    <a:pt x="113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28"/>
            <p:cNvSpPr/>
            <p:nvPr/>
          </p:nvSpPr>
          <p:spPr>
            <a:xfrm>
              <a:off x="621078" y="1992772"/>
              <a:ext cx="134071" cy="87003"/>
            </a:xfrm>
            <a:custGeom>
              <a:avLst/>
              <a:gdLst/>
              <a:ahLst/>
              <a:cxnLst/>
              <a:rect l="l" t="t" r="r" b="b"/>
              <a:pathLst>
                <a:path w="3515" h="2281" extrusionOk="0">
                  <a:moveTo>
                    <a:pt x="1771" y="1"/>
                  </a:moveTo>
                  <a:cubicBezTo>
                    <a:pt x="1104" y="59"/>
                    <a:pt x="493" y="407"/>
                    <a:pt x="233" y="1077"/>
                  </a:cubicBezTo>
                  <a:cubicBezTo>
                    <a:pt x="0" y="1774"/>
                    <a:pt x="581" y="2123"/>
                    <a:pt x="1190" y="2239"/>
                  </a:cubicBezTo>
                  <a:cubicBezTo>
                    <a:pt x="1331" y="2266"/>
                    <a:pt x="1487" y="2280"/>
                    <a:pt x="1648" y="2280"/>
                  </a:cubicBezTo>
                  <a:cubicBezTo>
                    <a:pt x="2188" y="2280"/>
                    <a:pt x="2788" y="2119"/>
                    <a:pt x="3080" y="1716"/>
                  </a:cubicBezTo>
                  <a:cubicBezTo>
                    <a:pt x="3515" y="1135"/>
                    <a:pt x="2992" y="640"/>
                    <a:pt x="2441" y="438"/>
                  </a:cubicBezTo>
                  <a:cubicBezTo>
                    <a:pt x="2432" y="436"/>
                    <a:pt x="2423" y="435"/>
                    <a:pt x="2415" y="435"/>
                  </a:cubicBezTo>
                  <a:cubicBezTo>
                    <a:pt x="2285" y="435"/>
                    <a:pt x="2217" y="643"/>
                    <a:pt x="2352" y="698"/>
                  </a:cubicBezTo>
                  <a:cubicBezTo>
                    <a:pt x="2759" y="872"/>
                    <a:pt x="3108" y="1221"/>
                    <a:pt x="2701" y="1628"/>
                  </a:cubicBezTo>
                  <a:cubicBezTo>
                    <a:pt x="2411" y="1948"/>
                    <a:pt x="1829" y="2007"/>
                    <a:pt x="1423" y="2007"/>
                  </a:cubicBezTo>
                  <a:cubicBezTo>
                    <a:pt x="814" y="1948"/>
                    <a:pt x="144" y="1600"/>
                    <a:pt x="493" y="902"/>
                  </a:cubicBezTo>
                  <a:cubicBezTo>
                    <a:pt x="756" y="407"/>
                    <a:pt x="1248" y="147"/>
                    <a:pt x="1771" y="59"/>
                  </a:cubicBezTo>
                  <a:cubicBezTo>
                    <a:pt x="1802" y="59"/>
                    <a:pt x="1802" y="1"/>
                    <a:pt x="177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4" name="Google Shape;2644;p28"/>
            <p:cNvSpPr/>
            <p:nvPr/>
          </p:nvSpPr>
          <p:spPr>
            <a:xfrm>
              <a:off x="708577" y="1961457"/>
              <a:ext cx="46992" cy="28073"/>
            </a:xfrm>
            <a:custGeom>
              <a:avLst/>
              <a:gdLst/>
              <a:ahLst/>
              <a:cxnLst/>
              <a:rect l="l" t="t" r="r" b="b"/>
              <a:pathLst>
                <a:path w="1232" h="736" extrusionOk="0">
                  <a:moveTo>
                    <a:pt x="513" y="1"/>
                  </a:moveTo>
                  <a:cubicBezTo>
                    <a:pt x="507" y="1"/>
                    <a:pt x="501" y="3"/>
                    <a:pt x="495" y="8"/>
                  </a:cubicBezTo>
                  <a:cubicBezTo>
                    <a:pt x="291" y="96"/>
                    <a:pt x="0" y="357"/>
                    <a:pt x="205" y="589"/>
                  </a:cubicBezTo>
                  <a:cubicBezTo>
                    <a:pt x="291" y="677"/>
                    <a:pt x="495" y="705"/>
                    <a:pt x="612" y="736"/>
                  </a:cubicBezTo>
                  <a:cubicBezTo>
                    <a:pt x="786" y="736"/>
                    <a:pt x="960" y="705"/>
                    <a:pt x="1135" y="619"/>
                  </a:cubicBezTo>
                  <a:cubicBezTo>
                    <a:pt x="1231" y="546"/>
                    <a:pt x="1167" y="394"/>
                    <a:pt x="1076" y="394"/>
                  </a:cubicBezTo>
                  <a:cubicBezTo>
                    <a:pt x="1058" y="394"/>
                    <a:pt x="1038" y="400"/>
                    <a:pt x="1018" y="415"/>
                  </a:cubicBezTo>
                  <a:cubicBezTo>
                    <a:pt x="864" y="481"/>
                    <a:pt x="712" y="514"/>
                    <a:pt x="559" y="514"/>
                  </a:cubicBezTo>
                  <a:cubicBezTo>
                    <a:pt x="508" y="514"/>
                    <a:pt x="458" y="510"/>
                    <a:pt x="407" y="503"/>
                  </a:cubicBezTo>
                  <a:cubicBezTo>
                    <a:pt x="291" y="473"/>
                    <a:pt x="233" y="415"/>
                    <a:pt x="291" y="299"/>
                  </a:cubicBezTo>
                  <a:cubicBezTo>
                    <a:pt x="349" y="213"/>
                    <a:pt x="437" y="124"/>
                    <a:pt x="523" y="66"/>
                  </a:cubicBezTo>
                  <a:cubicBezTo>
                    <a:pt x="571" y="43"/>
                    <a:pt x="541" y="1"/>
                    <a:pt x="51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5" name="Google Shape;2645;p28"/>
            <p:cNvSpPr/>
            <p:nvPr/>
          </p:nvSpPr>
          <p:spPr>
            <a:xfrm>
              <a:off x="530185" y="1973968"/>
              <a:ext cx="95013" cy="54620"/>
            </a:xfrm>
            <a:custGeom>
              <a:avLst/>
              <a:gdLst/>
              <a:ahLst/>
              <a:cxnLst/>
              <a:rect l="l" t="t" r="r" b="b"/>
              <a:pathLst>
                <a:path w="2491" h="1432" extrusionOk="0">
                  <a:moveTo>
                    <a:pt x="1163" y="1"/>
                  </a:moveTo>
                  <a:cubicBezTo>
                    <a:pt x="756" y="117"/>
                    <a:pt x="0" y="319"/>
                    <a:pt x="0" y="872"/>
                  </a:cubicBezTo>
                  <a:cubicBezTo>
                    <a:pt x="0" y="1337"/>
                    <a:pt x="538" y="1431"/>
                    <a:pt x="950" y="1431"/>
                  </a:cubicBezTo>
                  <a:cubicBezTo>
                    <a:pt x="1027" y="1431"/>
                    <a:pt x="1099" y="1428"/>
                    <a:pt x="1163" y="1423"/>
                  </a:cubicBezTo>
                  <a:cubicBezTo>
                    <a:pt x="1539" y="1395"/>
                    <a:pt x="2325" y="1191"/>
                    <a:pt x="2411" y="698"/>
                  </a:cubicBezTo>
                  <a:cubicBezTo>
                    <a:pt x="2491" y="199"/>
                    <a:pt x="1790" y="175"/>
                    <a:pt x="1416" y="175"/>
                  </a:cubicBezTo>
                  <a:cubicBezTo>
                    <a:pt x="1375" y="175"/>
                    <a:pt x="1338" y="175"/>
                    <a:pt x="1307" y="175"/>
                  </a:cubicBezTo>
                  <a:cubicBezTo>
                    <a:pt x="1105" y="203"/>
                    <a:pt x="1105" y="494"/>
                    <a:pt x="1307" y="494"/>
                  </a:cubicBezTo>
                  <a:cubicBezTo>
                    <a:pt x="1381" y="494"/>
                    <a:pt x="1518" y="478"/>
                    <a:pt x="1658" y="478"/>
                  </a:cubicBezTo>
                  <a:cubicBezTo>
                    <a:pt x="1847" y="478"/>
                    <a:pt x="2042" y="506"/>
                    <a:pt x="2092" y="640"/>
                  </a:cubicBezTo>
                  <a:cubicBezTo>
                    <a:pt x="2151" y="872"/>
                    <a:pt x="1423" y="1105"/>
                    <a:pt x="1337" y="1105"/>
                  </a:cubicBezTo>
                  <a:cubicBezTo>
                    <a:pt x="1221" y="1139"/>
                    <a:pt x="995" y="1183"/>
                    <a:pt x="774" y="1183"/>
                  </a:cubicBezTo>
                  <a:cubicBezTo>
                    <a:pt x="439" y="1183"/>
                    <a:pt x="116" y="1083"/>
                    <a:pt x="203" y="698"/>
                  </a:cubicBezTo>
                  <a:cubicBezTo>
                    <a:pt x="319" y="319"/>
                    <a:pt x="872" y="175"/>
                    <a:pt x="1163" y="59"/>
                  </a:cubicBezTo>
                  <a:cubicBezTo>
                    <a:pt x="1191" y="29"/>
                    <a:pt x="1191" y="1"/>
                    <a:pt x="116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28"/>
            <p:cNvSpPr/>
            <p:nvPr/>
          </p:nvSpPr>
          <p:spPr>
            <a:xfrm>
              <a:off x="414918" y="2049337"/>
              <a:ext cx="133041" cy="76399"/>
            </a:xfrm>
            <a:custGeom>
              <a:avLst/>
              <a:gdLst/>
              <a:ahLst/>
              <a:cxnLst/>
              <a:rect l="l" t="t" r="r" b="b"/>
              <a:pathLst>
                <a:path w="3488" h="2003" extrusionOk="0">
                  <a:moveTo>
                    <a:pt x="2062" y="117"/>
                  </a:moveTo>
                  <a:cubicBezTo>
                    <a:pt x="2035" y="175"/>
                    <a:pt x="2062" y="291"/>
                    <a:pt x="2179" y="291"/>
                  </a:cubicBezTo>
                  <a:cubicBezTo>
                    <a:pt x="2469" y="349"/>
                    <a:pt x="2876" y="551"/>
                    <a:pt x="2906" y="872"/>
                  </a:cubicBezTo>
                  <a:cubicBezTo>
                    <a:pt x="2818" y="1074"/>
                    <a:pt x="2760" y="1249"/>
                    <a:pt x="2674" y="1423"/>
                  </a:cubicBezTo>
                  <a:cubicBezTo>
                    <a:pt x="2558" y="1511"/>
                    <a:pt x="2441" y="1570"/>
                    <a:pt x="2295" y="1597"/>
                  </a:cubicBezTo>
                  <a:cubicBezTo>
                    <a:pt x="2071" y="1678"/>
                    <a:pt x="1839" y="1723"/>
                    <a:pt x="1603" y="1723"/>
                  </a:cubicBezTo>
                  <a:cubicBezTo>
                    <a:pt x="1410" y="1723"/>
                    <a:pt x="1213" y="1693"/>
                    <a:pt x="1016" y="1628"/>
                  </a:cubicBezTo>
                  <a:cubicBezTo>
                    <a:pt x="466" y="1481"/>
                    <a:pt x="117" y="930"/>
                    <a:pt x="640" y="493"/>
                  </a:cubicBezTo>
                  <a:cubicBezTo>
                    <a:pt x="989" y="175"/>
                    <a:pt x="1598" y="145"/>
                    <a:pt x="2062" y="117"/>
                  </a:cubicBezTo>
                  <a:close/>
                  <a:moveTo>
                    <a:pt x="2179" y="1"/>
                  </a:moveTo>
                  <a:cubicBezTo>
                    <a:pt x="2121" y="1"/>
                    <a:pt x="2093" y="28"/>
                    <a:pt x="2062" y="59"/>
                  </a:cubicBezTo>
                  <a:cubicBezTo>
                    <a:pt x="1423" y="87"/>
                    <a:pt x="407" y="117"/>
                    <a:pt x="175" y="872"/>
                  </a:cubicBezTo>
                  <a:cubicBezTo>
                    <a:pt x="1" y="1481"/>
                    <a:pt x="698" y="1860"/>
                    <a:pt x="1191" y="1946"/>
                  </a:cubicBezTo>
                  <a:cubicBezTo>
                    <a:pt x="1341" y="1982"/>
                    <a:pt x="1522" y="2002"/>
                    <a:pt x="1715" y="2002"/>
                  </a:cubicBezTo>
                  <a:cubicBezTo>
                    <a:pt x="2307" y="2002"/>
                    <a:pt x="3005" y="1812"/>
                    <a:pt x="3225" y="1307"/>
                  </a:cubicBezTo>
                  <a:cubicBezTo>
                    <a:pt x="3487" y="640"/>
                    <a:pt x="2790" y="59"/>
                    <a:pt x="217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28"/>
            <p:cNvSpPr/>
            <p:nvPr/>
          </p:nvSpPr>
          <p:spPr>
            <a:xfrm>
              <a:off x="353928" y="2136835"/>
              <a:ext cx="110880" cy="83265"/>
            </a:xfrm>
            <a:custGeom>
              <a:avLst/>
              <a:gdLst/>
              <a:ahLst/>
              <a:cxnLst/>
              <a:rect l="l" t="t" r="r" b="b"/>
              <a:pathLst>
                <a:path w="2907" h="2183" extrusionOk="0">
                  <a:moveTo>
                    <a:pt x="1628" y="1"/>
                  </a:moveTo>
                  <a:cubicBezTo>
                    <a:pt x="960" y="89"/>
                    <a:pt x="321" y="524"/>
                    <a:pt x="147" y="1221"/>
                  </a:cubicBezTo>
                  <a:cubicBezTo>
                    <a:pt x="0" y="1802"/>
                    <a:pt x="582" y="2181"/>
                    <a:pt x="1105" y="2181"/>
                  </a:cubicBezTo>
                  <a:cubicBezTo>
                    <a:pt x="1131" y="2182"/>
                    <a:pt x="1158" y="2183"/>
                    <a:pt x="1185" y="2183"/>
                  </a:cubicBezTo>
                  <a:cubicBezTo>
                    <a:pt x="1771" y="2183"/>
                    <a:pt x="2365" y="1893"/>
                    <a:pt x="2588" y="1337"/>
                  </a:cubicBezTo>
                  <a:cubicBezTo>
                    <a:pt x="2906" y="582"/>
                    <a:pt x="2209" y="147"/>
                    <a:pt x="1511" y="147"/>
                  </a:cubicBezTo>
                  <a:cubicBezTo>
                    <a:pt x="1337" y="147"/>
                    <a:pt x="1337" y="408"/>
                    <a:pt x="1511" y="438"/>
                  </a:cubicBezTo>
                  <a:cubicBezTo>
                    <a:pt x="2065" y="466"/>
                    <a:pt x="2588" y="814"/>
                    <a:pt x="2181" y="1395"/>
                  </a:cubicBezTo>
                  <a:cubicBezTo>
                    <a:pt x="1976" y="1716"/>
                    <a:pt x="1542" y="1891"/>
                    <a:pt x="1163" y="1918"/>
                  </a:cubicBezTo>
                  <a:cubicBezTo>
                    <a:pt x="523" y="1918"/>
                    <a:pt x="205" y="1454"/>
                    <a:pt x="523" y="845"/>
                  </a:cubicBezTo>
                  <a:cubicBezTo>
                    <a:pt x="728" y="438"/>
                    <a:pt x="1163" y="175"/>
                    <a:pt x="1628" y="59"/>
                  </a:cubicBezTo>
                  <a:cubicBezTo>
                    <a:pt x="1658" y="59"/>
                    <a:pt x="1658" y="1"/>
                    <a:pt x="162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28"/>
            <p:cNvSpPr/>
            <p:nvPr/>
          </p:nvSpPr>
          <p:spPr>
            <a:xfrm>
              <a:off x="506880" y="2123142"/>
              <a:ext cx="124154" cy="65681"/>
            </a:xfrm>
            <a:custGeom>
              <a:avLst/>
              <a:gdLst/>
              <a:ahLst/>
              <a:cxnLst/>
              <a:rect l="l" t="t" r="r" b="b"/>
              <a:pathLst>
                <a:path w="3255" h="1722" extrusionOk="0">
                  <a:moveTo>
                    <a:pt x="2122" y="127"/>
                  </a:moveTo>
                  <a:cubicBezTo>
                    <a:pt x="2092" y="185"/>
                    <a:pt x="2122" y="274"/>
                    <a:pt x="2180" y="302"/>
                  </a:cubicBezTo>
                  <a:cubicBezTo>
                    <a:pt x="2673" y="622"/>
                    <a:pt x="2848" y="971"/>
                    <a:pt x="2239" y="1231"/>
                  </a:cubicBezTo>
                  <a:cubicBezTo>
                    <a:pt x="1984" y="1351"/>
                    <a:pt x="1690" y="1410"/>
                    <a:pt x="1403" y="1410"/>
                  </a:cubicBezTo>
                  <a:cubicBezTo>
                    <a:pt x="1198" y="1410"/>
                    <a:pt x="996" y="1380"/>
                    <a:pt x="814" y="1320"/>
                  </a:cubicBezTo>
                  <a:cubicBezTo>
                    <a:pt x="116" y="1087"/>
                    <a:pt x="581" y="681"/>
                    <a:pt x="1018" y="448"/>
                  </a:cubicBezTo>
                  <a:cubicBezTo>
                    <a:pt x="1367" y="274"/>
                    <a:pt x="1743" y="185"/>
                    <a:pt x="2122" y="127"/>
                  </a:cubicBezTo>
                  <a:close/>
                  <a:moveTo>
                    <a:pt x="2286" y="0"/>
                  </a:moveTo>
                  <a:cubicBezTo>
                    <a:pt x="2225" y="0"/>
                    <a:pt x="2172" y="27"/>
                    <a:pt x="2150" y="69"/>
                  </a:cubicBezTo>
                  <a:cubicBezTo>
                    <a:pt x="1511" y="99"/>
                    <a:pt x="756" y="244"/>
                    <a:pt x="349" y="708"/>
                  </a:cubicBezTo>
                  <a:cubicBezTo>
                    <a:pt x="0" y="1087"/>
                    <a:pt x="321" y="1436"/>
                    <a:pt x="728" y="1580"/>
                  </a:cubicBezTo>
                  <a:cubicBezTo>
                    <a:pt x="975" y="1670"/>
                    <a:pt x="1270" y="1721"/>
                    <a:pt x="1568" y="1721"/>
                  </a:cubicBezTo>
                  <a:cubicBezTo>
                    <a:pt x="2039" y="1721"/>
                    <a:pt x="2516" y="1593"/>
                    <a:pt x="2820" y="1290"/>
                  </a:cubicBezTo>
                  <a:cubicBezTo>
                    <a:pt x="3254" y="855"/>
                    <a:pt x="2906" y="390"/>
                    <a:pt x="2499" y="99"/>
                  </a:cubicBezTo>
                  <a:lnTo>
                    <a:pt x="2529" y="99"/>
                  </a:lnTo>
                  <a:cubicBezTo>
                    <a:pt x="2557" y="99"/>
                    <a:pt x="2557" y="69"/>
                    <a:pt x="2529" y="69"/>
                  </a:cubicBezTo>
                  <a:lnTo>
                    <a:pt x="2441" y="69"/>
                  </a:lnTo>
                  <a:cubicBezTo>
                    <a:pt x="2413" y="41"/>
                    <a:pt x="2383" y="41"/>
                    <a:pt x="2355" y="11"/>
                  </a:cubicBezTo>
                  <a:cubicBezTo>
                    <a:pt x="2331" y="4"/>
                    <a:pt x="2308" y="0"/>
                    <a:pt x="228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28"/>
            <p:cNvSpPr/>
            <p:nvPr/>
          </p:nvSpPr>
          <p:spPr>
            <a:xfrm>
              <a:off x="359497" y="2016534"/>
              <a:ext cx="41003" cy="33108"/>
            </a:xfrm>
            <a:custGeom>
              <a:avLst/>
              <a:gdLst/>
              <a:ahLst/>
              <a:cxnLst/>
              <a:rect l="l" t="t" r="r" b="b"/>
              <a:pathLst>
                <a:path w="1075" h="868" extrusionOk="0">
                  <a:moveTo>
                    <a:pt x="675" y="1"/>
                  </a:moveTo>
                  <a:cubicBezTo>
                    <a:pt x="663" y="1"/>
                    <a:pt x="651" y="6"/>
                    <a:pt x="640" y="17"/>
                  </a:cubicBezTo>
                  <a:cubicBezTo>
                    <a:pt x="466" y="75"/>
                    <a:pt x="233" y="163"/>
                    <a:pt x="117" y="307"/>
                  </a:cubicBezTo>
                  <a:cubicBezTo>
                    <a:pt x="1" y="482"/>
                    <a:pt x="59" y="714"/>
                    <a:pt x="233" y="802"/>
                  </a:cubicBezTo>
                  <a:cubicBezTo>
                    <a:pt x="303" y="849"/>
                    <a:pt x="391" y="867"/>
                    <a:pt x="483" y="867"/>
                  </a:cubicBezTo>
                  <a:cubicBezTo>
                    <a:pt x="621" y="867"/>
                    <a:pt x="768" y="825"/>
                    <a:pt x="873" y="772"/>
                  </a:cubicBezTo>
                  <a:cubicBezTo>
                    <a:pt x="959" y="714"/>
                    <a:pt x="1047" y="628"/>
                    <a:pt x="1075" y="512"/>
                  </a:cubicBezTo>
                  <a:cubicBezTo>
                    <a:pt x="1075" y="396"/>
                    <a:pt x="989" y="307"/>
                    <a:pt x="900" y="249"/>
                  </a:cubicBezTo>
                  <a:cubicBezTo>
                    <a:pt x="873" y="222"/>
                    <a:pt x="843" y="211"/>
                    <a:pt x="814" y="211"/>
                  </a:cubicBezTo>
                  <a:cubicBezTo>
                    <a:pt x="719" y="211"/>
                    <a:pt x="637" y="334"/>
                    <a:pt x="726" y="424"/>
                  </a:cubicBezTo>
                  <a:cubicBezTo>
                    <a:pt x="756" y="454"/>
                    <a:pt x="784" y="454"/>
                    <a:pt x="784" y="482"/>
                  </a:cubicBezTo>
                  <a:cubicBezTo>
                    <a:pt x="790" y="492"/>
                    <a:pt x="794" y="499"/>
                    <a:pt x="798" y="503"/>
                  </a:cubicBezTo>
                  <a:lnTo>
                    <a:pt x="798" y="503"/>
                  </a:lnTo>
                  <a:cubicBezTo>
                    <a:pt x="794" y="504"/>
                    <a:pt x="790" y="506"/>
                    <a:pt x="784" y="512"/>
                  </a:cubicBezTo>
                  <a:cubicBezTo>
                    <a:pt x="726" y="570"/>
                    <a:pt x="668" y="598"/>
                    <a:pt x="610" y="598"/>
                  </a:cubicBezTo>
                  <a:cubicBezTo>
                    <a:pt x="556" y="625"/>
                    <a:pt x="483" y="646"/>
                    <a:pt x="418" y="646"/>
                  </a:cubicBezTo>
                  <a:cubicBezTo>
                    <a:pt x="343" y="646"/>
                    <a:pt x="277" y="618"/>
                    <a:pt x="261" y="540"/>
                  </a:cubicBezTo>
                  <a:cubicBezTo>
                    <a:pt x="203" y="338"/>
                    <a:pt x="582" y="191"/>
                    <a:pt x="698" y="133"/>
                  </a:cubicBezTo>
                  <a:cubicBezTo>
                    <a:pt x="768" y="86"/>
                    <a:pt x="725" y="1"/>
                    <a:pt x="675"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28"/>
            <p:cNvSpPr/>
            <p:nvPr/>
          </p:nvSpPr>
          <p:spPr>
            <a:xfrm>
              <a:off x="217645" y="2048192"/>
              <a:ext cx="105273" cy="60952"/>
            </a:xfrm>
            <a:custGeom>
              <a:avLst/>
              <a:gdLst/>
              <a:ahLst/>
              <a:cxnLst/>
              <a:rect l="l" t="t" r="r" b="b"/>
              <a:pathLst>
                <a:path w="2760" h="1598" extrusionOk="0">
                  <a:moveTo>
                    <a:pt x="2151" y="0"/>
                  </a:moveTo>
                  <a:cubicBezTo>
                    <a:pt x="1539" y="147"/>
                    <a:pt x="784" y="263"/>
                    <a:pt x="349" y="756"/>
                  </a:cubicBezTo>
                  <a:cubicBezTo>
                    <a:pt x="1" y="1135"/>
                    <a:pt x="261" y="1483"/>
                    <a:pt x="726" y="1569"/>
                  </a:cubicBezTo>
                  <a:cubicBezTo>
                    <a:pt x="840" y="1588"/>
                    <a:pt x="964" y="1597"/>
                    <a:pt x="1090" y="1597"/>
                  </a:cubicBezTo>
                  <a:cubicBezTo>
                    <a:pt x="1577" y="1597"/>
                    <a:pt x="2119" y="1457"/>
                    <a:pt x="2441" y="1135"/>
                  </a:cubicBezTo>
                  <a:cubicBezTo>
                    <a:pt x="2760" y="786"/>
                    <a:pt x="2644" y="379"/>
                    <a:pt x="2237" y="205"/>
                  </a:cubicBezTo>
                  <a:cubicBezTo>
                    <a:pt x="2221" y="199"/>
                    <a:pt x="2206" y="196"/>
                    <a:pt x="2192" y="196"/>
                  </a:cubicBezTo>
                  <a:cubicBezTo>
                    <a:pt x="2076" y="196"/>
                    <a:pt x="2017" y="389"/>
                    <a:pt x="2121" y="465"/>
                  </a:cubicBezTo>
                  <a:cubicBezTo>
                    <a:pt x="2760" y="786"/>
                    <a:pt x="1686" y="1221"/>
                    <a:pt x="1423" y="1279"/>
                  </a:cubicBezTo>
                  <a:cubicBezTo>
                    <a:pt x="1299" y="1293"/>
                    <a:pt x="1095" y="1327"/>
                    <a:pt x="902" y="1327"/>
                  </a:cubicBezTo>
                  <a:cubicBezTo>
                    <a:pt x="692" y="1327"/>
                    <a:pt x="496" y="1287"/>
                    <a:pt x="435" y="1135"/>
                  </a:cubicBezTo>
                  <a:cubicBezTo>
                    <a:pt x="233" y="581"/>
                    <a:pt x="1860" y="233"/>
                    <a:pt x="2209" y="147"/>
                  </a:cubicBezTo>
                  <a:cubicBezTo>
                    <a:pt x="2295" y="117"/>
                    <a:pt x="2237" y="0"/>
                    <a:pt x="215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28"/>
            <p:cNvSpPr/>
            <p:nvPr/>
          </p:nvSpPr>
          <p:spPr>
            <a:xfrm>
              <a:off x="192128" y="2152359"/>
              <a:ext cx="119729" cy="67665"/>
            </a:xfrm>
            <a:custGeom>
              <a:avLst/>
              <a:gdLst/>
              <a:ahLst/>
              <a:cxnLst/>
              <a:rect l="l" t="t" r="r" b="b"/>
              <a:pathLst>
                <a:path w="3139" h="1774" extrusionOk="0">
                  <a:moveTo>
                    <a:pt x="1976" y="1"/>
                  </a:moveTo>
                  <a:cubicBezTo>
                    <a:pt x="1367" y="89"/>
                    <a:pt x="728" y="233"/>
                    <a:pt x="349" y="728"/>
                  </a:cubicBezTo>
                  <a:cubicBezTo>
                    <a:pt x="0" y="1221"/>
                    <a:pt x="379" y="1600"/>
                    <a:pt x="872" y="1716"/>
                  </a:cubicBezTo>
                  <a:cubicBezTo>
                    <a:pt x="1024" y="1754"/>
                    <a:pt x="1192" y="1774"/>
                    <a:pt x="1364" y="1774"/>
                  </a:cubicBezTo>
                  <a:cubicBezTo>
                    <a:pt x="1851" y="1774"/>
                    <a:pt x="2373" y="1615"/>
                    <a:pt x="2673" y="1251"/>
                  </a:cubicBezTo>
                  <a:cubicBezTo>
                    <a:pt x="3138" y="670"/>
                    <a:pt x="2499" y="321"/>
                    <a:pt x="1976" y="233"/>
                  </a:cubicBezTo>
                  <a:cubicBezTo>
                    <a:pt x="1966" y="232"/>
                    <a:pt x="1957" y="231"/>
                    <a:pt x="1948" y="231"/>
                  </a:cubicBezTo>
                  <a:cubicBezTo>
                    <a:pt x="1737" y="231"/>
                    <a:pt x="1667" y="525"/>
                    <a:pt x="1890" y="554"/>
                  </a:cubicBezTo>
                  <a:cubicBezTo>
                    <a:pt x="2034" y="582"/>
                    <a:pt x="2383" y="612"/>
                    <a:pt x="2471" y="786"/>
                  </a:cubicBezTo>
                  <a:cubicBezTo>
                    <a:pt x="2587" y="1047"/>
                    <a:pt x="2092" y="1309"/>
                    <a:pt x="1918" y="1395"/>
                  </a:cubicBezTo>
                  <a:cubicBezTo>
                    <a:pt x="1735" y="1456"/>
                    <a:pt x="1498" y="1501"/>
                    <a:pt x="1262" y="1501"/>
                  </a:cubicBezTo>
                  <a:cubicBezTo>
                    <a:pt x="1048" y="1501"/>
                    <a:pt x="836" y="1464"/>
                    <a:pt x="670" y="1367"/>
                  </a:cubicBezTo>
                  <a:cubicBezTo>
                    <a:pt x="147" y="1105"/>
                    <a:pt x="639" y="612"/>
                    <a:pt x="960" y="407"/>
                  </a:cubicBezTo>
                  <a:cubicBezTo>
                    <a:pt x="1279" y="233"/>
                    <a:pt x="1627" y="147"/>
                    <a:pt x="1976" y="59"/>
                  </a:cubicBezTo>
                  <a:cubicBezTo>
                    <a:pt x="2034" y="59"/>
                    <a:pt x="2006" y="1"/>
                    <a:pt x="197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28"/>
            <p:cNvSpPr/>
            <p:nvPr/>
          </p:nvSpPr>
          <p:spPr>
            <a:xfrm>
              <a:off x="403857" y="2029274"/>
              <a:ext cx="27691" cy="29408"/>
            </a:xfrm>
            <a:custGeom>
              <a:avLst/>
              <a:gdLst/>
              <a:ahLst/>
              <a:cxnLst/>
              <a:rect l="l" t="t" r="r" b="b"/>
              <a:pathLst>
                <a:path w="726" h="771" extrusionOk="0">
                  <a:moveTo>
                    <a:pt x="551" y="55"/>
                  </a:moveTo>
                  <a:cubicBezTo>
                    <a:pt x="551" y="57"/>
                    <a:pt x="551" y="60"/>
                    <a:pt x="551" y="62"/>
                  </a:cubicBezTo>
                  <a:cubicBezTo>
                    <a:pt x="609" y="236"/>
                    <a:pt x="493" y="352"/>
                    <a:pt x="407" y="468"/>
                  </a:cubicBezTo>
                  <a:cubicBezTo>
                    <a:pt x="319" y="554"/>
                    <a:pt x="202" y="671"/>
                    <a:pt x="86" y="671"/>
                  </a:cubicBezTo>
                  <a:cubicBezTo>
                    <a:pt x="86" y="527"/>
                    <a:pt x="202" y="410"/>
                    <a:pt x="291" y="294"/>
                  </a:cubicBezTo>
                  <a:cubicBezTo>
                    <a:pt x="349" y="206"/>
                    <a:pt x="435" y="62"/>
                    <a:pt x="523" y="62"/>
                  </a:cubicBezTo>
                  <a:cubicBezTo>
                    <a:pt x="535" y="62"/>
                    <a:pt x="544" y="59"/>
                    <a:pt x="551" y="55"/>
                  </a:cubicBezTo>
                  <a:close/>
                  <a:moveTo>
                    <a:pt x="496" y="0"/>
                  </a:moveTo>
                  <a:cubicBezTo>
                    <a:pt x="393" y="0"/>
                    <a:pt x="312" y="155"/>
                    <a:pt x="233" y="236"/>
                  </a:cubicBezTo>
                  <a:cubicBezTo>
                    <a:pt x="116" y="380"/>
                    <a:pt x="0" y="527"/>
                    <a:pt x="0" y="701"/>
                  </a:cubicBezTo>
                  <a:cubicBezTo>
                    <a:pt x="0" y="729"/>
                    <a:pt x="0" y="759"/>
                    <a:pt x="28" y="759"/>
                  </a:cubicBezTo>
                  <a:cubicBezTo>
                    <a:pt x="52" y="767"/>
                    <a:pt x="75" y="771"/>
                    <a:pt x="98" y="771"/>
                  </a:cubicBezTo>
                  <a:cubicBezTo>
                    <a:pt x="242" y="771"/>
                    <a:pt x="365" y="627"/>
                    <a:pt x="465" y="527"/>
                  </a:cubicBezTo>
                  <a:cubicBezTo>
                    <a:pt x="609" y="380"/>
                    <a:pt x="725" y="236"/>
                    <a:pt x="667" y="31"/>
                  </a:cubicBezTo>
                  <a:cubicBezTo>
                    <a:pt x="657" y="10"/>
                    <a:pt x="638" y="0"/>
                    <a:pt x="618" y="0"/>
                  </a:cubicBezTo>
                  <a:cubicBezTo>
                    <a:pt x="598" y="0"/>
                    <a:pt x="578" y="9"/>
                    <a:pt x="565" y="24"/>
                  </a:cubicBezTo>
                  <a:lnTo>
                    <a:pt x="565" y="24"/>
                  </a:lnTo>
                  <a:cubicBezTo>
                    <a:pt x="561" y="13"/>
                    <a:pt x="547" y="4"/>
                    <a:pt x="523" y="4"/>
                  </a:cubicBezTo>
                  <a:cubicBezTo>
                    <a:pt x="514" y="1"/>
                    <a:pt x="505" y="0"/>
                    <a:pt x="49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28"/>
            <p:cNvSpPr/>
            <p:nvPr/>
          </p:nvSpPr>
          <p:spPr>
            <a:xfrm>
              <a:off x="377386" y="2080117"/>
              <a:ext cx="15410" cy="23534"/>
            </a:xfrm>
            <a:custGeom>
              <a:avLst/>
              <a:gdLst/>
              <a:ahLst/>
              <a:cxnLst/>
              <a:rect l="l" t="t" r="r" b="b"/>
              <a:pathLst>
                <a:path w="404" h="617" extrusionOk="0">
                  <a:moveTo>
                    <a:pt x="60" y="1"/>
                  </a:moveTo>
                  <a:cubicBezTo>
                    <a:pt x="18" y="1"/>
                    <a:pt x="1" y="69"/>
                    <a:pt x="25" y="93"/>
                  </a:cubicBezTo>
                  <a:cubicBezTo>
                    <a:pt x="113" y="151"/>
                    <a:pt x="229" y="209"/>
                    <a:pt x="257" y="267"/>
                  </a:cubicBezTo>
                  <a:cubicBezTo>
                    <a:pt x="345" y="414"/>
                    <a:pt x="257" y="500"/>
                    <a:pt x="141" y="530"/>
                  </a:cubicBezTo>
                  <a:cubicBezTo>
                    <a:pt x="83" y="442"/>
                    <a:pt x="141" y="356"/>
                    <a:pt x="141" y="240"/>
                  </a:cubicBezTo>
                  <a:cubicBezTo>
                    <a:pt x="158" y="222"/>
                    <a:pt x="137" y="206"/>
                    <a:pt x="115" y="206"/>
                  </a:cubicBezTo>
                  <a:cubicBezTo>
                    <a:pt x="99" y="206"/>
                    <a:pt x="83" y="215"/>
                    <a:pt x="83" y="240"/>
                  </a:cubicBezTo>
                  <a:cubicBezTo>
                    <a:pt x="55" y="356"/>
                    <a:pt x="25" y="472"/>
                    <a:pt x="83" y="616"/>
                  </a:cubicBezTo>
                  <a:lnTo>
                    <a:pt x="113" y="616"/>
                  </a:lnTo>
                  <a:cubicBezTo>
                    <a:pt x="287" y="616"/>
                    <a:pt x="404" y="500"/>
                    <a:pt x="404" y="326"/>
                  </a:cubicBezTo>
                  <a:cubicBezTo>
                    <a:pt x="373" y="181"/>
                    <a:pt x="229" y="93"/>
                    <a:pt x="83" y="7"/>
                  </a:cubicBezTo>
                  <a:cubicBezTo>
                    <a:pt x="74" y="3"/>
                    <a:pt x="67" y="1"/>
                    <a:pt x="6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28"/>
            <p:cNvSpPr/>
            <p:nvPr/>
          </p:nvSpPr>
          <p:spPr>
            <a:xfrm>
              <a:off x="265247" y="2116619"/>
              <a:ext cx="55459" cy="29675"/>
            </a:xfrm>
            <a:custGeom>
              <a:avLst/>
              <a:gdLst/>
              <a:ahLst/>
              <a:cxnLst/>
              <a:rect l="l" t="t" r="r" b="b"/>
              <a:pathLst>
                <a:path w="1454" h="778" extrusionOk="0">
                  <a:moveTo>
                    <a:pt x="811" y="60"/>
                  </a:moveTo>
                  <a:cubicBezTo>
                    <a:pt x="909" y="60"/>
                    <a:pt x="1004" y="81"/>
                    <a:pt x="1077" y="124"/>
                  </a:cubicBezTo>
                  <a:cubicBezTo>
                    <a:pt x="1019" y="124"/>
                    <a:pt x="961" y="124"/>
                    <a:pt x="873" y="154"/>
                  </a:cubicBezTo>
                  <a:cubicBezTo>
                    <a:pt x="815" y="182"/>
                    <a:pt x="845" y="270"/>
                    <a:pt x="903" y="270"/>
                  </a:cubicBezTo>
                  <a:cubicBezTo>
                    <a:pt x="946" y="256"/>
                    <a:pt x="990" y="249"/>
                    <a:pt x="1031" y="249"/>
                  </a:cubicBezTo>
                  <a:cubicBezTo>
                    <a:pt x="1155" y="249"/>
                    <a:pt x="1258" y="314"/>
                    <a:pt x="1279" y="445"/>
                  </a:cubicBezTo>
                  <a:cubicBezTo>
                    <a:pt x="1279" y="503"/>
                    <a:pt x="1221" y="619"/>
                    <a:pt x="1135" y="647"/>
                  </a:cubicBezTo>
                  <a:cubicBezTo>
                    <a:pt x="1105" y="647"/>
                    <a:pt x="1047" y="619"/>
                    <a:pt x="1019" y="619"/>
                  </a:cubicBezTo>
                  <a:cubicBezTo>
                    <a:pt x="845" y="561"/>
                    <a:pt x="670" y="531"/>
                    <a:pt x="466" y="503"/>
                  </a:cubicBezTo>
                  <a:cubicBezTo>
                    <a:pt x="350" y="503"/>
                    <a:pt x="322" y="503"/>
                    <a:pt x="322" y="356"/>
                  </a:cubicBezTo>
                  <a:cubicBezTo>
                    <a:pt x="322" y="240"/>
                    <a:pt x="322" y="270"/>
                    <a:pt x="408" y="182"/>
                  </a:cubicBezTo>
                  <a:cubicBezTo>
                    <a:pt x="438" y="154"/>
                    <a:pt x="496" y="124"/>
                    <a:pt x="524" y="124"/>
                  </a:cubicBezTo>
                  <a:cubicBezTo>
                    <a:pt x="611" y="81"/>
                    <a:pt x="713" y="60"/>
                    <a:pt x="811" y="60"/>
                  </a:cubicBezTo>
                  <a:close/>
                  <a:moveTo>
                    <a:pt x="779" y="0"/>
                  </a:moveTo>
                  <a:cubicBezTo>
                    <a:pt x="655" y="0"/>
                    <a:pt x="529" y="27"/>
                    <a:pt x="438" y="66"/>
                  </a:cubicBezTo>
                  <a:cubicBezTo>
                    <a:pt x="264" y="154"/>
                    <a:pt x="1" y="473"/>
                    <a:pt x="322" y="561"/>
                  </a:cubicBezTo>
                  <a:cubicBezTo>
                    <a:pt x="524" y="647"/>
                    <a:pt x="729" y="647"/>
                    <a:pt x="931" y="705"/>
                  </a:cubicBezTo>
                  <a:cubicBezTo>
                    <a:pt x="1023" y="724"/>
                    <a:pt x="1127" y="777"/>
                    <a:pt x="1220" y="777"/>
                  </a:cubicBezTo>
                  <a:cubicBezTo>
                    <a:pt x="1274" y="777"/>
                    <a:pt x="1325" y="759"/>
                    <a:pt x="1368" y="705"/>
                  </a:cubicBezTo>
                  <a:cubicBezTo>
                    <a:pt x="1454" y="589"/>
                    <a:pt x="1396" y="356"/>
                    <a:pt x="1310" y="270"/>
                  </a:cubicBezTo>
                  <a:cubicBezTo>
                    <a:pt x="1279" y="212"/>
                    <a:pt x="1221" y="154"/>
                    <a:pt x="1163" y="154"/>
                  </a:cubicBezTo>
                  <a:cubicBezTo>
                    <a:pt x="1084" y="41"/>
                    <a:pt x="933" y="0"/>
                    <a:pt x="77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28"/>
            <p:cNvSpPr/>
            <p:nvPr/>
          </p:nvSpPr>
          <p:spPr>
            <a:xfrm>
              <a:off x="187704" y="2117420"/>
              <a:ext cx="54353" cy="37075"/>
            </a:xfrm>
            <a:custGeom>
              <a:avLst/>
              <a:gdLst/>
              <a:ahLst/>
              <a:cxnLst/>
              <a:rect l="l" t="t" r="r" b="b"/>
              <a:pathLst>
                <a:path w="1425" h="972" extrusionOk="0">
                  <a:moveTo>
                    <a:pt x="1159" y="1"/>
                  </a:moveTo>
                  <a:cubicBezTo>
                    <a:pt x="1027" y="1"/>
                    <a:pt x="873" y="81"/>
                    <a:pt x="755" y="103"/>
                  </a:cubicBezTo>
                  <a:cubicBezTo>
                    <a:pt x="697" y="133"/>
                    <a:pt x="728" y="219"/>
                    <a:pt x="786" y="219"/>
                  </a:cubicBezTo>
                  <a:cubicBezTo>
                    <a:pt x="836" y="195"/>
                    <a:pt x="971" y="127"/>
                    <a:pt x="1045" y="127"/>
                  </a:cubicBezTo>
                  <a:cubicBezTo>
                    <a:pt x="1057" y="127"/>
                    <a:pt x="1068" y="129"/>
                    <a:pt x="1076" y="133"/>
                  </a:cubicBezTo>
                  <a:cubicBezTo>
                    <a:pt x="1104" y="219"/>
                    <a:pt x="1104" y="335"/>
                    <a:pt x="1134" y="424"/>
                  </a:cubicBezTo>
                  <a:cubicBezTo>
                    <a:pt x="1104" y="424"/>
                    <a:pt x="1076" y="452"/>
                    <a:pt x="1046" y="452"/>
                  </a:cubicBezTo>
                  <a:cubicBezTo>
                    <a:pt x="1018" y="482"/>
                    <a:pt x="960" y="482"/>
                    <a:pt x="930" y="510"/>
                  </a:cubicBezTo>
                  <a:cubicBezTo>
                    <a:pt x="786" y="568"/>
                    <a:pt x="639" y="656"/>
                    <a:pt x="523" y="742"/>
                  </a:cubicBezTo>
                  <a:cubicBezTo>
                    <a:pt x="437" y="795"/>
                    <a:pt x="280" y="887"/>
                    <a:pt x="178" y="887"/>
                  </a:cubicBezTo>
                  <a:cubicBezTo>
                    <a:pt x="108" y="887"/>
                    <a:pt x="65" y="844"/>
                    <a:pt x="88" y="714"/>
                  </a:cubicBezTo>
                  <a:cubicBezTo>
                    <a:pt x="146" y="424"/>
                    <a:pt x="465" y="133"/>
                    <a:pt x="755" y="75"/>
                  </a:cubicBezTo>
                  <a:lnTo>
                    <a:pt x="755" y="75"/>
                  </a:lnTo>
                  <a:cubicBezTo>
                    <a:pt x="437" y="103"/>
                    <a:pt x="30" y="424"/>
                    <a:pt x="0" y="772"/>
                  </a:cubicBezTo>
                  <a:cubicBezTo>
                    <a:pt x="0" y="923"/>
                    <a:pt x="71" y="972"/>
                    <a:pt x="163" y="972"/>
                  </a:cubicBezTo>
                  <a:cubicBezTo>
                    <a:pt x="249" y="972"/>
                    <a:pt x="353" y="930"/>
                    <a:pt x="437" y="889"/>
                  </a:cubicBezTo>
                  <a:cubicBezTo>
                    <a:pt x="581" y="800"/>
                    <a:pt x="697" y="714"/>
                    <a:pt x="844" y="626"/>
                  </a:cubicBezTo>
                  <a:cubicBezTo>
                    <a:pt x="1018" y="568"/>
                    <a:pt x="1278" y="540"/>
                    <a:pt x="1367" y="335"/>
                  </a:cubicBezTo>
                  <a:cubicBezTo>
                    <a:pt x="1425" y="219"/>
                    <a:pt x="1367" y="75"/>
                    <a:pt x="1251" y="17"/>
                  </a:cubicBezTo>
                  <a:cubicBezTo>
                    <a:pt x="1222" y="6"/>
                    <a:pt x="1191" y="1"/>
                    <a:pt x="115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28"/>
            <p:cNvSpPr/>
            <p:nvPr/>
          </p:nvSpPr>
          <p:spPr>
            <a:xfrm>
              <a:off x="144526" y="2177761"/>
              <a:ext cx="27691" cy="38905"/>
            </a:xfrm>
            <a:custGeom>
              <a:avLst/>
              <a:gdLst/>
              <a:ahLst/>
              <a:cxnLst/>
              <a:rect l="l" t="t" r="r" b="b"/>
              <a:pathLst>
                <a:path w="726" h="1020" extrusionOk="0">
                  <a:moveTo>
                    <a:pt x="553" y="1"/>
                  </a:moveTo>
                  <a:cubicBezTo>
                    <a:pt x="527" y="1"/>
                    <a:pt x="493" y="26"/>
                    <a:pt x="493" y="62"/>
                  </a:cubicBezTo>
                  <a:cubicBezTo>
                    <a:pt x="493" y="90"/>
                    <a:pt x="493" y="120"/>
                    <a:pt x="523" y="178"/>
                  </a:cubicBezTo>
                  <a:cubicBezTo>
                    <a:pt x="551" y="264"/>
                    <a:pt x="551" y="353"/>
                    <a:pt x="551" y="469"/>
                  </a:cubicBezTo>
                  <a:cubicBezTo>
                    <a:pt x="581" y="555"/>
                    <a:pt x="581" y="818"/>
                    <a:pt x="465" y="876"/>
                  </a:cubicBezTo>
                  <a:lnTo>
                    <a:pt x="291" y="876"/>
                  </a:lnTo>
                  <a:lnTo>
                    <a:pt x="291" y="759"/>
                  </a:lnTo>
                  <a:cubicBezTo>
                    <a:pt x="291" y="701"/>
                    <a:pt x="291" y="613"/>
                    <a:pt x="318" y="555"/>
                  </a:cubicBezTo>
                  <a:cubicBezTo>
                    <a:pt x="349" y="439"/>
                    <a:pt x="435" y="322"/>
                    <a:pt x="523" y="206"/>
                  </a:cubicBezTo>
                  <a:lnTo>
                    <a:pt x="523" y="178"/>
                  </a:lnTo>
                  <a:cubicBezTo>
                    <a:pt x="508" y="163"/>
                    <a:pt x="493" y="156"/>
                    <a:pt x="483" y="156"/>
                  </a:cubicBezTo>
                  <a:cubicBezTo>
                    <a:pt x="472" y="156"/>
                    <a:pt x="465" y="163"/>
                    <a:pt x="465" y="178"/>
                  </a:cubicBezTo>
                  <a:cubicBezTo>
                    <a:pt x="407" y="264"/>
                    <a:pt x="0" y="1020"/>
                    <a:pt x="377" y="1020"/>
                  </a:cubicBezTo>
                  <a:cubicBezTo>
                    <a:pt x="523" y="1020"/>
                    <a:pt x="609" y="845"/>
                    <a:pt x="639" y="729"/>
                  </a:cubicBezTo>
                  <a:cubicBezTo>
                    <a:pt x="725" y="497"/>
                    <a:pt x="639" y="264"/>
                    <a:pt x="581" y="32"/>
                  </a:cubicBezTo>
                  <a:cubicBezTo>
                    <a:pt x="581" y="10"/>
                    <a:pt x="569" y="1"/>
                    <a:pt x="55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28"/>
            <p:cNvSpPr/>
            <p:nvPr/>
          </p:nvSpPr>
          <p:spPr>
            <a:xfrm>
              <a:off x="127858" y="2092361"/>
              <a:ext cx="36655" cy="30438"/>
            </a:xfrm>
            <a:custGeom>
              <a:avLst/>
              <a:gdLst/>
              <a:ahLst/>
              <a:cxnLst/>
              <a:rect l="l" t="t" r="r" b="b"/>
              <a:pathLst>
                <a:path w="961" h="798" extrusionOk="0">
                  <a:moveTo>
                    <a:pt x="865" y="0"/>
                  </a:moveTo>
                  <a:cubicBezTo>
                    <a:pt x="761" y="0"/>
                    <a:pt x="657" y="99"/>
                    <a:pt x="553" y="151"/>
                  </a:cubicBezTo>
                  <a:cubicBezTo>
                    <a:pt x="465" y="209"/>
                    <a:pt x="321" y="267"/>
                    <a:pt x="263" y="353"/>
                  </a:cubicBezTo>
                  <a:cubicBezTo>
                    <a:pt x="134" y="533"/>
                    <a:pt x="276" y="621"/>
                    <a:pt x="410" y="621"/>
                  </a:cubicBezTo>
                  <a:cubicBezTo>
                    <a:pt x="429" y="621"/>
                    <a:pt x="447" y="619"/>
                    <a:pt x="465" y="616"/>
                  </a:cubicBezTo>
                  <a:cubicBezTo>
                    <a:pt x="553" y="616"/>
                    <a:pt x="553" y="528"/>
                    <a:pt x="465" y="528"/>
                  </a:cubicBezTo>
                  <a:cubicBezTo>
                    <a:pt x="448" y="528"/>
                    <a:pt x="426" y="530"/>
                    <a:pt x="406" y="530"/>
                  </a:cubicBezTo>
                  <a:cubicBezTo>
                    <a:pt x="356" y="530"/>
                    <a:pt x="316" y="515"/>
                    <a:pt x="379" y="411"/>
                  </a:cubicBezTo>
                  <a:cubicBezTo>
                    <a:pt x="379" y="353"/>
                    <a:pt x="465" y="325"/>
                    <a:pt x="495" y="295"/>
                  </a:cubicBezTo>
                  <a:cubicBezTo>
                    <a:pt x="581" y="267"/>
                    <a:pt x="728" y="121"/>
                    <a:pt x="844" y="93"/>
                  </a:cubicBezTo>
                  <a:lnTo>
                    <a:pt x="844" y="93"/>
                  </a:lnTo>
                  <a:cubicBezTo>
                    <a:pt x="814" y="295"/>
                    <a:pt x="728" y="528"/>
                    <a:pt x="611" y="644"/>
                  </a:cubicBezTo>
                  <a:cubicBezTo>
                    <a:pt x="551" y="705"/>
                    <a:pt x="479" y="730"/>
                    <a:pt x="407" y="730"/>
                  </a:cubicBezTo>
                  <a:cubicBezTo>
                    <a:pt x="272" y="730"/>
                    <a:pt x="134" y="641"/>
                    <a:pt x="58" y="528"/>
                  </a:cubicBezTo>
                  <a:cubicBezTo>
                    <a:pt x="44" y="514"/>
                    <a:pt x="30" y="507"/>
                    <a:pt x="19" y="507"/>
                  </a:cubicBezTo>
                  <a:cubicBezTo>
                    <a:pt x="8" y="507"/>
                    <a:pt x="0" y="514"/>
                    <a:pt x="0" y="528"/>
                  </a:cubicBezTo>
                  <a:cubicBezTo>
                    <a:pt x="90" y="663"/>
                    <a:pt x="250" y="798"/>
                    <a:pt x="412" y="798"/>
                  </a:cubicBezTo>
                  <a:cubicBezTo>
                    <a:pt x="460" y="798"/>
                    <a:pt x="507" y="786"/>
                    <a:pt x="553" y="760"/>
                  </a:cubicBezTo>
                  <a:cubicBezTo>
                    <a:pt x="786" y="674"/>
                    <a:pt x="930" y="295"/>
                    <a:pt x="960" y="63"/>
                  </a:cubicBezTo>
                  <a:cubicBezTo>
                    <a:pt x="960" y="35"/>
                    <a:pt x="930" y="5"/>
                    <a:pt x="902" y="5"/>
                  </a:cubicBezTo>
                  <a:cubicBezTo>
                    <a:pt x="890" y="2"/>
                    <a:pt x="878" y="0"/>
                    <a:pt x="86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28"/>
            <p:cNvSpPr/>
            <p:nvPr/>
          </p:nvSpPr>
          <p:spPr>
            <a:xfrm>
              <a:off x="186636" y="1918585"/>
              <a:ext cx="28836" cy="39935"/>
            </a:xfrm>
            <a:custGeom>
              <a:avLst/>
              <a:gdLst/>
              <a:ahLst/>
              <a:cxnLst/>
              <a:rect l="l" t="t" r="r" b="b"/>
              <a:pathLst>
                <a:path w="756" h="1047" extrusionOk="0">
                  <a:moveTo>
                    <a:pt x="233" y="0"/>
                  </a:moveTo>
                  <a:cubicBezTo>
                    <a:pt x="0" y="28"/>
                    <a:pt x="58" y="174"/>
                    <a:pt x="144" y="318"/>
                  </a:cubicBezTo>
                  <a:cubicBezTo>
                    <a:pt x="202" y="435"/>
                    <a:pt x="291" y="551"/>
                    <a:pt x="319" y="697"/>
                  </a:cubicBezTo>
                  <a:cubicBezTo>
                    <a:pt x="319" y="783"/>
                    <a:pt x="349" y="988"/>
                    <a:pt x="260" y="1016"/>
                  </a:cubicBezTo>
                  <a:cubicBezTo>
                    <a:pt x="233" y="1016"/>
                    <a:pt x="233" y="1046"/>
                    <a:pt x="260" y="1046"/>
                  </a:cubicBezTo>
                  <a:cubicBezTo>
                    <a:pt x="407" y="1046"/>
                    <a:pt x="377" y="725"/>
                    <a:pt x="349" y="639"/>
                  </a:cubicBezTo>
                  <a:cubicBezTo>
                    <a:pt x="349" y="551"/>
                    <a:pt x="319" y="493"/>
                    <a:pt x="291" y="435"/>
                  </a:cubicBezTo>
                  <a:cubicBezTo>
                    <a:pt x="260" y="377"/>
                    <a:pt x="233" y="349"/>
                    <a:pt x="202" y="291"/>
                  </a:cubicBezTo>
                  <a:cubicBezTo>
                    <a:pt x="174" y="260"/>
                    <a:pt x="174" y="232"/>
                    <a:pt x="202" y="174"/>
                  </a:cubicBezTo>
                  <a:cubicBezTo>
                    <a:pt x="221" y="119"/>
                    <a:pt x="240" y="98"/>
                    <a:pt x="265" y="98"/>
                  </a:cubicBezTo>
                  <a:cubicBezTo>
                    <a:pt x="280" y="98"/>
                    <a:pt x="297" y="105"/>
                    <a:pt x="319" y="116"/>
                  </a:cubicBezTo>
                  <a:cubicBezTo>
                    <a:pt x="493" y="116"/>
                    <a:pt x="609" y="349"/>
                    <a:pt x="609" y="523"/>
                  </a:cubicBezTo>
                  <a:cubicBezTo>
                    <a:pt x="609" y="667"/>
                    <a:pt x="493" y="814"/>
                    <a:pt x="407" y="930"/>
                  </a:cubicBezTo>
                  <a:cubicBezTo>
                    <a:pt x="362" y="974"/>
                    <a:pt x="402" y="1035"/>
                    <a:pt x="437" y="1035"/>
                  </a:cubicBezTo>
                  <a:cubicBezTo>
                    <a:pt x="448" y="1035"/>
                    <a:pt x="458" y="1029"/>
                    <a:pt x="465" y="1016"/>
                  </a:cubicBezTo>
                  <a:cubicBezTo>
                    <a:pt x="639" y="841"/>
                    <a:pt x="756" y="609"/>
                    <a:pt x="697" y="377"/>
                  </a:cubicBezTo>
                  <a:cubicBezTo>
                    <a:pt x="639" y="174"/>
                    <a:pt x="435" y="0"/>
                    <a:pt x="233"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28"/>
            <p:cNvSpPr/>
            <p:nvPr/>
          </p:nvSpPr>
          <p:spPr>
            <a:xfrm>
              <a:off x="-5145" y="1877048"/>
              <a:ext cx="69877" cy="36007"/>
            </a:xfrm>
            <a:custGeom>
              <a:avLst/>
              <a:gdLst/>
              <a:ahLst/>
              <a:cxnLst/>
              <a:rect l="l" t="t" r="r" b="b"/>
              <a:pathLst>
                <a:path w="1832" h="944" extrusionOk="0">
                  <a:moveTo>
                    <a:pt x="1055" y="0"/>
                  </a:moveTo>
                  <a:cubicBezTo>
                    <a:pt x="728" y="0"/>
                    <a:pt x="395" y="143"/>
                    <a:pt x="147" y="392"/>
                  </a:cubicBezTo>
                  <a:cubicBezTo>
                    <a:pt x="89" y="478"/>
                    <a:pt x="0" y="594"/>
                    <a:pt x="31" y="682"/>
                  </a:cubicBezTo>
                  <a:cubicBezTo>
                    <a:pt x="72" y="786"/>
                    <a:pt x="175" y="801"/>
                    <a:pt x="272" y="801"/>
                  </a:cubicBezTo>
                  <a:cubicBezTo>
                    <a:pt x="310" y="801"/>
                    <a:pt x="347" y="798"/>
                    <a:pt x="379" y="798"/>
                  </a:cubicBezTo>
                  <a:cubicBezTo>
                    <a:pt x="670" y="798"/>
                    <a:pt x="930" y="798"/>
                    <a:pt x="1193" y="884"/>
                  </a:cubicBezTo>
                  <a:cubicBezTo>
                    <a:pt x="1282" y="903"/>
                    <a:pt x="1373" y="944"/>
                    <a:pt x="1463" y="944"/>
                  </a:cubicBezTo>
                  <a:cubicBezTo>
                    <a:pt x="1518" y="944"/>
                    <a:pt x="1573" y="929"/>
                    <a:pt x="1627" y="884"/>
                  </a:cubicBezTo>
                  <a:cubicBezTo>
                    <a:pt x="1832" y="710"/>
                    <a:pt x="1658" y="217"/>
                    <a:pt x="1511" y="71"/>
                  </a:cubicBezTo>
                  <a:cubicBezTo>
                    <a:pt x="1498" y="58"/>
                    <a:pt x="1484" y="52"/>
                    <a:pt x="1472" y="52"/>
                  </a:cubicBezTo>
                  <a:cubicBezTo>
                    <a:pt x="1431" y="52"/>
                    <a:pt x="1402" y="115"/>
                    <a:pt x="1425" y="159"/>
                  </a:cubicBezTo>
                  <a:cubicBezTo>
                    <a:pt x="1511" y="245"/>
                    <a:pt x="1569" y="392"/>
                    <a:pt x="1569" y="508"/>
                  </a:cubicBezTo>
                  <a:cubicBezTo>
                    <a:pt x="1569" y="594"/>
                    <a:pt x="1453" y="798"/>
                    <a:pt x="1367" y="826"/>
                  </a:cubicBezTo>
                  <a:cubicBezTo>
                    <a:pt x="1337" y="826"/>
                    <a:pt x="1251" y="798"/>
                    <a:pt x="1221" y="768"/>
                  </a:cubicBezTo>
                  <a:cubicBezTo>
                    <a:pt x="988" y="710"/>
                    <a:pt x="786" y="710"/>
                    <a:pt x="554" y="710"/>
                  </a:cubicBezTo>
                  <a:lnTo>
                    <a:pt x="379" y="710"/>
                  </a:lnTo>
                  <a:cubicBezTo>
                    <a:pt x="345" y="710"/>
                    <a:pt x="321" y="713"/>
                    <a:pt x="303" y="713"/>
                  </a:cubicBezTo>
                  <a:cubicBezTo>
                    <a:pt x="260" y="713"/>
                    <a:pt x="254" y="698"/>
                    <a:pt x="233" y="594"/>
                  </a:cubicBezTo>
                  <a:cubicBezTo>
                    <a:pt x="175" y="478"/>
                    <a:pt x="175" y="478"/>
                    <a:pt x="263" y="392"/>
                  </a:cubicBezTo>
                  <a:cubicBezTo>
                    <a:pt x="321" y="334"/>
                    <a:pt x="379" y="303"/>
                    <a:pt x="437" y="245"/>
                  </a:cubicBezTo>
                  <a:cubicBezTo>
                    <a:pt x="632" y="125"/>
                    <a:pt x="868" y="64"/>
                    <a:pt x="1092" y="64"/>
                  </a:cubicBezTo>
                  <a:cubicBezTo>
                    <a:pt x="1135" y="64"/>
                    <a:pt x="1178" y="66"/>
                    <a:pt x="1221" y="71"/>
                  </a:cubicBezTo>
                  <a:cubicBezTo>
                    <a:pt x="1279" y="71"/>
                    <a:pt x="1279" y="13"/>
                    <a:pt x="1221" y="13"/>
                  </a:cubicBezTo>
                  <a:cubicBezTo>
                    <a:pt x="1166" y="4"/>
                    <a:pt x="1111" y="0"/>
                    <a:pt x="105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28"/>
            <p:cNvSpPr/>
            <p:nvPr/>
          </p:nvSpPr>
          <p:spPr>
            <a:xfrm>
              <a:off x="72437" y="1894823"/>
              <a:ext cx="21894" cy="21894"/>
            </a:xfrm>
            <a:custGeom>
              <a:avLst/>
              <a:gdLst/>
              <a:ahLst/>
              <a:cxnLst/>
              <a:rect l="l" t="t" r="r" b="b"/>
              <a:pathLst>
                <a:path w="574" h="574" extrusionOk="0">
                  <a:moveTo>
                    <a:pt x="438" y="0"/>
                  </a:moveTo>
                  <a:cubicBezTo>
                    <a:pt x="427" y="0"/>
                    <a:pt x="416" y="4"/>
                    <a:pt x="407" y="12"/>
                  </a:cubicBezTo>
                  <a:cubicBezTo>
                    <a:pt x="291" y="100"/>
                    <a:pt x="175" y="186"/>
                    <a:pt x="116" y="302"/>
                  </a:cubicBezTo>
                  <a:cubicBezTo>
                    <a:pt x="58" y="391"/>
                    <a:pt x="0" y="535"/>
                    <a:pt x="116" y="565"/>
                  </a:cubicBezTo>
                  <a:cubicBezTo>
                    <a:pt x="133" y="571"/>
                    <a:pt x="150" y="573"/>
                    <a:pt x="167" y="573"/>
                  </a:cubicBezTo>
                  <a:cubicBezTo>
                    <a:pt x="324" y="573"/>
                    <a:pt x="474" y="349"/>
                    <a:pt x="553" y="244"/>
                  </a:cubicBezTo>
                  <a:cubicBezTo>
                    <a:pt x="573" y="203"/>
                    <a:pt x="536" y="162"/>
                    <a:pt x="502" y="162"/>
                  </a:cubicBezTo>
                  <a:cubicBezTo>
                    <a:pt x="488" y="162"/>
                    <a:pt x="474" y="169"/>
                    <a:pt x="465" y="186"/>
                  </a:cubicBezTo>
                  <a:cubicBezTo>
                    <a:pt x="413" y="266"/>
                    <a:pt x="290" y="485"/>
                    <a:pt x="160" y="485"/>
                  </a:cubicBezTo>
                  <a:cubicBezTo>
                    <a:pt x="145" y="485"/>
                    <a:pt x="131" y="482"/>
                    <a:pt x="116" y="477"/>
                  </a:cubicBezTo>
                  <a:cubicBezTo>
                    <a:pt x="147" y="274"/>
                    <a:pt x="321" y="158"/>
                    <a:pt x="465" y="42"/>
                  </a:cubicBezTo>
                  <a:cubicBezTo>
                    <a:pt x="487" y="20"/>
                    <a:pt x="464" y="0"/>
                    <a:pt x="43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28"/>
            <p:cNvSpPr/>
            <p:nvPr/>
          </p:nvSpPr>
          <p:spPr>
            <a:xfrm>
              <a:off x="42533" y="1780816"/>
              <a:ext cx="51035" cy="64842"/>
            </a:xfrm>
            <a:custGeom>
              <a:avLst/>
              <a:gdLst/>
              <a:ahLst/>
              <a:cxnLst/>
              <a:rect l="l" t="t" r="r" b="b"/>
              <a:pathLst>
                <a:path w="1338" h="1700" extrusionOk="0">
                  <a:moveTo>
                    <a:pt x="1131" y="1"/>
                  </a:moveTo>
                  <a:cubicBezTo>
                    <a:pt x="1035" y="1"/>
                    <a:pt x="932" y="55"/>
                    <a:pt x="873" y="95"/>
                  </a:cubicBezTo>
                  <a:cubicBezTo>
                    <a:pt x="822" y="121"/>
                    <a:pt x="859" y="189"/>
                    <a:pt x="907" y="189"/>
                  </a:cubicBezTo>
                  <a:cubicBezTo>
                    <a:pt x="915" y="189"/>
                    <a:pt x="923" y="187"/>
                    <a:pt x="931" y="183"/>
                  </a:cubicBezTo>
                  <a:cubicBezTo>
                    <a:pt x="990" y="160"/>
                    <a:pt x="1050" y="140"/>
                    <a:pt x="1093" y="140"/>
                  </a:cubicBezTo>
                  <a:cubicBezTo>
                    <a:pt x="1156" y="140"/>
                    <a:pt x="1185" y="179"/>
                    <a:pt x="1133" y="300"/>
                  </a:cubicBezTo>
                  <a:cubicBezTo>
                    <a:pt x="1105" y="416"/>
                    <a:pt x="1017" y="502"/>
                    <a:pt x="959" y="560"/>
                  </a:cubicBezTo>
                  <a:cubicBezTo>
                    <a:pt x="842" y="734"/>
                    <a:pt x="784" y="881"/>
                    <a:pt x="698" y="1055"/>
                  </a:cubicBezTo>
                  <a:cubicBezTo>
                    <a:pt x="668" y="1141"/>
                    <a:pt x="582" y="1229"/>
                    <a:pt x="494" y="1257"/>
                  </a:cubicBezTo>
                  <a:cubicBezTo>
                    <a:pt x="480" y="1243"/>
                    <a:pt x="465" y="1236"/>
                    <a:pt x="454" y="1236"/>
                  </a:cubicBezTo>
                  <a:cubicBezTo>
                    <a:pt x="443" y="1236"/>
                    <a:pt x="436" y="1243"/>
                    <a:pt x="436" y="1257"/>
                  </a:cubicBezTo>
                  <a:lnTo>
                    <a:pt x="319" y="1257"/>
                  </a:lnTo>
                  <a:cubicBezTo>
                    <a:pt x="117" y="1199"/>
                    <a:pt x="87" y="1025"/>
                    <a:pt x="145" y="881"/>
                  </a:cubicBezTo>
                  <a:cubicBezTo>
                    <a:pt x="233" y="590"/>
                    <a:pt x="466" y="183"/>
                    <a:pt x="784" y="153"/>
                  </a:cubicBezTo>
                  <a:cubicBezTo>
                    <a:pt x="814" y="153"/>
                    <a:pt x="814" y="125"/>
                    <a:pt x="784" y="125"/>
                  </a:cubicBezTo>
                  <a:cubicBezTo>
                    <a:pt x="436" y="153"/>
                    <a:pt x="117" y="618"/>
                    <a:pt x="29" y="967"/>
                  </a:cubicBezTo>
                  <a:cubicBezTo>
                    <a:pt x="1" y="1199"/>
                    <a:pt x="175" y="1315"/>
                    <a:pt x="350" y="1346"/>
                  </a:cubicBezTo>
                  <a:cubicBezTo>
                    <a:pt x="350" y="1374"/>
                    <a:pt x="319" y="1432"/>
                    <a:pt x="291" y="1462"/>
                  </a:cubicBezTo>
                  <a:cubicBezTo>
                    <a:pt x="233" y="1520"/>
                    <a:pt x="175" y="1606"/>
                    <a:pt x="87" y="1636"/>
                  </a:cubicBezTo>
                  <a:cubicBezTo>
                    <a:pt x="63" y="1636"/>
                    <a:pt x="80" y="1700"/>
                    <a:pt x="105" y="1700"/>
                  </a:cubicBezTo>
                  <a:cubicBezTo>
                    <a:pt x="109" y="1700"/>
                    <a:pt x="113" y="1698"/>
                    <a:pt x="117" y="1694"/>
                  </a:cubicBezTo>
                  <a:cubicBezTo>
                    <a:pt x="203" y="1694"/>
                    <a:pt x="261" y="1606"/>
                    <a:pt x="319" y="1548"/>
                  </a:cubicBezTo>
                  <a:cubicBezTo>
                    <a:pt x="377" y="1490"/>
                    <a:pt x="408" y="1432"/>
                    <a:pt x="436" y="1346"/>
                  </a:cubicBezTo>
                  <a:lnTo>
                    <a:pt x="552" y="1346"/>
                  </a:lnTo>
                  <a:cubicBezTo>
                    <a:pt x="698" y="1315"/>
                    <a:pt x="756" y="1229"/>
                    <a:pt x="814" y="1083"/>
                  </a:cubicBezTo>
                  <a:cubicBezTo>
                    <a:pt x="873" y="823"/>
                    <a:pt x="1047" y="648"/>
                    <a:pt x="1191" y="416"/>
                  </a:cubicBezTo>
                  <a:cubicBezTo>
                    <a:pt x="1249" y="328"/>
                    <a:pt x="1337" y="153"/>
                    <a:pt x="1249" y="37"/>
                  </a:cubicBezTo>
                  <a:cubicBezTo>
                    <a:pt x="1214" y="11"/>
                    <a:pt x="1173" y="1"/>
                    <a:pt x="113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28"/>
            <p:cNvSpPr/>
            <p:nvPr/>
          </p:nvSpPr>
          <p:spPr>
            <a:xfrm>
              <a:off x="198765" y="1737715"/>
              <a:ext cx="44360" cy="52065"/>
            </a:xfrm>
            <a:custGeom>
              <a:avLst/>
              <a:gdLst/>
              <a:ahLst/>
              <a:cxnLst/>
              <a:rect l="l" t="t" r="r" b="b"/>
              <a:pathLst>
                <a:path w="1163" h="1365" extrusionOk="0">
                  <a:moveTo>
                    <a:pt x="683" y="1"/>
                  </a:moveTo>
                  <a:cubicBezTo>
                    <a:pt x="429" y="1"/>
                    <a:pt x="1" y="123"/>
                    <a:pt x="1" y="412"/>
                  </a:cubicBezTo>
                  <a:cubicBezTo>
                    <a:pt x="31" y="558"/>
                    <a:pt x="205" y="702"/>
                    <a:pt x="263" y="876"/>
                  </a:cubicBezTo>
                  <a:cubicBezTo>
                    <a:pt x="321" y="1023"/>
                    <a:pt x="349" y="1255"/>
                    <a:pt x="524" y="1341"/>
                  </a:cubicBezTo>
                  <a:cubicBezTo>
                    <a:pt x="559" y="1357"/>
                    <a:pt x="596" y="1364"/>
                    <a:pt x="632" y="1364"/>
                  </a:cubicBezTo>
                  <a:cubicBezTo>
                    <a:pt x="861" y="1364"/>
                    <a:pt x="1081" y="1077"/>
                    <a:pt x="1105" y="876"/>
                  </a:cubicBezTo>
                  <a:cubicBezTo>
                    <a:pt x="1163" y="500"/>
                    <a:pt x="930" y="237"/>
                    <a:pt x="554" y="237"/>
                  </a:cubicBezTo>
                  <a:cubicBezTo>
                    <a:pt x="496" y="237"/>
                    <a:pt x="496" y="353"/>
                    <a:pt x="554" y="353"/>
                  </a:cubicBezTo>
                  <a:cubicBezTo>
                    <a:pt x="872" y="384"/>
                    <a:pt x="1077" y="616"/>
                    <a:pt x="961" y="935"/>
                  </a:cubicBezTo>
                  <a:cubicBezTo>
                    <a:pt x="930" y="1051"/>
                    <a:pt x="844" y="1139"/>
                    <a:pt x="756" y="1197"/>
                  </a:cubicBezTo>
                  <a:cubicBezTo>
                    <a:pt x="720" y="1221"/>
                    <a:pt x="687" y="1232"/>
                    <a:pt x="655" y="1232"/>
                  </a:cubicBezTo>
                  <a:cubicBezTo>
                    <a:pt x="536" y="1232"/>
                    <a:pt x="453" y="1079"/>
                    <a:pt x="407" y="965"/>
                  </a:cubicBezTo>
                  <a:cubicBezTo>
                    <a:pt x="349" y="818"/>
                    <a:pt x="321" y="702"/>
                    <a:pt x="233" y="586"/>
                  </a:cubicBezTo>
                  <a:lnTo>
                    <a:pt x="117" y="470"/>
                  </a:lnTo>
                  <a:cubicBezTo>
                    <a:pt x="89" y="326"/>
                    <a:pt x="175" y="237"/>
                    <a:pt x="263" y="179"/>
                  </a:cubicBezTo>
                  <a:cubicBezTo>
                    <a:pt x="326" y="137"/>
                    <a:pt x="527" y="49"/>
                    <a:pt x="644" y="49"/>
                  </a:cubicBezTo>
                  <a:cubicBezTo>
                    <a:pt x="688" y="49"/>
                    <a:pt x="720" y="61"/>
                    <a:pt x="728" y="93"/>
                  </a:cubicBezTo>
                  <a:cubicBezTo>
                    <a:pt x="728" y="107"/>
                    <a:pt x="743" y="114"/>
                    <a:pt x="757" y="114"/>
                  </a:cubicBezTo>
                  <a:cubicBezTo>
                    <a:pt x="772" y="114"/>
                    <a:pt x="786" y="107"/>
                    <a:pt x="786" y="93"/>
                  </a:cubicBezTo>
                  <a:cubicBezTo>
                    <a:pt x="786" y="63"/>
                    <a:pt x="756" y="35"/>
                    <a:pt x="756" y="35"/>
                  </a:cubicBezTo>
                  <a:lnTo>
                    <a:pt x="756" y="5"/>
                  </a:lnTo>
                  <a:cubicBezTo>
                    <a:pt x="734" y="2"/>
                    <a:pt x="709" y="1"/>
                    <a:pt x="68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28"/>
            <p:cNvSpPr/>
            <p:nvPr/>
          </p:nvSpPr>
          <p:spPr>
            <a:xfrm>
              <a:off x="227601" y="1795653"/>
              <a:ext cx="23343" cy="11595"/>
            </a:xfrm>
            <a:custGeom>
              <a:avLst/>
              <a:gdLst/>
              <a:ahLst/>
              <a:cxnLst/>
              <a:rect l="l" t="t" r="r" b="b"/>
              <a:pathLst>
                <a:path w="612" h="304" extrusionOk="0">
                  <a:moveTo>
                    <a:pt x="287" y="0"/>
                  </a:moveTo>
                  <a:cubicBezTo>
                    <a:pt x="206" y="0"/>
                    <a:pt x="123" y="13"/>
                    <a:pt x="58" y="27"/>
                  </a:cubicBezTo>
                  <a:cubicBezTo>
                    <a:pt x="0" y="27"/>
                    <a:pt x="0" y="113"/>
                    <a:pt x="58" y="113"/>
                  </a:cubicBezTo>
                  <a:lnTo>
                    <a:pt x="349" y="113"/>
                  </a:lnTo>
                  <a:cubicBezTo>
                    <a:pt x="379" y="113"/>
                    <a:pt x="465" y="113"/>
                    <a:pt x="495" y="171"/>
                  </a:cubicBezTo>
                  <a:cubicBezTo>
                    <a:pt x="495" y="201"/>
                    <a:pt x="437" y="229"/>
                    <a:pt x="407" y="229"/>
                  </a:cubicBezTo>
                  <a:cubicBezTo>
                    <a:pt x="379" y="229"/>
                    <a:pt x="321" y="171"/>
                    <a:pt x="291" y="143"/>
                  </a:cubicBezTo>
                  <a:cubicBezTo>
                    <a:pt x="291" y="134"/>
                    <a:pt x="288" y="131"/>
                    <a:pt x="285" y="131"/>
                  </a:cubicBezTo>
                  <a:cubicBezTo>
                    <a:pt x="277" y="131"/>
                    <a:pt x="263" y="151"/>
                    <a:pt x="263" y="171"/>
                  </a:cubicBezTo>
                  <a:cubicBezTo>
                    <a:pt x="310" y="218"/>
                    <a:pt x="375" y="303"/>
                    <a:pt x="460" y="303"/>
                  </a:cubicBezTo>
                  <a:cubicBezTo>
                    <a:pt x="480" y="303"/>
                    <a:pt x="501" y="298"/>
                    <a:pt x="523" y="287"/>
                  </a:cubicBezTo>
                  <a:cubicBezTo>
                    <a:pt x="581" y="259"/>
                    <a:pt x="611" y="143"/>
                    <a:pt x="553" y="85"/>
                  </a:cubicBezTo>
                  <a:cubicBezTo>
                    <a:pt x="489" y="21"/>
                    <a:pt x="389" y="0"/>
                    <a:pt x="28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28"/>
            <p:cNvSpPr/>
            <p:nvPr/>
          </p:nvSpPr>
          <p:spPr>
            <a:xfrm>
              <a:off x="305144" y="1725624"/>
              <a:ext cx="35511" cy="40469"/>
            </a:xfrm>
            <a:custGeom>
              <a:avLst/>
              <a:gdLst/>
              <a:ahLst/>
              <a:cxnLst/>
              <a:rect l="l" t="t" r="r" b="b"/>
              <a:pathLst>
                <a:path w="931" h="1061" extrusionOk="0">
                  <a:moveTo>
                    <a:pt x="658" y="0"/>
                  </a:moveTo>
                  <a:cubicBezTo>
                    <a:pt x="477" y="0"/>
                    <a:pt x="344" y="189"/>
                    <a:pt x="264" y="352"/>
                  </a:cubicBezTo>
                  <a:cubicBezTo>
                    <a:pt x="147" y="526"/>
                    <a:pt x="1" y="845"/>
                    <a:pt x="89" y="1019"/>
                  </a:cubicBezTo>
                  <a:cubicBezTo>
                    <a:pt x="109" y="1041"/>
                    <a:pt x="130" y="1061"/>
                    <a:pt x="151" y="1061"/>
                  </a:cubicBezTo>
                  <a:cubicBezTo>
                    <a:pt x="159" y="1061"/>
                    <a:pt x="167" y="1057"/>
                    <a:pt x="175" y="1049"/>
                  </a:cubicBezTo>
                  <a:cubicBezTo>
                    <a:pt x="292" y="961"/>
                    <a:pt x="380" y="845"/>
                    <a:pt x="524" y="759"/>
                  </a:cubicBezTo>
                  <a:cubicBezTo>
                    <a:pt x="612" y="670"/>
                    <a:pt x="756" y="612"/>
                    <a:pt x="815" y="526"/>
                  </a:cubicBezTo>
                  <a:cubicBezTo>
                    <a:pt x="931" y="322"/>
                    <a:pt x="756" y="206"/>
                    <a:pt x="612" y="147"/>
                  </a:cubicBezTo>
                  <a:cubicBezTo>
                    <a:pt x="603" y="145"/>
                    <a:pt x="595" y="143"/>
                    <a:pt x="587" y="143"/>
                  </a:cubicBezTo>
                  <a:cubicBezTo>
                    <a:pt x="525" y="143"/>
                    <a:pt x="530" y="239"/>
                    <a:pt x="582" y="264"/>
                  </a:cubicBezTo>
                  <a:cubicBezTo>
                    <a:pt x="729" y="322"/>
                    <a:pt x="787" y="438"/>
                    <a:pt x="640" y="554"/>
                  </a:cubicBezTo>
                  <a:cubicBezTo>
                    <a:pt x="554" y="612"/>
                    <a:pt x="496" y="643"/>
                    <a:pt x="408" y="701"/>
                  </a:cubicBezTo>
                  <a:cubicBezTo>
                    <a:pt x="322" y="759"/>
                    <a:pt x="233" y="845"/>
                    <a:pt x="147" y="933"/>
                  </a:cubicBezTo>
                  <a:cubicBezTo>
                    <a:pt x="117" y="787"/>
                    <a:pt x="233" y="526"/>
                    <a:pt x="292" y="410"/>
                  </a:cubicBezTo>
                  <a:cubicBezTo>
                    <a:pt x="344" y="278"/>
                    <a:pt x="468" y="53"/>
                    <a:pt x="641" y="53"/>
                  </a:cubicBezTo>
                  <a:cubicBezTo>
                    <a:pt x="659" y="53"/>
                    <a:pt x="679" y="56"/>
                    <a:pt x="698" y="61"/>
                  </a:cubicBezTo>
                  <a:cubicBezTo>
                    <a:pt x="729" y="61"/>
                    <a:pt x="729" y="31"/>
                    <a:pt x="698" y="3"/>
                  </a:cubicBezTo>
                  <a:cubicBezTo>
                    <a:pt x="685" y="1"/>
                    <a:pt x="671" y="0"/>
                    <a:pt x="65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28"/>
            <p:cNvSpPr/>
            <p:nvPr/>
          </p:nvSpPr>
          <p:spPr>
            <a:xfrm>
              <a:off x="445165" y="1750111"/>
              <a:ext cx="52866" cy="46114"/>
            </a:xfrm>
            <a:custGeom>
              <a:avLst/>
              <a:gdLst/>
              <a:ahLst/>
              <a:cxnLst/>
              <a:rect l="l" t="t" r="r" b="b"/>
              <a:pathLst>
                <a:path w="1386" h="1209" extrusionOk="0">
                  <a:moveTo>
                    <a:pt x="946" y="232"/>
                  </a:moveTo>
                  <a:cubicBezTo>
                    <a:pt x="1033" y="232"/>
                    <a:pt x="1109" y="262"/>
                    <a:pt x="1153" y="349"/>
                  </a:cubicBezTo>
                  <a:cubicBezTo>
                    <a:pt x="1211" y="493"/>
                    <a:pt x="1125" y="784"/>
                    <a:pt x="979" y="872"/>
                  </a:cubicBezTo>
                  <a:cubicBezTo>
                    <a:pt x="863" y="958"/>
                    <a:pt x="688" y="1047"/>
                    <a:pt x="544" y="1074"/>
                  </a:cubicBezTo>
                  <a:cubicBezTo>
                    <a:pt x="482" y="1096"/>
                    <a:pt x="420" y="1116"/>
                    <a:pt x="358" y="1116"/>
                  </a:cubicBezTo>
                  <a:cubicBezTo>
                    <a:pt x="333" y="1116"/>
                    <a:pt x="307" y="1113"/>
                    <a:pt x="282" y="1105"/>
                  </a:cubicBezTo>
                  <a:cubicBezTo>
                    <a:pt x="49" y="1074"/>
                    <a:pt x="107" y="900"/>
                    <a:pt x="196" y="756"/>
                  </a:cubicBezTo>
                  <a:lnTo>
                    <a:pt x="456" y="407"/>
                  </a:lnTo>
                  <a:cubicBezTo>
                    <a:pt x="456" y="377"/>
                    <a:pt x="486" y="377"/>
                    <a:pt x="486" y="349"/>
                  </a:cubicBezTo>
                  <a:lnTo>
                    <a:pt x="544" y="349"/>
                  </a:lnTo>
                  <a:cubicBezTo>
                    <a:pt x="634" y="313"/>
                    <a:pt x="803" y="232"/>
                    <a:pt x="946" y="232"/>
                  </a:cubicBezTo>
                  <a:close/>
                  <a:moveTo>
                    <a:pt x="777" y="1"/>
                  </a:moveTo>
                  <a:cubicBezTo>
                    <a:pt x="660" y="28"/>
                    <a:pt x="572" y="145"/>
                    <a:pt x="486" y="233"/>
                  </a:cubicBezTo>
                  <a:lnTo>
                    <a:pt x="486" y="291"/>
                  </a:lnTo>
                  <a:cubicBezTo>
                    <a:pt x="456" y="319"/>
                    <a:pt x="428" y="377"/>
                    <a:pt x="398" y="407"/>
                  </a:cubicBezTo>
                  <a:cubicBezTo>
                    <a:pt x="254" y="551"/>
                    <a:pt x="49" y="756"/>
                    <a:pt x="21" y="958"/>
                  </a:cubicBezTo>
                  <a:cubicBezTo>
                    <a:pt x="0" y="1161"/>
                    <a:pt x="192" y="1209"/>
                    <a:pt x="369" y="1209"/>
                  </a:cubicBezTo>
                  <a:cubicBezTo>
                    <a:pt x="446" y="1209"/>
                    <a:pt x="519" y="1200"/>
                    <a:pt x="572" y="1191"/>
                  </a:cubicBezTo>
                  <a:cubicBezTo>
                    <a:pt x="979" y="1074"/>
                    <a:pt x="1386" y="814"/>
                    <a:pt x="1269" y="319"/>
                  </a:cubicBezTo>
                  <a:cubicBezTo>
                    <a:pt x="1226" y="160"/>
                    <a:pt x="1118" y="109"/>
                    <a:pt x="987" y="109"/>
                  </a:cubicBezTo>
                  <a:cubicBezTo>
                    <a:pt x="856" y="109"/>
                    <a:pt x="703" y="160"/>
                    <a:pt x="572" y="203"/>
                  </a:cubicBezTo>
                  <a:cubicBezTo>
                    <a:pt x="630" y="145"/>
                    <a:pt x="688" y="87"/>
                    <a:pt x="805" y="59"/>
                  </a:cubicBezTo>
                  <a:cubicBezTo>
                    <a:pt x="835" y="28"/>
                    <a:pt x="805" y="1"/>
                    <a:pt x="77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28"/>
            <p:cNvSpPr/>
            <p:nvPr/>
          </p:nvSpPr>
          <p:spPr>
            <a:xfrm>
              <a:off x="425179" y="1817432"/>
              <a:ext cx="15219" cy="13884"/>
            </a:xfrm>
            <a:custGeom>
              <a:avLst/>
              <a:gdLst/>
              <a:ahLst/>
              <a:cxnLst/>
              <a:rect l="l" t="t" r="r" b="b"/>
              <a:pathLst>
                <a:path w="399" h="364" extrusionOk="0">
                  <a:moveTo>
                    <a:pt x="341" y="0"/>
                  </a:moveTo>
                  <a:cubicBezTo>
                    <a:pt x="312" y="0"/>
                    <a:pt x="283" y="22"/>
                    <a:pt x="283" y="65"/>
                  </a:cubicBezTo>
                  <a:cubicBezTo>
                    <a:pt x="283" y="123"/>
                    <a:pt x="283" y="181"/>
                    <a:pt x="224" y="239"/>
                  </a:cubicBezTo>
                  <a:cubicBezTo>
                    <a:pt x="204" y="260"/>
                    <a:pt x="183" y="270"/>
                    <a:pt x="164" y="270"/>
                  </a:cubicBezTo>
                  <a:cubicBezTo>
                    <a:pt x="129" y="270"/>
                    <a:pt x="98" y="238"/>
                    <a:pt x="80" y="181"/>
                  </a:cubicBezTo>
                  <a:cubicBezTo>
                    <a:pt x="72" y="174"/>
                    <a:pt x="62" y="170"/>
                    <a:pt x="52" y="170"/>
                  </a:cubicBezTo>
                  <a:cubicBezTo>
                    <a:pt x="25" y="170"/>
                    <a:pt x="0" y="197"/>
                    <a:pt x="22" y="239"/>
                  </a:cubicBezTo>
                  <a:cubicBezTo>
                    <a:pt x="45" y="312"/>
                    <a:pt x="108" y="364"/>
                    <a:pt x="178" y="364"/>
                  </a:cubicBezTo>
                  <a:cubicBezTo>
                    <a:pt x="193" y="364"/>
                    <a:pt x="209" y="361"/>
                    <a:pt x="224" y="355"/>
                  </a:cubicBezTo>
                  <a:cubicBezTo>
                    <a:pt x="371" y="297"/>
                    <a:pt x="399" y="181"/>
                    <a:pt x="399" y="65"/>
                  </a:cubicBezTo>
                  <a:cubicBezTo>
                    <a:pt x="399" y="22"/>
                    <a:pt x="370" y="0"/>
                    <a:pt x="34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28"/>
            <p:cNvSpPr/>
            <p:nvPr/>
          </p:nvSpPr>
          <p:spPr>
            <a:xfrm>
              <a:off x="604906" y="1756290"/>
              <a:ext cx="45771" cy="40393"/>
            </a:xfrm>
            <a:custGeom>
              <a:avLst/>
              <a:gdLst/>
              <a:ahLst/>
              <a:cxnLst/>
              <a:rect l="l" t="t" r="r" b="b"/>
              <a:pathLst>
                <a:path w="1200" h="1059" extrusionOk="0">
                  <a:moveTo>
                    <a:pt x="278" y="854"/>
                  </a:moveTo>
                  <a:lnTo>
                    <a:pt x="278" y="854"/>
                  </a:lnTo>
                  <a:cubicBezTo>
                    <a:pt x="250" y="885"/>
                    <a:pt x="250" y="912"/>
                    <a:pt x="250" y="943"/>
                  </a:cubicBezTo>
                  <a:cubicBezTo>
                    <a:pt x="220" y="943"/>
                    <a:pt x="220" y="971"/>
                    <a:pt x="192" y="1001"/>
                  </a:cubicBezTo>
                  <a:cubicBezTo>
                    <a:pt x="161" y="1001"/>
                    <a:pt x="161" y="971"/>
                    <a:pt x="161" y="971"/>
                  </a:cubicBezTo>
                  <a:cubicBezTo>
                    <a:pt x="161" y="943"/>
                    <a:pt x="192" y="943"/>
                    <a:pt x="192" y="912"/>
                  </a:cubicBezTo>
                  <a:cubicBezTo>
                    <a:pt x="219" y="912"/>
                    <a:pt x="250" y="885"/>
                    <a:pt x="278" y="854"/>
                  </a:cubicBezTo>
                  <a:close/>
                  <a:moveTo>
                    <a:pt x="1151" y="0"/>
                  </a:moveTo>
                  <a:cubicBezTo>
                    <a:pt x="1141" y="0"/>
                    <a:pt x="1130" y="4"/>
                    <a:pt x="1121" y="13"/>
                  </a:cubicBezTo>
                  <a:cubicBezTo>
                    <a:pt x="859" y="245"/>
                    <a:pt x="626" y="536"/>
                    <a:pt x="366" y="796"/>
                  </a:cubicBezTo>
                  <a:lnTo>
                    <a:pt x="366" y="768"/>
                  </a:lnTo>
                  <a:cubicBezTo>
                    <a:pt x="344" y="751"/>
                    <a:pt x="320" y="744"/>
                    <a:pt x="296" y="744"/>
                  </a:cubicBezTo>
                  <a:cubicBezTo>
                    <a:pt x="197" y="744"/>
                    <a:pt x="92" y="871"/>
                    <a:pt x="45" y="943"/>
                  </a:cubicBezTo>
                  <a:cubicBezTo>
                    <a:pt x="1" y="964"/>
                    <a:pt x="24" y="1020"/>
                    <a:pt x="63" y="1020"/>
                  </a:cubicBezTo>
                  <a:cubicBezTo>
                    <a:pt x="76" y="1020"/>
                    <a:pt x="89" y="1015"/>
                    <a:pt x="103" y="1001"/>
                  </a:cubicBezTo>
                  <a:lnTo>
                    <a:pt x="103" y="1029"/>
                  </a:lnTo>
                  <a:cubicBezTo>
                    <a:pt x="133" y="1059"/>
                    <a:pt x="192" y="1059"/>
                    <a:pt x="220" y="1059"/>
                  </a:cubicBezTo>
                  <a:cubicBezTo>
                    <a:pt x="308" y="1001"/>
                    <a:pt x="336" y="912"/>
                    <a:pt x="366" y="854"/>
                  </a:cubicBezTo>
                  <a:cubicBezTo>
                    <a:pt x="366" y="854"/>
                    <a:pt x="378" y="868"/>
                    <a:pt x="396" y="868"/>
                  </a:cubicBezTo>
                  <a:cubicBezTo>
                    <a:pt x="404" y="868"/>
                    <a:pt x="414" y="864"/>
                    <a:pt x="424" y="854"/>
                  </a:cubicBezTo>
                  <a:lnTo>
                    <a:pt x="452" y="854"/>
                  </a:lnTo>
                  <a:cubicBezTo>
                    <a:pt x="482" y="826"/>
                    <a:pt x="482" y="826"/>
                    <a:pt x="482" y="796"/>
                  </a:cubicBezTo>
                  <a:cubicBezTo>
                    <a:pt x="684" y="536"/>
                    <a:pt x="917" y="273"/>
                    <a:pt x="1180" y="41"/>
                  </a:cubicBezTo>
                  <a:cubicBezTo>
                    <a:pt x="1199" y="21"/>
                    <a:pt x="1176" y="0"/>
                    <a:pt x="115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28"/>
            <p:cNvSpPr/>
            <p:nvPr/>
          </p:nvSpPr>
          <p:spPr>
            <a:xfrm>
              <a:off x="677529" y="1848251"/>
              <a:ext cx="18919" cy="20902"/>
            </a:xfrm>
            <a:custGeom>
              <a:avLst/>
              <a:gdLst/>
              <a:ahLst/>
              <a:cxnLst/>
              <a:rect l="l" t="t" r="r" b="b"/>
              <a:pathLst>
                <a:path w="496" h="548" extrusionOk="0">
                  <a:moveTo>
                    <a:pt x="233" y="391"/>
                  </a:moveTo>
                  <a:cubicBezTo>
                    <a:pt x="291" y="391"/>
                    <a:pt x="322" y="419"/>
                    <a:pt x="349" y="449"/>
                  </a:cubicBezTo>
                  <a:cubicBezTo>
                    <a:pt x="344" y="455"/>
                    <a:pt x="338" y="457"/>
                    <a:pt x="331" y="457"/>
                  </a:cubicBezTo>
                  <a:cubicBezTo>
                    <a:pt x="301" y="457"/>
                    <a:pt x="258" y="414"/>
                    <a:pt x="233" y="391"/>
                  </a:cubicBezTo>
                  <a:close/>
                  <a:moveTo>
                    <a:pt x="187" y="1"/>
                  </a:moveTo>
                  <a:cubicBezTo>
                    <a:pt x="180" y="1"/>
                    <a:pt x="175" y="4"/>
                    <a:pt x="175" y="12"/>
                  </a:cubicBezTo>
                  <a:cubicBezTo>
                    <a:pt x="147" y="101"/>
                    <a:pt x="147" y="159"/>
                    <a:pt x="147" y="245"/>
                  </a:cubicBezTo>
                  <a:lnTo>
                    <a:pt x="89" y="245"/>
                  </a:lnTo>
                  <a:cubicBezTo>
                    <a:pt x="1" y="245"/>
                    <a:pt x="1" y="361"/>
                    <a:pt x="89" y="361"/>
                  </a:cubicBezTo>
                  <a:lnTo>
                    <a:pt x="147" y="361"/>
                  </a:lnTo>
                  <a:cubicBezTo>
                    <a:pt x="175" y="391"/>
                    <a:pt x="175" y="419"/>
                    <a:pt x="175" y="449"/>
                  </a:cubicBezTo>
                  <a:cubicBezTo>
                    <a:pt x="222" y="511"/>
                    <a:pt x="284" y="547"/>
                    <a:pt x="340" y="547"/>
                  </a:cubicBezTo>
                  <a:cubicBezTo>
                    <a:pt x="391" y="547"/>
                    <a:pt x="438" y="518"/>
                    <a:pt x="466" y="449"/>
                  </a:cubicBezTo>
                  <a:cubicBezTo>
                    <a:pt x="496" y="419"/>
                    <a:pt x="496" y="391"/>
                    <a:pt x="466" y="391"/>
                  </a:cubicBezTo>
                  <a:cubicBezTo>
                    <a:pt x="380" y="333"/>
                    <a:pt x="291" y="275"/>
                    <a:pt x="205" y="245"/>
                  </a:cubicBezTo>
                  <a:cubicBezTo>
                    <a:pt x="205" y="187"/>
                    <a:pt x="205" y="101"/>
                    <a:pt x="233" y="43"/>
                  </a:cubicBezTo>
                  <a:cubicBezTo>
                    <a:pt x="233" y="21"/>
                    <a:pt x="204" y="1"/>
                    <a:pt x="18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28"/>
            <p:cNvSpPr/>
            <p:nvPr/>
          </p:nvSpPr>
          <p:spPr>
            <a:xfrm>
              <a:off x="546128" y="1903939"/>
              <a:ext cx="18423" cy="18270"/>
            </a:xfrm>
            <a:custGeom>
              <a:avLst/>
              <a:gdLst/>
              <a:ahLst/>
              <a:cxnLst/>
              <a:rect l="l" t="t" r="r" b="b"/>
              <a:pathLst>
                <a:path w="483" h="479" extrusionOk="0">
                  <a:moveTo>
                    <a:pt x="320" y="1"/>
                  </a:moveTo>
                  <a:cubicBezTo>
                    <a:pt x="269" y="1"/>
                    <a:pt x="231" y="96"/>
                    <a:pt x="308" y="121"/>
                  </a:cubicBezTo>
                  <a:cubicBezTo>
                    <a:pt x="396" y="179"/>
                    <a:pt x="338" y="296"/>
                    <a:pt x="280" y="326"/>
                  </a:cubicBezTo>
                  <a:cubicBezTo>
                    <a:pt x="249" y="356"/>
                    <a:pt x="222" y="368"/>
                    <a:pt x="199" y="368"/>
                  </a:cubicBezTo>
                  <a:cubicBezTo>
                    <a:pt x="155" y="368"/>
                    <a:pt x="124" y="324"/>
                    <a:pt x="105" y="268"/>
                  </a:cubicBezTo>
                  <a:cubicBezTo>
                    <a:pt x="94" y="245"/>
                    <a:pt x="74" y="236"/>
                    <a:pt x="55" y="236"/>
                  </a:cubicBezTo>
                  <a:cubicBezTo>
                    <a:pt x="26" y="236"/>
                    <a:pt x="0" y="260"/>
                    <a:pt x="17" y="296"/>
                  </a:cubicBezTo>
                  <a:cubicBezTo>
                    <a:pt x="47" y="354"/>
                    <a:pt x="75" y="442"/>
                    <a:pt x="133" y="470"/>
                  </a:cubicBezTo>
                  <a:cubicBezTo>
                    <a:pt x="151" y="476"/>
                    <a:pt x="168" y="478"/>
                    <a:pt x="185" y="478"/>
                  </a:cubicBezTo>
                  <a:cubicBezTo>
                    <a:pt x="254" y="478"/>
                    <a:pt x="319" y="436"/>
                    <a:pt x="366" y="412"/>
                  </a:cubicBezTo>
                  <a:cubicBezTo>
                    <a:pt x="424" y="354"/>
                    <a:pt x="482" y="268"/>
                    <a:pt x="482" y="179"/>
                  </a:cubicBezTo>
                  <a:cubicBezTo>
                    <a:pt x="482" y="93"/>
                    <a:pt x="424" y="35"/>
                    <a:pt x="338" y="5"/>
                  </a:cubicBezTo>
                  <a:cubicBezTo>
                    <a:pt x="332" y="2"/>
                    <a:pt x="326" y="1"/>
                    <a:pt x="32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28"/>
            <p:cNvSpPr/>
            <p:nvPr/>
          </p:nvSpPr>
          <p:spPr>
            <a:xfrm>
              <a:off x="408282" y="1916335"/>
              <a:ext cx="21055" cy="21055"/>
            </a:xfrm>
            <a:custGeom>
              <a:avLst/>
              <a:gdLst/>
              <a:ahLst/>
              <a:cxnLst/>
              <a:rect l="l" t="t" r="r" b="b"/>
              <a:pathLst>
                <a:path w="552" h="552" extrusionOk="0">
                  <a:moveTo>
                    <a:pt x="493" y="1"/>
                  </a:moveTo>
                  <a:cubicBezTo>
                    <a:pt x="377" y="1"/>
                    <a:pt x="261" y="29"/>
                    <a:pt x="175" y="87"/>
                  </a:cubicBezTo>
                  <a:cubicBezTo>
                    <a:pt x="117" y="145"/>
                    <a:pt x="28" y="233"/>
                    <a:pt x="0" y="319"/>
                  </a:cubicBezTo>
                  <a:cubicBezTo>
                    <a:pt x="0" y="524"/>
                    <a:pt x="291" y="552"/>
                    <a:pt x="435" y="552"/>
                  </a:cubicBezTo>
                  <a:cubicBezTo>
                    <a:pt x="493" y="552"/>
                    <a:pt x="523" y="466"/>
                    <a:pt x="465" y="466"/>
                  </a:cubicBezTo>
                  <a:cubicBezTo>
                    <a:pt x="349" y="436"/>
                    <a:pt x="144" y="466"/>
                    <a:pt x="117" y="350"/>
                  </a:cubicBezTo>
                  <a:cubicBezTo>
                    <a:pt x="86" y="261"/>
                    <a:pt x="175" y="175"/>
                    <a:pt x="261" y="145"/>
                  </a:cubicBezTo>
                  <a:cubicBezTo>
                    <a:pt x="319" y="87"/>
                    <a:pt x="407" y="87"/>
                    <a:pt x="493" y="87"/>
                  </a:cubicBezTo>
                  <a:cubicBezTo>
                    <a:pt x="551" y="59"/>
                    <a:pt x="551" y="1"/>
                    <a:pt x="49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28"/>
            <p:cNvSpPr/>
            <p:nvPr/>
          </p:nvSpPr>
          <p:spPr>
            <a:xfrm>
              <a:off x="434867" y="1979460"/>
              <a:ext cx="8925" cy="6713"/>
            </a:xfrm>
            <a:custGeom>
              <a:avLst/>
              <a:gdLst/>
              <a:ahLst/>
              <a:cxnLst/>
              <a:rect l="l" t="t" r="r" b="b"/>
              <a:pathLst>
                <a:path w="234" h="176" extrusionOk="0">
                  <a:moveTo>
                    <a:pt x="117" y="1"/>
                  </a:moveTo>
                  <a:cubicBezTo>
                    <a:pt x="117" y="1"/>
                    <a:pt x="87" y="1"/>
                    <a:pt x="87" y="31"/>
                  </a:cubicBezTo>
                  <a:cubicBezTo>
                    <a:pt x="59" y="31"/>
                    <a:pt x="59" y="59"/>
                    <a:pt x="59" y="59"/>
                  </a:cubicBezTo>
                  <a:cubicBezTo>
                    <a:pt x="1" y="59"/>
                    <a:pt x="1" y="175"/>
                    <a:pt x="59" y="175"/>
                  </a:cubicBezTo>
                  <a:cubicBezTo>
                    <a:pt x="117" y="175"/>
                    <a:pt x="233" y="117"/>
                    <a:pt x="175" y="31"/>
                  </a:cubicBezTo>
                  <a:cubicBezTo>
                    <a:pt x="175" y="1"/>
                    <a:pt x="145" y="1"/>
                    <a:pt x="11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28"/>
            <p:cNvSpPr/>
            <p:nvPr/>
          </p:nvSpPr>
          <p:spPr>
            <a:xfrm>
              <a:off x="232025" y="2003719"/>
              <a:ext cx="14494" cy="8468"/>
            </a:xfrm>
            <a:custGeom>
              <a:avLst/>
              <a:gdLst/>
              <a:ahLst/>
              <a:cxnLst/>
              <a:rect l="l" t="t" r="r" b="b"/>
              <a:pathLst>
                <a:path w="380" h="222" extrusionOk="0">
                  <a:moveTo>
                    <a:pt x="250" y="0"/>
                  </a:moveTo>
                  <a:cubicBezTo>
                    <a:pt x="234" y="0"/>
                    <a:pt x="217" y="10"/>
                    <a:pt x="205" y="34"/>
                  </a:cubicBezTo>
                  <a:lnTo>
                    <a:pt x="58" y="34"/>
                  </a:lnTo>
                  <a:cubicBezTo>
                    <a:pt x="0" y="34"/>
                    <a:pt x="0" y="120"/>
                    <a:pt x="58" y="151"/>
                  </a:cubicBezTo>
                  <a:lnTo>
                    <a:pt x="233" y="151"/>
                  </a:lnTo>
                  <a:lnTo>
                    <a:pt x="233" y="209"/>
                  </a:lnTo>
                  <a:cubicBezTo>
                    <a:pt x="233" y="209"/>
                    <a:pt x="246" y="221"/>
                    <a:pt x="263" y="221"/>
                  </a:cubicBezTo>
                  <a:cubicBezTo>
                    <a:pt x="272" y="221"/>
                    <a:pt x="282" y="218"/>
                    <a:pt x="291" y="209"/>
                  </a:cubicBezTo>
                  <a:cubicBezTo>
                    <a:pt x="379" y="209"/>
                    <a:pt x="349" y="92"/>
                    <a:pt x="291" y="62"/>
                  </a:cubicBezTo>
                  <a:lnTo>
                    <a:pt x="291" y="34"/>
                  </a:lnTo>
                  <a:cubicBezTo>
                    <a:pt x="291" y="17"/>
                    <a:pt x="272" y="0"/>
                    <a:pt x="25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28"/>
            <p:cNvSpPr/>
            <p:nvPr/>
          </p:nvSpPr>
          <p:spPr>
            <a:xfrm>
              <a:off x="197697" y="2020196"/>
              <a:ext cx="8925" cy="7171"/>
            </a:xfrm>
            <a:custGeom>
              <a:avLst/>
              <a:gdLst/>
              <a:ahLst/>
              <a:cxnLst/>
              <a:rect l="l" t="t" r="r" b="b"/>
              <a:pathLst>
                <a:path w="234" h="188" extrusionOk="0">
                  <a:moveTo>
                    <a:pt x="114" y="1"/>
                  </a:moveTo>
                  <a:cubicBezTo>
                    <a:pt x="79" y="1"/>
                    <a:pt x="70" y="43"/>
                    <a:pt x="117" y="67"/>
                  </a:cubicBezTo>
                  <a:cubicBezTo>
                    <a:pt x="145" y="67"/>
                    <a:pt x="145" y="67"/>
                    <a:pt x="175" y="95"/>
                  </a:cubicBezTo>
                  <a:cubicBezTo>
                    <a:pt x="175" y="125"/>
                    <a:pt x="175" y="153"/>
                    <a:pt x="145" y="153"/>
                  </a:cubicBezTo>
                  <a:cubicBezTo>
                    <a:pt x="117" y="153"/>
                    <a:pt x="87" y="125"/>
                    <a:pt x="87" y="125"/>
                  </a:cubicBezTo>
                  <a:cubicBezTo>
                    <a:pt x="59" y="95"/>
                    <a:pt x="29" y="67"/>
                    <a:pt x="29" y="9"/>
                  </a:cubicBezTo>
                  <a:cubicBezTo>
                    <a:pt x="29" y="9"/>
                    <a:pt x="1" y="9"/>
                    <a:pt x="1" y="37"/>
                  </a:cubicBezTo>
                  <a:cubicBezTo>
                    <a:pt x="26" y="65"/>
                    <a:pt x="77" y="187"/>
                    <a:pt x="153" y="187"/>
                  </a:cubicBezTo>
                  <a:cubicBezTo>
                    <a:pt x="160" y="187"/>
                    <a:pt x="167" y="186"/>
                    <a:pt x="175" y="183"/>
                  </a:cubicBezTo>
                  <a:cubicBezTo>
                    <a:pt x="203" y="153"/>
                    <a:pt x="233" y="125"/>
                    <a:pt x="233" y="95"/>
                  </a:cubicBezTo>
                  <a:cubicBezTo>
                    <a:pt x="203" y="37"/>
                    <a:pt x="175" y="9"/>
                    <a:pt x="145" y="9"/>
                  </a:cubicBezTo>
                  <a:cubicBezTo>
                    <a:pt x="133" y="3"/>
                    <a:pt x="123" y="1"/>
                    <a:pt x="11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28"/>
            <p:cNvSpPr/>
            <p:nvPr/>
          </p:nvSpPr>
          <p:spPr>
            <a:xfrm>
              <a:off x="79074" y="2065928"/>
              <a:ext cx="12282" cy="8887"/>
            </a:xfrm>
            <a:custGeom>
              <a:avLst/>
              <a:gdLst/>
              <a:ahLst/>
              <a:cxnLst/>
              <a:rect l="l" t="t" r="r" b="b"/>
              <a:pathLst>
                <a:path w="322" h="233" extrusionOk="0">
                  <a:moveTo>
                    <a:pt x="59" y="0"/>
                  </a:moveTo>
                  <a:cubicBezTo>
                    <a:pt x="1" y="0"/>
                    <a:pt x="1" y="116"/>
                    <a:pt x="59" y="116"/>
                  </a:cubicBezTo>
                  <a:cubicBezTo>
                    <a:pt x="89" y="175"/>
                    <a:pt x="147" y="233"/>
                    <a:pt x="205" y="233"/>
                  </a:cubicBezTo>
                  <a:cubicBezTo>
                    <a:pt x="263" y="233"/>
                    <a:pt x="321" y="147"/>
                    <a:pt x="321" y="89"/>
                  </a:cubicBezTo>
                  <a:cubicBezTo>
                    <a:pt x="321" y="58"/>
                    <a:pt x="321" y="58"/>
                    <a:pt x="291" y="58"/>
                  </a:cubicBezTo>
                  <a:cubicBezTo>
                    <a:pt x="233" y="0"/>
                    <a:pt x="147" y="0"/>
                    <a:pt x="5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28"/>
            <p:cNvSpPr/>
            <p:nvPr/>
          </p:nvSpPr>
          <p:spPr>
            <a:xfrm>
              <a:off x="-16015" y="2094459"/>
              <a:ext cx="14265" cy="18385"/>
            </a:xfrm>
            <a:custGeom>
              <a:avLst/>
              <a:gdLst/>
              <a:ahLst/>
              <a:cxnLst/>
              <a:rect l="l" t="t" r="r" b="b"/>
              <a:pathLst>
                <a:path w="374" h="482" extrusionOk="0">
                  <a:moveTo>
                    <a:pt x="179" y="0"/>
                  </a:moveTo>
                  <a:cubicBezTo>
                    <a:pt x="143" y="0"/>
                    <a:pt x="93" y="48"/>
                    <a:pt x="141" y="96"/>
                  </a:cubicBezTo>
                  <a:cubicBezTo>
                    <a:pt x="257" y="182"/>
                    <a:pt x="83" y="356"/>
                    <a:pt x="25" y="414"/>
                  </a:cubicBezTo>
                  <a:cubicBezTo>
                    <a:pt x="1" y="439"/>
                    <a:pt x="15" y="481"/>
                    <a:pt x="37" y="481"/>
                  </a:cubicBezTo>
                  <a:cubicBezTo>
                    <a:pt x="42" y="481"/>
                    <a:pt x="47" y="479"/>
                    <a:pt x="53" y="473"/>
                  </a:cubicBezTo>
                  <a:cubicBezTo>
                    <a:pt x="169" y="356"/>
                    <a:pt x="374" y="154"/>
                    <a:pt x="199" y="8"/>
                  </a:cubicBezTo>
                  <a:cubicBezTo>
                    <a:pt x="194" y="3"/>
                    <a:pt x="187" y="0"/>
                    <a:pt x="17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28"/>
            <p:cNvSpPr/>
            <p:nvPr/>
          </p:nvSpPr>
          <p:spPr>
            <a:xfrm>
              <a:off x="-150849" y="1891962"/>
              <a:ext cx="36045" cy="52942"/>
            </a:xfrm>
            <a:custGeom>
              <a:avLst/>
              <a:gdLst/>
              <a:ahLst/>
              <a:cxnLst/>
              <a:rect l="l" t="t" r="r" b="b"/>
              <a:pathLst>
                <a:path w="945" h="1388" extrusionOk="0">
                  <a:moveTo>
                    <a:pt x="945" y="1"/>
                  </a:moveTo>
                  <a:cubicBezTo>
                    <a:pt x="596" y="435"/>
                    <a:pt x="189" y="842"/>
                    <a:pt x="15" y="1365"/>
                  </a:cubicBezTo>
                  <a:cubicBezTo>
                    <a:pt x="0" y="1380"/>
                    <a:pt x="7" y="1388"/>
                    <a:pt x="18" y="1388"/>
                  </a:cubicBezTo>
                  <a:cubicBezTo>
                    <a:pt x="28" y="1388"/>
                    <a:pt x="43" y="1380"/>
                    <a:pt x="43" y="1365"/>
                  </a:cubicBezTo>
                  <a:cubicBezTo>
                    <a:pt x="248" y="842"/>
                    <a:pt x="596" y="435"/>
                    <a:pt x="945" y="29"/>
                  </a:cubicBezTo>
                  <a:lnTo>
                    <a:pt x="945" y="1"/>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28"/>
            <p:cNvSpPr/>
            <p:nvPr/>
          </p:nvSpPr>
          <p:spPr>
            <a:xfrm>
              <a:off x="-146997" y="1912978"/>
              <a:ext cx="36655" cy="60074"/>
            </a:xfrm>
            <a:custGeom>
              <a:avLst/>
              <a:gdLst/>
              <a:ahLst/>
              <a:cxnLst/>
              <a:rect l="l" t="t" r="r" b="b"/>
              <a:pathLst>
                <a:path w="961" h="1575" extrusionOk="0">
                  <a:moveTo>
                    <a:pt x="902" y="1"/>
                  </a:moveTo>
                  <a:cubicBezTo>
                    <a:pt x="697" y="263"/>
                    <a:pt x="523" y="524"/>
                    <a:pt x="349" y="814"/>
                  </a:cubicBezTo>
                  <a:cubicBezTo>
                    <a:pt x="233" y="1047"/>
                    <a:pt x="30" y="1279"/>
                    <a:pt x="0" y="1542"/>
                  </a:cubicBezTo>
                  <a:cubicBezTo>
                    <a:pt x="0" y="1558"/>
                    <a:pt x="20" y="1575"/>
                    <a:pt x="36" y="1575"/>
                  </a:cubicBezTo>
                  <a:cubicBezTo>
                    <a:pt x="48" y="1575"/>
                    <a:pt x="58" y="1566"/>
                    <a:pt x="58" y="1542"/>
                  </a:cubicBezTo>
                  <a:cubicBezTo>
                    <a:pt x="116" y="1279"/>
                    <a:pt x="291" y="1047"/>
                    <a:pt x="437" y="786"/>
                  </a:cubicBezTo>
                  <a:cubicBezTo>
                    <a:pt x="581" y="524"/>
                    <a:pt x="756" y="263"/>
                    <a:pt x="930" y="31"/>
                  </a:cubicBezTo>
                  <a:cubicBezTo>
                    <a:pt x="960" y="1"/>
                    <a:pt x="930" y="1"/>
                    <a:pt x="90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28"/>
            <p:cNvSpPr/>
            <p:nvPr/>
          </p:nvSpPr>
          <p:spPr>
            <a:xfrm>
              <a:off x="-150277" y="1946887"/>
              <a:ext cx="34023" cy="53743"/>
            </a:xfrm>
            <a:custGeom>
              <a:avLst/>
              <a:gdLst/>
              <a:ahLst/>
              <a:cxnLst/>
              <a:rect l="l" t="t" r="r" b="b"/>
              <a:pathLst>
                <a:path w="892" h="1409" extrusionOk="0">
                  <a:moveTo>
                    <a:pt x="853" y="1"/>
                  </a:moveTo>
                  <a:cubicBezTo>
                    <a:pt x="847" y="1"/>
                    <a:pt x="842" y="5"/>
                    <a:pt x="842" y="13"/>
                  </a:cubicBezTo>
                  <a:cubicBezTo>
                    <a:pt x="551" y="448"/>
                    <a:pt x="233" y="885"/>
                    <a:pt x="0" y="1350"/>
                  </a:cubicBezTo>
                  <a:cubicBezTo>
                    <a:pt x="0" y="1350"/>
                    <a:pt x="0" y="1378"/>
                    <a:pt x="28" y="1408"/>
                  </a:cubicBezTo>
                  <a:lnTo>
                    <a:pt x="58" y="1408"/>
                  </a:lnTo>
                  <a:cubicBezTo>
                    <a:pt x="86" y="1408"/>
                    <a:pt x="116" y="1350"/>
                    <a:pt x="86" y="1350"/>
                  </a:cubicBezTo>
                  <a:cubicBezTo>
                    <a:pt x="58" y="1292"/>
                    <a:pt x="814" y="158"/>
                    <a:pt x="872" y="41"/>
                  </a:cubicBezTo>
                  <a:cubicBezTo>
                    <a:pt x="891" y="22"/>
                    <a:pt x="868" y="1"/>
                    <a:pt x="85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28"/>
            <p:cNvSpPr/>
            <p:nvPr/>
          </p:nvSpPr>
          <p:spPr>
            <a:xfrm>
              <a:off x="-151002" y="1970153"/>
              <a:ext cx="33680" cy="63774"/>
            </a:xfrm>
            <a:custGeom>
              <a:avLst/>
              <a:gdLst/>
              <a:ahLst/>
              <a:cxnLst/>
              <a:rect l="l" t="t" r="r" b="b"/>
              <a:pathLst>
                <a:path w="883" h="1672" extrusionOk="0">
                  <a:moveTo>
                    <a:pt x="844" y="1"/>
                  </a:moveTo>
                  <a:cubicBezTo>
                    <a:pt x="838" y="1"/>
                    <a:pt x="833" y="4"/>
                    <a:pt x="833" y="12"/>
                  </a:cubicBezTo>
                  <a:cubicBezTo>
                    <a:pt x="542" y="535"/>
                    <a:pt x="221" y="1031"/>
                    <a:pt x="19" y="1612"/>
                  </a:cubicBezTo>
                  <a:cubicBezTo>
                    <a:pt x="1" y="1647"/>
                    <a:pt x="27" y="1672"/>
                    <a:pt x="56" y="1672"/>
                  </a:cubicBezTo>
                  <a:cubicBezTo>
                    <a:pt x="75" y="1672"/>
                    <a:pt x="94" y="1662"/>
                    <a:pt x="105" y="1640"/>
                  </a:cubicBezTo>
                  <a:cubicBezTo>
                    <a:pt x="279" y="1058"/>
                    <a:pt x="600" y="566"/>
                    <a:pt x="861" y="43"/>
                  </a:cubicBezTo>
                  <a:cubicBezTo>
                    <a:pt x="882" y="21"/>
                    <a:pt x="859" y="1"/>
                    <a:pt x="84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28"/>
            <p:cNvSpPr/>
            <p:nvPr/>
          </p:nvSpPr>
          <p:spPr>
            <a:xfrm>
              <a:off x="-145852" y="1995671"/>
              <a:ext cx="27386" cy="62592"/>
            </a:xfrm>
            <a:custGeom>
              <a:avLst/>
              <a:gdLst/>
              <a:ahLst/>
              <a:cxnLst/>
              <a:rect l="l" t="t" r="r" b="b"/>
              <a:pathLst>
                <a:path w="718" h="1641" extrusionOk="0">
                  <a:moveTo>
                    <a:pt x="679" y="0"/>
                  </a:moveTo>
                  <a:cubicBezTo>
                    <a:pt x="673" y="0"/>
                    <a:pt x="667" y="4"/>
                    <a:pt x="667" y="13"/>
                  </a:cubicBezTo>
                  <a:cubicBezTo>
                    <a:pt x="523" y="303"/>
                    <a:pt x="377" y="594"/>
                    <a:pt x="261" y="912"/>
                  </a:cubicBezTo>
                  <a:cubicBezTo>
                    <a:pt x="144" y="1117"/>
                    <a:pt x="0" y="1349"/>
                    <a:pt x="0" y="1582"/>
                  </a:cubicBezTo>
                  <a:cubicBezTo>
                    <a:pt x="0" y="1640"/>
                    <a:pt x="28" y="1640"/>
                    <a:pt x="58" y="1640"/>
                  </a:cubicBezTo>
                  <a:lnTo>
                    <a:pt x="117" y="1582"/>
                  </a:lnTo>
                  <a:cubicBezTo>
                    <a:pt x="175" y="1582"/>
                    <a:pt x="117" y="1524"/>
                    <a:pt x="86" y="1524"/>
                  </a:cubicBezTo>
                  <a:cubicBezTo>
                    <a:pt x="117" y="1261"/>
                    <a:pt x="261" y="1001"/>
                    <a:pt x="377" y="768"/>
                  </a:cubicBezTo>
                  <a:cubicBezTo>
                    <a:pt x="493" y="536"/>
                    <a:pt x="609" y="273"/>
                    <a:pt x="698" y="41"/>
                  </a:cubicBezTo>
                  <a:cubicBezTo>
                    <a:pt x="717" y="21"/>
                    <a:pt x="694" y="0"/>
                    <a:pt x="67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28"/>
            <p:cNvSpPr/>
            <p:nvPr/>
          </p:nvSpPr>
          <p:spPr>
            <a:xfrm>
              <a:off x="-131511" y="2026985"/>
              <a:ext cx="15143" cy="46496"/>
            </a:xfrm>
            <a:custGeom>
              <a:avLst/>
              <a:gdLst/>
              <a:ahLst/>
              <a:cxnLst/>
              <a:rect l="l" t="t" r="r" b="b"/>
              <a:pathLst>
                <a:path w="397" h="1219" extrusionOk="0">
                  <a:moveTo>
                    <a:pt x="364" y="0"/>
                  </a:moveTo>
                  <a:cubicBezTo>
                    <a:pt x="350" y="0"/>
                    <a:pt x="333" y="9"/>
                    <a:pt x="322" y="33"/>
                  </a:cubicBezTo>
                  <a:cubicBezTo>
                    <a:pt x="175" y="412"/>
                    <a:pt x="31" y="761"/>
                    <a:pt x="1" y="1196"/>
                  </a:cubicBezTo>
                  <a:cubicBezTo>
                    <a:pt x="1" y="1211"/>
                    <a:pt x="23" y="1218"/>
                    <a:pt x="45" y="1218"/>
                  </a:cubicBezTo>
                  <a:cubicBezTo>
                    <a:pt x="67" y="1218"/>
                    <a:pt x="89" y="1211"/>
                    <a:pt x="89" y="1196"/>
                  </a:cubicBezTo>
                  <a:cubicBezTo>
                    <a:pt x="117" y="789"/>
                    <a:pt x="264" y="412"/>
                    <a:pt x="380" y="33"/>
                  </a:cubicBezTo>
                  <a:cubicBezTo>
                    <a:pt x="396" y="17"/>
                    <a:pt x="383" y="0"/>
                    <a:pt x="364"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2" name="Google Shape;2682;p28"/>
            <p:cNvSpPr/>
            <p:nvPr/>
          </p:nvSpPr>
          <p:spPr>
            <a:xfrm>
              <a:off x="-97106" y="2098349"/>
              <a:ext cx="17774" cy="72928"/>
            </a:xfrm>
            <a:custGeom>
              <a:avLst/>
              <a:gdLst/>
              <a:ahLst/>
              <a:cxnLst/>
              <a:rect l="l" t="t" r="r" b="b"/>
              <a:pathLst>
                <a:path w="466" h="1912" extrusionOk="0">
                  <a:moveTo>
                    <a:pt x="437" y="1"/>
                  </a:moveTo>
                  <a:cubicBezTo>
                    <a:pt x="422" y="1"/>
                    <a:pt x="408" y="8"/>
                    <a:pt x="408" y="22"/>
                  </a:cubicBezTo>
                  <a:cubicBezTo>
                    <a:pt x="203" y="603"/>
                    <a:pt x="1" y="1272"/>
                    <a:pt x="145" y="1881"/>
                  </a:cubicBezTo>
                  <a:lnTo>
                    <a:pt x="175" y="1912"/>
                  </a:lnTo>
                  <a:cubicBezTo>
                    <a:pt x="291" y="1912"/>
                    <a:pt x="349" y="1854"/>
                    <a:pt x="349" y="1737"/>
                  </a:cubicBezTo>
                  <a:cubicBezTo>
                    <a:pt x="365" y="1720"/>
                    <a:pt x="344" y="1703"/>
                    <a:pt x="323" y="1703"/>
                  </a:cubicBezTo>
                  <a:cubicBezTo>
                    <a:pt x="307" y="1703"/>
                    <a:pt x="291" y="1713"/>
                    <a:pt x="291" y="1737"/>
                  </a:cubicBezTo>
                  <a:cubicBezTo>
                    <a:pt x="261" y="1737"/>
                    <a:pt x="233" y="1737"/>
                    <a:pt x="203" y="1765"/>
                  </a:cubicBezTo>
                  <a:cubicBezTo>
                    <a:pt x="203" y="1707"/>
                    <a:pt x="203" y="1649"/>
                    <a:pt x="175" y="1591"/>
                  </a:cubicBezTo>
                  <a:lnTo>
                    <a:pt x="175" y="1358"/>
                  </a:lnTo>
                  <a:cubicBezTo>
                    <a:pt x="203" y="1214"/>
                    <a:pt x="203" y="1040"/>
                    <a:pt x="233" y="894"/>
                  </a:cubicBezTo>
                  <a:cubicBezTo>
                    <a:pt x="291" y="603"/>
                    <a:pt x="377" y="312"/>
                    <a:pt x="466" y="22"/>
                  </a:cubicBezTo>
                  <a:cubicBezTo>
                    <a:pt x="466" y="8"/>
                    <a:pt x="451" y="1"/>
                    <a:pt x="43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28"/>
            <p:cNvSpPr/>
            <p:nvPr/>
          </p:nvSpPr>
          <p:spPr>
            <a:xfrm>
              <a:off x="-82727" y="2131609"/>
              <a:ext cx="12282" cy="51836"/>
            </a:xfrm>
            <a:custGeom>
              <a:avLst/>
              <a:gdLst/>
              <a:ahLst/>
              <a:cxnLst/>
              <a:rect l="l" t="t" r="r" b="b"/>
              <a:pathLst>
                <a:path w="322" h="1359" extrusionOk="0">
                  <a:moveTo>
                    <a:pt x="262" y="1"/>
                  </a:moveTo>
                  <a:cubicBezTo>
                    <a:pt x="247" y="1"/>
                    <a:pt x="233" y="8"/>
                    <a:pt x="233" y="22"/>
                  </a:cubicBezTo>
                  <a:cubicBezTo>
                    <a:pt x="233" y="196"/>
                    <a:pt x="0" y="1358"/>
                    <a:pt x="263" y="1358"/>
                  </a:cubicBezTo>
                  <a:cubicBezTo>
                    <a:pt x="291" y="1358"/>
                    <a:pt x="321" y="1300"/>
                    <a:pt x="291" y="1272"/>
                  </a:cubicBezTo>
                  <a:cubicBezTo>
                    <a:pt x="147" y="1214"/>
                    <a:pt x="233" y="719"/>
                    <a:pt x="233" y="575"/>
                  </a:cubicBezTo>
                  <a:cubicBezTo>
                    <a:pt x="233" y="400"/>
                    <a:pt x="263" y="196"/>
                    <a:pt x="291" y="22"/>
                  </a:cubicBezTo>
                  <a:cubicBezTo>
                    <a:pt x="291" y="8"/>
                    <a:pt x="276" y="1"/>
                    <a:pt x="26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28"/>
            <p:cNvSpPr/>
            <p:nvPr/>
          </p:nvSpPr>
          <p:spPr>
            <a:xfrm>
              <a:off x="-43898" y="2160712"/>
              <a:ext cx="5531" cy="58778"/>
            </a:xfrm>
            <a:custGeom>
              <a:avLst/>
              <a:gdLst/>
              <a:ahLst/>
              <a:cxnLst/>
              <a:rect l="l" t="t" r="r" b="b"/>
              <a:pathLst>
                <a:path w="145" h="1541" extrusionOk="0">
                  <a:moveTo>
                    <a:pt x="88" y="1"/>
                  </a:moveTo>
                  <a:cubicBezTo>
                    <a:pt x="73" y="1"/>
                    <a:pt x="59" y="15"/>
                    <a:pt x="59" y="44"/>
                  </a:cubicBezTo>
                  <a:cubicBezTo>
                    <a:pt x="59" y="537"/>
                    <a:pt x="0" y="1002"/>
                    <a:pt x="28" y="1497"/>
                  </a:cubicBezTo>
                  <a:cubicBezTo>
                    <a:pt x="28" y="1526"/>
                    <a:pt x="50" y="1541"/>
                    <a:pt x="73" y="1541"/>
                  </a:cubicBezTo>
                  <a:cubicBezTo>
                    <a:pt x="95" y="1541"/>
                    <a:pt x="117" y="1526"/>
                    <a:pt x="117" y="1497"/>
                  </a:cubicBezTo>
                  <a:cubicBezTo>
                    <a:pt x="87" y="1002"/>
                    <a:pt x="145" y="537"/>
                    <a:pt x="117" y="44"/>
                  </a:cubicBezTo>
                  <a:cubicBezTo>
                    <a:pt x="117" y="15"/>
                    <a:pt x="102" y="1"/>
                    <a:pt x="8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28"/>
            <p:cNvSpPr/>
            <p:nvPr/>
          </p:nvSpPr>
          <p:spPr>
            <a:xfrm>
              <a:off x="-32798" y="2176236"/>
              <a:ext cx="15219" cy="65262"/>
            </a:xfrm>
            <a:custGeom>
              <a:avLst/>
              <a:gdLst/>
              <a:ahLst/>
              <a:cxnLst/>
              <a:rect l="l" t="t" r="r" b="b"/>
              <a:pathLst>
                <a:path w="399" h="1711" extrusionOk="0">
                  <a:moveTo>
                    <a:pt x="159" y="0"/>
                  </a:moveTo>
                  <a:cubicBezTo>
                    <a:pt x="138" y="0"/>
                    <a:pt x="116" y="15"/>
                    <a:pt x="116" y="44"/>
                  </a:cubicBezTo>
                  <a:cubicBezTo>
                    <a:pt x="116" y="595"/>
                    <a:pt x="0" y="1176"/>
                    <a:pt x="291" y="1699"/>
                  </a:cubicBezTo>
                  <a:cubicBezTo>
                    <a:pt x="298" y="1707"/>
                    <a:pt x="310" y="1711"/>
                    <a:pt x="323" y="1711"/>
                  </a:cubicBezTo>
                  <a:cubicBezTo>
                    <a:pt x="358" y="1711"/>
                    <a:pt x="399" y="1683"/>
                    <a:pt x="377" y="1641"/>
                  </a:cubicBezTo>
                  <a:cubicBezTo>
                    <a:pt x="86" y="1148"/>
                    <a:pt x="174" y="567"/>
                    <a:pt x="202" y="44"/>
                  </a:cubicBezTo>
                  <a:cubicBezTo>
                    <a:pt x="202" y="15"/>
                    <a:pt x="181" y="0"/>
                    <a:pt x="15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28"/>
            <p:cNvSpPr/>
            <p:nvPr/>
          </p:nvSpPr>
          <p:spPr>
            <a:xfrm>
              <a:off x="-5145" y="2198396"/>
              <a:ext cx="5607" cy="56832"/>
            </a:xfrm>
            <a:custGeom>
              <a:avLst/>
              <a:gdLst/>
              <a:ahLst/>
              <a:cxnLst/>
              <a:rect l="l" t="t" r="r" b="b"/>
              <a:pathLst>
                <a:path w="147" h="1490" extrusionOk="0">
                  <a:moveTo>
                    <a:pt x="44" y="1"/>
                  </a:moveTo>
                  <a:cubicBezTo>
                    <a:pt x="22" y="1"/>
                    <a:pt x="0" y="15"/>
                    <a:pt x="0" y="44"/>
                  </a:cubicBezTo>
                  <a:cubicBezTo>
                    <a:pt x="31" y="509"/>
                    <a:pt x="0" y="974"/>
                    <a:pt x="58" y="1467"/>
                  </a:cubicBezTo>
                  <a:cubicBezTo>
                    <a:pt x="58" y="1482"/>
                    <a:pt x="80" y="1489"/>
                    <a:pt x="103" y="1489"/>
                  </a:cubicBezTo>
                  <a:cubicBezTo>
                    <a:pt x="125" y="1489"/>
                    <a:pt x="147" y="1482"/>
                    <a:pt x="147" y="1467"/>
                  </a:cubicBezTo>
                  <a:cubicBezTo>
                    <a:pt x="89" y="974"/>
                    <a:pt x="117" y="509"/>
                    <a:pt x="89" y="44"/>
                  </a:cubicBezTo>
                  <a:cubicBezTo>
                    <a:pt x="89" y="15"/>
                    <a:pt x="67" y="1"/>
                    <a:pt x="4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28"/>
            <p:cNvSpPr/>
            <p:nvPr/>
          </p:nvSpPr>
          <p:spPr>
            <a:xfrm>
              <a:off x="12591" y="2215827"/>
              <a:ext cx="5607" cy="48174"/>
            </a:xfrm>
            <a:custGeom>
              <a:avLst/>
              <a:gdLst/>
              <a:ahLst/>
              <a:cxnLst/>
              <a:rect l="l" t="t" r="r" b="b"/>
              <a:pathLst>
                <a:path w="147" h="1263" extrusionOk="0">
                  <a:moveTo>
                    <a:pt x="59" y="1"/>
                  </a:moveTo>
                  <a:cubicBezTo>
                    <a:pt x="45" y="1"/>
                    <a:pt x="30" y="8"/>
                    <a:pt x="30" y="22"/>
                  </a:cubicBezTo>
                  <a:cubicBezTo>
                    <a:pt x="30" y="429"/>
                    <a:pt x="0" y="835"/>
                    <a:pt x="89" y="1242"/>
                  </a:cubicBezTo>
                  <a:cubicBezTo>
                    <a:pt x="89" y="1255"/>
                    <a:pt x="99" y="1262"/>
                    <a:pt x="111" y="1262"/>
                  </a:cubicBezTo>
                  <a:cubicBezTo>
                    <a:pt x="127" y="1262"/>
                    <a:pt x="147" y="1248"/>
                    <a:pt x="147" y="1214"/>
                  </a:cubicBezTo>
                  <a:cubicBezTo>
                    <a:pt x="89" y="835"/>
                    <a:pt x="89" y="429"/>
                    <a:pt x="89" y="22"/>
                  </a:cubicBezTo>
                  <a:cubicBezTo>
                    <a:pt x="89" y="8"/>
                    <a:pt x="74" y="1"/>
                    <a:pt x="5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28"/>
            <p:cNvSpPr/>
            <p:nvPr/>
          </p:nvSpPr>
          <p:spPr>
            <a:xfrm>
              <a:off x="74649" y="2260186"/>
              <a:ext cx="9688" cy="42948"/>
            </a:xfrm>
            <a:custGeom>
              <a:avLst/>
              <a:gdLst/>
              <a:ahLst/>
              <a:cxnLst/>
              <a:rect l="l" t="t" r="r" b="b"/>
              <a:pathLst>
                <a:path w="254" h="1126" extrusionOk="0">
                  <a:moveTo>
                    <a:pt x="29" y="0"/>
                  </a:moveTo>
                  <a:cubicBezTo>
                    <a:pt x="15" y="0"/>
                    <a:pt x="0" y="7"/>
                    <a:pt x="0" y="21"/>
                  </a:cubicBezTo>
                  <a:cubicBezTo>
                    <a:pt x="31" y="284"/>
                    <a:pt x="58" y="544"/>
                    <a:pt x="89" y="776"/>
                  </a:cubicBezTo>
                  <a:cubicBezTo>
                    <a:pt x="117" y="865"/>
                    <a:pt x="89" y="1039"/>
                    <a:pt x="147" y="1125"/>
                  </a:cubicBezTo>
                  <a:cubicBezTo>
                    <a:pt x="175" y="1125"/>
                    <a:pt x="205" y="1125"/>
                    <a:pt x="205" y="1097"/>
                  </a:cubicBezTo>
                  <a:cubicBezTo>
                    <a:pt x="233" y="1097"/>
                    <a:pt x="233" y="1097"/>
                    <a:pt x="233" y="1067"/>
                  </a:cubicBezTo>
                  <a:cubicBezTo>
                    <a:pt x="233" y="1047"/>
                    <a:pt x="204" y="1027"/>
                    <a:pt x="187" y="1027"/>
                  </a:cubicBezTo>
                  <a:cubicBezTo>
                    <a:pt x="186" y="1027"/>
                    <a:pt x="186" y="1027"/>
                    <a:pt x="185" y="1027"/>
                  </a:cubicBezTo>
                  <a:lnTo>
                    <a:pt x="185" y="1027"/>
                  </a:lnTo>
                  <a:cubicBezTo>
                    <a:pt x="253" y="928"/>
                    <a:pt x="147" y="687"/>
                    <a:pt x="147" y="602"/>
                  </a:cubicBezTo>
                  <a:cubicBezTo>
                    <a:pt x="117" y="400"/>
                    <a:pt x="89" y="195"/>
                    <a:pt x="58" y="21"/>
                  </a:cubicBezTo>
                  <a:cubicBezTo>
                    <a:pt x="58" y="7"/>
                    <a:pt x="44" y="0"/>
                    <a:pt x="2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28"/>
            <p:cNvSpPr/>
            <p:nvPr/>
          </p:nvSpPr>
          <p:spPr>
            <a:xfrm>
              <a:off x="87313" y="2270790"/>
              <a:ext cx="15867" cy="41041"/>
            </a:xfrm>
            <a:custGeom>
              <a:avLst/>
              <a:gdLst/>
              <a:ahLst/>
              <a:cxnLst/>
              <a:rect l="l" t="t" r="r" b="b"/>
              <a:pathLst>
                <a:path w="416" h="1076" extrusionOk="0">
                  <a:moveTo>
                    <a:pt x="45" y="0"/>
                  </a:moveTo>
                  <a:cubicBezTo>
                    <a:pt x="23" y="0"/>
                    <a:pt x="1" y="17"/>
                    <a:pt x="17" y="34"/>
                  </a:cubicBezTo>
                  <a:cubicBezTo>
                    <a:pt x="75" y="238"/>
                    <a:pt x="105" y="471"/>
                    <a:pt x="163" y="673"/>
                  </a:cubicBezTo>
                  <a:cubicBezTo>
                    <a:pt x="191" y="819"/>
                    <a:pt x="222" y="935"/>
                    <a:pt x="338" y="1052"/>
                  </a:cubicBezTo>
                  <a:cubicBezTo>
                    <a:pt x="346" y="1069"/>
                    <a:pt x="357" y="1076"/>
                    <a:pt x="367" y="1076"/>
                  </a:cubicBezTo>
                  <a:cubicBezTo>
                    <a:pt x="392" y="1076"/>
                    <a:pt x="416" y="1035"/>
                    <a:pt x="396" y="994"/>
                  </a:cubicBezTo>
                  <a:cubicBezTo>
                    <a:pt x="191" y="761"/>
                    <a:pt x="163" y="324"/>
                    <a:pt x="75" y="34"/>
                  </a:cubicBezTo>
                  <a:cubicBezTo>
                    <a:pt x="75" y="9"/>
                    <a:pt x="60" y="0"/>
                    <a:pt x="4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28"/>
            <p:cNvSpPr/>
            <p:nvPr/>
          </p:nvSpPr>
          <p:spPr>
            <a:xfrm>
              <a:off x="110122" y="2269684"/>
              <a:ext cx="16249" cy="45733"/>
            </a:xfrm>
            <a:custGeom>
              <a:avLst/>
              <a:gdLst/>
              <a:ahLst/>
              <a:cxnLst/>
              <a:rect l="l" t="t" r="r" b="b"/>
              <a:pathLst>
                <a:path w="426" h="1199" extrusionOk="0">
                  <a:moveTo>
                    <a:pt x="41" y="1"/>
                  </a:moveTo>
                  <a:cubicBezTo>
                    <a:pt x="19" y="1"/>
                    <a:pt x="0" y="17"/>
                    <a:pt x="0" y="35"/>
                  </a:cubicBezTo>
                  <a:cubicBezTo>
                    <a:pt x="116" y="411"/>
                    <a:pt x="174" y="818"/>
                    <a:pt x="321" y="1167"/>
                  </a:cubicBezTo>
                  <a:cubicBezTo>
                    <a:pt x="332" y="1189"/>
                    <a:pt x="351" y="1199"/>
                    <a:pt x="370" y="1199"/>
                  </a:cubicBezTo>
                  <a:cubicBezTo>
                    <a:pt x="399" y="1199"/>
                    <a:pt x="425" y="1174"/>
                    <a:pt x="407" y="1139"/>
                  </a:cubicBezTo>
                  <a:cubicBezTo>
                    <a:pt x="263" y="790"/>
                    <a:pt x="205" y="411"/>
                    <a:pt x="88" y="35"/>
                  </a:cubicBezTo>
                  <a:cubicBezTo>
                    <a:pt x="76" y="10"/>
                    <a:pt x="58" y="1"/>
                    <a:pt x="4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28"/>
            <p:cNvSpPr/>
            <p:nvPr/>
          </p:nvSpPr>
          <p:spPr>
            <a:xfrm>
              <a:off x="130528" y="2279639"/>
              <a:ext cx="20673" cy="43940"/>
            </a:xfrm>
            <a:custGeom>
              <a:avLst/>
              <a:gdLst/>
              <a:ahLst/>
              <a:cxnLst/>
              <a:rect l="l" t="t" r="r" b="b"/>
              <a:pathLst>
                <a:path w="542" h="1152" extrusionOk="0">
                  <a:moveTo>
                    <a:pt x="45" y="1"/>
                  </a:moveTo>
                  <a:cubicBezTo>
                    <a:pt x="23" y="1"/>
                    <a:pt x="1" y="18"/>
                    <a:pt x="18" y="34"/>
                  </a:cubicBezTo>
                  <a:cubicBezTo>
                    <a:pt x="104" y="413"/>
                    <a:pt x="162" y="820"/>
                    <a:pt x="367" y="1138"/>
                  </a:cubicBezTo>
                  <a:cubicBezTo>
                    <a:pt x="386" y="1138"/>
                    <a:pt x="405" y="1152"/>
                    <a:pt x="416" y="1152"/>
                  </a:cubicBezTo>
                  <a:cubicBezTo>
                    <a:pt x="422" y="1152"/>
                    <a:pt x="425" y="1148"/>
                    <a:pt x="425" y="1138"/>
                  </a:cubicBezTo>
                  <a:cubicBezTo>
                    <a:pt x="511" y="1110"/>
                    <a:pt x="511" y="1052"/>
                    <a:pt x="541" y="994"/>
                  </a:cubicBezTo>
                  <a:cubicBezTo>
                    <a:pt x="541" y="965"/>
                    <a:pt x="519" y="950"/>
                    <a:pt x="497" y="950"/>
                  </a:cubicBezTo>
                  <a:cubicBezTo>
                    <a:pt x="475" y="950"/>
                    <a:pt x="453" y="965"/>
                    <a:pt x="453" y="994"/>
                  </a:cubicBezTo>
                  <a:cubicBezTo>
                    <a:pt x="425" y="994"/>
                    <a:pt x="425" y="1022"/>
                    <a:pt x="425" y="1022"/>
                  </a:cubicBezTo>
                  <a:cubicBezTo>
                    <a:pt x="221" y="731"/>
                    <a:pt x="162" y="355"/>
                    <a:pt x="76" y="34"/>
                  </a:cubicBezTo>
                  <a:cubicBezTo>
                    <a:pt x="76" y="10"/>
                    <a:pt x="61" y="1"/>
                    <a:pt x="45"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28"/>
            <p:cNvSpPr/>
            <p:nvPr/>
          </p:nvSpPr>
          <p:spPr>
            <a:xfrm>
              <a:off x="153375" y="2280783"/>
              <a:ext cx="17355" cy="45924"/>
            </a:xfrm>
            <a:custGeom>
              <a:avLst/>
              <a:gdLst/>
              <a:ahLst/>
              <a:cxnLst/>
              <a:rect l="l" t="t" r="r" b="b"/>
              <a:pathLst>
                <a:path w="455" h="1204" extrusionOk="0">
                  <a:moveTo>
                    <a:pt x="41" y="0"/>
                  </a:moveTo>
                  <a:cubicBezTo>
                    <a:pt x="20" y="0"/>
                    <a:pt x="0" y="17"/>
                    <a:pt x="0" y="34"/>
                  </a:cubicBezTo>
                  <a:cubicBezTo>
                    <a:pt x="86" y="411"/>
                    <a:pt x="86" y="906"/>
                    <a:pt x="349" y="1196"/>
                  </a:cubicBezTo>
                  <a:cubicBezTo>
                    <a:pt x="360" y="1202"/>
                    <a:pt x="371" y="1204"/>
                    <a:pt x="381" y="1204"/>
                  </a:cubicBezTo>
                  <a:cubicBezTo>
                    <a:pt x="425" y="1204"/>
                    <a:pt x="455" y="1161"/>
                    <a:pt x="407" y="1138"/>
                  </a:cubicBezTo>
                  <a:cubicBezTo>
                    <a:pt x="175" y="848"/>
                    <a:pt x="175" y="353"/>
                    <a:pt x="86" y="34"/>
                  </a:cubicBezTo>
                  <a:cubicBezTo>
                    <a:pt x="75" y="9"/>
                    <a:pt x="57" y="0"/>
                    <a:pt x="4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28"/>
            <p:cNvSpPr/>
            <p:nvPr/>
          </p:nvSpPr>
          <p:spPr>
            <a:xfrm>
              <a:off x="173324" y="2287840"/>
              <a:ext cx="19987" cy="43025"/>
            </a:xfrm>
            <a:custGeom>
              <a:avLst/>
              <a:gdLst/>
              <a:ahLst/>
              <a:cxnLst/>
              <a:rect l="l" t="t" r="r" b="b"/>
              <a:pathLst>
                <a:path w="524" h="1128" extrusionOk="0">
                  <a:moveTo>
                    <a:pt x="18" y="1"/>
                  </a:moveTo>
                  <a:cubicBezTo>
                    <a:pt x="7" y="1"/>
                    <a:pt x="0" y="8"/>
                    <a:pt x="0" y="24"/>
                  </a:cubicBezTo>
                  <a:cubicBezTo>
                    <a:pt x="59" y="314"/>
                    <a:pt x="145" y="547"/>
                    <a:pt x="233" y="807"/>
                  </a:cubicBezTo>
                  <a:cubicBezTo>
                    <a:pt x="291" y="923"/>
                    <a:pt x="319" y="1070"/>
                    <a:pt x="435" y="1128"/>
                  </a:cubicBezTo>
                  <a:cubicBezTo>
                    <a:pt x="465" y="1128"/>
                    <a:pt x="493" y="1097"/>
                    <a:pt x="493" y="1097"/>
                  </a:cubicBezTo>
                  <a:cubicBezTo>
                    <a:pt x="493" y="981"/>
                    <a:pt x="523" y="923"/>
                    <a:pt x="493" y="807"/>
                  </a:cubicBezTo>
                  <a:cubicBezTo>
                    <a:pt x="493" y="793"/>
                    <a:pt x="479" y="786"/>
                    <a:pt x="464" y="786"/>
                  </a:cubicBezTo>
                  <a:cubicBezTo>
                    <a:pt x="450" y="786"/>
                    <a:pt x="435" y="793"/>
                    <a:pt x="435" y="807"/>
                  </a:cubicBezTo>
                  <a:cubicBezTo>
                    <a:pt x="435" y="888"/>
                    <a:pt x="450" y="997"/>
                    <a:pt x="429" y="997"/>
                  </a:cubicBezTo>
                  <a:cubicBezTo>
                    <a:pt x="420" y="997"/>
                    <a:pt x="404" y="976"/>
                    <a:pt x="377" y="923"/>
                  </a:cubicBezTo>
                  <a:cubicBezTo>
                    <a:pt x="319" y="865"/>
                    <a:pt x="319" y="779"/>
                    <a:pt x="261" y="691"/>
                  </a:cubicBezTo>
                  <a:cubicBezTo>
                    <a:pt x="175" y="488"/>
                    <a:pt x="117" y="256"/>
                    <a:pt x="59" y="24"/>
                  </a:cubicBezTo>
                  <a:cubicBezTo>
                    <a:pt x="43" y="8"/>
                    <a:pt x="29" y="1"/>
                    <a:pt x="1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28"/>
            <p:cNvSpPr/>
            <p:nvPr/>
          </p:nvSpPr>
          <p:spPr>
            <a:xfrm>
              <a:off x="197010" y="2297947"/>
              <a:ext cx="14799" cy="30934"/>
            </a:xfrm>
            <a:custGeom>
              <a:avLst/>
              <a:gdLst/>
              <a:ahLst/>
              <a:cxnLst/>
              <a:rect l="l" t="t" r="r" b="b"/>
              <a:pathLst>
                <a:path w="388" h="811" extrusionOk="0">
                  <a:moveTo>
                    <a:pt x="34" y="1"/>
                  </a:moveTo>
                  <a:cubicBezTo>
                    <a:pt x="14" y="1"/>
                    <a:pt x="1" y="15"/>
                    <a:pt x="19" y="49"/>
                  </a:cubicBezTo>
                  <a:cubicBezTo>
                    <a:pt x="47" y="193"/>
                    <a:pt x="105" y="368"/>
                    <a:pt x="163" y="542"/>
                  </a:cubicBezTo>
                  <a:cubicBezTo>
                    <a:pt x="193" y="658"/>
                    <a:pt x="193" y="716"/>
                    <a:pt x="309" y="805"/>
                  </a:cubicBezTo>
                  <a:cubicBezTo>
                    <a:pt x="313" y="808"/>
                    <a:pt x="318" y="810"/>
                    <a:pt x="322" y="810"/>
                  </a:cubicBezTo>
                  <a:cubicBezTo>
                    <a:pt x="351" y="810"/>
                    <a:pt x="387" y="746"/>
                    <a:pt x="337" y="746"/>
                  </a:cubicBezTo>
                  <a:cubicBezTo>
                    <a:pt x="221" y="658"/>
                    <a:pt x="193" y="484"/>
                    <a:pt x="163" y="368"/>
                  </a:cubicBezTo>
                  <a:lnTo>
                    <a:pt x="77" y="19"/>
                  </a:lnTo>
                  <a:cubicBezTo>
                    <a:pt x="64" y="8"/>
                    <a:pt x="47" y="1"/>
                    <a:pt x="3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28"/>
            <p:cNvSpPr/>
            <p:nvPr/>
          </p:nvSpPr>
          <p:spPr>
            <a:xfrm>
              <a:off x="230957" y="2311488"/>
              <a:ext cx="11862" cy="23152"/>
            </a:xfrm>
            <a:custGeom>
              <a:avLst/>
              <a:gdLst/>
              <a:ahLst/>
              <a:cxnLst/>
              <a:rect l="l" t="t" r="r" b="b"/>
              <a:pathLst>
                <a:path w="311" h="607" extrusionOk="0">
                  <a:moveTo>
                    <a:pt x="21" y="0"/>
                  </a:moveTo>
                  <a:cubicBezTo>
                    <a:pt x="13" y="0"/>
                    <a:pt x="0" y="13"/>
                    <a:pt x="0" y="13"/>
                  </a:cubicBezTo>
                  <a:cubicBezTo>
                    <a:pt x="86" y="217"/>
                    <a:pt x="117" y="419"/>
                    <a:pt x="261" y="594"/>
                  </a:cubicBezTo>
                  <a:cubicBezTo>
                    <a:pt x="261" y="603"/>
                    <a:pt x="266" y="606"/>
                    <a:pt x="272" y="606"/>
                  </a:cubicBezTo>
                  <a:cubicBezTo>
                    <a:pt x="288" y="606"/>
                    <a:pt x="311" y="585"/>
                    <a:pt x="291" y="566"/>
                  </a:cubicBezTo>
                  <a:cubicBezTo>
                    <a:pt x="144" y="419"/>
                    <a:pt x="86" y="217"/>
                    <a:pt x="28" y="13"/>
                  </a:cubicBezTo>
                  <a:cubicBezTo>
                    <a:pt x="28" y="3"/>
                    <a:pt x="25" y="0"/>
                    <a:pt x="2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28"/>
            <p:cNvSpPr/>
            <p:nvPr/>
          </p:nvSpPr>
          <p:spPr>
            <a:xfrm>
              <a:off x="299652" y="2306834"/>
              <a:ext cx="13121" cy="39821"/>
            </a:xfrm>
            <a:custGeom>
              <a:avLst/>
              <a:gdLst/>
              <a:ahLst/>
              <a:cxnLst/>
              <a:rect l="l" t="t" r="r" b="b"/>
              <a:pathLst>
                <a:path w="344" h="1044" extrusionOk="0">
                  <a:moveTo>
                    <a:pt x="38" y="0"/>
                  </a:moveTo>
                  <a:cubicBezTo>
                    <a:pt x="21" y="0"/>
                    <a:pt x="1" y="14"/>
                    <a:pt x="1" y="49"/>
                  </a:cubicBezTo>
                  <a:cubicBezTo>
                    <a:pt x="29" y="251"/>
                    <a:pt x="87" y="455"/>
                    <a:pt x="117" y="658"/>
                  </a:cubicBezTo>
                  <a:cubicBezTo>
                    <a:pt x="145" y="804"/>
                    <a:pt x="175" y="920"/>
                    <a:pt x="261" y="1036"/>
                  </a:cubicBezTo>
                  <a:cubicBezTo>
                    <a:pt x="267" y="1042"/>
                    <a:pt x="273" y="1044"/>
                    <a:pt x="280" y="1044"/>
                  </a:cubicBezTo>
                  <a:cubicBezTo>
                    <a:pt x="310" y="1044"/>
                    <a:pt x="344" y="1001"/>
                    <a:pt x="319" y="978"/>
                  </a:cubicBezTo>
                  <a:cubicBezTo>
                    <a:pt x="203" y="862"/>
                    <a:pt x="175" y="658"/>
                    <a:pt x="145" y="513"/>
                  </a:cubicBezTo>
                  <a:cubicBezTo>
                    <a:pt x="117" y="339"/>
                    <a:pt x="87" y="193"/>
                    <a:pt x="59" y="18"/>
                  </a:cubicBezTo>
                  <a:cubicBezTo>
                    <a:pt x="59" y="7"/>
                    <a:pt x="49" y="0"/>
                    <a:pt x="3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28"/>
            <p:cNvSpPr/>
            <p:nvPr/>
          </p:nvSpPr>
          <p:spPr>
            <a:xfrm>
              <a:off x="319600" y="2314730"/>
              <a:ext cx="7362" cy="26204"/>
            </a:xfrm>
            <a:custGeom>
              <a:avLst/>
              <a:gdLst/>
              <a:ahLst/>
              <a:cxnLst/>
              <a:rect l="l" t="t" r="r" b="b"/>
              <a:pathLst>
                <a:path w="193" h="687" extrusionOk="0">
                  <a:moveTo>
                    <a:pt x="30" y="0"/>
                  </a:moveTo>
                  <a:cubicBezTo>
                    <a:pt x="15" y="0"/>
                    <a:pt x="1" y="15"/>
                    <a:pt x="1" y="44"/>
                  </a:cubicBezTo>
                  <a:cubicBezTo>
                    <a:pt x="1" y="248"/>
                    <a:pt x="1" y="451"/>
                    <a:pt x="87" y="655"/>
                  </a:cubicBezTo>
                  <a:cubicBezTo>
                    <a:pt x="98" y="677"/>
                    <a:pt x="118" y="686"/>
                    <a:pt x="136" y="686"/>
                  </a:cubicBezTo>
                  <a:cubicBezTo>
                    <a:pt x="166" y="686"/>
                    <a:pt x="193" y="661"/>
                    <a:pt x="175" y="625"/>
                  </a:cubicBezTo>
                  <a:cubicBezTo>
                    <a:pt x="87" y="423"/>
                    <a:pt x="59" y="248"/>
                    <a:pt x="59" y="44"/>
                  </a:cubicBezTo>
                  <a:cubicBezTo>
                    <a:pt x="59" y="15"/>
                    <a:pt x="44" y="0"/>
                    <a:pt x="3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8" name="Google Shape;2698;p28"/>
            <p:cNvSpPr/>
            <p:nvPr/>
          </p:nvSpPr>
          <p:spPr>
            <a:xfrm>
              <a:off x="337336" y="2305843"/>
              <a:ext cx="15333" cy="35473"/>
            </a:xfrm>
            <a:custGeom>
              <a:avLst/>
              <a:gdLst/>
              <a:ahLst/>
              <a:cxnLst/>
              <a:rect l="l" t="t" r="r" b="b"/>
              <a:pathLst>
                <a:path w="402" h="930" extrusionOk="0">
                  <a:moveTo>
                    <a:pt x="88" y="1"/>
                  </a:moveTo>
                  <a:cubicBezTo>
                    <a:pt x="73" y="1"/>
                    <a:pt x="59" y="15"/>
                    <a:pt x="59" y="44"/>
                  </a:cubicBezTo>
                  <a:cubicBezTo>
                    <a:pt x="87" y="307"/>
                    <a:pt x="1" y="742"/>
                    <a:pt x="261" y="916"/>
                  </a:cubicBezTo>
                  <a:cubicBezTo>
                    <a:pt x="261" y="926"/>
                    <a:pt x="264" y="929"/>
                    <a:pt x="270" y="929"/>
                  </a:cubicBezTo>
                  <a:cubicBezTo>
                    <a:pt x="281" y="929"/>
                    <a:pt x="301" y="916"/>
                    <a:pt x="319" y="916"/>
                  </a:cubicBezTo>
                  <a:cubicBezTo>
                    <a:pt x="319" y="888"/>
                    <a:pt x="349" y="858"/>
                    <a:pt x="377" y="858"/>
                  </a:cubicBezTo>
                  <a:cubicBezTo>
                    <a:pt x="402" y="835"/>
                    <a:pt x="386" y="792"/>
                    <a:pt x="348" y="792"/>
                  </a:cubicBezTo>
                  <a:cubicBezTo>
                    <a:pt x="340" y="792"/>
                    <a:pt x="330" y="795"/>
                    <a:pt x="319" y="800"/>
                  </a:cubicBezTo>
                  <a:cubicBezTo>
                    <a:pt x="303" y="812"/>
                    <a:pt x="288" y="818"/>
                    <a:pt x="275" y="818"/>
                  </a:cubicBezTo>
                  <a:cubicBezTo>
                    <a:pt x="196" y="818"/>
                    <a:pt x="175" y="613"/>
                    <a:pt x="175" y="539"/>
                  </a:cubicBezTo>
                  <a:cubicBezTo>
                    <a:pt x="145" y="365"/>
                    <a:pt x="145" y="191"/>
                    <a:pt x="117" y="44"/>
                  </a:cubicBezTo>
                  <a:cubicBezTo>
                    <a:pt x="117" y="15"/>
                    <a:pt x="102" y="1"/>
                    <a:pt x="8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28"/>
            <p:cNvSpPr/>
            <p:nvPr/>
          </p:nvSpPr>
          <p:spPr>
            <a:xfrm>
              <a:off x="387189" y="2311793"/>
              <a:ext cx="17393" cy="42376"/>
            </a:xfrm>
            <a:custGeom>
              <a:avLst/>
              <a:gdLst/>
              <a:ahLst/>
              <a:cxnLst/>
              <a:rect l="l" t="t" r="r" b="b"/>
              <a:pathLst>
                <a:path w="456" h="1111" extrusionOk="0">
                  <a:moveTo>
                    <a:pt x="41" y="1"/>
                  </a:moveTo>
                  <a:cubicBezTo>
                    <a:pt x="19" y="1"/>
                    <a:pt x="0" y="17"/>
                    <a:pt x="0" y="35"/>
                  </a:cubicBezTo>
                  <a:cubicBezTo>
                    <a:pt x="88" y="383"/>
                    <a:pt x="205" y="732"/>
                    <a:pt x="349" y="1081"/>
                  </a:cubicBezTo>
                  <a:cubicBezTo>
                    <a:pt x="359" y="1101"/>
                    <a:pt x="377" y="1111"/>
                    <a:pt x="394" y="1111"/>
                  </a:cubicBezTo>
                  <a:cubicBezTo>
                    <a:pt x="425" y="1111"/>
                    <a:pt x="455" y="1078"/>
                    <a:pt x="437" y="1023"/>
                  </a:cubicBezTo>
                  <a:cubicBezTo>
                    <a:pt x="291" y="702"/>
                    <a:pt x="174" y="383"/>
                    <a:pt x="88" y="35"/>
                  </a:cubicBezTo>
                  <a:cubicBezTo>
                    <a:pt x="76" y="10"/>
                    <a:pt x="58" y="1"/>
                    <a:pt x="4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28"/>
            <p:cNvSpPr/>
            <p:nvPr/>
          </p:nvSpPr>
          <p:spPr>
            <a:xfrm>
              <a:off x="408282" y="2302639"/>
              <a:ext cx="18537" cy="44169"/>
            </a:xfrm>
            <a:custGeom>
              <a:avLst/>
              <a:gdLst/>
              <a:ahLst/>
              <a:cxnLst/>
              <a:rect l="l" t="t" r="r" b="b"/>
              <a:pathLst>
                <a:path w="486" h="1158" extrusionOk="0">
                  <a:moveTo>
                    <a:pt x="57" y="1"/>
                  </a:moveTo>
                  <a:cubicBezTo>
                    <a:pt x="30" y="1"/>
                    <a:pt x="0" y="21"/>
                    <a:pt x="0" y="42"/>
                  </a:cubicBezTo>
                  <a:cubicBezTo>
                    <a:pt x="58" y="303"/>
                    <a:pt x="175" y="535"/>
                    <a:pt x="233" y="768"/>
                  </a:cubicBezTo>
                  <a:cubicBezTo>
                    <a:pt x="261" y="914"/>
                    <a:pt x="291" y="1030"/>
                    <a:pt x="377" y="1146"/>
                  </a:cubicBezTo>
                  <a:cubicBezTo>
                    <a:pt x="385" y="1154"/>
                    <a:pt x="397" y="1157"/>
                    <a:pt x="410" y="1157"/>
                  </a:cubicBezTo>
                  <a:cubicBezTo>
                    <a:pt x="445" y="1157"/>
                    <a:pt x="486" y="1131"/>
                    <a:pt x="465" y="1088"/>
                  </a:cubicBezTo>
                  <a:cubicBezTo>
                    <a:pt x="349" y="972"/>
                    <a:pt x="349" y="798"/>
                    <a:pt x="291" y="651"/>
                  </a:cubicBezTo>
                  <a:cubicBezTo>
                    <a:pt x="203" y="449"/>
                    <a:pt x="144" y="245"/>
                    <a:pt x="86" y="12"/>
                  </a:cubicBezTo>
                  <a:cubicBezTo>
                    <a:pt x="78" y="4"/>
                    <a:pt x="68" y="1"/>
                    <a:pt x="5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28"/>
            <p:cNvSpPr/>
            <p:nvPr/>
          </p:nvSpPr>
          <p:spPr>
            <a:xfrm>
              <a:off x="431510" y="2316789"/>
              <a:ext cx="13312" cy="30094"/>
            </a:xfrm>
            <a:custGeom>
              <a:avLst/>
              <a:gdLst/>
              <a:ahLst/>
              <a:cxnLst/>
              <a:rect l="l" t="t" r="r" b="b"/>
              <a:pathLst>
                <a:path w="349" h="789" extrusionOk="0">
                  <a:moveTo>
                    <a:pt x="42" y="0"/>
                  </a:moveTo>
                  <a:cubicBezTo>
                    <a:pt x="20" y="0"/>
                    <a:pt x="0" y="14"/>
                    <a:pt x="0" y="48"/>
                  </a:cubicBezTo>
                  <a:cubicBezTo>
                    <a:pt x="58" y="164"/>
                    <a:pt x="89" y="280"/>
                    <a:pt x="147" y="397"/>
                  </a:cubicBezTo>
                  <a:cubicBezTo>
                    <a:pt x="175" y="513"/>
                    <a:pt x="263" y="629"/>
                    <a:pt x="263" y="745"/>
                  </a:cubicBezTo>
                  <a:cubicBezTo>
                    <a:pt x="263" y="774"/>
                    <a:pt x="284" y="789"/>
                    <a:pt x="306" y="789"/>
                  </a:cubicBezTo>
                  <a:cubicBezTo>
                    <a:pt x="328" y="789"/>
                    <a:pt x="349" y="774"/>
                    <a:pt x="349" y="745"/>
                  </a:cubicBezTo>
                  <a:cubicBezTo>
                    <a:pt x="349" y="629"/>
                    <a:pt x="291" y="571"/>
                    <a:pt x="263" y="455"/>
                  </a:cubicBezTo>
                  <a:cubicBezTo>
                    <a:pt x="175" y="311"/>
                    <a:pt x="117" y="164"/>
                    <a:pt x="89" y="20"/>
                  </a:cubicBezTo>
                  <a:cubicBezTo>
                    <a:pt x="76" y="7"/>
                    <a:pt x="58" y="0"/>
                    <a:pt x="4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28"/>
            <p:cNvSpPr/>
            <p:nvPr/>
          </p:nvSpPr>
          <p:spPr>
            <a:xfrm>
              <a:off x="448484" y="2303745"/>
              <a:ext cx="15867" cy="41690"/>
            </a:xfrm>
            <a:custGeom>
              <a:avLst/>
              <a:gdLst/>
              <a:ahLst/>
              <a:cxnLst/>
              <a:rect l="l" t="t" r="r" b="b"/>
              <a:pathLst>
                <a:path w="416" h="1093" extrusionOk="0">
                  <a:moveTo>
                    <a:pt x="49" y="1"/>
                  </a:moveTo>
                  <a:cubicBezTo>
                    <a:pt x="24" y="1"/>
                    <a:pt x="1" y="22"/>
                    <a:pt x="20" y="41"/>
                  </a:cubicBezTo>
                  <a:cubicBezTo>
                    <a:pt x="109" y="390"/>
                    <a:pt x="195" y="739"/>
                    <a:pt x="311" y="1059"/>
                  </a:cubicBezTo>
                  <a:cubicBezTo>
                    <a:pt x="323" y="1084"/>
                    <a:pt x="346" y="1093"/>
                    <a:pt x="366" y="1093"/>
                  </a:cubicBezTo>
                  <a:cubicBezTo>
                    <a:pt x="393" y="1093"/>
                    <a:pt x="415" y="1076"/>
                    <a:pt x="399" y="1059"/>
                  </a:cubicBezTo>
                  <a:cubicBezTo>
                    <a:pt x="283" y="711"/>
                    <a:pt x="195" y="362"/>
                    <a:pt x="78" y="13"/>
                  </a:cubicBezTo>
                  <a:cubicBezTo>
                    <a:pt x="70" y="4"/>
                    <a:pt x="59" y="1"/>
                    <a:pt x="4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28"/>
            <p:cNvSpPr/>
            <p:nvPr/>
          </p:nvSpPr>
          <p:spPr>
            <a:xfrm>
              <a:off x="469653" y="2301800"/>
              <a:ext cx="13579" cy="35778"/>
            </a:xfrm>
            <a:custGeom>
              <a:avLst/>
              <a:gdLst/>
              <a:ahLst/>
              <a:cxnLst/>
              <a:rect l="l" t="t" r="r" b="b"/>
              <a:pathLst>
                <a:path w="356" h="938" extrusionOk="0">
                  <a:moveTo>
                    <a:pt x="32" y="1"/>
                  </a:moveTo>
                  <a:cubicBezTo>
                    <a:pt x="13" y="1"/>
                    <a:pt x="1" y="18"/>
                    <a:pt x="18" y="34"/>
                  </a:cubicBezTo>
                  <a:cubicBezTo>
                    <a:pt x="77" y="325"/>
                    <a:pt x="163" y="615"/>
                    <a:pt x="279" y="906"/>
                  </a:cubicBezTo>
                  <a:cubicBezTo>
                    <a:pt x="279" y="928"/>
                    <a:pt x="292" y="938"/>
                    <a:pt x="306" y="938"/>
                  </a:cubicBezTo>
                  <a:cubicBezTo>
                    <a:pt x="329" y="938"/>
                    <a:pt x="355" y="914"/>
                    <a:pt x="337" y="878"/>
                  </a:cubicBezTo>
                  <a:cubicBezTo>
                    <a:pt x="221" y="615"/>
                    <a:pt x="135" y="325"/>
                    <a:pt x="77" y="34"/>
                  </a:cubicBezTo>
                  <a:cubicBezTo>
                    <a:pt x="64" y="10"/>
                    <a:pt x="46" y="1"/>
                    <a:pt x="3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28"/>
            <p:cNvSpPr/>
            <p:nvPr/>
          </p:nvSpPr>
          <p:spPr>
            <a:xfrm>
              <a:off x="486931" y="2300732"/>
              <a:ext cx="12244" cy="31811"/>
            </a:xfrm>
            <a:custGeom>
              <a:avLst/>
              <a:gdLst/>
              <a:ahLst/>
              <a:cxnLst/>
              <a:rect l="l" t="t" r="r" b="b"/>
              <a:pathLst>
                <a:path w="321" h="834" extrusionOk="0">
                  <a:moveTo>
                    <a:pt x="36" y="0"/>
                  </a:moveTo>
                  <a:cubicBezTo>
                    <a:pt x="19" y="0"/>
                    <a:pt x="0" y="17"/>
                    <a:pt x="0" y="34"/>
                  </a:cubicBezTo>
                  <a:cubicBezTo>
                    <a:pt x="30" y="178"/>
                    <a:pt x="88" y="295"/>
                    <a:pt x="116" y="441"/>
                  </a:cubicBezTo>
                  <a:cubicBezTo>
                    <a:pt x="147" y="557"/>
                    <a:pt x="233" y="673"/>
                    <a:pt x="233" y="790"/>
                  </a:cubicBezTo>
                  <a:cubicBezTo>
                    <a:pt x="233" y="819"/>
                    <a:pt x="255" y="833"/>
                    <a:pt x="277" y="833"/>
                  </a:cubicBezTo>
                  <a:cubicBezTo>
                    <a:pt x="299" y="833"/>
                    <a:pt x="321" y="819"/>
                    <a:pt x="321" y="790"/>
                  </a:cubicBezTo>
                  <a:cubicBezTo>
                    <a:pt x="321" y="673"/>
                    <a:pt x="233" y="585"/>
                    <a:pt x="205" y="469"/>
                  </a:cubicBezTo>
                  <a:cubicBezTo>
                    <a:pt x="147" y="325"/>
                    <a:pt x="116" y="178"/>
                    <a:pt x="58" y="34"/>
                  </a:cubicBezTo>
                  <a:cubicBezTo>
                    <a:pt x="58" y="9"/>
                    <a:pt x="48" y="0"/>
                    <a:pt x="3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28"/>
            <p:cNvSpPr/>
            <p:nvPr/>
          </p:nvSpPr>
          <p:spPr>
            <a:xfrm>
              <a:off x="506880" y="2294896"/>
              <a:ext cx="14265" cy="32917"/>
            </a:xfrm>
            <a:custGeom>
              <a:avLst/>
              <a:gdLst/>
              <a:ahLst/>
              <a:cxnLst/>
              <a:rect l="l" t="t" r="r" b="b"/>
              <a:pathLst>
                <a:path w="374" h="863" extrusionOk="0">
                  <a:moveTo>
                    <a:pt x="46" y="0"/>
                  </a:moveTo>
                  <a:cubicBezTo>
                    <a:pt x="29" y="0"/>
                    <a:pt x="0" y="21"/>
                    <a:pt x="0" y="41"/>
                  </a:cubicBezTo>
                  <a:cubicBezTo>
                    <a:pt x="58" y="215"/>
                    <a:pt x="116" y="362"/>
                    <a:pt x="174" y="536"/>
                  </a:cubicBezTo>
                  <a:cubicBezTo>
                    <a:pt x="205" y="652"/>
                    <a:pt x="233" y="768"/>
                    <a:pt x="291" y="854"/>
                  </a:cubicBezTo>
                  <a:cubicBezTo>
                    <a:pt x="297" y="860"/>
                    <a:pt x="304" y="863"/>
                    <a:pt x="311" y="863"/>
                  </a:cubicBezTo>
                  <a:cubicBezTo>
                    <a:pt x="340" y="863"/>
                    <a:pt x="373" y="821"/>
                    <a:pt x="349" y="796"/>
                  </a:cubicBezTo>
                  <a:cubicBezTo>
                    <a:pt x="291" y="710"/>
                    <a:pt x="263" y="536"/>
                    <a:pt x="233" y="420"/>
                  </a:cubicBezTo>
                  <a:cubicBezTo>
                    <a:pt x="174" y="303"/>
                    <a:pt x="116" y="157"/>
                    <a:pt x="58" y="13"/>
                  </a:cubicBezTo>
                  <a:cubicBezTo>
                    <a:pt x="58" y="4"/>
                    <a:pt x="53" y="0"/>
                    <a:pt x="4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28"/>
            <p:cNvSpPr/>
            <p:nvPr/>
          </p:nvSpPr>
          <p:spPr>
            <a:xfrm>
              <a:off x="530185" y="2291844"/>
              <a:ext cx="8887" cy="20330"/>
            </a:xfrm>
            <a:custGeom>
              <a:avLst/>
              <a:gdLst/>
              <a:ahLst/>
              <a:cxnLst/>
              <a:rect l="l" t="t" r="r" b="b"/>
              <a:pathLst>
                <a:path w="233" h="533" extrusionOk="0">
                  <a:moveTo>
                    <a:pt x="36" y="1"/>
                  </a:moveTo>
                  <a:cubicBezTo>
                    <a:pt x="20" y="1"/>
                    <a:pt x="0" y="17"/>
                    <a:pt x="0" y="35"/>
                  </a:cubicBezTo>
                  <a:lnTo>
                    <a:pt x="145" y="500"/>
                  </a:lnTo>
                  <a:cubicBezTo>
                    <a:pt x="157" y="524"/>
                    <a:pt x="175" y="533"/>
                    <a:pt x="191" y="533"/>
                  </a:cubicBezTo>
                  <a:cubicBezTo>
                    <a:pt x="213" y="533"/>
                    <a:pt x="233" y="516"/>
                    <a:pt x="233" y="500"/>
                  </a:cubicBezTo>
                  <a:lnTo>
                    <a:pt x="59" y="35"/>
                  </a:lnTo>
                  <a:cubicBezTo>
                    <a:pt x="59" y="10"/>
                    <a:pt x="48" y="1"/>
                    <a:pt x="3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28"/>
            <p:cNvSpPr/>
            <p:nvPr/>
          </p:nvSpPr>
          <p:spPr>
            <a:xfrm>
              <a:off x="547921" y="2283682"/>
              <a:ext cx="5531" cy="26700"/>
            </a:xfrm>
            <a:custGeom>
              <a:avLst/>
              <a:gdLst/>
              <a:ahLst/>
              <a:cxnLst/>
              <a:rect l="l" t="t" r="r" b="b"/>
              <a:pathLst>
                <a:path w="145" h="700" extrusionOk="0">
                  <a:moveTo>
                    <a:pt x="29" y="1"/>
                  </a:moveTo>
                  <a:cubicBezTo>
                    <a:pt x="15" y="1"/>
                    <a:pt x="0" y="15"/>
                    <a:pt x="0" y="44"/>
                  </a:cubicBezTo>
                  <a:cubicBezTo>
                    <a:pt x="28" y="249"/>
                    <a:pt x="58" y="451"/>
                    <a:pt x="58" y="656"/>
                  </a:cubicBezTo>
                  <a:cubicBezTo>
                    <a:pt x="58" y="685"/>
                    <a:pt x="80" y="699"/>
                    <a:pt x="101" y="699"/>
                  </a:cubicBezTo>
                  <a:cubicBezTo>
                    <a:pt x="123" y="699"/>
                    <a:pt x="144" y="685"/>
                    <a:pt x="144" y="656"/>
                  </a:cubicBezTo>
                  <a:lnTo>
                    <a:pt x="58" y="44"/>
                  </a:lnTo>
                  <a:cubicBezTo>
                    <a:pt x="58" y="15"/>
                    <a:pt x="44" y="1"/>
                    <a:pt x="2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28"/>
            <p:cNvSpPr/>
            <p:nvPr/>
          </p:nvSpPr>
          <p:spPr>
            <a:xfrm>
              <a:off x="561233" y="2268158"/>
              <a:ext cx="6217" cy="42834"/>
            </a:xfrm>
            <a:custGeom>
              <a:avLst/>
              <a:gdLst/>
              <a:ahLst/>
              <a:cxnLst/>
              <a:rect l="l" t="t" r="r" b="b"/>
              <a:pathLst>
                <a:path w="163" h="1123" extrusionOk="0">
                  <a:moveTo>
                    <a:pt x="87" y="1"/>
                  </a:moveTo>
                  <a:cubicBezTo>
                    <a:pt x="73" y="1"/>
                    <a:pt x="58" y="15"/>
                    <a:pt x="58" y="44"/>
                  </a:cubicBezTo>
                  <a:cubicBezTo>
                    <a:pt x="28" y="393"/>
                    <a:pt x="0" y="742"/>
                    <a:pt x="58" y="1090"/>
                  </a:cubicBezTo>
                  <a:cubicBezTo>
                    <a:pt x="69" y="1113"/>
                    <a:pt x="89" y="1123"/>
                    <a:pt x="107" y="1123"/>
                  </a:cubicBezTo>
                  <a:cubicBezTo>
                    <a:pt x="137" y="1123"/>
                    <a:pt x="163" y="1098"/>
                    <a:pt x="144" y="1063"/>
                  </a:cubicBezTo>
                  <a:cubicBezTo>
                    <a:pt x="86" y="714"/>
                    <a:pt x="116" y="393"/>
                    <a:pt x="116" y="44"/>
                  </a:cubicBezTo>
                  <a:cubicBezTo>
                    <a:pt x="116" y="15"/>
                    <a:pt x="102" y="1"/>
                    <a:pt x="8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28"/>
            <p:cNvSpPr/>
            <p:nvPr/>
          </p:nvSpPr>
          <p:spPr>
            <a:xfrm>
              <a:off x="599947" y="2259042"/>
              <a:ext cx="5645" cy="36426"/>
            </a:xfrm>
            <a:custGeom>
              <a:avLst/>
              <a:gdLst/>
              <a:ahLst/>
              <a:cxnLst/>
              <a:rect l="l" t="t" r="r" b="b"/>
              <a:pathLst>
                <a:path w="148" h="955" extrusionOk="0">
                  <a:moveTo>
                    <a:pt x="16" y="0"/>
                  </a:moveTo>
                  <a:cubicBezTo>
                    <a:pt x="8" y="0"/>
                    <a:pt x="1" y="8"/>
                    <a:pt x="1" y="23"/>
                  </a:cubicBezTo>
                  <a:cubicBezTo>
                    <a:pt x="1" y="314"/>
                    <a:pt x="1" y="632"/>
                    <a:pt x="59" y="923"/>
                  </a:cubicBezTo>
                  <a:cubicBezTo>
                    <a:pt x="59" y="945"/>
                    <a:pt x="72" y="955"/>
                    <a:pt x="88" y="955"/>
                  </a:cubicBezTo>
                  <a:cubicBezTo>
                    <a:pt x="114" y="955"/>
                    <a:pt x="147" y="930"/>
                    <a:pt x="147" y="895"/>
                  </a:cubicBezTo>
                  <a:cubicBezTo>
                    <a:pt x="89" y="604"/>
                    <a:pt x="59" y="314"/>
                    <a:pt x="31" y="23"/>
                  </a:cubicBezTo>
                  <a:cubicBezTo>
                    <a:pt x="31" y="8"/>
                    <a:pt x="23" y="0"/>
                    <a:pt x="1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28"/>
            <p:cNvSpPr/>
            <p:nvPr/>
          </p:nvSpPr>
          <p:spPr>
            <a:xfrm>
              <a:off x="664256" y="2233563"/>
              <a:ext cx="4463" cy="40469"/>
            </a:xfrm>
            <a:custGeom>
              <a:avLst/>
              <a:gdLst/>
              <a:ahLst/>
              <a:cxnLst/>
              <a:rect l="l" t="t" r="r" b="b"/>
              <a:pathLst>
                <a:path w="117" h="1061" extrusionOk="0">
                  <a:moveTo>
                    <a:pt x="87" y="1"/>
                  </a:moveTo>
                  <a:cubicBezTo>
                    <a:pt x="73" y="1"/>
                    <a:pt x="58" y="8"/>
                    <a:pt x="58" y="22"/>
                  </a:cubicBezTo>
                  <a:cubicBezTo>
                    <a:pt x="30" y="370"/>
                    <a:pt x="0" y="691"/>
                    <a:pt x="0" y="1040"/>
                  </a:cubicBezTo>
                  <a:cubicBezTo>
                    <a:pt x="0" y="1054"/>
                    <a:pt x="22" y="1061"/>
                    <a:pt x="44" y="1061"/>
                  </a:cubicBezTo>
                  <a:cubicBezTo>
                    <a:pt x="66" y="1061"/>
                    <a:pt x="88" y="1054"/>
                    <a:pt x="88" y="1040"/>
                  </a:cubicBezTo>
                  <a:cubicBezTo>
                    <a:pt x="88" y="691"/>
                    <a:pt x="116" y="370"/>
                    <a:pt x="116" y="22"/>
                  </a:cubicBezTo>
                  <a:cubicBezTo>
                    <a:pt x="116" y="8"/>
                    <a:pt x="102" y="1"/>
                    <a:pt x="8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28"/>
            <p:cNvSpPr/>
            <p:nvPr/>
          </p:nvSpPr>
          <p:spPr>
            <a:xfrm>
              <a:off x="683136" y="2222502"/>
              <a:ext cx="5531" cy="41308"/>
            </a:xfrm>
            <a:custGeom>
              <a:avLst/>
              <a:gdLst/>
              <a:ahLst/>
              <a:cxnLst/>
              <a:rect l="l" t="t" r="r" b="b"/>
              <a:pathLst>
                <a:path w="145" h="1083" extrusionOk="0">
                  <a:moveTo>
                    <a:pt x="115" y="0"/>
                  </a:moveTo>
                  <a:cubicBezTo>
                    <a:pt x="101" y="0"/>
                    <a:pt x="86" y="7"/>
                    <a:pt x="86" y="21"/>
                  </a:cubicBezTo>
                  <a:cubicBezTo>
                    <a:pt x="86" y="370"/>
                    <a:pt x="0" y="691"/>
                    <a:pt x="28" y="1039"/>
                  </a:cubicBezTo>
                  <a:cubicBezTo>
                    <a:pt x="28" y="1068"/>
                    <a:pt x="50" y="1083"/>
                    <a:pt x="72" y="1083"/>
                  </a:cubicBezTo>
                  <a:cubicBezTo>
                    <a:pt x="94" y="1083"/>
                    <a:pt x="116" y="1068"/>
                    <a:pt x="116" y="1039"/>
                  </a:cubicBezTo>
                  <a:cubicBezTo>
                    <a:pt x="116" y="691"/>
                    <a:pt x="144" y="370"/>
                    <a:pt x="144" y="21"/>
                  </a:cubicBezTo>
                  <a:cubicBezTo>
                    <a:pt x="144" y="7"/>
                    <a:pt x="130" y="0"/>
                    <a:pt x="11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28"/>
            <p:cNvSpPr/>
            <p:nvPr/>
          </p:nvSpPr>
          <p:spPr>
            <a:xfrm>
              <a:off x="706365" y="2222502"/>
              <a:ext cx="5607" cy="24640"/>
            </a:xfrm>
            <a:custGeom>
              <a:avLst/>
              <a:gdLst/>
              <a:ahLst/>
              <a:cxnLst/>
              <a:rect l="l" t="t" r="r" b="b"/>
              <a:pathLst>
                <a:path w="147" h="646" extrusionOk="0">
                  <a:moveTo>
                    <a:pt x="102" y="0"/>
                  </a:moveTo>
                  <a:cubicBezTo>
                    <a:pt x="80" y="0"/>
                    <a:pt x="58" y="7"/>
                    <a:pt x="58" y="21"/>
                  </a:cubicBezTo>
                  <a:cubicBezTo>
                    <a:pt x="30" y="226"/>
                    <a:pt x="30" y="428"/>
                    <a:pt x="0" y="602"/>
                  </a:cubicBezTo>
                  <a:cubicBezTo>
                    <a:pt x="0" y="631"/>
                    <a:pt x="22" y="646"/>
                    <a:pt x="44" y="646"/>
                  </a:cubicBezTo>
                  <a:cubicBezTo>
                    <a:pt x="66" y="646"/>
                    <a:pt x="89" y="631"/>
                    <a:pt x="89" y="602"/>
                  </a:cubicBezTo>
                  <a:cubicBezTo>
                    <a:pt x="116" y="428"/>
                    <a:pt x="116" y="226"/>
                    <a:pt x="147" y="21"/>
                  </a:cubicBezTo>
                  <a:cubicBezTo>
                    <a:pt x="147" y="7"/>
                    <a:pt x="125" y="0"/>
                    <a:pt x="10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28"/>
            <p:cNvSpPr/>
            <p:nvPr/>
          </p:nvSpPr>
          <p:spPr>
            <a:xfrm>
              <a:off x="838300" y="1998722"/>
              <a:ext cx="8887" cy="65872"/>
            </a:xfrm>
            <a:custGeom>
              <a:avLst/>
              <a:gdLst/>
              <a:ahLst/>
              <a:cxnLst/>
              <a:rect l="l" t="t" r="r" b="b"/>
              <a:pathLst>
                <a:path w="233" h="1727" extrusionOk="0">
                  <a:moveTo>
                    <a:pt x="37" y="1"/>
                  </a:moveTo>
                  <a:cubicBezTo>
                    <a:pt x="20" y="1"/>
                    <a:pt x="0" y="15"/>
                    <a:pt x="0" y="49"/>
                  </a:cubicBezTo>
                  <a:cubicBezTo>
                    <a:pt x="86" y="600"/>
                    <a:pt x="144" y="1123"/>
                    <a:pt x="144" y="1704"/>
                  </a:cubicBezTo>
                  <a:cubicBezTo>
                    <a:pt x="144" y="1719"/>
                    <a:pt x="166" y="1727"/>
                    <a:pt x="188" y="1727"/>
                  </a:cubicBezTo>
                  <a:cubicBezTo>
                    <a:pt x="210" y="1727"/>
                    <a:pt x="232" y="1719"/>
                    <a:pt x="232" y="1704"/>
                  </a:cubicBezTo>
                  <a:cubicBezTo>
                    <a:pt x="232" y="1123"/>
                    <a:pt x="174" y="572"/>
                    <a:pt x="58" y="19"/>
                  </a:cubicBezTo>
                  <a:cubicBezTo>
                    <a:pt x="58" y="8"/>
                    <a:pt x="48" y="1"/>
                    <a:pt x="3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28"/>
            <p:cNvSpPr/>
            <p:nvPr/>
          </p:nvSpPr>
          <p:spPr>
            <a:xfrm>
              <a:off x="826056" y="2020882"/>
              <a:ext cx="12282" cy="72814"/>
            </a:xfrm>
            <a:custGeom>
              <a:avLst/>
              <a:gdLst/>
              <a:ahLst/>
              <a:cxnLst/>
              <a:rect l="l" t="t" r="r" b="b"/>
              <a:pathLst>
                <a:path w="322" h="1909" extrusionOk="0">
                  <a:moveTo>
                    <a:pt x="37" y="1"/>
                  </a:moveTo>
                  <a:cubicBezTo>
                    <a:pt x="21" y="1"/>
                    <a:pt x="0" y="15"/>
                    <a:pt x="0" y="49"/>
                  </a:cubicBezTo>
                  <a:cubicBezTo>
                    <a:pt x="30" y="193"/>
                    <a:pt x="321" y="1793"/>
                    <a:pt x="58" y="1820"/>
                  </a:cubicBezTo>
                  <a:cubicBezTo>
                    <a:pt x="0" y="1851"/>
                    <a:pt x="30" y="1909"/>
                    <a:pt x="58" y="1909"/>
                  </a:cubicBezTo>
                  <a:lnTo>
                    <a:pt x="116" y="1909"/>
                  </a:lnTo>
                  <a:cubicBezTo>
                    <a:pt x="116" y="1909"/>
                    <a:pt x="147" y="1909"/>
                    <a:pt x="147" y="1879"/>
                  </a:cubicBezTo>
                  <a:cubicBezTo>
                    <a:pt x="263" y="1588"/>
                    <a:pt x="233" y="1297"/>
                    <a:pt x="205" y="1007"/>
                  </a:cubicBezTo>
                  <a:cubicBezTo>
                    <a:pt x="175" y="688"/>
                    <a:pt x="116" y="340"/>
                    <a:pt x="58" y="19"/>
                  </a:cubicBezTo>
                  <a:cubicBezTo>
                    <a:pt x="58" y="8"/>
                    <a:pt x="49" y="1"/>
                    <a:pt x="3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28"/>
            <p:cNvSpPr/>
            <p:nvPr/>
          </p:nvSpPr>
          <p:spPr>
            <a:xfrm>
              <a:off x="808320" y="2049947"/>
              <a:ext cx="12282" cy="81434"/>
            </a:xfrm>
            <a:custGeom>
              <a:avLst/>
              <a:gdLst/>
              <a:ahLst/>
              <a:cxnLst/>
              <a:rect l="l" t="t" r="r" b="b"/>
              <a:pathLst>
                <a:path w="322" h="2135" extrusionOk="0">
                  <a:moveTo>
                    <a:pt x="193" y="1"/>
                  </a:moveTo>
                  <a:cubicBezTo>
                    <a:pt x="176" y="1"/>
                    <a:pt x="147" y="21"/>
                    <a:pt x="147" y="43"/>
                  </a:cubicBezTo>
                  <a:cubicBezTo>
                    <a:pt x="205" y="419"/>
                    <a:pt x="233" y="768"/>
                    <a:pt x="233" y="1147"/>
                  </a:cubicBezTo>
                  <a:cubicBezTo>
                    <a:pt x="205" y="1261"/>
                    <a:pt x="205" y="2047"/>
                    <a:pt x="66" y="2047"/>
                  </a:cubicBezTo>
                  <a:cubicBezTo>
                    <a:pt x="64" y="2047"/>
                    <a:pt x="61" y="2047"/>
                    <a:pt x="58" y="2046"/>
                  </a:cubicBezTo>
                  <a:cubicBezTo>
                    <a:pt x="31" y="2046"/>
                    <a:pt x="0" y="2104"/>
                    <a:pt x="31" y="2104"/>
                  </a:cubicBezTo>
                  <a:cubicBezTo>
                    <a:pt x="58" y="2135"/>
                    <a:pt x="58" y="2135"/>
                    <a:pt x="89" y="2135"/>
                  </a:cubicBezTo>
                  <a:lnTo>
                    <a:pt x="147" y="2135"/>
                  </a:lnTo>
                  <a:cubicBezTo>
                    <a:pt x="321" y="1872"/>
                    <a:pt x="291" y="1554"/>
                    <a:pt x="291" y="1263"/>
                  </a:cubicBezTo>
                  <a:cubicBezTo>
                    <a:pt x="321" y="856"/>
                    <a:pt x="291" y="419"/>
                    <a:pt x="205" y="12"/>
                  </a:cubicBezTo>
                  <a:cubicBezTo>
                    <a:pt x="205" y="4"/>
                    <a:pt x="200" y="1"/>
                    <a:pt x="19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28"/>
            <p:cNvSpPr/>
            <p:nvPr/>
          </p:nvSpPr>
          <p:spPr>
            <a:xfrm>
              <a:off x="793940" y="2090149"/>
              <a:ext cx="14418" cy="72280"/>
            </a:xfrm>
            <a:custGeom>
              <a:avLst/>
              <a:gdLst/>
              <a:ahLst/>
              <a:cxnLst/>
              <a:rect l="l" t="t" r="r" b="b"/>
              <a:pathLst>
                <a:path w="378" h="1895" extrusionOk="0">
                  <a:moveTo>
                    <a:pt x="274" y="1"/>
                  </a:moveTo>
                  <a:cubicBezTo>
                    <a:pt x="252" y="1"/>
                    <a:pt x="233" y="17"/>
                    <a:pt x="233" y="35"/>
                  </a:cubicBezTo>
                  <a:cubicBezTo>
                    <a:pt x="291" y="383"/>
                    <a:pt x="291" y="702"/>
                    <a:pt x="261" y="1050"/>
                  </a:cubicBezTo>
                  <a:cubicBezTo>
                    <a:pt x="233" y="1255"/>
                    <a:pt x="261" y="1573"/>
                    <a:pt x="145" y="1778"/>
                  </a:cubicBezTo>
                  <a:cubicBezTo>
                    <a:pt x="117" y="1748"/>
                    <a:pt x="87" y="1690"/>
                    <a:pt x="59" y="1632"/>
                  </a:cubicBezTo>
                  <a:cubicBezTo>
                    <a:pt x="59" y="1607"/>
                    <a:pt x="49" y="1598"/>
                    <a:pt x="37" y="1598"/>
                  </a:cubicBezTo>
                  <a:cubicBezTo>
                    <a:pt x="20" y="1598"/>
                    <a:pt x="1" y="1615"/>
                    <a:pt x="1" y="1632"/>
                  </a:cubicBezTo>
                  <a:cubicBezTo>
                    <a:pt x="29" y="1748"/>
                    <a:pt x="59" y="1806"/>
                    <a:pt x="117" y="1894"/>
                  </a:cubicBezTo>
                  <a:cubicBezTo>
                    <a:pt x="145" y="1894"/>
                    <a:pt x="175" y="1894"/>
                    <a:pt x="203" y="1864"/>
                  </a:cubicBezTo>
                  <a:cubicBezTo>
                    <a:pt x="349" y="1662"/>
                    <a:pt x="319" y="1371"/>
                    <a:pt x="319" y="1139"/>
                  </a:cubicBezTo>
                  <a:cubicBezTo>
                    <a:pt x="349" y="760"/>
                    <a:pt x="377" y="383"/>
                    <a:pt x="319" y="35"/>
                  </a:cubicBezTo>
                  <a:cubicBezTo>
                    <a:pt x="307" y="10"/>
                    <a:pt x="290" y="1"/>
                    <a:pt x="27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28"/>
            <p:cNvSpPr/>
            <p:nvPr/>
          </p:nvSpPr>
          <p:spPr>
            <a:xfrm>
              <a:off x="762206" y="2142709"/>
              <a:ext cx="26204" cy="60990"/>
            </a:xfrm>
            <a:custGeom>
              <a:avLst/>
              <a:gdLst/>
              <a:ahLst/>
              <a:cxnLst/>
              <a:rect l="l" t="t" r="r" b="b"/>
              <a:pathLst>
                <a:path w="687" h="1599" extrusionOk="0">
                  <a:moveTo>
                    <a:pt x="657" y="0"/>
                  </a:moveTo>
                  <a:cubicBezTo>
                    <a:pt x="643" y="0"/>
                    <a:pt x="628" y="7"/>
                    <a:pt x="628" y="21"/>
                  </a:cubicBezTo>
                  <a:cubicBezTo>
                    <a:pt x="600" y="254"/>
                    <a:pt x="570" y="486"/>
                    <a:pt x="512" y="718"/>
                  </a:cubicBezTo>
                  <a:cubicBezTo>
                    <a:pt x="512" y="691"/>
                    <a:pt x="484" y="660"/>
                    <a:pt x="454" y="632"/>
                  </a:cubicBezTo>
                  <a:lnTo>
                    <a:pt x="426" y="632"/>
                  </a:lnTo>
                  <a:cubicBezTo>
                    <a:pt x="280" y="923"/>
                    <a:pt x="310" y="1330"/>
                    <a:pt x="47" y="1532"/>
                  </a:cubicBezTo>
                  <a:cubicBezTo>
                    <a:pt x="0" y="1556"/>
                    <a:pt x="11" y="1599"/>
                    <a:pt x="47" y="1599"/>
                  </a:cubicBezTo>
                  <a:cubicBezTo>
                    <a:pt x="56" y="1599"/>
                    <a:pt x="66" y="1596"/>
                    <a:pt x="77" y="1590"/>
                  </a:cubicBezTo>
                  <a:cubicBezTo>
                    <a:pt x="194" y="1532"/>
                    <a:pt x="252" y="1446"/>
                    <a:pt x="310" y="1300"/>
                  </a:cubicBezTo>
                  <a:cubicBezTo>
                    <a:pt x="338" y="1214"/>
                    <a:pt x="338" y="1097"/>
                    <a:pt x="368" y="1009"/>
                  </a:cubicBezTo>
                  <a:cubicBezTo>
                    <a:pt x="368" y="964"/>
                    <a:pt x="403" y="780"/>
                    <a:pt x="445" y="780"/>
                  </a:cubicBezTo>
                  <a:cubicBezTo>
                    <a:pt x="458" y="780"/>
                    <a:pt x="471" y="795"/>
                    <a:pt x="484" y="835"/>
                  </a:cubicBezTo>
                  <a:cubicBezTo>
                    <a:pt x="498" y="850"/>
                    <a:pt x="513" y="857"/>
                    <a:pt x="524" y="857"/>
                  </a:cubicBezTo>
                  <a:cubicBezTo>
                    <a:pt x="535" y="857"/>
                    <a:pt x="542" y="850"/>
                    <a:pt x="542" y="835"/>
                  </a:cubicBezTo>
                  <a:cubicBezTo>
                    <a:pt x="600" y="574"/>
                    <a:pt x="628" y="312"/>
                    <a:pt x="686" y="21"/>
                  </a:cubicBezTo>
                  <a:cubicBezTo>
                    <a:pt x="686" y="7"/>
                    <a:pt x="672" y="0"/>
                    <a:pt x="65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28"/>
            <p:cNvSpPr/>
            <p:nvPr/>
          </p:nvSpPr>
          <p:spPr>
            <a:xfrm>
              <a:off x="362167" y="1933613"/>
              <a:ext cx="13655" cy="23381"/>
            </a:xfrm>
            <a:custGeom>
              <a:avLst/>
              <a:gdLst/>
              <a:ahLst/>
              <a:cxnLst/>
              <a:rect l="l" t="t" r="r" b="b"/>
              <a:pathLst>
                <a:path w="358" h="613" extrusionOk="0">
                  <a:moveTo>
                    <a:pt x="309" y="0"/>
                  </a:moveTo>
                  <a:cubicBezTo>
                    <a:pt x="299" y="0"/>
                    <a:pt x="288" y="4"/>
                    <a:pt x="280" y="13"/>
                  </a:cubicBezTo>
                  <a:cubicBezTo>
                    <a:pt x="191" y="187"/>
                    <a:pt x="75" y="389"/>
                    <a:pt x="17" y="564"/>
                  </a:cubicBezTo>
                  <a:cubicBezTo>
                    <a:pt x="0" y="598"/>
                    <a:pt x="24" y="612"/>
                    <a:pt x="45" y="612"/>
                  </a:cubicBezTo>
                  <a:cubicBezTo>
                    <a:pt x="61" y="612"/>
                    <a:pt x="75" y="605"/>
                    <a:pt x="75" y="594"/>
                  </a:cubicBezTo>
                  <a:cubicBezTo>
                    <a:pt x="133" y="389"/>
                    <a:pt x="249" y="215"/>
                    <a:pt x="338" y="41"/>
                  </a:cubicBezTo>
                  <a:cubicBezTo>
                    <a:pt x="357" y="21"/>
                    <a:pt x="334" y="0"/>
                    <a:pt x="30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28"/>
            <p:cNvSpPr/>
            <p:nvPr/>
          </p:nvSpPr>
          <p:spPr>
            <a:xfrm>
              <a:off x="373877" y="1930295"/>
              <a:ext cx="15257" cy="24831"/>
            </a:xfrm>
            <a:custGeom>
              <a:avLst/>
              <a:gdLst/>
              <a:ahLst/>
              <a:cxnLst/>
              <a:rect l="l" t="t" r="r" b="b"/>
              <a:pathLst>
                <a:path w="400" h="651" extrusionOk="0">
                  <a:moveTo>
                    <a:pt x="336" y="1"/>
                  </a:moveTo>
                  <a:cubicBezTo>
                    <a:pt x="327" y="1"/>
                    <a:pt x="321" y="4"/>
                    <a:pt x="321" y="11"/>
                  </a:cubicBezTo>
                  <a:cubicBezTo>
                    <a:pt x="263" y="128"/>
                    <a:pt x="205" y="216"/>
                    <a:pt x="147" y="332"/>
                  </a:cubicBezTo>
                  <a:cubicBezTo>
                    <a:pt x="89" y="418"/>
                    <a:pt x="31" y="507"/>
                    <a:pt x="31" y="593"/>
                  </a:cubicBezTo>
                  <a:cubicBezTo>
                    <a:pt x="0" y="623"/>
                    <a:pt x="59" y="651"/>
                    <a:pt x="89" y="651"/>
                  </a:cubicBezTo>
                  <a:lnTo>
                    <a:pt x="117" y="623"/>
                  </a:lnTo>
                  <a:cubicBezTo>
                    <a:pt x="147" y="623"/>
                    <a:pt x="147" y="565"/>
                    <a:pt x="117" y="565"/>
                  </a:cubicBezTo>
                  <a:cubicBezTo>
                    <a:pt x="147" y="476"/>
                    <a:pt x="205" y="418"/>
                    <a:pt x="233" y="332"/>
                  </a:cubicBezTo>
                  <a:cubicBezTo>
                    <a:pt x="263" y="244"/>
                    <a:pt x="321" y="158"/>
                    <a:pt x="379" y="70"/>
                  </a:cubicBezTo>
                  <a:cubicBezTo>
                    <a:pt x="400" y="27"/>
                    <a:pt x="359" y="1"/>
                    <a:pt x="33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28"/>
            <p:cNvSpPr/>
            <p:nvPr/>
          </p:nvSpPr>
          <p:spPr>
            <a:xfrm>
              <a:off x="389401" y="1936932"/>
              <a:ext cx="8887" cy="14265"/>
            </a:xfrm>
            <a:custGeom>
              <a:avLst/>
              <a:gdLst/>
              <a:ahLst/>
              <a:cxnLst/>
              <a:rect l="l" t="t" r="r" b="b"/>
              <a:pathLst>
                <a:path w="233" h="374" extrusionOk="0">
                  <a:moveTo>
                    <a:pt x="186" y="0"/>
                  </a:moveTo>
                  <a:cubicBezTo>
                    <a:pt x="179" y="0"/>
                    <a:pt x="175" y="4"/>
                    <a:pt x="175" y="12"/>
                  </a:cubicBezTo>
                  <a:cubicBezTo>
                    <a:pt x="116" y="100"/>
                    <a:pt x="58" y="216"/>
                    <a:pt x="0" y="333"/>
                  </a:cubicBezTo>
                  <a:cubicBezTo>
                    <a:pt x="0" y="352"/>
                    <a:pt x="29" y="373"/>
                    <a:pt x="46" y="373"/>
                  </a:cubicBezTo>
                  <a:cubicBezTo>
                    <a:pt x="53" y="373"/>
                    <a:pt x="58" y="369"/>
                    <a:pt x="58" y="360"/>
                  </a:cubicBezTo>
                  <a:cubicBezTo>
                    <a:pt x="116" y="244"/>
                    <a:pt x="175" y="158"/>
                    <a:pt x="233" y="42"/>
                  </a:cubicBezTo>
                  <a:cubicBezTo>
                    <a:pt x="233" y="21"/>
                    <a:pt x="203" y="0"/>
                    <a:pt x="18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28"/>
            <p:cNvSpPr/>
            <p:nvPr/>
          </p:nvSpPr>
          <p:spPr>
            <a:xfrm>
              <a:off x="231148" y="1965729"/>
              <a:ext cx="9459" cy="9688"/>
            </a:xfrm>
            <a:custGeom>
              <a:avLst/>
              <a:gdLst/>
              <a:ahLst/>
              <a:cxnLst/>
              <a:rect l="l" t="t" r="r" b="b"/>
              <a:pathLst>
                <a:path w="248" h="254" extrusionOk="0">
                  <a:moveTo>
                    <a:pt x="199" y="1"/>
                  </a:moveTo>
                  <a:cubicBezTo>
                    <a:pt x="188" y="1"/>
                    <a:pt x="178" y="4"/>
                    <a:pt x="170" y="12"/>
                  </a:cubicBezTo>
                  <a:cubicBezTo>
                    <a:pt x="112" y="70"/>
                    <a:pt x="53" y="128"/>
                    <a:pt x="23" y="187"/>
                  </a:cubicBezTo>
                  <a:cubicBezTo>
                    <a:pt x="1" y="211"/>
                    <a:pt x="14" y="253"/>
                    <a:pt x="36" y="253"/>
                  </a:cubicBezTo>
                  <a:cubicBezTo>
                    <a:pt x="42" y="253"/>
                    <a:pt x="48" y="251"/>
                    <a:pt x="53" y="245"/>
                  </a:cubicBezTo>
                  <a:cubicBezTo>
                    <a:pt x="112" y="187"/>
                    <a:pt x="170" y="128"/>
                    <a:pt x="228" y="42"/>
                  </a:cubicBezTo>
                  <a:cubicBezTo>
                    <a:pt x="248" y="21"/>
                    <a:pt x="224" y="1"/>
                    <a:pt x="19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28"/>
            <p:cNvSpPr/>
            <p:nvPr/>
          </p:nvSpPr>
          <p:spPr>
            <a:xfrm>
              <a:off x="-50115" y="1782875"/>
              <a:ext cx="21436" cy="36693"/>
            </a:xfrm>
            <a:custGeom>
              <a:avLst/>
              <a:gdLst/>
              <a:ahLst/>
              <a:cxnLst/>
              <a:rect l="l" t="t" r="r" b="b"/>
              <a:pathLst>
                <a:path w="562" h="962" extrusionOk="0">
                  <a:moveTo>
                    <a:pt x="513" y="1"/>
                  </a:moveTo>
                  <a:cubicBezTo>
                    <a:pt x="502" y="1"/>
                    <a:pt x="491" y="4"/>
                    <a:pt x="482" y="13"/>
                  </a:cubicBezTo>
                  <a:cubicBezTo>
                    <a:pt x="396" y="188"/>
                    <a:pt x="280" y="362"/>
                    <a:pt x="191" y="536"/>
                  </a:cubicBezTo>
                  <a:cubicBezTo>
                    <a:pt x="105" y="652"/>
                    <a:pt x="47" y="769"/>
                    <a:pt x="17" y="913"/>
                  </a:cubicBezTo>
                  <a:cubicBezTo>
                    <a:pt x="1" y="947"/>
                    <a:pt x="24" y="961"/>
                    <a:pt x="46" y="961"/>
                  </a:cubicBezTo>
                  <a:cubicBezTo>
                    <a:pt x="61" y="961"/>
                    <a:pt x="75" y="954"/>
                    <a:pt x="75" y="943"/>
                  </a:cubicBezTo>
                  <a:cubicBezTo>
                    <a:pt x="163" y="622"/>
                    <a:pt x="396" y="332"/>
                    <a:pt x="540" y="41"/>
                  </a:cubicBezTo>
                  <a:cubicBezTo>
                    <a:pt x="561" y="21"/>
                    <a:pt x="539" y="1"/>
                    <a:pt x="51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28"/>
            <p:cNvSpPr/>
            <p:nvPr/>
          </p:nvSpPr>
          <p:spPr>
            <a:xfrm>
              <a:off x="-33981" y="1798399"/>
              <a:ext cx="7857" cy="16172"/>
            </a:xfrm>
            <a:custGeom>
              <a:avLst/>
              <a:gdLst/>
              <a:ahLst/>
              <a:cxnLst/>
              <a:rect l="l" t="t" r="r" b="b"/>
              <a:pathLst>
                <a:path w="206" h="424" extrusionOk="0">
                  <a:moveTo>
                    <a:pt x="172" y="0"/>
                  </a:moveTo>
                  <a:cubicBezTo>
                    <a:pt x="164" y="0"/>
                    <a:pt x="156" y="4"/>
                    <a:pt x="147" y="13"/>
                  </a:cubicBezTo>
                  <a:cubicBezTo>
                    <a:pt x="89" y="129"/>
                    <a:pt x="31" y="245"/>
                    <a:pt x="1" y="390"/>
                  </a:cubicBezTo>
                  <a:cubicBezTo>
                    <a:pt x="1" y="407"/>
                    <a:pt x="20" y="423"/>
                    <a:pt x="36" y="423"/>
                  </a:cubicBezTo>
                  <a:cubicBezTo>
                    <a:pt x="48" y="423"/>
                    <a:pt x="59" y="414"/>
                    <a:pt x="59" y="390"/>
                  </a:cubicBezTo>
                  <a:cubicBezTo>
                    <a:pt x="89" y="273"/>
                    <a:pt x="147" y="157"/>
                    <a:pt x="205" y="41"/>
                  </a:cubicBezTo>
                  <a:cubicBezTo>
                    <a:pt x="205" y="21"/>
                    <a:pt x="190" y="0"/>
                    <a:pt x="17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28"/>
            <p:cNvSpPr/>
            <p:nvPr/>
          </p:nvSpPr>
          <p:spPr>
            <a:xfrm>
              <a:off x="14804" y="1826052"/>
              <a:ext cx="6675" cy="7667"/>
            </a:xfrm>
            <a:custGeom>
              <a:avLst/>
              <a:gdLst/>
              <a:ahLst/>
              <a:cxnLst/>
              <a:rect l="l" t="t" r="r" b="b"/>
              <a:pathLst>
                <a:path w="175" h="201" extrusionOk="0">
                  <a:moveTo>
                    <a:pt x="154" y="1"/>
                  </a:moveTo>
                  <a:cubicBezTo>
                    <a:pt x="150" y="1"/>
                    <a:pt x="147" y="4"/>
                    <a:pt x="147" y="13"/>
                  </a:cubicBezTo>
                  <a:cubicBezTo>
                    <a:pt x="89" y="71"/>
                    <a:pt x="58" y="129"/>
                    <a:pt x="0" y="188"/>
                  </a:cubicBezTo>
                  <a:cubicBezTo>
                    <a:pt x="0" y="188"/>
                    <a:pt x="14" y="201"/>
                    <a:pt x="23" y="201"/>
                  </a:cubicBezTo>
                  <a:cubicBezTo>
                    <a:pt x="27" y="201"/>
                    <a:pt x="31" y="198"/>
                    <a:pt x="31" y="188"/>
                  </a:cubicBezTo>
                  <a:cubicBezTo>
                    <a:pt x="89" y="129"/>
                    <a:pt x="117" y="71"/>
                    <a:pt x="175" y="13"/>
                  </a:cubicBezTo>
                  <a:cubicBezTo>
                    <a:pt x="175" y="13"/>
                    <a:pt x="162" y="1"/>
                    <a:pt x="15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28"/>
            <p:cNvSpPr/>
            <p:nvPr/>
          </p:nvSpPr>
          <p:spPr>
            <a:xfrm>
              <a:off x="23996" y="1825137"/>
              <a:ext cx="17240" cy="16325"/>
            </a:xfrm>
            <a:custGeom>
              <a:avLst/>
              <a:gdLst/>
              <a:ahLst/>
              <a:cxnLst/>
              <a:rect l="l" t="t" r="r" b="b"/>
              <a:pathLst>
                <a:path w="452" h="428" extrusionOk="0">
                  <a:moveTo>
                    <a:pt x="416" y="1"/>
                  </a:moveTo>
                  <a:cubicBezTo>
                    <a:pt x="410" y="1"/>
                    <a:pt x="404" y="3"/>
                    <a:pt x="399" y="9"/>
                  </a:cubicBezTo>
                  <a:cubicBezTo>
                    <a:pt x="282" y="126"/>
                    <a:pt x="166" y="270"/>
                    <a:pt x="22" y="386"/>
                  </a:cubicBezTo>
                  <a:cubicBezTo>
                    <a:pt x="1" y="407"/>
                    <a:pt x="10" y="428"/>
                    <a:pt x="37" y="428"/>
                  </a:cubicBezTo>
                  <a:cubicBezTo>
                    <a:pt x="49" y="428"/>
                    <a:pt x="63" y="424"/>
                    <a:pt x="80" y="416"/>
                  </a:cubicBezTo>
                  <a:cubicBezTo>
                    <a:pt x="196" y="328"/>
                    <a:pt x="313" y="184"/>
                    <a:pt x="429" y="67"/>
                  </a:cubicBezTo>
                  <a:cubicBezTo>
                    <a:pt x="451" y="43"/>
                    <a:pt x="438" y="1"/>
                    <a:pt x="41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6" name="Google Shape;2726;p28"/>
            <p:cNvSpPr/>
            <p:nvPr/>
          </p:nvSpPr>
          <p:spPr>
            <a:xfrm>
              <a:off x="85711" y="1843064"/>
              <a:ext cx="7438" cy="13922"/>
            </a:xfrm>
            <a:custGeom>
              <a:avLst/>
              <a:gdLst/>
              <a:ahLst/>
              <a:cxnLst/>
              <a:rect l="l" t="t" r="r" b="b"/>
              <a:pathLst>
                <a:path w="195" h="365" extrusionOk="0">
                  <a:moveTo>
                    <a:pt x="164" y="1"/>
                  </a:moveTo>
                  <a:cubicBezTo>
                    <a:pt x="156" y="1"/>
                    <a:pt x="147" y="10"/>
                    <a:pt x="147" y="32"/>
                  </a:cubicBezTo>
                  <a:cubicBezTo>
                    <a:pt x="89" y="120"/>
                    <a:pt x="59" y="206"/>
                    <a:pt x="1" y="323"/>
                  </a:cubicBezTo>
                  <a:cubicBezTo>
                    <a:pt x="1" y="344"/>
                    <a:pt x="16" y="364"/>
                    <a:pt x="35" y="364"/>
                  </a:cubicBezTo>
                  <a:cubicBezTo>
                    <a:pt x="43" y="364"/>
                    <a:pt x="51" y="361"/>
                    <a:pt x="59" y="353"/>
                  </a:cubicBezTo>
                  <a:lnTo>
                    <a:pt x="175" y="62"/>
                  </a:lnTo>
                  <a:cubicBezTo>
                    <a:pt x="194" y="26"/>
                    <a:pt x="179" y="1"/>
                    <a:pt x="16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7" name="Google Shape;2727;p28"/>
            <p:cNvSpPr/>
            <p:nvPr/>
          </p:nvSpPr>
          <p:spPr>
            <a:xfrm>
              <a:off x="-90431" y="2048879"/>
              <a:ext cx="14075" cy="28149"/>
            </a:xfrm>
            <a:custGeom>
              <a:avLst/>
              <a:gdLst/>
              <a:ahLst/>
              <a:cxnLst/>
              <a:rect l="l" t="t" r="r" b="b"/>
              <a:pathLst>
                <a:path w="369" h="738" extrusionOk="0">
                  <a:moveTo>
                    <a:pt x="330" y="0"/>
                  </a:moveTo>
                  <a:cubicBezTo>
                    <a:pt x="324" y="0"/>
                    <a:pt x="319" y="4"/>
                    <a:pt x="319" y="13"/>
                  </a:cubicBezTo>
                  <a:cubicBezTo>
                    <a:pt x="202" y="245"/>
                    <a:pt x="58" y="447"/>
                    <a:pt x="28" y="710"/>
                  </a:cubicBezTo>
                  <a:cubicBezTo>
                    <a:pt x="0" y="738"/>
                    <a:pt x="58" y="738"/>
                    <a:pt x="86" y="738"/>
                  </a:cubicBezTo>
                  <a:lnTo>
                    <a:pt x="86" y="710"/>
                  </a:lnTo>
                  <a:cubicBezTo>
                    <a:pt x="116" y="710"/>
                    <a:pt x="116" y="680"/>
                    <a:pt x="86" y="680"/>
                  </a:cubicBezTo>
                  <a:cubicBezTo>
                    <a:pt x="174" y="447"/>
                    <a:pt x="260" y="245"/>
                    <a:pt x="349" y="40"/>
                  </a:cubicBezTo>
                  <a:cubicBezTo>
                    <a:pt x="368" y="21"/>
                    <a:pt x="345" y="0"/>
                    <a:pt x="33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8" name="Google Shape;2728;p28"/>
            <p:cNvSpPr/>
            <p:nvPr/>
          </p:nvSpPr>
          <p:spPr>
            <a:xfrm>
              <a:off x="-65753" y="2053303"/>
              <a:ext cx="8239" cy="10909"/>
            </a:xfrm>
            <a:custGeom>
              <a:avLst/>
              <a:gdLst/>
              <a:ahLst/>
              <a:cxnLst/>
              <a:rect l="l" t="t" r="r" b="b"/>
              <a:pathLst>
                <a:path w="216" h="286" extrusionOk="0">
                  <a:moveTo>
                    <a:pt x="190" y="0"/>
                  </a:moveTo>
                  <a:cubicBezTo>
                    <a:pt x="183" y="0"/>
                    <a:pt x="175" y="4"/>
                    <a:pt x="167" y="13"/>
                  </a:cubicBezTo>
                  <a:cubicBezTo>
                    <a:pt x="109" y="99"/>
                    <a:pt x="78" y="157"/>
                    <a:pt x="20" y="245"/>
                  </a:cubicBezTo>
                  <a:cubicBezTo>
                    <a:pt x="1" y="265"/>
                    <a:pt x="9" y="286"/>
                    <a:pt x="26" y="286"/>
                  </a:cubicBezTo>
                  <a:cubicBezTo>
                    <a:pt x="33" y="286"/>
                    <a:pt x="42" y="282"/>
                    <a:pt x="50" y="273"/>
                  </a:cubicBezTo>
                  <a:cubicBezTo>
                    <a:pt x="109" y="187"/>
                    <a:pt x="167" y="99"/>
                    <a:pt x="195" y="41"/>
                  </a:cubicBezTo>
                  <a:cubicBezTo>
                    <a:pt x="216" y="21"/>
                    <a:pt x="207" y="0"/>
                    <a:pt x="19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9" name="Google Shape;2729;p28"/>
            <p:cNvSpPr/>
            <p:nvPr/>
          </p:nvSpPr>
          <p:spPr>
            <a:xfrm>
              <a:off x="-52442" y="2048879"/>
              <a:ext cx="11862" cy="18652"/>
            </a:xfrm>
            <a:custGeom>
              <a:avLst/>
              <a:gdLst/>
              <a:ahLst/>
              <a:cxnLst/>
              <a:rect l="l" t="t" r="r" b="b"/>
              <a:pathLst>
                <a:path w="311" h="489" extrusionOk="0">
                  <a:moveTo>
                    <a:pt x="278" y="0"/>
                  </a:moveTo>
                  <a:cubicBezTo>
                    <a:pt x="270" y="0"/>
                    <a:pt x="261" y="4"/>
                    <a:pt x="252" y="13"/>
                  </a:cubicBezTo>
                  <a:cubicBezTo>
                    <a:pt x="194" y="157"/>
                    <a:pt x="108" y="303"/>
                    <a:pt x="20" y="447"/>
                  </a:cubicBezTo>
                  <a:cubicBezTo>
                    <a:pt x="0" y="469"/>
                    <a:pt x="24" y="489"/>
                    <a:pt x="49" y="489"/>
                  </a:cubicBezTo>
                  <a:cubicBezTo>
                    <a:pt x="59" y="489"/>
                    <a:pt x="70" y="486"/>
                    <a:pt x="78" y="477"/>
                  </a:cubicBezTo>
                  <a:cubicBezTo>
                    <a:pt x="166" y="331"/>
                    <a:pt x="224" y="187"/>
                    <a:pt x="311" y="40"/>
                  </a:cubicBezTo>
                  <a:cubicBezTo>
                    <a:pt x="311" y="21"/>
                    <a:pt x="297" y="0"/>
                    <a:pt x="27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0" name="Google Shape;2730;p28"/>
            <p:cNvSpPr/>
            <p:nvPr/>
          </p:nvSpPr>
          <p:spPr>
            <a:xfrm>
              <a:off x="-31768" y="2051434"/>
              <a:ext cx="8925" cy="11252"/>
            </a:xfrm>
            <a:custGeom>
              <a:avLst/>
              <a:gdLst/>
              <a:ahLst/>
              <a:cxnLst/>
              <a:rect l="l" t="t" r="r" b="b"/>
              <a:pathLst>
                <a:path w="234" h="295" extrusionOk="0">
                  <a:moveTo>
                    <a:pt x="187" y="0"/>
                  </a:moveTo>
                  <a:cubicBezTo>
                    <a:pt x="173" y="0"/>
                    <a:pt x="158" y="10"/>
                    <a:pt x="147" y="32"/>
                  </a:cubicBezTo>
                  <a:cubicBezTo>
                    <a:pt x="147" y="90"/>
                    <a:pt x="117" y="120"/>
                    <a:pt x="89" y="148"/>
                  </a:cubicBezTo>
                  <a:lnTo>
                    <a:pt x="1" y="236"/>
                  </a:lnTo>
                  <a:cubicBezTo>
                    <a:pt x="1" y="264"/>
                    <a:pt x="31" y="294"/>
                    <a:pt x="31" y="294"/>
                  </a:cubicBezTo>
                  <a:cubicBezTo>
                    <a:pt x="117" y="264"/>
                    <a:pt x="175" y="148"/>
                    <a:pt x="233" y="62"/>
                  </a:cubicBezTo>
                  <a:cubicBezTo>
                    <a:pt x="233" y="26"/>
                    <a:pt x="211" y="0"/>
                    <a:pt x="18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28"/>
            <p:cNvSpPr/>
            <p:nvPr/>
          </p:nvSpPr>
          <p:spPr>
            <a:xfrm>
              <a:off x="797526" y="1902909"/>
              <a:ext cx="14876" cy="22771"/>
            </a:xfrm>
            <a:custGeom>
              <a:avLst/>
              <a:gdLst/>
              <a:ahLst/>
              <a:cxnLst/>
              <a:rect l="l" t="t" r="r" b="b"/>
              <a:pathLst>
                <a:path w="390" h="597" extrusionOk="0">
                  <a:moveTo>
                    <a:pt x="332" y="1"/>
                  </a:moveTo>
                  <a:cubicBezTo>
                    <a:pt x="314" y="1"/>
                    <a:pt x="295" y="10"/>
                    <a:pt x="283" y="32"/>
                  </a:cubicBezTo>
                  <a:cubicBezTo>
                    <a:pt x="225" y="206"/>
                    <a:pt x="139" y="381"/>
                    <a:pt x="23" y="527"/>
                  </a:cubicBezTo>
                  <a:cubicBezTo>
                    <a:pt x="1" y="570"/>
                    <a:pt x="42" y="596"/>
                    <a:pt x="77" y="596"/>
                  </a:cubicBezTo>
                  <a:cubicBezTo>
                    <a:pt x="90" y="596"/>
                    <a:pt x="102" y="593"/>
                    <a:pt x="109" y="585"/>
                  </a:cubicBezTo>
                  <a:cubicBezTo>
                    <a:pt x="225" y="411"/>
                    <a:pt x="283" y="237"/>
                    <a:pt x="372" y="62"/>
                  </a:cubicBezTo>
                  <a:cubicBezTo>
                    <a:pt x="389" y="26"/>
                    <a:pt x="362" y="1"/>
                    <a:pt x="33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28"/>
            <p:cNvSpPr/>
            <p:nvPr/>
          </p:nvSpPr>
          <p:spPr>
            <a:xfrm>
              <a:off x="753128" y="1913207"/>
              <a:ext cx="10565" cy="11214"/>
            </a:xfrm>
            <a:custGeom>
              <a:avLst/>
              <a:gdLst/>
              <a:ahLst/>
              <a:cxnLst/>
              <a:rect l="l" t="t" r="r" b="b"/>
              <a:pathLst>
                <a:path w="277" h="294" extrusionOk="0">
                  <a:moveTo>
                    <a:pt x="206" y="1"/>
                  </a:moveTo>
                  <a:cubicBezTo>
                    <a:pt x="191" y="1"/>
                    <a:pt x="178" y="8"/>
                    <a:pt x="169" y="25"/>
                  </a:cubicBezTo>
                  <a:cubicBezTo>
                    <a:pt x="111" y="83"/>
                    <a:pt x="83" y="169"/>
                    <a:pt x="25" y="227"/>
                  </a:cubicBezTo>
                  <a:cubicBezTo>
                    <a:pt x="0" y="251"/>
                    <a:pt x="33" y="294"/>
                    <a:pt x="63" y="294"/>
                  </a:cubicBezTo>
                  <a:cubicBezTo>
                    <a:pt x="70" y="294"/>
                    <a:pt x="77" y="291"/>
                    <a:pt x="83" y="285"/>
                  </a:cubicBezTo>
                  <a:cubicBezTo>
                    <a:pt x="141" y="199"/>
                    <a:pt x="199" y="141"/>
                    <a:pt x="257" y="83"/>
                  </a:cubicBezTo>
                  <a:cubicBezTo>
                    <a:pt x="277" y="42"/>
                    <a:pt x="240" y="1"/>
                    <a:pt x="20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28"/>
            <p:cNvSpPr/>
            <p:nvPr/>
          </p:nvSpPr>
          <p:spPr>
            <a:xfrm>
              <a:off x="540102" y="1729019"/>
              <a:ext cx="3433" cy="2250"/>
            </a:xfrm>
            <a:custGeom>
              <a:avLst/>
              <a:gdLst/>
              <a:ahLst/>
              <a:cxnLst/>
              <a:rect l="l" t="t" r="r" b="b"/>
              <a:pathLst>
                <a:path w="90" h="59" extrusionOk="0">
                  <a:moveTo>
                    <a:pt x="89" y="0"/>
                  </a:moveTo>
                  <a:cubicBezTo>
                    <a:pt x="1" y="0"/>
                    <a:pt x="1" y="58"/>
                    <a:pt x="89" y="58"/>
                  </a:cubicBezTo>
                  <a:lnTo>
                    <a:pt x="89" y="0"/>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28"/>
            <p:cNvSpPr/>
            <p:nvPr/>
          </p:nvSpPr>
          <p:spPr>
            <a:xfrm>
              <a:off x="502417" y="1708002"/>
              <a:ext cx="3433" cy="3318"/>
            </a:xfrm>
            <a:custGeom>
              <a:avLst/>
              <a:gdLst/>
              <a:ahLst/>
              <a:cxnLst/>
              <a:rect l="l" t="t" r="r" b="b"/>
              <a:pathLst>
                <a:path w="90" h="87" extrusionOk="0">
                  <a:moveTo>
                    <a:pt x="1" y="0"/>
                  </a:moveTo>
                  <a:lnTo>
                    <a:pt x="1" y="86"/>
                  </a:lnTo>
                  <a:cubicBezTo>
                    <a:pt x="89" y="86"/>
                    <a:pt x="89" y="0"/>
                    <a:pt x="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28"/>
            <p:cNvSpPr/>
            <p:nvPr/>
          </p:nvSpPr>
          <p:spPr>
            <a:xfrm>
              <a:off x="485863" y="1704646"/>
              <a:ext cx="3318" cy="3395"/>
            </a:xfrm>
            <a:custGeom>
              <a:avLst/>
              <a:gdLst/>
              <a:ahLst/>
              <a:cxnLst/>
              <a:rect l="l" t="t" r="r" b="b"/>
              <a:pathLst>
                <a:path w="87" h="89" extrusionOk="0">
                  <a:moveTo>
                    <a:pt x="0" y="0"/>
                  </a:moveTo>
                  <a:lnTo>
                    <a:pt x="0" y="88"/>
                  </a:lnTo>
                  <a:cubicBezTo>
                    <a:pt x="86" y="88"/>
                    <a:pt x="86" y="0"/>
                    <a:pt x="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28"/>
            <p:cNvSpPr/>
            <p:nvPr/>
          </p:nvSpPr>
          <p:spPr>
            <a:xfrm>
              <a:off x="465915" y="1699153"/>
              <a:ext cx="6675" cy="3318"/>
            </a:xfrm>
            <a:custGeom>
              <a:avLst/>
              <a:gdLst/>
              <a:ahLst/>
              <a:cxnLst/>
              <a:rect l="l" t="t" r="r" b="b"/>
              <a:pathLst>
                <a:path w="175" h="87" extrusionOk="0">
                  <a:moveTo>
                    <a:pt x="0" y="0"/>
                  </a:moveTo>
                  <a:lnTo>
                    <a:pt x="0" y="86"/>
                  </a:lnTo>
                  <a:cubicBezTo>
                    <a:pt x="175" y="86"/>
                    <a:pt x="175" y="0"/>
                    <a:pt x="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28"/>
            <p:cNvSpPr/>
            <p:nvPr/>
          </p:nvSpPr>
          <p:spPr>
            <a:xfrm>
              <a:off x="441504" y="1703578"/>
              <a:ext cx="6713" cy="3318"/>
            </a:xfrm>
            <a:custGeom>
              <a:avLst/>
              <a:gdLst/>
              <a:ahLst/>
              <a:cxnLst/>
              <a:rect l="l" t="t" r="r" b="b"/>
              <a:pathLst>
                <a:path w="176" h="87" extrusionOk="0">
                  <a:moveTo>
                    <a:pt x="1" y="0"/>
                  </a:moveTo>
                  <a:lnTo>
                    <a:pt x="1" y="86"/>
                  </a:lnTo>
                  <a:cubicBezTo>
                    <a:pt x="175" y="86"/>
                    <a:pt x="175" y="0"/>
                    <a:pt x="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28"/>
            <p:cNvSpPr/>
            <p:nvPr/>
          </p:nvSpPr>
          <p:spPr>
            <a:xfrm>
              <a:off x="228936" y="1688435"/>
              <a:ext cx="22619" cy="36502"/>
            </a:xfrm>
            <a:custGeom>
              <a:avLst/>
              <a:gdLst/>
              <a:ahLst/>
              <a:cxnLst/>
              <a:rect l="l" t="t" r="r" b="b"/>
              <a:pathLst>
                <a:path w="593" h="957" extrusionOk="0">
                  <a:moveTo>
                    <a:pt x="542" y="0"/>
                  </a:moveTo>
                  <a:cubicBezTo>
                    <a:pt x="522" y="0"/>
                    <a:pt x="500" y="7"/>
                    <a:pt x="488" y="18"/>
                  </a:cubicBezTo>
                  <a:cubicBezTo>
                    <a:pt x="402" y="339"/>
                    <a:pt x="256" y="630"/>
                    <a:pt x="23" y="890"/>
                  </a:cubicBezTo>
                  <a:cubicBezTo>
                    <a:pt x="1" y="914"/>
                    <a:pt x="34" y="957"/>
                    <a:pt x="78" y="957"/>
                  </a:cubicBezTo>
                  <a:cubicBezTo>
                    <a:pt x="89" y="957"/>
                    <a:pt x="100" y="954"/>
                    <a:pt x="111" y="948"/>
                  </a:cubicBezTo>
                  <a:cubicBezTo>
                    <a:pt x="314" y="688"/>
                    <a:pt x="460" y="367"/>
                    <a:pt x="576" y="49"/>
                  </a:cubicBezTo>
                  <a:cubicBezTo>
                    <a:pt x="593" y="14"/>
                    <a:pt x="570" y="0"/>
                    <a:pt x="54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28"/>
            <p:cNvSpPr/>
            <p:nvPr/>
          </p:nvSpPr>
          <p:spPr>
            <a:xfrm>
              <a:off x="154748" y="1731422"/>
              <a:ext cx="14914" cy="20254"/>
            </a:xfrm>
            <a:custGeom>
              <a:avLst/>
              <a:gdLst/>
              <a:ahLst/>
              <a:cxnLst/>
              <a:rect l="l" t="t" r="r" b="b"/>
              <a:pathLst>
                <a:path w="391" h="531" extrusionOk="0">
                  <a:moveTo>
                    <a:pt x="322" y="1"/>
                  </a:moveTo>
                  <a:cubicBezTo>
                    <a:pt x="307" y="1"/>
                    <a:pt x="292" y="8"/>
                    <a:pt x="283" y="26"/>
                  </a:cubicBezTo>
                  <a:lnTo>
                    <a:pt x="23" y="460"/>
                  </a:lnTo>
                  <a:cubicBezTo>
                    <a:pt x="0" y="503"/>
                    <a:pt x="42" y="530"/>
                    <a:pt x="76" y="530"/>
                  </a:cubicBezTo>
                  <a:cubicBezTo>
                    <a:pt x="89" y="530"/>
                    <a:pt x="101" y="527"/>
                    <a:pt x="109" y="518"/>
                  </a:cubicBezTo>
                  <a:cubicBezTo>
                    <a:pt x="197" y="374"/>
                    <a:pt x="283" y="200"/>
                    <a:pt x="371" y="54"/>
                  </a:cubicBezTo>
                  <a:cubicBezTo>
                    <a:pt x="390" y="34"/>
                    <a:pt x="356" y="1"/>
                    <a:pt x="32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0" name="Google Shape;2740;p28"/>
          <p:cNvGrpSpPr/>
          <p:nvPr/>
        </p:nvGrpSpPr>
        <p:grpSpPr>
          <a:xfrm>
            <a:off x="3099751" y="3907643"/>
            <a:ext cx="471905" cy="782257"/>
            <a:chOff x="918094" y="1643275"/>
            <a:chExt cx="479871" cy="795462"/>
          </a:xfrm>
        </p:grpSpPr>
        <p:sp>
          <p:nvSpPr>
            <p:cNvPr id="2741" name="Google Shape;2741;p28"/>
            <p:cNvSpPr/>
            <p:nvPr/>
          </p:nvSpPr>
          <p:spPr>
            <a:xfrm>
              <a:off x="918094" y="1643275"/>
              <a:ext cx="479871" cy="795462"/>
            </a:xfrm>
            <a:custGeom>
              <a:avLst/>
              <a:gdLst/>
              <a:ahLst/>
              <a:cxnLst/>
              <a:rect l="l" t="t" r="r" b="b"/>
              <a:pathLst>
                <a:path w="12581" h="20855" extrusionOk="0">
                  <a:moveTo>
                    <a:pt x="5142" y="826"/>
                  </a:moveTo>
                  <a:cubicBezTo>
                    <a:pt x="5374" y="826"/>
                    <a:pt x="5637" y="854"/>
                    <a:pt x="5869" y="854"/>
                  </a:cubicBezTo>
                  <a:cubicBezTo>
                    <a:pt x="6102" y="884"/>
                    <a:pt x="6334" y="884"/>
                    <a:pt x="6595" y="912"/>
                  </a:cubicBezTo>
                  <a:cubicBezTo>
                    <a:pt x="6509" y="912"/>
                    <a:pt x="6420" y="942"/>
                    <a:pt x="6362" y="970"/>
                  </a:cubicBezTo>
                  <a:cubicBezTo>
                    <a:pt x="6188" y="1086"/>
                    <a:pt x="6160" y="1349"/>
                    <a:pt x="6160" y="1581"/>
                  </a:cubicBezTo>
                  <a:cubicBezTo>
                    <a:pt x="6130" y="1581"/>
                    <a:pt x="6102" y="1551"/>
                    <a:pt x="6072" y="1551"/>
                  </a:cubicBezTo>
                  <a:cubicBezTo>
                    <a:pt x="5927" y="1523"/>
                    <a:pt x="5753" y="1144"/>
                    <a:pt x="5637" y="1058"/>
                  </a:cubicBezTo>
                  <a:cubicBezTo>
                    <a:pt x="5490" y="970"/>
                    <a:pt x="5316" y="884"/>
                    <a:pt x="5142" y="826"/>
                  </a:cubicBezTo>
                  <a:close/>
                  <a:moveTo>
                    <a:pt x="10834" y="322"/>
                  </a:moveTo>
                  <a:cubicBezTo>
                    <a:pt x="10936" y="322"/>
                    <a:pt x="11035" y="343"/>
                    <a:pt x="11127" y="389"/>
                  </a:cubicBezTo>
                  <a:cubicBezTo>
                    <a:pt x="11216" y="419"/>
                    <a:pt x="11302" y="477"/>
                    <a:pt x="11360" y="535"/>
                  </a:cubicBezTo>
                  <a:cubicBezTo>
                    <a:pt x="11476" y="563"/>
                    <a:pt x="11564" y="651"/>
                    <a:pt x="11592" y="768"/>
                  </a:cubicBezTo>
                  <a:cubicBezTo>
                    <a:pt x="11708" y="854"/>
                    <a:pt x="11708" y="970"/>
                    <a:pt x="11622" y="1058"/>
                  </a:cubicBezTo>
                  <a:cubicBezTo>
                    <a:pt x="11592" y="1233"/>
                    <a:pt x="11506" y="1435"/>
                    <a:pt x="11448" y="1609"/>
                  </a:cubicBezTo>
                  <a:cubicBezTo>
                    <a:pt x="11351" y="1619"/>
                    <a:pt x="11254" y="1623"/>
                    <a:pt x="11160" y="1623"/>
                  </a:cubicBezTo>
                  <a:cubicBezTo>
                    <a:pt x="10970" y="1623"/>
                    <a:pt x="10789" y="1609"/>
                    <a:pt x="10635" y="1609"/>
                  </a:cubicBezTo>
                  <a:cubicBezTo>
                    <a:pt x="10635" y="1319"/>
                    <a:pt x="10460" y="1202"/>
                    <a:pt x="10112" y="1086"/>
                  </a:cubicBezTo>
                  <a:cubicBezTo>
                    <a:pt x="9965" y="1028"/>
                    <a:pt x="9849" y="1000"/>
                    <a:pt x="9705" y="970"/>
                  </a:cubicBezTo>
                  <a:lnTo>
                    <a:pt x="9733" y="942"/>
                  </a:lnTo>
                  <a:lnTo>
                    <a:pt x="9791" y="942"/>
                  </a:lnTo>
                  <a:cubicBezTo>
                    <a:pt x="9849" y="942"/>
                    <a:pt x="9879" y="854"/>
                    <a:pt x="9849" y="826"/>
                  </a:cubicBezTo>
                  <a:cubicBezTo>
                    <a:pt x="10118" y="557"/>
                    <a:pt x="10491" y="322"/>
                    <a:pt x="10834" y="322"/>
                  </a:cubicBezTo>
                  <a:close/>
                  <a:moveTo>
                    <a:pt x="2992" y="312"/>
                  </a:moveTo>
                  <a:cubicBezTo>
                    <a:pt x="3426" y="312"/>
                    <a:pt x="3878" y="445"/>
                    <a:pt x="4212" y="621"/>
                  </a:cubicBezTo>
                  <a:cubicBezTo>
                    <a:pt x="4591" y="796"/>
                    <a:pt x="5056" y="942"/>
                    <a:pt x="5404" y="1174"/>
                  </a:cubicBezTo>
                  <a:cubicBezTo>
                    <a:pt x="5637" y="1377"/>
                    <a:pt x="5665" y="1639"/>
                    <a:pt x="5869" y="1756"/>
                  </a:cubicBezTo>
                  <a:lnTo>
                    <a:pt x="3661" y="1756"/>
                  </a:lnTo>
                  <a:cubicBezTo>
                    <a:pt x="3419" y="1756"/>
                    <a:pt x="3183" y="1762"/>
                    <a:pt x="2952" y="1762"/>
                  </a:cubicBezTo>
                  <a:cubicBezTo>
                    <a:pt x="2711" y="1762"/>
                    <a:pt x="2473" y="1755"/>
                    <a:pt x="2236" y="1725"/>
                  </a:cubicBezTo>
                  <a:cubicBezTo>
                    <a:pt x="1976" y="1697"/>
                    <a:pt x="1685" y="1697"/>
                    <a:pt x="1395" y="1639"/>
                  </a:cubicBezTo>
                  <a:cubicBezTo>
                    <a:pt x="1511" y="1523"/>
                    <a:pt x="1597" y="1260"/>
                    <a:pt x="1685" y="1116"/>
                  </a:cubicBezTo>
                  <a:cubicBezTo>
                    <a:pt x="1829" y="912"/>
                    <a:pt x="2004" y="651"/>
                    <a:pt x="2208" y="505"/>
                  </a:cubicBezTo>
                  <a:cubicBezTo>
                    <a:pt x="2437" y="368"/>
                    <a:pt x="2711" y="312"/>
                    <a:pt x="2992" y="312"/>
                  </a:cubicBezTo>
                  <a:close/>
                  <a:moveTo>
                    <a:pt x="8164" y="1116"/>
                  </a:moveTo>
                  <a:cubicBezTo>
                    <a:pt x="8542" y="1144"/>
                    <a:pt x="10198" y="1116"/>
                    <a:pt x="10372" y="1609"/>
                  </a:cubicBezTo>
                  <a:cubicBezTo>
                    <a:pt x="9995" y="1609"/>
                    <a:pt x="9647" y="1639"/>
                    <a:pt x="9298" y="1667"/>
                  </a:cubicBezTo>
                  <a:cubicBezTo>
                    <a:pt x="8509" y="1715"/>
                    <a:pt x="7740" y="1763"/>
                    <a:pt x="6975" y="1763"/>
                  </a:cubicBezTo>
                  <a:cubicBezTo>
                    <a:pt x="6809" y="1763"/>
                    <a:pt x="6644" y="1761"/>
                    <a:pt x="6478" y="1756"/>
                  </a:cubicBezTo>
                  <a:lnTo>
                    <a:pt x="6276" y="1756"/>
                  </a:lnTo>
                  <a:cubicBezTo>
                    <a:pt x="6276" y="1551"/>
                    <a:pt x="6304" y="1407"/>
                    <a:pt x="6509" y="1291"/>
                  </a:cubicBezTo>
                  <a:cubicBezTo>
                    <a:pt x="6711" y="1144"/>
                    <a:pt x="6827" y="1144"/>
                    <a:pt x="7059" y="1144"/>
                  </a:cubicBezTo>
                  <a:cubicBezTo>
                    <a:pt x="7408" y="1144"/>
                    <a:pt x="7787" y="1116"/>
                    <a:pt x="8164" y="1116"/>
                  </a:cubicBezTo>
                  <a:close/>
                  <a:moveTo>
                    <a:pt x="202" y="2016"/>
                  </a:moveTo>
                  <a:cubicBezTo>
                    <a:pt x="377" y="2104"/>
                    <a:pt x="551" y="2132"/>
                    <a:pt x="756" y="2220"/>
                  </a:cubicBezTo>
                  <a:lnTo>
                    <a:pt x="814" y="2220"/>
                  </a:lnTo>
                  <a:cubicBezTo>
                    <a:pt x="621" y="2575"/>
                    <a:pt x="455" y="2905"/>
                    <a:pt x="413" y="3307"/>
                  </a:cubicBezTo>
                  <a:lnTo>
                    <a:pt x="413" y="3307"/>
                  </a:lnTo>
                  <a:cubicBezTo>
                    <a:pt x="402" y="3196"/>
                    <a:pt x="389" y="3085"/>
                    <a:pt x="377" y="2976"/>
                  </a:cubicBezTo>
                  <a:cubicBezTo>
                    <a:pt x="319" y="2685"/>
                    <a:pt x="232" y="2337"/>
                    <a:pt x="202" y="2016"/>
                  </a:cubicBezTo>
                  <a:close/>
                  <a:moveTo>
                    <a:pt x="1453" y="4398"/>
                  </a:moveTo>
                  <a:lnTo>
                    <a:pt x="1453" y="4398"/>
                  </a:lnTo>
                  <a:cubicBezTo>
                    <a:pt x="1365" y="4631"/>
                    <a:pt x="1279" y="4835"/>
                    <a:pt x="1190" y="5068"/>
                  </a:cubicBezTo>
                  <a:cubicBezTo>
                    <a:pt x="1220" y="4805"/>
                    <a:pt x="1306" y="4603"/>
                    <a:pt x="1453" y="4398"/>
                  </a:cubicBezTo>
                  <a:close/>
                  <a:moveTo>
                    <a:pt x="1423" y="8090"/>
                  </a:moveTo>
                  <a:cubicBezTo>
                    <a:pt x="1423" y="8206"/>
                    <a:pt x="1453" y="8322"/>
                    <a:pt x="1481" y="8408"/>
                  </a:cubicBezTo>
                  <a:cubicBezTo>
                    <a:pt x="1423" y="8613"/>
                    <a:pt x="1365" y="8815"/>
                    <a:pt x="1306" y="8989"/>
                  </a:cubicBezTo>
                  <a:cubicBezTo>
                    <a:pt x="1306" y="9019"/>
                    <a:pt x="1279" y="9019"/>
                    <a:pt x="1279" y="9047"/>
                  </a:cubicBezTo>
                  <a:cubicBezTo>
                    <a:pt x="1248" y="8989"/>
                    <a:pt x="1190" y="8961"/>
                    <a:pt x="1132" y="8931"/>
                  </a:cubicBezTo>
                  <a:cubicBezTo>
                    <a:pt x="1248" y="8641"/>
                    <a:pt x="1337" y="8350"/>
                    <a:pt x="1423" y="8090"/>
                  </a:cubicBezTo>
                  <a:close/>
                  <a:moveTo>
                    <a:pt x="1481" y="8496"/>
                  </a:moveTo>
                  <a:cubicBezTo>
                    <a:pt x="1539" y="8641"/>
                    <a:pt x="1569" y="8757"/>
                    <a:pt x="1627" y="8873"/>
                  </a:cubicBezTo>
                  <a:cubicBezTo>
                    <a:pt x="1597" y="8989"/>
                    <a:pt x="1539" y="9136"/>
                    <a:pt x="1511" y="9252"/>
                  </a:cubicBezTo>
                  <a:lnTo>
                    <a:pt x="1337" y="9078"/>
                  </a:lnTo>
                  <a:lnTo>
                    <a:pt x="1337" y="9019"/>
                  </a:lnTo>
                  <a:cubicBezTo>
                    <a:pt x="1395" y="8845"/>
                    <a:pt x="1453" y="8671"/>
                    <a:pt x="1481" y="8496"/>
                  </a:cubicBezTo>
                  <a:close/>
                  <a:moveTo>
                    <a:pt x="842" y="2220"/>
                  </a:moveTo>
                  <a:cubicBezTo>
                    <a:pt x="1016" y="2279"/>
                    <a:pt x="1190" y="2306"/>
                    <a:pt x="1365" y="2337"/>
                  </a:cubicBezTo>
                  <a:lnTo>
                    <a:pt x="1337" y="2365"/>
                  </a:lnTo>
                  <a:cubicBezTo>
                    <a:pt x="1337" y="2423"/>
                    <a:pt x="1337" y="2481"/>
                    <a:pt x="1306" y="2511"/>
                  </a:cubicBezTo>
                  <a:cubicBezTo>
                    <a:pt x="958" y="3062"/>
                    <a:pt x="783" y="3759"/>
                    <a:pt x="551" y="4398"/>
                  </a:cubicBezTo>
                  <a:cubicBezTo>
                    <a:pt x="551" y="4416"/>
                    <a:pt x="570" y="4432"/>
                    <a:pt x="586" y="4432"/>
                  </a:cubicBezTo>
                  <a:cubicBezTo>
                    <a:pt x="599" y="4432"/>
                    <a:pt x="609" y="4423"/>
                    <a:pt x="609" y="4398"/>
                  </a:cubicBezTo>
                  <a:cubicBezTo>
                    <a:pt x="842" y="3817"/>
                    <a:pt x="988" y="3178"/>
                    <a:pt x="1306" y="2655"/>
                  </a:cubicBezTo>
                  <a:lnTo>
                    <a:pt x="1306" y="2655"/>
                  </a:lnTo>
                  <a:cubicBezTo>
                    <a:pt x="1248" y="2860"/>
                    <a:pt x="1220" y="3062"/>
                    <a:pt x="1248" y="3236"/>
                  </a:cubicBezTo>
                  <a:cubicBezTo>
                    <a:pt x="1190" y="3383"/>
                    <a:pt x="1132" y="3557"/>
                    <a:pt x="1074" y="3701"/>
                  </a:cubicBezTo>
                  <a:cubicBezTo>
                    <a:pt x="958" y="4108"/>
                    <a:pt x="842" y="4487"/>
                    <a:pt x="697" y="4894"/>
                  </a:cubicBezTo>
                  <a:cubicBezTo>
                    <a:pt x="697" y="4908"/>
                    <a:pt x="712" y="4914"/>
                    <a:pt x="726" y="4914"/>
                  </a:cubicBezTo>
                  <a:cubicBezTo>
                    <a:pt x="741" y="4914"/>
                    <a:pt x="756" y="4908"/>
                    <a:pt x="756" y="4894"/>
                  </a:cubicBezTo>
                  <a:cubicBezTo>
                    <a:pt x="900" y="4515"/>
                    <a:pt x="1016" y="4108"/>
                    <a:pt x="1132" y="3731"/>
                  </a:cubicBezTo>
                  <a:cubicBezTo>
                    <a:pt x="1190" y="3585"/>
                    <a:pt x="1220" y="3441"/>
                    <a:pt x="1279" y="3325"/>
                  </a:cubicBezTo>
                  <a:cubicBezTo>
                    <a:pt x="1306" y="3441"/>
                    <a:pt x="1395" y="3557"/>
                    <a:pt x="1511" y="3701"/>
                  </a:cubicBezTo>
                  <a:cubicBezTo>
                    <a:pt x="1599" y="3772"/>
                    <a:pt x="1695" y="3835"/>
                    <a:pt x="1795" y="3893"/>
                  </a:cubicBezTo>
                  <a:lnTo>
                    <a:pt x="1795" y="3893"/>
                  </a:lnTo>
                  <a:cubicBezTo>
                    <a:pt x="1788" y="3893"/>
                    <a:pt x="1780" y="3897"/>
                    <a:pt x="1771" y="3906"/>
                  </a:cubicBezTo>
                  <a:cubicBezTo>
                    <a:pt x="1453" y="4254"/>
                    <a:pt x="1074" y="4573"/>
                    <a:pt x="1074" y="5068"/>
                  </a:cubicBezTo>
                  <a:cubicBezTo>
                    <a:pt x="1046" y="5184"/>
                    <a:pt x="1074" y="5300"/>
                    <a:pt x="1074" y="5417"/>
                  </a:cubicBezTo>
                  <a:cubicBezTo>
                    <a:pt x="930" y="5851"/>
                    <a:pt x="783" y="6288"/>
                    <a:pt x="667" y="6723"/>
                  </a:cubicBezTo>
                  <a:cubicBezTo>
                    <a:pt x="667" y="6757"/>
                    <a:pt x="687" y="6771"/>
                    <a:pt x="710" y="6771"/>
                  </a:cubicBezTo>
                  <a:cubicBezTo>
                    <a:pt x="726" y="6771"/>
                    <a:pt x="743" y="6765"/>
                    <a:pt x="756" y="6753"/>
                  </a:cubicBezTo>
                  <a:cubicBezTo>
                    <a:pt x="842" y="6346"/>
                    <a:pt x="958" y="5940"/>
                    <a:pt x="1104" y="5533"/>
                  </a:cubicBezTo>
                  <a:cubicBezTo>
                    <a:pt x="1132" y="5649"/>
                    <a:pt x="1162" y="5765"/>
                    <a:pt x="1162" y="5881"/>
                  </a:cubicBezTo>
                  <a:cubicBezTo>
                    <a:pt x="1016" y="6288"/>
                    <a:pt x="900" y="6695"/>
                    <a:pt x="783" y="7102"/>
                  </a:cubicBezTo>
                  <a:cubicBezTo>
                    <a:pt x="783" y="7121"/>
                    <a:pt x="812" y="7142"/>
                    <a:pt x="829" y="7142"/>
                  </a:cubicBezTo>
                  <a:cubicBezTo>
                    <a:pt x="836" y="7142"/>
                    <a:pt x="842" y="7139"/>
                    <a:pt x="842" y="7130"/>
                  </a:cubicBezTo>
                  <a:cubicBezTo>
                    <a:pt x="958" y="6723"/>
                    <a:pt x="1074" y="6346"/>
                    <a:pt x="1190" y="5967"/>
                  </a:cubicBezTo>
                  <a:lnTo>
                    <a:pt x="1190" y="5998"/>
                  </a:lnTo>
                  <a:cubicBezTo>
                    <a:pt x="1220" y="6200"/>
                    <a:pt x="1248" y="6404"/>
                    <a:pt x="1279" y="6579"/>
                  </a:cubicBezTo>
                  <a:cubicBezTo>
                    <a:pt x="1132" y="7013"/>
                    <a:pt x="988" y="7420"/>
                    <a:pt x="900" y="7827"/>
                  </a:cubicBezTo>
                  <a:cubicBezTo>
                    <a:pt x="883" y="7861"/>
                    <a:pt x="897" y="7875"/>
                    <a:pt x="916" y="7875"/>
                  </a:cubicBezTo>
                  <a:cubicBezTo>
                    <a:pt x="930" y="7875"/>
                    <a:pt x="946" y="7869"/>
                    <a:pt x="958" y="7857"/>
                  </a:cubicBezTo>
                  <a:cubicBezTo>
                    <a:pt x="1074" y="7478"/>
                    <a:pt x="1190" y="7072"/>
                    <a:pt x="1306" y="6695"/>
                  </a:cubicBezTo>
                  <a:cubicBezTo>
                    <a:pt x="1306" y="6811"/>
                    <a:pt x="1337" y="6955"/>
                    <a:pt x="1337" y="7072"/>
                  </a:cubicBezTo>
                  <a:cubicBezTo>
                    <a:pt x="1162" y="7595"/>
                    <a:pt x="958" y="8090"/>
                    <a:pt x="842" y="8641"/>
                  </a:cubicBezTo>
                  <a:cubicBezTo>
                    <a:pt x="826" y="8658"/>
                    <a:pt x="847" y="8674"/>
                    <a:pt x="868" y="8674"/>
                  </a:cubicBezTo>
                  <a:cubicBezTo>
                    <a:pt x="884" y="8674"/>
                    <a:pt x="900" y="8665"/>
                    <a:pt x="900" y="8641"/>
                  </a:cubicBezTo>
                  <a:cubicBezTo>
                    <a:pt x="1016" y="8176"/>
                    <a:pt x="1190" y="7683"/>
                    <a:pt x="1365" y="7218"/>
                  </a:cubicBezTo>
                  <a:cubicBezTo>
                    <a:pt x="1365" y="7420"/>
                    <a:pt x="1395" y="7653"/>
                    <a:pt x="1395" y="7857"/>
                  </a:cubicBezTo>
                  <a:cubicBezTo>
                    <a:pt x="1190" y="8408"/>
                    <a:pt x="1016" y="8931"/>
                    <a:pt x="872" y="9484"/>
                  </a:cubicBezTo>
                  <a:cubicBezTo>
                    <a:pt x="814" y="8931"/>
                    <a:pt x="814" y="8408"/>
                    <a:pt x="756" y="7857"/>
                  </a:cubicBezTo>
                  <a:cubicBezTo>
                    <a:pt x="667" y="7013"/>
                    <a:pt x="609" y="6172"/>
                    <a:pt x="581" y="5328"/>
                  </a:cubicBezTo>
                  <a:cubicBezTo>
                    <a:pt x="534" y="4690"/>
                    <a:pt x="486" y="4032"/>
                    <a:pt x="423" y="3402"/>
                  </a:cubicBezTo>
                  <a:lnTo>
                    <a:pt x="423" y="3402"/>
                  </a:lnTo>
                  <a:cubicBezTo>
                    <a:pt x="427" y="3403"/>
                    <a:pt x="431" y="3404"/>
                    <a:pt x="436" y="3404"/>
                  </a:cubicBezTo>
                  <a:cubicBezTo>
                    <a:pt x="450" y="3404"/>
                    <a:pt x="465" y="3397"/>
                    <a:pt x="465" y="3383"/>
                  </a:cubicBezTo>
                  <a:cubicBezTo>
                    <a:pt x="465" y="2976"/>
                    <a:pt x="667" y="2597"/>
                    <a:pt x="842" y="2220"/>
                  </a:cubicBezTo>
                  <a:close/>
                  <a:moveTo>
                    <a:pt x="1655" y="8931"/>
                  </a:moveTo>
                  <a:cubicBezTo>
                    <a:pt x="1743" y="9019"/>
                    <a:pt x="1802" y="9136"/>
                    <a:pt x="1918" y="9194"/>
                  </a:cubicBezTo>
                  <a:cubicBezTo>
                    <a:pt x="1918" y="9213"/>
                    <a:pt x="1932" y="9234"/>
                    <a:pt x="1950" y="9234"/>
                  </a:cubicBezTo>
                  <a:cubicBezTo>
                    <a:pt x="1958" y="9234"/>
                    <a:pt x="1967" y="9231"/>
                    <a:pt x="1976" y="9222"/>
                  </a:cubicBezTo>
                  <a:cubicBezTo>
                    <a:pt x="2092" y="9310"/>
                    <a:pt x="2208" y="9338"/>
                    <a:pt x="2383" y="9368"/>
                  </a:cubicBezTo>
                  <a:cubicBezTo>
                    <a:pt x="2294" y="9426"/>
                    <a:pt x="2236" y="9484"/>
                    <a:pt x="2150" y="9542"/>
                  </a:cubicBezTo>
                  <a:cubicBezTo>
                    <a:pt x="2126" y="9542"/>
                    <a:pt x="2140" y="9579"/>
                    <a:pt x="2161" y="9579"/>
                  </a:cubicBezTo>
                  <a:cubicBezTo>
                    <a:pt x="2166" y="9579"/>
                    <a:pt x="2172" y="9577"/>
                    <a:pt x="2178" y="9570"/>
                  </a:cubicBezTo>
                  <a:cubicBezTo>
                    <a:pt x="2266" y="9512"/>
                    <a:pt x="2383" y="9454"/>
                    <a:pt x="2469" y="9396"/>
                  </a:cubicBezTo>
                  <a:cubicBezTo>
                    <a:pt x="2615" y="9396"/>
                    <a:pt x="2759" y="9426"/>
                    <a:pt x="2906" y="9454"/>
                  </a:cubicBezTo>
                  <a:cubicBezTo>
                    <a:pt x="2615" y="9687"/>
                    <a:pt x="2325" y="9949"/>
                    <a:pt x="2034" y="10182"/>
                  </a:cubicBezTo>
                  <a:cubicBezTo>
                    <a:pt x="1946" y="9977"/>
                    <a:pt x="1860" y="9775"/>
                    <a:pt x="1743" y="9601"/>
                  </a:cubicBezTo>
                  <a:cubicBezTo>
                    <a:pt x="1771" y="9454"/>
                    <a:pt x="1802" y="9338"/>
                    <a:pt x="1829" y="9222"/>
                  </a:cubicBezTo>
                  <a:cubicBezTo>
                    <a:pt x="1847" y="9188"/>
                    <a:pt x="1835" y="9174"/>
                    <a:pt x="1815" y="9174"/>
                  </a:cubicBezTo>
                  <a:cubicBezTo>
                    <a:pt x="1802" y="9174"/>
                    <a:pt x="1784" y="9181"/>
                    <a:pt x="1771" y="9194"/>
                  </a:cubicBezTo>
                  <a:cubicBezTo>
                    <a:pt x="1743" y="9310"/>
                    <a:pt x="1713" y="9396"/>
                    <a:pt x="1713" y="9512"/>
                  </a:cubicBezTo>
                  <a:cubicBezTo>
                    <a:pt x="1655" y="9454"/>
                    <a:pt x="1597" y="9368"/>
                    <a:pt x="1539" y="9310"/>
                  </a:cubicBezTo>
                  <a:cubicBezTo>
                    <a:pt x="1597" y="9194"/>
                    <a:pt x="1627" y="9047"/>
                    <a:pt x="1655" y="8931"/>
                  </a:cubicBezTo>
                  <a:close/>
                  <a:moveTo>
                    <a:pt x="2352" y="10384"/>
                  </a:moveTo>
                  <a:cubicBezTo>
                    <a:pt x="2352" y="10384"/>
                    <a:pt x="2325" y="10414"/>
                    <a:pt x="2294" y="10414"/>
                  </a:cubicBezTo>
                  <a:cubicBezTo>
                    <a:pt x="2266" y="10442"/>
                    <a:pt x="2266" y="10472"/>
                    <a:pt x="2236" y="10472"/>
                  </a:cubicBezTo>
                  <a:cubicBezTo>
                    <a:pt x="2236" y="10414"/>
                    <a:pt x="2294" y="10384"/>
                    <a:pt x="2352" y="10384"/>
                  </a:cubicBezTo>
                  <a:close/>
                  <a:moveTo>
                    <a:pt x="2992" y="9454"/>
                  </a:moveTo>
                  <a:cubicBezTo>
                    <a:pt x="3108" y="9484"/>
                    <a:pt x="3254" y="9512"/>
                    <a:pt x="3398" y="9512"/>
                  </a:cubicBezTo>
                  <a:lnTo>
                    <a:pt x="2875" y="9949"/>
                  </a:lnTo>
                  <a:cubicBezTo>
                    <a:pt x="2759" y="10065"/>
                    <a:pt x="2643" y="10151"/>
                    <a:pt x="2527" y="10240"/>
                  </a:cubicBezTo>
                  <a:cubicBezTo>
                    <a:pt x="2469" y="10268"/>
                    <a:pt x="2441" y="10326"/>
                    <a:pt x="2411" y="10356"/>
                  </a:cubicBezTo>
                  <a:cubicBezTo>
                    <a:pt x="2411" y="10326"/>
                    <a:pt x="2383" y="10326"/>
                    <a:pt x="2352" y="10326"/>
                  </a:cubicBezTo>
                  <a:cubicBezTo>
                    <a:pt x="2257" y="10351"/>
                    <a:pt x="2122" y="10394"/>
                    <a:pt x="2126" y="10506"/>
                  </a:cubicBezTo>
                  <a:lnTo>
                    <a:pt x="2126" y="10506"/>
                  </a:lnTo>
                  <a:cubicBezTo>
                    <a:pt x="2107" y="10425"/>
                    <a:pt x="2085" y="10345"/>
                    <a:pt x="2062" y="10268"/>
                  </a:cubicBezTo>
                  <a:lnTo>
                    <a:pt x="2062" y="10240"/>
                  </a:lnTo>
                  <a:cubicBezTo>
                    <a:pt x="2383" y="9977"/>
                    <a:pt x="2673" y="9717"/>
                    <a:pt x="2992" y="9454"/>
                  </a:cubicBezTo>
                  <a:close/>
                  <a:moveTo>
                    <a:pt x="1104" y="8989"/>
                  </a:moveTo>
                  <a:cubicBezTo>
                    <a:pt x="1162" y="9019"/>
                    <a:pt x="1220" y="9078"/>
                    <a:pt x="1279" y="9136"/>
                  </a:cubicBezTo>
                  <a:cubicBezTo>
                    <a:pt x="1162" y="9484"/>
                    <a:pt x="1104" y="9861"/>
                    <a:pt x="988" y="10240"/>
                  </a:cubicBezTo>
                  <a:cubicBezTo>
                    <a:pt x="973" y="10254"/>
                    <a:pt x="980" y="10261"/>
                    <a:pt x="994" y="10261"/>
                  </a:cubicBezTo>
                  <a:cubicBezTo>
                    <a:pt x="1009" y="10261"/>
                    <a:pt x="1031" y="10254"/>
                    <a:pt x="1046" y="10240"/>
                  </a:cubicBezTo>
                  <a:cubicBezTo>
                    <a:pt x="1162" y="9891"/>
                    <a:pt x="1220" y="9512"/>
                    <a:pt x="1306" y="9164"/>
                  </a:cubicBezTo>
                  <a:cubicBezTo>
                    <a:pt x="1365" y="9222"/>
                    <a:pt x="1423" y="9310"/>
                    <a:pt x="1481" y="9368"/>
                  </a:cubicBezTo>
                  <a:cubicBezTo>
                    <a:pt x="1306" y="9919"/>
                    <a:pt x="1132" y="10500"/>
                    <a:pt x="1016" y="11081"/>
                  </a:cubicBezTo>
                  <a:lnTo>
                    <a:pt x="930" y="10472"/>
                  </a:lnTo>
                  <a:cubicBezTo>
                    <a:pt x="900" y="10182"/>
                    <a:pt x="872" y="9891"/>
                    <a:pt x="872" y="9570"/>
                  </a:cubicBezTo>
                  <a:lnTo>
                    <a:pt x="872" y="9570"/>
                  </a:lnTo>
                  <a:cubicBezTo>
                    <a:pt x="872" y="9580"/>
                    <a:pt x="875" y="9584"/>
                    <a:pt x="879" y="9584"/>
                  </a:cubicBezTo>
                  <a:cubicBezTo>
                    <a:pt x="887" y="9584"/>
                    <a:pt x="900" y="9570"/>
                    <a:pt x="900" y="9570"/>
                  </a:cubicBezTo>
                  <a:cubicBezTo>
                    <a:pt x="988" y="9368"/>
                    <a:pt x="1046" y="9194"/>
                    <a:pt x="1104" y="8989"/>
                  </a:cubicBezTo>
                  <a:close/>
                  <a:moveTo>
                    <a:pt x="3863" y="9454"/>
                  </a:moveTo>
                  <a:cubicBezTo>
                    <a:pt x="3835" y="9717"/>
                    <a:pt x="3777" y="10007"/>
                    <a:pt x="3747" y="10268"/>
                  </a:cubicBezTo>
                  <a:cubicBezTo>
                    <a:pt x="3254" y="10733"/>
                    <a:pt x="2789" y="11228"/>
                    <a:pt x="2294" y="11720"/>
                  </a:cubicBezTo>
                  <a:cubicBezTo>
                    <a:pt x="2294" y="11546"/>
                    <a:pt x="2266" y="11402"/>
                    <a:pt x="2266" y="11256"/>
                  </a:cubicBezTo>
                  <a:cubicBezTo>
                    <a:pt x="2325" y="11228"/>
                    <a:pt x="2352" y="11228"/>
                    <a:pt x="2411" y="11170"/>
                  </a:cubicBezTo>
                  <a:cubicBezTo>
                    <a:pt x="2469" y="11111"/>
                    <a:pt x="2527" y="11023"/>
                    <a:pt x="2585" y="10937"/>
                  </a:cubicBezTo>
                  <a:cubicBezTo>
                    <a:pt x="2673" y="10879"/>
                    <a:pt x="2759" y="10791"/>
                    <a:pt x="2817" y="10733"/>
                  </a:cubicBezTo>
                  <a:lnTo>
                    <a:pt x="3777" y="9861"/>
                  </a:lnTo>
                  <a:cubicBezTo>
                    <a:pt x="3797" y="9841"/>
                    <a:pt x="3774" y="9820"/>
                    <a:pt x="3759" y="9820"/>
                  </a:cubicBezTo>
                  <a:cubicBezTo>
                    <a:pt x="3752" y="9820"/>
                    <a:pt x="3747" y="9824"/>
                    <a:pt x="3747" y="9833"/>
                  </a:cubicBezTo>
                  <a:cubicBezTo>
                    <a:pt x="3487" y="10035"/>
                    <a:pt x="3224" y="10268"/>
                    <a:pt x="2992" y="10500"/>
                  </a:cubicBezTo>
                  <a:cubicBezTo>
                    <a:pt x="2848" y="10616"/>
                    <a:pt x="2731" y="10733"/>
                    <a:pt x="2615" y="10849"/>
                  </a:cubicBezTo>
                  <a:cubicBezTo>
                    <a:pt x="2527" y="10907"/>
                    <a:pt x="2352" y="11139"/>
                    <a:pt x="2236" y="11170"/>
                  </a:cubicBezTo>
                  <a:cubicBezTo>
                    <a:pt x="2218" y="10976"/>
                    <a:pt x="2186" y="10769"/>
                    <a:pt x="2140" y="10567"/>
                  </a:cubicBezTo>
                  <a:lnTo>
                    <a:pt x="2140" y="10567"/>
                  </a:lnTo>
                  <a:cubicBezTo>
                    <a:pt x="2143" y="10574"/>
                    <a:pt x="2146" y="10581"/>
                    <a:pt x="2150" y="10588"/>
                  </a:cubicBezTo>
                  <a:lnTo>
                    <a:pt x="2208" y="10588"/>
                  </a:lnTo>
                  <a:cubicBezTo>
                    <a:pt x="2643" y="10240"/>
                    <a:pt x="3050" y="9891"/>
                    <a:pt x="3487" y="9542"/>
                  </a:cubicBezTo>
                  <a:cubicBezTo>
                    <a:pt x="3631" y="9542"/>
                    <a:pt x="3747" y="9512"/>
                    <a:pt x="3863" y="9454"/>
                  </a:cubicBezTo>
                  <a:close/>
                  <a:moveTo>
                    <a:pt x="8665" y="12144"/>
                  </a:moveTo>
                  <a:cubicBezTo>
                    <a:pt x="8662" y="12144"/>
                    <a:pt x="8659" y="12147"/>
                    <a:pt x="8659" y="12157"/>
                  </a:cubicBezTo>
                  <a:cubicBezTo>
                    <a:pt x="8677" y="12157"/>
                    <a:pt x="8671" y="12144"/>
                    <a:pt x="8665" y="12144"/>
                  </a:cubicBezTo>
                  <a:close/>
                  <a:moveTo>
                    <a:pt x="3747" y="10356"/>
                  </a:moveTo>
                  <a:cubicBezTo>
                    <a:pt x="3747" y="10530"/>
                    <a:pt x="3747" y="10674"/>
                    <a:pt x="3777" y="10821"/>
                  </a:cubicBezTo>
                  <a:cubicBezTo>
                    <a:pt x="3312" y="11314"/>
                    <a:pt x="2848" y="11809"/>
                    <a:pt x="2352" y="12274"/>
                  </a:cubicBezTo>
                  <a:cubicBezTo>
                    <a:pt x="2352" y="12243"/>
                    <a:pt x="2325" y="12243"/>
                    <a:pt x="2325" y="12243"/>
                  </a:cubicBezTo>
                  <a:cubicBezTo>
                    <a:pt x="2325" y="12099"/>
                    <a:pt x="2325" y="11953"/>
                    <a:pt x="2294" y="11809"/>
                  </a:cubicBezTo>
                  <a:cubicBezTo>
                    <a:pt x="2789" y="11314"/>
                    <a:pt x="3254" y="10821"/>
                    <a:pt x="3747" y="10356"/>
                  </a:cubicBezTo>
                  <a:close/>
                  <a:moveTo>
                    <a:pt x="3805" y="10879"/>
                  </a:moveTo>
                  <a:cubicBezTo>
                    <a:pt x="3805" y="10907"/>
                    <a:pt x="3805" y="10937"/>
                    <a:pt x="3835" y="10965"/>
                  </a:cubicBezTo>
                  <a:cubicBezTo>
                    <a:pt x="3863" y="11081"/>
                    <a:pt x="3952" y="11170"/>
                    <a:pt x="4038" y="11256"/>
                  </a:cubicBezTo>
                  <a:cubicBezTo>
                    <a:pt x="3980" y="11518"/>
                    <a:pt x="3980" y="11779"/>
                    <a:pt x="3952" y="12069"/>
                  </a:cubicBezTo>
                  <a:cubicBezTo>
                    <a:pt x="3429" y="12680"/>
                    <a:pt x="2875" y="13320"/>
                    <a:pt x="2352" y="13959"/>
                  </a:cubicBezTo>
                  <a:cubicBezTo>
                    <a:pt x="2352" y="13785"/>
                    <a:pt x="2352" y="13610"/>
                    <a:pt x="2325" y="13436"/>
                  </a:cubicBezTo>
                  <a:cubicBezTo>
                    <a:pt x="2731" y="12971"/>
                    <a:pt x="3166" y="12564"/>
                    <a:pt x="3603" y="12099"/>
                  </a:cubicBezTo>
                  <a:cubicBezTo>
                    <a:pt x="3623" y="12078"/>
                    <a:pt x="3599" y="12058"/>
                    <a:pt x="3574" y="12058"/>
                  </a:cubicBezTo>
                  <a:cubicBezTo>
                    <a:pt x="3564" y="12058"/>
                    <a:pt x="3553" y="12061"/>
                    <a:pt x="3545" y="12069"/>
                  </a:cubicBezTo>
                  <a:cubicBezTo>
                    <a:pt x="3138" y="12476"/>
                    <a:pt x="2731" y="12883"/>
                    <a:pt x="2325" y="13320"/>
                  </a:cubicBezTo>
                  <a:lnTo>
                    <a:pt x="2325" y="12913"/>
                  </a:lnTo>
                  <a:cubicBezTo>
                    <a:pt x="2731" y="12418"/>
                    <a:pt x="3138" y="11983"/>
                    <a:pt x="3573" y="11518"/>
                  </a:cubicBezTo>
                  <a:cubicBezTo>
                    <a:pt x="3594" y="11497"/>
                    <a:pt x="3571" y="11477"/>
                    <a:pt x="3545" y="11477"/>
                  </a:cubicBezTo>
                  <a:cubicBezTo>
                    <a:pt x="3535" y="11477"/>
                    <a:pt x="3523" y="11480"/>
                    <a:pt x="3515" y="11488"/>
                  </a:cubicBezTo>
                  <a:cubicBezTo>
                    <a:pt x="3108" y="11925"/>
                    <a:pt x="2731" y="12332"/>
                    <a:pt x="2325" y="12797"/>
                  </a:cubicBezTo>
                  <a:lnTo>
                    <a:pt x="2325" y="12476"/>
                  </a:lnTo>
                  <a:lnTo>
                    <a:pt x="2325" y="12390"/>
                  </a:lnTo>
                  <a:cubicBezTo>
                    <a:pt x="2557" y="12185"/>
                    <a:pt x="2759" y="11953"/>
                    <a:pt x="2992" y="11720"/>
                  </a:cubicBezTo>
                  <a:cubicBezTo>
                    <a:pt x="3254" y="11430"/>
                    <a:pt x="3515" y="11170"/>
                    <a:pt x="3805" y="10879"/>
                  </a:cubicBezTo>
                  <a:close/>
                  <a:moveTo>
                    <a:pt x="7322" y="13754"/>
                  </a:moveTo>
                  <a:cubicBezTo>
                    <a:pt x="7350" y="13785"/>
                    <a:pt x="7408" y="13785"/>
                    <a:pt x="7466" y="13785"/>
                  </a:cubicBezTo>
                  <a:cubicBezTo>
                    <a:pt x="7408" y="13843"/>
                    <a:pt x="7350" y="13901"/>
                    <a:pt x="7292" y="13987"/>
                  </a:cubicBezTo>
                  <a:cubicBezTo>
                    <a:pt x="7292" y="13901"/>
                    <a:pt x="7292" y="13843"/>
                    <a:pt x="7322" y="13754"/>
                  </a:cubicBezTo>
                  <a:close/>
                  <a:moveTo>
                    <a:pt x="7873" y="13754"/>
                  </a:moveTo>
                  <a:cubicBezTo>
                    <a:pt x="7787" y="13843"/>
                    <a:pt x="7729" y="13901"/>
                    <a:pt x="7671" y="13987"/>
                  </a:cubicBezTo>
                  <a:cubicBezTo>
                    <a:pt x="7555" y="14161"/>
                    <a:pt x="7438" y="14308"/>
                    <a:pt x="7292" y="14452"/>
                  </a:cubicBezTo>
                  <a:lnTo>
                    <a:pt x="7292" y="14103"/>
                  </a:lnTo>
                  <a:cubicBezTo>
                    <a:pt x="7380" y="13987"/>
                    <a:pt x="7466" y="13871"/>
                    <a:pt x="7524" y="13785"/>
                  </a:cubicBezTo>
                  <a:cubicBezTo>
                    <a:pt x="7641" y="13785"/>
                    <a:pt x="7757" y="13754"/>
                    <a:pt x="7873" y="13754"/>
                  </a:cubicBezTo>
                  <a:close/>
                  <a:moveTo>
                    <a:pt x="1511" y="9426"/>
                  </a:moveTo>
                  <a:cubicBezTo>
                    <a:pt x="1569" y="9484"/>
                    <a:pt x="1627" y="9570"/>
                    <a:pt x="1655" y="9659"/>
                  </a:cubicBezTo>
                  <a:cubicBezTo>
                    <a:pt x="1511" y="10326"/>
                    <a:pt x="1337" y="10995"/>
                    <a:pt x="1279" y="11662"/>
                  </a:cubicBezTo>
                  <a:cubicBezTo>
                    <a:pt x="1279" y="11691"/>
                    <a:pt x="1293" y="11706"/>
                    <a:pt x="1308" y="11706"/>
                  </a:cubicBezTo>
                  <a:cubicBezTo>
                    <a:pt x="1322" y="11706"/>
                    <a:pt x="1337" y="11691"/>
                    <a:pt x="1337" y="11662"/>
                  </a:cubicBezTo>
                  <a:cubicBezTo>
                    <a:pt x="1453" y="11023"/>
                    <a:pt x="1569" y="10384"/>
                    <a:pt x="1713" y="9745"/>
                  </a:cubicBezTo>
                  <a:cubicBezTo>
                    <a:pt x="1771" y="9891"/>
                    <a:pt x="1829" y="10007"/>
                    <a:pt x="1860" y="10151"/>
                  </a:cubicBezTo>
                  <a:cubicBezTo>
                    <a:pt x="1771" y="10500"/>
                    <a:pt x="1655" y="10849"/>
                    <a:pt x="1569" y="11197"/>
                  </a:cubicBezTo>
                  <a:cubicBezTo>
                    <a:pt x="1539" y="11372"/>
                    <a:pt x="1481" y="11546"/>
                    <a:pt x="1453" y="11720"/>
                  </a:cubicBezTo>
                  <a:cubicBezTo>
                    <a:pt x="1423" y="11867"/>
                    <a:pt x="1395" y="12127"/>
                    <a:pt x="1337" y="12243"/>
                  </a:cubicBezTo>
                  <a:cubicBezTo>
                    <a:pt x="1315" y="12265"/>
                    <a:pt x="1338" y="12285"/>
                    <a:pt x="1364" y="12285"/>
                  </a:cubicBezTo>
                  <a:cubicBezTo>
                    <a:pt x="1375" y="12285"/>
                    <a:pt x="1386" y="12282"/>
                    <a:pt x="1395" y="12274"/>
                  </a:cubicBezTo>
                  <a:cubicBezTo>
                    <a:pt x="1481" y="12185"/>
                    <a:pt x="1453" y="12041"/>
                    <a:pt x="1481" y="11925"/>
                  </a:cubicBezTo>
                  <a:cubicBezTo>
                    <a:pt x="1511" y="11720"/>
                    <a:pt x="1569" y="11546"/>
                    <a:pt x="1597" y="11344"/>
                  </a:cubicBezTo>
                  <a:cubicBezTo>
                    <a:pt x="1713" y="10965"/>
                    <a:pt x="1802" y="10588"/>
                    <a:pt x="1888" y="10210"/>
                  </a:cubicBezTo>
                  <a:cubicBezTo>
                    <a:pt x="1888" y="10240"/>
                    <a:pt x="1918" y="10268"/>
                    <a:pt x="1918" y="10298"/>
                  </a:cubicBezTo>
                  <a:lnTo>
                    <a:pt x="1918" y="10326"/>
                  </a:lnTo>
                  <a:cubicBezTo>
                    <a:pt x="1946" y="10414"/>
                    <a:pt x="1976" y="10472"/>
                    <a:pt x="1976" y="10530"/>
                  </a:cubicBezTo>
                  <a:cubicBezTo>
                    <a:pt x="1860" y="11081"/>
                    <a:pt x="1743" y="11604"/>
                    <a:pt x="1627" y="12127"/>
                  </a:cubicBezTo>
                  <a:lnTo>
                    <a:pt x="1453" y="12825"/>
                  </a:lnTo>
                  <a:cubicBezTo>
                    <a:pt x="1423" y="12999"/>
                    <a:pt x="1365" y="13145"/>
                    <a:pt x="1423" y="13289"/>
                  </a:cubicBezTo>
                  <a:cubicBezTo>
                    <a:pt x="1434" y="13312"/>
                    <a:pt x="1450" y="13322"/>
                    <a:pt x="1463" y="13322"/>
                  </a:cubicBezTo>
                  <a:cubicBezTo>
                    <a:pt x="1485" y="13322"/>
                    <a:pt x="1499" y="13297"/>
                    <a:pt x="1481" y="13262"/>
                  </a:cubicBezTo>
                  <a:cubicBezTo>
                    <a:pt x="1453" y="13173"/>
                    <a:pt x="1511" y="12941"/>
                    <a:pt x="1539" y="12797"/>
                  </a:cubicBezTo>
                  <a:cubicBezTo>
                    <a:pt x="1539" y="12708"/>
                    <a:pt x="1569" y="12592"/>
                    <a:pt x="1597" y="12476"/>
                  </a:cubicBezTo>
                  <a:cubicBezTo>
                    <a:pt x="1655" y="12274"/>
                    <a:pt x="1685" y="12069"/>
                    <a:pt x="1743" y="11867"/>
                  </a:cubicBezTo>
                  <a:lnTo>
                    <a:pt x="2004" y="10647"/>
                  </a:lnTo>
                  <a:cubicBezTo>
                    <a:pt x="2034" y="10907"/>
                    <a:pt x="2062" y="11197"/>
                    <a:pt x="2092" y="11460"/>
                  </a:cubicBezTo>
                  <a:cubicBezTo>
                    <a:pt x="1976" y="11895"/>
                    <a:pt x="1860" y="12332"/>
                    <a:pt x="1771" y="12739"/>
                  </a:cubicBezTo>
                  <a:cubicBezTo>
                    <a:pt x="1655" y="13231"/>
                    <a:pt x="1539" y="13696"/>
                    <a:pt x="1511" y="14191"/>
                  </a:cubicBezTo>
                  <a:cubicBezTo>
                    <a:pt x="1511" y="14220"/>
                    <a:pt x="1532" y="14235"/>
                    <a:pt x="1554" y="14235"/>
                  </a:cubicBezTo>
                  <a:cubicBezTo>
                    <a:pt x="1575" y="14235"/>
                    <a:pt x="1597" y="14220"/>
                    <a:pt x="1597" y="14191"/>
                  </a:cubicBezTo>
                  <a:cubicBezTo>
                    <a:pt x="1627" y="13696"/>
                    <a:pt x="1743" y="13203"/>
                    <a:pt x="1860" y="12680"/>
                  </a:cubicBezTo>
                  <a:cubicBezTo>
                    <a:pt x="1946" y="12360"/>
                    <a:pt x="2004" y="12011"/>
                    <a:pt x="2092" y="11693"/>
                  </a:cubicBezTo>
                  <a:lnTo>
                    <a:pt x="2092" y="11895"/>
                  </a:lnTo>
                  <a:cubicBezTo>
                    <a:pt x="2092" y="11925"/>
                    <a:pt x="2062" y="11925"/>
                    <a:pt x="2062" y="11953"/>
                  </a:cubicBezTo>
                  <a:cubicBezTo>
                    <a:pt x="2039" y="11977"/>
                    <a:pt x="2053" y="12019"/>
                    <a:pt x="2075" y="12019"/>
                  </a:cubicBezTo>
                  <a:cubicBezTo>
                    <a:pt x="2080" y="12019"/>
                    <a:pt x="2086" y="12017"/>
                    <a:pt x="2092" y="12011"/>
                  </a:cubicBezTo>
                  <a:lnTo>
                    <a:pt x="2092" y="12650"/>
                  </a:lnTo>
                  <a:cubicBezTo>
                    <a:pt x="1888" y="13406"/>
                    <a:pt x="1685" y="14219"/>
                    <a:pt x="1539" y="15005"/>
                  </a:cubicBezTo>
                  <a:cubicBezTo>
                    <a:pt x="1423" y="13754"/>
                    <a:pt x="1190" y="12506"/>
                    <a:pt x="1046" y="11256"/>
                  </a:cubicBezTo>
                  <a:cubicBezTo>
                    <a:pt x="1162" y="10647"/>
                    <a:pt x="1337" y="10035"/>
                    <a:pt x="1511" y="9426"/>
                  </a:cubicBezTo>
                  <a:close/>
                  <a:moveTo>
                    <a:pt x="8396" y="13580"/>
                  </a:moveTo>
                  <a:lnTo>
                    <a:pt x="8396" y="13580"/>
                  </a:lnTo>
                  <a:cubicBezTo>
                    <a:pt x="8164" y="13901"/>
                    <a:pt x="7931" y="14191"/>
                    <a:pt x="7699" y="14482"/>
                  </a:cubicBezTo>
                  <a:cubicBezTo>
                    <a:pt x="7582" y="14626"/>
                    <a:pt x="7496" y="14772"/>
                    <a:pt x="7380" y="14917"/>
                  </a:cubicBezTo>
                  <a:cubicBezTo>
                    <a:pt x="7350" y="14947"/>
                    <a:pt x="7322" y="14975"/>
                    <a:pt x="7322" y="15005"/>
                  </a:cubicBezTo>
                  <a:cubicBezTo>
                    <a:pt x="7292" y="14858"/>
                    <a:pt x="7292" y="14714"/>
                    <a:pt x="7292" y="14598"/>
                  </a:cubicBezTo>
                  <a:cubicBezTo>
                    <a:pt x="7438" y="14424"/>
                    <a:pt x="7555" y="14277"/>
                    <a:pt x="7671" y="14103"/>
                  </a:cubicBezTo>
                  <a:cubicBezTo>
                    <a:pt x="7757" y="13987"/>
                    <a:pt x="7873" y="13843"/>
                    <a:pt x="7961" y="13726"/>
                  </a:cubicBezTo>
                  <a:cubicBezTo>
                    <a:pt x="8105" y="13696"/>
                    <a:pt x="8252" y="13638"/>
                    <a:pt x="8396" y="13580"/>
                  </a:cubicBezTo>
                  <a:close/>
                  <a:moveTo>
                    <a:pt x="2092" y="12971"/>
                  </a:moveTo>
                  <a:lnTo>
                    <a:pt x="2092" y="13203"/>
                  </a:lnTo>
                  <a:lnTo>
                    <a:pt x="2092" y="13522"/>
                  </a:lnTo>
                  <a:cubicBezTo>
                    <a:pt x="1918" y="14249"/>
                    <a:pt x="1713" y="14947"/>
                    <a:pt x="1685" y="15672"/>
                  </a:cubicBezTo>
                  <a:cubicBezTo>
                    <a:pt x="1685" y="15687"/>
                    <a:pt x="1700" y="15695"/>
                    <a:pt x="1714" y="15695"/>
                  </a:cubicBezTo>
                  <a:cubicBezTo>
                    <a:pt x="1729" y="15695"/>
                    <a:pt x="1743" y="15687"/>
                    <a:pt x="1743" y="15672"/>
                  </a:cubicBezTo>
                  <a:cubicBezTo>
                    <a:pt x="1771" y="15005"/>
                    <a:pt x="1946" y="14335"/>
                    <a:pt x="2092" y="13668"/>
                  </a:cubicBezTo>
                  <a:cubicBezTo>
                    <a:pt x="2092" y="13959"/>
                    <a:pt x="2092" y="14277"/>
                    <a:pt x="2120" y="14568"/>
                  </a:cubicBezTo>
                  <a:cubicBezTo>
                    <a:pt x="2034" y="14947"/>
                    <a:pt x="1976" y="15295"/>
                    <a:pt x="1918" y="15672"/>
                  </a:cubicBezTo>
                  <a:cubicBezTo>
                    <a:pt x="1860" y="15935"/>
                    <a:pt x="1829" y="16225"/>
                    <a:pt x="1771" y="16516"/>
                  </a:cubicBezTo>
                  <a:cubicBezTo>
                    <a:pt x="1771" y="16602"/>
                    <a:pt x="1743" y="16690"/>
                    <a:pt x="1743" y="16776"/>
                  </a:cubicBezTo>
                  <a:cubicBezTo>
                    <a:pt x="1655" y="16225"/>
                    <a:pt x="1597" y="15672"/>
                    <a:pt x="1539" y="15121"/>
                  </a:cubicBezTo>
                  <a:cubicBezTo>
                    <a:pt x="1569" y="15121"/>
                    <a:pt x="1569" y="15121"/>
                    <a:pt x="1597" y="15091"/>
                  </a:cubicBezTo>
                  <a:cubicBezTo>
                    <a:pt x="1771" y="14394"/>
                    <a:pt x="1918" y="13696"/>
                    <a:pt x="2092" y="12971"/>
                  </a:cubicBezTo>
                  <a:close/>
                  <a:moveTo>
                    <a:pt x="3952" y="12127"/>
                  </a:moveTo>
                  <a:lnTo>
                    <a:pt x="3952" y="12332"/>
                  </a:lnTo>
                  <a:cubicBezTo>
                    <a:pt x="3980" y="12448"/>
                    <a:pt x="3980" y="12564"/>
                    <a:pt x="3980" y="12680"/>
                  </a:cubicBezTo>
                  <a:cubicBezTo>
                    <a:pt x="3787" y="12873"/>
                    <a:pt x="3620" y="13092"/>
                    <a:pt x="3429" y="13289"/>
                  </a:cubicBezTo>
                  <a:lnTo>
                    <a:pt x="3429" y="13289"/>
                  </a:lnTo>
                  <a:cubicBezTo>
                    <a:pt x="3428" y="13260"/>
                    <a:pt x="3406" y="13246"/>
                    <a:pt x="3384" y="13246"/>
                  </a:cubicBezTo>
                  <a:cubicBezTo>
                    <a:pt x="3362" y="13246"/>
                    <a:pt x="3340" y="13260"/>
                    <a:pt x="3340" y="13289"/>
                  </a:cubicBezTo>
                  <a:cubicBezTo>
                    <a:pt x="3340" y="13348"/>
                    <a:pt x="3340" y="13406"/>
                    <a:pt x="3312" y="13436"/>
                  </a:cubicBezTo>
                  <a:lnTo>
                    <a:pt x="2441" y="14568"/>
                  </a:lnTo>
                  <a:lnTo>
                    <a:pt x="2441" y="14598"/>
                  </a:lnTo>
                  <a:lnTo>
                    <a:pt x="2411" y="14626"/>
                  </a:lnTo>
                  <a:cubicBezTo>
                    <a:pt x="2411" y="14647"/>
                    <a:pt x="2426" y="14668"/>
                    <a:pt x="2445" y="14668"/>
                  </a:cubicBezTo>
                  <a:cubicBezTo>
                    <a:pt x="2452" y="14668"/>
                    <a:pt x="2461" y="14664"/>
                    <a:pt x="2469" y="14656"/>
                  </a:cubicBezTo>
                  <a:cubicBezTo>
                    <a:pt x="2673" y="14366"/>
                    <a:pt x="2906" y="14075"/>
                    <a:pt x="3138" y="13785"/>
                  </a:cubicBezTo>
                  <a:cubicBezTo>
                    <a:pt x="3138" y="13804"/>
                    <a:pt x="3152" y="13825"/>
                    <a:pt x="3171" y="13825"/>
                  </a:cubicBezTo>
                  <a:cubicBezTo>
                    <a:pt x="3179" y="13825"/>
                    <a:pt x="3187" y="13821"/>
                    <a:pt x="3196" y="13812"/>
                  </a:cubicBezTo>
                  <a:cubicBezTo>
                    <a:pt x="3312" y="13726"/>
                    <a:pt x="3371" y="13580"/>
                    <a:pt x="3398" y="13464"/>
                  </a:cubicBezTo>
                  <a:cubicBezTo>
                    <a:pt x="3573" y="13231"/>
                    <a:pt x="3777" y="12999"/>
                    <a:pt x="3980" y="12739"/>
                  </a:cubicBezTo>
                  <a:cubicBezTo>
                    <a:pt x="3980" y="13320"/>
                    <a:pt x="4010" y="13871"/>
                    <a:pt x="4038" y="14424"/>
                  </a:cubicBezTo>
                  <a:lnTo>
                    <a:pt x="3980" y="14424"/>
                  </a:lnTo>
                  <a:cubicBezTo>
                    <a:pt x="3777" y="14772"/>
                    <a:pt x="3545" y="15121"/>
                    <a:pt x="3312" y="15498"/>
                  </a:cubicBezTo>
                  <a:lnTo>
                    <a:pt x="2964" y="16021"/>
                  </a:lnTo>
                  <a:cubicBezTo>
                    <a:pt x="2906" y="16137"/>
                    <a:pt x="2848" y="16253"/>
                    <a:pt x="2759" y="16369"/>
                  </a:cubicBezTo>
                  <a:cubicBezTo>
                    <a:pt x="2759" y="16355"/>
                    <a:pt x="2752" y="16348"/>
                    <a:pt x="2745" y="16348"/>
                  </a:cubicBezTo>
                  <a:cubicBezTo>
                    <a:pt x="2738" y="16348"/>
                    <a:pt x="2731" y="16355"/>
                    <a:pt x="2731" y="16369"/>
                  </a:cubicBezTo>
                  <a:cubicBezTo>
                    <a:pt x="2701" y="16400"/>
                    <a:pt x="2673" y="16458"/>
                    <a:pt x="2643" y="16516"/>
                  </a:cubicBezTo>
                  <a:cubicBezTo>
                    <a:pt x="2643" y="16535"/>
                    <a:pt x="2658" y="16556"/>
                    <a:pt x="2677" y="16556"/>
                  </a:cubicBezTo>
                  <a:cubicBezTo>
                    <a:pt x="2684" y="16556"/>
                    <a:pt x="2693" y="16553"/>
                    <a:pt x="2701" y="16544"/>
                  </a:cubicBezTo>
                  <a:cubicBezTo>
                    <a:pt x="2817" y="16427"/>
                    <a:pt x="2906" y="16283"/>
                    <a:pt x="2992" y="16137"/>
                  </a:cubicBezTo>
                  <a:cubicBezTo>
                    <a:pt x="3080" y="15935"/>
                    <a:pt x="3196" y="15760"/>
                    <a:pt x="3312" y="15586"/>
                  </a:cubicBezTo>
                  <a:cubicBezTo>
                    <a:pt x="3545" y="15207"/>
                    <a:pt x="3777" y="14831"/>
                    <a:pt x="4038" y="14452"/>
                  </a:cubicBezTo>
                  <a:cubicBezTo>
                    <a:pt x="4038" y="14772"/>
                    <a:pt x="4068" y="15091"/>
                    <a:pt x="4068" y="15412"/>
                  </a:cubicBezTo>
                  <a:lnTo>
                    <a:pt x="4068" y="15528"/>
                  </a:lnTo>
                  <a:cubicBezTo>
                    <a:pt x="3894" y="15877"/>
                    <a:pt x="3719" y="16253"/>
                    <a:pt x="3545" y="16632"/>
                  </a:cubicBezTo>
                  <a:cubicBezTo>
                    <a:pt x="3457" y="16806"/>
                    <a:pt x="3398" y="16981"/>
                    <a:pt x="3312" y="17155"/>
                  </a:cubicBezTo>
                  <a:cubicBezTo>
                    <a:pt x="3254" y="17299"/>
                    <a:pt x="3224" y="17473"/>
                    <a:pt x="3138" y="17620"/>
                  </a:cubicBezTo>
                  <a:cubicBezTo>
                    <a:pt x="2906" y="17446"/>
                    <a:pt x="2731" y="17241"/>
                    <a:pt x="2585" y="16950"/>
                  </a:cubicBezTo>
                  <a:lnTo>
                    <a:pt x="2499" y="16079"/>
                  </a:lnTo>
                  <a:cubicBezTo>
                    <a:pt x="2585" y="15963"/>
                    <a:pt x="2673" y="15818"/>
                    <a:pt x="2731" y="15702"/>
                  </a:cubicBezTo>
                  <a:cubicBezTo>
                    <a:pt x="2875" y="15528"/>
                    <a:pt x="2992" y="15323"/>
                    <a:pt x="3108" y="15149"/>
                  </a:cubicBezTo>
                  <a:cubicBezTo>
                    <a:pt x="3224" y="15005"/>
                    <a:pt x="3340" y="14858"/>
                    <a:pt x="3429" y="14684"/>
                  </a:cubicBezTo>
                  <a:cubicBezTo>
                    <a:pt x="3515" y="14800"/>
                    <a:pt x="3487" y="14858"/>
                    <a:pt x="3429" y="14947"/>
                  </a:cubicBezTo>
                  <a:cubicBezTo>
                    <a:pt x="3407" y="14966"/>
                    <a:pt x="3430" y="14987"/>
                    <a:pt x="3456" y="14987"/>
                  </a:cubicBezTo>
                  <a:cubicBezTo>
                    <a:pt x="3466" y="14987"/>
                    <a:pt x="3478" y="14984"/>
                    <a:pt x="3487" y="14975"/>
                  </a:cubicBezTo>
                  <a:cubicBezTo>
                    <a:pt x="3545" y="14889"/>
                    <a:pt x="3573" y="14831"/>
                    <a:pt x="3545" y="14742"/>
                  </a:cubicBezTo>
                  <a:cubicBezTo>
                    <a:pt x="3545" y="14684"/>
                    <a:pt x="3515" y="14656"/>
                    <a:pt x="3487" y="14626"/>
                  </a:cubicBezTo>
                  <a:cubicBezTo>
                    <a:pt x="3631" y="14424"/>
                    <a:pt x="3777" y="14219"/>
                    <a:pt x="3952" y="14017"/>
                  </a:cubicBezTo>
                  <a:cubicBezTo>
                    <a:pt x="3952" y="13987"/>
                    <a:pt x="3921" y="13987"/>
                    <a:pt x="3894" y="13987"/>
                  </a:cubicBezTo>
                  <a:cubicBezTo>
                    <a:pt x="3747" y="14191"/>
                    <a:pt x="3603" y="14394"/>
                    <a:pt x="3457" y="14568"/>
                  </a:cubicBezTo>
                  <a:lnTo>
                    <a:pt x="3340" y="14452"/>
                  </a:lnTo>
                  <a:cubicBezTo>
                    <a:pt x="3335" y="14447"/>
                    <a:pt x="3329" y="14444"/>
                    <a:pt x="3322" y="14444"/>
                  </a:cubicBezTo>
                  <a:cubicBezTo>
                    <a:pt x="3294" y="14444"/>
                    <a:pt x="3259" y="14487"/>
                    <a:pt x="3282" y="14510"/>
                  </a:cubicBezTo>
                  <a:cubicBezTo>
                    <a:pt x="3312" y="14568"/>
                    <a:pt x="3371" y="14598"/>
                    <a:pt x="3398" y="14656"/>
                  </a:cubicBezTo>
                  <a:cubicBezTo>
                    <a:pt x="3312" y="14772"/>
                    <a:pt x="3196" y="14917"/>
                    <a:pt x="3108" y="15033"/>
                  </a:cubicBezTo>
                  <a:cubicBezTo>
                    <a:pt x="2992" y="15207"/>
                    <a:pt x="2875" y="15381"/>
                    <a:pt x="2759" y="15528"/>
                  </a:cubicBezTo>
                  <a:cubicBezTo>
                    <a:pt x="2701" y="15672"/>
                    <a:pt x="2615" y="15788"/>
                    <a:pt x="2527" y="15935"/>
                  </a:cubicBezTo>
                  <a:cubicBezTo>
                    <a:pt x="2527" y="15904"/>
                    <a:pt x="2499" y="15904"/>
                    <a:pt x="2499" y="15904"/>
                  </a:cubicBezTo>
                  <a:cubicBezTo>
                    <a:pt x="2469" y="15760"/>
                    <a:pt x="2469" y="15586"/>
                    <a:pt x="2441" y="15412"/>
                  </a:cubicBezTo>
                  <a:lnTo>
                    <a:pt x="2469" y="15412"/>
                  </a:lnTo>
                  <a:cubicBezTo>
                    <a:pt x="2499" y="15381"/>
                    <a:pt x="2469" y="15323"/>
                    <a:pt x="2469" y="15323"/>
                  </a:cubicBezTo>
                  <a:cubicBezTo>
                    <a:pt x="2557" y="15033"/>
                    <a:pt x="2817" y="14742"/>
                    <a:pt x="3022" y="14482"/>
                  </a:cubicBezTo>
                  <a:cubicBezTo>
                    <a:pt x="3282" y="14161"/>
                    <a:pt x="3515" y="13812"/>
                    <a:pt x="3777" y="13494"/>
                  </a:cubicBezTo>
                  <a:cubicBezTo>
                    <a:pt x="3797" y="13473"/>
                    <a:pt x="3774" y="13452"/>
                    <a:pt x="3758" y="13452"/>
                  </a:cubicBezTo>
                  <a:cubicBezTo>
                    <a:pt x="3752" y="13452"/>
                    <a:pt x="3747" y="13456"/>
                    <a:pt x="3747" y="13464"/>
                  </a:cubicBezTo>
                  <a:cubicBezTo>
                    <a:pt x="3487" y="13785"/>
                    <a:pt x="3196" y="14103"/>
                    <a:pt x="2964" y="14452"/>
                  </a:cubicBezTo>
                  <a:cubicBezTo>
                    <a:pt x="2759" y="14684"/>
                    <a:pt x="2557" y="14917"/>
                    <a:pt x="2411" y="15179"/>
                  </a:cubicBezTo>
                  <a:lnTo>
                    <a:pt x="2411" y="14917"/>
                  </a:lnTo>
                  <a:cubicBezTo>
                    <a:pt x="2383" y="14656"/>
                    <a:pt x="2352" y="14366"/>
                    <a:pt x="2352" y="14075"/>
                  </a:cubicBezTo>
                  <a:cubicBezTo>
                    <a:pt x="2875" y="13406"/>
                    <a:pt x="3429" y="12766"/>
                    <a:pt x="3952" y="12127"/>
                  </a:cubicBezTo>
                  <a:close/>
                  <a:moveTo>
                    <a:pt x="4096" y="15614"/>
                  </a:moveTo>
                  <a:cubicBezTo>
                    <a:pt x="4096" y="15818"/>
                    <a:pt x="4096" y="16021"/>
                    <a:pt x="4126" y="16225"/>
                  </a:cubicBezTo>
                  <a:cubicBezTo>
                    <a:pt x="3952" y="16602"/>
                    <a:pt x="3777" y="16950"/>
                    <a:pt x="3603" y="17329"/>
                  </a:cubicBezTo>
                  <a:cubicBezTo>
                    <a:pt x="3545" y="17473"/>
                    <a:pt x="3487" y="17648"/>
                    <a:pt x="3398" y="17794"/>
                  </a:cubicBezTo>
                  <a:cubicBezTo>
                    <a:pt x="3340" y="17764"/>
                    <a:pt x="3254" y="17706"/>
                    <a:pt x="3196" y="17678"/>
                  </a:cubicBezTo>
                  <a:cubicBezTo>
                    <a:pt x="3224" y="17590"/>
                    <a:pt x="3254" y="17473"/>
                    <a:pt x="3282" y="17387"/>
                  </a:cubicBezTo>
                  <a:cubicBezTo>
                    <a:pt x="3371" y="17183"/>
                    <a:pt x="3487" y="16950"/>
                    <a:pt x="3573" y="16748"/>
                  </a:cubicBezTo>
                  <a:cubicBezTo>
                    <a:pt x="3719" y="16369"/>
                    <a:pt x="3921" y="15993"/>
                    <a:pt x="4096" y="15614"/>
                  </a:cubicBezTo>
                  <a:close/>
                  <a:moveTo>
                    <a:pt x="4126" y="16341"/>
                  </a:moveTo>
                  <a:cubicBezTo>
                    <a:pt x="4154" y="16516"/>
                    <a:pt x="4154" y="16660"/>
                    <a:pt x="4184" y="16834"/>
                  </a:cubicBezTo>
                  <a:lnTo>
                    <a:pt x="4184" y="17097"/>
                  </a:lnTo>
                  <a:cubicBezTo>
                    <a:pt x="4068" y="17415"/>
                    <a:pt x="3952" y="17706"/>
                    <a:pt x="3835" y="17996"/>
                  </a:cubicBezTo>
                  <a:cubicBezTo>
                    <a:pt x="3777" y="17969"/>
                    <a:pt x="3689" y="17938"/>
                    <a:pt x="3631" y="17910"/>
                  </a:cubicBezTo>
                  <a:lnTo>
                    <a:pt x="3980" y="17039"/>
                  </a:lnTo>
                  <a:cubicBezTo>
                    <a:pt x="4001" y="17017"/>
                    <a:pt x="3978" y="16997"/>
                    <a:pt x="3963" y="16997"/>
                  </a:cubicBezTo>
                  <a:cubicBezTo>
                    <a:pt x="3957" y="16997"/>
                    <a:pt x="3952" y="17000"/>
                    <a:pt x="3952" y="17009"/>
                  </a:cubicBezTo>
                  <a:cubicBezTo>
                    <a:pt x="3805" y="17299"/>
                    <a:pt x="3689" y="17590"/>
                    <a:pt x="3573" y="17880"/>
                  </a:cubicBezTo>
                  <a:cubicBezTo>
                    <a:pt x="3545" y="17880"/>
                    <a:pt x="3515" y="17852"/>
                    <a:pt x="3457" y="17822"/>
                  </a:cubicBezTo>
                  <a:cubicBezTo>
                    <a:pt x="3545" y="17648"/>
                    <a:pt x="3631" y="17473"/>
                    <a:pt x="3719" y="17271"/>
                  </a:cubicBezTo>
                  <a:cubicBezTo>
                    <a:pt x="3863" y="16981"/>
                    <a:pt x="4010" y="16660"/>
                    <a:pt x="4126" y="16341"/>
                  </a:cubicBezTo>
                  <a:close/>
                  <a:moveTo>
                    <a:pt x="10832" y="0"/>
                  </a:moveTo>
                  <a:cubicBezTo>
                    <a:pt x="10680" y="0"/>
                    <a:pt x="10541" y="52"/>
                    <a:pt x="10402" y="156"/>
                  </a:cubicBezTo>
                  <a:cubicBezTo>
                    <a:pt x="10170" y="303"/>
                    <a:pt x="9879" y="505"/>
                    <a:pt x="9675" y="737"/>
                  </a:cubicBezTo>
                  <a:cubicBezTo>
                    <a:pt x="8833" y="621"/>
                    <a:pt x="7961" y="651"/>
                    <a:pt x="7118" y="621"/>
                  </a:cubicBezTo>
                  <a:cubicBezTo>
                    <a:pt x="6769" y="621"/>
                    <a:pt x="6434" y="609"/>
                    <a:pt x="6102" y="609"/>
                  </a:cubicBezTo>
                  <a:cubicBezTo>
                    <a:pt x="5936" y="609"/>
                    <a:pt x="5772" y="612"/>
                    <a:pt x="5607" y="621"/>
                  </a:cubicBezTo>
                  <a:cubicBezTo>
                    <a:pt x="5531" y="621"/>
                    <a:pt x="5444" y="618"/>
                    <a:pt x="5353" y="618"/>
                  </a:cubicBezTo>
                  <a:cubicBezTo>
                    <a:pt x="5163" y="618"/>
                    <a:pt x="4960" y="631"/>
                    <a:pt x="4823" y="710"/>
                  </a:cubicBezTo>
                  <a:cubicBezTo>
                    <a:pt x="4270" y="505"/>
                    <a:pt x="3777" y="245"/>
                    <a:pt x="3224" y="98"/>
                  </a:cubicBezTo>
                  <a:cubicBezTo>
                    <a:pt x="3093" y="69"/>
                    <a:pt x="2970" y="55"/>
                    <a:pt x="2855" y="55"/>
                  </a:cubicBezTo>
                  <a:cubicBezTo>
                    <a:pt x="2280" y="55"/>
                    <a:pt x="1892" y="395"/>
                    <a:pt x="1627" y="854"/>
                  </a:cubicBezTo>
                  <a:cubicBezTo>
                    <a:pt x="1597" y="826"/>
                    <a:pt x="1569" y="826"/>
                    <a:pt x="1539" y="826"/>
                  </a:cubicBezTo>
                  <a:cubicBezTo>
                    <a:pt x="1453" y="826"/>
                    <a:pt x="1365" y="854"/>
                    <a:pt x="1279" y="884"/>
                  </a:cubicBezTo>
                  <a:lnTo>
                    <a:pt x="1220" y="884"/>
                  </a:lnTo>
                  <a:cubicBezTo>
                    <a:pt x="725" y="1086"/>
                    <a:pt x="86" y="1058"/>
                    <a:pt x="28" y="1725"/>
                  </a:cubicBezTo>
                  <a:lnTo>
                    <a:pt x="28" y="1872"/>
                  </a:lnTo>
                  <a:cubicBezTo>
                    <a:pt x="28" y="1872"/>
                    <a:pt x="0" y="1900"/>
                    <a:pt x="28" y="1900"/>
                  </a:cubicBezTo>
                  <a:cubicBezTo>
                    <a:pt x="28" y="2279"/>
                    <a:pt x="86" y="2627"/>
                    <a:pt x="144" y="3004"/>
                  </a:cubicBezTo>
                  <a:cubicBezTo>
                    <a:pt x="202" y="3469"/>
                    <a:pt x="232" y="3934"/>
                    <a:pt x="260" y="4429"/>
                  </a:cubicBezTo>
                  <a:cubicBezTo>
                    <a:pt x="349" y="6316"/>
                    <a:pt x="435" y="8234"/>
                    <a:pt x="581" y="10124"/>
                  </a:cubicBezTo>
                  <a:cubicBezTo>
                    <a:pt x="697" y="11809"/>
                    <a:pt x="1074" y="13494"/>
                    <a:pt x="1220" y="15179"/>
                  </a:cubicBezTo>
                  <a:cubicBezTo>
                    <a:pt x="1279" y="16079"/>
                    <a:pt x="1453" y="16950"/>
                    <a:pt x="1539" y="17852"/>
                  </a:cubicBezTo>
                  <a:cubicBezTo>
                    <a:pt x="1597" y="18259"/>
                    <a:pt x="1627" y="18666"/>
                    <a:pt x="1743" y="19042"/>
                  </a:cubicBezTo>
                  <a:cubicBezTo>
                    <a:pt x="1860" y="19391"/>
                    <a:pt x="2034" y="19712"/>
                    <a:pt x="2208" y="20002"/>
                  </a:cubicBezTo>
                  <a:cubicBezTo>
                    <a:pt x="2240" y="20050"/>
                    <a:pt x="2272" y="20071"/>
                    <a:pt x="2304" y="20071"/>
                  </a:cubicBezTo>
                  <a:cubicBezTo>
                    <a:pt x="2330" y="20071"/>
                    <a:pt x="2356" y="20057"/>
                    <a:pt x="2383" y="20030"/>
                  </a:cubicBezTo>
                  <a:lnTo>
                    <a:pt x="2469" y="20119"/>
                  </a:lnTo>
                  <a:cubicBezTo>
                    <a:pt x="2731" y="20379"/>
                    <a:pt x="3080" y="20467"/>
                    <a:pt x="3429" y="20584"/>
                  </a:cubicBezTo>
                  <a:cubicBezTo>
                    <a:pt x="3863" y="20670"/>
                    <a:pt x="4300" y="20700"/>
                    <a:pt x="4735" y="20728"/>
                  </a:cubicBezTo>
                  <a:cubicBezTo>
                    <a:pt x="5230" y="20758"/>
                    <a:pt x="5695" y="20816"/>
                    <a:pt x="6188" y="20844"/>
                  </a:cubicBezTo>
                  <a:cubicBezTo>
                    <a:pt x="6416" y="20851"/>
                    <a:pt x="6641" y="20855"/>
                    <a:pt x="6864" y="20855"/>
                  </a:cubicBezTo>
                  <a:cubicBezTo>
                    <a:pt x="7578" y="20855"/>
                    <a:pt x="8269" y="20816"/>
                    <a:pt x="8977" y="20728"/>
                  </a:cubicBezTo>
                  <a:cubicBezTo>
                    <a:pt x="9326" y="20670"/>
                    <a:pt x="9733" y="20642"/>
                    <a:pt x="10053" y="20467"/>
                  </a:cubicBezTo>
                  <a:cubicBezTo>
                    <a:pt x="10344" y="20321"/>
                    <a:pt x="10488" y="19944"/>
                    <a:pt x="10662" y="19712"/>
                  </a:cubicBezTo>
                  <a:cubicBezTo>
                    <a:pt x="11099" y="19042"/>
                    <a:pt x="11506" y="18433"/>
                    <a:pt x="11534" y="17620"/>
                  </a:cubicBezTo>
                  <a:cubicBezTo>
                    <a:pt x="11534" y="16602"/>
                    <a:pt x="11534" y="15586"/>
                    <a:pt x="11476" y="14598"/>
                  </a:cubicBezTo>
                  <a:cubicBezTo>
                    <a:pt x="11390" y="12534"/>
                    <a:pt x="11825" y="10558"/>
                    <a:pt x="11999" y="8524"/>
                  </a:cubicBezTo>
                  <a:cubicBezTo>
                    <a:pt x="12115" y="7392"/>
                    <a:pt x="12204" y="6258"/>
                    <a:pt x="12262" y="5126"/>
                  </a:cubicBezTo>
                  <a:cubicBezTo>
                    <a:pt x="12290" y="4515"/>
                    <a:pt x="12290" y="3906"/>
                    <a:pt x="12378" y="3325"/>
                  </a:cubicBezTo>
                  <a:cubicBezTo>
                    <a:pt x="12464" y="2829"/>
                    <a:pt x="12580" y="2365"/>
                    <a:pt x="12552" y="1872"/>
                  </a:cubicBezTo>
                  <a:cubicBezTo>
                    <a:pt x="12552" y="1842"/>
                    <a:pt x="12522" y="1842"/>
                    <a:pt x="12522" y="1842"/>
                  </a:cubicBezTo>
                  <a:cubicBezTo>
                    <a:pt x="12522" y="1783"/>
                    <a:pt x="12552" y="1725"/>
                    <a:pt x="12552" y="1667"/>
                  </a:cubicBezTo>
                  <a:cubicBezTo>
                    <a:pt x="12552" y="1581"/>
                    <a:pt x="12580" y="1465"/>
                    <a:pt x="12552" y="1377"/>
                  </a:cubicBezTo>
                  <a:cubicBezTo>
                    <a:pt x="12511" y="1254"/>
                    <a:pt x="12383" y="1217"/>
                    <a:pt x="12260" y="1217"/>
                  </a:cubicBezTo>
                  <a:cubicBezTo>
                    <a:pt x="12209" y="1217"/>
                    <a:pt x="12158" y="1224"/>
                    <a:pt x="12115" y="1233"/>
                  </a:cubicBezTo>
                  <a:cubicBezTo>
                    <a:pt x="12057" y="1233"/>
                    <a:pt x="12057" y="1291"/>
                    <a:pt x="12087" y="1319"/>
                  </a:cubicBezTo>
                  <a:cubicBezTo>
                    <a:pt x="12145" y="1349"/>
                    <a:pt x="12204" y="1349"/>
                    <a:pt x="12262" y="1377"/>
                  </a:cubicBezTo>
                  <a:cubicBezTo>
                    <a:pt x="12348" y="1435"/>
                    <a:pt x="12320" y="1493"/>
                    <a:pt x="12290" y="1581"/>
                  </a:cubicBezTo>
                  <a:cubicBezTo>
                    <a:pt x="12262" y="1725"/>
                    <a:pt x="12231" y="1900"/>
                    <a:pt x="12231" y="2046"/>
                  </a:cubicBezTo>
                  <a:cubicBezTo>
                    <a:pt x="12231" y="2104"/>
                    <a:pt x="12290" y="2162"/>
                    <a:pt x="12320" y="2162"/>
                  </a:cubicBezTo>
                  <a:cubicBezTo>
                    <a:pt x="12262" y="2888"/>
                    <a:pt x="12115" y="3615"/>
                    <a:pt x="12057" y="4371"/>
                  </a:cubicBezTo>
                  <a:cubicBezTo>
                    <a:pt x="11999" y="5242"/>
                    <a:pt x="11941" y="6142"/>
                    <a:pt x="11855" y="7044"/>
                  </a:cubicBezTo>
                  <a:cubicBezTo>
                    <a:pt x="11767" y="7943"/>
                    <a:pt x="11708" y="8845"/>
                    <a:pt x="11592" y="9745"/>
                  </a:cubicBezTo>
                  <a:cubicBezTo>
                    <a:pt x="11476" y="10616"/>
                    <a:pt x="11274" y="11518"/>
                    <a:pt x="11185" y="12418"/>
                  </a:cubicBezTo>
                  <a:cubicBezTo>
                    <a:pt x="11099" y="13348"/>
                    <a:pt x="11158" y="14249"/>
                    <a:pt x="11185" y="15179"/>
                  </a:cubicBezTo>
                  <a:cubicBezTo>
                    <a:pt x="11216" y="16051"/>
                    <a:pt x="11302" y="16923"/>
                    <a:pt x="11244" y="17764"/>
                  </a:cubicBezTo>
                  <a:cubicBezTo>
                    <a:pt x="11185" y="18550"/>
                    <a:pt x="10576" y="19363"/>
                    <a:pt x="10081" y="19944"/>
                  </a:cubicBezTo>
                  <a:cubicBezTo>
                    <a:pt x="9791" y="20263"/>
                    <a:pt x="9326" y="20293"/>
                    <a:pt x="8919" y="20351"/>
                  </a:cubicBezTo>
                  <a:cubicBezTo>
                    <a:pt x="8687" y="20379"/>
                    <a:pt x="8454" y="20409"/>
                    <a:pt x="8252" y="20437"/>
                  </a:cubicBezTo>
                  <a:cubicBezTo>
                    <a:pt x="8396" y="20379"/>
                    <a:pt x="8484" y="20147"/>
                    <a:pt x="8542" y="20002"/>
                  </a:cubicBezTo>
                  <a:cubicBezTo>
                    <a:pt x="8717" y="19624"/>
                    <a:pt x="8891" y="19217"/>
                    <a:pt x="9066" y="18810"/>
                  </a:cubicBezTo>
                  <a:cubicBezTo>
                    <a:pt x="9066" y="18790"/>
                    <a:pt x="9050" y="18770"/>
                    <a:pt x="9032" y="18770"/>
                  </a:cubicBezTo>
                  <a:cubicBezTo>
                    <a:pt x="9024" y="18770"/>
                    <a:pt x="9016" y="18773"/>
                    <a:pt x="9007" y="18782"/>
                  </a:cubicBezTo>
                  <a:cubicBezTo>
                    <a:pt x="8891" y="19073"/>
                    <a:pt x="8775" y="19363"/>
                    <a:pt x="8628" y="19654"/>
                  </a:cubicBezTo>
                  <a:cubicBezTo>
                    <a:pt x="8573" y="19820"/>
                    <a:pt x="8359" y="20383"/>
                    <a:pt x="8137" y="20383"/>
                  </a:cubicBezTo>
                  <a:cubicBezTo>
                    <a:pt x="8127" y="20383"/>
                    <a:pt x="8116" y="20382"/>
                    <a:pt x="8105" y="20379"/>
                  </a:cubicBezTo>
                  <a:cubicBezTo>
                    <a:pt x="8047" y="20379"/>
                    <a:pt x="8047" y="20437"/>
                    <a:pt x="8078" y="20437"/>
                  </a:cubicBezTo>
                  <a:lnTo>
                    <a:pt x="8105" y="20467"/>
                  </a:lnTo>
                  <a:cubicBezTo>
                    <a:pt x="7903" y="20467"/>
                    <a:pt x="7671" y="20495"/>
                    <a:pt x="7466" y="20495"/>
                  </a:cubicBezTo>
                  <a:cubicBezTo>
                    <a:pt x="6536" y="20467"/>
                    <a:pt x="5637" y="20437"/>
                    <a:pt x="4735" y="20379"/>
                  </a:cubicBezTo>
                  <a:cubicBezTo>
                    <a:pt x="4184" y="20321"/>
                    <a:pt x="3661" y="20321"/>
                    <a:pt x="3138" y="20177"/>
                  </a:cubicBezTo>
                  <a:cubicBezTo>
                    <a:pt x="2759" y="20088"/>
                    <a:pt x="2527" y="19886"/>
                    <a:pt x="2294" y="19624"/>
                  </a:cubicBezTo>
                  <a:cubicBezTo>
                    <a:pt x="2150" y="19363"/>
                    <a:pt x="2034" y="19073"/>
                    <a:pt x="1946" y="18752"/>
                  </a:cubicBezTo>
                  <a:cubicBezTo>
                    <a:pt x="1860" y="18287"/>
                    <a:pt x="1829" y="17794"/>
                    <a:pt x="1802" y="17329"/>
                  </a:cubicBezTo>
                  <a:cubicBezTo>
                    <a:pt x="1802" y="17241"/>
                    <a:pt x="1771" y="17183"/>
                    <a:pt x="1771" y="17097"/>
                  </a:cubicBezTo>
                  <a:lnTo>
                    <a:pt x="1771" y="17097"/>
                  </a:lnTo>
                  <a:cubicBezTo>
                    <a:pt x="1783" y="17119"/>
                    <a:pt x="1798" y="17128"/>
                    <a:pt x="1813" y="17128"/>
                  </a:cubicBezTo>
                  <a:cubicBezTo>
                    <a:pt x="1837" y="17128"/>
                    <a:pt x="1860" y="17103"/>
                    <a:pt x="1860" y="17067"/>
                  </a:cubicBezTo>
                  <a:cubicBezTo>
                    <a:pt x="1771" y="16864"/>
                    <a:pt x="1860" y="16486"/>
                    <a:pt x="1888" y="16253"/>
                  </a:cubicBezTo>
                  <a:cubicBezTo>
                    <a:pt x="1946" y="15993"/>
                    <a:pt x="1976" y="15730"/>
                    <a:pt x="2034" y="15470"/>
                  </a:cubicBezTo>
                  <a:cubicBezTo>
                    <a:pt x="2062" y="15265"/>
                    <a:pt x="2092" y="15091"/>
                    <a:pt x="2120" y="14889"/>
                  </a:cubicBezTo>
                  <a:cubicBezTo>
                    <a:pt x="2150" y="15063"/>
                    <a:pt x="2150" y="15265"/>
                    <a:pt x="2178" y="15470"/>
                  </a:cubicBezTo>
                  <a:cubicBezTo>
                    <a:pt x="2034" y="16253"/>
                    <a:pt x="1918" y="17067"/>
                    <a:pt x="1860" y="17852"/>
                  </a:cubicBezTo>
                  <a:cubicBezTo>
                    <a:pt x="1860" y="17881"/>
                    <a:pt x="1881" y="17896"/>
                    <a:pt x="1903" y="17896"/>
                  </a:cubicBezTo>
                  <a:cubicBezTo>
                    <a:pt x="1924" y="17896"/>
                    <a:pt x="1946" y="17881"/>
                    <a:pt x="1946" y="17852"/>
                  </a:cubicBezTo>
                  <a:cubicBezTo>
                    <a:pt x="2004" y="17155"/>
                    <a:pt x="2092" y="16427"/>
                    <a:pt x="2208" y="15730"/>
                  </a:cubicBezTo>
                  <a:cubicBezTo>
                    <a:pt x="2236" y="16021"/>
                    <a:pt x="2266" y="16341"/>
                    <a:pt x="2294" y="16632"/>
                  </a:cubicBezTo>
                  <a:cubicBezTo>
                    <a:pt x="2266" y="16834"/>
                    <a:pt x="2236" y="17039"/>
                    <a:pt x="2208" y="17271"/>
                  </a:cubicBezTo>
                  <a:cubicBezTo>
                    <a:pt x="2150" y="17764"/>
                    <a:pt x="2092" y="18259"/>
                    <a:pt x="2120" y="18782"/>
                  </a:cubicBezTo>
                  <a:cubicBezTo>
                    <a:pt x="2120" y="18796"/>
                    <a:pt x="2134" y="18803"/>
                    <a:pt x="2149" y="18803"/>
                  </a:cubicBezTo>
                  <a:cubicBezTo>
                    <a:pt x="2164" y="18803"/>
                    <a:pt x="2178" y="18796"/>
                    <a:pt x="2178" y="18782"/>
                  </a:cubicBezTo>
                  <a:cubicBezTo>
                    <a:pt x="2178" y="18113"/>
                    <a:pt x="2236" y="17446"/>
                    <a:pt x="2325" y="16806"/>
                  </a:cubicBezTo>
                  <a:cubicBezTo>
                    <a:pt x="2352" y="17009"/>
                    <a:pt x="2352" y="17183"/>
                    <a:pt x="2383" y="17387"/>
                  </a:cubicBezTo>
                  <a:cubicBezTo>
                    <a:pt x="2383" y="17415"/>
                    <a:pt x="2411" y="17446"/>
                    <a:pt x="2411" y="17446"/>
                  </a:cubicBezTo>
                  <a:cubicBezTo>
                    <a:pt x="2352" y="18055"/>
                    <a:pt x="2325" y="18666"/>
                    <a:pt x="2325" y="19305"/>
                  </a:cubicBezTo>
                  <a:cubicBezTo>
                    <a:pt x="2325" y="19319"/>
                    <a:pt x="2346" y="19326"/>
                    <a:pt x="2368" y="19326"/>
                  </a:cubicBezTo>
                  <a:cubicBezTo>
                    <a:pt x="2389" y="19326"/>
                    <a:pt x="2411" y="19319"/>
                    <a:pt x="2411" y="19305"/>
                  </a:cubicBezTo>
                  <a:cubicBezTo>
                    <a:pt x="2411" y="18694"/>
                    <a:pt x="2441" y="18085"/>
                    <a:pt x="2499" y="17504"/>
                  </a:cubicBezTo>
                  <a:cubicBezTo>
                    <a:pt x="2509" y="17509"/>
                    <a:pt x="2520" y="17511"/>
                    <a:pt x="2531" y="17511"/>
                  </a:cubicBezTo>
                  <a:cubicBezTo>
                    <a:pt x="2584" y="17511"/>
                    <a:pt x="2643" y="17459"/>
                    <a:pt x="2643" y="17387"/>
                  </a:cubicBezTo>
                  <a:cubicBezTo>
                    <a:pt x="2615" y="17329"/>
                    <a:pt x="2615" y="17299"/>
                    <a:pt x="2615" y="17241"/>
                  </a:cubicBezTo>
                  <a:lnTo>
                    <a:pt x="2615" y="17241"/>
                  </a:lnTo>
                  <a:cubicBezTo>
                    <a:pt x="2643" y="17299"/>
                    <a:pt x="2673" y="17357"/>
                    <a:pt x="2701" y="17387"/>
                  </a:cubicBezTo>
                  <a:lnTo>
                    <a:pt x="2701" y="17415"/>
                  </a:lnTo>
                  <a:cubicBezTo>
                    <a:pt x="2615" y="18143"/>
                    <a:pt x="2557" y="18926"/>
                    <a:pt x="2585" y="19654"/>
                  </a:cubicBezTo>
                  <a:cubicBezTo>
                    <a:pt x="2585" y="19683"/>
                    <a:pt x="2607" y="19697"/>
                    <a:pt x="2629" y="19697"/>
                  </a:cubicBezTo>
                  <a:cubicBezTo>
                    <a:pt x="2651" y="19697"/>
                    <a:pt x="2673" y="19683"/>
                    <a:pt x="2673" y="19654"/>
                  </a:cubicBezTo>
                  <a:cubicBezTo>
                    <a:pt x="2673" y="18926"/>
                    <a:pt x="2673" y="18171"/>
                    <a:pt x="2759" y="17446"/>
                  </a:cubicBezTo>
                  <a:cubicBezTo>
                    <a:pt x="2848" y="17562"/>
                    <a:pt x="2934" y="17648"/>
                    <a:pt x="3050" y="17764"/>
                  </a:cubicBezTo>
                  <a:cubicBezTo>
                    <a:pt x="3030" y="17785"/>
                    <a:pt x="3053" y="17806"/>
                    <a:pt x="3079" y="17806"/>
                  </a:cubicBezTo>
                  <a:cubicBezTo>
                    <a:pt x="3089" y="17806"/>
                    <a:pt x="3100" y="17802"/>
                    <a:pt x="3108" y="17794"/>
                  </a:cubicBezTo>
                  <a:cubicBezTo>
                    <a:pt x="3166" y="17852"/>
                    <a:pt x="3254" y="17910"/>
                    <a:pt x="3340" y="17969"/>
                  </a:cubicBezTo>
                  <a:cubicBezTo>
                    <a:pt x="3224" y="18229"/>
                    <a:pt x="3108" y="18461"/>
                    <a:pt x="2992" y="18724"/>
                  </a:cubicBezTo>
                  <a:lnTo>
                    <a:pt x="2992" y="18461"/>
                  </a:lnTo>
                  <a:lnTo>
                    <a:pt x="2964" y="18461"/>
                  </a:lnTo>
                  <a:lnTo>
                    <a:pt x="2964" y="18782"/>
                  </a:lnTo>
                  <a:lnTo>
                    <a:pt x="2964" y="18840"/>
                  </a:lnTo>
                  <a:cubicBezTo>
                    <a:pt x="2934" y="18840"/>
                    <a:pt x="2964" y="18868"/>
                    <a:pt x="2964" y="18868"/>
                  </a:cubicBezTo>
                  <a:lnTo>
                    <a:pt x="2964" y="19654"/>
                  </a:lnTo>
                  <a:cubicBezTo>
                    <a:pt x="2964" y="19668"/>
                    <a:pt x="2971" y="19675"/>
                    <a:pt x="2978" y="19675"/>
                  </a:cubicBezTo>
                  <a:cubicBezTo>
                    <a:pt x="2985" y="19675"/>
                    <a:pt x="2992" y="19668"/>
                    <a:pt x="2992" y="19654"/>
                  </a:cubicBezTo>
                  <a:lnTo>
                    <a:pt x="2992" y="18868"/>
                  </a:lnTo>
                  <a:lnTo>
                    <a:pt x="3022" y="18868"/>
                  </a:lnTo>
                  <a:cubicBezTo>
                    <a:pt x="3166" y="18578"/>
                    <a:pt x="3282" y="18287"/>
                    <a:pt x="3398" y="17996"/>
                  </a:cubicBezTo>
                  <a:lnTo>
                    <a:pt x="3487" y="18085"/>
                  </a:lnTo>
                  <a:cubicBezTo>
                    <a:pt x="3487" y="18113"/>
                    <a:pt x="3457" y="18171"/>
                    <a:pt x="3429" y="18201"/>
                  </a:cubicBezTo>
                  <a:cubicBezTo>
                    <a:pt x="3312" y="18550"/>
                    <a:pt x="3108" y="18926"/>
                    <a:pt x="3080" y="19305"/>
                  </a:cubicBezTo>
                  <a:cubicBezTo>
                    <a:pt x="3080" y="19319"/>
                    <a:pt x="3095" y="19326"/>
                    <a:pt x="3113" y="19326"/>
                  </a:cubicBezTo>
                  <a:cubicBezTo>
                    <a:pt x="3131" y="19326"/>
                    <a:pt x="3152" y="19319"/>
                    <a:pt x="3166" y="19305"/>
                  </a:cubicBezTo>
                  <a:cubicBezTo>
                    <a:pt x="3166" y="19131"/>
                    <a:pt x="3224" y="18984"/>
                    <a:pt x="3254" y="18840"/>
                  </a:cubicBezTo>
                  <a:cubicBezTo>
                    <a:pt x="3282" y="18840"/>
                    <a:pt x="3282" y="18810"/>
                    <a:pt x="3282" y="18810"/>
                  </a:cubicBezTo>
                  <a:cubicBezTo>
                    <a:pt x="3340" y="18608"/>
                    <a:pt x="3429" y="18403"/>
                    <a:pt x="3487" y="18229"/>
                  </a:cubicBezTo>
                  <a:cubicBezTo>
                    <a:pt x="3515" y="18171"/>
                    <a:pt x="3515" y="18143"/>
                    <a:pt x="3545" y="18113"/>
                  </a:cubicBezTo>
                  <a:cubicBezTo>
                    <a:pt x="3603" y="18143"/>
                    <a:pt x="3631" y="18143"/>
                    <a:pt x="3689" y="18171"/>
                  </a:cubicBezTo>
                  <a:lnTo>
                    <a:pt x="3747" y="18229"/>
                  </a:lnTo>
                  <a:lnTo>
                    <a:pt x="3661" y="18492"/>
                  </a:lnTo>
                  <a:cubicBezTo>
                    <a:pt x="3515" y="18868"/>
                    <a:pt x="3312" y="19305"/>
                    <a:pt x="3312" y="19712"/>
                  </a:cubicBezTo>
                  <a:cubicBezTo>
                    <a:pt x="3291" y="19732"/>
                    <a:pt x="3314" y="19752"/>
                    <a:pt x="3339" y="19752"/>
                  </a:cubicBezTo>
                  <a:cubicBezTo>
                    <a:pt x="3350" y="19752"/>
                    <a:pt x="3362" y="19749"/>
                    <a:pt x="3371" y="19740"/>
                  </a:cubicBezTo>
                  <a:cubicBezTo>
                    <a:pt x="3371" y="19712"/>
                    <a:pt x="3398" y="19682"/>
                    <a:pt x="3398" y="19624"/>
                  </a:cubicBezTo>
                  <a:cubicBezTo>
                    <a:pt x="3429" y="19624"/>
                    <a:pt x="3398" y="19596"/>
                    <a:pt x="3371" y="19596"/>
                  </a:cubicBezTo>
                  <a:cubicBezTo>
                    <a:pt x="3429" y="19189"/>
                    <a:pt x="3603" y="18782"/>
                    <a:pt x="3747" y="18433"/>
                  </a:cubicBezTo>
                  <a:cubicBezTo>
                    <a:pt x="3747" y="18345"/>
                    <a:pt x="3777" y="18287"/>
                    <a:pt x="3805" y="18229"/>
                  </a:cubicBezTo>
                  <a:cubicBezTo>
                    <a:pt x="3863" y="18287"/>
                    <a:pt x="3952" y="18317"/>
                    <a:pt x="4010" y="18345"/>
                  </a:cubicBezTo>
                  <a:cubicBezTo>
                    <a:pt x="3952" y="18519"/>
                    <a:pt x="3863" y="18724"/>
                    <a:pt x="3805" y="18926"/>
                  </a:cubicBezTo>
                  <a:cubicBezTo>
                    <a:pt x="3747" y="19131"/>
                    <a:pt x="3631" y="19391"/>
                    <a:pt x="3661" y="19624"/>
                  </a:cubicBezTo>
                  <a:cubicBezTo>
                    <a:pt x="3681" y="19645"/>
                    <a:pt x="3702" y="19665"/>
                    <a:pt x="3722" y="19665"/>
                  </a:cubicBezTo>
                  <a:cubicBezTo>
                    <a:pt x="3731" y="19665"/>
                    <a:pt x="3739" y="19662"/>
                    <a:pt x="3747" y="19654"/>
                  </a:cubicBezTo>
                  <a:cubicBezTo>
                    <a:pt x="3747" y="19624"/>
                    <a:pt x="3777" y="19596"/>
                    <a:pt x="3777" y="19565"/>
                  </a:cubicBezTo>
                  <a:cubicBezTo>
                    <a:pt x="3797" y="19546"/>
                    <a:pt x="3774" y="19525"/>
                    <a:pt x="3749" y="19525"/>
                  </a:cubicBezTo>
                  <a:cubicBezTo>
                    <a:pt x="3738" y="19525"/>
                    <a:pt x="3727" y="19529"/>
                    <a:pt x="3719" y="19538"/>
                  </a:cubicBezTo>
                  <a:cubicBezTo>
                    <a:pt x="3719" y="19275"/>
                    <a:pt x="3863" y="18984"/>
                    <a:pt x="3921" y="18752"/>
                  </a:cubicBezTo>
                  <a:cubicBezTo>
                    <a:pt x="3980" y="18636"/>
                    <a:pt x="4010" y="18492"/>
                    <a:pt x="4068" y="18345"/>
                  </a:cubicBezTo>
                  <a:cubicBezTo>
                    <a:pt x="4126" y="18375"/>
                    <a:pt x="4212" y="18403"/>
                    <a:pt x="4300" y="18433"/>
                  </a:cubicBezTo>
                  <a:cubicBezTo>
                    <a:pt x="4242" y="18724"/>
                    <a:pt x="4154" y="19015"/>
                    <a:pt x="4096" y="19305"/>
                  </a:cubicBezTo>
                  <a:cubicBezTo>
                    <a:pt x="4068" y="19479"/>
                    <a:pt x="3980" y="19770"/>
                    <a:pt x="4068" y="19944"/>
                  </a:cubicBezTo>
                  <a:cubicBezTo>
                    <a:pt x="4068" y="19952"/>
                    <a:pt x="4073" y="19956"/>
                    <a:pt x="4079" y="19956"/>
                  </a:cubicBezTo>
                  <a:cubicBezTo>
                    <a:pt x="4094" y="19956"/>
                    <a:pt x="4117" y="19936"/>
                    <a:pt x="4096" y="19914"/>
                  </a:cubicBezTo>
                  <a:cubicBezTo>
                    <a:pt x="4038" y="19798"/>
                    <a:pt x="4096" y="19654"/>
                    <a:pt x="4096" y="19507"/>
                  </a:cubicBezTo>
                  <a:cubicBezTo>
                    <a:pt x="4126" y="19363"/>
                    <a:pt x="4154" y="19217"/>
                    <a:pt x="4184" y="19042"/>
                  </a:cubicBezTo>
                  <a:cubicBezTo>
                    <a:pt x="4242" y="18840"/>
                    <a:pt x="4270" y="18636"/>
                    <a:pt x="4328" y="18433"/>
                  </a:cubicBezTo>
                  <a:cubicBezTo>
                    <a:pt x="4417" y="18461"/>
                    <a:pt x="4533" y="18492"/>
                    <a:pt x="4619" y="18492"/>
                  </a:cubicBezTo>
                  <a:cubicBezTo>
                    <a:pt x="4533" y="18984"/>
                    <a:pt x="4444" y="19449"/>
                    <a:pt x="4417" y="19944"/>
                  </a:cubicBezTo>
                  <a:cubicBezTo>
                    <a:pt x="4417" y="19958"/>
                    <a:pt x="4431" y="19965"/>
                    <a:pt x="4446" y="19965"/>
                  </a:cubicBezTo>
                  <a:cubicBezTo>
                    <a:pt x="4460" y="19965"/>
                    <a:pt x="4475" y="19958"/>
                    <a:pt x="4475" y="19944"/>
                  </a:cubicBezTo>
                  <a:cubicBezTo>
                    <a:pt x="4503" y="19449"/>
                    <a:pt x="4591" y="18984"/>
                    <a:pt x="4677" y="18519"/>
                  </a:cubicBezTo>
                  <a:cubicBezTo>
                    <a:pt x="4735" y="18519"/>
                    <a:pt x="4793" y="18519"/>
                    <a:pt x="4851" y="18550"/>
                  </a:cubicBezTo>
                  <a:cubicBezTo>
                    <a:pt x="4765" y="19042"/>
                    <a:pt x="4649" y="19596"/>
                    <a:pt x="4765" y="20088"/>
                  </a:cubicBezTo>
                  <a:cubicBezTo>
                    <a:pt x="4765" y="20119"/>
                    <a:pt x="4793" y="20119"/>
                    <a:pt x="4823" y="20119"/>
                  </a:cubicBezTo>
                  <a:lnTo>
                    <a:pt x="4823" y="20088"/>
                  </a:lnTo>
                  <a:cubicBezTo>
                    <a:pt x="4851" y="20061"/>
                    <a:pt x="4823" y="20030"/>
                    <a:pt x="4793" y="20030"/>
                  </a:cubicBezTo>
                  <a:cubicBezTo>
                    <a:pt x="4823" y="20030"/>
                    <a:pt x="4793" y="19363"/>
                    <a:pt x="4823" y="19275"/>
                  </a:cubicBezTo>
                  <a:cubicBezTo>
                    <a:pt x="4823" y="19042"/>
                    <a:pt x="4851" y="18782"/>
                    <a:pt x="4909" y="18550"/>
                  </a:cubicBezTo>
                  <a:cubicBezTo>
                    <a:pt x="5374" y="18608"/>
                    <a:pt x="5897" y="18608"/>
                    <a:pt x="6362" y="18608"/>
                  </a:cubicBezTo>
                  <a:cubicBezTo>
                    <a:pt x="6501" y="18613"/>
                    <a:pt x="6641" y="18616"/>
                    <a:pt x="6782" y="18616"/>
                  </a:cubicBezTo>
                  <a:cubicBezTo>
                    <a:pt x="8276" y="18616"/>
                    <a:pt x="9894" y="18298"/>
                    <a:pt x="10662" y="16864"/>
                  </a:cubicBezTo>
                  <a:cubicBezTo>
                    <a:pt x="10700" y="16807"/>
                    <a:pt x="10653" y="16762"/>
                    <a:pt x="10606" y="16762"/>
                  </a:cubicBezTo>
                  <a:cubicBezTo>
                    <a:pt x="10581" y="16762"/>
                    <a:pt x="10557" y="16775"/>
                    <a:pt x="10546" y="16806"/>
                  </a:cubicBezTo>
                  <a:cubicBezTo>
                    <a:pt x="10344" y="17155"/>
                    <a:pt x="10053" y="17329"/>
                    <a:pt x="9705" y="17532"/>
                  </a:cubicBezTo>
                  <a:cubicBezTo>
                    <a:pt x="9384" y="17706"/>
                    <a:pt x="9066" y="17938"/>
                    <a:pt x="8717" y="18085"/>
                  </a:cubicBezTo>
                  <a:cubicBezTo>
                    <a:pt x="8210" y="18269"/>
                    <a:pt x="7573" y="18288"/>
                    <a:pt x="6984" y="18288"/>
                  </a:cubicBezTo>
                  <a:cubicBezTo>
                    <a:pt x="6830" y="18288"/>
                    <a:pt x="6680" y="18287"/>
                    <a:pt x="6536" y="18287"/>
                  </a:cubicBezTo>
                  <a:cubicBezTo>
                    <a:pt x="5839" y="18287"/>
                    <a:pt x="4940" y="18287"/>
                    <a:pt x="4154" y="18085"/>
                  </a:cubicBezTo>
                  <a:cubicBezTo>
                    <a:pt x="4154" y="18027"/>
                    <a:pt x="4184" y="17969"/>
                    <a:pt x="4212" y="17910"/>
                  </a:cubicBezTo>
                  <a:cubicBezTo>
                    <a:pt x="4212" y="17895"/>
                    <a:pt x="4197" y="17888"/>
                    <a:pt x="4183" y="17888"/>
                  </a:cubicBezTo>
                  <a:cubicBezTo>
                    <a:pt x="4168" y="17888"/>
                    <a:pt x="4154" y="17895"/>
                    <a:pt x="4154" y="17910"/>
                  </a:cubicBezTo>
                  <a:cubicBezTo>
                    <a:pt x="4126" y="17969"/>
                    <a:pt x="4126" y="18027"/>
                    <a:pt x="4096" y="18085"/>
                  </a:cubicBezTo>
                  <a:cubicBezTo>
                    <a:pt x="4038" y="18055"/>
                    <a:pt x="3952" y="18027"/>
                    <a:pt x="3894" y="18027"/>
                  </a:cubicBezTo>
                  <a:cubicBezTo>
                    <a:pt x="3980" y="17764"/>
                    <a:pt x="4096" y="17504"/>
                    <a:pt x="4184" y="17241"/>
                  </a:cubicBezTo>
                  <a:cubicBezTo>
                    <a:pt x="4184" y="17446"/>
                    <a:pt x="4184" y="17648"/>
                    <a:pt x="4270" y="17764"/>
                  </a:cubicBezTo>
                  <a:cubicBezTo>
                    <a:pt x="4282" y="17786"/>
                    <a:pt x="4302" y="17796"/>
                    <a:pt x="4320" y="17796"/>
                  </a:cubicBezTo>
                  <a:cubicBezTo>
                    <a:pt x="4350" y="17796"/>
                    <a:pt x="4376" y="17772"/>
                    <a:pt x="4358" y="17736"/>
                  </a:cubicBezTo>
                  <a:cubicBezTo>
                    <a:pt x="4300" y="17590"/>
                    <a:pt x="4358" y="17329"/>
                    <a:pt x="4358" y="17183"/>
                  </a:cubicBezTo>
                  <a:cubicBezTo>
                    <a:pt x="4358" y="17009"/>
                    <a:pt x="4358" y="16834"/>
                    <a:pt x="4328" y="16660"/>
                  </a:cubicBezTo>
                  <a:cubicBezTo>
                    <a:pt x="4328" y="16427"/>
                    <a:pt x="4328" y="16195"/>
                    <a:pt x="4300" y="15935"/>
                  </a:cubicBezTo>
                  <a:cubicBezTo>
                    <a:pt x="4328" y="15877"/>
                    <a:pt x="4358" y="15788"/>
                    <a:pt x="4386" y="15730"/>
                  </a:cubicBezTo>
                  <a:cubicBezTo>
                    <a:pt x="4401" y="15716"/>
                    <a:pt x="4394" y="15709"/>
                    <a:pt x="4380" y="15709"/>
                  </a:cubicBezTo>
                  <a:cubicBezTo>
                    <a:pt x="4365" y="15709"/>
                    <a:pt x="4343" y="15716"/>
                    <a:pt x="4328" y="15730"/>
                  </a:cubicBezTo>
                  <a:cubicBezTo>
                    <a:pt x="4328" y="15760"/>
                    <a:pt x="4300" y="15788"/>
                    <a:pt x="4300" y="15818"/>
                  </a:cubicBezTo>
                  <a:lnTo>
                    <a:pt x="4300" y="15498"/>
                  </a:lnTo>
                  <a:cubicBezTo>
                    <a:pt x="4270" y="14714"/>
                    <a:pt x="4184" y="13929"/>
                    <a:pt x="4154" y="13145"/>
                  </a:cubicBezTo>
                  <a:lnTo>
                    <a:pt x="4154" y="12534"/>
                  </a:lnTo>
                  <a:cubicBezTo>
                    <a:pt x="4154" y="12534"/>
                    <a:pt x="4184" y="12506"/>
                    <a:pt x="4184" y="12476"/>
                  </a:cubicBezTo>
                  <a:cubicBezTo>
                    <a:pt x="4204" y="12456"/>
                    <a:pt x="4196" y="12435"/>
                    <a:pt x="4179" y="12435"/>
                  </a:cubicBezTo>
                  <a:cubicBezTo>
                    <a:pt x="4172" y="12435"/>
                    <a:pt x="4163" y="12439"/>
                    <a:pt x="4154" y="12448"/>
                  </a:cubicBezTo>
                  <a:lnTo>
                    <a:pt x="4154" y="12476"/>
                  </a:lnTo>
                  <a:cubicBezTo>
                    <a:pt x="4126" y="12099"/>
                    <a:pt x="4126" y="11751"/>
                    <a:pt x="4184" y="11372"/>
                  </a:cubicBezTo>
                  <a:cubicBezTo>
                    <a:pt x="4328" y="11488"/>
                    <a:pt x="4503" y="11576"/>
                    <a:pt x="4677" y="11693"/>
                  </a:cubicBezTo>
                  <a:cubicBezTo>
                    <a:pt x="4765" y="11720"/>
                    <a:pt x="4823" y="11779"/>
                    <a:pt x="4881" y="11837"/>
                  </a:cubicBezTo>
                  <a:lnTo>
                    <a:pt x="4909" y="11837"/>
                  </a:lnTo>
                  <a:cubicBezTo>
                    <a:pt x="5026" y="11925"/>
                    <a:pt x="5114" y="12011"/>
                    <a:pt x="5200" y="12127"/>
                  </a:cubicBezTo>
                  <a:cubicBezTo>
                    <a:pt x="5114" y="12185"/>
                    <a:pt x="5056" y="12274"/>
                    <a:pt x="4967" y="12360"/>
                  </a:cubicBezTo>
                  <a:cubicBezTo>
                    <a:pt x="4921" y="12360"/>
                    <a:pt x="4949" y="12397"/>
                    <a:pt x="4978" y="12397"/>
                  </a:cubicBezTo>
                  <a:cubicBezTo>
                    <a:pt x="4985" y="12397"/>
                    <a:pt x="4992" y="12395"/>
                    <a:pt x="4998" y="12390"/>
                  </a:cubicBezTo>
                  <a:cubicBezTo>
                    <a:pt x="5084" y="12302"/>
                    <a:pt x="5172" y="12243"/>
                    <a:pt x="5258" y="12157"/>
                  </a:cubicBezTo>
                  <a:cubicBezTo>
                    <a:pt x="5316" y="12216"/>
                    <a:pt x="5374" y="12302"/>
                    <a:pt x="5432" y="12390"/>
                  </a:cubicBezTo>
                  <a:lnTo>
                    <a:pt x="5316" y="12506"/>
                  </a:lnTo>
                  <a:cubicBezTo>
                    <a:pt x="5084" y="12766"/>
                    <a:pt x="4851" y="13057"/>
                    <a:pt x="4533" y="13262"/>
                  </a:cubicBezTo>
                  <a:cubicBezTo>
                    <a:pt x="4508" y="13284"/>
                    <a:pt x="4524" y="13327"/>
                    <a:pt x="4545" y="13327"/>
                  </a:cubicBezTo>
                  <a:cubicBezTo>
                    <a:pt x="4550" y="13327"/>
                    <a:pt x="4555" y="13325"/>
                    <a:pt x="4561" y="13320"/>
                  </a:cubicBezTo>
                  <a:cubicBezTo>
                    <a:pt x="4851" y="13115"/>
                    <a:pt x="5084" y="12855"/>
                    <a:pt x="5316" y="12592"/>
                  </a:cubicBezTo>
                  <a:cubicBezTo>
                    <a:pt x="5346" y="12534"/>
                    <a:pt x="5404" y="12476"/>
                    <a:pt x="5463" y="12418"/>
                  </a:cubicBezTo>
                  <a:cubicBezTo>
                    <a:pt x="5521" y="12506"/>
                    <a:pt x="5579" y="12592"/>
                    <a:pt x="5637" y="12650"/>
                  </a:cubicBezTo>
                  <a:cubicBezTo>
                    <a:pt x="5490" y="12825"/>
                    <a:pt x="5316" y="12999"/>
                    <a:pt x="5142" y="13173"/>
                  </a:cubicBezTo>
                  <a:cubicBezTo>
                    <a:pt x="4940" y="13406"/>
                    <a:pt x="4735" y="13638"/>
                    <a:pt x="4503" y="13812"/>
                  </a:cubicBezTo>
                  <a:cubicBezTo>
                    <a:pt x="4489" y="13783"/>
                    <a:pt x="4467" y="13769"/>
                    <a:pt x="4449" y="13769"/>
                  </a:cubicBezTo>
                  <a:cubicBezTo>
                    <a:pt x="4431" y="13769"/>
                    <a:pt x="4417" y="13783"/>
                    <a:pt x="4417" y="13812"/>
                  </a:cubicBezTo>
                  <a:lnTo>
                    <a:pt x="4444" y="13871"/>
                  </a:lnTo>
                  <a:cubicBezTo>
                    <a:pt x="4444" y="13892"/>
                    <a:pt x="4444" y="13912"/>
                    <a:pt x="4455" y="13912"/>
                  </a:cubicBezTo>
                  <a:cubicBezTo>
                    <a:pt x="4460" y="13912"/>
                    <a:pt x="4466" y="13909"/>
                    <a:pt x="4475" y="13901"/>
                  </a:cubicBezTo>
                  <a:cubicBezTo>
                    <a:pt x="4735" y="13754"/>
                    <a:pt x="4909" y="13494"/>
                    <a:pt x="5114" y="13289"/>
                  </a:cubicBezTo>
                  <a:cubicBezTo>
                    <a:pt x="5316" y="13087"/>
                    <a:pt x="5490" y="12883"/>
                    <a:pt x="5665" y="12708"/>
                  </a:cubicBezTo>
                  <a:cubicBezTo>
                    <a:pt x="5723" y="12766"/>
                    <a:pt x="5753" y="12825"/>
                    <a:pt x="5811" y="12883"/>
                  </a:cubicBezTo>
                  <a:cubicBezTo>
                    <a:pt x="6072" y="13262"/>
                    <a:pt x="6478" y="13552"/>
                    <a:pt x="6885" y="13668"/>
                  </a:cubicBezTo>
                  <a:cubicBezTo>
                    <a:pt x="6943" y="13696"/>
                    <a:pt x="7032" y="13726"/>
                    <a:pt x="7118" y="13754"/>
                  </a:cubicBezTo>
                  <a:lnTo>
                    <a:pt x="7118" y="14133"/>
                  </a:lnTo>
                  <a:lnTo>
                    <a:pt x="7118" y="14249"/>
                  </a:lnTo>
                  <a:cubicBezTo>
                    <a:pt x="7059" y="14308"/>
                    <a:pt x="7032" y="14366"/>
                    <a:pt x="6973" y="14424"/>
                  </a:cubicBezTo>
                  <a:cubicBezTo>
                    <a:pt x="6973" y="14443"/>
                    <a:pt x="7002" y="14464"/>
                    <a:pt x="7029" y="14464"/>
                  </a:cubicBezTo>
                  <a:cubicBezTo>
                    <a:pt x="7040" y="14464"/>
                    <a:pt x="7051" y="14461"/>
                    <a:pt x="7059" y="14452"/>
                  </a:cubicBezTo>
                  <a:cubicBezTo>
                    <a:pt x="7059" y="14424"/>
                    <a:pt x="7090" y="14394"/>
                    <a:pt x="7118" y="14366"/>
                  </a:cubicBezTo>
                  <a:lnTo>
                    <a:pt x="7118" y="14366"/>
                  </a:lnTo>
                  <a:cubicBezTo>
                    <a:pt x="7090" y="14482"/>
                    <a:pt x="7090" y="14626"/>
                    <a:pt x="7090" y="14742"/>
                  </a:cubicBezTo>
                  <a:cubicBezTo>
                    <a:pt x="7032" y="14831"/>
                    <a:pt x="6973" y="14917"/>
                    <a:pt x="6885" y="14975"/>
                  </a:cubicBezTo>
                  <a:cubicBezTo>
                    <a:pt x="6863" y="14999"/>
                    <a:pt x="6896" y="15041"/>
                    <a:pt x="6924" y="15041"/>
                  </a:cubicBezTo>
                  <a:cubicBezTo>
                    <a:pt x="6931" y="15041"/>
                    <a:pt x="6938" y="15039"/>
                    <a:pt x="6943" y="15033"/>
                  </a:cubicBezTo>
                  <a:cubicBezTo>
                    <a:pt x="7001" y="14975"/>
                    <a:pt x="7059" y="14917"/>
                    <a:pt x="7090" y="14858"/>
                  </a:cubicBezTo>
                  <a:lnTo>
                    <a:pt x="7090" y="15323"/>
                  </a:lnTo>
                  <a:lnTo>
                    <a:pt x="7059" y="15323"/>
                  </a:lnTo>
                  <a:cubicBezTo>
                    <a:pt x="7001" y="15354"/>
                    <a:pt x="7032" y="15412"/>
                    <a:pt x="7059" y="15412"/>
                  </a:cubicBezTo>
                  <a:lnTo>
                    <a:pt x="7090" y="15412"/>
                  </a:lnTo>
                  <a:cubicBezTo>
                    <a:pt x="7090" y="15556"/>
                    <a:pt x="7059" y="15702"/>
                    <a:pt x="7059" y="15877"/>
                  </a:cubicBezTo>
                  <a:cubicBezTo>
                    <a:pt x="7059" y="15861"/>
                    <a:pt x="7045" y="15854"/>
                    <a:pt x="7030" y="15854"/>
                  </a:cubicBezTo>
                  <a:cubicBezTo>
                    <a:pt x="7016" y="15854"/>
                    <a:pt x="7001" y="15861"/>
                    <a:pt x="7001" y="15877"/>
                  </a:cubicBezTo>
                  <a:lnTo>
                    <a:pt x="7001" y="15935"/>
                  </a:lnTo>
                  <a:cubicBezTo>
                    <a:pt x="7023" y="15954"/>
                    <a:pt x="7043" y="15975"/>
                    <a:pt x="7053" y="15975"/>
                  </a:cubicBezTo>
                  <a:cubicBezTo>
                    <a:pt x="7057" y="15975"/>
                    <a:pt x="7059" y="15972"/>
                    <a:pt x="7059" y="15963"/>
                  </a:cubicBezTo>
                  <a:lnTo>
                    <a:pt x="7059" y="16225"/>
                  </a:lnTo>
                  <a:lnTo>
                    <a:pt x="7059" y="16632"/>
                  </a:lnTo>
                  <a:cubicBezTo>
                    <a:pt x="7059" y="16660"/>
                    <a:pt x="7032" y="16660"/>
                    <a:pt x="7032" y="16690"/>
                  </a:cubicBezTo>
                  <a:cubicBezTo>
                    <a:pt x="7032" y="16690"/>
                    <a:pt x="7032" y="16718"/>
                    <a:pt x="7059" y="16718"/>
                  </a:cubicBezTo>
                  <a:cubicBezTo>
                    <a:pt x="7032" y="16864"/>
                    <a:pt x="7032" y="17009"/>
                    <a:pt x="7032" y="17183"/>
                  </a:cubicBezTo>
                  <a:cubicBezTo>
                    <a:pt x="7001" y="17213"/>
                    <a:pt x="7032" y="17213"/>
                    <a:pt x="7032" y="17213"/>
                  </a:cubicBezTo>
                  <a:cubicBezTo>
                    <a:pt x="7032" y="17532"/>
                    <a:pt x="7059" y="17822"/>
                    <a:pt x="7176" y="18085"/>
                  </a:cubicBezTo>
                  <a:cubicBezTo>
                    <a:pt x="7188" y="18143"/>
                    <a:pt x="7228" y="18168"/>
                    <a:pt x="7270" y="18168"/>
                  </a:cubicBezTo>
                  <a:cubicBezTo>
                    <a:pt x="7332" y="18168"/>
                    <a:pt x="7397" y="18113"/>
                    <a:pt x="7380" y="18027"/>
                  </a:cubicBezTo>
                  <a:cubicBezTo>
                    <a:pt x="7322" y="17590"/>
                    <a:pt x="7292" y="17125"/>
                    <a:pt x="7322" y="16660"/>
                  </a:cubicBezTo>
                  <a:cubicBezTo>
                    <a:pt x="7322" y="16602"/>
                    <a:pt x="7322" y="16544"/>
                    <a:pt x="7350" y="16486"/>
                  </a:cubicBezTo>
                  <a:lnTo>
                    <a:pt x="7322" y="16458"/>
                  </a:lnTo>
                  <a:lnTo>
                    <a:pt x="7322" y="16225"/>
                  </a:lnTo>
                  <a:cubicBezTo>
                    <a:pt x="7408" y="16051"/>
                    <a:pt x="7496" y="15904"/>
                    <a:pt x="7582" y="15730"/>
                  </a:cubicBezTo>
                  <a:cubicBezTo>
                    <a:pt x="7582" y="15710"/>
                    <a:pt x="7569" y="15690"/>
                    <a:pt x="7550" y="15690"/>
                  </a:cubicBezTo>
                  <a:cubicBezTo>
                    <a:pt x="7542" y="15690"/>
                    <a:pt x="7533" y="15693"/>
                    <a:pt x="7524" y="15702"/>
                  </a:cubicBezTo>
                  <a:cubicBezTo>
                    <a:pt x="7466" y="15846"/>
                    <a:pt x="7380" y="15963"/>
                    <a:pt x="7322" y="16109"/>
                  </a:cubicBezTo>
                  <a:lnTo>
                    <a:pt x="7322" y="15877"/>
                  </a:lnTo>
                  <a:lnTo>
                    <a:pt x="7322" y="15672"/>
                  </a:lnTo>
                  <a:cubicBezTo>
                    <a:pt x="7496" y="15412"/>
                    <a:pt x="7671" y="15179"/>
                    <a:pt x="7845" y="14917"/>
                  </a:cubicBezTo>
                  <a:cubicBezTo>
                    <a:pt x="7865" y="14897"/>
                    <a:pt x="7842" y="14876"/>
                    <a:pt x="7817" y="14876"/>
                  </a:cubicBezTo>
                  <a:cubicBezTo>
                    <a:pt x="7806" y="14876"/>
                    <a:pt x="7795" y="14880"/>
                    <a:pt x="7787" y="14889"/>
                  </a:cubicBezTo>
                  <a:cubicBezTo>
                    <a:pt x="7641" y="15121"/>
                    <a:pt x="7466" y="15323"/>
                    <a:pt x="7322" y="15556"/>
                  </a:cubicBezTo>
                  <a:lnTo>
                    <a:pt x="7322" y="15149"/>
                  </a:lnTo>
                  <a:cubicBezTo>
                    <a:pt x="7408" y="14975"/>
                    <a:pt x="7555" y="14831"/>
                    <a:pt x="7671" y="14684"/>
                  </a:cubicBezTo>
                  <a:cubicBezTo>
                    <a:pt x="7931" y="14308"/>
                    <a:pt x="8194" y="13959"/>
                    <a:pt x="8454" y="13610"/>
                  </a:cubicBezTo>
                  <a:lnTo>
                    <a:pt x="8454" y="13552"/>
                  </a:lnTo>
                  <a:cubicBezTo>
                    <a:pt x="8745" y="13436"/>
                    <a:pt x="9007" y="13203"/>
                    <a:pt x="9152" y="12941"/>
                  </a:cubicBezTo>
                  <a:cubicBezTo>
                    <a:pt x="9384" y="12564"/>
                    <a:pt x="9384" y="12099"/>
                    <a:pt x="9384" y="11662"/>
                  </a:cubicBezTo>
                  <a:cubicBezTo>
                    <a:pt x="9384" y="11402"/>
                    <a:pt x="9356" y="11139"/>
                    <a:pt x="9384" y="10907"/>
                  </a:cubicBezTo>
                  <a:cubicBezTo>
                    <a:pt x="9384" y="10647"/>
                    <a:pt x="9442" y="10414"/>
                    <a:pt x="9384" y="10182"/>
                  </a:cubicBezTo>
                  <a:cubicBezTo>
                    <a:pt x="9360" y="10109"/>
                    <a:pt x="9300" y="10076"/>
                    <a:pt x="9243" y="10076"/>
                  </a:cubicBezTo>
                  <a:cubicBezTo>
                    <a:pt x="9164" y="10076"/>
                    <a:pt x="9090" y="10138"/>
                    <a:pt x="9124" y="10240"/>
                  </a:cubicBezTo>
                  <a:cubicBezTo>
                    <a:pt x="9182" y="10442"/>
                    <a:pt x="9093" y="10674"/>
                    <a:pt x="9093" y="10907"/>
                  </a:cubicBezTo>
                  <a:cubicBezTo>
                    <a:pt x="9066" y="11111"/>
                    <a:pt x="9093" y="11314"/>
                    <a:pt x="9093" y="11518"/>
                  </a:cubicBezTo>
                  <a:cubicBezTo>
                    <a:pt x="9093" y="11867"/>
                    <a:pt x="9124" y="12243"/>
                    <a:pt x="9007" y="12564"/>
                  </a:cubicBezTo>
                  <a:cubicBezTo>
                    <a:pt x="8861" y="12941"/>
                    <a:pt x="8601" y="13173"/>
                    <a:pt x="8280" y="13289"/>
                  </a:cubicBezTo>
                  <a:cubicBezTo>
                    <a:pt x="8368" y="13203"/>
                    <a:pt x="8426" y="13087"/>
                    <a:pt x="8512" y="12999"/>
                  </a:cubicBezTo>
                  <a:cubicBezTo>
                    <a:pt x="8534" y="12979"/>
                    <a:pt x="8511" y="12958"/>
                    <a:pt x="8496" y="12958"/>
                  </a:cubicBezTo>
                  <a:cubicBezTo>
                    <a:pt x="8489" y="12958"/>
                    <a:pt x="8484" y="12962"/>
                    <a:pt x="8484" y="12971"/>
                  </a:cubicBezTo>
                  <a:cubicBezTo>
                    <a:pt x="8368" y="13087"/>
                    <a:pt x="8280" y="13203"/>
                    <a:pt x="8194" y="13320"/>
                  </a:cubicBezTo>
                  <a:cubicBezTo>
                    <a:pt x="8078" y="13378"/>
                    <a:pt x="7931" y="13406"/>
                    <a:pt x="7787" y="13406"/>
                  </a:cubicBezTo>
                  <a:cubicBezTo>
                    <a:pt x="8078" y="12999"/>
                    <a:pt x="8368" y="12564"/>
                    <a:pt x="8659" y="12157"/>
                  </a:cubicBezTo>
                  <a:lnTo>
                    <a:pt x="8659" y="12157"/>
                  </a:lnTo>
                  <a:cubicBezTo>
                    <a:pt x="8338" y="12564"/>
                    <a:pt x="8019" y="12999"/>
                    <a:pt x="7729" y="13406"/>
                  </a:cubicBezTo>
                  <a:lnTo>
                    <a:pt x="7350" y="13406"/>
                  </a:lnTo>
                  <a:cubicBezTo>
                    <a:pt x="7380" y="13378"/>
                    <a:pt x="7380" y="13348"/>
                    <a:pt x="7408" y="13320"/>
                  </a:cubicBezTo>
                  <a:cubicBezTo>
                    <a:pt x="7555" y="13115"/>
                    <a:pt x="7729" y="12913"/>
                    <a:pt x="7903" y="12708"/>
                  </a:cubicBezTo>
                  <a:cubicBezTo>
                    <a:pt x="8194" y="12332"/>
                    <a:pt x="8484" y="11953"/>
                    <a:pt x="8833" y="11604"/>
                  </a:cubicBezTo>
                  <a:cubicBezTo>
                    <a:pt x="8855" y="11604"/>
                    <a:pt x="8842" y="11568"/>
                    <a:pt x="8821" y="11568"/>
                  </a:cubicBezTo>
                  <a:cubicBezTo>
                    <a:pt x="8815" y="11568"/>
                    <a:pt x="8809" y="11570"/>
                    <a:pt x="8803" y="11576"/>
                  </a:cubicBezTo>
                  <a:cubicBezTo>
                    <a:pt x="8484" y="11867"/>
                    <a:pt x="8194" y="12216"/>
                    <a:pt x="7931" y="12564"/>
                  </a:cubicBezTo>
                  <a:lnTo>
                    <a:pt x="7496" y="13087"/>
                  </a:lnTo>
                  <a:cubicBezTo>
                    <a:pt x="7438" y="13145"/>
                    <a:pt x="7380" y="13231"/>
                    <a:pt x="7322" y="13320"/>
                  </a:cubicBezTo>
                  <a:cubicBezTo>
                    <a:pt x="7322" y="13173"/>
                    <a:pt x="7322" y="12999"/>
                    <a:pt x="7350" y="12855"/>
                  </a:cubicBezTo>
                  <a:cubicBezTo>
                    <a:pt x="7641" y="12476"/>
                    <a:pt x="7931" y="12099"/>
                    <a:pt x="8222" y="11693"/>
                  </a:cubicBezTo>
                  <a:cubicBezTo>
                    <a:pt x="8252" y="11693"/>
                    <a:pt x="8222" y="11662"/>
                    <a:pt x="8194" y="11662"/>
                  </a:cubicBezTo>
                  <a:cubicBezTo>
                    <a:pt x="7903" y="12041"/>
                    <a:pt x="7641" y="12390"/>
                    <a:pt x="7350" y="12739"/>
                  </a:cubicBezTo>
                  <a:cubicBezTo>
                    <a:pt x="7350" y="12592"/>
                    <a:pt x="7350" y="12418"/>
                    <a:pt x="7380" y="12274"/>
                  </a:cubicBezTo>
                  <a:lnTo>
                    <a:pt x="7408" y="12274"/>
                  </a:lnTo>
                  <a:cubicBezTo>
                    <a:pt x="7699" y="11895"/>
                    <a:pt x="8019" y="11546"/>
                    <a:pt x="8310" y="11228"/>
                  </a:cubicBezTo>
                  <a:cubicBezTo>
                    <a:pt x="8338" y="11197"/>
                    <a:pt x="8310" y="11170"/>
                    <a:pt x="8280" y="11170"/>
                  </a:cubicBezTo>
                  <a:cubicBezTo>
                    <a:pt x="7961" y="11518"/>
                    <a:pt x="7613" y="11837"/>
                    <a:pt x="7380" y="12243"/>
                  </a:cubicBezTo>
                  <a:lnTo>
                    <a:pt x="7380" y="11720"/>
                  </a:lnTo>
                  <a:lnTo>
                    <a:pt x="8512" y="10500"/>
                  </a:lnTo>
                  <a:lnTo>
                    <a:pt x="8484" y="10472"/>
                  </a:lnTo>
                  <a:cubicBezTo>
                    <a:pt x="8105" y="10879"/>
                    <a:pt x="7757" y="11256"/>
                    <a:pt x="7380" y="11662"/>
                  </a:cubicBezTo>
                  <a:cubicBezTo>
                    <a:pt x="7380" y="11546"/>
                    <a:pt x="7350" y="11460"/>
                    <a:pt x="7350" y="11344"/>
                  </a:cubicBezTo>
                  <a:cubicBezTo>
                    <a:pt x="7873" y="10821"/>
                    <a:pt x="8368" y="10268"/>
                    <a:pt x="8891" y="9745"/>
                  </a:cubicBezTo>
                  <a:cubicBezTo>
                    <a:pt x="8891" y="9725"/>
                    <a:pt x="8876" y="9704"/>
                    <a:pt x="8867" y="9704"/>
                  </a:cubicBezTo>
                  <a:cubicBezTo>
                    <a:pt x="8864" y="9704"/>
                    <a:pt x="8861" y="9708"/>
                    <a:pt x="8861" y="9717"/>
                  </a:cubicBezTo>
                  <a:cubicBezTo>
                    <a:pt x="8368" y="10240"/>
                    <a:pt x="7873" y="10763"/>
                    <a:pt x="7350" y="11256"/>
                  </a:cubicBezTo>
                  <a:cubicBezTo>
                    <a:pt x="7350" y="11053"/>
                    <a:pt x="7322" y="10849"/>
                    <a:pt x="7264" y="10647"/>
                  </a:cubicBezTo>
                  <a:lnTo>
                    <a:pt x="7264" y="10647"/>
                  </a:lnTo>
                  <a:cubicBezTo>
                    <a:pt x="7275" y="10658"/>
                    <a:pt x="7292" y="10665"/>
                    <a:pt x="7309" y="10665"/>
                  </a:cubicBezTo>
                  <a:cubicBezTo>
                    <a:pt x="7335" y="10665"/>
                    <a:pt x="7362" y="10651"/>
                    <a:pt x="7380" y="10616"/>
                  </a:cubicBezTo>
                  <a:cubicBezTo>
                    <a:pt x="7584" y="10082"/>
                    <a:pt x="8057" y="9569"/>
                    <a:pt x="8659" y="9569"/>
                  </a:cubicBezTo>
                  <a:cubicBezTo>
                    <a:pt x="8743" y="9569"/>
                    <a:pt x="8830" y="9579"/>
                    <a:pt x="8919" y="9601"/>
                  </a:cubicBezTo>
                  <a:cubicBezTo>
                    <a:pt x="8928" y="9603"/>
                    <a:pt x="8936" y="9604"/>
                    <a:pt x="8943" y="9604"/>
                  </a:cubicBezTo>
                  <a:cubicBezTo>
                    <a:pt x="9039" y="9604"/>
                    <a:pt x="9059" y="9452"/>
                    <a:pt x="8977" y="9426"/>
                  </a:cubicBezTo>
                  <a:cubicBezTo>
                    <a:pt x="8857" y="9383"/>
                    <a:pt x="8741" y="9364"/>
                    <a:pt x="8628" y="9364"/>
                  </a:cubicBezTo>
                  <a:cubicBezTo>
                    <a:pt x="7977" y="9364"/>
                    <a:pt x="7462" y="10018"/>
                    <a:pt x="7264" y="10588"/>
                  </a:cubicBezTo>
                  <a:lnTo>
                    <a:pt x="7264" y="10616"/>
                  </a:lnTo>
                  <a:cubicBezTo>
                    <a:pt x="7206" y="10268"/>
                    <a:pt x="7090" y="9919"/>
                    <a:pt x="6915" y="9601"/>
                  </a:cubicBezTo>
                  <a:cubicBezTo>
                    <a:pt x="6904" y="9578"/>
                    <a:pt x="6888" y="9569"/>
                    <a:pt x="6875" y="9569"/>
                  </a:cubicBezTo>
                  <a:cubicBezTo>
                    <a:pt x="6853" y="9569"/>
                    <a:pt x="6839" y="9593"/>
                    <a:pt x="6857" y="9628"/>
                  </a:cubicBezTo>
                  <a:cubicBezTo>
                    <a:pt x="7090" y="10182"/>
                    <a:pt x="7206" y="10791"/>
                    <a:pt x="7234" y="11402"/>
                  </a:cubicBezTo>
                  <a:cubicBezTo>
                    <a:pt x="7206" y="11402"/>
                    <a:pt x="7206" y="11402"/>
                    <a:pt x="7234" y="11430"/>
                  </a:cubicBezTo>
                  <a:lnTo>
                    <a:pt x="7234" y="11809"/>
                  </a:lnTo>
                  <a:cubicBezTo>
                    <a:pt x="7206" y="11809"/>
                    <a:pt x="7176" y="11837"/>
                    <a:pt x="7148" y="11867"/>
                  </a:cubicBezTo>
                  <a:lnTo>
                    <a:pt x="7118" y="11895"/>
                  </a:lnTo>
                  <a:lnTo>
                    <a:pt x="7118" y="11925"/>
                  </a:lnTo>
                  <a:cubicBezTo>
                    <a:pt x="7118" y="11953"/>
                    <a:pt x="7148" y="11953"/>
                    <a:pt x="7176" y="11953"/>
                  </a:cubicBezTo>
                  <a:cubicBezTo>
                    <a:pt x="7176" y="11925"/>
                    <a:pt x="7206" y="11895"/>
                    <a:pt x="7234" y="11895"/>
                  </a:cubicBezTo>
                  <a:cubicBezTo>
                    <a:pt x="7234" y="12360"/>
                    <a:pt x="7176" y="12855"/>
                    <a:pt x="7148" y="13348"/>
                  </a:cubicBezTo>
                  <a:cubicBezTo>
                    <a:pt x="6885" y="13289"/>
                    <a:pt x="6653" y="13203"/>
                    <a:pt x="6450" y="13057"/>
                  </a:cubicBezTo>
                  <a:cubicBezTo>
                    <a:pt x="6130" y="12825"/>
                    <a:pt x="5955" y="12476"/>
                    <a:pt x="5723" y="12157"/>
                  </a:cubicBezTo>
                  <a:cubicBezTo>
                    <a:pt x="5869" y="12011"/>
                    <a:pt x="6013" y="11867"/>
                    <a:pt x="6130" y="11720"/>
                  </a:cubicBezTo>
                  <a:cubicBezTo>
                    <a:pt x="6160" y="11720"/>
                    <a:pt x="6130" y="11693"/>
                    <a:pt x="6102" y="11693"/>
                  </a:cubicBezTo>
                  <a:cubicBezTo>
                    <a:pt x="5986" y="11837"/>
                    <a:pt x="5839" y="11983"/>
                    <a:pt x="5695" y="12127"/>
                  </a:cubicBezTo>
                  <a:cubicBezTo>
                    <a:pt x="5637" y="12041"/>
                    <a:pt x="5579" y="11983"/>
                    <a:pt x="5490" y="11925"/>
                  </a:cubicBezTo>
                  <a:cubicBezTo>
                    <a:pt x="5723" y="11693"/>
                    <a:pt x="5927" y="11460"/>
                    <a:pt x="6130" y="11228"/>
                  </a:cubicBezTo>
                  <a:cubicBezTo>
                    <a:pt x="6160" y="11228"/>
                    <a:pt x="6130" y="11197"/>
                    <a:pt x="6102" y="11197"/>
                  </a:cubicBezTo>
                  <a:cubicBezTo>
                    <a:pt x="5897" y="11430"/>
                    <a:pt x="5695" y="11662"/>
                    <a:pt x="5463" y="11867"/>
                  </a:cubicBezTo>
                  <a:cubicBezTo>
                    <a:pt x="5374" y="11779"/>
                    <a:pt x="5258" y="11720"/>
                    <a:pt x="5172" y="11662"/>
                  </a:cubicBezTo>
                  <a:cubicBezTo>
                    <a:pt x="5172" y="11634"/>
                    <a:pt x="5172" y="11634"/>
                    <a:pt x="5200" y="11634"/>
                  </a:cubicBezTo>
                  <a:lnTo>
                    <a:pt x="5579" y="11256"/>
                  </a:lnTo>
                  <a:cubicBezTo>
                    <a:pt x="5869" y="10995"/>
                    <a:pt x="6130" y="10705"/>
                    <a:pt x="6420" y="10442"/>
                  </a:cubicBezTo>
                  <a:cubicBezTo>
                    <a:pt x="6442" y="10422"/>
                    <a:pt x="6433" y="10402"/>
                    <a:pt x="6416" y="10402"/>
                  </a:cubicBezTo>
                  <a:cubicBezTo>
                    <a:pt x="6409" y="10402"/>
                    <a:pt x="6401" y="10405"/>
                    <a:pt x="6392" y="10414"/>
                  </a:cubicBezTo>
                  <a:cubicBezTo>
                    <a:pt x="6130" y="10674"/>
                    <a:pt x="5869" y="10907"/>
                    <a:pt x="5607" y="11170"/>
                  </a:cubicBezTo>
                  <a:cubicBezTo>
                    <a:pt x="5463" y="11286"/>
                    <a:pt x="5346" y="11402"/>
                    <a:pt x="5230" y="11518"/>
                  </a:cubicBezTo>
                  <a:lnTo>
                    <a:pt x="5114" y="11634"/>
                  </a:lnTo>
                  <a:cubicBezTo>
                    <a:pt x="5084" y="11604"/>
                    <a:pt x="5026" y="11576"/>
                    <a:pt x="4998" y="11546"/>
                  </a:cubicBezTo>
                  <a:cubicBezTo>
                    <a:pt x="4735" y="11402"/>
                    <a:pt x="4444" y="11314"/>
                    <a:pt x="4212" y="11111"/>
                  </a:cubicBezTo>
                  <a:cubicBezTo>
                    <a:pt x="4242" y="11023"/>
                    <a:pt x="4242" y="10937"/>
                    <a:pt x="4270" y="10849"/>
                  </a:cubicBezTo>
                  <a:cubicBezTo>
                    <a:pt x="4533" y="10007"/>
                    <a:pt x="5230" y="9426"/>
                    <a:pt x="6072" y="9338"/>
                  </a:cubicBezTo>
                  <a:lnTo>
                    <a:pt x="6072" y="9338"/>
                  </a:lnTo>
                  <a:cubicBezTo>
                    <a:pt x="5955" y="9454"/>
                    <a:pt x="5811" y="9542"/>
                    <a:pt x="5665" y="9659"/>
                  </a:cubicBezTo>
                  <a:lnTo>
                    <a:pt x="5230" y="10007"/>
                  </a:lnTo>
                  <a:cubicBezTo>
                    <a:pt x="5142" y="10065"/>
                    <a:pt x="5026" y="10124"/>
                    <a:pt x="4998" y="10240"/>
                  </a:cubicBezTo>
                  <a:cubicBezTo>
                    <a:pt x="4983" y="10254"/>
                    <a:pt x="4990" y="10261"/>
                    <a:pt x="5004" y="10261"/>
                  </a:cubicBezTo>
                  <a:cubicBezTo>
                    <a:pt x="5019" y="10261"/>
                    <a:pt x="5041" y="10254"/>
                    <a:pt x="5056" y="10240"/>
                  </a:cubicBezTo>
                  <a:cubicBezTo>
                    <a:pt x="5084" y="10124"/>
                    <a:pt x="5288" y="10007"/>
                    <a:pt x="5374" y="9949"/>
                  </a:cubicBezTo>
                  <a:cubicBezTo>
                    <a:pt x="5521" y="9833"/>
                    <a:pt x="5637" y="9745"/>
                    <a:pt x="5781" y="9628"/>
                  </a:cubicBezTo>
                  <a:cubicBezTo>
                    <a:pt x="5897" y="9542"/>
                    <a:pt x="6044" y="9426"/>
                    <a:pt x="6188" y="9338"/>
                  </a:cubicBezTo>
                  <a:cubicBezTo>
                    <a:pt x="6218" y="9338"/>
                    <a:pt x="6246" y="9310"/>
                    <a:pt x="6246" y="9280"/>
                  </a:cubicBezTo>
                  <a:lnTo>
                    <a:pt x="6595" y="9019"/>
                  </a:lnTo>
                  <a:cubicBezTo>
                    <a:pt x="6595" y="8989"/>
                    <a:pt x="6567" y="8961"/>
                    <a:pt x="6567" y="8961"/>
                  </a:cubicBezTo>
                  <a:lnTo>
                    <a:pt x="6218" y="9222"/>
                  </a:lnTo>
                  <a:lnTo>
                    <a:pt x="6188" y="9222"/>
                  </a:lnTo>
                  <a:cubicBezTo>
                    <a:pt x="5549" y="9222"/>
                    <a:pt x="4881" y="9512"/>
                    <a:pt x="4503" y="10065"/>
                  </a:cubicBezTo>
                  <a:cubicBezTo>
                    <a:pt x="4300" y="10326"/>
                    <a:pt x="4154" y="10647"/>
                    <a:pt x="4068" y="10965"/>
                  </a:cubicBezTo>
                  <a:cubicBezTo>
                    <a:pt x="3952" y="10763"/>
                    <a:pt x="3921" y="10472"/>
                    <a:pt x="3921" y="10210"/>
                  </a:cubicBezTo>
                  <a:cubicBezTo>
                    <a:pt x="3952" y="10182"/>
                    <a:pt x="3952" y="10182"/>
                    <a:pt x="3952" y="10151"/>
                  </a:cubicBezTo>
                  <a:cubicBezTo>
                    <a:pt x="3974" y="10151"/>
                    <a:pt x="3961" y="10115"/>
                    <a:pt x="3939" y="10115"/>
                  </a:cubicBezTo>
                  <a:cubicBezTo>
                    <a:pt x="3934" y="10115"/>
                    <a:pt x="3928" y="10117"/>
                    <a:pt x="3921" y="10124"/>
                  </a:cubicBezTo>
                  <a:cubicBezTo>
                    <a:pt x="3952" y="9861"/>
                    <a:pt x="3980" y="9601"/>
                    <a:pt x="4010" y="9396"/>
                  </a:cubicBezTo>
                  <a:lnTo>
                    <a:pt x="4010" y="9368"/>
                  </a:lnTo>
                  <a:cubicBezTo>
                    <a:pt x="4126" y="9280"/>
                    <a:pt x="4242" y="9164"/>
                    <a:pt x="4328" y="9019"/>
                  </a:cubicBezTo>
                  <a:cubicBezTo>
                    <a:pt x="4533" y="8757"/>
                    <a:pt x="4735" y="8524"/>
                    <a:pt x="4998" y="8322"/>
                  </a:cubicBezTo>
                  <a:cubicBezTo>
                    <a:pt x="5374" y="8001"/>
                    <a:pt x="5637" y="7595"/>
                    <a:pt x="5695" y="7102"/>
                  </a:cubicBezTo>
                  <a:cubicBezTo>
                    <a:pt x="5723" y="6723"/>
                    <a:pt x="5781" y="5998"/>
                    <a:pt x="5432" y="5707"/>
                  </a:cubicBezTo>
                  <a:cubicBezTo>
                    <a:pt x="5421" y="5701"/>
                    <a:pt x="5410" y="5699"/>
                    <a:pt x="5400" y="5699"/>
                  </a:cubicBezTo>
                  <a:cubicBezTo>
                    <a:pt x="5355" y="5699"/>
                    <a:pt x="5322" y="5746"/>
                    <a:pt x="5346" y="5793"/>
                  </a:cubicBezTo>
                  <a:cubicBezTo>
                    <a:pt x="5753" y="6172"/>
                    <a:pt x="5579" y="7188"/>
                    <a:pt x="5346" y="7625"/>
                  </a:cubicBezTo>
                  <a:cubicBezTo>
                    <a:pt x="5288" y="7741"/>
                    <a:pt x="5230" y="7827"/>
                    <a:pt x="5142" y="7915"/>
                  </a:cubicBezTo>
                  <a:lnTo>
                    <a:pt x="5142" y="7741"/>
                  </a:lnTo>
                  <a:cubicBezTo>
                    <a:pt x="5142" y="7712"/>
                    <a:pt x="5120" y="7697"/>
                    <a:pt x="5099" y="7697"/>
                  </a:cubicBezTo>
                  <a:cubicBezTo>
                    <a:pt x="5077" y="7697"/>
                    <a:pt x="5056" y="7712"/>
                    <a:pt x="5056" y="7741"/>
                  </a:cubicBezTo>
                  <a:cubicBezTo>
                    <a:pt x="5056" y="7857"/>
                    <a:pt x="5056" y="7943"/>
                    <a:pt x="5026" y="8032"/>
                  </a:cubicBezTo>
                  <a:cubicBezTo>
                    <a:pt x="4851" y="8176"/>
                    <a:pt x="4619" y="8322"/>
                    <a:pt x="4417" y="8496"/>
                  </a:cubicBezTo>
                  <a:cubicBezTo>
                    <a:pt x="4184" y="8729"/>
                    <a:pt x="3952" y="9164"/>
                    <a:pt x="3573" y="9194"/>
                  </a:cubicBezTo>
                  <a:cubicBezTo>
                    <a:pt x="3487" y="9194"/>
                    <a:pt x="3429" y="9194"/>
                    <a:pt x="3340" y="9164"/>
                  </a:cubicBezTo>
                  <a:cubicBezTo>
                    <a:pt x="3487" y="9047"/>
                    <a:pt x="3631" y="8931"/>
                    <a:pt x="3777" y="8787"/>
                  </a:cubicBezTo>
                  <a:cubicBezTo>
                    <a:pt x="3805" y="8787"/>
                    <a:pt x="3747" y="8757"/>
                    <a:pt x="3747" y="8757"/>
                  </a:cubicBezTo>
                  <a:cubicBezTo>
                    <a:pt x="3573" y="8903"/>
                    <a:pt x="3429" y="9019"/>
                    <a:pt x="3282" y="9136"/>
                  </a:cubicBezTo>
                  <a:cubicBezTo>
                    <a:pt x="3196" y="9136"/>
                    <a:pt x="3108" y="9105"/>
                    <a:pt x="3050" y="9105"/>
                  </a:cubicBezTo>
                  <a:cubicBezTo>
                    <a:pt x="2964" y="9078"/>
                    <a:pt x="2906" y="9078"/>
                    <a:pt x="2817" y="9078"/>
                  </a:cubicBezTo>
                  <a:cubicBezTo>
                    <a:pt x="2848" y="9047"/>
                    <a:pt x="2875" y="9047"/>
                    <a:pt x="2875" y="9019"/>
                  </a:cubicBezTo>
                  <a:cubicBezTo>
                    <a:pt x="3166" y="8815"/>
                    <a:pt x="3429" y="8582"/>
                    <a:pt x="3661" y="8350"/>
                  </a:cubicBezTo>
                  <a:cubicBezTo>
                    <a:pt x="3689" y="8322"/>
                    <a:pt x="3661" y="8322"/>
                    <a:pt x="3661" y="8322"/>
                  </a:cubicBezTo>
                  <a:cubicBezTo>
                    <a:pt x="3398" y="8524"/>
                    <a:pt x="3166" y="8729"/>
                    <a:pt x="2934" y="8931"/>
                  </a:cubicBezTo>
                  <a:cubicBezTo>
                    <a:pt x="2875" y="8989"/>
                    <a:pt x="2817" y="9019"/>
                    <a:pt x="2759" y="9078"/>
                  </a:cubicBezTo>
                  <a:cubicBezTo>
                    <a:pt x="2643" y="9078"/>
                    <a:pt x="2527" y="9078"/>
                    <a:pt x="2383" y="9047"/>
                  </a:cubicBezTo>
                  <a:cubicBezTo>
                    <a:pt x="2352" y="9047"/>
                    <a:pt x="2325" y="9019"/>
                    <a:pt x="2266" y="9019"/>
                  </a:cubicBezTo>
                  <a:cubicBezTo>
                    <a:pt x="2527" y="8815"/>
                    <a:pt x="2789" y="8582"/>
                    <a:pt x="3050" y="8408"/>
                  </a:cubicBezTo>
                  <a:cubicBezTo>
                    <a:pt x="3429" y="8090"/>
                    <a:pt x="3805" y="7799"/>
                    <a:pt x="4212" y="7509"/>
                  </a:cubicBezTo>
                  <a:cubicBezTo>
                    <a:pt x="4233" y="7487"/>
                    <a:pt x="4224" y="7467"/>
                    <a:pt x="4207" y="7467"/>
                  </a:cubicBezTo>
                  <a:cubicBezTo>
                    <a:pt x="4201" y="7467"/>
                    <a:pt x="4192" y="7470"/>
                    <a:pt x="4184" y="7478"/>
                  </a:cubicBezTo>
                  <a:cubicBezTo>
                    <a:pt x="3805" y="7769"/>
                    <a:pt x="3398" y="8059"/>
                    <a:pt x="3022" y="8350"/>
                  </a:cubicBezTo>
                  <a:cubicBezTo>
                    <a:pt x="2731" y="8555"/>
                    <a:pt x="2499" y="8787"/>
                    <a:pt x="2208" y="8989"/>
                  </a:cubicBezTo>
                  <a:cubicBezTo>
                    <a:pt x="2034" y="8931"/>
                    <a:pt x="1918" y="8815"/>
                    <a:pt x="1860" y="8699"/>
                  </a:cubicBezTo>
                  <a:cubicBezTo>
                    <a:pt x="2469" y="8264"/>
                    <a:pt x="3050" y="7769"/>
                    <a:pt x="3661" y="7334"/>
                  </a:cubicBezTo>
                  <a:cubicBezTo>
                    <a:pt x="3661" y="7334"/>
                    <a:pt x="3661" y="7304"/>
                    <a:pt x="3631" y="7304"/>
                  </a:cubicBezTo>
                  <a:cubicBezTo>
                    <a:pt x="3022" y="7741"/>
                    <a:pt x="2441" y="8206"/>
                    <a:pt x="1829" y="8641"/>
                  </a:cubicBezTo>
                  <a:cubicBezTo>
                    <a:pt x="1743" y="8466"/>
                    <a:pt x="1713" y="8264"/>
                    <a:pt x="1655" y="8032"/>
                  </a:cubicBezTo>
                  <a:lnTo>
                    <a:pt x="1655" y="7973"/>
                  </a:lnTo>
                  <a:cubicBezTo>
                    <a:pt x="1685" y="7885"/>
                    <a:pt x="1685" y="7827"/>
                    <a:pt x="1713" y="7769"/>
                  </a:cubicBezTo>
                  <a:cubicBezTo>
                    <a:pt x="1713" y="7755"/>
                    <a:pt x="1706" y="7748"/>
                    <a:pt x="1699" y="7748"/>
                  </a:cubicBezTo>
                  <a:cubicBezTo>
                    <a:pt x="1692" y="7748"/>
                    <a:pt x="1685" y="7755"/>
                    <a:pt x="1685" y="7769"/>
                  </a:cubicBezTo>
                  <a:cubicBezTo>
                    <a:pt x="1655" y="7799"/>
                    <a:pt x="1655" y="7827"/>
                    <a:pt x="1627" y="7885"/>
                  </a:cubicBezTo>
                  <a:cubicBezTo>
                    <a:pt x="1627" y="7769"/>
                    <a:pt x="1597" y="7653"/>
                    <a:pt x="1597" y="7536"/>
                  </a:cubicBezTo>
                  <a:cubicBezTo>
                    <a:pt x="1655" y="7304"/>
                    <a:pt x="1743" y="7102"/>
                    <a:pt x="1802" y="6869"/>
                  </a:cubicBezTo>
                  <a:cubicBezTo>
                    <a:pt x="1821" y="6848"/>
                    <a:pt x="1798" y="6828"/>
                    <a:pt x="1782" y="6828"/>
                  </a:cubicBezTo>
                  <a:cubicBezTo>
                    <a:pt x="1776" y="6828"/>
                    <a:pt x="1771" y="6831"/>
                    <a:pt x="1771" y="6839"/>
                  </a:cubicBezTo>
                  <a:cubicBezTo>
                    <a:pt x="1685" y="7044"/>
                    <a:pt x="1627" y="7218"/>
                    <a:pt x="1569" y="7420"/>
                  </a:cubicBezTo>
                  <a:cubicBezTo>
                    <a:pt x="1539" y="7218"/>
                    <a:pt x="1511" y="7044"/>
                    <a:pt x="1481" y="6869"/>
                  </a:cubicBezTo>
                  <a:lnTo>
                    <a:pt x="1743" y="6084"/>
                  </a:lnTo>
                  <a:cubicBezTo>
                    <a:pt x="1743" y="6056"/>
                    <a:pt x="1713" y="6056"/>
                    <a:pt x="1713" y="6056"/>
                  </a:cubicBezTo>
                  <a:cubicBezTo>
                    <a:pt x="1888" y="5940"/>
                    <a:pt x="2062" y="5823"/>
                    <a:pt x="2236" y="5677"/>
                  </a:cubicBezTo>
                  <a:cubicBezTo>
                    <a:pt x="2251" y="5692"/>
                    <a:pt x="2259" y="5700"/>
                    <a:pt x="2263" y="5700"/>
                  </a:cubicBezTo>
                  <a:cubicBezTo>
                    <a:pt x="2266" y="5700"/>
                    <a:pt x="2266" y="5692"/>
                    <a:pt x="2266" y="5677"/>
                  </a:cubicBezTo>
                  <a:cubicBezTo>
                    <a:pt x="2325" y="5677"/>
                    <a:pt x="2383" y="5649"/>
                    <a:pt x="2411" y="5591"/>
                  </a:cubicBezTo>
                  <a:lnTo>
                    <a:pt x="2411" y="5561"/>
                  </a:lnTo>
                  <a:lnTo>
                    <a:pt x="3022" y="5126"/>
                  </a:lnTo>
                  <a:cubicBezTo>
                    <a:pt x="3022" y="5096"/>
                    <a:pt x="3022" y="5068"/>
                    <a:pt x="2992" y="5068"/>
                  </a:cubicBezTo>
                  <a:cubicBezTo>
                    <a:pt x="2789" y="5212"/>
                    <a:pt x="2615" y="5386"/>
                    <a:pt x="2411" y="5533"/>
                  </a:cubicBezTo>
                  <a:cubicBezTo>
                    <a:pt x="2411" y="5503"/>
                    <a:pt x="2383" y="5503"/>
                    <a:pt x="2383" y="5503"/>
                  </a:cubicBezTo>
                  <a:cubicBezTo>
                    <a:pt x="2352" y="5503"/>
                    <a:pt x="2352" y="5533"/>
                    <a:pt x="2352" y="5533"/>
                  </a:cubicBezTo>
                  <a:lnTo>
                    <a:pt x="2383" y="5533"/>
                  </a:lnTo>
                  <a:cubicBezTo>
                    <a:pt x="2150" y="5707"/>
                    <a:pt x="1918" y="5881"/>
                    <a:pt x="1655" y="6056"/>
                  </a:cubicBezTo>
                  <a:cubicBezTo>
                    <a:pt x="1627" y="6056"/>
                    <a:pt x="1655" y="6084"/>
                    <a:pt x="1685" y="6084"/>
                  </a:cubicBezTo>
                  <a:cubicBezTo>
                    <a:pt x="1627" y="6288"/>
                    <a:pt x="1539" y="6521"/>
                    <a:pt x="1453" y="6753"/>
                  </a:cubicBezTo>
                  <a:cubicBezTo>
                    <a:pt x="1453" y="6607"/>
                    <a:pt x="1423" y="6490"/>
                    <a:pt x="1395" y="6374"/>
                  </a:cubicBezTo>
                  <a:cubicBezTo>
                    <a:pt x="1539" y="5909"/>
                    <a:pt x="1713" y="5444"/>
                    <a:pt x="1829" y="4952"/>
                  </a:cubicBezTo>
                  <a:cubicBezTo>
                    <a:pt x="1860" y="4952"/>
                    <a:pt x="1860" y="4952"/>
                    <a:pt x="1888" y="4921"/>
                  </a:cubicBezTo>
                  <a:cubicBezTo>
                    <a:pt x="1946" y="4835"/>
                    <a:pt x="1976" y="4719"/>
                    <a:pt x="1946" y="4603"/>
                  </a:cubicBezTo>
                  <a:cubicBezTo>
                    <a:pt x="1946" y="4588"/>
                    <a:pt x="1931" y="4580"/>
                    <a:pt x="1917" y="4580"/>
                  </a:cubicBezTo>
                  <a:cubicBezTo>
                    <a:pt x="1902" y="4580"/>
                    <a:pt x="1888" y="4588"/>
                    <a:pt x="1888" y="4603"/>
                  </a:cubicBezTo>
                  <a:cubicBezTo>
                    <a:pt x="1888" y="4689"/>
                    <a:pt x="1888" y="4777"/>
                    <a:pt x="1860" y="4835"/>
                  </a:cubicBezTo>
                  <a:cubicBezTo>
                    <a:pt x="1860" y="4863"/>
                    <a:pt x="1829" y="4894"/>
                    <a:pt x="1829" y="4894"/>
                  </a:cubicBezTo>
                  <a:lnTo>
                    <a:pt x="1771" y="4894"/>
                  </a:lnTo>
                  <a:lnTo>
                    <a:pt x="1771" y="4921"/>
                  </a:lnTo>
                  <a:lnTo>
                    <a:pt x="1713" y="4921"/>
                  </a:lnTo>
                  <a:cubicBezTo>
                    <a:pt x="1708" y="4916"/>
                    <a:pt x="1703" y="4914"/>
                    <a:pt x="1700" y="4914"/>
                  </a:cubicBezTo>
                  <a:cubicBezTo>
                    <a:pt x="1686" y="4914"/>
                    <a:pt x="1691" y="4952"/>
                    <a:pt x="1713" y="4952"/>
                  </a:cubicBezTo>
                  <a:cubicBezTo>
                    <a:pt x="1743" y="4952"/>
                    <a:pt x="1743" y="4980"/>
                    <a:pt x="1771" y="4980"/>
                  </a:cubicBezTo>
                  <a:cubicBezTo>
                    <a:pt x="1685" y="5417"/>
                    <a:pt x="1539" y="5851"/>
                    <a:pt x="1395" y="6288"/>
                  </a:cubicBezTo>
                  <a:cubicBezTo>
                    <a:pt x="1337" y="6114"/>
                    <a:pt x="1306" y="5909"/>
                    <a:pt x="1279" y="5735"/>
                  </a:cubicBezTo>
                  <a:cubicBezTo>
                    <a:pt x="1423" y="5300"/>
                    <a:pt x="1569" y="4894"/>
                    <a:pt x="1713" y="4487"/>
                  </a:cubicBezTo>
                  <a:cubicBezTo>
                    <a:pt x="1713" y="4487"/>
                    <a:pt x="1701" y="4473"/>
                    <a:pt x="1693" y="4473"/>
                  </a:cubicBezTo>
                  <a:cubicBezTo>
                    <a:pt x="1688" y="4473"/>
                    <a:pt x="1685" y="4477"/>
                    <a:pt x="1685" y="4487"/>
                  </a:cubicBezTo>
                  <a:cubicBezTo>
                    <a:pt x="1539" y="4863"/>
                    <a:pt x="1395" y="5270"/>
                    <a:pt x="1248" y="5649"/>
                  </a:cubicBezTo>
                  <a:cubicBezTo>
                    <a:pt x="1248" y="5591"/>
                    <a:pt x="1248" y="5533"/>
                    <a:pt x="1220" y="5475"/>
                  </a:cubicBezTo>
                  <a:cubicBezTo>
                    <a:pt x="1220" y="5386"/>
                    <a:pt x="1190" y="5328"/>
                    <a:pt x="1190" y="5270"/>
                  </a:cubicBezTo>
                  <a:lnTo>
                    <a:pt x="1539" y="4312"/>
                  </a:lnTo>
                  <a:cubicBezTo>
                    <a:pt x="1539" y="4312"/>
                    <a:pt x="1539" y="4282"/>
                    <a:pt x="1511" y="4282"/>
                  </a:cubicBezTo>
                  <a:cubicBezTo>
                    <a:pt x="1597" y="4166"/>
                    <a:pt x="1713" y="4080"/>
                    <a:pt x="1802" y="3934"/>
                  </a:cubicBezTo>
                  <a:cubicBezTo>
                    <a:pt x="1813" y="3922"/>
                    <a:pt x="1815" y="3910"/>
                    <a:pt x="1811" y="3902"/>
                  </a:cubicBezTo>
                  <a:lnTo>
                    <a:pt x="1811" y="3902"/>
                  </a:lnTo>
                  <a:cubicBezTo>
                    <a:pt x="2202" y="4123"/>
                    <a:pt x="2662" y="4255"/>
                    <a:pt x="3050" y="4371"/>
                  </a:cubicBezTo>
                  <a:cubicBezTo>
                    <a:pt x="3552" y="4501"/>
                    <a:pt x="4020" y="4567"/>
                    <a:pt x="4517" y="4567"/>
                  </a:cubicBezTo>
                  <a:cubicBezTo>
                    <a:pt x="4682" y="4567"/>
                    <a:pt x="4851" y="4559"/>
                    <a:pt x="5026" y="4545"/>
                  </a:cubicBezTo>
                  <a:cubicBezTo>
                    <a:pt x="5490" y="4515"/>
                    <a:pt x="5811" y="4371"/>
                    <a:pt x="5927" y="3875"/>
                  </a:cubicBezTo>
                  <a:cubicBezTo>
                    <a:pt x="5944" y="3805"/>
                    <a:pt x="5887" y="3767"/>
                    <a:pt x="5833" y="3767"/>
                  </a:cubicBezTo>
                  <a:cubicBezTo>
                    <a:pt x="5798" y="3767"/>
                    <a:pt x="5764" y="3783"/>
                    <a:pt x="5753" y="3817"/>
                  </a:cubicBezTo>
                  <a:cubicBezTo>
                    <a:pt x="5640" y="4217"/>
                    <a:pt x="5227" y="4343"/>
                    <a:pt x="4742" y="4343"/>
                  </a:cubicBezTo>
                  <a:cubicBezTo>
                    <a:pt x="4098" y="4343"/>
                    <a:pt x="3328" y="4121"/>
                    <a:pt x="2964" y="4022"/>
                  </a:cubicBezTo>
                  <a:cubicBezTo>
                    <a:pt x="2585" y="3934"/>
                    <a:pt x="2178" y="3817"/>
                    <a:pt x="1829" y="3615"/>
                  </a:cubicBezTo>
                  <a:cubicBezTo>
                    <a:pt x="1481" y="3411"/>
                    <a:pt x="1423" y="3178"/>
                    <a:pt x="1423" y="2918"/>
                  </a:cubicBezTo>
                  <a:cubicBezTo>
                    <a:pt x="1453" y="2829"/>
                    <a:pt x="1511" y="2713"/>
                    <a:pt x="1511" y="2627"/>
                  </a:cubicBezTo>
                  <a:cubicBezTo>
                    <a:pt x="1511" y="2597"/>
                    <a:pt x="1481" y="2597"/>
                    <a:pt x="1481" y="2597"/>
                  </a:cubicBezTo>
                  <a:cubicBezTo>
                    <a:pt x="1481" y="2685"/>
                    <a:pt x="1453" y="2743"/>
                    <a:pt x="1423" y="2829"/>
                  </a:cubicBezTo>
                  <a:lnTo>
                    <a:pt x="1423" y="2365"/>
                  </a:lnTo>
                  <a:lnTo>
                    <a:pt x="1423" y="2337"/>
                  </a:lnTo>
                  <a:cubicBezTo>
                    <a:pt x="1655" y="2365"/>
                    <a:pt x="1888" y="2395"/>
                    <a:pt x="2150" y="2395"/>
                  </a:cubicBezTo>
                  <a:cubicBezTo>
                    <a:pt x="2643" y="2423"/>
                    <a:pt x="3108" y="2423"/>
                    <a:pt x="3603" y="2481"/>
                  </a:cubicBezTo>
                  <a:cubicBezTo>
                    <a:pt x="3663" y="2484"/>
                    <a:pt x="3724" y="2486"/>
                    <a:pt x="3785" y="2486"/>
                  </a:cubicBezTo>
                  <a:cubicBezTo>
                    <a:pt x="4253" y="2486"/>
                    <a:pt x="4741" y="2395"/>
                    <a:pt x="5230" y="2395"/>
                  </a:cubicBezTo>
                  <a:cubicBezTo>
                    <a:pt x="5258" y="2395"/>
                    <a:pt x="5258" y="2365"/>
                    <a:pt x="5230" y="2365"/>
                  </a:cubicBezTo>
                  <a:cubicBezTo>
                    <a:pt x="4855" y="2365"/>
                    <a:pt x="4480" y="2402"/>
                    <a:pt x="4105" y="2402"/>
                  </a:cubicBezTo>
                  <a:cubicBezTo>
                    <a:pt x="4015" y="2402"/>
                    <a:pt x="3925" y="2400"/>
                    <a:pt x="3835" y="2395"/>
                  </a:cubicBezTo>
                  <a:cubicBezTo>
                    <a:pt x="3398" y="2365"/>
                    <a:pt x="2992" y="2279"/>
                    <a:pt x="2557" y="2248"/>
                  </a:cubicBezTo>
                  <a:cubicBezTo>
                    <a:pt x="2092" y="2220"/>
                    <a:pt x="1597" y="2162"/>
                    <a:pt x="1132" y="2104"/>
                  </a:cubicBezTo>
                  <a:cubicBezTo>
                    <a:pt x="872" y="2046"/>
                    <a:pt x="493" y="2016"/>
                    <a:pt x="202" y="1930"/>
                  </a:cubicBezTo>
                  <a:cubicBezTo>
                    <a:pt x="202" y="1842"/>
                    <a:pt x="232" y="1783"/>
                    <a:pt x="232" y="1725"/>
                  </a:cubicBezTo>
                  <a:cubicBezTo>
                    <a:pt x="319" y="1319"/>
                    <a:pt x="725" y="1202"/>
                    <a:pt x="1074" y="1086"/>
                  </a:cubicBezTo>
                  <a:lnTo>
                    <a:pt x="1511" y="1086"/>
                  </a:lnTo>
                  <a:cubicBezTo>
                    <a:pt x="1423" y="1260"/>
                    <a:pt x="1365" y="1435"/>
                    <a:pt x="1306" y="1639"/>
                  </a:cubicBezTo>
                  <a:cubicBezTo>
                    <a:pt x="1046" y="1609"/>
                    <a:pt x="814" y="1523"/>
                    <a:pt x="609" y="1349"/>
                  </a:cubicBezTo>
                  <a:cubicBezTo>
                    <a:pt x="604" y="1343"/>
                    <a:pt x="597" y="1341"/>
                    <a:pt x="591" y="1341"/>
                  </a:cubicBezTo>
                  <a:cubicBezTo>
                    <a:pt x="562" y="1341"/>
                    <a:pt x="528" y="1388"/>
                    <a:pt x="551" y="1435"/>
                  </a:cubicBezTo>
                  <a:cubicBezTo>
                    <a:pt x="725" y="1639"/>
                    <a:pt x="1016" y="1756"/>
                    <a:pt x="1279" y="1783"/>
                  </a:cubicBezTo>
                  <a:lnTo>
                    <a:pt x="1306" y="1783"/>
                  </a:lnTo>
                  <a:cubicBezTo>
                    <a:pt x="1337" y="1814"/>
                    <a:pt x="1365" y="1814"/>
                    <a:pt x="1423" y="1814"/>
                  </a:cubicBezTo>
                  <a:cubicBezTo>
                    <a:pt x="1918" y="1900"/>
                    <a:pt x="2441" y="1988"/>
                    <a:pt x="2934" y="2016"/>
                  </a:cubicBezTo>
                  <a:cubicBezTo>
                    <a:pt x="4068" y="2104"/>
                    <a:pt x="5172" y="2046"/>
                    <a:pt x="6304" y="2104"/>
                  </a:cubicBezTo>
                  <a:cubicBezTo>
                    <a:pt x="6484" y="2109"/>
                    <a:pt x="6664" y="2111"/>
                    <a:pt x="6844" y="2111"/>
                  </a:cubicBezTo>
                  <a:cubicBezTo>
                    <a:pt x="7710" y="2111"/>
                    <a:pt x="8576" y="2059"/>
                    <a:pt x="9442" y="1988"/>
                  </a:cubicBezTo>
                  <a:cubicBezTo>
                    <a:pt x="9907" y="1958"/>
                    <a:pt x="10402" y="1958"/>
                    <a:pt x="10867" y="1900"/>
                  </a:cubicBezTo>
                  <a:cubicBezTo>
                    <a:pt x="11011" y="1872"/>
                    <a:pt x="11185" y="1872"/>
                    <a:pt x="11360" y="1872"/>
                  </a:cubicBezTo>
                  <a:cubicBezTo>
                    <a:pt x="11387" y="1912"/>
                    <a:pt x="11432" y="1933"/>
                    <a:pt x="11480" y="1933"/>
                  </a:cubicBezTo>
                  <a:cubicBezTo>
                    <a:pt x="11534" y="1933"/>
                    <a:pt x="11591" y="1904"/>
                    <a:pt x="11622" y="1842"/>
                  </a:cubicBezTo>
                  <a:cubicBezTo>
                    <a:pt x="11767" y="1814"/>
                    <a:pt x="11883" y="1756"/>
                    <a:pt x="11971" y="1697"/>
                  </a:cubicBezTo>
                  <a:cubicBezTo>
                    <a:pt x="12098" y="1646"/>
                    <a:pt x="12024" y="1483"/>
                    <a:pt x="11906" y="1483"/>
                  </a:cubicBezTo>
                  <a:cubicBezTo>
                    <a:pt x="11890" y="1483"/>
                    <a:pt x="11872" y="1486"/>
                    <a:pt x="11855" y="1493"/>
                  </a:cubicBezTo>
                  <a:cubicBezTo>
                    <a:pt x="11825" y="1523"/>
                    <a:pt x="11797" y="1523"/>
                    <a:pt x="11767" y="1551"/>
                  </a:cubicBezTo>
                  <a:cubicBezTo>
                    <a:pt x="11883" y="1260"/>
                    <a:pt x="12029" y="912"/>
                    <a:pt x="11941" y="679"/>
                  </a:cubicBezTo>
                  <a:cubicBezTo>
                    <a:pt x="11825" y="419"/>
                    <a:pt x="11418" y="187"/>
                    <a:pt x="11158" y="70"/>
                  </a:cubicBezTo>
                  <a:cubicBezTo>
                    <a:pt x="11041" y="24"/>
                    <a:pt x="10933" y="0"/>
                    <a:pt x="10832"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28"/>
            <p:cNvSpPr/>
            <p:nvPr/>
          </p:nvSpPr>
          <p:spPr>
            <a:xfrm>
              <a:off x="1157476" y="1713304"/>
              <a:ext cx="228474" cy="26013"/>
            </a:xfrm>
            <a:custGeom>
              <a:avLst/>
              <a:gdLst/>
              <a:ahLst/>
              <a:cxnLst/>
              <a:rect l="l" t="t" r="r" b="b"/>
              <a:pathLst>
                <a:path w="5990" h="682" extrusionOk="0">
                  <a:moveTo>
                    <a:pt x="5776" y="1"/>
                  </a:moveTo>
                  <a:cubicBezTo>
                    <a:pt x="5748" y="1"/>
                    <a:pt x="5720" y="11"/>
                    <a:pt x="5695" y="36"/>
                  </a:cubicBezTo>
                  <a:cubicBezTo>
                    <a:pt x="5549" y="152"/>
                    <a:pt x="5288" y="180"/>
                    <a:pt x="5142" y="210"/>
                  </a:cubicBezTo>
                  <a:cubicBezTo>
                    <a:pt x="4909" y="268"/>
                    <a:pt x="4707" y="296"/>
                    <a:pt x="4503" y="326"/>
                  </a:cubicBezTo>
                  <a:cubicBezTo>
                    <a:pt x="4010" y="412"/>
                    <a:pt x="3515" y="443"/>
                    <a:pt x="2992" y="501"/>
                  </a:cubicBezTo>
                  <a:cubicBezTo>
                    <a:pt x="2450" y="548"/>
                    <a:pt x="1907" y="569"/>
                    <a:pt x="1360" y="569"/>
                  </a:cubicBezTo>
                  <a:cubicBezTo>
                    <a:pt x="911" y="569"/>
                    <a:pt x="458" y="555"/>
                    <a:pt x="0" y="529"/>
                  </a:cubicBezTo>
                  <a:lnTo>
                    <a:pt x="0" y="559"/>
                  </a:lnTo>
                  <a:cubicBezTo>
                    <a:pt x="711" y="647"/>
                    <a:pt x="1400" y="681"/>
                    <a:pt x="2094" y="681"/>
                  </a:cubicBezTo>
                  <a:cubicBezTo>
                    <a:pt x="2535" y="681"/>
                    <a:pt x="2977" y="667"/>
                    <a:pt x="3429" y="645"/>
                  </a:cubicBezTo>
                  <a:cubicBezTo>
                    <a:pt x="3894" y="645"/>
                    <a:pt x="4386" y="587"/>
                    <a:pt x="4851" y="529"/>
                  </a:cubicBezTo>
                  <a:cubicBezTo>
                    <a:pt x="5142" y="501"/>
                    <a:pt x="5665" y="470"/>
                    <a:pt x="5897" y="238"/>
                  </a:cubicBezTo>
                  <a:cubicBezTo>
                    <a:pt x="5989" y="146"/>
                    <a:pt x="5882" y="1"/>
                    <a:pt x="5776"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28"/>
            <p:cNvSpPr/>
            <p:nvPr/>
          </p:nvSpPr>
          <p:spPr>
            <a:xfrm>
              <a:off x="1157476" y="1740080"/>
              <a:ext cx="175112" cy="192925"/>
            </a:xfrm>
            <a:custGeom>
              <a:avLst/>
              <a:gdLst/>
              <a:ahLst/>
              <a:cxnLst/>
              <a:rect l="l" t="t" r="r" b="b"/>
              <a:pathLst>
                <a:path w="4591" h="5058" extrusionOk="0">
                  <a:moveTo>
                    <a:pt x="900" y="1"/>
                  </a:moveTo>
                  <a:cubicBezTo>
                    <a:pt x="667" y="496"/>
                    <a:pt x="435" y="961"/>
                    <a:pt x="260" y="1454"/>
                  </a:cubicBezTo>
                  <a:cubicBezTo>
                    <a:pt x="233" y="989"/>
                    <a:pt x="202" y="496"/>
                    <a:pt x="86" y="31"/>
                  </a:cubicBezTo>
                  <a:cubicBezTo>
                    <a:pt x="86" y="18"/>
                    <a:pt x="76" y="11"/>
                    <a:pt x="64" y="11"/>
                  </a:cubicBezTo>
                  <a:cubicBezTo>
                    <a:pt x="48" y="11"/>
                    <a:pt x="28" y="25"/>
                    <a:pt x="28" y="59"/>
                  </a:cubicBezTo>
                  <a:cubicBezTo>
                    <a:pt x="202" y="1221"/>
                    <a:pt x="0" y="2383"/>
                    <a:pt x="144" y="3546"/>
                  </a:cubicBezTo>
                  <a:cubicBezTo>
                    <a:pt x="231" y="4316"/>
                    <a:pt x="568" y="5057"/>
                    <a:pt x="1403" y="5057"/>
                  </a:cubicBezTo>
                  <a:cubicBezTo>
                    <a:pt x="1419" y="5057"/>
                    <a:pt x="1436" y="5057"/>
                    <a:pt x="1453" y="5057"/>
                  </a:cubicBezTo>
                  <a:cubicBezTo>
                    <a:pt x="2383" y="5029"/>
                    <a:pt x="3340" y="4650"/>
                    <a:pt x="4096" y="4127"/>
                  </a:cubicBezTo>
                  <a:cubicBezTo>
                    <a:pt x="4386" y="3925"/>
                    <a:pt x="4386" y="3460"/>
                    <a:pt x="4445" y="3111"/>
                  </a:cubicBezTo>
                  <a:cubicBezTo>
                    <a:pt x="4533" y="2674"/>
                    <a:pt x="4591" y="2209"/>
                    <a:pt x="4417" y="1774"/>
                  </a:cubicBezTo>
                  <a:cubicBezTo>
                    <a:pt x="4417" y="1732"/>
                    <a:pt x="4370" y="1704"/>
                    <a:pt x="4333" y="1704"/>
                  </a:cubicBezTo>
                  <a:cubicBezTo>
                    <a:pt x="4320" y="1704"/>
                    <a:pt x="4308" y="1708"/>
                    <a:pt x="4300" y="1716"/>
                  </a:cubicBezTo>
                  <a:cubicBezTo>
                    <a:pt x="4328" y="1337"/>
                    <a:pt x="4300" y="931"/>
                    <a:pt x="4184" y="524"/>
                  </a:cubicBezTo>
                  <a:cubicBezTo>
                    <a:pt x="4184" y="516"/>
                    <a:pt x="4179" y="512"/>
                    <a:pt x="4172" y="512"/>
                  </a:cubicBezTo>
                  <a:cubicBezTo>
                    <a:pt x="4155" y="512"/>
                    <a:pt x="4126" y="533"/>
                    <a:pt x="4126" y="554"/>
                  </a:cubicBezTo>
                  <a:cubicBezTo>
                    <a:pt x="4242" y="1077"/>
                    <a:pt x="4184" y="1600"/>
                    <a:pt x="4096" y="2123"/>
                  </a:cubicBezTo>
                  <a:cubicBezTo>
                    <a:pt x="4081" y="2202"/>
                    <a:pt x="4135" y="2247"/>
                    <a:pt x="4187" y="2247"/>
                  </a:cubicBezTo>
                  <a:cubicBezTo>
                    <a:pt x="4229" y="2247"/>
                    <a:pt x="4270" y="2217"/>
                    <a:pt x="4270" y="2151"/>
                  </a:cubicBezTo>
                  <a:cubicBezTo>
                    <a:pt x="4300" y="2065"/>
                    <a:pt x="4300" y="1977"/>
                    <a:pt x="4300" y="1860"/>
                  </a:cubicBezTo>
                  <a:lnTo>
                    <a:pt x="4300" y="1860"/>
                  </a:lnTo>
                  <a:cubicBezTo>
                    <a:pt x="4417" y="2297"/>
                    <a:pt x="4359" y="2732"/>
                    <a:pt x="4270" y="3169"/>
                  </a:cubicBezTo>
                  <a:cubicBezTo>
                    <a:pt x="4242" y="3343"/>
                    <a:pt x="4212" y="3634"/>
                    <a:pt x="4126" y="3808"/>
                  </a:cubicBezTo>
                  <a:cubicBezTo>
                    <a:pt x="4038" y="3952"/>
                    <a:pt x="3836" y="4041"/>
                    <a:pt x="3689" y="4127"/>
                  </a:cubicBezTo>
                  <a:cubicBezTo>
                    <a:pt x="3170" y="4422"/>
                    <a:pt x="2368" y="4733"/>
                    <a:pt x="1682" y="4733"/>
                  </a:cubicBezTo>
                  <a:cubicBezTo>
                    <a:pt x="1486" y="4733"/>
                    <a:pt x="1300" y="4708"/>
                    <a:pt x="1132" y="4650"/>
                  </a:cubicBezTo>
                  <a:cubicBezTo>
                    <a:pt x="260" y="4359"/>
                    <a:pt x="349" y="2995"/>
                    <a:pt x="291" y="2267"/>
                  </a:cubicBezTo>
                  <a:cubicBezTo>
                    <a:pt x="291" y="2065"/>
                    <a:pt x="291" y="1833"/>
                    <a:pt x="260" y="1628"/>
                  </a:cubicBezTo>
                  <a:cubicBezTo>
                    <a:pt x="291" y="1628"/>
                    <a:pt x="319" y="1600"/>
                    <a:pt x="291" y="1570"/>
                  </a:cubicBezTo>
                  <a:cubicBezTo>
                    <a:pt x="202" y="1512"/>
                    <a:pt x="551" y="845"/>
                    <a:pt x="581" y="756"/>
                  </a:cubicBezTo>
                  <a:cubicBezTo>
                    <a:pt x="697" y="524"/>
                    <a:pt x="814" y="291"/>
                    <a:pt x="958" y="31"/>
                  </a:cubicBezTo>
                  <a:cubicBezTo>
                    <a:pt x="958" y="1"/>
                    <a:pt x="930" y="1"/>
                    <a:pt x="900"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28"/>
            <p:cNvSpPr/>
            <p:nvPr/>
          </p:nvSpPr>
          <p:spPr>
            <a:xfrm>
              <a:off x="936860" y="1739622"/>
              <a:ext cx="23381" cy="48632"/>
            </a:xfrm>
            <a:custGeom>
              <a:avLst/>
              <a:gdLst/>
              <a:ahLst/>
              <a:cxnLst/>
              <a:rect l="l" t="t" r="r" b="b"/>
              <a:pathLst>
                <a:path w="613" h="1275" extrusionOk="0">
                  <a:moveTo>
                    <a:pt x="590" y="1"/>
                  </a:moveTo>
                  <a:cubicBezTo>
                    <a:pt x="585" y="1"/>
                    <a:pt x="582" y="4"/>
                    <a:pt x="582" y="13"/>
                  </a:cubicBezTo>
                  <a:cubicBezTo>
                    <a:pt x="350" y="392"/>
                    <a:pt x="205" y="826"/>
                    <a:pt x="1" y="1233"/>
                  </a:cubicBezTo>
                  <a:cubicBezTo>
                    <a:pt x="1" y="1255"/>
                    <a:pt x="16" y="1275"/>
                    <a:pt x="35" y="1275"/>
                  </a:cubicBezTo>
                  <a:cubicBezTo>
                    <a:pt x="43" y="1275"/>
                    <a:pt x="51" y="1272"/>
                    <a:pt x="59" y="1263"/>
                  </a:cubicBezTo>
                  <a:cubicBezTo>
                    <a:pt x="264" y="857"/>
                    <a:pt x="380" y="420"/>
                    <a:pt x="612" y="13"/>
                  </a:cubicBezTo>
                  <a:cubicBezTo>
                    <a:pt x="612" y="13"/>
                    <a:pt x="599" y="1"/>
                    <a:pt x="590"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28"/>
            <p:cNvSpPr/>
            <p:nvPr/>
          </p:nvSpPr>
          <p:spPr>
            <a:xfrm>
              <a:off x="945747" y="1776963"/>
              <a:ext cx="23877" cy="83608"/>
            </a:xfrm>
            <a:custGeom>
              <a:avLst/>
              <a:gdLst/>
              <a:ahLst/>
              <a:cxnLst/>
              <a:rect l="l" t="t" r="r" b="b"/>
              <a:pathLst>
                <a:path w="626" h="2192" extrusionOk="0">
                  <a:moveTo>
                    <a:pt x="603" y="1"/>
                  </a:moveTo>
                  <a:cubicBezTo>
                    <a:pt x="589" y="1"/>
                    <a:pt x="567" y="8"/>
                    <a:pt x="554" y="22"/>
                  </a:cubicBezTo>
                  <a:cubicBezTo>
                    <a:pt x="465" y="401"/>
                    <a:pt x="349" y="777"/>
                    <a:pt x="233" y="1156"/>
                  </a:cubicBezTo>
                  <a:cubicBezTo>
                    <a:pt x="147" y="1505"/>
                    <a:pt x="31" y="1823"/>
                    <a:pt x="0" y="2144"/>
                  </a:cubicBezTo>
                  <a:cubicBezTo>
                    <a:pt x="0" y="2178"/>
                    <a:pt x="20" y="2192"/>
                    <a:pt x="36" y="2192"/>
                  </a:cubicBezTo>
                  <a:cubicBezTo>
                    <a:pt x="48" y="2192"/>
                    <a:pt x="58" y="2185"/>
                    <a:pt x="58" y="2172"/>
                  </a:cubicBezTo>
                  <a:cubicBezTo>
                    <a:pt x="117" y="1823"/>
                    <a:pt x="233" y="1475"/>
                    <a:pt x="321" y="1156"/>
                  </a:cubicBezTo>
                  <a:cubicBezTo>
                    <a:pt x="407" y="777"/>
                    <a:pt x="523" y="401"/>
                    <a:pt x="612" y="22"/>
                  </a:cubicBezTo>
                  <a:cubicBezTo>
                    <a:pt x="626" y="8"/>
                    <a:pt x="618" y="1"/>
                    <a:pt x="603"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28"/>
            <p:cNvSpPr/>
            <p:nvPr/>
          </p:nvSpPr>
          <p:spPr>
            <a:xfrm>
              <a:off x="1063226" y="2351842"/>
              <a:ext cx="3395" cy="2250"/>
            </a:xfrm>
            <a:custGeom>
              <a:avLst/>
              <a:gdLst/>
              <a:ahLst/>
              <a:cxnLst/>
              <a:rect l="l" t="t" r="r" b="b"/>
              <a:pathLst>
                <a:path w="89" h="59" extrusionOk="0">
                  <a:moveTo>
                    <a:pt x="89" y="1"/>
                  </a:moveTo>
                  <a:cubicBezTo>
                    <a:pt x="0" y="1"/>
                    <a:pt x="0" y="59"/>
                    <a:pt x="89" y="59"/>
                  </a:cubicBezTo>
                  <a:lnTo>
                    <a:pt x="89" y="1"/>
                  </a:ln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28"/>
            <p:cNvSpPr/>
            <p:nvPr/>
          </p:nvSpPr>
          <p:spPr>
            <a:xfrm>
              <a:off x="992281" y="1812817"/>
              <a:ext cx="52942" cy="36274"/>
            </a:xfrm>
            <a:custGeom>
              <a:avLst/>
              <a:gdLst/>
              <a:ahLst/>
              <a:cxnLst/>
              <a:rect l="l" t="t" r="r" b="b"/>
              <a:pathLst>
                <a:path w="1388" h="951" extrusionOk="0">
                  <a:moveTo>
                    <a:pt x="1372" y="0"/>
                  </a:moveTo>
                  <a:cubicBezTo>
                    <a:pt x="1370" y="0"/>
                    <a:pt x="1367" y="3"/>
                    <a:pt x="1367" y="12"/>
                  </a:cubicBezTo>
                  <a:cubicBezTo>
                    <a:pt x="1135" y="158"/>
                    <a:pt x="930" y="302"/>
                    <a:pt x="698" y="449"/>
                  </a:cubicBezTo>
                  <a:cubicBezTo>
                    <a:pt x="618" y="529"/>
                    <a:pt x="231" y="889"/>
                    <a:pt x="63" y="889"/>
                  </a:cubicBezTo>
                  <a:cubicBezTo>
                    <a:pt x="51" y="889"/>
                    <a:pt x="40" y="887"/>
                    <a:pt x="31" y="883"/>
                  </a:cubicBezTo>
                  <a:cubicBezTo>
                    <a:pt x="1" y="883"/>
                    <a:pt x="1" y="913"/>
                    <a:pt x="31" y="941"/>
                  </a:cubicBezTo>
                  <a:cubicBezTo>
                    <a:pt x="50" y="948"/>
                    <a:pt x="68" y="951"/>
                    <a:pt x="86" y="951"/>
                  </a:cubicBezTo>
                  <a:cubicBezTo>
                    <a:pt x="231" y="951"/>
                    <a:pt x="337" y="758"/>
                    <a:pt x="466" y="681"/>
                  </a:cubicBezTo>
                  <a:cubicBezTo>
                    <a:pt x="786" y="476"/>
                    <a:pt x="1077" y="244"/>
                    <a:pt x="1367" y="42"/>
                  </a:cubicBezTo>
                  <a:cubicBezTo>
                    <a:pt x="1387" y="20"/>
                    <a:pt x="1379" y="0"/>
                    <a:pt x="1372"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28"/>
            <p:cNvSpPr/>
            <p:nvPr/>
          </p:nvSpPr>
          <p:spPr>
            <a:xfrm>
              <a:off x="991213" y="1849357"/>
              <a:ext cx="45123" cy="33794"/>
            </a:xfrm>
            <a:custGeom>
              <a:avLst/>
              <a:gdLst/>
              <a:ahLst/>
              <a:cxnLst/>
              <a:rect l="l" t="t" r="r" b="b"/>
              <a:pathLst>
                <a:path w="1183" h="886" extrusionOk="0">
                  <a:moveTo>
                    <a:pt x="1168" y="1"/>
                  </a:moveTo>
                  <a:cubicBezTo>
                    <a:pt x="1165" y="1"/>
                    <a:pt x="1163" y="5"/>
                    <a:pt x="1163" y="14"/>
                  </a:cubicBezTo>
                  <a:cubicBezTo>
                    <a:pt x="814" y="246"/>
                    <a:pt x="494" y="537"/>
                    <a:pt x="145" y="739"/>
                  </a:cubicBezTo>
                  <a:cubicBezTo>
                    <a:pt x="145" y="739"/>
                    <a:pt x="132" y="726"/>
                    <a:pt x="124" y="726"/>
                  </a:cubicBezTo>
                  <a:cubicBezTo>
                    <a:pt x="120" y="726"/>
                    <a:pt x="117" y="730"/>
                    <a:pt x="117" y="739"/>
                  </a:cubicBezTo>
                  <a:lnTo>
                    <a:pt x="29" y="827"/>
                  </a:lnTo>
                  <a:cubicBezTo>
                    <a:pt x="1" y="855"/>
                    <a:pt x="29" y="885"/>
                    <a:pt x="59" y="885"/>
                  </a:cubicBezTo>
                  <a:cubicBezTo>
                    <a:pt x="466" y="623"/>
                    <a:pt x="814" y="332"/>
                    <a:pt x="1163" y="41"/>
                  </a:cubicBezTo>
                  <a:cubicBezTo>
                    <a:pt x="1183" y="22"/>
                    <a:pt x="1175" y="1"/>
                    <a:pt x="1168"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28"/>
            <p:cNvSpPr/>
            <p:nvPr/>
          </p:nvSpPr>
          <p:spPr>
            <a:xfrm>
              <a:off x="982669" y="1857558"/>
              <a:ext cx="62859" cy="47068"/>
            </a:xfrm>
            <a:custGeom>
              <a:avLst/>
              <a:gdLst/>
              <a:ahLst/>
              <a:cxnLst/>
              <a:rect l="l" t="t" r="r" b="b"/>
              <a:pathLst>
                <a:path w="1648" h="1234" extrusionOk="0">
                  <a:moveTo>
                    <a:pt x="351" y="936"/>
                  </a:moveTo>
                  <a:lnTo>
                    <a:pt x="351" y="936"/>
                  </a:lnTo>
                  <a:cubicBezTo>
                    <a:pt x="340" y="943"/>
                    <a:pt x="329" y="951"/>
                    <a:pt x="319" y="958"/>
                  </a:cubicBezTo>
                  <a:lnTo>
                    <a:pt x="319" y="958"/>
                  </a:lnTo>
                  <a:cubicBezTo>
                    <a:pt x="331" y="948"/>
                    <a:pt x="342" y="941"/>
                    <a:pt x="351" y="936"/>
                  </a:cubicBezTo>
                  <a:close/>
                  <a:moveTo>
                    <a:pt x="1647" y="1"/>
                  </a:moveTo>
                  <a:cubicBezTo>
                    <a:pt x="1299" y="233"/>
                    <a:pt x="980" y="466"/>
                    <a:pt x="690" y="698"/>
                  </a:cubicBezTo>
                  <a:cubicBezTo>
                    <a:pt x="573" y="776"/>
                    <a:pt x="468" y="854"/>
                    <a:pt x="368" y="924"/>
                  </a:cubicBezTo>
                  <a:lnTo>
                    <a:pt x="368" y="924"/>
                  </a:lnTo>
                  <a:cubicBezTo>
                    <a:pt x="366" y="906"/>
                    <a:pt x="354" y="890"/>
                    <a:pt x="347" y="890"/>
                  </a:cubicBezTo>
                  <a:cubicBezTo>
                    <a:pt x="343" y="890"/>
                    <a:pt x="341" y="894"/>
                    <a:pt x="341" y="903"/>
                  </a:cubicBezTo>
                  <a:cubicBezTo>
                    <a:pt x="225" y="989"/>
                    <a:pt x="109" y="1105"/>
                    <a:pt x="20" y="1193"/>
                  </a:cubicBezTo>
                  <a:cubicBezTo>
                    <a:pt x="1" y="1213"/>
                    <a:pt x="9" y="1234"/>
                    <a:pt x="15" y="1234"/>
                  </a:cubicBezTo>
                  <a:cubicBezTo>
                    <a:pt x="18" y="1234"/>
                    <a:pt x="20" y="1230"/>
                    <a:pt x="20" y="1221"/>
                  </a:cubicBezTo>
                  <a:cubicBezTo>
                    <a:pt x="573" y="814"/>
                    <a:pt x="1096" y="438"/>
                    <a:pt x="1647" y="31"/>
                  </a:cubicBezTo>
                  <a:lnTo>
                    <a:pt x="1647" y="1"/>
                  </a:ln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28"/>
            <p:cNvSpPr/>
            <p:nvPr/>
          </p:nvSpPr>
          <p:spPr>
            <a:xfrm>
              <a:off x="988085" y="1878193"/>
              <a:ext cx="47182" cy="34061"/>
            </a:xfrm>
            <a:custGeom>
              <a:avLst/>
              <a:gdLst/>
              <a:ahLst/>
              <a:cxnLst/>
              <a:rect l="l" t="t" r="r" b="b"/>
              <a:pathLst>
                <a:path w="1237" h="893" extrusionOk="0">
                  <a:moveTo>
                    <a:pt x="1220" y="0"/>
                  </a:moveTo>
                  <a:cubicBezTo>
                    <a:pt x="1217" y="0"/>
                    <a:pt x="1215" y="4"/>
                    <a:pt x="1215" y="13"/>
                  </a:cubicBezTo>
                  <a:cubicBezTo>
                    <a:pt x="808" y="273"/>
                    <a:pt x="431" y="594"/>
                    <a:pt x="25" y="854"/>
                  </a:cubicBezTo>
                  <a:cubicBezTo>
                    <a:pt x="0" y="854"/>
                    <a:pt x="15" y="892"/>
                    <a:pt x="37" y="892"/>
                  </a:cubicBezTo>
                  <a:cubicBezTo>
                    <a:pt x="42" y="892"/>
                    <a:pt x="47" y="890"/>
                    <a:pt x="53" y="885"/>
                  </a:cubicBezTo>
                  <a:cubicBezTo>
                    <a:pt x="459" y="622"/>
                    <a:pt x="838" y="331"/>
                    <a:pt x="1215" y="41"/>
                  </a:cubicBezTo>
                  <a:cubicBezTo>
                    <a:pt x="1236" y="21"/>
                    <a:pt x="1227" y="0"/>
                    <a:pt x="1220"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28"/>
            <p:cNvSpPr/>
            <p:nvPr/>
          </p:nvSpPr>
          <p:spPr>
            <a:xfrm>
              <a:off x="980152" y="1883113"/>
              <a:ext cx="72013" cy="53209"/>
            </a:xfrm>
            <a:custGeom>
              <a:avLst/>
              <a:gdLst/>
              <a:ahLst/>
              <a:cxnLst/>
              <a:rect l="l" t="t" r="r" b="b"/>
              <a:pathLst>
                <a:path w="1888" h="1395" extrusionOk="0">
                  <a:moveTo>
                    <a:pt x="1860" y="0"/>
                  </a:moveTo>
                  <a:cubicBezTo>
                    <a:pt x="1569" y="202"/>
                    <a:pt x="1307" y="407"/>
                    <a:pt x="1016" y="609"/>
                  </a:cubicBezTo>
                  <a:cubicBezTo>
                    <a:pt x="988" y="551"/>
                    <a:pt x="958" y="493"/>
                    <a:pt x="958" y="435"/>
                  </a:cubicBezTo>
                  <a:cubicBezTo>
                    <a:pt x="950" y="427"/>
                    <a:pt x="941" y="423"/>
                    <a:pt x="934" y="423"/>
                  </a:cubicBezTo>
                  <a:cubicBezTo>
                    <a:pt x="915" y="423"/>
                    <a:pt x="900" y="444"/>
                    <a:pt x="900" y="465"/>
                  </a:cubicBezTo>
                  <a:lnTo>
                    <a:pt x="988" y="639"/>
                  </a:lnTo>
                  <a:cubicBezTo>
                    <a:pt x="930" y="639"/>
                    <a:pt x="900" y="667"/>
                    <a:pt x="872" y="698"/>
                  </a:cubicBezTo>
                  <a:cubicBezTo>
                    <a:pt x="725" y="814"/>
                    <a:pt x="609" y="900"/>
                    <a:pt x="465" y="1016"/>
                  </a:cubicBezTo>
                  <a:cubicBezTo>
                    <a:pt x="377" y="1074"/>
                    <a:pt x="291" y="1162"/>
                    <a:pt x="202" y="1221"/>
                  </a:cubicBezTo>
                  <a:lnTo>
                    <a:pt x="144" y="1279"/>
                  </a:lnTo>
                  <a:cubicBezTo>
                    <a:pt x="144" y="1248"/>
                    <a:pt x="144" y="1248"/>
                    <a:pt x="116" y="1248"/>
                  </a:cubicBezTo>
                  <a:cubicBezTo>
                    <a:pt x="86" y="1307"/>
                    <a:pt x="58" y="1337"/>
                    <a:pt x="0" y="1365"/>
                  </a:cubicBezTo>
                  <a:cubicBezTo>
                    <a:pt x="0" y="1365"/>
                    <a:pt x="0" y="1395"/>
                    <a:pt x="28" y="1395"/>
                  </a:cubicBezTo>
                  <a:cubicBezTo>
                    <a:pt x="349" y="1190"/>
                    <a:pt x="609" y="958"/>
                    <a:pt x="900" y="725"/>
                  </a:cubicBezTo>
                  <a:cubicBezTo>
                    <a:pt x="930" y="698"/>
                    <a:pt x="958" y="667"/>
                    <a:pt x="988" y="667"/>
                  </a:cubicBezTo>
                  <a:cubicBezTo>
                    <a:pt x="1016" y="725"/>
                    <a:pt x="1074" y="784"/>
                    <a:pt x="1132" y="784"/>
                  </a:cubicBezTo>
                  <a:cubicBezTo>
                    <a:pt x="1148" y="792"/>
                    <a:pt x="1164" y="795"/>
                    <a:pt x="1179" y="795"/>
                  </a:cubicBezTo>
                  <a:cubicBezTo>
                    <a:pt x="1220" y="795"/>
                    <a:pt x="1257" y="768"/>
                    <a:pt x="1279" y="725"/>
                  </a:cubicBezTo>
                  <a:cubicBezTo>
                    <a:pt x="1337" y="667"/>
                    <a:pt x="1307" y="609"/>
                    <a:pt x="1307" y="523"/>
                  </a:cubicBezTo>
                  <a:cubicBezTo>
                    <a:pt x="1295" y="511"/>
                    <a:pt x="1278" y="503"/>
                    <a:pt x="1262" y="503"/>
                  </a:cubicBezTo>
                  <a:cubicBezTo>
                    <a:pt x="1240" y="503"/>
                    <a:pt x="1221" y="517"/>
                    <a:pt x="1221" y="551"/>
                  </a:cubicBezTo>
                  <a:cubicBezTo>
                    <a:pt x="1221" y="609"/>
                    <a:pt x="1248" y="667"/>
                    <a:pt x="1221" y="698"/>
                  </a:cubicBezTo>
                  <a:cubicBezTo>
                    <a:pt x="1208" y="722"/>
                    <a:pt x="1185" y="731"/>
                    <a:pt x="1161" y="731"/>
                  </a:cubicBezTo>
                  <a:cubicBezTo>
                    <a:pt x="1128" y="731"/>
                    <a:pt x="1092" y="714"/>
                    <a:pt x="1074" y="698"/>
                  </a:cubicBezTo>
                  <a:cubicBezTo>
                    <a:pt x="1074" y="667"/>
                    <a:pt x="1046" y="639"/>
                    <a:pt x="1046" y="639"/>
                  </a:cubicBezTo>
                  <a:cubicBezTo>
                    <a:pt x="1307" y="407"/>
                    <a:pt x="1597" y="202"/>
                    <a:pt x="1888" y="28"/>
                  </a:cubicBezTo>
                  <a:cubicBezTo>
                    <a:pt x="1888" y="0"/>
                    <a:pt x="1888" y="0"/>
                    <a:pt x="1860"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28"/>
            <p:cNvSpPr/>
            <p:nvPr/>
          </p:nvSpPr>
          <p:spPr>
            <a:xfrm>
              <a:off x="984881" y="1900849"/>
              <a:ext cx="67283" cy="54773"/>
            </a:xfrm>
            <a:custGeom>
              <a:avLst/>
              <a:gdLst/>
              <a:ahLst/>
              <a:cxnLst/>
              <a:rect l="l" t="t" r="r" b="b"/>
              <a:pathLst>
                <a:path w="1764" h="1436" extrusionOk="0">
                  <a:moveTo>
                    <a:pt x="1736" y="0"/>
                  </a:moveTo>
                  <a:cubicBezTo>
                    <a:pt x="1155" y="465"/>
                    <a:pt x="543" y="872"/>
                    <a:pt x="20" y="1395"/>
                  </a:cubicBezTo>
                  <a:cubicBezTo>
                    <a:pt x="1" y="1414"/>
                    <a:pt x="9" y="1435"/>
                    <a:pt x="26" y="1435"/>
                  </a:cubicBezTo>
                  <a:cubicBezTo>
                    <a:pt x="33" y="1435"/>
                    <a:pt x="42" y="1432"/>
                    <a:pt x="51" y="1423"/>
                  </a:cubicBezTo>
                  <a:cubicBezTo>
                    <a:pt x="574" y="900"/>
                    <a:pt x="1183" y="465"/>
                    <a:pt x="1764" y="28"/>
                  </a:cubicBezTo>
                  <a:cubicBezTo>
                    <a:pt x="1764" y="0"/>
                    <a:pt x="1764" y="0"/>
                    <a:pt x="1736"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28"/>
            <p:cNvSpPr/>
            <p:nvPr/>
          </p:nvSpPr>
          <p:spPr>
            <a:xfrm>
              <a:off x="1025885" y="2227270"/>
              <a:ext cx="39287" cy="75217"/>
            </a:xfrm>
            <a:custGeom>
              <a:avLst/>
              <a:gdLst/>
              <a:ahLst/>
              <a:cxnLst/>
              <a:rect l="l" t="t" r="r" b="b"/>
              <a:pathLst>
                <a:path w="1030" h="1972" extrusionOk="0">
                  <a:moveTo>
                    <a:pt x="990" y="1"/>
                  </a:moveTo>
                  <a:cubicBezTo>
                    <a:pt x="984" y="1"/>
                    <a:pt x="979" y="4"/>
                    <a:pt x="979" y="12"/>
                  </a:cubicBezTo>
                  <a:lnTo>
                    <a:pt x="22" y="1930"/>
                  </a:lnTo>
                  <a:cubicBezTo>
                    <a:pt x="0" y="1951"/>
                    <a:pt x="23" y="1972"/>
                    <a:pt x="49" y="1972"/>
                  </a:cubicBezTo>
                  <a:cubicBezTo>
                    <a:pt x="60" y="1972"/>
                    <a:pt x="71" y="1968"/>
                    <a:pt x="80" y="1960"/>
                  </a:cubicBezTo>
                  <a:cubicBezTo>
                    <a:pt x="398" y="1321"/>
                    <a:pt x="689" y="682"/>
                    <a:pt x="1009" y="43"/>
                  </a:cubicBezTo>
                  <a:cubicBezTo>
                    <a:pt x="1029" y="21"/>
                    <a:pt x="1006" y="1"/>
                    <a:pt x="990"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28"/>
            <p:cNvSpPr/>
            <p:nvPr/>
          </p:nvSpPr>
          <p:spPr>
            <a:xfrm>
              <a:off x="1109760" y="2377664"/>
              <a:ext cx="3395" cy="35740"/>
            </a:xfrm>
            <a:custGeom>
              <a:avLst/>
              <a:gdLst/>
              <a:ahLst/>
              <a:cxnLst/>
              <a:rect l="l" t="t" r="r" b="b"/>
              <a:pathLst>
                <a:path w="89" h="937" extrusionOk="0">
                  <a:moveTo>
                    <a:pt x="74" y="0"/>
                  </a:moveTo>
                  <a:cubicBezTo>
                    <a:pt x="66" y="0"/>
                    <a:pt x="59" y="7"/>
                    <a:pt x="59" y="21"/>
                  </a:cubicBezTo>
                  <a:cubicBezTo>
                    <a:pt x="31" y="311"/>
                    <a:pt x="31" y="602"/>
                    <a:pt x="1" y="893"/>
                  </a:cubicBezTo>
                  <a:cubicBezTo>
                    <a:pt x="1" y="922"/>
                    <a:pt x="8" y="936"/>
                    <a:pt x="19" y="936"/>
                  </a:cubicBezTo>
                  <a:cubicBezTo>
                    <a:pt x="30" y="936"/>
                    <a:pt x="45" y="922"/>
                    <a:pt x="59" y="893"/>
                  </a:cubicBezTo>
                  <a:cubicBezTo>
                    <a:pt x="59" y="602"/>
                    <a:pt x="89" y="311"/>
                    <a:pt x="89" y="21"/>
                  </a:cubicBezTo>
                  <a:cubicBezTo>
                    <a:pt x="89" y="7"/>
                    <a:pt x="81" y="0"/>
                    <a:pt x="74"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28"/>
            <p:cNvSpPr/>
            <p:nvPr/>
          </p:nvSpPr>
          <p:spPr>
            <a:xfrm>
              <a:off x="1123072" y="2375414"/>
              <a:ext cx="4463" cy="37189"/>
            </a:xfrm>
            <a:custGeom>
              <a:avLst/>
              <a:gdLst/>
              <a:ahLst/>
              <a:cxnLst/>
              <a:rect l="l" t="t" r="r" b="b"/>
              <a:pathLst>
                <a:path w="117" h="975" extrusionOk="0">
                  <a:moveTo>
                    <a:pt x="73" y="1"/>
                  </a:moveTo>
                  <a:cubicBezTo>
                    <a:pt x="52" y="1"/>
                    <a:pt x="30" y="8"/>
                    <a:pt x="30" y="22"/>
                  </a:cubicBezTo>
                  <a:cubicBezTo>
                    <a:pt x="30" y="343"/>
                    <a:pt x="0" y="633"/>
                    <a:pt x="0" y="952"/>
                  </a:cubicBezTo>
                  <a:cubicBezTo>
                    <a:pt x="0" y="967"/>
                    <a:pt x="22" y="974"/>
                    <a:pt x="44" y="974"/>
                  </a:cubicBezTo>
                  <a:cubicBezTo>
                    <a:pt x="66" y="974"/>
                    <a:pt x="89" y="967"/>
                    <a:pt x="89" y="952"/>
                  </a:cubicBezTo>
                  <a:cubicBezTo>
                    <a:pt x="89" y="633"/>
                    <a:pt x="89" y="343"/>
                    <a:pt x="116" y="22"/>
                  </a:cubicBezTo>
                  <a:cubicBezTo>
                    <a:pt x="116" y="8"/>
                    <a:pt x="95" y="1"/>
                    <a:pt x="73"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28"/>
            <p:cNvSpPr/>
            <p:nvPr/>
          </p:nvSpPr>
          <p:spPr>
            <a:xfrm>
              <a:off x="1312602" y="2306262"/>
              <a:ext cx="18423" cy="70487"/>
            </a:xfrm>
            <a:custGeom>
              <a:avLst/>
              <a:gdLst/>
              <a:ahLst/>
              <a:cxnLst/>
              <a:rect l="l" t="t" r="r" b="b"/>
              <a:pathLst>
                <a:path w="483" h="1848" extrusionOk="0">
                  <a:moveTo>
                    <a:pt x="456" y="0"/>
                  </a:moveTo>
                  <a:cubicBezTo>
                    <a:pt x="446" y="0"/>
                    <a:pt x="436" y="9"/>
                    <a:pt x="436" y="33"/>
                  </a:cubicBezTo>
                  <a:cubicBezTo>
                    <a:pt x="350" y="324"/>
                    <a:pt x="292" y="614"/>
                    <a:pt x="203" y="905"/>
                  </a:cubicBezTo>
                  <a:cubicBezTo>
                    <a:pt x="175" y="1168"/>
                    <a:pt x="145" y="1458"/>
                    <a:pt x="59" y="1691"/>
                  </a:cubicBezTo>
                  <a:cubicBezTo>
                    <a:pt x="44" y="1676"/>
                    <a:pt x="29" y="1668"/>
                    <a:pt x="19" y="1668"/>
                  </a:cubicBezTo>
                  <a:cubicBezTo>
                    <a:pt x="8" y="1668"/>
                    <a:pt x="1" y="1676"/>
                    <a:pt x="1" y="1691"/>
                  </a:cubicBezTo>
                  <a:lnTo>
                    <a:pt x="1" y="1807"/>
                  </a:lnTo>
                  <a:cubicBezTo>
                    <a:pt x="1" y="1827"/>
                    <a:pt x="15" y="1847"/>
                    <a:pt x="34" y="1847"/>
                  </a:cubicBezTo>
                  <a:cubicBezTo>
                    <a:pt x="41" y="1847"/>
                    <a:pt x="50" y="1844"/>
                    <a:pt x="59" y="1835"/>
                  </a:cubicBezTo>
                  <a:cubicBezTo>
                    <a:pt x="175" y="1602"/>
                    <a:pt x="203" y="1284"/>
                    <a:pt x="261" y="1021"/>
                  </a:cubicBezTo>
                  <a:cubicBezTo>
                    <a:pt x="319" y="703"/>
                    <a:pt x="408" y="354"/>
                    <a:pt x="466" y="33"/>
                  </a:cubicBezTo>
                  <a:cubicBezTo>
                    <a:pt x="482" y="17"/>
                    <a:pt x="469" y="0"/>
                    <a:pt x="456"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28"/>
            <p:cNvSpPr/>
            <p:nvPr/>
          </p:nvSpPr>
          <p:spPr>
            <a:xfrm>
              <a:off x="1291509" y="2328881"/>
              <a:ext cx="24411" cy="54048"/>
            </a:xfrm>
            <a:custGeom>
              <a:avLst/>
              <a:gdLst/>
              <a:ahLst/>
              <a:cxnLst/>
              <a:rect l="l" t="t" r="r" b="b"/>
              <a:pathLst>
                <a:path w="640" h="1417" extrusionOk="0">
                  <a:moveTo>
                    <a:pt x="611" y="1"/>
                  </a:moveTo>
                  <a:cubicBezTo>
                    <a:pt x="596" y="1"/>
                    <a:pt x="582" y="8"/>
                    <a:pt x="582" y="21"/>
                  </a:cubicBezTo>
                  <a:cubicBezTo>
                    <a:pt x="524" y="166"/>
                    <a:pt x="213" y="1331"/>
                    <a:pt x="64" y="1331"/>
                  </a:cubicBezTo>
                  <a:cubicBezTo>
                    <a:pt x="62" y="1331"/>
                    <a:pt x="61" y="1330"/>
                    <a:pt x="59" y="1330"/>
                  </a:cubicBezTo>
                  <a:cubicBezTo>
                    <a:pt x="1" y="1330"/>
                    <a:pt x="1" y="1388"/>
                    <a:pt x="31" y="1388"/>
                  </a:cubicBezTo>
                  <a:cubicBezTo>
                    <a:pt x="59" y="1388"/>
                    <a:pt x="59" y="1388"/>
                    <a:pt x="89" y="1416"/>
                  </a:cubicBezTo>
                  <a:lnTo>
                    <a:pt x="117" y="1388"/>
                  </a:lnTo>
                  <a:cubicBezTo>
                    <a:pt x="349" y="951"/>
                    <a:pt x="466" y="486"/>
                    <a:pt x="640" y="21"/>
                  </a:cubicBezTo>
                  <a:cubicBezTo>
                    <a:pt x="640" y="8"/>
                    <a:pt x="625" y="1"/>
                    <a:pt x="611"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8" name="Google Shape;2758;p28"/>
            <p:cNvSpPr/>
            <p:nvPr/>
          </p:nvSpPr>
          <p:spPr>
            <a:xfrm>
              <a:off x="1259622" y="2342535"/>
              <a:ext cx="31925" cy="63965"/>
            </a:xfrm>
            <a:custGeom>
              <a:avLst/>
              <a:gdLst/>
              <a:ahLst/>
              <a:cxnLst/>
              <a:rect l="l" t="t" r="r" b="b"/>
              <a:pathLst>
                <a:path w="837" h="1677" extrusionOk="0">
                  <a:moveTo>
                    <a:pt x="804" y="1"/>
                  </a:moveTo>
                  <a:cubicBezTo>
                    <a:pt x="796" y="1"/>
                    <a:pt x="787" y="4"/>
                    <a:pt x="779" y="12"/>
                  </a:cubicBezTo>
                  <a:cubicBezTo>
                    <a:pt x="662" y="275"/>
                    <a:pt x="546" y="565"/>
                    <a:pt x="402" y="826"/>
                  </a:cubicBezTo>
                  <a:cubicBezTo>
                    <a:pt x="286" y="1116"/>
                    <a:pt x="198" y="1379"/>
                    <a:pt x="23" y="1611"/>
                  </a:cubicBezTo>
                  <a:cubicBezTo>
                    <a:pt x="0" y="1634"/>
                    <a:pt x="15" y="1677"/>
                    <a:pt x="37" y="1677"/>
                  </a:cubicBezTo>
                  <a:cubicBezTo>
                    <a:pt x="42" y="1677"/>
                    <a:pt x="48" y="1675"/>
                    <a:pt x="53" y="1669"/>
                  </a:cubicBezTo>
                  <a:cubicBezTo>
                    <a:pt x="228" y="1437"/>
                    <a:pt x="314" y="1205"/>
                    <a:pt x="430" y="942"/>
                  </a:cubicBezTo>
                  <a:cubicBezTo>
                    <a:pt x="576" y="651"/>
                    <a:pt x="693" y="333"/>
                    <a:pt x="837" y="42"/>
                  </a:cubicBezTo>
                  <a:cubicBezTo>
                    <a:pt x="837" y="21"/>
                    <a:pt x="823" y="1"/>
                    <a:pt x="804"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28"/>
            <p:cNvSpPr/>
            <p:nvPr/>
          </p:nvSpPr>
          <p:spPr>
            <a:xfrm>
              <a:off x="1207519" y="2362789"/>
              <a:ext cx="28607" cy="48937"/>
            </a:xfrm>
            <a:custGeom>
              <a:avLst/>
              <a:gdLst/>
              <a:ahLst/>
              <a:cxnLst/>
              <a:rect l="l" t="t" r="r" b="b"/>
              <a:pathLst>
                <a:path w="750" h="1283" extrusionOk="0">
                  <a:moveTo>
                    <a:pt x="714" y="0"/>
                  </a:moveTo>
                  <a:cubicBezTo>
                    <a:pt x="702" y="0"/>
                    <a:pt x="692" y="10"/>
                    <a:pt x="692" y="34"/>
                  </a:cubicBezTo>
                  <a:cubicBezTo>
                    <a:pt x="636" y="117"/>
                    <a:pt x="255" y="1201"/>
                    <a:pt x="72" y="1201"/>
                  </a:cubicBezTo>
                  <a:cubicBezTo>
                    <a:pt x="65" y="1201"/>
                    <a:pt x="59" y="1200"/>
                    <a:pt x="53" y="1197"/>
                  </a:cubicBezTo>
                  <a:cubicBezTo>
                    <a:pt x="47" y="1191"/>
                    <a:pt x="42" y="1188"/>
                    <a:pt x="36" y="1188"/>
                  </a:cubicBezTo>
                  <a:cubicBezTo>
                    <a:pt x="15" y="1188"/>
                    <a:pt x="0" y="1230"/>
                    <a:pt x="25" y="1255"/>
                  </a:cubicBezTo>
                  <a:cubicBezTo>
                    <a:pt x="25" y="1255"/>
                    <a:pt x="53" y="1283"/>
                    <a:pt x="83" y="1283"/>
                  </a:cubicBezTo>
                  <a:lnTo>
                    <a:pt x="111" y="1283"/>
                  </a:lnTo>
                  <a:cubicBezTo>
                    <a:pt x="285" y="1166"/>
                    <a:pt x="343" y="992"/>
                    <a:pt x="431" y="790"/>
                  </a:cubicBezTo>
                  <a:cubicBezTo>
                    <a:pt x="548" y="527"/>
                    <a:pt x="664" y="295"/>
                    <a:pt x="750" y="34"/>
                  </a:cubicBezTo>
                  <a:cubicBezTo>
                    <a:pt x="750" y="17"/>
                    <a:pt x="731" y="0"/>
                    <a:pt x="714"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28"/>
            <p:cNvSpPr/>
            <p:nvPr/>
          </p:nvSpPr>
          <p:spPr>
            <a:xfrm>
              <a:off x="1187342" y="2369960"/>
              <a:ext cx="24411" cy="36731"/>
            </a:xfrm>
            <a:custGeom>
              <a:avLst/>
              <a:gdLst/>
              <a:ahLst/>
              <a:cxnLst/>
              <a:rect l="l" t="t" r="r" b="b"/>
              <a:pathLst>
                <a:path w="640" h="963" extrusionOk="0">
                  <a:moveTo>
                    <a:pt x="616" y="1"/>
                  </a:moveTo>
                  <a:cubicBezTo>
                    <a:pt x="607" y="1"/>
                    <a:pt x="594" y="8"/>
                    <a:pt x="582" y="21"/>
                  </a:cubicBezTo>
                  <a:cubicBezTo>
                    <a:pt x="523" y="195"/>
                    <a:pt x="437" y="369"/>
                    <a:pt x="349" y="544"/>
                  </a:cubicBezTo>
                  <a:cubicBezTo>
                    <a:pt x="291" y="630"/>
                    <a:pt x="263" y="688"/>
                    <a:pt x="233" y="776"/>
                  </a:cubicBezTo>
                  <a:cubicBezTo>
                    <a:pt x="201" y="825"/>
                    <a:pt x="173" y="844"/>
                    <a:pt x="150" y="844"/>
                  </a:cubicBezTo>
                  <a:cubicBezTo>
                    <a:pt x="89" y="844"/>
                    <a:pt x="59" y="714"/>
                    <a:pt x="59" y="630"/>
                  </a:cubicBezTo>
                  <a:cubicBezTo>
                    <a:pt x="59" y="616"/>
                    <a:pt x="44" y="609"/>
                    <a:pt x="30" y="609"/>
                  </a:cubicBezTo>
                  <a:cubicBezTo>
                    <a:pt x="15" y="609"/>
                    <a:pt x="0" y="616"/>
                    <a:pt x="0" y="630"/>
                  </a:cubicBezTo>
                  <a:cubicBezTo>
                    <a:pt x="0" y="746"/>
                    <a:pt x="31" y="862"/>
                    <a:pt x="89" y="950"/>
                  </a:cubicBezTo>
                  <a:cubicBezTo>
                    <a:pt x="89" y="950"/>
                    <a:pt x="101" y="963"/>
                    <a:pt x="109" y="963"/>
                  </a:cubicBezTo>
                  <a:cubicBezTo>
                    <a:pt x="114" y="963"/>
                    <a:pt x="117" y="960"/>
                    <a:pt x="117" y="950"/>
                  </a:cubicBezTo>
                  <a:cubicBezTo>
                    <a:pt x="263" y="862"/>
                    <a:pt x="321" y="718"/>
                    <a:pt x="379" y="572"/>
                  </a:cubicBezTo>
                  <a:cubicBezTo>
                    <a:pt x="496" y="397"/>
                    <a:pt x="554" y="223"/>
                    <a:pt x="640" y="49"/>
                  </a:cubicBezTo>
                  <a:cubicBezTo>
                    <a:pt x="640" y="15"/>
                    <a:pt x="630" y="1"/>
                    <a:pt x="616"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28"/>
            <p:cNvSpPr/>
            <p:nvPr/>
          </p:nvSpPr>
          <p:spPr>
            <a:xfrm>
              <a:off x="1165753" y="2380525"/>
              <a:ext cx="17202" cy="20139"/>
            </a:xfrm>
            <a:custGeom>
              <a:avLst/>
              <a:gdLst/>
              <a:ahLst/>
              <a:cxnLst/>
              <a:rect l="l" t="t" r="r" b="b"/>
              <a:pathLst>
                <a:path w="451" h="528" extrusionOk="0">
                  <a:moveTo>
                    <a:pt x="410" y="0"/>
                  </a:moveTo>
                  <a:cubicBezTo>
                    <a:pt x="394" y="0"/>
                    <a:pt x="376" y="9"/>
                    <a:pt x="364" y="34"/>
                  </a:cubicBezTo>
                  <a:cubicBezTo>
                    <a:pt x="306" y="178"/>
                    <a:pt x="218" y="325"/>
                    <a:pt x="74" y="441"/>
                  </a:cubicBezTo>
                  <a:cubicBezTo>
                    <a:pt x="74" y="411"/>
                    <a:pt x="74" y="411"/>
                    <a:pt x="43" y="383"/>
                  </a:cubicBezTo>
                  <a:cubicBezTo>
                    <a:pt x="43" y="368"/>
                    <a:pt x="29" y="360"/>
                    <a:pt x="18" y="360"/>
                  </a:cubicBezTo>
                  <a:cubicBezTo>
                    <a:pt x="7" y="360"/>
                    <a:pt x="0" y="368"/>
                    <a:pt x="16" y="383"/>
                  </a:cubicBezTo>
                  <a:cubicBezTo>
                    <a:pt x="16" y="441"/>
                    <a:pt x="16" y="469"/>
                    <a:pt x="43" y="499"/>
                  </a:cubicBezTo>
                  <a:cubicBezTo>
                    <a:pt x="43" y="527"/>
                    <a:pt x="74" y="527"/>
                    <a:pt x="74" y="527"/>
                  </a:cubicBezTo>
                  <a:cubicBezTo>
                    <a:pt x="248" y="411"/>
                    <a:pt x="364" y="236"/>
                    <a:pt x="450" y="34"/>
                  </a:cubicBezTo>
                  <a:cubicBezTo>
                    <a:pt x="450" y="17"/>
                    <a:pt x="431" y="0"/>
                    <a:pt x="410"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28"/>
            <p:cNvSpPr/>
            <p:nvPr/>
          </p:nvSpPr>
          <p:spPr>
            <a:xfrm>
              <a:off x="1147445" y="2372935"/>
              <a:ext cx="38" cy="38"/>
            </a:xfrm>
            <a:custGeom>
              <a:avLst/>
              <a:gdLst/>
              <a:ahLst/>
              <a:cxnLst/>
              <a:rect l="l" t="t" r="r" b="b"/>
              <a:pathLst>
                <a:path w="1" h="1" extrusionOk="0">
                  <a:moveTo>
                    <a:pt x="0" y="1"/>
                  </a:move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28"/>
            <p:cNvSpPr/>
            <p:nvPr/>
          </p:nvSpPr>
          <p:spPr>
            <a:xfrm>
              <a:off x="1121203" y="2010050"/>
              <a:ext cx="39210" cy="29789"/>
            </a:xfrm>
            <a:custGeom>
              <a:avLst/>
              <a:gdLst/>
              <a:ahLst/>
              <a:cxnLst/>
              <a:rect l="l" t="t" r="r" b="b"/>
              <a:pathLst>
                <a:path w="1028" h="781" extrusionOk="0">
                  <a:moveTo>
                    <a:pt x="1015" y="0"/>
                  </a:moveTo>
                  <a:cubicBezTo>
                    <a:pt x="1012" y="0"/>
                    <a:pt x="1009" y="3"/>
                    <a:pt x="1009" y="12"/>
                  </a:cubicBezTo>
                  <a:cubicBezTo>
                    <a:pt x="1028" y="12"/>
                    <a:pt x="1022" y="0"/>
                    <a:pt x="1015" y="0"/>
                  </a:cubicBezTo>
                  <a:close/>
                  <a:moveTo>
                    <a:pt x="1009" y="12"/>
                  </a:moveTo>
                  <a:cubicBezTo>
                    <a:pt x="688" y="245"/>
                    <a:pt x="370" y="535"/>
                    <a:pt x="21" y="740"/>
                  </a:cubicBezTo>
                  <a:cubicBezTo>
                    <a:pt x="0" y="760"/>
                    <a:pt x="9" y="780"/>
                    <a:pt x="16" y="780"/>
                  </a:cubicBezTo>
                  <a:cubicBezTo>
                    <a:pt x="19" y="780"/>
                    <a:pt x="21" y="777"/>
                    <a:pt x="21" y="768"/>
                  </a:cubicBezTo>
                  <a:cubicBezTo>
                    <a:pt x="398" y="566"/>
                    <a:pt x="688" y="275"/>
                    <a:pt x="1009" y="12"/>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28"/>
            <p:cNvSpPr/>
            <p:nvPr/>
          </p:nvSpPr>
          <p:spPr>
            <a:xfrm>
              <a:off x="1107777" y="2039992"/>
              <a:ext cx="35282" cy="29637"/>
            </a:xfrm>
            <a:custGeom>
              <a:avLst/>
              <a:gdLst/>
              <a:ahLst/>
              <a:cxnLst/>
              <a:rect l="l" t="t" r="r" b="b"/>
              <a:pathLst>
                <a:path w="925" h="777" extrusionOk="0">
                  <a:moveTo>
                    <a:pt x="892" y="1"/>
                  </a:moveTo>
                  <a:cubicBezTo>
                    <a:pt x="884" y="1"/>
                    <a:pt x="875" y="4"/>
                    <a:pt x="866" y="13"/>
                  </a:cubicBezTo>
                  <a:cubicBezTo>
                    <a:pt x="606" y="273"/>
                    <a:pt x="315" y="506"/>
                    <a:pt x="25" y="738"/>
                  </a:cubicBezTo>
                  <a:cubicBezTo>
                    <a:pt x="0" y="738"/>
                    <a:pt x="15" y="776"/>
                    <a:pt x="52" y="776"/>
                  </a:cubicBezTo>
                  <a:cubicBezTo>
                    <a:pt x="61" y="776"/>
                    <a:pt x="72" y="774"/>
                    <a:pt x="83" y="769"/>
                  </a:cubicBezTo>
                  <a:cubicBezTo>
                    <a:pt x="373" y="536"/>
                    <a:pt x="634" y="304"/>
                    <a:pt x="924" y="41"/>
                  </a:cubicBezTo>
                  <a:cubicBezTo>
                    <a:pt x="924" y="21"/>
                    <a:pt x="910" y="1"/>
                    <a:pt x="892"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28"/>
            <p:cNvSpPr/>
            <p:nvPr/>
          </p:nvSpPr>
          <p:spPr>
            <a:xfrm>
              <a:off x="1101254" y="2157622"/>
              <a:ext cx="21627" cy="21856"/>
            </a:xfrm>
            <a:custGeom>
              <a:avLst/>
              <a:gdLst/>
              <a:ahLst/>
              <a:cxnLst/>
              <a:rect l="l" t="t" r="r" b="b"/>
              <a:pathLst>
                <a:path w="567" h="573" extrusionOk="0">
                  <a:moveTo>
                    <a:pt x="520" y="1"/>
                  </a:moveTo>
                  <a:cubicBezTo>
                    <a:pt x="516" y="1"/>
                    <a:pt x="514" y="3"/>
                    <a:pt x="514" y="9"/>
                  </a:cubicBezTo>
                  <a:cubicBezTo>
                    <a:pt x="340" y="211"/>
                    <a:pt x="196" y="358"/>
                    <a:pt x="21" y="532"/>
                  </a:cubicBezTo>
                  <a:cubicBezTo>
                    <a:pt x="0" y="552"/>
                    <a:pt x="9" y="572"/>
                    <a:pt x="26" y="572"/>
                  </a:cubicBezTo>
                  <a:cubicBezTo>
                    <a:pt x="33" y="572"/>
                    <a:pt x="41" y="569"/>
                    <a:pt x="49" y="560"/>
                  </a:cubicBezTo>
                  <a:cubicBezTo>
                    <a:pt x="224" y="416"/>
                    <a:pt x="398" y="241"/>
                    <a:pt x="544" y="67"/>
                  </a:cubicBezTo>
                  <a:cubicBezTo>
                    <a:pt x="567" y="43"/>
                    <a:pt x="534" y="1"/>
                    <a:pt x="520"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28"/>
            <p:cNvSpPr/>
            <p:nvPr/>
          </p:nvSpPr>
          <p:spPr>
            <a:xfrm>
              <a:off x="1109760" y="2196680"/>
              <a:ext cx="3395" cy="2250"/>
            </a:xfrm>
            <a:custGeom>
              <a:avLst/>
              <a:gdLst/>
              <a:ahLst/>
              <a:cxnLst/>
              <a:rect l="l" t="t" r="r" b="b"/>
              <a:pathLst>
                <a:path w="89" h="59" extrusionOk="0">
                  <a:moveTo>
                    <a:pt x="89" y="1"/>
                  </a:moveTo>
                  <a:cubicBezTo>
                    <a:pt x="1" y="1"/>
                    <a:pt x="1" y="59"/>
                    <a:pt x="89" y="59"/>
                  </a:cubicBezTo>
                  <a:lnTo>
                    <a:pt x="89" y="1"/>
                  </a:ln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28"/>
            <p:cNvSpPr/>
            <p:nvPr/>
          </p:nvSpPr>
          <p:spPr>
            <a:xfrm>
              <a:off x="1277167" y="1996777"/>
              <a:ext cx="70945" cy="303500"/>
            </a:xfrm>
            <a:custGeom>
              <a:avLst/>
              <a:gdLst/>
              <a:ahLst/>
              <a:cxnLst/>
              <a:rect l="l" t="t" r="r" b="b"/>
              <a:pathLst>
                <a:path w="1860" h="7957" extrusionOk="0">
                  <a:moveTo>
                    <a:pt x="463" y="4337"/>
                  </a:moveTo>
                  <a:cubicBezTo>
                    <a:pt x="461" y="4346"/>
                    <a:pt x="453" y="4353"/>
                    <a:pt x="435" y="4370"/>
                  </a:cubicBezTo>
                  <a:cubicBezTo>
                    <a:pt x="445" y="4360"/>
                    <a:pt x="455" y="4349"/>
                    <a:pt x="463" y="4337"/>
                  </a:cubicBezTo>
                  <a:close/>
                  <a:moveTo>
                    <a:pt x="1826" y="0"/>
                  </a:moveTo>
                  <a:cubicBezTo>
                    <a:pt x="1818" y="0"/>
                    <a:pt x="1810" y="4"/>
                    <a:pt x="1802" y="12"/>
                  </a:cubicBezTo>
                  <a:cubicBezTo>
                    <a:pt x="1453" y="477"/>
                    <a:pt x="1104" y="972"/>
                    <a:pt x="756" y="1437"/>
                  </a:cubicBezTo>
                  <a:cubicBezTo>
                    <a:pt x="784" y="1348"/>
                    <a:pt x="814" y="1232"/>
                    <a:pt x="872" y="1146"/>
                  </a:cubicBezTo>
                  <a:cubicBezTo>
                    <a:pt x="988" y="739"/>
                    <a:pt x="1279" y="449"/>
                    <a:pt x="1569" y="158"/>
                  </a:cubicBezTo>
                  <a:cubicBezTo>
                    <a:pt x="1613" y="92"/>
                    <a:pt x="1559" y="10"/>
                    <a:pt x="1504" y="10"/>
                  </a:cubicBezTo>
                  <a:cubicBezTo>
                    <a:pt x="1486" y="10"/>
                    <a:pt x="1468" y="20"/>
                    <a:pt x="1453" y="42"/>
                  </a:cubicBezTo>
                  <a:cubicBezTo>
                    <a:pt x="958" y="565"/>
                    <a:pt x="639" y="1030"/>
                    <a:pt x="465" y="1727"/>
                  </a:cubicBezTo>
                  <a:cubicBezTo>
                    <a:pt x="319" y="2308"/>
                    <a:pt x="233" y="2917"/>
                    <a:pt x="202" y="3529"/>
                  </a:cubicBezTo>
                  <a:cubicBezTo>
                    <a:pt x="144" y="3615"/>
                    <a:pt x="58" y="3731"/>
                    <a:pt x="28" y="3731"/>
                  </a:cubicBezTo>
                  <a:cubicBezTo>
                    <a:pt x="0" y="3731"/>
                    <a:pt x="0" y="3789"/>
                    <a:pt x="28" y="3789"/>
                  </a:cubicBezTo>
                  <a:lnTo>
                    <a:pt x="86" y="3789"/>
                  </a:lnTo>
                  <a:cubicBezTo>
                    <a:pt x="116" y="3731"/>
                    <a:pt x="175" y="3673"/>
                    <a:pt x="202" y="3615"/>
                  </a:cubicBezTo>
                  <a:lnTo>
                    <a:pt x="202" y="3761"/>
                  </a:lnTo>
                  <a:lnTo>
                    <a:pt x="202" y="3963"/>
                  </a:lnTo>
                  <a:lnTo>
                    <a:pt x="28" y="4226"/>
                  </a:lnTo>
                  <a:cubicBezTo>
                    <a:pt x="0" y="4254"/>
                    <a:pt x="28" y="4284"/>
                    <a:pt x="58" y="4284"/>
                  </a:cubicBezTo>
                  <a:cubicBezTo>
                    <a:pt x="116" y="4226"/>
                    <a:pt x="144" y="4138"/>
                    <a:pt x="202" y="4080"/>
                  </a:cubicBezTo>
                  <a:lnTo>
                    <a:pt x="202" y="4633"/>
                  </a:lnTo>
                  <a:cubicBezTo>
                    <a:pt x="144" y="4691"/>
                    <a:pt x="116" y="4749"/>
                    <a:pt x="58" y="4807"/>
                  </a:cubicBezTo>
                  <a:cubicBezTo>
                    <a:pt x="36" y="4850"/>
                    <a:pt x="61" y="4876"/>
                    <a:pt x="89" y="4876"/>
                  </a:cubicBezTo>
                  <a:cubicBezTo>
                    <a:pt x="98" y="4876"/>
                    <a:pt x="108" y="4873"/>
                    <a:pt x="116" y="4865"/>
                  </a:cubicBezTo>
                  <a:cubicBezTo>
                    <a:pt x="144" y="4835"/>
                    <a:pt x="175" y="4777"/>
                    <a:pt x="202" y="4749"/>
                  </a:cubicBezTo>
                  <a:lnTo>
                    <a:pt x="202" y="4807"/>
                  </a:lnTo>
                  <a:cubicBezTo>
                    <a:pt x="116" y="4951"/>
                    <a:pt x="58" y="5126"/>
                    <a:pt x="0" y="5272"/>
                  </a:cubicBezTo>
                  <a:cubicBezTo>
                    <a:pt x="0" y="5308"/>
                    <a:pt x="22" y="5332"/>
                    <a:pt x="45" y="5332"/>
                  </a:cubicBezTo>
                  <a:cubicBezTo>
                    <a:pt x="60" y="5332"/>
                    <a:pt x="75" y="5322"/>
                    <a:pt x="86" y="5300"/>
                  </a:cubicBezTo>
                  <a:cubicBezTo>
                    <a:pt x="116" y="5184"/>
                    <a:pt x="144" y="5098"/>
                    <a:pt x="202" y="4981"/>
                  </a:cubicBezTo>
                  <a:cubicBezTo>
                    <a:pt x="202" y="5330"/>
                    <a:pt x="202" y="5679"/>
                    <a:pt x="233" y="5997"/>
                  </a:cubicBezTo>
                  <a:cubicBezTo>
                    <a:pt x="233" y="6609"/>
                    <a:pt x="233" y="7392"/>
                    <a:pt x="493" y="7945"/>
                  </a:cubicBezTo>
                  <a:cubicBezTo>
                    <a:pt x="493" y="7953"/>
                    <a:pt x="496" y="7957"/>
                    <a:pt x="499" y="7957"/>
                  </a:cubicBezTo>
                  <a:cubicBezTo>
                    <a:pt x="508" y="7957"/>
                    <a:pt x="523" y="7936"/>
                    <a:pt x="523" y="7915"/>
                  </a:cubicBezTo>
                  <a:cubicBezTo>
                    <a:pt x="349" y="6783"/>
                    <a:pt x="407" y="5649"/>
                    <a:pt x="435" y="4486"/>
                  </a:cubicBezTo>
                  <a:cubicBezTo>
                    <a:pt x="667" y="4080"/>
                    <a:pt x="958" y="3673"/>
                    <a:pt x="1190" y="3296"/>
                  </a:cubicBezTo>
                  <a:cubicBezTo>
                    <a:pt x="1212" y="3254"/>
                    <a:pt x="1187" y="3226"/>
                    <a:pt x="1160" y="3226"/>
                  </a:cubicBezTo>
                  <a:cubicBezTo>
                    <a:pt x="1151" y="3226"/>
                    <a:pt x="1140" y="3230"/>
                    <a:pt x="1132" y="3238"/>
                  </a:cubicBezTo>
                  <a:cubicBezTo>
                    <a:pt x="988" y="3471"/>
                    <a:pt x="842" y="3703"/>
                    <a:pt x="725" y="3935"/>
                  </a:cubicBezTo>
                  <a:cubicBezTo>
                    <a:pt x="900" y="3587"/>
                    <a:pt x="1104" y="3266"/>
                    <a:pt x="1307" y="2948"/>
                  </a:cubicBezTo>
                  <a:cubicBezTo>
                    <a:pt x="1307" y="2917"/>
                    <a:pt x="1279" y="2917"/>
                    <a:pt x="1279" y="2917"/>
                  </a:cubicBezTo>
                  <a:cubicBezTo>
                    <a:pt x="988" y="3354"/>
                    <a:pt x="725" y="3819"/>
                    <a:pt x="435" y="4254"/>
                  </a:cubicBezTo>
                  <a:cubicBezTo>
                    <a:pt x="465" y="4168"/>
                    <a:pt x="465" y="4080"/>
                    <a:pt x="465" y="4021"/>
                  </a:cubicBezTo>
                  <a:lnTo>
                    <a:pt x="465" y="3587"/>
                  </a:lnTo>
                  <a:cubicBezTo>
                    <a:pt x="609" y="3324"/>
                    <a:pt x="784" y="3092"/>
                    <a:pt x="930" y="2831"/>
                  </a:cubicBezTo>
                  <a:cubicBezTo>
                    <a:pt x="950" y="2810"/>
                    <a:pt x="926" y="2790"/>
                    <a:pt x="901" y="2790"/>
                  </a:cubicBezTo>
                  <a:cubicBezTo>
                    <a:pt x="891" y="2790"/>
                    <a:pt x="880" y="2793"/>
                    <a:pt x="872" y="2801"/>
                  </a:cubicBezTo>
                  <a:cubicBezTo>
                    <a:pt x="756" y="3006"/>
                    <a:pt x="609" y="3238"/>
                    <a:pt x="493" y="3440"/>
                  </a:cubicBezTo>
                  <a:lnTo>
                    <a:pt x="493" y="3208"/>
                  </a:lnTo>
                  <a:cubicBezTo>
                    <a:pt x="756" y="2859"/>
                    <a:pt x="988" y="2511"/>
                    <a:pt x="1221" y="2192"/>
                  </a:cubicBezTo>
                  <a:cubicBezTo>
                    <a:pt x="1240" y="2171"/>
                    <a:pt x="1217" y="2150"/>
                    <a:pt x="1192" y="2150"/>
                  </a:cubicBezTo>
                  <a:cubicBezTo>
                    <a:pt x="1181" y="2150"/>
                    <a:pt x="1171" y="2154"/>
                    <a:pt x="1162" y="2162"/>
                  </a:cubicBezTo>
                  <a:cubicBezTo>
                    <a:pt x="988" y="2425"/>
                    <a:pt x="784" y="2685"/>
                    <a:pt x="609" y="2948"/>
                  </a:cubicBezTo>
                  <a:cubicBezTo>
                    <a:pt x="581" y="2975"/>
                    <a:pt x="551" y="3034"/>
                    <a:pt x="523" y="3064"/>
                  </a:cubicBezTo>
                  <a:cubicBezTo>
                    <a:pt x="523" y="2917"/>
                    <a:pt x="551" y="2773"/>
                    <a:pt x="551" y="2627"/>
                  </a:cubicBezTo>
                  <a:cubicBezTo>
                    <a:pt x="842" y="2278"/>
                    <a:pt x="1104" y="1929"/>
                    <a:pt x="1365" y="1611"/>
                  </a:cubicBezTo>
                  <a:cubicBezTo>
                    <a:pt x="1389" y="1587"/>
                    <a:pt x="1374" y="1544"/>
                    <a:pt x="1353" y="1544"/>
                  </a:cubicBezTo>
                  <a:cubicBezTo>
                    <a:pt x="1348" y="1544"/>
                    <a:pt x="1342" y="1547"/>
                    <a:pt x="1337" y="1553"/>
                  </a:cubicBezTo>
                  <a:cubicBezTo>
                    <a:pt x="1074" y="1871"/>
                    <a:pt x="842" y="2192"/>
                    <a:pt x="581" y="2511"/>
                  </a:cubicBezTo>
                  <a:cubicBezTo>
                    <a:pt x="609" y="2394"/>
                    <a:pt x="609" y="2250"/>
                    <a:pt x="639" y="2134"/>
                  </a:cubicBezTo>
                  <a:cubicBezTo>
                    <a:pt x="958" y="1727"/>
                    <a:pt x="1279" y="1290"/>
                    <a:pt x="1627" y="883"/>
                  </a:cubicBezTo>
                  <a:cubicBezTo>
                    <a:pt x="1647" y="864"/>
                    <a:pt x="1639" y="843"/>
                    <a:pt x="1622" y="843"/>
                  </a:cubicBezTo>
                  <a:cubicBezTo>
                    <a:pt x="1615" y="843"/>
                    <a:pt x="1606" y="847"/>
                    <a:pt x="1597" y="856"/>
                  </a:cubicBezTo>
                  <a:cubicBezTo>
                    <a:pt x="1279" y="1232"/>
                    <a:pt x="958" y="1581"/>
                    <a:pt x="667" y="1960"/>
                  </a:cubicBezTo>
                  <a:cubicBezTo>
                    <a:pt x="698" y="1871"/>
                    <a:pt x="698" y="1755"/>
                    <a:pt x="725" y="1639"/>
                  </a:cubicBezTo>
                  <a:cubicBezTo>
                    <a:pt x="1074" y="1088"/>
                    <a:pt x="1453" y="565"/>
                    <a:pt x="1860" y="42"/>
                  </a:cubicBezTo>
                  <a:cubicBezTo>
                    <a:pt x="1860" y="21"/>
                    <a:pt x="1845" y="0"/>
                    <a:pt x="1826"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8" name="Google Shape;2768;p28"/>
            <p:cNvSpPr/>
            <p:nvPr/>
          </p:nvSpPr>
          <p:spPr>
            <a:xfrm>
              <a:off x="1279380" y="2204499"/>
              <a:ext cx="38" cy="2250"/>
            </a:xfrm>
            <a:custGeom>
              <a:avLst/>
              <a:gdLst/>
              <a:ahLst/>
              <a:cxnLst/>
              <a:rect l="l" t="t" r="r" b="b"/>
              <a:pathLst>
                <a:path w="1" h="59" extrusionOk="0">
                  <a:moveTo>
                    <a:pt x="0" y="0"/>
                  </a:moveTo>
                  <a:lnTo>
                    <a:pt x="0" y="58"/>
                  </a:ln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9" name="Google Shape;2769;p28"/>
            <p:cNvSpPr/>
            <p:nvPr/>
          </p:nvSpPr>
          <p:spPr>
            <a:xfrm>
              <a:off x="1172123" y="1751370"/>
              <a:ext cx="32650" cy="65681"/>
            </a:xfrm>
            <a:custGeom>
              <a:avLst/>
              <a:gdLst/>
              <a:ahLst/>
              <a:cxnLst/>
              <a:rect l="l" t="t" r="r" b="b"/>
              <a:pathLst>
                <a:path w="856" h="1722" extrusionOk="0">
                  <a:moveTo>
                    <a:pt x="797" y="1"/>
                  </a:moveTo>
                  <a:cubicBezTo>
                    <a:pt x="787" y="1"/>
                    <a:pt x="778" y="8"/>
                    <a:pt x="778" y="26"/>
                  </a:cubicBezTo>
                  <a:cubicBezTo>
                    <a:pt x="516" y="577"/>
                    <a:pt x="255" y="1100"/>
                    <a:pt x="23" y="1653"/>
                  </a:cubicBezTo>
                  <a:cubicBezTo>
                    <a:pt x="1" y="1695"/>
                    <a:pt x="26" y="1722"/>
                    <a:pt x="53" y="1722"/>
                  </a:cubicBezTo>
                  <a:cubicBezTo>
                    <a:pt x="63" y="1722"/>
                    <a:pt x="73" y="1718"/>
                    <a:pt x="81" y="1711"/>
                  </a:cubicBezTo>
                  <a:cubicBezTo>
                    <a:pt x="341" y="1158"/>
                    <a:pt x="574" y="607"/>
                    <a:pt x="836" y="54"/>
                  </a:cubicBezTo>
                  <a:cubicBezTo>
                    <a:pt x="856" y="34"/>
                    <a:pt x="821" y="1"/>
                    <a:pt x="797"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0" name="Google Shape;2770;p28"/>
            <p:cNvSpPr/>
            <p:nvPr/>
          </p:nvSpPr>
          <p:spPr>
            <a:xfrm>
              <a:off x="1178798" y="1751866"/>
              <a:ext cx="37380" cy="84066"/>
            </a:xfrm>
            <a:custGeom>
              <a:avLst/>
              <a:gdLst/>
              <a:ahLst/>
              <a:cxnLst/>
              <a:rect l="l" t="t" r="r" b="b"/>
              <a:pathLst>
                <a:path w="980" h="2204" extrusionOk="0">
                  <a:moveTo>
                    <a:pt x="958" y="0"/>
                  </a:moveTo>
                  <a:cubicBezTo>
                    <a:pt x="954" y="0"/>
                    <a:pt x="952" y="4"/>
                    <a:pt x="952" y="13"/>
                  </a:cubicBezTo>
                  <a:cubicBezTo>
                    <a:pt x="661" y="738"/>
                    <a:pt x="255" y="1407"/>
                    <a:pt x="22" y="2163"/>
                  </a:cubicBezTo>
                  <a:cubicBezTo>
                    <a:pt x="1" y="2182"/>
                    <a:pt x="24" y="2203"/>
                    <a:pt x="49" y="2203"/>
                  </a:cubicBezTo>
                  <a:cubicBezTo>
                    <a:pt x="60" y="2203"/>
                    <a:pt x="71" y="2200"/>
                    <a:pt x="80" y="2191"/>
                  </a:cubicBezTo>
                  <a:lnTo>
                    <a:pt x="80" y="2163"/>
                  </a:lnTo>
                  <a:lnTo>
                    <a:pt x="80" y="2133"/>
                  </a:lnTo>
                  <a:cubicBezTo>
                    <a:pt x="341" y="1407"/>
                    <a:pt x="720" y="738"/>
                    <a:pt x="980" y="41"/>
                  </a:cubicBezTo>
                  <a:cubicBezTo>
                    <a:pt x="980" y="21"/>
                    <a:pt x="966" y="0"/>
                    <a:pt x="958"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1" name="Google Shape;2771;p28"/>
            <p:cNvSpPr/>
            <p:nvPr/>
          </p:nvSpPr>
          <p:spPr>
            <a:xfrm>
              <a:off x="1182154" y="1787300"/>
              <a:ext cx="28187" cy="58587"/>
            </a:xfrm>
            <a:custGeom>
              <a:avLst/>
              <a:gdLst/>
              <a:ahLst/>
              <a:cxnLst/>
              <a:rect l="l" t="t" r="r" b="b"/>
              <a:pathLst>
                <a:path w="739" h="1536" extrusionOk="0">
                  <a:moveTo>
                    <a:pt x="701" y="1"/>
                  </a:moveTo>
                  <a:cubicBezTo>
                    <a:pt x="695" y="1"/>
                    <a:pt x="690" y="5"/>
                    <a:pt x="690" y="13"/>
                  </a:cubicBezTo>
                  <a:cubicBezTo>
                    <a:pt x="485" y="536"/>
                    <a:pt x="253" y="1001"/>
                    <a:pt x="20" y="1494"/>
                  </a:cubicBezTo>
                  <a:cubicBezTo>
                    <a:pt x="0" y="1516"/>
                    <a:pt x="24" y="1536"/>
                    <a:pt x="49" y="1536"/>
                  </a:cubicBezTo>
                  <a:cubicBezTo>
                    <a:pt x="60" y="1536"/>
                    <a:pt x="70" y="1532"/>
                    <a:pt x="78" y="1524"/>
                  </a:cubicBezTo>
                  <a:cubicBezTo>
                    <a:pt x="311" y="1029"/>
                    <a:pt x="515" y="536"/>
                    <a:pt x="718" y="41"/>
                  </a:cubicBezTo>
                  <a:cubicBezTo>
                    <a:pt x="739" y="22"/>
                    <a:pt x="716" y="1"/>
                    <a:pt x="701"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2" name="Google Shape;2772;p28"/>
            <p:cNvSpPr/>
            <p:nvPr/>
          </p:nvSpPr>
          <p:spPr>
            <a:xfrm>
              <a:off x="1185625" y="1791000"/>
              <a:ext cx="33947" cy="76781"/>
            </a:xfrm>
            <a:custGeom>
              <a:avLst/>
              <a:gdLst/>
              <a:ahLst/>
              <a:cxnLst/>
              <a:rect l="l" t="t" r="r" b="b"/>
              <a:pathLst>
                <a:path w="890" h="2013" extrusionOk="0">
                  <a:moveTo>
                    <a:pt x="752" y="1"/>
                  </a:moveTo>
                  <a:cubicBezTo>
                    <a:pt x="722" y="1"/>
                    <a:pt x="696" y="25"/>
                    <a:pt x="715" y="61"/>
                  </a:cubicBezTo>
                  <a:cubicBezTo>
                    <a:pt x="715" y="91"/>
                    <a:pt x="743" y="149"/>
                    <a:pt x="743" y="177"/>
                  </a:cubicBezTo>
                  <a:cubicBezTo>
                    <a:pt x="715" y="235"/>
                    <a:pt x="715" y="265"/>
                    <a:pt x="685" y="323"/>
                  </a:cubicBezTo>
                  <a:lnTo>
                    <a:pt x="657" y="351"/>
                  </a:lnTo>
                  <a:cubicBezTo>
                    <a:pt x="424" y="904"/>
                    <a:pt x="162" y="1397"/>
                    <a:pt x="18" y="1978"/>
                  </a:cubicBezTo>
                  <a:cubicBezTo>
                    <a:pt x="0" y="1996"/>
                    <a:pt x="22" y="2012"/>
                    <a:pt x="44" y="2012"/>
                  </a:cubicBezTo>
                  <a:cubicBezTo>
                    <a:pt x="60" y="2012"/>
                    <a:pt x="76" y="2003"/>
                    <a:pt x="76" y="1978"/>
                  </a:cubicBezTo>
                  <a:cubicBezTo>
                    <a:pt x="278" y="1455"/>
                    <a:pt x="510" y="932"/>
                    <a:pt x="715" y="409"/>
                  </a:cubicBezTo>
                  <a:cubicBezTo>
                    <a:pt x="889" y="409"/>
                    <a:pt x="831" y="149"/>
                    <a:pt x="801" y="33"/>
                  </a:cubicBezTo>
                  <a:cubicBezTo>
                    <a:pt x="790" y="10"/>
                    <a:pt x="770" y="1"/>
                    <a:pt x="752"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3" name="Google Shape;2773;p28"/>
            <p:cNvSpPr/>
            <p:nvPr/>
          </p:nvSpPr>
          <p:spPr>
            <a:xfrm>
              <a:off x="1182116" y="1821666"/>
              <a:ext cx="31544" cy="59693"/>
            </a:xfrm>
            <a:custGeom>
              <a:avLst/>
              <a:gdLst/>
              <a:ahLst/>
              <a:cxnLst/>
              <a:rect l="l" t="t" r="r" b="b"/>
              <a:pathLst>
                <a:path w="827" h="1565" extrusionOk="0">
                  <a:moveTo>
                    <a:pt x="801" y="1"/>
                  </a:moveTo>
                  <a:cubicBezTo>
                    <a:pt x="794" y="1"/>
                    <a:pt x="785" y="4"/>
                    <a:pt x="777" y="12"/>
                  </a:cubicBezTo>
                  <a:cubicBezTo>
                    <a:pt x="544" y="507"/>
                    <a:pt x="284" y="1030"/>
                    <a:pt x="21" y="1495"/>
                  </a:cubicBezTo>
                  <a:cubicBezTo>
                    <a:pt x="1" y="1538"/>
                    <a:pt x="27" y="1564"/>
                    <a:pt x="53" y="1564"/>
                  </a:cubicBezTo>
                  <a:cubicBezTo>
                    <a:pt x="62" y="1564"/>
                    <a:pt x="72" y="1561"/>
                    <a:pt x="79" y="1553"/>
                  </a:cubicBezTo>
                  <a:cubicBezTo>
                    <a:pt x="342" y="1030"/>
                    <a:pt x="574" y="535"/>
                    <a:pt x="807" y="42"/>
                  </a:cubicBezTo>
                  <a:cubicBezTo>
                    <a:pt x="827" y="21"/>
                    <a:pt x="818" y="1"/>
                    <a:pt x="801"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4" name="Google Shape;2774;p28"/>
            <p:cNvSpPr/>
            <p:nvPr/>
          </p:nvSpPr>
          <p:spPr>
            <a:xfrm>
              <a:off x="1182154" y="1833490"/>
              <a:ext cx="35206" cy="63393"/>
            </a:xfrm>
            <a:custGeom>
              <a:avLst/>
              <a:gdLst/>
              <a:ahLst/>
              <a:cxnLst/>
              <a:rect l="l" t="t" r="r" b="b"/>
              <a:pathLst>
                <a:path w="923" h="1662" extrusionOk="0">
                  <a:moveTo>
                    <a:pt x="904" y="0"/>
                  </a:moveTo>
                  <a:cubicBezTo>
                    <a:pt x="893" y="0"/>
                    <a:pt x="878" y="8"/>
                    <a:pt x="864" y="23"/>
                  </a:cubicBezTo>
                  <a:cubicBezTo>
                    <a:pt x="601" y="546"/>
                    <a:pt x="253" y="1069"/>
                    <a:pt x="20" y="1620"/>
                  </a:cubicBezTo>
                  <a:cubicBezTo>
                    <a:pt x="0" y="1641"/>
                    <a:pt x="24" y="1661"/>
                    <a:pt x="49" y="1661"/>
                  </a:cubicBezTo>
                  <a:cubicBezTo>
                    <a:pt x="60" y="1661"/>
                    <a:pt x="70" y="1658"/>
                    <a:pt x="78" y="1650"/>
                  </a:cubicBezTo>
                  <a:cubicBezTo>
                    <a:pt x="311" y="1097"/>
                    <a:pt x="632" y="574"/>
                    <a:pt x="922" y="23"/>
                  </a:cubicBezTo>
                  <a:cubicBezTo>
                    <a:pt x="922" y="8"/>
                    <a:pt x="915" y="0"/>
                    <a:pt x="904"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5" name="Google Shape;2775;p28"/>
            <p:cNvSpPr/>
            <p:nvPr/>
          </p:nvSpPr>
          <p:spPr>
            <a:xfrm>
              <a:off x="1192911" y="1868199"/>
              <a:ext cx="18842" cy="42338"/>
            </a:xfrm>
            <a:custGeom>
              <a:avLst/>
              <a:gdLst/>
              <a:ahLst/>
              <a:cxnLst/>
              <a:rect l="l" t="t" r="r" b="b"/>
              <a:pathLst>
                <a:path w="494" h="1110" extrusionOk="0">
                  <a:moveTo>
                    <a:pt x="461" y="1"/>
                  </a:moveTo>
                  <a:cubicBezTo>
                    <a:pt x="453" y="1"/>
                    <a:pt x="444" y="4"/>
                    <a:pt x="436" y="12"/>
                  </a:cubicBezTo>
                  <a:cubicBezTo>
                    <a:pt x="291" y="333"/>
                    <a:pt x="29" y="710"/>
                    <a:pt x="1" y="1089"/>
                  </a:cubicBezTo>
                  <a:cubicBezTo>
                    <a:pt x="1" y="1103"/>
                    <a:pt x="8" y="1109"/>
                    <a:pt x="15" y="1109"/>
                  </a:cubicBezTo>
                  <a:cubicBezTo>
                    <a:pt x="22" y="1109"/>
                    <a:pt x="29" y="1103"/>
                    <a:pt x="29" y="1089"/>
                  </a:cubicBezTo>
                  <a:cubicBezTo>
                    <a:pt x="59" y="740"/>
                    <a:pt x="319" y="361"/>
                    <a:pt x="494" y="43"/>
                  </a:cubicBezTo>
                  <a:cubicBezTo>
                    <a:pt x="494" y="21"/>
                    <a:pt x="480" y="1"/>
                    <a:pt x="461"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6" name="Google Shape;2776;p28"/>
            <p:cNvSpPr/>
            <p:nvPr/>
          </p:nvSpPr>
          <p:spPr>
            <a:xfrm>
              <a:off x="1196191" y="1959092"/>
              <a:ext cx="12282" cy="14189"/>
            </a:xfrm>
            <a:custGeom>
              <a:avLst/>
              <a:gdLst/>
              <a:ahLst/>
              <a:cxnLst/>
              <a:rect l="l" t="t" r="r" b="b"/>
              <a:pathLst>
                <a:path w="322" h="372" extrusionOk="0">
                  <a:moveTo>
                    <a:pt x="207" y="0"/>
                  </a:moveTo>
                  <a:cubicBezTo>
                    <a:pt x="195" y="0"/>
                    <a:pt x="184" y="4"/>
                    <a:pt x="175" y="12"/>
                  </a:cubicBezTo>
                  <a:cubicBezTo>
                    <a:pt x="117" y="12"/>
                    <a:pt x="89" y="42"/>
                    <a:pt x="89" y="70"/>
                  </a:cubicBezTo>
                  <a:cubicBezTo>
                    <a:pt x="68" y="111"/>
                    <a:pt x="106" y="152"/>
                    <a:pt x="140" y="152"/>
                  </a:cubicBezTo>
                  <a:cubicBezTo>
                    <a:pt x="154" y="152"/>
                    <a:pt x="167" y="145"/>
                    <a:pt x="175" y="128"/>
                  </a:cubicBezTo>
                  <a:cubicBezTo>
                    <a:pt x="175" y="100"/>
                    <a:pt x="175" y="100"/>
                    <a:pt x="205" y="100"/>
                  </a:cubicBezTo>
                  <a:cubicBezTo>
                    <a:pt x="233" y="128"/>
                    <a:pt x="233" y="158"/>
                    <a:pt x="233" y="186"/>
                  </a:cubicBezTo>
                  <a:cubicBezTo>
                    <a:pt x="233" y="216"/>
                    <a:pt x="205" y="275"/>
                    <a:pt x="205" y="275"/>
                  </a:cubicBezTo>
                  <a:cubicBezTo>
                    <a:pt x="192" y="288"/>
                    <a:pt x="177" y="294"/>
                    <a:pt x="162" y="294"/>
                  </a:cubicBezTo>
                  <a:cubicBezTo>
                    <a:pt x="111" y="294"/>
                    <a:pt x="59" y="231"/>
                    <a:pt x="59" y="186"/>
                  </a:cubicBezTo>
                  <a:cubicBezTo>
                    <a:pt x="59" y="172"/>
                    <a:pt x="45" y="165"/>
                    <a:pt x="30" y="165"/>
                  </a:cubicBezTo>
                  <a:cubicBezTo>
                    <a:pt x="15" y="165"/>
                    <a:pt x="1" y="172"/>
                    <a:pt x="1" y="186"/>
                  </a:cubicBezTo>
                  <a:cubicBezTo>
                    <a:pt x="1" y="275"/>
                    <a:pt x="59" y="333"/>
                    <a:pt x="117" y="361"/>
                  </a:cubicBezTo>
                  <a:cubicBezTo>
                    <a:pt x="132" y="368"/>
                    <a:pt x="148" y="372"/>
                    <a:pt x="165" y="372"/>
                  </a:cubicBezTo>
                  <a:cubicBezTo>
                    <a:pt x="216" y="372"/>
                    <a:pt x="271" y="339"/>
                    <a:pt x="291" y="275"/>
                  </a:cubicBezTo>
                  <a:cubicBezTo>
                    <a:pt x="322" y="186"/>
                    <a:pt x="322" y="100"/>
                    <a:pt x="264" y="42"/>
                  </a:cubicBezTo>
                  <a:cubicBezTo>
                    <a:pt x="264" y="21"/>
                    <a:pt x="234" y="0"/>
                    <a:pt x="207"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28"/>
            <p:cNvSpPr/>
            <p:nvPr/>
          </p:nvSpPr>
          <p:spPr>
            <a:xfrm>
              <a:off x="1229451" y="1941814"/>
              <a:ext cx="19987" cy="17164"/>
            </a:xfrm>
            <a:custGeom>
              <a:avLst/>
              <a:gdLst/>
              <a:ahLst/>
              <a:cxnLst/>
              <a:rect l="l" t="t" r="r" b="b"/>
              <a:pathLst>
                <a:path w="524" h="450" extrusionOk="0">
                  <a:moveTo>
                    <a:pt x="230" y="1"/>
                  </a:moveTo>
                  <a:cubicBezTo>
                    <a:pt x="162" y="1"/>
                    <a:pt x="89" y="15"/>
                    <a:pt x="31" y="30"/>
                  </a:cubicBezTo>
                  <a:cubicBezTo>
                    <a:pt x="1" y="30"/>
                    <a:pt x="1" y="116"/>
                    <a:pt x="59" y="116"/>
                  </a:cubicBezTo>
                  <a:cubicBezTo>
                    <a:pt x="88" y="102"/>
                    <a:pt x="124" y="95"/>
                    <a:pt x="164" y="95"/>
                  </a:cubicBezTo>
                  <a:cubicBezTo>
                    <a:pt x="205" y="95"/>
                    <a:pt x="248" y="102"/>
                    <a:pt x="291" y="116"/>
                  </a:cubicBezTo>
                  <a:cubicBezTo>
                    <a:pt x="438" y="146"/>
                    <a:pt x="349" y="291"/>
                    <a:pt x="291" y="349"/>
                  </a:cubicBezTo>
                  <a:cubicBezTo>
                    <a:pt x="283" y="345"/>
                    <a:pt x="275" y="343"/>
                    <a:pt x="268" y="343"/>
                  </a:cubicBezTo>
                  <a:cubicBezTo>
                    <a:pt x="219" y="343"/>
                    <a:pt x="183" y="411"/>
                    <a:pt x="233" y="437"/>
                  </a:cubicBezTo>
                  <a:lnTo>
                    <a:pt x="263" y="437"/>
                  </a:lnTo>
                  <a:cubicBezTo>
                    <a:pt x="282" y="437"/>
                    <a:pt x="288" y="449"/>
                    <a:pt x="299" y="449"/>
                  </a:cubicBezTo>
                  <a:cubicBezTo>
                    <a:pt x="305" y="449"/>
                    <a:pt x="311" y="446"/>
                    <a:pt x="321" y="437"/>
                  </a:cubicBezTo>
                  <a:cubicBezTo>
                    <a:pt x="438" y="349"/>
                    <a:pt x="524" y="205"/>
                    <a:pt x="407" y="58"/>
                  </a:cubicBezTo>
                  <a:cubicBezTo>
                    <a:pt x="364" y="15"/>
                    <a:pt x="299" y="1"/>
                    <a:pt x="230"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28"/>
            <p:cNvSpPr/>
            <p:nvPr/>
          </p:nvSpPr>
          <p:spPr>
            <a:xfrm>
              <a:off x="1105335" y="2176731"/>
              <a:ext cx="11099" cy="14494"/>
            </a:xfrm>
            <a:custGeom>
              <a:avLst/>
              <a:gdLst/>
              <a:ahLst/>
              <a:cxnLst/>
              <a:rect l="l" t="t" r="r" b="b"/>
              <a:pathLst>
                <a:path w="291" h="380" extrusionOk="0">
                  <a:moveTo>
                    <a:pt x="89" y="1"/>
                  </a:moveTo>
                  <a:cubicBezTo>
                    <a:pt x="58" y="1"/>
                    <a:pt x="58" y="31"/>
                    <a:pt x="58" y="31"/>
                  </a:cubicBezTo>
                  <a:cubicBezTo>
                    <a:pt x="31" y="59"/>
                    <a:pt x="31" y="89"/>
                    <a:pt x="31" y="147"/>
                  </a:cubicBezTo>
                  <a:cubicBezTo>
                    <a:pt x="13" y="163"/>
                    <a:pt x="35" y="180"/>
                    <a:pt x="63" y="180"/>
                  </a:cubicBezTo>
                  <a:cubicBezTo>
                    <a:pt x="83" y="180"/>
                    <a:pt x="105" y="172"/>
                    <a:pt x="117" y="147"/>
                  </a:cubicBezTo>
                  <a:lnTo>
                    <a:pt x="117" y="89"/>
                  </a:lnTo>
                  <a:cubicBezTo>
                    <a:pt x="147" y="117"/>
                    <a:pt x="205" y="205"/>
                    <a:pt x="175" y="233"/>
                  </a:cubicBezTo>
                  <a:cubicBezTo>
                    <a:pt x="175" y="291"/>
                    <a:pt x="89" y="291"/>
                    <a:pt x="31" y="291"/>
                  </a:cubicBezTo>
                  <a:cubicBezTo>
                    <a:pt x="0" y="322"/>
                    <a:pt x="0" y="380"/>
                    <a:pt x="58" y="380"/>
                  </a:cubicBezTo>
                  <a:cubicBezTo>
                    <a:pt x="147" y="349"/>
                    <a:pt x="291" y="322"/>
                    <a:pt x="263" y="205"/>
                  </a:cubicBezTo>
                  <a:cubicBezTo>
                    <a:pt x="263" y="117"/>
                    <a:pt x="175" y="1"/>
                    <a:pt x="89"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28"/>
            <p:cNvSpPr/>
            <p:nvPr/>
          </p:nvSpPr>
          <p:spPr>
            <a:xfrm>
              <a:off x="1114566" y="2219527"/>
              <a:ext cx="17393" cy="30285"/>
            </a:xfrm>
            <a:custGeom>
              <a:avLst/>
              <a:gdLst/>
              <a:ahLst/>
              <a:cxnLst/>
              <a:rect l="l" t="t" r="r" b="b"/>
              <a:pathLst>
                <a:path w="456" h="794" extrusionOk="0">
                  <a:moveTo>
                    <a:pt x="252" y="1"/>
                  </a:moveTo>
                  <a:cubicBezTo>
                    <a:pt x="227" y="1"/>
                    <a:pt x="204" y="21"/>
                    <a:pt x="223" y="41"/>
                  </a:cubicBezTo>
                  <a:cubicBezTo>
                    <a:pt x="223" y="71"/>
                    <a:pt x="223" y="129"/>
                    <a:pt x="253" y="157"/>
                  </a:cubicBezTo>
                  <a:lnTo>
                    <a:pt x="223" y="187"/>
                  </a:lnTo>
                  <a:cubicBezTo>
                    <a:pt x="195" y="390"/>
                    <a:pt x="107" y="564"/>
                    <a:pt x="21" y="738"/>
                  </a:cubicBezTo>
                  <a:cubicBezTo>
                    <a:pt x="0" y="759"/>
                    <a:pt x="21" y="793"/>
                    <a:pt x="47" y="793"/>
                  </a:cubicBezTo>
                  <a:cubicBezTo>
                    <a:pt x="58" y="793"/>
                    <a:pt x="70" y="787"/>
                    <a:pt x="79" y="769"/>
                  </a:cubicBezTo>
                  <a:cubicBezTo>
                    <a:pt x="165" y="622"/>
                    <a:pt x="253" y="448"/>
                    <a:pt x="281" y="246"/>
                  </a:cubicBezTo>
                  <a:lnTo>
                    <a:pt x="281" y="273"/>
                  </a:lnTo>
                  <a:cubicBezTo>
                    <a:pt x="339" y="390"/>
                    <a:pt x="398" y="448"/>
                    <a:pt x="339" y="594"/>
                  </a:cubicBezTo>
                  <a:cubicBezTo>
                    <a:pt x="320" y="614"/>
                    <a:pt x="343" y="635"/>
                    <a:pt x="368" y="635"/>
                  </a:cubicBezTo>
                  <a:cubicBezTo>
                    <a:pt x="378" y="635"/>
                    <a:pt x="389" y="631"/>
                    <a:pt x="398" y="622"/>
                  </a:cubicBezTo>
                  <a:cubicBezTo>
                    <a:pt x="428" y="536"/>
                    <a:pt x="456" y="478"/>
                    <a:pt x="428" y="390"/>
                  </a:cubicBezTo>
                  <a:cubicBezTo>
                    <a:pt x="370" y="273"/>
                    <a:pt x="312" y="157"/>
                    <a:pt x="281" y="13"/>
                  </a:cubicBezTo>
                  <a:cubicBezTo>
                    <a:pt x="273" y="4"/>
                    <a:pt x="262" y="1"/>
                    <a:pt x="252"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28"/>
            <p:cNvSpPr/>
            <p:nvPr/>
          </p:nvSpPr>
          <p:spPr>
            <a:xfrm>
              <a:off x="1268280" y="1952875"/>
              <a:ext cx="8925" cy="13846"/>
            </a:xfrm>
            <a:custGeom>
              <a:avLst/>
              <a:gdLst/>
              <a:ahLst/>
              <a:cxnLst/>
              <a:rect l="l" t="t" r="r" b="b"/>
              <a:pathLst>
                <a:path w="234" h="363" extrusionOk="0">
                  <a:moveTo>
                    <a:pt x="59" y="1"/>
                  </a:moveTo>
                  <a:cubicBezTo>
                    <a:pt x="1" y="31"/>
                    <a:pt x="29" y="89"/>
                    <a:pt x="59" y="89"/>
                  </a:cubicBezTo>
                  <a:cubicBezTo>
                    <a:pt x="117" y="89"/>
                    <a:pt x="145" y="175"/>
                    <a:pt x="145" y="205"/>
                  </a:cubicBezTo>
                  <a:cubicBezTo>
                    <a:pt x="145" y="233"/>
                    <a:pt x="175" y="263"/>
                    <a:pt x="145" y="291"/>
                  </a:cubicBezTo>
                  <a:lnTo>
                    <a:pt x="87" y="291"/>
                  </a:lnTo>
                  <a:cubicBezTo>
                    <a:pt x="82" y="286"/>
                    <a:pt x="76" y="284"/>
                    <a:pt x="72" y="284"/>
                  </a:cubicBezTo>
                  <a:cubicBezTo>
                    <a:pt x="51" y="284"/>
                    <a:pt x="39" y="327"/>
                    <a:pt x="87" y="349"/>
                  </a:cubicBezTo>
                  <a:cubicBezTo>
                    <a:pt x="107" y="349"/>
                    <a:pt x="139" y="363"/>
                    <a:pt x="167" y="363"/>
                  </a:cubicBezTo>
                  <a:cubicBezTo>
                    <a:pt x="181" y="363"/>
                    <a:pt x="194" y="359"/>
                    <a:pt x="203" y="349"/>
                  </a:cubicBezTo>
                  <a:cubicBezTo>
                    <a:pt x="233" y="291"/>
                    <a:pt x="233" y="263"/>
                    <a:pt x="233" y="205"/>
                  </a:cubicBezTo>
                  <a:cubicBezTo>
                    <a:pt x="233" y="117"/>
                    <a:pt x="175" y="1"/>
                    <a:pt x="59"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1" name="Google Shape;2781;p28"/>
            <p:cNvSpPr/>
            <p:nvPr/>
          </p:nvSpPr>
          <p:spPr>
            <a:xfrm>
              <a:off x="1295132" y="1933956"/>
              <a:ext cx="10871" cy="16821"/>
            </a:xfrm>
            <a:custGeom>
              <a:avLst/>
              <a:gdLst/>
              <a:ahLst/>
              <a:cxnLst/>
              <a:rect l="l" t="t" r="r" b="b"/>
              <a:pathLst>
                <a:path w="285" h="441" extrusionOk="0">
                  <a:moveTo>
                    <a:pt x="225" y="0"/>
                  </a:moveTo>
                  <a:cubicBezTo>
                    <a:pt x="209" y="0"/>
                    <a:pt x="196" y="10"/>
                    <a:pt x="196" y="32"/>
                  </a:cubicBezTo>
                  <a:cubicBezTo>
                    <a:pt x="168" y="90"/>
                    <a:pt x="138" y="352"/>
                    <a:pt x="80" y="352"/>
                  </a:cubicBezTo>
                  <a:cubicBezTo>
                    <a:pt x="73" y="349"/>
                    <a:pt x="67" y="347"/>
                    <a:pt x="61" y="347"/>
                  </a:cubicBezTo>
                  <a:cubicBezTo>
                    <a:pt x="17" y="347"/>
                    <a:pt x="1" y="438"/>
                    <a:pt x="52" y="438"/>
                  </a:cubicBezTo>
                  <a:cubicBezTo>
                    <a:pt x="62" y="440"/>
                    <a:pt x="70" y="441"/>
                    <a:pt x="79" y="441"/>
                  </a:cubicBezTo>
                  <a:cubicBezTo>
                    <a:pt x="230" y="441"/>
                    <a:pt x="256" y="198"/>
                    <a:pt x="285" y="62"/>
                  </a:cubicBezTo>
                  <a:cubicBezTo>
                    <a:pt x="285" y="26"/>
                    <a:pt x="250" y="0"/>
                    <a:pt x="225"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2" name="Google Shape;2782;p28"/>
            <p:cNvSpPr/>
            <p:nvPr/>
          </p:nvSpPr>
          <p:spPr>
            <a:xfrm>
              <a:off x="1309550" y="1913817"/>
              <a:ext cx="7323" cy="7438"/>
            </a:xfrm>
            <a:custGeom>
              <a:avLst/>
              <a:gdLst/>
              <a:ahLst/>
              <a:cxnLst/>
              <a:rect l="l" t="t" r="r" b="b"/>
              <a:pathLst>
                <a:path w="192" h="195" extrusionOk="0">
                  <a:moveTo>
                    <a:pt x="155" y="0"/>
                  </a:moveTo>
                  <a:cubicBezTo>
                    <a:pt x="150" y="0"/>
                    <a:pt x="145" y="3"/>
                    <a:pt x="139" y="9"/>
                  </a:cubicBezTo>
                  <a:lnTo>
                    <a:pt x="23" y="125"/>
                  </a:lnTo>
                  <a:cubicBezTo>
                    <a:pt x="1" y="168"/>
                    <a:pt x="11" y="194"/>
                    <a:pt x="29" y="194"/>
                  </a:cubicBezTo>
                  <a:cubicBezTo>
                    <a:pt x="36" y="194"/>
                    <a:pt x="43" y="191"/>
                    <a:pt x="51" y="183"/>
                  </a:cubicBezTo>
                  <a:cubicBezTo>
                    <a:pt x="109" y="153"/>
                    <a:pt x="139" y="125"/>
                    <a:pt x="167" y="67"/>
                  </a:cubicBezTo>
                  <a:cubicBezTo>
                    <a:pt x="191" y="43"/>
                    <a:pt x="177" y="0"/>
                    <a:pt x="155"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28"/>
            <p:cNvSpPr/>
            <p:nvPr/>
          </p:nvSpPr>
          <p:spPr>
            <a:xfrm>
              <a:off x="1341437" y="1824717"/>
              <a:ext cx="4463" cy="4539"/>
            </a:xfrm>
            <a:custGeom>
              <a:avLst/>
              <a:gdLst/>
              <a:ahLst/>
              <a:cxnLst/>
              <a:rect l="l" t="t" r="r" b="b"/>
              <a:pathLst>
                <a:path w="117" h="119" extrusionOk="0">
                  <a:moveTo>
                    <a:pt x="75" y="0"/>
                  </a:moveTo>
                  <a:cubicBezTo>
                    <a:pt x="59" y="0"/>
                    <a:pt x="41" y="8"/>
                    <a:pt x="28" y="20"/>
                  </a:cubicBezTo>
                  <a:cubicBezTo>
                    <a:pt x="0" y="20"/>
                    <a:pt x="0" y="78"/>
                    <a:pt x="28" y="106"/>
                  </a:cubicBezTo>
                  <a:lnTo>
                    <a:pt x="59" y="106"/>
                  </a:lnTo>
                  <a:cubicBezTo>
                    <a:pt x="67" y="115"/>
                    <a:pt x="75" y="119"/>
                    <a:pt x="83" y="119"/>
                  </a:cubicBezTo>
                  <a:cubicBezTo>
                    <a:pt x="102" y="119"/>
                    <a:pt x="117" y="98"/>
                    <a:pt x="117" y="78"/>
                  </a:cubicBezTo>
                  <a:lnTo>
                    <a:pt x="117" y="48"/>
                  </a:lnTo>
                  <a:cubicBezTo>
                    <a:pt x="117" y="14"/>
                    <a:pt x="97" y="0"/>
                    <a:pt x="75"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28"/>
            <p:cNvSpPr/>
            <p:nvPr/>
          </p:nvSpPr>
          <p:spPr>
            <a:xfrm>
              <a:off x="1125513" y="1816479"/>
              <a:ext cx="10871" cy="23038"/>
            </a:xfrm>
            <a:custGeom>
              <a:avLst/>
              <a:gdLst/>
              <a:ahLst/>
              <a:cxnLst/>
              <a:rect l="l" t="t" r="r" b="b"/>
              <a:pathLst>
                <a:path w="285" h="604" extrusionOk="0">
                  <a:moveTo>
                    <a:pt x="189" y="0"/>
                  </a:moveTo>
                  <a:cubicBezTo>
                    <a:pt x="170" y="0"/>
                    <a:pt x="151" y="10"/>
                    <a:pt x="141" y="32"/>
                  </a:cubicBezTo>
                  <a:lnTo>
                    <a:pt x="141" y="148"/>
                  </a:lnTo>
                  <a:cubicBezTo>
                    <a:pt x="141" y="206"/>
                    <a:pt x="199" y="264"/>
                    <a:pt x="199" y="322"/>
                  </a:cubicBezTo>
                  <a:cubicBezTo>
                    <a:pt x="199" y="351"/>
                    <a:pt x="148" y="530"/>
                    <a:pt x="94" y="530"/>
                  </a:cubicBezTo>
                  <a:cubicBezTo>
                    <a:pt x="90" y="530"/>
                    <a:pt x="86" y="529"/>
                    <a:pt x="83" y="527"/>
                  </a:cubicBezTo>
                  <a:cubicBezTo>
                    <a:pt x="71" y="521"/>
                    <a:pt x="61" y="518"/>
                    <a:pt x="52" y="518"/>
                  </a:cubicBezTo>
                  <a:cubicBezTo>
                    <a:pt x="15" y="518"/>
                    <a:pt x="0" y="561"/>
                    <a:pt x="25" y="585"/>
                  </a:cubicBezTo>
                  <a:cubicBezTo>
                    <a:pt x="51" y="598"/>
                    <a:pt x="74" y="604"/>
                    <a:pt x="94" y="604"/>
                  </a:cubicBezTo>
                  <a:cubicBezTo>
                    <a:pt x="165" y="604"/>
                    <a:pt x="205" y="536"/>
                    <a:pt x="227" y="469"/>
                  </a:cubicBezTo>
                  <a:cubicBezTo>
                    <a:pt x="257" y="439"/>
                    <a:pt x="285" y="411"/>
                    <a:pt x="285" y="353"/>
                  </a:cubicBezTo>
                  <a:cubicBezTo>
                    <a:pt x="285" y="236"/>
                    <a:pt x="199" y="178"/>
                    <a:pt x="227" y="62"/>
                  </a:cubicBezTo>
                  <a:cubicBezTo>
                    <a:pt x="246" y="26"/>
                    <a:pt x="219" y="0"/>
                    <a:pt x="189"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5" name="Google Shape;2785;p28"/>
            <p:cNvSpPr/>
            <p:nvPr/>
          </p:nvSpPr>
          <p:spPr>
            <a:xfrm>
              <a:off x="1079894" y="1764491"/>
              <a:ext cx="14380" cy="13312"/>
            </a:xfrm>
            <a:custGeom>
              <a:avLst/>
              <a:gdLst/>
              <a:ahLst/>
              <a:cxnLst/>
              <a:rect l="l" t="t" r="r" b="b"/>
              <a:pathLst>
                <a:path w="377" h="349" extrusionOk="0">
                  <a:moveTo>
                    <a:pt x="58" y="0"/>
                  </a:moveTo>
                  <a:cubicBezTo>
                    <a:pt x="0" y="0"/>
                    <a:pt x="0" y="88"/>
                    <a:pt x="28" y="88"/>
                  </a:cubicBezTo>
                  <a:cubicBezTo>
                    <a:pt x="116" y="88"/>
                    <a:pt x="291" y="88"/>
                    <a:pt x="261" y="205"/>
                  </a:cubicBezTo>
                  <a:cubicBezTo>
                    <a:pt x="261" y="291"/>
                    <a:pt x="116" y="291"/>
                    <a:pt x="58" y="291"/>
                  </a:cubicBezTo>
                  <a:cubicBezTo>
                    <a:pt x="0" y="291"/>
                    <a:pt x="0" y="349"/>
                    <a:pt x="58" y="349"/>
                  </a:cubicBezTo>
                  <a:cubicBezTo>
                    <a:pt x="175" y="349"/>
                    <a:pt x="319" y="349"/>
                    <a:pt x="349" y="205"/>
                  </a:cubicBezTo>
                  <a:cubicBezTo>
                    <a:pt x="377" y="30"/>
                    <a:pt x="175" y="30"/>
                    <a:pt x="58"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6" name="Google Shape;2786;p28"/>
            <p:cNvSpPr/>
            <p:nvPr/>
          </p:nvSpPr>
          <p:spPr>
            <a:xfrm>
              <a:off x="1088782" y="1742101"/>
              <a:ext cx="12167" cy="12473"/>
            </a:xfrm>
            <a:custGeom>
              <a:avLst/>
              <a:gdLst/>
              <a:ahLst/>
              <a:cxnLst/>
              <a:rect l="l" t="t" r="r" b="b"/>
              <a:pathLst>
                <a:path w="319" h="327" extrusionOk="0">
                  <a:moveTo>
                    <a:pt x="37" y="1"/>
                  </a:moveTo>
                  <a:cubicBezTo>
                    <a:pt x="0" y="1"/>
                    <a:pt x="3" y="68"/>
                    <a:pt x="28" y="94"/>
                  </a:cubicBezTo>
                  <a:cubicBezTo>
                    <a:pt x="86" y="94"/>
                    <a:pt x="144" y="94"/>
                    <a:pt x="174" y="122"/>
                  </a:cubicBezTo>
                  <a:cubicBezTo>
                    <a:pt x="202" y="152"/>
                    <a:pt x="232" y="238"/>
                    <a:pt x="174" y="238"/>
                  </a:cubicBezTo>
                  <a:cubicBezTo>
                    <a:pt x="116" y="238"/>
                    <a:pt x="116" y="327"/>
                    <a:pt x="174" y="327"/>
                  </a:cubicBezTo>
                  <a:cubicBezTo>
                    <a:pt x="290" y="327"/>
                    <a:pt x="318" y="211"/>
                    <a:pt x="290" y="122"/>
                  </a:cubicBezTo>
                  <a:cubicBezTo>
                    <a:pt x="232" y="36"/>
                    <a:pt x="144" y="36"/>
                    <a:pt x="58" y="6"/>
                  </a:cubicBezTo>
                  <a:cubicBezTo>
                    <a:pt x="50" y="2"/>
                    <a:pt x="43" y="1"/>
                    <a:pt x="37"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7" name="Google Shape;2787;p28"/>
            <p:cNvSpPr/>
            <p:nvPr/>
          </p:nvSpPr>
          <p:spPr>
            <a:xfrm>
              <a:off x="1055483" y="1750721"/>
              <a:ext cx="5569" cy="3852"/>
            </a:xfrm>
            <a:custGeom>
              <a:avLst/>
              <a:gdLst/>
              <a:ahLst/>
              <a:cxnLst/>
              <a:rect l="l" t="t" r="r" b="b"/>
              <a:pathLst>
                <a:path w="146" h="101" extrusionOk="0">
                  <a:moveTo>
                    <a:pt x="109" y="0"/>
                  </a:moveTo>
                  <a:cubicBezTo>
                    <a:pt x="104" y="0"/>
                    <a:pt x="97" y="3"/>
                    <a:pt x="87" y="12"/>
                  </a:cubicBezTo>
                  <a:lnTo>
                    <a:pt x="59" y="12"/>
                  </a:lnTo>
                  <a:cubicBezTo>
                    <a:pt x="1" y="43"/>
                    <a:pt x="29" y="101"/>
                    <a:pt x="87" y="101"/>
                  </a:cubicBezTo>
                  <a:cubicBezTo>
                    <a:pt x="117" y="101"/>
                    <a:pt x="145" y="71"/>
                    <a:pt x="145" y="43"/>
                  </a:cubicBezTo>
                  <a:lnTo>
                    <a:pt x="145" y="12"/>
                  </a:lnTo>
                  <a:cubicBezTo>
                    <a:pt x="127" y="12"/>
                    <a:pt x="120" y="0"/>
                    <a:pt x="109"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8" name="Google Shape;2788;p28"/>
            <p:cNvSpPr/>
            <p:nvPr/>
          </p:nvSpPr>
          <p:spPr>
            <a:xfrm>
              <a:off x="1064637" y="1863813"/>
              <a:ext cx="7476" cy="17393"/>
            </a:xfrm>
            <a:custGeom>
              <a:avLst/>
              <a:gdLst/>
              <a:ahLst/>
              <a:cxnLst/>
              <a:rect l="l" t="t" r="r" b="b"/>
              <a:pathLst>
                <a:path w="196" h="456" extrusionOk="0">
                  <a:moveTo>
                    <a:pt x="65" y="0"/>
                  </a:moveTo>
                  <a:cubicBezTo>
                    <a:pt x="42" y="0"/>
                    <a:pt x="1" y="27"/>
                    <a:pt x="21" y="69"/>
                  </a:cubicBezTo>
                  <a:cubicBezTo>
                    <a:pt x="79" y="185"/>
                    <a:pt x="110" y="274"/>
                    <a:pt x="21" y="390"/>
                  </a:cubicBezTo>
                  <a:cubicBezTo>
                    <a:pt x="21" y="413"/>
                    <a:pt x="41" y="456"/>
                    <a:pt x="64" y="456"/>
                  </a:cubicBezTo>
                  <a:cubicBezTo>
                    <a:pt x="69" y="456"/>
                    <a:pt x="74" y="453"/>
                    <a:pt x="79" y="448"/>
                  </a:cubicBezTo>
                  <a:cubicBezTo>
                    <a:pt x="196" y="302"/>
                    <a:pt x="168" y="185"/>
                    <a:pt x="79" y="11"/>
                  </a:cubicBezTo>
                  <a:cubicBezTo>
                    <a:pt x="79" y="4"/>
                    <a:pt x="73" y="0"/>
                    <a:pt x="65"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9" name="Google Shape;2789;p28"/>
            <p:cNvSpPr/>
            <p:nvPr/>
          </p:nvSpPr>
          <p:spPr>
            <a:xfrm>
              <a:off x="1074593" y="1823802"/>
              <a:ext cx="7552" cy="16516"/>
            </a:xfrm>
            <a:custGeom>
              <a:avLst/>
              <a:gdLst/>
              <a:ahLst/>
              <a:cxnLst/>
              <a:rect l="l" t="t" r="r" b="b"/>
              <a:pathLst>
                <a:path w="198" h="433" extrusionOk="0">
                  <a:moveTo>
                    <a:pt x="153" y="1"/>
                  </a:moveTo>
                  <a:cubicBezTo>
                    <a:pt x="131" y="1"/>
                    <a:pt x="109" y="15"/>
                    <a:pt x="109" y="44"/>
                  </a:cubicBezTo>
                  <a:cubicBezTo>
                    <a:pt x="81" y="161"/>
                    <a:pt x="81" y="277"/>
                    <a:pt x="23" y="363"/>
                  </a:cubicBezTo>
                  <a:cubicBezTo>
                    <a:pt x="1" y="405"/>
                    <a:pt x="26" y="433"/>
                    <a:pt x="53" y="433"/>
                  </a:cubicBezTo>
                  <a:cubicBezTo>
                    <a:pt x="63" y="433"/>
                    <a:pt x="73" y="429"/>
                    <a:pt x="81" y="421"/>
                  </a:cubicBezTo>
                  <a:cubicBezTo>
                    <a:pt x="167" y="305"/>
                    <a:pt x="197" y="161"/>
                    <a:pt x="197" y="44"/>
                  </a:cubicBezTo>
                  <a:cubicBezTo>
                    <a:pt x="197" y="15"/>
                    <a:pt x="175" y="1"/>
                    <a:pt x="153"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0" name="Google Shape;2790;p28"/>
            <p:cNvSpPr/>
            <p:nvPr/>
          </p:nvSpPr>
          <p:spPr>
            <a:xfrm>
              <a:off x="1083175" y="1832117"/>
              <a:ext cx="3395" cy="2250"/>
            </a:xfrm>
            <a:custGeom>
              <a:avLst/>
              <a:gdLst/>
              <a:ahLst/>
              <a:cxnLst/>
              <a:rect l="l" t="t" r="r" b="b"/>
              <a:pathLst>
                <a:path w="89" h="59" extrusionOk="0">
                  <a:moveTo>
                    <a:pt x="0" y="1"/>
                  </a:moveTo>
                  <a:lnTo>
                    <a:pt x="0" y="59"/>
                  </a:lnTo>
                  <a:cubicBezTo>
                    <a:pt x="89" y="59"/>
                    <a:pt x="89" y="1"/>
                    <a:pt x="0"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28"/>
            <p:cNvSpPr/>
            <p:nvPr/>
          </p:nvSpPr>
          <p:spPr>
            <a:xfrm>
              <a:off x="1133408" y="2186915"/>
              <a:ext cx="11862" cy="17431"/>
            </a:xfrm>
            <a:custGeom>
              <a:avLst/>
              <a:gdLst/>
              <a:ahLst/>
              <a:cxnLst/>
              <a:rect l="l" t="t" r="r" b="b"/>
              <a:pathLst>
                <a:path w="311" h="457" extrusionOk="0">
                  <a:moveTo>
                    <a:pt x="49" y="0"/>
                  </a:moveTo>
                  <a:cubicBezTo>
                    <a:pt x="23" y="0"/>
                    <a:pt x="0" y="41"/>
                    <a:pt x="20" y="82"/>
                  </a:cubicBezTo>
                  <a:cubicBezTo>
                    <a:pt x="78" y="113"/>
                    <a:pt x="108" y="141"/>
                    <a:pt x="136" y="199"/>
                  </a:cubicBezTo>
                  <a:cubicBezTo>
                    <a:pt x="194" y="257"/>
                    <a:pt x="224" y="315"/>
                    <a:pt x="136" y="403"/>
                  </a:cubicBezTo>
                  <a:cubicBezTo>
                    <a:pt x="117" y="422"/>
                    <a:pt x="138" y="456"/>
                    <a:pt x="163" y="456"/>
                  </a:cubicBezTo>
                  <a:cubicBezTo>
                    <a:pt x="174" y="456"/>
                    <a:pt x="185" y="449"/>
                    <a:pt x="194" y="431"/>
                  </a:cubicBezTo>
                  <a:cubicBezTo>
                    <a:pt x="252" y="373"/>
                    <a:pt x="310" y="315"/>
                    <a:pt x="252" y="229"/>
                  </a:cubicBezTo>
                  <a:cubicBezTo>
                    <a:pt x="224" y="141"/>
                    <a:pt x="166" y="82"/>
                    <a:pt x="78" y="24"/>
                  </a:cubicBezTo>
                  <a:cubicBezTo>
                    <a:pt x="70" y="7"/>
                    <a:pt x="59" y="0"/>
                    <a:pt x="49"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28"/>
            <p:cNvSpPr/>
            <p:nvPr/>
          </p:nvSpPr>
          <p:spPr>
            <a:xfrm>
              <a:off x="1124216" y="1972823"/>
              <a:ext cx="18118" cy="12473"/>
            </a:xfrm>
            <a:custGeom>
              <a:avLst/>
              <a:gdLst/>
              <a:ahLst/>
              <a:cxnLst/>
              <a:rect l="l" t="t" r="r" b="b"/>
              <a:pathLst>
                <a:path w="475" h="327" extrusionOk="0">
                  <a:moveTo>
                    <a:pt x="86" y="1"/>
                  </a:moveTo>
                  <a:cubicBezTo>
                    <a:pt x="28" y="1"/>
                    <a:pt x="0" y="89"/>
                    <a:pt x="59" y="89"/>
                  </a:cubicBezTo>
                  <a:cubicBezTo>
                    <a:pt x="117" y="89"/>
                    <a:pt x="175" y="117"/>
                    <a:pt x="233" y="117"/>
                  </a:cubicBezTo>
                  <a:cubicBezTo>
                    <a:pt x="261" y="117"/>
                    <a:pt x="291" y="147"/>
                    <a:pt x="319" y="147"/>
                  </a:cubicBezTo>
                  <a:cubicBezTo>
                    <a:pt x="349" y="175"/>
                    <a:pt x="349" y="175"/>
                    <a:pt x="377" y="175"/>
                  </a:cubicBezTo>
                  <a:cubicBezTo>
                    <a:pt x="377" y="199"/>
                    <a:pt x="377" y="241"/>
                    <a:pt x="363" y="241"/>
                  </a:cubicBezTo>
                  <a:cubicBezTo>
                    <a:pt x="359" y="241"/>
                    <a:pt x="355" y="239"/>
                    <a:pt x="349" y="233"/>
                  </a:cubicBezTo>
                  <a:cubicBezTo>
                    <a:pt x="344" y="228"/>
                    <a:pt x="337" y="226"/>
                    <a:pt x="330" y="226"/>
                  </a:cubicBezTo>
                  <a:cubicBezTo>
                    <a:pt x="300" y="226"/>
                    <a:pt x="266" y="268"/>
                    <a:pt x="291" y="291"/>
                  </a:cubicBezTo>
                  <a:cubicBezTo>
                    <a:pt x="316" y="316"/>
                    <a:pt x="339" y="326"/>
                    <a:pt x="360" y="326"/>
                  </a:cubicBezTo>
                  <a:cubicBezTo>
                    <a:pt x="436" y="326"/>
                    <a:pt x="475" y="186"/>
                    <a:pt x="407" y="117"/>
                  </a:cubicBezTo>
                  <a:cubicBezTo>
                    <a:pt x="319" y="31"/>
                    <a:pt x="175" y="31"/>
                    <a:pt x="86"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3" name="Google Shape;2793;p28"/>
            <p:cNvSpPr/>
            <p:nvPr/>
          </p:nvSpPr>
          <p:spPr>
            <a:xfrm>
              <a:off x="1133370" y="1944674"/>
              <a:ext cx="8277" cy="14227"/>
            </a:xfrm>
            <a:custGeom>
              <a:avLst/>
              <a:gdLst/>
              <a:ahLst/>
              <a:cxnLst/>
              <a:rect l="l" t="t" r="r" b="b"/>
              <a:pathLst>
                <a:path w="217" h="373" extrusionOk="0">
                  <a:moveTo>
                    <a:pt x="168" y="1"/>
                  </a:moveTo>
                  <a:cubicBezTo>
                    <a:pt x="157" y="1"/>
                    <a:pt x="146" y="4"/>
                    <a:pt x="137" y="13"/>
                  </a:cubicBezTo>
                  <a:cubicBezTo>
                    <a:pt x="109" y="130"/>
                    <a:pt x="79" y="246"/>
                    <a:pt x="21" y="304"/>
                  </a:cubicBezTo>
                  <a:cubicBezTo>
                    <a:pt x="0" y="347"/>
                    <a:pt x="10" y="373"/>
                    <a:pt x="28" y="373"/>
                  </a:cubicBezTo>
                  <a:cubicBezTo>
                    <a:pt x="35" y="373"/>
                    <a:pt x="43" y="369"/>
                    <a:pt x="51" y="362"/>
                  </a:cubicBezTo>
                  <a:cubicBezTo>
                    <a:pt x="137" y="274"/>
                    <a:pt x="167" y="157"/>
                    <a:pt x="195" y="41"/>
                  </a:cubicBezTo>
                  <a:cubicBezTo>
                    <a:pt x="216" y="22"/>
                    <a:pt x="194" y="1"/>
                    <a:pt x="168"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4" name="Google Shape;2794;p28"/>
            <p:cNvSpPr/>
            <p:nvPr/>
          </p:nvSpPr>
          <p:spPr>
            <a:xfrm>
              <a:off x="1140808" y="1911910"/>
              <a:ext cx="3395" cy="3318"/>
            </a:xfrm>
            <a:custGeom>
              <a:avLst/>
              <a:gdLst/>
              <a:ahLst/>
              <a:cxnLst/>
              <a:rect l="l" t="t" r="r" b="b"/>
              <a:pathLst>
                <a:path w="89" h="87" extrusionOk="0">
                  <a:moveTo>
                    <a:pt x="88" y="1"/>
                  </a:moveTo>
                  <a:cubicBezTo>
                    <a:pt x="0" y="1"/>
                    <a:pt x="0" y="87"/>
                    <a:pt x="88" y="87"/>
                  </a:cubicBezTo>
                  <a:lnTo>
                    <a:pt x="88" y="1"/>
                  </a:ln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5" name="Google Shape;2795;p28"/>
            <p:cNvSpPr/>
            <p:nvPr/>
          </p:nvSpPr>
          <p:spPr>
            <a:xfrm>
              <a:off x="1331749" y="1885440"/>
              <a:ext cx="9726" cy="15448"/>
            </a:xfrm>
            <a:custGeom>
              <a:avLst/>
              <a:gdLst/>
              <a:ahLst/>
              <a:cxnLst/>
              <a:rect l="l" t="t" r="r" b="b"/>
              <a:pathLst>
                <a:path w="255" h="405" extrusionOk="0">
                  <a:moveTo>
                    <a:pt x="70" y="0"/>
                  </a:moveTo>
                  <a:cubicBezTo>
                    <a:pt x="37" y="0"/>
                    <a:pt x="1" y="35"/>
                    <a:pt x="22" y="55"/>
                  </a:cubicBezTo>
                  <a:cubicBezTo>
                    <a:pt x="80" y="114"/>
                    <a:pt x="108" y="172"/>
                    <a:pt x="138" y="200"/>
                  </a:cubicBezTo>
                  <a:cubicBezTo>
                    <a:pt x="138" y="230"/>
                    <a:pt x="166" y="288"/>
                    <a:pt x="138" y="316"/>
                  </a:cubicBezTo>
                  <a:cubicBezTo>
                    <a:pt x="138" y="334"/>
                    <a:pt x="133" y="341"/>
                    <a:pt x="124" y="341"/>
                  </a:cubicBezTo>
                  <a:cubicBezTo>
                    <a:pt x="105" y="341"/>
                    <a:pt x="71" y="307"/>
                    <a:pt x="50" y="288"/>
                  </a:cubicBezTo>
                  <a:cubicBezTo>
                    <a:pt x="50" y="279"/>
                    <a:pt x="45" y="275"/>
                    <a:pt x="38" y="275"/>
                  </a:cubicBezTo>
                  <a:cubicBezTo>
                    <a:pt x="23" y="275"/>
                    <a:pt x="1" y="296"/>
                    <a:pt x="22" y="316"/>
                  </a:cubicBezTo>
                  <a:cubicBezTo>
                    <a:pt x="50" y="346"/>
                    <a:pt x="80" y="404"/>
                    <a:pt x="108" y="404"/>
                  </a:cubicBezTo>
                  <a:cubicBezTo>
                    <a:pt x="166" y="404"/>
                    <a:pt x="196" y="346"/>
                    <a:pt x="224" y="316"/>
                  </a:cubicBezTo>
                  <a:cubicBezTo>
                    <a:pt x="254" y="200"/>
                    <a:pt x="166" y="114"/>
                    <a:pt x="108" y="25"/>
                  </a:cubicBezTo>
                  <a:cubicBezTo>
                    <a:pt x="99" y="7"/>
                    <a:pt x="85" y="0"/>
                    <a:pt x="70"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6" name="Google Shape;2796;p28"/>
            <p:cNvSpPr/>
            <p:nvPr/>
          </p:nvSpPr>
          <p:spPr>
            <a:xfrm>
              <a:off x="1259431" y="1854277"/>
              <a:ext cx="16592" cy="15829"/>
            </a:xfrm>
            <a:custGeom>
              <a:avLst/>
              <a:gdLst/>
              <a:ahLst/>
              <a:cxnLst/>
              <a:rect l="l" t="t" r="r" b="b"/>
              <a:pathLst>
                <a:path w="435" h="415" extrusionOk="0">
                  <a:moveTo>
                    <a:pt x="58" y="1"/>
                  </a:moveTo>
                  <a:cubicBezTo>
                    <a:pt x="28" y="1"/>
                    <a:pt x="0" y="59"/>
                    <a:pt x="58" y="59"/>
                  </a:cubicBezTo>
                  <a:cubicBezTo>
                    <a:pt x="117" y="87"/>
                    <a:pt x="203" y="117"/>
                    <a:pt x="291" y="175"/>
                  </a:cubicBezTo>
                  <a:cubicBezTo>
                    <a:pt x="319" y="233"/>
                    <a:pt x="377" y="261"/>
                    <a:pt x="319" y="319"/>
                  </a:cubicBezTo>
                  <a:cubicBezTo>
                    <a:pt x="291" y="349"/>
                    <a:pt x="261" y="349"/>
                    <a:pt x="203" y="349"/>
                  </a:cubicBezTo>
                  <a:cubicBezTo>
                    <a:pt x="180" y="372"/>
                    <a:pt x="194" y="415"/>
                    <a:pt x="216" y="415"/>
                  </a:cubicBezTo>
                  <a:cubicBezTo>
                    <a:pt x="222" y="415"/>
                    <a:pt x="227" y="413"/>
                    <a:pt x="233" y="408"/>
                  </a:cubicBezTo>
                  <a:cubicBezTo>
                    <a:pt x="319" y="377"/>
                    <a:pt x="435" y="319"/>
                    <a:pt x="407" y="203"/>
                  </a:cubicBezTo>
                  <a:cubicBezTo>
                    <a:pt x="349" y="87"/>
                    <a:pt x="175" y="59"/>
                    <a:pt x="58"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28"/>
            <p:cNvSpPr/>
            <p:nvPr/>
          </p:nvSpPr>
          <p:spPr>
            <a:xfrm>
              <a:off x="1266068" y="1808659"/>
              <a:ext cx="10642" cy="15715"/>
            </a:xfrm>
            <a:custGeom>
              <a:avLst/>
              <a:gdLst/>
              <a:ahLst/>
              <a:cxnLst/>
              <a:rect l="l" t="t" r="r" b="b"/>
              <a:pathLst>
                <a:path w="279" h="412" extrusionOk="0">
                  <a:moveTo>
                    <a:pt x="248" y="1"/>
                  </a:moveTo>
                  <a:cubicBezTo>
                    <a:pt x="234" y="1"/>
                    <a:pt x="216" y="10"/>
                    <a:pt x="203" y="35"/>
                  </a:cubicBezTo>
                  <a:cubicBezTo>
                    <a:pt x="175" y="151"/>
                    <a:pt x="145" y="325"/>
                    <a:pt x="29" y="353"/>
                  </a:cubicBezTo>
                  <a:cubicBezTo>
                    <a:pt x="1" y="383"/>
                    <a:pt x="1" y="411"/>
                    <a:pt x="29" y="411"/>
                  </a:cubicBezTo>
                  <a:cubicBezTo>
                    <a:pt x="203" y="353"/>
                    <a:pt x="233" y="179"/>
                    <a:pt x="261" y="35"/>
                  </a:cubicBezTo>
                  <a:cubicBezTo>
                    <a:pt x="278" y="17"/>
                    <a:pt x="267" y="1"/>
                    <a:pt x="248"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8" name="Google Shape;2798;p28"/>
            <p:cNvSpPr/>
            <p:nvPr/>
          </p:nvSpPr>
          <p:spPr>
            <a:xfrm>
              <a:off x="1259431" y="1791076"/>
              <a:ext cx="3318" cy="2250"/>
            </a:xfrm>
            <a:custGeom>
              <a:avLst/>
              <a:gdLst/>
              <a:ahLst/>
              <a:cxnLst/>
              <a:rect l="l" t="t" r="r" b="b"/>
              <a:pathLst>
                <a:path w="87" h="59" extrusionOk="0">
                  <a:moveTo>
                    <a:pt x="86" y="0"/>
                  </a:moveTo>
                  <a:cubicBezTo>
                    <a:pt x="0" y="0"/>
                    <a:pt x="0" y="59"/>
                    <a:pt x="86" y="59"/>
                  </a:cubicBezTo>
                  <a:lnTo>
                    <a:pt x="86" y="0"/>
                  </a:ln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28"/>
            <p:cNvSpPr/>
            <p:nvPr/>
          </p:nvSpPr>
          <p:spPr>
            <a:xfrm>
              <a:off x="1252756" y="1809956"/>
              <a:ext cx="3318" cy="2250"/>
            </a:xfrm>
            <a:custGeom>
              <a:avLst/>
              <a:gdLst/>
              <a:ahLst/>
              <a:cxnLst/>
              <a:rect l="l" t="t" r="r" b="b"/>
              <a:pathLst>
                <a:path w="87" h="59" extrusionOk="0">
                  <a:moveTo>
                    <a:pt x="1" y="1"/>
                  </a:moveTo>
                  <a:lnTo>
                    <a:pt x="1" y="59"/>
                  </a:lnTo>
                  <a:cubicBezTo>
                    <a:pt x="87" y="59"/>
                    <a:pt x="87" y="1"/>
                    <a:pt x="1"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28"/>
            <p:cNvSpPr/>
            <p:nvPr/>
          </p:nvSpPr>
          <p:spPr>
            <a:xfrm>
              <a:off x="1093168" y="1893030"/>
              <a:ext cx="3318" cy="2250"/>
            </a:xfrm>
            <a:custGeom>
              <a:avLst/>
              <a:gdLst/>
              <a:ahLst/>
              <a:cxnLst/>
              <a:rect l="l" t="t" r="r" b="b"/>
              <a:pathLst>
                <a:path w="87" h="59" extrusionOk="0">
                  <a:moveTo>
                    <a:pt x="1" y="1"/>
                  </a:moveTo>
                  <a:lnTo>
                    <a:pt x="1" y="59"/>
                  </a:lnTo>
                  <a:cubicBezTo>
                    <a:pt x="87" y="59"/>
                    <a:pt x="87" y="1"/>
                    <a:pt x="1"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28"/>
            <p:cNvSpPr/>
            <p:nvPr/>
          </p:nvSpPr>
          <p:spPr>
            <a:xfrm>
              <a:off x="1010361" y="1815029"/>
              <a:ext cx="4119" cy="11176"/>
            </a:xfrm>
            <a:custGeom>
              <a:avLst/>
              <a:gdLst/>
              <a:ahLst/>
              <a:cxnLst/>
              <a:rect l="l" t="t" r="r" b="b"/>
              <a:pathLst>
                <a:path w="108" h="293" extrusionOk="0">
                  <a:moveTo>
                    <a:pt x="63" y="0"/>
                  </a:moveTo>
                  <a:cubicBezTo>
                    <a:pt x="39" y="0"/>
                    <a:pt x="0" y="20"/>
                    <a:pt x="22" y="42"/>
                  </a:cubicBezTo>
                  <a:cubicBezTo>
                    <a:pt x="50" y="128"/>
                    <a:pt x="22" y="186"/>
                    <a:pt x="22" y="244"/>
                  </a:cubicBezTo>
                  <a:cubicBezTo>
                    <a:pt x="22" y="278"/>
                    <a:pt x="42" y="293"/>
                    <a:pt x="59" y="293"/>
                  </a:cubicBezTo>
                  <a:cubicBezTo>
                    <a:pt x="70" y="293"/>
                    <a:pt x="80" y="286"/>
                    <a:pt x="80" y="274"/>
                  </a:cubicBezTo>
                  <a:cubicBezTo>
                    <a:pt x="108" y="186"/>
                    <a:pt x="108" y="100"/>
                    <a:pt x="80" y="12"/>
                  </a:cubicBezTo>
                  <a:cubicBezTo>
                    <a:pt x="80" y="4"/>
                    <a:pt x="72" y="0"/>
                    <a:pt x="63"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28"/>
            <p:cNvSpPr/>
            <p:nvPr/>
          </p:nvSpPr>
          <p:spPr>
            <a:xfrm>
              <a:off x="1010055" y="1770670"/>
              <a:ext cx="7819" cy="10794"/>
            </a:xfrm>
            <a:custGeom>
              <a:avLst/>
              <a:gdLst/>
              <a:ahLst/>
              <a:cxnLst/>
              <a:rect l="l" t="t" r="r" b="b"/>
              <a:pathLst>
                <a:path w="205" h="283" extrusionOk="0">
                  <a:moveTo>
                    <a:pt x="121" y="1"/>
                  </a:moveTo>
                  <a:cubicBezTo>
                    <a:pt x="102" y="1"/>
                    <a:pt x="88" y="21"/>
                    <a:pt x="88" y="43"/>
                  </a:cubicBezTo>
                  <a:cubicBezTo>
                    <a:pt x="116" y="71"/>
                    <a:pt x="116" y="101"/>
                    <a:pt x="116" y="159"/>
                  </a:cubicBezTo>
                  <a:cubicBezTo>
                    <a:pt x="88" y="159"/>
                    <a:pt x="58" y="245"/>
                    <a:pt x="30" y="245"/>
                  </a:cubicBezTo>
                  <a:cubicBezTo>
                    <a:pt x="24" y="240"/>
                    <a:pt x="19" y="237"/>
                    <a:pt x="16" y="237"/>
                  </a:cubicBezTo>
                  <a:cubicBezTo>
                    <a:pt x="1" y="237"/>
                    <a:pt x="5" y="275"/>
                    <a:pt x="30" y="275"/>
                  </a:cubicBezTo>
                  <a:cubicBezTo>
                    <a:pt x="40" y="280"/>
                    <a:pt x="49" y="282"/>
                    <a:pt x="58" y="282"/>
                  </a:cubicBezTo>
                  <a:cubicBezTo>
                    <a:pt x="98" y="282"/>
                    <a:pt x="121" y="235"/>
                    <a:pt x="146" y="187"/>
                  </a:cubicBezTo>
                  <a:cubicBezTo>
                    <a:pt x="204" y="129"/>
                    <a:pt x="204" y="71"/>
                    <a:pt x="146" y="12"/>
                  </a:cubicBezTo>
                  <a:cubicBezTo>
                    <a:pt x="137" y="4"/>
                    <a:pt x="129" y="1"/>
                    <a:pt x="121"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28"/>
            <p:cNvSpPr/>
            <p:nvPr/>
          </p:nvSpPr>
          <p:spPr>
            <a:xfrm>
              <a:off x="1139740" y="2288717"/>
              <a:ext cx="9955" cy="9955"/>
            </a:xfrm>
            <a:custGeom>
              <a:avLst/>
              <a:gdLst/>
              <a:ahLst/>
              <a:cxnLst/>
              <a:rect l="l" t="t" r="r" b="b"/>
              <a:pathLst>
                <a:path w="261" h="261" extrusionOk="0">
                  <a:moveTo>
                    <a:pt x="58" y="1"/>
                  </a:moveTo>
                  <a:cubicBezTo>
                    <a:pt x="28" y="1"/>
                    <a:pt x="0" y="59"/>
                    <a:pt x="28" y="87"/>
                  </a:cubicBezTo>
                  <a:cubicBezTo>
                    <a:pt x="86" y="117"/>
                    <a:pt x="144" y="117"/>
                    <a:pt x="175" y="175"/>
                  </a:cubicBezTo>
                  <a:cubicBezTo>
                    <a:pt x="144" y="203"/>
                    <a:pt x="116" y="203"/>
                    <a:pt x="86" y="203"/>
                  </a:cubicBezTo>
                  <a:cubicBezTo>
                    <a:pt x="58" y="203"/>
                    <a:pt x="58" y="261"/>
                    <a:pt x="116" y="261"/>
                  </a:cubicBezTo>
                  <a:cubicBezTo>
                    <a:pt x="144" y="261"/>
                    <a:pt x="175" y="233"/>
                    <a:pt x="233" y="233"/>
                  </a:cubicBezTo>
                  <a:cubicBezTo>
                    <a:pt x="261" y="203"/>
                    <a:pt x="261" y="175"/>
                    <a:pt x="233" y="145"/>
                  </a:cubicBezTo>
                  <a:cubicBezTo>
                    <a:pt x="202" y="59"/>
                    <a:pt x="144" y="28"/>
                    <a:pt x="58"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28"/>
            <p:cNvSpPr/>
            <p:nvPr/>
          </p:nvSpPr>
          <p:spPr>
            <a:xfrm>
              <a:off x="1247187" y="2267472"/>
              <a:ext cx="11138" cy="12434"/>
            </a:xfrm>
            <a:custGeom>
              <a:avLst/>
              <a:gdLst/>
              <a:ahLst/>
              <a:cxnLst/>
              <a:rect l="l" t="t" r="r" b="b"/>
              <a:pathLst>
                <a:path w="292" h="326" extrusionOk="0">
                  <a:moveTo>
                    <a:pt x="182" y="1"/>
                  </a:moveTo>
                  <a:cubicBezTo>
                    <a:pt x="166" y="1"/>
                    <a:pt x="147" y="17"/>
                    <a:pt x="147" y="35"/>
                  </a:cubicBezTo>
                  <a:cubicBezTo>
                    <a:pt x="117" y="62"/>
                    <a:pt x="117" y="93"/>
                    <a:pt x="147" y="121"/>
                  </a:cubicBezTo>
                  <a:cubicBezTo>
                    <a:pt x="147" y="151"/>
                    <a:pt x="175" y="151"/>
                    <a:pt x="175" y="179"/>
                  </a:cubicBezTo>
                  <a:cubicBezTo>
                    <a:pt x="147" y="237"/>
                    <a:pt x="89" y="237"/>
                    <a:pt x="59" y="237"/>
                  </a:cubicBezTo>
                  <a:cubicBezTo>
                    <a:pt x="0" y="237"/>
                    <a:pt x="0" y="325"/>
                    <a:pt x="59" y="325"/>
                  </a:cubicBezTo>
                  <a:cubicBezTo>
                    <a:pt x="117" y="325"/>
                    <a:pt x="205" y="295"/>
                    <a:pt x="233" y="237"/>
                  </a:cubicBezTo>
                  <a:cubicBezTo>
                    <a:pt x="291" y="179"/>
                    <a:pt x="233" y="93"/>
                    <a:pt x="205" y="35"/>
                  </a:cubicBezTo>
                  <a:cubicBezTo>
                    <a:pt x="205" y="10"/>
                    <a:pt x="194" y="1"/>
                    <a:pt x="182"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5" name="Google Shape;2805;p28"/>
            <p:cNvSpPr/>
            <p:nvPr/>
          </p:nvSpPr>
          <p:spPr>
            <a:xfrm>
              <a:off x="1313708" y="2208008"/>
              <a:ext cx="12244" cy="16668"/>
            </a:xfrm>
            <a:custGeom>
              <a:avLst/>
              <a:gdLst/>
              <a:ahLst/>
              <a:cxnLst/>
              <a:rect l="l" t="t" r="r" b="b"/>
              <a:pathLst>
                <a:path w="321" h="437" extrusionOk="0">
                  <a:moveTo>
                    <a:pt x="139" y="1"/>
                  </a:moveTo>
                  <a:cubicBezTo>
                    <a:pt x="105" y="1"/>
                    <a:pt x="67" y="42"/>
                    <a:pt x="88" y="83"/>
                  </a:cubicBezTo>
                  <a:cubicBezTo>
                    <a:pt x="146" y="141"/>
                    <a:pt x="204" y="199"/>
                    <a:pt x="174" y="257"/>
                  </a:cubicBezTo>
                  <a:cubicBezTo>
                    <a:pt x="174" y="343"/>
                    <a:pt x="116" y="343"/>
                    <a:pt x="58" y="373"/>
                  </a:cubicBezTo>
                  <a:cubicBezTo>
                    <a:pt x="8" y="373"/>
                    <a:pt x="1" y="437"/>
                    <a:pt x="37" y="437"/>
                  </a:cubicBezTo>
                  <a:cubicBezTo>
                    <a:pt x="43" y="437"/>
                    <a:pt x="50" y="435"/>
                    <a:pt x="58" y="431"/>
                  </a:cubicBezTo>
                  <a:cubicBezTo>
                    <a:pt x="146" y="431"/>
                    <a:pt x="204" y="401"/>
                    <a:pt x="263" y="315"/>
                  </a:cubicBezTo>
                  <a:cubicBezTo>
                    <a:pt x="321" y="199"/>
                    <a:pt x="232" y="111"/>
                    <a:pt x="174" y="25"/>
                  </a:cubicBezTo>
                  <a:cubicBezTo>
                    <a:pt x="166" y="8"/>
                    <a:pt x="153" y="1"/>
                    <a:pt x="139"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6" name="Google Shape;2806;p28"/>
            <p:cNvSpPr/>
            <p:nvPr/>
          </p:nvSpPr>
          <p:spPr>
            <a:xfrm>
              <a:off x="1279380" y="2206711"/>
              <a:ext cx="4463" cy="2250"/>
            </a:xfrm>
            <a:custGeom>
              <a:avLst/>
              <a:gdLst/>
              <a:ahLst/>
              <a:cxnLst/>
              <a:rect l="l" t="t" r="r" b="b"/>
              <a:pathLst>
                <a:path w="117" h="59" extrusionOk="0">
                  <a:moveTo>
                    <a:pt x="0" y="0"/>
                  </a:moveTo>
                  <a:lnTo>
                    <a:pt x="0" y="59"/>
                  </a:lnTo>
                  <a:cubicBezTo>
                    <a:pt x="117" y="59"/>
                    <a:pt x="117" y="0"/>
                    <a:pt x="0"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28"/>
            <p:cNvSpPr/>
            <p:nvPr/>
          </p:nvSpPr>
          <p:spPr>
            <a:xfrm>
              <a:off x="1221746" y="2237759"/>
              <a:ext cx="4463" cy="3318"/>
            </a:xfrm>
            <a:custGeom>
              <a:avLst/>
              <a:gdLst/>
              <a:ahLst/>
              <a:cxnLst/>
              <a:rect l="l" t="t" r="r" b="b"/>
              <a:pathLst>
                <a:path w="117" h="87" extrusionOk="0">
                  <a:moveTo>
                    <a:pt x="0" y="0"/>
                  </a:moveTo>
                  <a:lnTo>
                    <a:pt x="0" y="86"/>
                  </a:lnTo>
                  <a:cubicBezTo>
                    <a:pt x="117" y="86"/>
                    <a:pt x="117" y="0"/>
                    <a:pt x="0"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8" name="Google Shape;2808;p28"/>
          <p:cNvGrpSpPr/>
          <p:nvPr/>
        </p:nvGrpSpPr>
        <p:grpSpPr>
          <a:xfrm>
            <a:off x="2989693" y="1558149"/>
            <a:ext cx="692017" cy="659309"/>
            <a:chOff x="1723740" y="3419213"/>
            <a:chExt cx="635111" cy="605093"/>
          </a:xfrm>
        </p:grpSpPr>
        <p:sp>
          <p:nvSpPr>
            <p:cNvPr id="2809" name="Google Shape;2809;p28"/>
            <p:cNvSpPr/>
            <p:nvPr/>
          </p:nvSpPr>
          <p:spPr>
            <a:xfrm>
              <a:off x="1723740" y="3419213"/>
              <a:ext cx="635111" cy="605093"/>
            </a:xfrm>
            <a:custGeom>
              <a:avLst/>
              <a:gdLst/>
              <a:ahLst/>
              <a:cxnLst/>
              <a:rect l="l" t="t" r="r" b="b"/>
              <a:pathLst>
                <a:path w="16651" h="15864" extrusionOk="0">
                  <a:moveTo>
                    <a:pt x="4680" y="3369"/>
                  </a:moveTo>
                  <a:lnTo>
                    <a:pt x="4680" y="3369"/>
                  </a:lnTo>
                  <a:cubicBezTo>
                    <a:pt x="4273" y="3485"/>
                    <a:pt x="3866" y="3601"/>
                    <a:pt x="3459" y="3745"/>
                  </a:cubicBezTo>
                  <a:cubicBezTo>
                    <a:pt x="3429" y="3776"/>
                    <a:pt x="3371" y="3776"/>
                    <a:pt x="3343" y="3776"/>
                  </a:cubicBezTo>
                  <a:cubicBezTo>
                    <a:pt x="3662" y="3601"/>
                    <a:pt x="4040" y="3485"/>
                    <a:pt x="4389" y="3397"/>
                  </a:cubicBezTo>
                  <a:cubicBezTo>
                    <a:pt x="4475" y="3397"/>
                    <a:pt x="4563" y="3397"/>
                    <a:pt x="4680" y="3369"/>
                  </a:cubicBezTo>
                  <a:close/>
                  <a:moveTo>
                    <a:pt x="1976" y="8134"/>
                  </a:moveTo>
                  <a:cubicBezTo>
                    <a:pt x="2123" y="8250"/>
                    <a:pt x="2239" y="8336"/>
                    <a:pt x="2383" y="8394"/>
                  </a:cubicBezTo>
                  <a:cubicBezTo>
                    <a:pt x="2325" y="8452"/>
                    <a:pt x="2267" y="8483"/>
                    <a:pt x="2209" y="8541"/>
                  </a:cubicBezTo>
                  <a:cubicBezTo>
                    <a:pt x="2209" y="8510"/>
                    <a:pt x="2151" y="8510"/>
                    <a:pt x="2151" y="8510"/>
                  </a:cubicBezTo>
                  <a:lnTo>
                    <a:pt x="2151" y="8569"/>
                  </a:lnTo>
                  <a:lnTo>
                    <a:pt x="2181" y="8569"/>
                  </a:lnTo>
                  <a:cubicBezTo>
                    <a:pt x="2123" y="8627"/>
                    <a:pt x="2065" y="8685"/>
                    <a:pt x="1976" y="8743"/>
                  </a:cubicBezTo>
                  <a:cubicBezTo>
                    <a:pt x="1918" y="8773"/>
                    <a:pt x="1890" y="8831"/>
                    <a:pt x="1832" y="8859"/>
                  </a:cubicBezTo>
                  <a:cubicBezTo>
                    <a:pt x="1832" y="8685"/>
                    <a:pt x="1890" y="8510"/>
                    <a:pt x="1918" y="8336"/>
                  </a:cubicBezTo>
                  <a:lnTo>
                    <a:pt x="1948" y="8336"/>
                  </a:lnTo>
                  <a:lnTo>
                    <a:pt x="1948" y="8278"/>
                  </a:lnTo>
                  <a:cubicBezTo>
                    <a:pt x="1948" y="8250"/>
                    <a:pt x="1976" y="8192"/>
                    <a:pt x="1976" y="8134"/>
                  </a:cubicBezTo>
                  <a:close/>
                  <a:moveTo>
                    <a:pt x="7497" y="8424"/>
                  </a:moveTo>
                  <a:cubicBezTo>
                    <a:pt x="7527" y="8627"/>
                    <a:pt x="7527" y="8831"/>
                    <a:pt x="7527" y="9006"/>
                  </a:cubicBezTo>
                  <a:cubicBezTo>
                    <a:pt x="7469" y="8889"/>
                    <a:pt x="7411" y="8743"/>
                    <a:pt x="7381" y="8599"/>
                  </a:cubicBezTo>
                  <a:cubicBezTo>
                    <a:pt x="7411" y="8569"/>
                    <a:pt x="7439" y="8510"/>
                    <a:pt x="7469" y="8483"/>
                  </a:cubicBezTo>
                  <a:cubicBezTo>
                    <a:pt x="7469" y="8452"/>
                    <a:pt x="7469" y="8452"/>
                    <a:pt x="7497" y="8424"/>
                  </a:cubicBezTo>
                  <a:close/>
                  <a:moveTo>
                    <a:pt x="833" y="7341"/>
                  </a:moveTo>
                  <a:cubicBezTo>
                    <a:pt x="1030" y="7341"/>
                    <a:pt x="1251" y="7481"/>
                    <a:pt x="1453" y="7639"/>
                  </a:cubicBezTo>
                  <a:cubicBezTo>
                    <a:pt x="1395" y="7669"/>
                    <a:pt x="1337" y="7697"/>
                    <a:pt x="1309" y="7727"/>
                  </a:cubicBezTo>
                  <a:cubicBezTo>
                    <a:pt x="1135" y="7843"/>
                    <a:pt x="988" y="7960"/>
                    <a:pt x="844" y="8104"/>
                  </a:cubicBezTo>
                  <a:cubicBezTo>
                    <a:pt x="844" y="7901"/>
                    <a:pt x="902" y="7669"/>
                    <a:pt x="961" y="7464"/>
                  </a:cubicBezTo>
                  <a:cubicBezTo>
                    <a:pt x="961" y="7450"/>
                    <a:pt x="953" y="7444"/>
                    <a:pt x="945" y="7444"/>
                  </a:cubicBezTo>
                  <a:cubicBezTo>
                    <a:pt x="938" y="7444"/>
                    <a:pt x="930" y="7450"/>
                    <a:pt x="930" y="7464"/>
                  </a:cubicBezTo>
                  <a:cubicBezTo>
                    <a:pt x="844" y="7813"/>
                    <a:pt x="728" y="8162"/>
                    <a:pt x="786" y="8510"/>
                  </a:cubicBezTo>
                  <a:cubicBezTo>
                    <a:pt x="798" y="8535"/>
                    <a:pt x="810" y="8544"/>
                    <a:pt x="821" y="8544"/>
                  </a:cubicBezTo>
                  <a:cubicBezTo>
                    <a:pt x="834" y="8544"/>
                    <a:pt x="844" y="8528"/>
                    <a:pt x="844" y="8510"/>
                  </a:cubicBezTo>
                  <a:cubicBezTo>
                    <a:pt x="814" y="8394"/>
                    <a:pt x="814" y="8278"/>
                    <a:pt x="814" y="8162"/>
                  </a:cubicBezTo>
                  <a:cubicBezTo>
                    <a:pt x="844" y="8162"/>
                    <a:pt x="844" y="8162"/>
                    <a:pt x="844" y="8134"/>
                  </a:cubicBezTo>
                  <a:cubicBezTo>
                    <a:pt x="902" y="8076"/>
                    <a:pt x="988" y="8018"/>
                    <a:pt x="1047" y="7987"/>
                  </a:cubicBezTo>
                  <a:lnTo>
                    <a:pt x="1047" y="7987"/>
                  </a:lnTo>
                  <a:cubicBezTo>
                    <a:pt x="961" y="8250"/>
                    <a:pt x="872" y="8541"/>
                    <a:pt x="872" y="8831"/>
                  </a:cubicBezTo>
                  <a:cubicBezTo>
                    <a:pt x="872" y="8859"/>
                    <a:pt x="902" y="8859"/>
                    <a:pt x="902" y="8859"/>
                  </a:cubicBezTo>
                  <a:lnTo>
                    <a:pt x="930" y="8859"/>
                  </a:lnTo>
                  <a:cubicBezTo>
                    <a:pt x="961" y="8831"/>
                    <a:pt x="930" y="8801"/>
                    <a:pt x="930" y="8801"/>
                  </a:cubicBezTo>
                  <a:cubicBezTo>
                    <a:pt x="961" y="8685"/>
                    <a:pt x="988" y="8541"/>
                    <a:pt x="1019" y="8424"/>
                  </a:cubicBezTo>
                  <a:cubicBezTo>
                    <a:pt x="1163" y="8278"/>
                    <a:pt x="1309" y="8162"/>
                    <a:pt x="1425" y="8046"/>
                  </a:cubicBezTo>
                  <a:cubicBezTo>
                    <a:pt x="1453" y="8018"/>
                    <a:pt x="1425" y="8018"/>
                    <a:pt x="1425" y="8018"/>
                  </a:cubicBezTo>
                  <a:cubicBezTo>
                    <a:pt x="1279" y="8134"/>
                    <a:pt x="1163" y="8250"/>
                    <a:pt x="1019" y="8366"/>
                  </a:cubicBezTo>
                  <a:cubicBezTo>
                    <a:pt x="1047" y="8250"/>
                    <a:pt x="1077" y="8104"/>
                    <a:pt x="1105" y="7987"/>
                  </a:cubicBezTo>
                  <a:cubicBezTo>
                    <a:pt x="1105" y="7960"/>
                    <a:pt x="1105" y="7960"/>
                    <a:pt x="1077" y="7960"/>
                  </a:cubicBezTo>
                  <a:cubicBezTo>
                    <a:pt x="1163" y="7901"/>
                    <a:pt x="1221" y="7843"/>
                    <a:pt x="1309" y="7785"/>
                  </a:cubicBezTo>
                  <a:cubicBezTo>
                    <a:pt x="1367" y="7727"/>
                    <a:pt x="1395" y="7697"/>
                    <a:pt x="1453" y="7669"/>
                  </a:cubicBezTo>
                  <a:cubicBezTo>
                    <a:pt x="1628" y="7785"/>
                    <a:pt x="1774" y="7960"/>
                    <a:pt x="1890" y="8046"/>
                  </a:cubicBezTo>
                  <a:cubicBezTo>
                    <a:pt x="1890" y="8076"/>
                    <a:pt x="1918" y="8076"/>
                    <a:pt x="1948" y="8104"/>
                  </a:cubicBezTo>
                  <a:cubicBezTo>
                    <a:pt x="1918" y="8162"/>
                    <a:pt x="1918" y="8220"/>
                    <a:pt x="1890" y="8308"/>
                  </a:cubicBezTo>
                  <a:cubicBezTo>
                    <a:pt x="1716" y="8452"/>
                    <a:pt x="1511" y="8627"/>
                    <a:pt x="1309" y="8773"/>
                  </a:cubicBezTo>
                  <a:cubicBezTo>
                    <a:pt x="1262" y="8796"/>
                    <a:pt x="1272" y="8839"/>
                    <a:pt x="1308" y="8839"/>
                  </a:cubicBezTo>
                  <a:cubicBezTo>
                    <a:pt x="1317" y="8839"/>
                    <a:pt x="1326" y="8836"/>
                    <a:pt x="1337" y="8831"/>
                  </a:cubicBezTo>
                  <a:cubicBezTo>
                    <a:pt x="1542" y="8715"/>
                    <a:pt x="1686" y="8541"/>
                    <a:pt x="1860" y="8394"/>
                  </a:cubicBezTo>
                  <a:lnTo>
                    <a:pt x="1860" y="8394"/>
                  </a:lnTo>
                  <a:cubicBezTo>
                    <a:pt x="1832" y="8541"/>
                    <a:pt x="1802" y="8715"/>
                    <a:pt x="1802" y="8889"/>
                  </a:cubicBezTo>
                  <a:cubicBezTo>
                    <a:pt x="1774" y="8889"/>
                    <a:pt x="1774" y="8917"/>
                    <a:pt x="1744" y="8917"/>
                  </a:cubicBezTo>
                  <a:cubicBezTo>
                    <a:pt x="1716" y="8947"/>
                    <a:pt x="1600" y="9033"/>
                    <a:pt x="1570" y="9033"/>
                  </a:cubicBezTo>
                  <a:lnTo>
                    <a:pt x="1542" y="9033"/>
                  </a:lnTo>
                  <a:cubicBezTo>
                    <a:pt x="1528" y="9032"/>
                    <a:pt x="1514" y="9032"/>
                    <a:pt x="1500" y="9032"/>
                  </a:cubicBezTo>
                  <a:cubicBezTo>
                    <a:pt x="1333" y="9032"/>
                    <a:pt x="1175" y="9114"/>
                    <a:pt x="1044" y="9114"/>
                  </a:cubicBezTo>
                  <a:cubicBezTo>
                    <a:pt x="937" y="9114"/>
                    <a:pt x="848" y="9059"/>
                    <a:pt x="786" y="8859"/>
                  </a:cubicBezTo>
                  <a:cubicBezTo>
                    <a:pt x="728" y="8657"/>
                    <a:pt x="786" y="8424"/>
                    <a:pt x="640" y="8250"/>
                  </a:cubicBezTo>
                  <a:cubicBezTo>
                    <a:pt x="578" y="8172"/>
                    <a:pt x="507" y="8144"/>
                    <a:pt x="433" y="8144"/>
                  </a:cubicBezTo>
                  <a:cubicBezTo>
                    <a:pt x="369" y="8144"/>
                    <a:pt x="301" y="8165"/>
                    <a:pt x="233" y="8192"/>
                  </a:cubicBezTo>
                  <a:cubicBezTo>
                    <a:pt x="291" y="7929"/>
                    <a:pt x="496" y="7611"/>
                    <a:pt x="670" y="7378"/>
                  </a:cubicBezTo>
                  <a:cubicBezTo>
                    <a:pt x="722" y="7353"/>
                    <a:pt x="776" y="7341"/>
                    <a:pt x="833" y="7341"/>
                  </a:cubicBezTo>
                  <a:close/>
                  <a:moveTo>
                    <a:pt x="1774" y="8975"/>
                  </a:moveTo>
                  <a:lnTo>
                    <a:pt x="1774" y="9122"/>
                  </a:lnTo>
                  <a:lnTo>
                    <a:pt x="1744" y="9122"/>
                  </a:lnTo>
                  <a:cubicBezTo>
                    <a:pt x="1744" y="9122"/>
                    <a:pt x="1716" y="9092"/>
                    <a:pt x="1686" y="9092"/>
                  </a:cubicBezTo>
                  <a:cubicBezTo>
                    <a:pt x="1716" y="9064"/>
                    <a:pt x="1744" y="9033"/>
                    <a:pt x="1774" y="8975"/>
                  </a:cubicBezTo>
                  <a:close/>
                  <a:moveTo>
                    <a:pt x="7250" y="254"/>
                  </a:moveTo>
                  <a:cubicBezTo>
                    <a:pt x="7740" y="254"/>
                    <a:pt x="8314" y="543"/>
                    <a:pt x="8796" y="543"/>
                  </a:cubicBezTo>
                  <a:cubicBezTo>
                    <a:pt x="8869" y="543"/>
                    <a:pt x="8940" y="536"/>
                    <a:pt x="9008" y="521"/>
                  </a:cubicBezTo>
                  <a:cubicBezTo>
                    <a:pt x="9397" y="430"/>
                    <a:pt x="9785" y="320"/>
                    <a:pt x="10187" y="320"/>
                  </a:cubicBezTo>
                  <a:cubicBezTo>
                    <a:pt x="10296" y="320"/>
                    <a:pt x="10407" y="328"/>
                    <a:pt x="10519" y="347"/>
                  </a:cubicBezTo>
                  <a:cubicBezTo>
                    <a:pt x="10867" y="405"/>
                    <a:pt x="11042" y="579"/>
                    <a:pt x="11216" y="840"/>
                  </a:cubicBezTo>
                  <a:cubicBezTo>
                    <a:pt x="11274" y="956"/>
                    <a:pt x="11332" y="1072"/>
                    <a:pt x="11449" y="1161"/>
                  </a:cubicBezTo>
                  <a:cubicBezTo>
                    <a:pt x="11537" y="1247"/>
                    <a:pt x="11623" y="1247"/>
                    <a:pt x="11739" y="1277"/>
                  </a:cubicBezTo>
                  <a:cubicBezTo>
                    <a:pt x="12088" y="1363"/>
                    <a:pt x="12262" y="1335"/>
                    <a:pt x="12467" y="1684"/>
                  </a:cubicBezTo>
                  <a:cubicBezTo>
                    <a:pt x="12611" y="1916"/>
                    <a:pt x="12669" y="2207"/>
                    <a:pt x="12669" y="2467"/>
                  </a:cubicBezTo>
                  <a:cubicBezTo>
                    <a:pt x="12669" y="2730"/>
                    <a:pt x="12583" y="2990"/>
                    <a:pt x="12553" y="3222"/>
                  </a:cubicBezTo>
                  <a:cubicBezTo>
                    <a:pt x="12553" y="3397"/>
                    <a:pt x="12583" y="3485"/>
                    <a:pt x="12757" y="3543"/>
                  </a:cubicBezTo>
                  <a:cubicBezTo>
                    <a:pt x="12959" y="3629"/>
                    <a:pt x="13106" y="3513"/>
                    <a:pt x="13338" y="3687"/>
                  </a:cubicBezTo>
                  <a:cubicBezTo>
                    <a:pt x="13629" y="3950"/>
                    <a:pt x="13657" y="4357"/>
                    <a:pt x="13687" y="4733"/>
                  </a:cubicBezTo>
                  <a:cubicBezTo>
                    <a:pt x="13715" y="4908"/>
                    <a:pt x="13629" y="5403"/>
                    <a:pt x="13803" y="5577"/>
                  </a:cubicBezTo>
                  <a:cubicBezTo>
                    <a:pt x="13854" y="5620"/>
                    <a:pt x="13922" y="5637"/>
                    <a:pt x="14000" y="5637"/>
                  </a:cubicBezTo>
                  <a:cubicBezTo>
                    <a:pt x="14236" y="5637"/>
                    <a:pt x="14559" y="5489"/>
                    <a:pt x="14733" y="5489"/>
                  </a:cubicBezTo>
                  <a:cubicBezTo>
                    <a:pt x="15226" y="5519"/>
                    <a:pt x="15516" y="5779"/>
                    <a:pt x="15547" y="6244"/>
                  </a:cubicBezTo>
                  <a:cubicBezTo>
                    <a:pt x="15575" y="6418"/>
                    <a:pt x="15547" y="6593"/>
                    <a:pt x="15575" y="6739"/>
                  </a:cubicBezTo>
                  <a:cubicBezTo>
                    <a:pt x="15605" y="6825"/>
                    <a:pt x="15663" y="6855"/>
                    <a:pt x="15691" y="6941"/>
                  </a:cubicBezTo>
                  <a:cubicBezTo>
                    <a:pt x="15721" y="7116"/>
                    <a:pt x="15547" y="7495"/>
                    <a:pt x="15489" y="7669"/>
                  </a:cubicBezTo>
                  <a:cubicBezTo>
                    <a:pt x="15449" y="7789"/>
                    <a:pt x="15532" y="7854"/>
                    <a:pt x="15617" y="7854"/>
                  </a:cubicBezTo>
                  <a:cubicBezTo>
                    <a:pt x="15655" y="7854"/>
                    <a:pt x="15693" y="7841"/>
                    <a:pt x="15721" y="7813"/>
                  </a:cubicBezTo>
                  <a:lnTo>
                    <a:pt x="15721" y="7813"/>
                  </a:lnTo>
                  <a:cubicBezTo>
                    <a:pt x="15575" y="8220"/>
                    <a:pt x="15198" y="8278"/>
                    <a:pt x="14819" y="8452"/>
                  </a:cubicBezTo>
                  <a:cubicBezTo>
                    <a:pt x="14384" y="8627"/>
                    <a:pt x="13978" y="8773"/>
                    <a:pt x="13541" y="8831"/>
                  </a:cubicBezTo>
                  <a:cubicBezTo>
                    <a:pt x="13192" y="8859"/>
                    <a:pt x="12873" y="8889"/>
                    <a:pt x="12553" y="8917"/>
                  </a:cubicBezTo>
                  <a:cubicBezTo>
                    <a:pt x="12641" y="8859"/>
                    <a:pt x="12669" y="8773"/>
                    <a:pt x="12727" y="8657"/>
                  </a:cubicBezTo>
                  <a:cubicBezTo>
                    <a:pt x="12843" y="8366"/>
                    <a:pt x="13018" y="8104"/>
                    <a:pt x="13134" y="7843"/>
                  </a:cubicBezTo>
                  <a:cubicBezTo>
                    <a:pt x="13153" y="7807"/>
                    <a:pt x="13137" y="7782"/>
                    <a:pt x="13116" y="7782"/>
                  </a:cubicBezTo>
                  <a:cubicBezTo>
                    <a:pt x="13103" y="7782"/>
                    <a:pt x="13087" y="7791"/>
                    <a:pt x="13076" y="7813"/>
                  </a:cubicBezTo>
                  <a:cubicBezTo>
                    <a:pt x="12990" y="8018"/>
                    <a:pt x="12873" y="8220"/>
                    <a:pt x="12757" y="8424"/>
                  </a:cubicBezTo>
                  <a:cubicBezTo>
                    <a:pt x="12727" y="8510"/>
                    <a:pt x="12669" y="8599"/>
                    <a:pt x="12611" y="8685"/>
                  </a:cubicBezTo>
                  <a:cubicBezTo>
                    <a:pt x="12590" y="8752"/>
                    <a:pt x="12518" y="8918"/>
                    <a:pt x="12446" y="8918"/>
                  </a:cubicBezTo>
                  <a:cubicBezTo>
                    <a:pt x="12423" y="8918"/>
                    <a:pt x="12400" y="8901"/>
                    <a:pt x="12378" y="8859"/>
                  </a:cubicBezTo>
                  <a:cubicBezTo>
                    <a:pt x="12378" y="8851"/>
                    <a:pt x="12373" y="8848"/>
                    <a:pt x="12367" y="8848"/>
                  </a:cubicBezTo>
                  <a:cubicBezTo>
                    <a:pt x="12350" y="8848"/>
                    <a:pt x="12320" y="8868"/>
                    <a:pt x="12320" y="8889"/>
                  </a:cubicBezTo>
                  <a:cubicBezTo>
                    <a:pt x="12350" y="8917"/>
                    <a:pt x="12350" y="8917"/>
                    <a:pt x="12350" y="8947"/>
                  </a:cubicBezTo>
                  <a:cubicBezTo>
                    <a:pt x="12118" y="8947"/>
                    <a:pt x="11855" y="8975"/>
                    <a:pt x="11623" y="9006"/>
                  </a:cubicBezTo>
                  <a:cubicBezTo>
                    <a:pt x="11681" y="8917"/>
                    <a:pt x="11739" y="8831"/>
                    <a:pt x="11769" y="8773"/>
                  </a:cubicBezTo>
                  <a:cubicBezTo>
                    <a:pt x="12030" y="8366"/>
                    <a:pt x="12234" y="7929"/>
                    <a:pt x="12467" y="7495"/>
                  </a:cubicBezTo>
                  <a:cubicBezTo>
                    <a:pt x="12467" y="7473"/>
                    <a:pt x="12451" y="7453"/>
                    <a:pt x="12433" y="7453"/>
                  </a:cubicBezTo>
                  <a:cubicBezTo>
                    <a:pt x="12425" y="7453"/>
                    <a:pt x="12417" y="7456"/>
                    <a:pt x="12409" y="7464"/>
                  </a:cubicBezTo>
                  <a:cubicBezTo>
                    <a:pt x="12262" y="7727"/>
                    <a:pt x="12146" y="8018"/>
                    <a:pt x="12002" y="8278"/>
                  </a:cubicBezTo>
                  <a:cubicBezTo>
                    <a:pt x="11913" y="8394"/>
                    <a:pt x="11855" y="8510"/>
                    <a:pt x="11769" y="8627"/>
                  </a:cubicBezTo>
                  <a:cubicBezTo>
                    <a:pt x="11744" y="8675"/>
                    <a:pt x="11578" y="8988"/>
                    <a:pt x="11473" y="8988"/>
                  </a:cubicBezTo>
                  <a:cubicBezTo>
                    <a:pt x="11453" y="8988"/>
                    <a:pt x="11435" y="8976"/>
                    <a:pt x="11421" y="8947"/>
                  </a:cubicBezTo>
                  <a:cubicBezTo>
                    <a:pt x="11411" y="8929"/>
                    <a:pt x="11399" y="8923"/>
                    <a:pt x="11387" y="8923"/>
                  </a:cubicBezTo>
                  <a:cubicBezTo>
                    <a:pt x="11360" y="8923"/>
                    <a:pt x="11332" y="8956"/>
                    <a:pt x="11332" y="8975"/>
                  </a:cubicBezTo>
                  <a:lnTo>
                    <a:pt x="11363" y="9006"/>
                  </a:lnTo>
                  <a:cubicBezTo>
                    <a:pt x="11274" y="9006"/>
                    <a:pt x="11188" y="9006"/>
                    <a:pt x="11100" y="9033"/>
                  </a:cubicBezTo>
                  <a:lnTo>
                    <a:pt x="11188" y="8859"/>
                  </a:lnTo>
                  <a:cubicBezTo>
                    <a:pt x="11332" y="8627"/>
                    <a:pt x="11449" y="8366"/>
                    <a:pt x="11595" y="8104"/>
                  </a:cubicBezTo>
                  <a:cubicBezTo>
                    <a:pt x="11615" y="8084"/>
                    <a:pt x="11592" y="8063"/>
                    <a:pt x="11567" y="8063"/>
                  </a:cubicBezTo>
                  <a:cubicBezTo>
                    <a:pt x="11556" y="8063"/>
                    <a:pt x="11545" y="8067"/>
                    <a:pt x="11537" y="8076"/>
                  </a:cubicBezTo>
                  <a:cubicBezTo>
                    <a:pt x="11421" y="8278"/>
                    <a:pt x="11332" y="8483"/>
                    <a:pt x="11216" y="8685"/>
                  </a:cubicBezTo>
                  <a:cubicBezTo>
                    <a:pt x="11158" y="8773"/>
                    <a:pt x="11100" y="8889"/>
                    <a:pt x="11042" y="8975"/>
                  </a:cubicBezTo>
                  <a:cubicBezTo>
                    <a:pt x="11042" y="8975"/>
                    <a:pt x="11042" y="9006"/>
                    <a:pt x="11014" y="9033"/>
                  </a:cubicBezTo>
                  <a:cubicBezTo>
                    <a:pt x="10867" y="9033"/>
                    <a:pt x="10723" y="9033"/>
                    <a:pt x="10577" y="9064"/>
                  </a:cubicBezTo>
                  <a:cubicBezTo>
                    <a:pt x="10693" y="8947"/>
                    <a:pt x="10723" y="8801"/>
                    <a:pt x="10809" y="8657"/>
                  </a:cubicBezTo>
                  <a:cubicBezTo>
                    <a:pt x="10898" y="8452"/>
                    <a:pt x="11014" y="8250"/>
                    <a:pt x="11100" y="8046"/>
                  </a:cubicBezTo>
                  <a:cubicBezTo>
                    <a:pt x="11100" y="8026"/>
                    <a:pt x="11086" y="8005"/>
                    <a:pt x="11067" y="8005"/>
                  </a:cubicBezTo>
                  <a:cubicBezTo>
                    <a:pt x="11059" y="8005"/>
                    <a:pt x="11051" y="8009"/>
                    <a:pt x="11042" y="8018"/>
                  </a:cubicBezTo>
                  <a:cubicBezTo>
                    <a:pt x="10956" y="8192"/>
                    <a:pt x="10867" y="8366"/>
                    <a:pt x="10781" y="8569"/>
                  </a:cubicBezTo>
                  <a:cubicBezTo>
                    <a:pt x="10693" y="8715"/>
                    <a:pt x="10635" y="8889"/>
                    <a:pt x="10519" y="9006"/>
                  </a:cubicBezTo>
                  <a:cubicBezTo>
                    <a:pt x="10505" y="8990"/>
                    <a:pt x="10483" y="8983"/>
                    <a:pt x="10469" y="8983"/>
                  </a:cubicBezTo>
                  <a:cubicBezTo>
                    <a:pt x="10454" y="8983"/>
                    <a:pt x="10447" y="8990"/>
                    <a:pt x="10461" y="9006"/>
                  </a:cubicBezTo>
                  <a:lnTo>
                    <a:pt x="10461" y="9064"/>
                  </a:lnTo>
                  <a:lnTo>
                    <a:pt x="8980" y="9150"/>
                  </a:lnTo>
                  <a:cubicBezTo>
                    <a:pt x="8689" y="9180"/>
                    <a:pt x="8369" y="9208"/>
                    <a:pt x="8050" y="9208"/>
                  </a:cubicBezTo>
                  <a:cubicBezTo>
                    <a:pt x="8166" y="9122"/>
                    <a:pt x="8252" y="8947"/>
                    <a:pt x="8311" y="8801"/>
                  </a:cubicBezTo>
                  <a:cubicBezTo>
                    <a:pt x="8457" y="8510"/>
                    <a:pt x="8601" y="8192"/>
                    <a:pt x="8717" y="7901"/>
                  </a:cubicBezTo>
                  <a:cubicBezTo>
                    <a:pt x="8739" y="7880"/>
                    <a:pt x="8716" y="7860"/>
                    <a:pt x="8701" y="7860"/>
                  </a:cubicBezTo>
                  <a:cubicBezTo>
                    <a:pt x="8694" y="7860"/>
                    <a:pt x="8689" y="7863"/>
                    <a:pt x="8689" y="7871"/>
                  </a:cubicBezTo>
                  <a:cubicBezTo>
                    <a:pt x="8573" y="8104"/>
                    <a:pt x="8457" y="8336"/>
                    <a:pt x="8369" y="8569"/>
                  </a:cubicBezTo>
                  <a:cubicBezTo>
                    <a:pt x="8311" y="8657"/>
                    <a:pt x="8252" y="8773"/>
                    <a:pt x="8194" y="8889"/>
                  </a:cubicBezTo>
                  <a:cubicBezTo>
                    <a:pt x="8171" y="8913"/>
                    <a:pt x="8042" y="9147"/>
                    <a:pt x="7985" y="9147"/>
                  </a:cubicBezTo>
                  <a:cubicBezTo>
                    <a:pt x="7974" y="9147"/>
                    <a:pt x="7966" y="9139"/>
                    <a:pt x="7962" y="9122"/>
                  </a:cubicBezTo>
                  <a:cubicBezTo>
                    <a:pt x="7954" y="9113"/>
                    <a:pt x="7943" y="9109"/>
                    <a:pt x="7932" y="9109"/>
                  </a:cubicBezTo>
                  <a:cubicBezTo>
                    <a:pt x="7907" y="9109"/>
                    <a:pt x="7884" y="9130"/>
                    <a:pt x="7904" y="9150"/>
                  </a:cubicBezTo>
                  <a:lnTo>
                    <a:pt x="7904" y="9208"/>
                  </a:lnTo>
                  <a:cubicBezTo>
                    <a:pt x="7876" y="9208"/>
                    <a:pt x="7818" y="9208"/>
                    <a:pt x="7760" y="9180"/>
                  </a:cubicBezTo>
                  <a:lnTo>
                    <a:pt x="7585" y="9180"/>
                  </a:lnTo>
                  <a:cubicBezTo>
                    <a:pt x="7555" y="9150"/>
                    <a:pt x="7555" y="9122"/>
                    <a:pt x="7555" y="9092"/>
                  </a:cubicBezTo>
                  <a:cubicBezTo>
                    <a:pt x="7555" y="9092"/>
                    <a:pt x="7585" y="9092"/>
                    <a:pt x="7585" y="9064"/>
                  </a:cubicBezTo>
                  <a:lnTo>
                    <a:pt x="7585" y="9006"/>
                  </a:lnTo>
                  <a:lnTo>
                    <a:pt x="7643" y="9064"/>
                  </a:lnTo>
                  <a:cubicBezTo>
                    <a:pt x="7657" y="9078"/>
                    <a:pt x="7672" y="9085"/>
                    <a:pt x="7683" y="9085"/>
                  </a:cubicBezTo>
                  <a:cubicBezTo>
                    <a:pt x="7694" y="9085"/>
                    <a:pt x="7702" y="9078"/>
                    <a:pt x="7702" y="9064"/>
                  </a:cubicBezTo>
                  <a:cubicBezTo>
                    <a:pt x="7934" y="8889"/>
                    <a:pt x="8020" y="8599"/>
                    <a:pt x="8136" y="8336"/>
                  </a:cubicBezTo>
                  <a:cubicBezTo>
                    <a:pt x="8283" y="8018"/>
                    <a:pt x="8399" y="7727"/>
                    <a:pt x="8515" y="7406"/>
                  </a:cubicBezTo>
                  <a:cubicBezTo>
                    <a:pt x="8515" y="7387"/>
                    <a:pt x="8500" y="7366"/>
                    <a:pt x="8481" y="7366"/>
                  </a:cubicBezTo>
                  <a:cubicBezTo>
                    <a:pt x="8474" y="7366"/>
                    <a:pt x="8465" y="7369"/>
                    <a:pt x="8457" y="7378"/>
                  </a:cubicBezTo>
                  <a:cubicBezTo>
                    <a:pt x="8341" y="7697"/>
                    <a:pt x="8225" y="8018"/>
                    <a:pt x="8078" y="8308"/>
                  </a:cubicBezTo>
                  <a:cubicBezTo>
                    <a:pt x="8052" y="8362"/>
                    <a:pt x="7777" y="8960"/>
                    <a:pt x="7667" y="8960"/>
                  </a:cubicBezTo>
                  <a:cubicBezTo>
                    <a:pt x="7658" y="8960"/>
                    <a:pt x="7650" y="8956"/>
                    <a:pt x="7643" y="8947"/>
                  </a:cubicBezTo>
                  <a:cubicBezTo>
                    <a:pt x="7643" y="8947"/>
                    <a:pt x="7613" y="8947"/>
                    <a:pt x="7585" y="8975"/>
                  </a:cubicBezTo>
                  <a:cubicBezTo>
                    <a:pt x="7613" y="8773"/>
                    <a:pt x="7585" y="8541"/>
                    <a:pt x="7555" y="8336"/>
                  </a:cubicBezTo>
                  <a:cubicBezTo>
                    <a:pt x="7643" y="8220"/>
                    <a:pt x="7729" y="8076"/>
                    <a:pt x="7788" y="7960"/>
                  </a:cubicBezTo>
                  <a:cubicBezTo>
                    <a:pt x="7810" y="7917"/>
                    <a:pt x="7785" y="7890"/>
                    <a:pt x="7758" y="7890"/>
                  </a:cubicBezTo>
                  <a:cubicBezTo>
                    <a:pt x="7748" y="7890"/>
                    <a:pt x="7738" y="7893"/>
                    <a:pt x="7729" y="7901"/>
                  </a:cubicBezTo>
                  <a:cubicBezTo>
                    <a:pt x="7671" y="8046"/>
                    <a:pt x="7613" y="8162"/>
                    <a:pt x="7527" y="8278"/>
                  </a:cubicBezTo>
                  <a:cubicBezTo>
                    <a:pt x="7497" y="8278"/>
                    <a:pt x="7469" y="8278"/>
                    <a:pt x="7469" y="8308"/>
                  </a:cubicBezTo>
                  <a:lnTo>
                    <a:pt x="7469" y="8336"/>
                  </a:lnTo>
                  <a:cubicBezTo>
                    <a:pt x="7439" y="8394"/>
                    <a:pt x="7411" y="8483"/>
                    <a:pt x="7353" y="8541"/>
                  </a:cubicBezTo>
                  <a:cubicBezTo>
                    <a:pt x="7323" y="8452"/>
                    <a:pt x="7295" y="8366"/>
                    <a:pt x="7265" y="8308"/>
                  </a:cubicBezTo>
                  <a:cubicBezTo>
                    <a:pt x="7265" y="8283"/>
                    <a:pt x="7254" y="8274"/>
                    <a:pt x="7242" y="8274"/>
                  </a:cubicBezTo>
                  <a:cubicBezTo>
                    <a:pt x="7226" y="8274"/>
                    <a:pt x="7206" y="8291"/>
                    <a:pt x="7206" y="8308"/>
                  </a:cubicBezTo>
                  <a:lnTo>
                    <a:pt x="7295" y="8569"/>
                  </a:lnTo>
                  <a:cubicBezTo>
                    <a:pt x="7265" y="8627"/>
                    <a:pt x="7206" y="8657"/>
                    <a:pt x="7179" y="8657"/>
                  </a:cubicBezTo>
                  <a:cubicBezTo>
                    <a:pt x="7148" y="8657"/>
                    <a:pt x="7148" y="8715"/>
                    <a:pt x="7179" y="8715"/>
                  </a:cubicBezTo>
                  <a:cubicBezTo>
                    <a:pt x="7237" y="8715"/>
                    <a:pt x="7295" y="8685"/>
                    <a:pt x="7323" y="8657"/>
                  </a:cubicBezTo>
                  <a:cubicBezTo>
                    <a:pt x="7381" y="8831"/>
                    <a:pt x="7439" y="8975"/>
                    <a:pt x="7497" y="9150"/>
                  </a:cubicBezTo>
                  <a:cubicBezTo>
                    <a:pt x="7148" y="9092"/>
                    <a:pt x="6800" y="8947"/>
                    <a:pt x="6451" y="8917"/>
                  </a:cubicBezTo>
                  <a:cubicBezTo>
                    <a:pt x="6393" y="8510"/>
                    <a:pt x="6423" y="8076"/>
                    <a:pt x="6423" y="7669"/>
                  </a:cubicBezTo>
                  <a:cubicBezTo>
                    <a:pt x="6423" y="7654"/>
                    <a:pt x="6401" y="7646"/>
                    <a:pt x="6379" y="7646"/>
                  </a:cubicBezTo>
                  <a:cubicBezTo>
                    <a:pt x="6357" y="7646"/>
                    <a:pt x="6335" y="7654"/>
                    <a:pt x="6335" y="7669"/>
                  </a:cubicBezTo>
                  <a:cubicBezTo>
                    <a:pt x="6335" y="8076"/>
                    <a:pt x="6307" y="8510"/>
                    <a:pt x="6365" y="8889"/>
                  </a:cubicBezTo>
                  <a:lnTo>
                    <a:pt x="6102" y="8889"/>
                  </a:lnTo>
                  <a:cubicBezTo>
                    <a:pt x="5986" y="8510"/>
                    <a:pt x="6016" y="8134"/>
                    <a:pt x="6016" y="7727"/>
                  </a:cubicBezTo>
                  <a:cubicBezTo>
                    <a:pt x="6016" y="7712"/>
                    <a:pt x="6002" y="7704"/>
                    <a:pt x="5987" y="7704"/>
                  </a:cubicBezTo>
                  <a:cubicBezTo>
                    <a:pt x="5973" y="7704"/>
                    <a:pt x="5958" y="7712"/>
                    <a:pt x="5958" y="7727"/>
                  </a:cubicBezTo>
                  <a:cubicBezTo>
                    <a:pt x="5958" y="8104"/>
                    <a:pt x="5900" y="8510"/>
                    <a:pt x="6016" y="8889"/>
                  </a:cubicBezTo>
                  <a:cubicBezTo>
                    <a:pt x="5928" y="8859"/>
                    <a:pt x="5842" y="8859"/>
                    <a:pt x="5726" y="8859"/>
                  </a:cubicBezTo>
                  <a:cubicBezTo>
                    <a:pt x="5521" y="8483"/>
                    <a:pt x="5579" y="8046"/>
                    <a:pt x="5579" y="7639"/>
                  </a:cubicBezTo>
                  <a:cubicBezTo>
                    <a:pt x="5579" y="7610"/>
                    <a:pt x="5565" y="7595"/>
                    <a:pt x="5550" y="7595"/>
                  </a:cubicBezTo>
                  <a:cubicBezTo>
                    <a:pt x="5536" y="7595"/>
                    <a:pt x="5521" y="7610"/>
                    <a:pt x="5521" y="7639"/>
                  </a:cubicBezTo>
                  <a:cubicBezTo>
                    <a:pt x="5521" y="8046"/>
                    <a:pt x="5463" y="8483"/>
                    <a:pt x="5637" y="8859"/>
                  </a:cubicBezTo>
                  <a:lnTo>
                    <a:pt x="5261" y="8859"/>
                  </a:lnTo>
                  <a:cubicBezTo>
                    <a:pt x="5087" y="8541"/>
                    <a:pt x="5231" y="7987"/>
                    <a:pt x="5261" y="7639"/>
                  </a:cubicBezTo>
                  <a:cubicBezTo>
                    <a:pt x="5261" y="7625"/>
                    <a:pt x="5246" y="7618"/>
                    <a:pt x="5232" y="7618"/>
                  </a:cubicBezTo>
                  <a:cubicBezTo>
                    <a:pt x="5217" y="7618"/>
                    <a:pt x="5203" y="7625"/>
                    <a:pt x="5203" y="7639"/>
                  </a:cubicBezTo>
                  <a:cubicBezTo>
                    <a:pt x="5173" y="7929"/>
                    <a:pt x="5145" y="8192"/>
                    <a:pt x="5145" y="8452"/>
                  </a:cubicBezTo>
                  <a:cubicBezTo>
                    <a:pt x="5145" y="8599"/>
                    <a:pt x="5145" y="8743"/>
                    <a:pt x="5203" y="8859"/>
                  </a:cubicBezTo>
                  <a:lnTo>
                    <a:pt x="4854" y="8859"/>
                  </a:lnTo>
                  <a:cubicBezTo>
                    <a:pt x="4766" y="8250"/>
                    <a:pt x="4912" y="7581"/>
                    <a:pt x="4998" y="7000"/>
                  </a:cubicBezTo>
                  <a:cubicBezTo>
                    <a:pt x="4998" y="6986"/>
                    <a:pt x="4984" y="6979"/>
                    <a:pt x="4969" y="6979"/>
                  </a:cubicBezTo>
                  <a:cubicBezTo>
                    <a:pt x="4955" y="6979"/>
                    <a:pt x="4940" y="6986"/>
                    <a:pt x="4940" y="7000"/>
                  </a:cubicBezTo>
                  <a:cubicBezTo>
                    <a:pt x="4912" y="7320"/>
                    <a:pt x="4854" y="7669"/>
                    <a:pt x="4824" y="7987"/>
                  </a:cubicBezTo>
                  <a:cubicBezTo>
                    <a:pt x="4796" y="8278"/>
                    <a:pt x="4738" y="8569"/>
                    <a:pt x="4796" y="8831"/>
                  </a:cubicBezTo>
                  <a:cubicBezTo>
                    <a:pt x="4680" y="8831"/>
                    <a:pt x="4591" y="8801"/>
                    <a:pt x="4475" y="8801"/>
                  </a:cubicBezTo>
                  <a:cubicBezTo>
                    <a:pt x="4533" y="8394"/>
                    <a:pt x="4563" y="7960"/>
                    <a:pt x="4649" y="7553"/>
                  </a:cubicBezTo>
                  <a:cubicBezTo>
                    <a:pt x="4649" y="7535"/>
                    <a:pt x="4630" y="7519"/>
                    <a:pt x="4614" y="7519"/>
                  </a:cubicBezTo>
                  <a:cubicBezTo>
                    <a:pt x="4602" y="7519"/>
                    <a:pt x="4591" y="7528"/>
                    <a:pt x="4591" y="7553"/>
                  </a:cubicBezTo>
                  <a:cubicBezTo>
                    <a:pt x="4505" y="7960"/>
                    <a:pt x="4447" y="8366"/>
                    <a:pt x="4417" y="8773"/>
                  </a:cubicBezTo>
                  <a:lnTo>
                    <a:pt x="4068" y="8685"/>
                  </a:lnTo>
                  <a:cubicBezTo>
                    <a:pt x="3924" y="8627"/>
                    <a:pt x="3778" y="8569"/>
                    <a:pt x="3662" y="8541"/>
                  </a:cubicBezTo>
                  <a:cubicBezTo>
                    <a:pt x="3576" y="8308"/>
                    <a:pt x="3692" y="7987"/>
                    <a:pt x="3750" y="7785"/>
                  </a:cubicBezTo>
                  <a:cubicBezTo>
                    <a:pt x="3808" y="7611"/>
                    <a:pt x="3836" y="7437"/>
                    <a:pt x="3894" y="7290"/>
                  </a:cubicBezTo>
                  <a:cubicBezTo>
                    <a:pt x="3924" y="7290"/>
                    <a:pt x="3952" y="7290"/>
                    <a:pt x="3952" y="7262"/>
                  </a:cubicBezTo>
                  <a:cubicBezTo>
                    <a:pt x="4010" y="6797"/>
                    <a:pt x="4185" y="6360"/>
                    <a:pt x="4359" y="5954"/>
                  </a:cubicBezTo>
                  <a:cubicBezTo>
                    <a:pt x="4380" y="5934"/>
                    <a:pt x="4358" y="5913"/>
                    <a:pt x="4342" y="5913"/>
                  </a:cubicBezTo>
                  <a:cubicBezTo>
                    <a:pt x="4336" y="5913"/>
                    <a:pt x="4331" y="5917"/>
                    <a:pt x="4331" y="5926"/>
                  </a:cubicBezTo>
                  <a:cubicBezTo>
                    <a:pt x="4157" y="6302"/>
                    <a:pt x="3982" y="6681"/>
                    <a:pt x="3924" y="7088"/>
                  </a:cubicBezTo>
                  <a:cubicBezTo>
                    <a:pt x="3808" y="7378"/>
                    <a:pt x="3692" y="7697"/>
                    <a:pt x="3603" y="8018"/>
                  </a:cubicBezTo>
                  <a:cubicBezTo>
                    <a:pt x="3576" y="8162"/>
                    <a:pt x="3545" y="8336"/>
                    <a:pt x="3576" y="8510"/>
                  </a:cubicBezTo>
                  <a:lnTo>
                    <a:pt x="3313" y="8424"/>
                  </a:lnTo>
                  <a:lnTo>
                    <a:pt x="3313" y="8394"/>
                  </a:lnTo>
                  <a:cubicBezTo>
                    <a:pt x="3343" y="7929"/>
                    <a:pt x="3487" y="7495"/>
                    <a:pt x="3634" y="7058"/>
                  </a:cubicBezTo>
                  <a:cubicBezTo>
                    <a:pt x="3648" y="7044"/>
                    <a:pt x="3640" y="7037"/>
                    <a:pt x="3626" y="7037"/>
                  </a:cubicBezTo>
                  <a:cubicBezTo>
                    <a:pt x="3611" y="7037"/>
                    <a:pt x="3590" y="7044"/>
                    <a:pt x="3576" y="7058"/>
                  </a:cubicBezTo>
                  <a:cubicBezTo>
                    <a:pt x="3429" y="7495"/>
                    <a:pt x="3255" y="7929"/>
                    <a:pt x="3255" y="8394"/>
                  </a:cubicBezTo>
                  <a:lnTo>
                    <a:pt x="2820" y="8308"/>
                  </a:lnTo>
                  <a:cubicBezTo>
                    <a:pt x="2325" y="8192"/>
                    <a:pt x="2034" y="7843"/>
                    <a:pt x="1628" y="7581"/>
                  </a:cubicBezTo>
                  <a:cubicBezTo>
                    <a:pt x="1658" y="7553"/>
                    <a:pt x="1716" y="7553"/>
                    <a:pt x="1744" y="7553"/>
                  </a:cubicBezTo>
                  <a:lnTo>
                    <a:pt x="1744" y="7523"/>
                  </a:lnTo>
                  <a:cubicBezTo>
                    <a:pt x="1686" y="7523"/>
                    <a:pt x="1658" y="7553"/>
                    <a:pt x="1628" y="7553"/>
                  </a:cubicBezTo>
                  <a:cubicBezTo>
                    <a:pt x="1425" y="7406"/>
                    <a:pt x="1221" y="7262"/>
                    <a:pt x="1047" y="7204"/>
                  </a:cubicBezTo>
                  <a:cubicBezTo>
                    <a:pt x="1047" y="7174"/>
                    <a:pt x="1019" y="7146"/>
                    <a:pt x="988" y="7146"/>
                  </a:cubicBezTo>
                  <a:cubicBezTo>
                    <a:pt x="728" y="7088"/>
                    <a:pt x="698" y="6825"/>
                    <a:pt x="786" y="6507"/>
                  </a:cubicBezTo>
                  <a:cubicBezTo>
                    <a:pt x="1309" y="6128"/>
                    <a:pt x="1832" y="5779"/>
                    <a:pt x="2383" y="5431"/>
                  </a:cubicBezTo>
                  <a:cubicBezTo>
                    <a:pt x="2408" y="5408"/>
                    <a:pt x="2392" y="5365"/>
                    <a:pt x="2371" y="5365"/>
                  </a:cubicBezTo>
                  <a:cubicBezTo>
                    <a:pt x="2366" y="5365"/>
                    <a:pt x="2360" y="5367"/>
                    <a:pt x="2355" y="5372"/>
                  </a:cubicBezTo>
                  <a:cubicBezTo>
                    <a:pt x="1832" y="5693"/>
                    <a:pt x="1309" y="6012"/>
                    <a:pt x="814" y="6391"/>
                  </a:cubicBezTo>
                  <a:cubicBezTo>
                    <a:pt x="902" y="6012"/>
                    <a:pt x="1105" y="5635"/>
                    <a:pt x="1163" y="5519"/>
                  </a:cubicBezTo>
                  <a:cubicBezTo>
                    <a:pt x="1511" y="5082"/>
                    <a:pt x="1918" y="4849"/>
                    <a:pt x="2441" y="4675"/>
                  </a:cubicBezTo>
                  <a:cubicBezTo>
                    <a:pt x="2646" y="4617"/>
                    <a:pt x="2704" y="4473"/>
                    <a:pt x="2790" y="4326"/>
                  </a:cubicBezTo>
                  <a:cubicBezTo>
                    <a:pt x="3401" y="4066"/>
                    <a:pt x="4010" y="3776"/>
                    <a:pt x="4680" y="3659"/>
                  </a:cubicBezTo>
                  <a:lnTo>
                    <a:pt x="4680" y="3659"/>
                  </a:lnTo>
                  <a:cubicBezTo>
                    <a:pt x="4649" y="3745"/>
                    <a:pt x="4622" y="3803"/>
                    <a:pt x="4591" y="3892"/>
                  </a:cubicBezTo>
                  <a:cubicBezTo>
                    <a:pt x="4126" y="4036"/>
                    <a:pt x="3692" y="4210"/>
                    <a:pt x="3255" y="4385"/>
                  </a:cubicBezTo>
                  <a:cubicBezTo>
                    <a:pt x="3053" y="4443"/>
                    <a:pt x="2878" y="4531"/>
                    <a:pt x="2704" y="4617"/>
                  </a:cubicBezTo>
                  <a:cubicBezTo>
                    <a:pt x="2471" y="4733"/>
                    <a:pt x="2267" y="4849"/>
                    <a:pt x="2034" y="4908"/>
                  </a:cubicBezTo>
                  <a:cubicBezTo>
                    <a:pt x="2007" y="4908"/>
                    <a:pt x="2007" y="4966"/>
                    <a:pt x="2034" y="4966"/>
                  </a:cubicBezTo>
                  <a:cubicBezTo>
                    <a:pt x="2209" y="4938"/>
                    <a:pt x="2355" y="4849"/>
                    <a:pt x="2499" y="4791"/>
                  </a:cubicBezTo>
                  <a:cubicBezTo>
                    <a:pt x="2704" y="4675"/>
                    <a:pt x="2936" y="4589"/>
                    <a:pt x="3169" y="4501"/>
                  </a:cubicBezTo>
                  <a:cubicBezTo>
                    <a:pt x="3634" y="4299"/>
                    <a:pt x="4099" y="4124"/>
                    <a:pt x="4591" y="3950"/>
                  </a:cubicBezTo>
                  <a:lnTo>
                    <a:pt x="4591" y="3950"/>
                  </a:lnTo>
                  <a:cubicBezTo>
                    <a:pt x="4505" y="4152"/>
                    <a:pt x="4475" y="4357"/>
                    <a:pt x="4447" y="4559"/>
                  </a:cubicBezTo>
                  <a:cubicBezTo>
                    <a:pt x="4447" y="4574"/>
                    <a:pt x="4462" y="4582"/>
                    <a:pt x="4476" y="4582"/>
                  </a:cubicBezTo>
                  <a:cubicBezTo>
                    <a:pt x="4491" y="4582"/>
                    <a:pt x="4505" y="4574"/>
                    <a:pt x="4505" y="4559"/>
                  </a:cubicBezTo>
                  <a:cubicBezTo>
                    <a:pt x="4533" y="4240"/>
                    <a:pt x="4622" y="3950"/>
                    <a:pt x="4738" y="3659"/>
                  </a:cubicBezTo>
                  <a:cubicBezTo>
                    <a:pt x="4824" y="3629"/>
                    <a:pt x="4912" y="3629"/>
                    <a:pt x="4998" y="3629"/>
                  </a:cubicBezTo>
                  <a:cubicBezTo>
                    <a:pt x="5028" y="3629"/>
                    <a:pt x="5028" y="3571"/>
                    <a:pt x="4998" y="3571"/>
                  </a:cubicBezTo>
                  <a:cubicBezTo>
                    <a:pt x="4243" y="3629"/>
                    <a:pt x="3545" y="3920"/>
                    <a:pt x="2848" y="4210"/>
                  </a:cubicBezTo>
                  <a:cubicBezTo>
                    <a:pt x="2878" y="4182"/>
                    <a:pt x="2906" y="4124"/>
                    <a:pt x="2964" y="4066"/>
                  </a:cubicBezTo>
                  <a:cubicBezTo>
                    <a:pt x="2994" y="4008"/>
                    <a:pt x="3053" y="3978"/>
                    <a:pt x="3139" y="3920"/>
                  </a:cubicBezTo>
                  <a:cubicBezTo>
                    <a:pt x="3169" y="3920"/>
                    <a:pt x="3197" y="3892"/>
                    <a:pt x="3227" y="3892"/>
                  </a:cubicBezTo>
                  <a:cubicBezTo>
                    <a:pt x="3401" y="3834"/>
                    <a:pt x="3576" y="3776"/>
                    <a:pt x="3778" y="3717"/>
                  </a:cubicBezTo>
                  <a:cubicBezTo>
                    <a:pt x="4185" y="3571"/>
                    <a:pt x="4591" y="3455"/>
                    <a:pt x="5028" y="3339"/>
                  </a:cubicBezTo>
                  <a:cubicBezTo>
                    <a:pt x="5056" y="3339"/>
                    <a:pt x="5056" y="3280"/>
                    <a:pt x="4998" y="3280"/>
                  </a:cubicBezTo>
                  <a:cubicBezTo>
                    <a:pt x="4970" y="3280"/>
                    <a:pt x="4940" y="3311"/>
                    <a:pt x="4912" y="3311"/>
                  </a:cubicBezTo>
                  <a:lnTo>
                    <a:pt x="4912" y="3311"/>
                  </a:lnTo>
                  <a:cubicBezTo>
                    <a:pt x="4940" y="3311"/>
                    <a:pt x="4970" y="3280"/>
                    <a:pt x="4998" y="3253"/>
                  </a:cubicBezTo>
                  <a:cubicBezTo>
                    <a:pt x="5028" y="3194"/>
                    <a:pt x="5028" y="3136"/>
                    <a:pt x="5028" y="3048"/>
                  </a:cubicBezTo>
                  <a:lnTo>
                    <a:pt x="5114" y="3048"/>
                  </a:lnTo>
                  <a:cubicBezTo>
                    <a:pt x="5087" y="3106"/>
                    <a:pt x="5087" y="3164"/>
                    <a:pt x="5087" y="3222"/>
                  </a:cubicBezTo>
                  <a:cubicBezTo>
                    <a:pt x="5087" y="3244"/>
                    <a:pt x="5101" y="3264"/>
                    <a:pt x="5120" y="3264"/>
                  </a:cubicBezTo>
                  <a:cubicBezTo>
                    <a:pt x="5127" y="3264"/>
                    <a:pt x="5136" y="3261"/>
                    <a:pt x="5145" y="3253"/>
                  </a:cubicBezTo>
                  <a:cubicBezTo>
                    <a:pt x="5173" y="3253"/>
                    <a:pt x="5173" y="3222"/>
                    <a:pt x="5203" y="3222"/>
                  </a:cubicBezTo>
                  <a:cubicBezTo>
                    <a:pt x="5225" y="3200"/>
                    <a:pt x="5211" y="3157"/>
                    <a:pt x="5189" y="3157"/>
                  </a:cubicBezTo>
                  <a:cubicBezTo>
                    <a:pt x="5184" y="3157"/>
                    <a:pt x="5178" y="3159"/>
                    <a:pt x="5173" y="3164"/>
                  </a:cubicBezTo>
                  <a:lnTo>
                    <a:pt x="5145" y="3164"/>
                  </a:lnTo>
                  <a:cubicBezTo>
                    <a:pt x="5173" y="2816"/>
                    <a:pt x="5493" y="2409"/>
                    <a:pt x="5668" y="2118"/>
                  </a:cubicBezTo>
                  <a:cubicBezTo>
                    <a:pt x="5687" y="2099"/>
                    <a:pt x="5664" y="2078"/>
                    <a:pt x="5649" y="2078"/>
                  </a:cubicBezTo>
                  <a:cubicBezTo>
                    <a:pt x="5642" y="2078"/>
                    <a:pt x="5637" y="2081"/>
                    <a:pt x="5637" y="2090"/>
                  </a:cubicBezTo>
                  <a:cubicBezTo>
                    <a:pt x="5463" y="2351"/>
                    <a:pt x="5203" y="2671"/>
                    <a:pt x="5114" y="2962"/>
                  </a:cubicBezTo>
                  <a:cubicBezTo>
                    <a:pt x="5112" y="2963"/>
                    <a:pt x="5111" y="2963"/>
                    <a:pt x="5109" y="2963"/>
                  </a:cubicBezTo>
                  <a:cubicBezTo>
                    <a:pt x="5072" y="2963"/>
                    <a:pt x="5196" y="2664"/>
                    <a:pt x="5205" y="2637"/>
                  </a:cubicBezTo>
                  <a:lnTo>
                    <a:pt x="5205" y="2637"/>
                  </a:lnTo>
                  <a:cubicBezTo>
                    <a:pt x="5262" y="2553"/>
                    <a:pt x="5290" y="2466"/>
                    <a:pt x="5347" y="2381"/>
                  </a:cubicBezTo>
                  <a:cubicBezTo>
                    <a:pt x="5435" y="2176"/>
                    <a:pt x="5579" y="2002"/>
                    <a:pt x="5668" y="1828"/>
                  </a:cubicBezTo>
                  <a:cubicBezTo>
                    <a:pt x="5687" y="1808"/>
                    <a:pt x="5664" y="1787"/>
                    <a:pt x="5649" y="1787"/>
                  </a:cubicBezTo>
                  <a:cubicBezTo>
                    <a:pt x="5642" y="1787"/>
                    <a:pt x="5637" y="1791"/>
                    <a:pt x="5637" y="1800"/>
                  </a:cubicBezTo>
                  <a:cubicBezTo>
                    <a:pt x="5493" y="2032"/>
                    <a:pt x="5319" y="2265"/>
                    <a:pt x="5173" y="2525"/>
                  </a:cubicBezTo>
                  <a:cubicBezTo>
                    <a:pt x="5145" y="2641"/>
                    <a:pt x="5056" y="2757"/>
                    <a:pt x="5028" y="2904"/>
                  </a:cubicBezTo>
                  <a:cubicBezTo>
                    <a:pt x="4998" y="2816"/>
                    <a:pt x="4970" y="2730"/>
                    <a:pt x="4970" y="2641"/>
                  </a:cubicBezTo>
                  <a:cubicBezTo>
                    <a:pt x="5173" y="2265"/>
                    <a:pt x="5405" y="1944"/>
                    <a:pt x="5696" y="1625"/>
                  </a:cubicBezTo>
                  <a:cubicBezTo>
                    <a:pt x="5726" y="1595"/>
                    <a:pt x="5668" y="1567"/>
                    <a:pt x="5668" y="1567"/>
                  </a:cubicBezTo>
                  <a:cubicBezTo>
                    <a:pt x="5377" y="1886"/>
                    <a:pt x="5145" y="2207"/>
                    <a:pt x="4940" y="2555"/>
                  </a:cubicBezTo>
                  <a:cubicBezTo>
                    <a:pt x="4940" y="2497"/>
                    <a:pt x="4912" y="2467"/>
                    <a:pt x="4912" y="2409"/>
                  </a:cubicBezTo>
                  <a:cubicBezTo>
                    <a:pt x="4940" y="2409"/>
                    <a:pt x="4940" y="2409"/>
                    <a:pt x="4912" y="2381"/>
                  </a:cubicBezTo>
                  <a:lnTo>
                    <a:pt x="4912" y="2351"/>
                  </a:lnTo>
                  <a:lnTo>
                    <a:pt x="4912" y="2293"/>
                  </a:lnTo>
                  <a:cubicBezTo>
                    <a:pt x="4912" y="2176"/>
                    <a:pt x="4970" y="2032"/>
                    <a:pt x="5028" y="1916"/>
                  </a:cubicBezTo>
                  <a:cubicBezTo>
                    <a:pt x="5145" y="1742"/>
                    <a:pt x="5289" y="1595"/>
                    <a:pt x="5377" y="1537"/>
                  </a:cubicBezTo>
                  <a:lnTo>
                    <a:pt x="5377" y="1509"/>
                  </a:lnTo>
                  <a:lnTo>
                    <a:pt x="5405" y="1509"/>
                  </a:lnTo>
                  <a:cubicBezTo>
                    <a:pt x="5637" y="1393"/>
                    <a:pt x="5870" y="1421"/>
                    <a:pt x="6133" y="1335"/>
                  </a:cubicBezTo>
                  <a:cubicBezTo>
                    <a:pt x="6423" y="1219"/>
                    <a:pt x="6365" y="898"/>
                    <a:pt x="6509" y="665"/>
                  </a:cubicBezTo>
                  <a:cubicBezTo>
                    <a:pt x="6705" y="352"/>
                    <a:pt x="6963" y="254"/>
                    <a:pt x="7250" y="254"/>
                  </a:cubicBezTo>
                  <a:close/>
                  <a:moveTo>
                    <a:pt x="2413" y="8424"/>
                  </a:moveTo>
                  <a:cubicBezTo>
                    <a:pt x="2499" y="8452"/>
                    <a:pt x="2588" y="8483"/>
                    <a:pt x="2646" y="8510"/>
                  </a:cubicBezTo>
                  <a:cubicBezTo>
                    <a:pt x="2441" y="8743"/>
                    <a:pt x="2209" y="9006"/>
                    <a:pt x="1918" y="9150"/>
                  </a:cubicBezTo>
                  <a:cubicBezTo>
                    <a:pt x="1918" y="9150"/>
                    <a:pt x="1904" y="9143"/>
                    <a:pt x="1890" y="9143"/>
                  </a:cubicBezTo>
                  <a:cubicBezTo>
                    <a:pt x="1875" y="9143"/>
                    <a:pt x="1860" y="9150"/>
                    <a:pt x="1860" y="9180"/>
                  </a:cubicBezTo>
                  <a:lnTo>
                    <a:pt x="1860" y="9208"/>
                  </a:lnTo>
                  <a:cubicBezTo>
                    <a:pt x="1840" y="9229"/>
                    <a:pt x="1864" y="9249"/>
                    <a:pt x="1879" y="9249"/>
                  </a:cubicBezTo>
                  <a:cubicBezTo>
                    <a:pt x="1885" y="9249"/>
                    <a:pt x="1890" y="9246"/>
                    <a:pt x="1890" y="9238"/>
                  </a:cubicBezTo>
                  <a:cubicBezTo>
                    <a:pt x="2209" y="9064"/>
                    <a:pt x="2441" y="8773"/>
                    <a:pt x="2704" y="8510"/>
                  </a:cubicBezTo>
                  <a:cubicBezTo>
                    <a:pt x="2704" y="8541"/>
                    <a:pt x="2732" y="8541"/>
                    <a:pt x="2762" y="8541"/>
                  </a:cubicBezTo>
                  <a:cubicBezTo>
                    <a:pt x="3197" y="8657"/>
                    <a:pt x="3576" y="8773"/>
                    <a:pt x="3982" y="8947"/>
                  </a:cubicBezTo>
                  <a:cubicBezTo>
                    <a:pt x="4040" y="8975"/>
                    <a:pt x="4099" y="8975"/>
                    <a:pt x="4126" y="9006"/>
                  </a:cubicBezTo>
                  <a:cubicBezTo>
                    <a:pt x="4040" y="9266"/>
                    <a:pt x="3952" y="9587"/>
                    <a:pt x="3924" y="9877"/>
                  </a:cubicBezTo>
                  <a:cubicBezTo>
                    <a:pt x="3836" y="9963"/>
                    <a:pt x="3750" y="10079"/>
                    <a:pt x="3692" y="10168"/>
                  </a:cubicBezTo>
                  <a:cubicBezTo>
                    <a:pt x="3652" y="10187"/>
                    <a:pt x="3667" y="10221"/>
                    <a:pt x="3689" y="10221"/>
                  </a:cubicBezTo>
                  <a:cubicBezTo>
                    <a:pt x="3699" y="10221"/>
                    <a:pt x="3711" y="10214"/>
                    <a:pt x="3720" y="10196"/>
                  </a:cubicBezTo>
                  <a:cubicBezTo>
                    <a:pt x="3808" y="10138"/>
                    <a:pt x="3866" y="10052"/>
                    <a:pt x="3924" y="9993"/>
                  </a:cubicBezTo>
                  <a:cubicBezTo>
                    <a:pt x="3924" y="10079"/>
                    <a:pt x="3924" y="10168"/>
                    <a:pt x="3952" y="10254"/>
                  </a:cubicBezTo>
                  <a:cubicBezTo>
                    <a:pt x="3938" y="10254"/>
                    <a:pt x="3931" y="10261"/>
                    <a:pt x="3924" y="10269"/>
                  </a:cubicBezTo>
                  <a:lnTo>
                    <a:pt x="3924" y="10269"/>
                  </a:lnTo>
                  <a:cubicBezTo>
                    <a:pt x="3924" y="10265"/>
                    <a:pt x="3924" y="10260"/>
                    <a:pt x="3924" y="10254"/>
                  </a:cubicBezTo>
                  <a:cubicBezTo>
                    <a:pt x="3924" y="10240"/>
                    <a:pt x="3910" y="10233"/>
                    <a:pt x="3895" y="10233"/>
                  </a:cubicBezTo>
                  <a:cubicBezTo>
                    <a:pt x="3881" y="10233"/>
                    <a:pt x="3866" y="10240"/>
                    <a:pt x="3866" y="10254"/>
                  </a:cubicBezTo>
                  <a:cubicBezTo>
                    <a:pt x="3866" y="10284"/>
                    <a:pt x="3836" y="10312"/>
                    <a:pt x="3836" y="10370"/>
                  </a:cubicBezTo>
                  <a:cubicBezTo>
                    <a:pt x="3778" y="10370"/>
                    <a:pt x="3720" y="10370"/>
                    <a:pt x="3662" y="10342"/>
                  </a:cubicBezTo>
                  <a:cubicBezTo>
                    <a:pt x="3662" y="10342"/>
                    <a:pt x="3662" y="10312"/>
                    <a:pt x="3692" y="10312"/>
                  </a:cubicBezTo>
                  <a:cubicBezTo>
                    <a:pt x="3692" y="10292"/>
                    <a:pt x="3663" y="10271"/>
                    <a:pt x="3646" y="10271"/>
                  </a:cubicBezTo>
                  <a:cubicBezTo>
                    <a:pt x="3639" y="10271"/>
                    <a:pt x="3634" y="10275"/>
                    <a:pt x="3634" y="10284"/>
                  </a:cubicBezTo>
                  <a:cubicBezTo>
                    <a:pt x="3634" y="10312"/>
                    <a:pt x="3634" y="10342"/>
                    <a:pt x="3603" y="10342"/>
                  </a:cubicBezTo>
                  <a:cubicBezTo>
                    <a:pt x="3603" y="10342"/>
                    <a:pt x="3576" y="10342"/>
                    <a:pt x="3545" y="10312"/>
                  </a:cubicBezTo>
                  <a:cubicBezTo>
                    <a:pt x="3487" y="10284"/>
                    <a:pt x="3459" y="10284"/>
                    <a:pt x="3401" y="10254"/>
                  </a:cubicBezTo>
                  <a:cubicBezTo>
                    <a:pt x="3429" y="10196"/>
                    <a:pt x="3459" y="10138"/>
                    <a:pt x="3487" y="10110"/>
                  </a:cubicBezTo>
                  <a:cubicBezTo>
                    <a:pt x="3487" y="10075"/>
                    <a:pt x="3467" y="10061"/>
                    <a:pt x="3450" y="10061"/>
                  </a:cubicBezTo>
                  <a:cubicBezTo>
                    <a:pt x="3439" y="10061"/>
                    <a:pt x="3429" y="10068"/>
                    <a:pt x="3429" y="10079"/>
                  </a:cubicBezTo>
                  <a:cubicBezTo>
                    <a:pt x="3401" y="10138"/>
                    <a:pt x="3371" y="10168"/>
                    <a:pt x="3371" y="10196"/>
                  </a:cubicBezTo>
                  <a:cubicBezTo>
                    <a:pt x="3255" y="10110"/>
                    <a:pt x="3197" y="9993"/>
                    <a:pt x="3080" y="9877"/>
                  </a:cubicBezTo>
                  <a:cubicBezTo>
                    <a:pt x="3022" y="9847"/>
                    <a:pt x="2994" y="9819"/>
                    <a:pt x="2964" y="9789"/>
                  </a:cubicBezTo>
                  <a:cubicBezTo>
                    <a:pt x="2994" y="9761"/>
                    <a:pt x="2994" y="9731"/>
                    <a:pt x="2994" y="9703"/>
                  </a:cubicBezTo>
                  <a:cubicBezTo>
                    <a:pt x="3255" y="9498"/>
                    <a:pt x="3459" y="9266"/>
                    <a:pt x="3692" y="9033"/>
                  </a:cubicBezTo>
                  <a:cubicBezTo>
                    <a:pt x="3720" y="9006"/>
                    <a:pt x="3692" y="8975"/>
                    <a:pt x="3662" y="8975"/>
                  </a:cubicBezTo>
                  <a:cubicBezTo>
                    <a:pt x="3459" y="9180"/>
                    <a:pt x="3255" y="9382"/>
                    <a:pt x="3022" y="9587"/>
                  </a:cubicBezTo>
                  <a:cubicBezTo>
                    <a:pt x="3080" y="9440"/>
                    <a:pt x="3111" y="9266"/>
                    <a:pt x="3169" y="9122"/>
                  </a:cubicBezTo>
                  <a:lnTo>
                    <a:pt x="3429" y="8859"/>
                  </a:lnTo>
                  <a:cubicBezTo>
                    <a:pt x="3450" y="8839"/>
                    <a:pt x="3428" y="8819"/>
                    <a:pt x="3402" y="8819"/>
                  </a:cubicBezTo>
                  <a:cubicBezTo>
                    <a:pt x="3391" y="8819"/>
                    <a:pt x="3380" y="8822"/>
                    <a:pt x="3371" y="8831"/>
                  </a:cubicBezTo>
                  <a:lnTo>
                    <a:pt x="3169" y="9033"/>
                  </a:lnTo>
                  <a:cubicBezTo>
                    <a:pt x="3197" y="8975"/>
                    <a:pt x="3197" y="8917"/>
                    <a:pt x="3227" y="8859"/>
                  </a:cubicBezTo>
                  <a:cubicBezTo>
                    <a:pt x="3227" y="8839"/>
                    <a:pt x="3198" y="8819"/>
                    <a:pt x="3181" y="8819"/>
                  </a:cubicBezTo>
                  <a:cubicBezTo>
                    <a:pt x="3174" y="8819"/>
                    <a:pt x="3169" y="8822"/>
                    <a:pt x="3169" y="8831"/>
                  </a:cubicBezTo>
                  <a:cubicBezTo>
                    <a:pt x="3139" y="8917"/>
                    <a:pt x="3111" y="9006"/>
                    <a:pt x="3111" y="9092"/>
                  </a:cubicBezTo>
                  <a:lnTo>
                    <a:pt x="3022" y="9180"/>
                  </a:lnTo>
                  <a:cubicBezTo>
                    <a:pt x="2964" y="9238"/>
                    <a:pt x="2878" y="9296"/>
                    <a:pt x="2820" y="9324"/>
                  </a:cubicBezTo>
                  <a:cubicBezTo>
                    <a:pt x="2795" y="9372"/>
                    <a:pt x="2751" y="9420"/>
                    <a:pt x="2704" y="9452"/>
                  </a:cubicBezTo>
                  <a:lnTo>
                    <a:pt x="2704" y="9452"/>
                  </a:lnTo>
                  <a:cubicBezTo>
                    <a:pt x="2704" y="9449"/>
                    <a:pt x="2704" y="9445"/>
                    <a:pt x="2704" y="9440"/>
                  </a:cubicBezTo>
                  <a:cubicBezTo>
                    <a:pt x="2724" y="9421"/>
                    <a:pt x="2701" y="9400"/>
                    <a:pt x="2675" y="9400"/>
                  </a:cubicBezTo>
                  <a:cubicBezTo>
                    <a:pt x="2665" y="9400"/>
                    <a:pt x="2654" y="9403"/>
                    <a:pt x="2646" y="9412"/>
                  </a:cubicBezTo>
                  <a:cubicBezTo>
                    <a:pt x="2616" y="9440"/>
                    <a:pt x="2588" y="9498"/>
                    <a:pt x="2588" y="9529"/>
                  </a:cubicBezTo>
                  <a:cubicBezTo>
                    <a:pt x="2557" y="9556"/>
                    <a:pt x="2588" y="9587"/>
                    <a:pt x="2616" y="9587"/>
                  </a:cubicBezTo>
                  <a:cubicBezTo>
                    <a:pt x="2762" y="9587"/>
                    <a:pt x="2820" y="9440"/>
                    <a:pt x="2936" y="9354"/>
                  </a:cubicBezTo>
                  <a:cubicBezTo>
                    <a:pt x="2964" y="9296"/>
                    <a:pt x="3022" y="9266"/>
                    <a:pt x="3080" y="9208"/>
                  </a:cubicBezTo>
                  <a:lnTo>
                    <a:pt x="3080" y="9208"/>
                  </a:lnTo>
                  <a:cubicBezTo>
                    <a:pt x="3022" y="9354"/>
                    <a:pt x="2994" y="9498"/>
                    <a:pt x="2936" y="9645"/>
                  </a:cubicBezTo>
                  <a:lnTo>
                    <a:pt x="2936" y="9673"/>
                  </a:lnTo>
                  <a:lnTo>
                    <a:pt x="2936" y="9703"/>
                  </a:lnTo>
                  <a:cubicBezTo>
                    <a:pt x="2936" y="9731"/>
                    <a:pt x="2906" y="9731"/>
                    <a:pt x="2906" y="9761"/>
                  </a:cubicBezTo>
                  <a:lnTo>
                    <a:pt x="2704" y="9761"/>
                  </a:lnTo>
                  <a:cubicBezTo>
                    <a:pt x="2674" y="9761"/>
                    <a:pt x="2646" y="9761"/>
                    <a:pt x="2646" y="9789"/>
                  </a:cubicBezTo>
                  <a:lnTo>
                    <a:pt x="2499" y="9789"/>
                  </a:lnTo>
                  <a:cubicBezTo>
                    <a:pt x="2478" y="9790"/>
                    <a:pt x="2458" y="9790"/>
                    <a:pt x="2438" y="9790"/>
                  </a:cubicBezTo>
                  <a:cubicBezTo>
                    <a:pt x="1869" y="9790"/>
                    <a:pt x="1999" y="9374"/>
                    <a:pt x="1774" y="9150"/>
                  </a:cubicBezTo>
                  <a:cubicBezTo>
                    <a:pt x="1802" y="9150"/>
                    <a:pt x="1802" y="9150"/>
                    <a:pt x="1802" y="9122"/>
                  </a:cubicBezTo>
                  <a:lnTo>
                    <a:pt x="1802" y="8947"/>
                  </a:lnTo>
                  <a:lnTo>
                    <a:pt x="1832" y="8947"/>
                  </a:lnTo>
                  <a:cubicBezTo>
                    <a:pt x="2034" y="8773"/>
                    <a:pt x="2239" y="8627"/>
                    <a:pt x="2413" y="8452"/>
                  </a:cubicBezTo>
                  <a:lnTo>
                    <a:pt x="2413" y="8424"/>
                  </a:lnTo>
                  <a:close/>
                  <a:moveTo>
                    <a:pt x="2557" y="10021"/>
                  </a:moveTo>
                  <a:cubicBezTo>
                    <a:pt x="2471" y="10196"/>
                    <a:pt x="2413" y="10342"/>
                    <a:pt x="2355" y="10516"/>
                  </a:cubicBezTo>
                  <a:cubicBezTo>
                    <a:pt x="2297" y="10342"/>
                    <a:pt x="2239" y="10196"/>
                    <a:pt x="2181" y="10052"/>
                  </a:cubicBezTo>
                  <a:lnTo>
                    <a:pt x="2239" y="10052"/>
                  </a:lnTo>
                  <a:cubicBezTo>
                    <a:pt x="2273" y="10060"/>
                    <a:pt x="2304" y="10063"/>
                    <a:pt x="2334" y="10063"/>
                  </a:cubicBezTo>
                  <a:cubicBezTo>
                    <a:pt x="2408" y="10063"/>
                    <a:pt x="2475" y="10043"/>
                    <a:pt x="2557" y="10021"/>
                  </a:cubicBezTo>
                  <a:close/>
                  <a:moveTo>
                    <a:pt x="3053" y="10284"/>
                  </a:moveTo>
                  <a:lnTo>
                    <a:pt x="3139" y="10370"/>
                  </a:lnTo>
                  <a:cubicBezTo>
                    <a:pt x="3169" y="10428"/>
                    <a:pt x="3197" y="10458"/>
                    <a:pt x="3255" y="10486"/>
                  </a:cubicBezTo>
                  <a:cubicBezTo>
                    <a:pt x="3197" y="10575"/>
                    <a:pt x="3169" y="10633"/>
                    <a:pt x="3139" y="10719"/>
                  </a:cubicBezTo>
                  <a:cubicBezTo>
                    <a:pt x="3111" y="10575"/>
                    <a:pt x="3111" y="10428"/>
                    <a:pt x="3053" y="10284"/>
                  </a:cubicBezTo>
                  <a:close/>
                  <a:moveTo>
                    <a:pt x="4215" y="10633"/>
                  </a:moveTo>
                  <a:cubicBezTo>
                    <a:pt x="4215" y="10661"/>
                    <a:pt x="4215" y="10661"/>
                    <a:pt x="4185" y="10691"/>
                  </a:cubicBezTo>
                  <a:cubicBezTo>
                    <a:pt x="4185" y="10691"/>
                    <a:pt x="4172" y="10677"/>
                    <a:pt x="4164" y="10677"/>
                  </a:cubicBezTo>
                  <a:cubicBezTo>
                    <a:pt x="4160" y="10677"/>
                    <a:pt x="4157" y="10681"/>
                    <a:pt x="4157" y="10691"/>
                  </a:cubicBezTo>
                  <a:lnTo>
                    <a:pt x="4157" y="10719"/>
                  </a:lnTo>
                  <a:cubicBezTo>
                    <a:pt x="4126" y="10691"/>
                    <a:pt x="4126" y="10661"/>
                    <a:pt x="4126" y="10661"/>
                  </a:cubicBezTo>
                  <a:cubicBezTo>
                    <a:pt x="4157" y="10633"/>
                    <a:pt x="4185" y="10633"/>
                    <a:pt x="4215" y="10633"/>
                  </a:cubicBezTo>
                  <a:close/>
                  <a:moveTo>
                    <a:pt x="4185" y="9006"/>
                  </a:moveTo>
                  <a:cubicBezTo>
                    <a:pt x="4505" y="9122"/>
                    <a:pt x="4824" y="9150"/>
                    <a:pt x="5173" y="9180"/>
                  </a:cubicBezTo>
                  <a:cubicBezTo>
                    <a:pt x="5261" y="9180"/>
                    <a:pt x="5347" y="9180"/>
                    <a:pt x="5435" y="9208"/>
                  </a:cubicBezTo>
                  <a:cubicBezTo>
                    <a:pt x="5405" y="9354"/>
                    <a:pt x="5377" y="9498"/>
                    <a:pt x="5347" y="9673"/>
                  </a:cubicBezTo>
                  <a:cubicBezTo>
                    <a:pt x="5173" y="9877"/>
                    <a:pt x="5028" y="10079"/>
                    <a:pt x="4882" y="10284"/>
                  </a:cubicBezTo>
                  <a:lnTo>
                    <a:pt x="4854" y="10284"/>
                  </a:lnTo>
                  <a:cubicBezTo>
                    <a:pt x="4854" y="10312"/>
                    <a:pt x="4824" y="10342"/>
                    <a:pt x="4796" y="10370"/>
                  </a:cubicBezTo>
                  <a:cubicBezTo>
                    <a:pt x="4772" y="10394"/>
                    <a:pt x="4824" y="10437"/>
                    <a:pt x="4860" y="10437"/>
                  </a:cubicBezTo>
                  <a:cubicBezTo>
                    <a:pt x="4869" y="10437"/>
                    <a:pt x="4876" y="10434"/>
                    <a:pt x="4882" y="10428"/>
                  </a:cubicBezTo>
                  <a:cubicBezTo>
                    <a:pt x="5023" y="10233"/>
                    <a:pt x="5162" y="10065"/>
                    <a:pt x="5303" y="9897"/>
                  </a:cubicBezTo>
                  <a:lnTo>
                    <a:pt x="5303" y="9897"/>
                  </a:lnTo>
                  <a:cubicBezTo>
                    <a:pt x="5289" y="9919"/>
                    <a:pt x="5289" y="9942"/>
                    <a:pt x="5289" y="9963"/>
                  </a:cubicBezTo>
                  <a:cubicBezTo>
                    <a:pt x="5231" y="10196"/>
                    <a:pt x="5203" y="10428"/>
                    <a:pt x="5261" y="10691"/>
                  </a:cubicBezTo>
                  <a:cubicBezTo>
                    <a:pt x="5272" y="10702"/>
                    <a:pt x="5289" y="10709"/>
                    <a:pt x="5304" y="10709"/>
                  </a:cubicBezTo>
                  <a:cubicBezTo>
                    <a:pt x="5327" y="10709"/>
                    <a:pt x="5347" y="10695"/>
                    <a:pt x="5347" y="10661"/>
                  </a:cubicBezTo>
                  <a:cubicBezTo>
                    <a:pt x="5319" y="10575"/>
                    <a:pt x="5289" y="10458"/>
                    <a:pt x="5289" y="10370"/>
                  </a:cubicBezTo>
                  <a:cubicBezTo>
                    <a:pt x="5319" y="10370"/>
                    <a:pt x="5319" y="10370"/>
                    <a:pt x="5319" y="10342"/>
                  </a:cubicBezTo>
                  <a:cubicBezTo>
                    <a:pt x="5521" y="10138"/>
                    <a:pt x="5696" y="9905"/>
                    <a:pt x="5870" y="9673"/>
                  </a:cubicBezTo>
                  <a:cubicBezTo>
                    <a:pt x="5891" y="9653"/>
                    <a:pt x="5869" y="9632"/>
                    <a:pt x="5843" y="9632"/>
                  </a:cubicBezTo>
                  <a:cubicBezTo>
                    <a:pt x="5832" y="9632"/>
                    <a:pt x="5821" y="9636"/>
                    <a:pt x="5812" y="9645"/>
                  </a:cubicBezTo>
                  <a:cubicBezTo>
                    <a:pt x="5637" y="9847"/>
                    <a:pt x="5493" y="10079"/>
                    <a:pt x="5289" y="10284"/>
                  </a:cubicBezTo>
                  <a:cubicBezTo>
                    <a:pt x="5319" y="10110"/>
                    <a:pt x="5347" y="9935"/>
                    <a:pt x="5377" y="9789"/>
                  </a:cubicBezTo>
                  <a:cubicBezTo>
                    <a:pt x="5493" y="9615"/>
                    <a:pt x="5610" y="9470"/>
                    <a:pt x="5726" y="9324"/>
                  </a:cubicBezTo>
                  <a:cubicBezTo>
                    <a:pt x="5745" y="9283"/>
                    <a:pt x="5722" y="9242"/>
                    <a:pt x="5697" y="9242"/>
                  </a:cubicBezTo>
                  <a:cubicBezTo>
                    <a:pt x="5687" y="9242"/>
                    <a:pt x="5676" y="9249"/>
                    <a:pt x="5668" y="9266"/>
                  </a:cubicBezTo>
                  <a:cubicBezTo>
                    <a:pt x="5579" y="9382"/>
                    <a:pt x="5493" y="9498"/>
                    <a:pt x="5405" y="9587"/>
                  </a:cubicBezTo>
                  <a:cubicBezTo>
                    <a:pt x="5435" y="9470"/>
                    <a:pt x="5435" y="9324"/>
                    <a:pt x="5463" y="9208"/>
                  </a:cubicBezTo>
                  <a:cubicBezTo>
                    <a:pt x="5657" y="9208"/>
                    <a:pt x="5850" y="9195"/>
                    <a:pt x="6036" y="9195"/>
                  </a:cubicBezTo>
                  <a:cubicBezTo>
                    <a:pt x="6129" y="9195"/>
                    <a:pt x="6219" y="9198"/>
                    <a:pt x="6307" y="9208"/>
                  </a:cubicBezTo>
                  <a:cubicBezTo>
                    <a:pt x="6307" y="9440"/>
                    <a:pt x="6307" y="9645"/>
                    <a:pt x="6277" y="9877"/>
                  </a:cubicBezTo>
                  <a:cubicBezTo>
                    <a:pt x="6133" y="10110"/>
                    <a:pt x="5958" y="10312"/>
                    <a:pt x="5812" y="10544"/>
                  </a:cubicBezTo>
                  <a:cubicBezTo>
                    <a:pt x="5792" y="10566"/>
                    <a:pt x="5815" y="10586"/>
                    <a:pt x="5841" y="10586"/>
                  </a:cubicBezTo>
                  <a:cubicBezTo>
                    <a:pt x="5851" y="10586"/>
                    <a:pt x="5862" y="10583"/>
                    <a:pt x="5870" y="10575"/>
                  </a:cubicBezTo>
                  <a:cubicBezTo>
                    <a:pt x="6016" y="10400"/>
                    <a:pt x="6133" y="10196"/>
                    <a:pt x="6277" y="9993"/>
                  </a:cubicBezTo>
                  <a:lnTo>
                    <a:pt x="6277" y="10079"/>
                  </a:lnTo>
                  <a:cubicBezTo>
                    <a:pt x="6277" y="10168"/>
                    <a:pt x="6249" y="10284"/>
                    <a:pt x="6277" y="10370"/>
                  </a:cubicBezTo>
                  <a:cubicBezTo>
                    <a:pt x="6219" y="10458"/>
                    <a:pt x="6191" y="10544"/>
                    <a:pt x="6133" y="10602"/>
                  </a:cubicBezTo>
                  <a:cubicBezTo>
                    <a:pt x="6133" y="10639"/>
                    <a:pt x="6143" y="10664"/>
                    <a:pt x="6159" y="10664"/>
                  </a:cubicBezTo>
                  <a:cubicBezTo>
                    <a:pt x="6168" y="10664"/>
                    <a:pt x="6179" y="10655"/>
                    <a:pt x="6191" y="10633"/>
                  </a:cubicBezTo>
                  <a:cubicBezTo>
                    <a:pt x="6219" y="10602"/>
                    <a:pt x="6249" y="10544"/>
                    <a:pt x="6277" y="10486"/>
                  </a:cubicBezTo>
                  <a:cubicBezTo>
                    <a:pt x="6307" y="10544"/>
                    <a:pt x="6307" y="10575"/>
                    <a:pt x="6335" y="10633"/>
                  </a:cubicBezTo>
                  <a:lnTo>
                    <a:pt x="6074" y="10719"/>
                  </a:lnTo>
                  <a:cubicBezTo>
                    <a:pt x="6074" y="10705"/>
                    <a:pt x="6060" y="10698"/>
                    <a:pt x="6049" y="10698"/>
                  </a:cubicBezTo>
                  <a:cubicBezTo>
                    <a:pt x="6038" y="10698"/>
                    <a:pt x="6030" y="10705"/>
                    <a:pt x="6044" y="10719"/>
                  </a:cubicBezTo>
                  <a:lnTo>
                    <a:pt x="6044" y="10749"/>
                  </a:lnTo>
                  <a:cubicBezTo>
                    <a:pt x="5888" y="10813"/>
                    <a:pt x="5753" y="10842"/>
                    <a:pt x="5627" y="10842"/>
                  </a:cubicBezTo>
                  <a:cubicBezTo>
                    <a:pt x="5356" y="10842"/>
                    <a:pt x="5132" y="10705"/>
                    <a:pt x="4854" y="10486"/>
                  </a:cubicBezTo>
                  <a:cubicBezTo>
                    <a:pt x="4672" y="10383"/>
                    <a:pt x="4538" y="10279"/>
                    <a:pt x="4346" y="10279"/>
                  </a:cubicBezTo>
                  <a:cubicBezTo>
                    <a:pt x="4323" y="10279"/>
                    <a:pt x="4298" y="10281"/>
                    <a:pt x="4273" y="10284"/>
                  </a:cubicBezTo>
                  <a:cubicBezTo>
                    <a:pt x="4185" y="10284"/>
                    <a:pt x="4126" y="10284"/>
                    <a:pt x="4068" y="10312"/>
                  </a:cubicBezTo>
                  <a:cubicBezTo>
                    <a:pt x="4010" y="10196"/>
                    <a:pt x="4010" y="10052"/>
                    <a:pt x="4010" y="9905"/>
                  </a:cubicBezTo>
                  <a:cubicBezTo>
                    <a:pt x="4185" y="9673"/>
                    <a:pt x="4389" y="9470"/>
                    <a:pt x="4563" y="9238"/>
                  </a:cubicBezTo>
                  <a:cubicBezTo>
                    <a:pt x="4583" y="9217"/>
                    <a:pt x="4575" y="9196"/>
                    <a:pt x="4558" y="9196"/>
                  </a:cubicBezTo>
                  <a:cubicBezTo>
                    <a:pt x="4551" y="9196"/>
                    <a:pt x="4542" y="9200"/>
                    <a:pt x="4533" y="9208"/>
                  </a:cubicBezTo>
                  <a:cubicBezTo>
                    <a:pt x="4359" y="9412"/>
                    <a:pt x="4185" y="9587"/>
                    <a:pt x="4010" y="9789"/>
                  </a:cubicBezTo>
                  <a:cubicBezTo>
                    <a:pt x="4040" y="9529"/>
                    <a:pt x="4099" y="9266"/>
                    <a:pt x="4185" y="9006"/>
                  </a:cubicBezTo>
                  <a:close/>
                  <a:moveTo>
                    <a:pt x="16014" y="7647"/>
                  </a:moveTo>
                  <a:cubicBezTo>
                    <a:pt x="16025" y="7647"/>
                    <a:pt x="16040" y="7697"/>
                    <a:pt x="16098" y="7813"/>
                  </a:cubicBezTo>
                  <a:cubicBezTo>
                    <a:pt x="16156" y="7871"/>
                    <a:pt x="16214" y="8018"/>
                    <a:pt x="16214" y="8076"/>
                  </a:cubicBezTo>
                  <a:cubicBezTo>
                    <a:pt x="16330" y="8336"/>
                    <a:pt x="16302" y="8394"/>
                    <a:pt x="16214" y="8599"/>
                  </a:cubicBezTo>
                  <a:cubicBezTo>
                    <a:pt x="16128" y="8743"/>
                    <a:pt x="16039" y="8917"/>
                    <a:pt x="15953" y="9064"/>
                  </a:cubicBezTo>
                  <a:cubicBezTo>
                    <a:pt x="15923" y="9064"/>
                    <a:pt x="15895" y="9092"/>
                    <a:pt x="15895" y="9122"/>
                  </a:cubicBezTo>
                  <a:cubicBezTo>
                    <a:pt x="15837" y="9208"/>
                    <a:pt x="15807" y="9296"/>
                    <a:pt x="15779" y="9354"/>
                  </a:cubicBezTo>
                  <a:cubicBezTo>
                    <a:pt x="15749" y="9382"/>
                    <a:pt x="15721" y="9440"/>
                    <a:pt x="15691" y="9470"/>
                  </a:cubicBezTo>
                  <a:cubicBezTo>
                    <a:pt x="15663" y="9470"/>
                    <a:pt x="15663" y="9498"/>
                    <a:pt x="15663" y="9498"/>
                  </a:cubicBezTo>
                  <a:cubicBezTo>
                    <a:pt x="15605" y="9556"/>
                    <a:pt x="15516" y="9587"/>
                    <a:pt x="15372" y="9615"/>
                  </a:cubicBezTo>
                  <a:cubicBezTo>
                    <a:pt x="15284" y="9645"/>
                    <a:pt x="15226" y="9645"/>
                    <a:pt x="15140" y="9673"/>
                  </a:cubicBezTo>
                  <a:cubicBezTo>
                    <a:pt x="14907" y="9761"/>
                    <a:pt x="14791" y="10021"/>
                    <a:pt x="14559" y="10138"/>
                  </a:cubicBezTo>
                  <a:cubicBezTo>
                    <a:pt x="14514" y="10156"/>
                    <a:pt x="14471" y="10163"/>
                    <a:pt x="14431" y="10163"/>
                  </a:cubicBezTo>
                  <a:cubicBezTo>
                    <a:pt x="14222" y="10163"/>
                    <a:pt x="14065" y="9961"/>
                    <a:pt x="13840" y="9961"/>
                  </a:cubicBezTo>
                  <a:cubicBezTo>
                    <a:pt x="13828" y="9961"/>
                    <a:pt x="13816" y="9962"/>
                    <a:pt x="13803" y="9963"/>
                  </a:cubicBezTo>
                  <a:cubicBezTo>
                    <a:pt x="13715" y="9993"/>
                    <a:pt x="13657" y="10052"/>
                    <a:pt x="13571" y="10110"/>
                  </a:cubicBezTo>
                  <a:cubicBezTo>
                    <a:pt x="13308" y="10284"/>
                    <a:pt x="13280" y="10486"/>
                    <a:pt x="12932" y="10516"/>
                  </a:cubicBezTo>
                  <a:cubicBezTo>
                    <a:pt x="12870" y="10528"/>
                    <a:pt x="12821" y="10532"/>
                    <a:pt x="12779" y="10532"/>
                  </a:cubicBezTo>
                  <a:cubicBezTo>
                    <a:pt x="12601" y="10532"/>
                    <a:pt x="12561" y="10447"/>
                    <a:pt x="12350" y="10400"/>
                  </a:cubicBezTo>
                  <a:cubicBezTo>
                    <a:pt x="12306" y="10385"/>
                    <a:pt x="12255" y="10378"/>
                    <a:pt x="12204" y="10378"/>
                  </a:cubicBezTo>
                  <a:cubicBezTo>
                    <a:pt x="12153" y="10378"/>
                    <a:pt x="12103" y="10385"/>
                    <a:pt x="12060" y="10400"/>
                  </a:cubicBezTo>
                  <a:cubicBezTo>
                    <a:pt x="11972" y="10428"/>
                    <a:pt x="11886" y="10486"/>
                    <a:pt x="11827" y="10544"/>
                  </a:cubicBezTo>
                  <a:cubicBezTo>
                    <a:pt x="11769" y="10602"/>
                    <a:pt x="11711" y="10633"/>
                    <a:pt x="11653" y="10691"/>
                  </a:cubicBezTo>
                  <a:lnTo>
                    <a:pt x="11653" y="10661"/>
                  </a:lnTo>
                  <a:cubicBezTo>
                    <a:pt x="11653" y="10618"/>
                    <a:pt x="11631" y="10596"/>
                    <a:pt x="11609" y="10596"/>
                  </a:cubicBezTo>
                  <a:cubicBezTo>
                    <a:pt x="11587" y="10596"/>
                    <a:pt x="11565" y="10618"/>
                    <a:pt x="11565" y="10661"/>
                  </a:cubicBezTo>
                  <a:lnTo>
                    <a:pt x="11565" y="10749"/>
                  </a:lnTo>
                  <a:cubicBezTo>
                    <a:pt x="11488" y="10777"/>
                    <a:pt x="11411" y="10790"/>
                    <a:pt x="11334" y="10790"/>
                  </a:cubicBezTo>
                  <a:cubicBezTo>
                    <a:pt x="11178" y="10790"/>
                    <a:pt x="11023" y="10738"/>
                    <a:pt x="10867" y="10661"/>
                  </a:cubicBezTo>
                  <a:cubicBezTo>
                    <a:pt x="10751" y="10633"/>
                    <a:pt x="10665" y="10575"/>
                    <a:pt x="10549" y="10544"/>
                  </a:cubicBezTo>
                  <a:cubicBezTo>
                    <a:pt x="10635" y="10370"/>
                    <a:pt x="10781" y="10226"/>
                    <a:pt x="10898" y="10079"/>
                  </a:cubicBezTo>
                  <a:cubicBezTo>
                    <a:pt x="10898" y="10052"/>
                    <a:pt x="10898" y="10052"/>
                    <a:pt x="10867" y="10052"/>
                  </a:cubicBezTo>
                  <a:cubicBezTo>
                    <a:pt x="10751" y="10196"/>
                    <a:pt x="10607" y="10342"/>
                    <a:pt x="10519" y="10516"/>
                  </a:cubicBezTo>
                  <a:cubicBezTo>
                    <a:pt x="10476" y="10501"/>
                    <a:pt x="10440" y="10494"/>
                    <a:pt x="10403" y="10494"/>
                  </a:cubicBezTo>
                  <a:cubicBezTo>
                    <a:pt x="10367" y="10494"/>
                    <a:pt x="10331" y="10501"/>
                    <a:pt x="10286" y="10516"/>
                  </a:cubicBezTo>
                  <a:cubicBezTo>
                    <a:pt x="9968" y="10544"/>
                    <a:pt x="9794" y="10865"/>
                    <a:pt x="9503" y="10981"/>
                  </a:cubicBezTo>
                  <a:lnTo>
                    <a:pt x="9445" y="10981"/>
                  </a:lnTo>
                  <a:cubicBezTo>
                    <a:pt x="9415" y="10951"/>
                    <a:pt x="9415" y="10893"/>
                    <a:pt x="9415" y="10865"/>
                  </a:cubicBezTo>
                  <a:cubicBezTo>
                    <a:pt x="9415" y="10821"/>
                    <a:pt x="9386" y="10799"/>
                    <a:pt x="9357" y="10799"/>
                  </a:cubicBezTo>
                  <a:cubicBezTo>
                    <a:pt x="9328" y="10799"/>
                    <a:pt x="9298" y="10821"/>
                    <a:pt x="9298" y="10865"/>
                  </a:cubicBezTo>
                  <a:lnTo>
                    <a:pt x="9298" y="11009"/>
                  </a:lnTo>
                  <a:cubicBezTo>
                    <a:pt x="9273" y="11013"/>
                    <a:pt x="9250" y="11015"/>
                    <a:pt x="9228" y="11015"/>
                  </a:cubicBezTo>
                  <a:cubicBezTo>
                    <a:pt x="8913" y="11015"/>
                    <a:pt x="8841" y="10657"/>
                    <a:pt x="8515" y="10602"/>
                  </a:cubicBezTo>
                  <a:cubicBezTo>
                    <a:pt x="8491" y="10598"/>
                    <a:pt x="8468" y="10595"/>
                    <a:pt x="8445" y="10595"/>
                  </a:cubicBezTo>
                  <a:cubicBezTo>
                    <a:pt x="8191" y="10595"/>
                    <a:pt x="7999" y="10875"/>
                    <a:pt x="7760" y="10981"/>
                  </a:cubicBezTo>
                  <a:cubicBezTo>
                    <a:pt x="7656" y="11015"/>
                    <a:pt x="7566" y="11031"/>
                    <a:pt x="7486" y="11031"/>
                  </a:cubicBezTo>
                  <a:cubicBezTo>
                    <a:pt x="7364" y="11031"/>
                    <a:pt x="7266" y="10994"/>
                    <a:pt x="7179" y="10923"/>
                  </a:cubicBezTo>
                  <a:lnTo>
                    <a:pt x="7179" y="10865"/>
                  </a:lnTo>
                  <a:cubicBezTo>
                    <a:pt x="7179" y="10836"/>
                    <a:pt x="7156" y="10822"/>
                    <a:pt x="7134" y="10822"/>
                  </a:cubicBezTo>
                  <a:cubicBezTo>
                    <a:pt x="7112" y="10822"/>
                    <a:pt x="7090" y="10836"/>
                    <a:pt x="7090" y="10865"/>
                  </a:cubicBezTo>
                  <a:cubicBezTo>
                    <a:pt x="6974" y="10777"/>
                    <a:pt x="6888" y="10691"/>
                    <a:pt x="6742" y="10633"/>
                  </a:cubicBezTo>
                  <a:cubicBezTo>
                    <a:pt x="6683" y="10602"/>
                    <a:pt x="6625" y="10602"/>
                    <a:pt x="6597" y="10602"/>
                  </a:cubicBezTo>
                  <a:cubicBezTo>
                    <a:pt x="6625" y="10516"/>
                    <a:pt x="6683" y="10458"/>
                    <a:pt x="6742" y="10400"/>
                  </a:cubicBezTo>
                  <a:cubicBezTo>
                    <a:pt x="6742" y="10364"/>
                    <a:pt x="6731" y="10339"/>
                    <a:pt x="6715" y="10339"/>
                  </a:cubicBezTo>
                  <a:cubicBezTo>
                    <a:pt x="6706" y="10339"/>
                    <a:pt x="6695" y="10348"/>
                    <a:pt x="6683" y="10370"/>
                  </a:cubicBezTo>
                  <a:cubicBezTo>
                    <a:pt x="6625" y="10428"/>
                    <a:pt x="6567" y="10516"/>
                    <a:pt x="6509" y="10602"/>
                  </a:cubicBezTo>
                  <a:lnTo>
                    <a:pt x="6393" y="10602"/>
                  </a:lnTo>
                  <a:cubicBezTo>
                    <a:pt x="6365" y="10544"/>
                    <a:pt x="6365" y="10458"/>
                    <a:pt x="6335" y="10400"/>
                  </a:cubicBezTo>
                  <a:cubicBezTo>
                    <a:pt x="6423" y="10254"/>
                    <a:pt x="6539" y="10079"/>
                    <a:pt x="6625" y="9935"/>
                  </a:cubicBezTo>
                  <a:cubicBezTo>
                    <a:pt x="6647" y="9914"/>
                    <a:pt x="6624" y="9894"/>
                    <a:pt x="6598" y="9894"/>
                  </a:cubicBezTo>
                  <a:cubicBezTo>
                    <a:pt x="6587" y="9894"/>
                    <a:pt x="6576" y="9897"/>
                    <a:pt x="6567" y="9905"/>
                  </a:cubicBezTo>
                  <a:cubicBezTo>
                    <a:pt x="6481" y="10021"/>
                    <a:pt x="6393" y="10138"/>
                    <a:pt x="6335" y="10284"/>
                  </a:cubicBezTo>
                  <a:lnTo>
                    <a:pt x="6335" y="9905"/>
                  </a:lnTo>
                  <a:cubicBezTo>
                    <a:pt x="6393" y="9847"/>
                    <a:pt x="6423" y="9789"/>
                    <a:pt x="6481" y="9703"/>
                  </a:cubicBezTo>
                  <a:cubicBezTo>
                    <a:pt x="6501" y="9681"/>
                    <a:pt x="6477" y="9661"/>
                    <a:pt x="6452" y="9661"/>
                  </a:cubicBezTo>
                  <a:cubicBezTo>
                    <a:pt x="6442" y="9661"/>
                    <a:pt x="6431" y="9665"/>
                    <a:pt x="6423" y="9673"/>
                  </a:cubicBezTo>
                  <a:cubicBezTo>
                    <a:pt x="6393" y="9703"/>
                    <a:pt x="6365" y="9761"/>
                    <a:pt x="6335" y="9789"/>
                  </a:cubicBezTo>
                  <a:cubicBezTo>
                    <a:pt x="6335" y="9587"/>
                    <a:pt x="6335" y="9412"/>
                    <a:pt x="6365" y="9208"/>
                  </a:cubicBezTo>
                  <a:cubicBezTo>
                    <a:pt x="6481" y="9238"/>
                    <a:pt x="6597" y="9266"/>
                    <a:pt x="6714" y="9266"/>
                  </a:cubicBezTo>
                  <a:cubicBezTo>
                    <a:pt x="6830" y="9324"/>
                    <a:pt x="6974" y="9354"/>
                    <a:pt x="7120" y="9382"/>
                  </a:cubicBezTo>
                  <a:lnTo>
                    <a:pt x="7090" y="9412"/>
                  </a:lnTo>
                  <a:cubicBezTo>
                    <a:pt x="7062" y="9673"/>
                    <a:pt x="7090" y="9935"/>
                    <a:pt x="7090" y="10196"/>
                  </a:cubicBezTo>
                  <a:cubicBezTo>
                    <a:pt x="7120" y="10428"/>
                    <a:pt x="7120" y="10602"/>
                    <a:pt x="7237" y="10777"/>
                  </a:cubicBezTo>
                  <a:cubicBezTo>
                    <a:pt x="7247" y="10799"/>
                    <a:pt x="7263" y="10809"/>
                    <a:pt x="7276" y="10809"/>
                  </a:cubicBezTo>
                  <a:cubicBezTo>
                    <a:pt x="7297" y="10809"/>
                    <a:pt x="7312" y="10785"/>
                    <a:pt x="7295" y="10749"/>
                  </a:cubicBezTo>
                  <a:cubicBezTo>
                    <a:pt x="7179" y="10544"/>
                    <a:pt x="7179" y="10284"/>
                    <a:pt x="7179" y="10021"/>
                  </a:cubicBezTo>
                  <a:cubicBezTo>
                    <a:pt x="7148" y="9819"/>
                    <a:pt x="7148" y="9615"/>
                    <a:pt x="7148" y="9412"/>
                  </a:cubicBezTo>
                  <a:lnTo>
                    <a:pt x="7148" y="9382"/>
                  </a:lnTo>
                  <a:cubicBezTo>
                    <a:pt x="7353" y="9440"/>
                    <a:pt x="7555" y="9498"/>
                    <a:pt x="7760" y="9529"/>
                  </a:cubicBezTo>
                  <a:cubicBezTo>
                    <a:pt x="7860" y="9535"/>
                    <a:pt x="7959" y="9538"/>
                    <a:pt x="8059" y="9538"/>
                  </a:cubicBezTo>
                  <a:cubicBezTo>
                    <a:pt x="8853" y="9538"/>
                    <a:pt x="9628" y="9354"/>
                    <a:pt x="10403" y="9354"/>
                  </a:cubicBezTo>
                  <a:cubicBezTo>
                    <a:pt x="10781" y="9354"/>
                    <a:pt x="11130" y="9354"/>
                    <a:pt x="11507" y="9296"/>
                  </a:cubicBezTo>
                  <a:cubicBezTo>
                    <a:pt x="11972" y="9238"/>
                    <a:pt x="12436" y="9266"/>
                    <a:pt x="12901" y="9180"/>
                  </a:cubicBezTo>
                  <a:cubicBezTo>
                    <a:pt x="13280" y="9122"/>
                    <a:pt x="13687" y="9092"/>
                    <a:pt x="14064" y="9006"/>
                  </a:cubicBezTo>
                  <a:cubicBezTo>
                    <a:pt x="14412" y="8917"/>
                    <a:pt x="14761" y="8773"/>
                    <a:pt x="15110" y="8627"/>
                  </a:cubicBezTo>
                  <a:cubicBezTo>
                    <a:pt x="15372" y="8510"/>
                    <a:pt x="15663" y="8424"/>
                    <a:pt x="15837" y="8162"/>
                  </a:cubicBezTo>
                  <a:cubicBezTo>
                    <a:pt x="15923" y="8046"/>
                    <a:pt x="15923" y="7929"/>
                    <a:pt x="15953" y="7785"/>
                  </a:cubicBezTo>
                  <a:cubicBezTo>
                    <a:pt x="15997" y="7698"/>
                    <a:pt x="16003" y="7647"/>
                    <a:pt x="16014" y="7647"/>
                  </a:cubicBezTo>
                  <a:close/>
                  <a:moveTo>
                    <a:pt x="3285" y="10516"/>
                  </a:moveTo>
                  <a:cubicBezTo>
                    <a:pt x="3371" y="10575"/>
                    <a:pt x="3429" y="10602"/>
                    <a:pt x="3487" y="10633"/>
                  </a:cubicBezTo>
                  <a:cubicBezTo>
                    <a:pt x="3401" y="10835"/>
                    <a:pt x="3313" y="11067"/>
                    <a:pt x="3227" y="11272"/>
                  </a:cubicBezTo>
                  <a:cubicBezTo>
                    <a:pt x="3227" y="11156"/>
                    <a:pt x="3197" y="11009"/>
                    <a:pt x="3169" y="10865"/>
                  </a:cubicBezTo>
                  <a:lnTo>
                    <a:pt x="3169" y="10835"/>
                  </a:lnTo>
                  <a:cubicBezTo>
                    <a:pt x="3197" y="10749"/>
                    <a:pt x="3255" y="10633"/>
                    <a:pt x="3285" y="10516"/>
                  </a:cubicBezTo>
                  <a:close/>
                  <a:moveTo>
                    <a:pt x="4273" y="10633"/>
                  </a:moveTo>
                  <a:cubicBezTo>
                    <a:pt x="4389" y="10633"/>
                    <a:pt x="4475" y="10661"/>
                    <a:pt x="4622" y="10749"/>
                  </a:cubicBezTo>
                  <a:cubicBezTo>
                    <a:pt x="4505" y="11009"/>
                    <a:pt x="4359" y="11300"/>
                    <a:pt x="4273" y="11590"/>
                  </a:cubicBezTo>
                  <a:cubicBezTo>
                    <a:pt x="4273" y="11504"/>
                    <a:pt x="4243" y="11416"/>
                    <a:pt x="4243" y="11358"/>
                  </a:cubicBezTo>
                  <a:cubicBezTo>
                    <a:pt x="4243" y="11300"/>
                    <a:pt x="4273" y="11272"/>
                    <a:pt x="4273" y="11214"/>
                  </a:cubicBezTo>
                  <a:cubicBezTo>
                    <a:pt x="4292" y="11214"/>
                    <a:pt x="4285" y="11200"/>
                    <a:pt x="4270" y="11200"/>
                  </a:cubicBezTo>
                  <a:cubicBezTo>
                    <a:pt x="4263" y="11200"/>
                    <a:pt x="4253" y="11204"/>
                    <a:pt x="4243" y="11214"/>
                  </a:cubicBezTo>
                  <a:lnTo>
                    <a:pt x="4243" y="11272"/>
                  </a:lnTo>
                  <a:cubicBezTo>
                    <a:pt x="4215" y="11125"/>
                    <a:pt x="4185" y="11009"/>
                    <a:pt x="4185" y="10865"/>
                  </a:cubicBezTo>
                  <a:cubicBezTo>
                    <a:pt x="4215" y="10807"/>
                    <a:pt x="4243" y="10719"/>
                    <a:pt x="4273" y="10633"/>
                  </a:cubicBezTo>
                  <a:close/>
                  <a:moveTo>
                    <a:pt x="5056" y="11067"/>
                  </a:moveTo>
                  <a:cubicBezTo>
                    <a:pt x="5145" y="11098"/>
                    <a:pt x="5231" y="11156"/>
                    <a:pt x="5319" y="11156"/>
                  </a:cubicBezTo>
                  <a:cubicBezTo>
                    <a:pt x="5261" y="11300"/>
                    <a:pt x="5203" y="11416"/>
                    <a:pt x="5114" y="11562"/>
                  </a:cubicBezTo>
                  <a:cubicBezTo>
                    <a:pt x="5114" y="11590"/>
                    <a:pt x="5087" y="11621"/>
                    <a:pt x="5087" y="11648"/>
                  </a:cubicBezTo>
                  <a:lnTo>
                    <a:pt x="4998" y="11125"/>
                  </a:lnTo>
                  <a:cubicBezTo>
                    <a:pt x="5028" y="11098"/>
                    <a:pt x="5028" y="11067"/>
                    <a:pt x="5056" y="11067"/>
                  </a:cubicBezTo>
                  <a:close/>
                  <a:moveTo>
                    <a:pt x="3545" y="10633"/>
                  </a:moveTo>
                  <a:cubicBezTo>
                    <a:pt x="3603" y="10661"/>
                    <a:pt x="3662" y="10661"/>
                    <a:pt x="3720" y="10691"/>
                  </a:cubicBezTo>
                  <a:cubicBezTo>
                    <a:pt x="3603" y="11009"/>
                    <a:pt x="3459" y="11358"/>
                    <a:pt x="3313" y="11707"/>
                  </a:cubicBezTo>
                  <a:cubicBezTo>
                    <a:pt x="3285" y="11590"/>
                    <a:pt x="3285" y="11504"/>
                    <a:pt x="3255" y="11416"/>
                  </a:cubicBezTo>
                  <a:cubicBezTo>
                    <a:pt x="3343" y="11156"/>
                    <a:pt x="3459" y="10893"/>
                    <a:pt x="3545" y="10633"/>
                  </a:cubicBezTo>
                  <a:close/>
                  <a:moveTo>
                    <a:pt x="3982" y="10661"/>
                  </a:moveTo>
                  <a:cubicBezTo>
                    <a:pt x="4010" y="10777"/>
                    <a:pt x="4040" y="10865"/>
                    <a:pt x="4040" y="10981"/>
                  </a:cubicBezTo>
                  <a:cubicBezTo>
                    <a:pt x="3924" y="11330"/>
                    <a:pt x="3778" y="11707"/>
                    <a:pt x="3634" y="12085"/>
                  </a:cubicBezTo>
                  <a:cubicBezTo>
                    <a:pt x="3603" y="12230"/>
                    <a:pt x="3545" y="12376"/>
                    <a:pt x="3487" y="12520"/>
                  </a:cubicBezTo>
                  <a:cubicBezTo>
                    <a:pt x="3459" y="12404"/>
                    <a:pt x="3429" y="12260"/>
                    <a:pt x="3401" y="12144"/>
                  </a:cubicBezTo>
                  <a:cubicBezTo>
                    <a:pt x="3545" y="11795"/>
                    <a:pt x="3692" y="11446"/>
                    <a:pt x="3836" y="11125"/>
                  </a:cubicBezTo>
                  <a:cubicBezTo>
                    <a:pt x="3854" y="11090"/>
                    <a:pt x="3840" y="11065"/>
                    <a:pt x="3826" y="11065"/>
                  </a:cubicBezTo>
                  <a:cubicBezTo>
                    <a:pt x="3817" y="11065"/>
                    <a:pt x="3808" y="11075"/>
                    <a:pt x="3808" y="11098"/>
                  </a:cubicBezTo>
                  <a:cubicBezTo>
                    <a:pt x="3662" y="11388"/>
                    <a:pt x="3517" y="11707"/>
                    <a:pt x="3371" y="11997"/>
                  </a:cubicBezTo>
                  <a:lnTo>
                    <a:pt x="3371" y="11969"/>
                  </a:lnTo>
                  <a:cubicBezTo>
                    <a:pt x="3371" y="11911"/>
                    <a:pt x="3343" y="11853"/>
                    <a:pt x="3343" y="11823"/>
                  </a:cubicBezTo>
                  <a:cubicBezTo>
                    <a:pt x="3487" y="11446"/>
                    <a:pt x="3662" y="11067"/>
                    <a:pt x="3778" y="10691"/>
                  </a:cubicBezTo>
                  <a:lnTo>
                    <a:pt x="3866" y="10691"/>
                  </a:lnTo>
                  <a:cubicBezTo>
                    <a:pt x="3924" y="10691"/>
                    <a:pt x="3952" y="10661"/>
                    <a:pt x="3982" y="10661"/>
                  </a:cubicBezTo>
                  <a:close/>
                  <a:moveTo>
                    <a:pt x="4680" y="10777"/>
                  </a:moveTo>
                  <a:cubicBezTo>
                    <a:pt x="4766" y="10835"/>
                    <a:pt x="4824" y="10893"/>
                    <a:pt x="4912" y="10981"/>
                  </a:cubicBezTo>
                  <a:cubicBezTo>
                    <a:pt x="4940" y="11009"/>
                    <a:pt x="4940" y="11067"/>
                    <a:pt x="4940" y="11098"/>
                  </a:cubicBezTo>
                  <a:cubicBezTo>
                    <a:pt x="4796" y="11358"/>
                    <a:pt x="4649" y="11621"/>
                    <a:pt x="4563" y="11881"/>
                  </a:cubicBezTo>
                  <a:cubicBezTo>
                    <a:pt x="4563" y="11911"/>
                    <a:pt x="4563" y="11939"/>
                    <a:pt x="4591" y="11939"/>
                  </a:cubicBezTo>
                  <a:lnTo>
                    <a:pt x="4622" y="11939"/>
                  </a:lnTo>
                  <a:cubicBezTo>
                    <a:pt x="4635" y="11939"/>
                    <a:pt x="4645" y="11936"/>
                    <a:pt x="4652" y="11931"/>
                  </a:cubicBezTo>
                  <a:lnTo>
                    <a:pt x="4652" y="11931"/>
                  </a:lnTo>
                  <a:cubicBezTo>
                    <a:pt x="4544" y="12185"/>
                    <a:pt x="4452" y="12441"/>
                    <a:pt x="4359" y="12694"/>
                  </a:cubicBezTo>
                  <a:lnTo>
                    <a:pt x="4359" y="12578"/>
                  </a:lnTo>
                  <a:cubicBezTo>
                    <a:pt x="4331" y="12404"/>
                    <a:pt x="4331" y="12260"/>
                    <a:pt x="4301" y="12085"/>
                  </a:cubicBezTo>
                  <a:cubicBezTo>
                    <a:pt x="4359" y="11911"/>
                    <a:pt x="4447" y="11707"/>
                    <a:pt x="4505" y="11532"/>
                  </a:cubicBezTo>
                  <a:cubicBezTo>
                    <a:pt x="4505" y="11504"/>
                    <a:pt x="4475" y="11504"/>
                    <a:pt x="4447" y="11504"/>
                  </a:cubicBezTo>
                  <a:cubicBezTo>
                    <a:pt x="4417" y="11679"/>
                    <a:pt x="4359" y="11823"/>
                    <a:pt x="4301" y="11969"/>
                  </a:cubicBezTo>
                  <a:cubicBezTo>
                    <a:pt x="4301" y="11911"/>
                    <a:pt x="4301" y="11853"/>
                    <a:pt x="4273" y="11795"/>
                  </a:cubicBezTo>
                  <a:cubicBezTo>
                    <a:pt x="4389" y="11446"/>
                    <a:pt x="4533" y="11098"/>
                    <a:pt x="4680" y="10777"/>
                  </a:cubicBezTo>
                  <a:close/>
                  <a:moveTo>
                    <a:pt x="4068" y="11125"/>
                  </a:moveTo>
                  <a:cubicBezTo>
                    <a:pt x="4099" y="11272"/>
                    <a:pt x="4099" y="11416"/>
                    <a:pt x="4126" y="11562"/>
                  </a:cubicBezTo>
                  <a:cubicBezTo>
                    <a:pt x="3952" y="12055"/>
                    <a:pt x="3750" y="12550"/>
                    <a:pt x="3603" y="13043"/>
                  </a:cubicBezTo>
                  <a:cubicBezTo>
                    <a:pt x="3576" y="12899"/>
                    <a:pt x="3545" y="12783"/>
                    <a:pt x="3517" y="12636"/>
                  </a:cubicBezTo>
                  <a:cubicBezTo>
                    <a:pt x="3603" y="12346"/>
                    <a:pt x="3720" y="12027"/>
                    <a:pt x="3836" y="11737"/>
                  </a:cubicBezTo>
                  <a:cubicBezTo>
                    <a:pt x="3836" y="11751"/>
                    <a:pt x="3843" y="11758"/>
                    <a:pt x="3851" y="11758"/>
                  </a:cubicBezTo>
                  <a:cubicBezTo>
                    <a:pt x="3859" y="11758"/>
                    <a:pt x="3866" y="11751"/>
                    <a:pt x="3866" y="11737"/>
                  </a:cubicBezTo>
                  <a:cubicBezTo>
                    <a:pt x="3894" y="11737"/>
                    <a:pt x="3894" y="11707"/>
                    <a:pt x="3924" y="11707"/>
                  </a:cubicBezTo>
                  <a:cubicBezTo>
                    <a:pt x="3924" y="11679"/>
                    <a:pt x="3924" y="11679"/>
                    <a:pt x="3894" y="11648"/>
                  </a:cubicBezTo>
                  <a:lnTo>
                    <a:pt x="4068" y="11125"/>
                  </a:lnTo>
                  <a:close/>
                  <a:moveTo>
                    <a:pt x="4126" y="11648"/>
                  </a:moveTo>
                  <a:cubicBezTo>
                    <a:pt x="4157" y="11881"/>
                    <a:pt x="4157" y="12113"/>
                    <a:pt x="4157" y="12318"/>
                  </a:cubicBezTo>
                  <a:cubicBezTo>
                    <a:pt x="4126" y="12462"/>
                    <a:pt x="4068" y="12608"/>
                    <a:pt x="4010" y="12753"/>
                  </a:cubicBezTo>
                  <a:cubicBezTo>
                    <a:pt x="3894" y="13073"/>
                    <a:pt x="3778" y="13392"/>
                    <a:pt x="3750" y="13713"/>
                  </a:cubicBezTo>
                  <a:cubicBezTo>
                    <a:pt x="3692" y="13538"/>
                    <a:pt x="3662" y="13364"/>
                    <a:pt x="3634" y="13159"/>
                  </a:cubicBezTo>
                  <a:cubicBezTo>
                    <a:pt x="3750" y="12667"/>
                    <a:pt x="3952" y="12144"/>
                    <a:pt x="4126" y="11648"/>
                  </a:cubicBezTo>
                  <a:close/>
                  <a:moveTo>
                    <a:pt x="2646" y="10021"/>
                  </a:moveTo>
                  <a:cubicBezTo>
                    <a:pt x="2732" y="10021"/>
                    <a:pt x="2790" y="10052"/>
                    <a:pt x="2848" y="10079"/>
                  </a:cubicBezTo>
                  <a:lnTo>
                    <a:pt x="2848" y="10168"/>
                  </a:lnTo>
                  <a:cubicBezTo>
                    <a:pt x="2848" y="10197"/>
                    <a:pt x="2870" y="10211"/>
                    <a:pt x="2892" y="10211"/>
                  </a:cubicBezTo>
                  <a:cubicBezTo>
                    <a:pt x="2914" y="10211"/>
                    <a:pt x="2936" y="10197"/>
                    <a:pt x="2936" y="10168"/>
                  </a:cubicBezTo>
                  <a:lnTo>
                    <a:pt x="2936" y="10138"/>
                  </a:lnTo>
                  <a:cubicBezTo>
                    <a:pt x="2936" y="10168"/>
                    <a:pt x="2964" y="10168"/>
                    <a:pt x="2994" y="10196"/>
                  </a:cubicBezTo>
                  <a:cubicBezTo>
                    <a:pt x="3053" y="10400"/>
                    <a:pt x="3053" y="10633"/>
                    <a:pt x="3080" y="10865"/>
                  </a:cubicBezTo>
                  <a:cubicBezTo>
                    <a:pt x="2936" y="11156"/>
                    <a:pt x="2790" y="11446"/>
                    <a:pt x="2674" y="11765"/>
                  </a:cubicBezTo>
                  <a:cubicBezTo>
                    <a:pt x="2674" y="11799"/>
                    <a:pt x="2694" y="11813"/>
                    <a:pt x="2717" y="11813"/>
                  </a:cubicBezTo>
                  <a:cubicBezTo>
                    <a:pt x="2733" y="11813"/>
                    <a:pt x="2750" y="11806"/>
                    <a:pt x="2762" y="11795"/>
                  </a:cubicBezTo>
                  <a:cubicBezTo>
                    <a:pt x="2848" y="11532"/>
                    <a:pt x="2964" y="11272"/>
                    <a:pt x="3080" y="11009"/>
                  </a:cubicBezTo>
                  <a:cubicBezTo>
                    <a:pt x="3080" y="11039"/>
                    <a:pt x="3080" y="11039"/>
                    <a:pt x="3111" y="11067"/>
                  </a:cubicBezTo>
                  <a:cubicBezTo>
                    <a:pt x="3111" y="11214"/>
                    <a:pt x="3139" y="11358"/>
                    <a:pt x="3169" y="11504"/>
                  </a:cubicBezTo>
                  <a:lnTo>
                    <a:pt x="2906" y="12202"/>
                  </a:lnTo>
                  <a:cubicBezTo>
                    <a:pt x="2906" y="12237"/>
                    <a:pt x="2928" y="12262"/>
                    <a:pt x="2952" y="12262"/>
                  </a:cubicBezTo>
                  <a:cubicBezTo>
                    <a:pt x="2967" y="12262"/>
                    <a:pt x="2983" y="12252"/>
                    <a:pt x="2994" y="12230"/>
                  </a:cubicBezTo>
                  <a:lnTo>
                    <a:pt x="3169" y="11621"/>
                  </a:lnTo>
                  <a:cubicBezTo>
                    <a:pt x="3197" y="11737"/>
                    <a:pt x="3227" y="11823"/>
                    <a:pt x="3227" y="11911"/>
                  </a:cubicBezTo>
                  <a:cubicBezTo>
                    <a:pt x="3139" y="12113"/>
                    <a:pt x="3080" y="12288"/>
                    <a:pt x="2994" y="12492"/>
                  </a:cubicBezTo>
                  <a:cubicBezTo>
                    <a:pt x="2964" y="12578"/>
                    <a:pt x="2906" y="12783"/>
                    <a:pt x="2848" y="12841"/>
                  </a:cubicBezTo>
                  <a:cubicBezTo>
                    <a:pt x="2828" y="12861"/>
                    <a:pt x="2851" y="12881"/>
                    <a:pt x="2877" y="12881"/>
                  </a:cubicBezTo>
                  <a:cubicBezTo>
                    <a:pt x="2887" y="12881"/>
                    <a:pt x="2898" y="12878"/>
                    <a:pt x="2906" y="12869"/>
                  </a:cubicBezTo>
                  <a:cubicBezTo>
                    <a:pt x="2964" y="12811"/>
                    <a:pt x="3022" y="12667"/>
                    <a:pt x="3053" y="12578"/>
                  </a:cubicBezTo>
                  <a:cubicBezTo>
                    <a:pt x="3111" y="12404"/>
                    <a:pt x="3169" y="12230"/>
                    <a:pt x="3255" y="12055"/>
                  </a:cubicBezTo>
                  <a:lnTo>
                    <a:pt x="3255" y="12085"/>
                  </a:lnTo>
                  <a:cubicBezTo>
                    <a:pt x="3255" y="12144"/>
                    <a:pt x="3285" y="12171"/>
                    <a:pt x="3285" y="12230"/>
                  </a:cubicBezTo>
                  <a:cubicBezTo>
                    <a:pt x="3139" y="12550"/>
                    <a:pt x="3022" y="12841"/>
                    <a:pt x="2936" y="13159"/>
                  </a:cubicBezTo>
                  <a:cubicBezTo>
                    <a:pt x="2936" y="13177"/>
                    <a:pt x="2955" y="13193"/>
                    <a:pt x="2977" y="13193"/>
                  </a:cubicBezTo>
                  <a:cubicBezTo>
                    <a:pt x="2993" y="13193"/>
                    <a:pt x="3010" y="13184"/>
                    <a:pt x="3022" y="13159"/>
                  </a:cubicBezTo>
                  <a:cubicBezTo>
                    <a:pt x="3111" y="12899"/>
                    <a:pt x="3197" y="12636"/>
                    <a:pt x="3313" y="12376"/>
                  </a:cubicBezTo>
                  <a:cubicBezTo>
                    <a:pt x="3343" y="12520"/>
                    <a:pt x="3343" y="12694"/>
                    <a:pt x="3371" y="12841"/>
                  </a:cubicBezTo>
                  <a:lnTo>
                    <a:pt x="3197" y="13450"/>
                  </a:lnTo>
                  <a:cubicBezTo>
                    <a:pt x="3197" y="13467"/>
                    <a:pt x="3216" y="13484"/>
                    <a:pt x="3238" y="13484"/>
                  </a:cubicBezTo>
                  <a:cubicBezTo>
                    <a:pt x="3254" y="13484"/>
                    <a:pt x="3272" y="13475"/>
                    <a:pt x="3285" y="13450"/>
                  </a:cubicBezTo>
                  <a:lnTo>
                    <a:pt x="3285" y="13422"/>
                  </a:lnTo>
                  <a:lnTo>
                    <a:pt x="3285" y="13392"/>
                  </a:lnTo>
                  <a:cubicBezTo>
                    <a:pt x="3343" y="13248"/>
                    <a:pt x="3371" y="13131"/>
                    <a:pt x="3401" y="12985"/>
                  </a:cubicBezTo>
                  <a:cubicBezTo>
                    <a:pt x="3429" y="13159"/>
                    <a:pt x="3459" y="13306"/>
                    <a:pt x="3487" y="13480"/>
                  </a:cubicBezTo>
                  <a:cubicBezTo>
                    <a:pt x="3487" y="13508"/>
                    <a:pt x="3459" y="13566"/>
                    <a:pt x="3459" y="13624"/>
                  </a:cubicBezTo>
                  <a:cubicBezTo>
                    <a:pt x="3459" y="13646"/>
                    <a:pt x="3473" y="13666"/>
                    <a:pt x="3492" y="13666"/>
                  </a:cubicBezTo>
                  <a:cubicBezTo>
                    <a:pt x="3500" y="13666"/>
                    <a:pt x="3509" y="13663"/>
                    <a:pt x="3517" y="13654"/>
                  </a:cubicBezTo>
                  <a:cubicBezTo>
                    <a:pt x="3576" y="13829"/>
                    <a:pt x="3603" y="14003"/>
                    <a:pt x="3662" y="14177"/>
                  </a:cubicBezTo>
                  <a:cubicBezTo>
                    <a:pt x="3675" y="14203"/>
                    <a:pt x="3706" y="14218"/>
                    <a:pt x="3736" y="14218"/>
                  </a:cubicBezTo>
                  <a:cubicBezTo>
                    <a:pt x="3773" y="14218"/>
                    <a:pt x="3808" y="14196"/>
                    <a:pt x="3808" y="14147"/>
                  </a:cubicBezTo>
                  <a:cubicBezTo>
                    <a:pt x="3778" y="14061"/>
                    <a:pt x="3778" y="13973"/>
                    <a:pt x="3750" y="13857"/>
                  </a:cubicBezTo>
                  <a:lnTo>
                    <a:pt x="3808" y="13857"/>
                  </a:lnTo>
                  <a:cubicBezTo>
                    <a:pt x="3855" y="13834"/>
                    <a:pt x="3844" y="13791"/>
                    <a:pt x="3807" y="13791"/>
                  </a:cubicBezTo>
                  <a:cubicBezTo>
                    <a:pt x="3798" y="13791"/>
                    <a:pt x="3789" y="13793"/>
                    <a:pt x="3778" y="13799"/>
                  </a:cubicBezTo>
                  <a:cubicBezTo>
                    <a:pt x="3808" y="13771"/>
                    <a:pt x="3894" y="13276"/>
                    <a:pt x="3924" y="13217"/>
                  </a:cubicBezTo>
                  <a:cubicBezTo>
                    <a:pt x="3982" y="13043"/>
                    <a:pt x="4040" y="12869"/>
                    <a:pt x="4099" y="12667"/>
                  </a:cubicBezTo>
                  <a:cubicBezTo>
                    <a:pt x="4126" y="12608"/>
                    <a:pt x="4157" y="12520"/>
                    <a:pt x="4185" y="12462"/>
                  </a:cubicBezTo>
                  <a:lnTo>
                    <a:pt x="4185" y="12753"/>
                  </a:lnTo>
                  <a:cubicBezTo>
                    <a:pt x="4215" y="12841"/>
                    <a:pt x="4215" y="12957"/>
                    <a:pt x="4215" y="13043"/>
                  </a:cubicBezTo>
                  <a:cubicBezTo>
                    <a:pt x="4099" y="13392"/>
                    <a:pt x="3924" y="13740"/>
                    <a:pt x="3836" y="14119"/>
                  </a:cubicBezTo>
                  <a:cubicBezTo>
                    <a:pt x="3836" y="14147"/>
                    <a:pt x="3866" y="14177"/>
                    <a:pt x="3894" y="14177"/>
                  </a:cubicBezTo>
                  <a:cubicBezTo>
                    <a:pt x="3894" y="14177"/>
                    <a:pt x="3894" y="14147"/>
                    <a:pt x="3924" y="14147"/>
                  </a:cubicBezTo>
                  <a:lnTo>
                    <a:pt x="3924" y="14119"/>
                  </a:lnTo>
                  <a:cubicBezTo>
                    <a:pt x="4010" y="13799"/>
                    <a:pt x="4126" y="13508"/>
                    <a:pt x="4243" y="13217"/>
                  </a:cubicBezTo>
                  <a:cubicBezTo>
                    <a:pt x="4243" y="13392"/>
                    <a:pt x="4273" y="13538"/>
                    <a:pt x="4273" y="13713"/>
                  </a:cubicBezTo>
                  <a:cubicBezTo>
                    <a:pt x="4215" y="13945"/>
                    <a:pt x="4157" y="14147"/>
                    <a:pt x="4099" y="14380"/>
                  </a:cubicBezTo>
                  <a:cubicBezTo>
                    <a:pt x="4081" y="14414"/>
                    <a:pt x="4104" y="14428"/>
                    <a:pt x="4127" y="14428"/>
                  </a:cubicBezTo>
                  <a:cubicBezTo>
                    <a:pt x="4142" y="14428"/>
                    <a:pt x="4157" y="14421"/>
                    <a:pt x="4157" y="14410"/>
                  </a:cubicBezTo>
                  <a:cubicBezTo>
                    <a:pt x="4215" y="14236"/>
                    <a:pt x="4243" y="14089"/>
                    <a:pt x="4301" y="13945"/>
                  </a:cubicBezTo>
                  <a:cubicBezTo>
                    <a:pt x="4331" y="14147"/>
                    <a:pt x="4331" y="14352"/>
                    <a:pt x="4359" y="14554"/>
                  </a:cubicBezTo>
                  <a:cubicBezTo>
                    <a:pt x="4010" y="14438"/>
                    <a:pt x="3662" y="14263"/>
                    <a:pt x="3371" y="14031"/>
                  </a:cubicBezTo>
                  <a:cubicBezTo>
                    <a:pt x="3022" y="13771"/>
                    <a:pt x="2964" y="13334"/>
                    <a:pt x="2848" y="12957"/>
                  </a:cubicBezTo>
                  <a:cubicBezTo>
                    <a:pt x="2732" y="12578"/>
                    <a:pt x="2674" y="12171"/>
                    <a:pt x="2616" y="11795"/>
                  </a:cubicBezTo>
                  <a:cubicBezTo>
                    <a:pt x="2588" y="11679"/>
                    <a:pt x="2557" y="11590"/>
                    <a:pt x="2557" y="11474"/>
                  </a:cubicBezTo>
                  <a:cubicBezTo>
                    <a:pt x="2674" y="11098"/>
                    <a:pt x="2848" y="10749"/>
                    <a:pt x="2994" y="10370"/>
                  </a:cubicBezTo>
                  <a:cubicBezTo>
                    <a:pt x="3013" y="10370"/>
                    <a:pt x="2993" y="10358"/>
                    <a:pt x="2978" y="10358"/>
                  </a:cubicBezTo>
                  <a:cubicBezTo>
                    <a:pt x="2971" y="10358"/>
                    <a:pt x="2964" y="10361"/>
                    <a:pt x="2964" y="10370"/>
                  </a:cubicBezTo>
                  <a:cubicBezTo>
                    <a:pt x="2820" y="10691"/>
                    <a:pt x="2674" y="11009"/>
                    <a:pt x="2530" y="11358"/>
                  </a:cubicBezTo>
                  <a:cubicBezTo>
                    <a:pt x="2499" y="11242"/>
                    <a:pt x="2471" y="11125"/>
                    <a:pt x="2471" y="11039"/>
                  </a:cubicBezTo>
                  <a:cubicBezTo>
                    <a:pt x="2557" y="10807"/>
                    <a:pt x="2646" y="10602"/>
                    <a:pt x="2732" y="10370"/>
                  </a:cubicBezTo>
                  <a:cubicBezTo>
                    <a:pt x="2732" y="10356"/>
                    <a:pt x="2717" y="10349"/>
                    <a:pt x="2703" y="10349"/>
                  </a:cubicBezTo>
                  <a:cubicBezTo>
                    <a:pt x="2688" y="10349"/>
                    <a:pt x="2674" y="10356"/>
                    <a:pt x="2674" y="10370"/>
                  </a:cubicBezTo>
                  <a:cubicBezTo>
                    <a:pt x="2588" y="10544"/>
                    <a:pt x="2499" y="10749"/>
                    <a:pt x="2441" y="10923"/>
                  </a:cubicBezTo>
                  <a:cubicBezTo>
                    <a:pt x="2413" y="10807"/>
                    <a:pt x="2383" y="10719"/>
                    <a:pt x="2355" y="10602"/>
                  </a:cubicBezTo>
                  <a:cubicBezTo>
                    <a:pt x="2441" y="10400"/>
                    <a:pt x="2530" y="10196"/>
                    <a:pt x="2616" y="10021"/>
                  </a:cubicBezTo>
                  <a:close/>
                  <a:moveTo>
                    <a:pt x="4940" y="11272"/>
                  </a:moveTo>
                  <a:cubicBezTo>
                    <a:pt x="4970" y="11446"/>
                    <a:pt x="4970" y="11621"/>
                    <a:pt x="4998" y="11795"/>
                  </a:cubicBezTo>
                  <a:cubicBezTo>
                    <a:pt x="4970" y="11853"/>
                    <a:pt x="4970" y="11911"/>
                    <a:pt x="4970" y="11969"/>
                  </a:cubicBezTo>
                  <a:cubicBezTo>
                    <a:pt x="4970" y="11997"/>
                    <a:pt x="4998" y="11997"/>
                    <a:pt x="4998" y="11997"/>
                  </a:cubicBezTo>
                  <a:cubicBezTo>
                    <a:pt x="5028" y="12404"/>
                    <a:pt x="5056" y="12783"/>
                    <a:pt x="5087" y="13190"/>
                  </a:cubicBezTo>
                  <a:lnTo>
                    <a:pt x="4649" y="14584"/>
                  </a:lnTo>
                  <a:cubicBezTo>
                    <a:pt x="4649" y="14618"/>
                    <a:pt x="4679" y="14632"/>
                    <a:pt x="4704" y="14632"/>
                  </a:cubicBezTo>
                  <a:cubicBezTo>
                    <a:pt x="4722" y="14632"/>
                    <a:pt x="4738" y="14625"/>
                    <a:pt x="4738" y="14612"/>
                  </a:cubicBezTo>
                  <a:cubicBezTo>
                    <a:pt x="4854" y="14177"/>
                    <a:pt x="4970" y="13771"/>
                    <a:pt x="5087" y="13364"/>
                  </a:cubicBezTo>
                  <a:cubicBezTo>
                    <a:pt x="5114" y="13624"/>
                    <a:pt x="5145" y="13887"/>
                    <a:pt x="5145" y="14177"/>
                  </a:cubicBezTo>
                  <a:cubicBezTo>
                    <a:pt x="5087" y="14380"/>
                    <a:pt x="5028" y="14584"/>
                    <a:pt x="4998" y="14786"/>
                  </a:cubicBezTo>
                  <a:cubicBezTo>
                    <a:pt x="4854" y="14728"/>
                    <a:pt x="4708" y="14700"/>
                    <a:pt x="4563" y="14642"/>
                  </a:cubicBezTo>
                  <a:cubicBezTo>
                    <a:pt x="4563" y="14526"/>
                    <a:pt x="4533" y="14410"/>
                    <a:pt x="4533" y="14294"/>
                  </a:cubicBezTo>
                  <a:cubicBezTo>
                    <a:pt x="4563" y="14119"/>
                    <a:pt x="4649" y="13915"/>
                    <a:pt x="4708" y="13740"/>
                  </a:cubicBezTo>
                  <a:cubicBezTo>
                    <a:pt x="4796" y="13480"/>
                    <a:pt x="4882" y="13248"/>
                    <a:pt x="4940" y="12985"/>
                  </a:cubicBezTo>
                  <a:cubicBezTo>
                    <a:pt x="4961" y="12965"/>
                    <a:pt x="4939" y="12945"/>
                    <a:pt x="4924" y="12945"/>
                  </a:cubicBezTo>
                  <a:cubicBezTo>
                    <a:pt x="4917" y="12945"/>
                    <a:pt x="4912" y="12948"/>
                    <a:pt x="4912" y="12957"/>
                  </a:cubicBezTo>
                  <a:cubicBezTo>
                    <a:pt x="4796" y="13248"/>
                    <a:pt x="4708" y="13538"/>
                    <a:pt x="4622" y="13799"/>
                  </a:cubicBezTo>
                  <a:cubicBezTo>
                    <a:pt x="4591" y="13915"/>
                    <a:pt x="4533" y="14003"/>
                    <a:pt x="4505" y="14119"/>
                  </a:cubicBezTo>
                  <a:cubicBezTo>
                    <a:pt x="4475" y="13915"/>
                    <a:pt x="4475" y="13713"/>
                    <a:pt x="4447" y="13480"/>
                  </a:cubicBezTo>
                  <a:cubicBezTo>
                    <a:pt x="4591" y="13015"/>
                    <a:pt x="4766" y="12520"/>
                    <a:pt x="4882" y="12055"/>
                  </a:cubicBezTo>
                  <a:cubicBezTo>
                    <a:pt x="4882" y="12021"/>
                    <a:pt x="4862" y="12007"/>
                    <a:pt x="4846" y="12007"/>
                  </a:cubicBezTo>
                  <a:cubicBezTo>
                    <a:pt x="4834" y="12007"/>
                    <a:pt x="4824" y="12015"/>
                    <a:pt x="4824" y="12027"/>
                  </a:cubicBezTo>
                  <a:cubicBezTo>
                    <a:pt x="4708" y="12462"/>
                    <a:pt x="4563" y="12869"/>
                    <a:pt x="4417" y="13306"/>
                  </a:cubicBezTo>
                  <a:cubicBezTo>
                    <a:pt x="4417" y="13159"/>
                    <a:pt x="4389" y="12985"/>
                    <a:pt x="4359" y="12841"/>
                  </a:cubicBezTo>
                  <a:cubicBezTo>
                    <a:pt x="4505" y="12462"/>
                    <a:pt x="4649" y="12113"/>
                    <a:pt x="4796" y="11737"/>
                  </a:cubicBezTo>
                  <a:cubicBezTo>
                    <a:pt x="4796" y="11722"/>
                    <a:pt x="4781" y="11714"/>
                    <a:pt x="4767" y="11714"/>
                  </a:cubicBezTo>
                  <a:cubicBezTo>
                    <a:pt x="4752" y="11714"/>
                    <a:pt x="4738" y="11722"/>
                    <a:pt x="4738" y="11737"/>
                  </a:cubicBezTo>
                  <a:cubicBezTo>
                    <a:pt x="4713" y="11792"/>
                    <a:pt x="4688" y="11846"/>
                    <a:pt x="4665" y="11901"/>
                  </a:cubicBezTo>
                  <a:lnTo>
                    <a:pt x="4665" y="11901"/>
                  </a:lnTo>
                  <a:cubicBezTo>
                    <a:pt x="4662" y="11884"/>
                    <a:pt x="4648" y="11866"/>
                    <a:pt x="4622" y="11853"/>
                  </a:cubicBezTo>
                  <a:cubicBezTo>
                    <a:pt x="4649" y="11853"/>
                    <a:pt x="4824" y="11532"/>
                    <a:pt x="4940" y="11272"/>
                  </a:cubicBezTo>
                  <a:close/>
                  <a:moveTo>
                    <a:pt x="6074" y="11067"/>
                  </a:moveTo>
                  <a:cubicBezTo>
                    <a:pt x="6102" y="11330"/>
                    <a:pt x="6133" y="11590"/>
                    <a:pt x="6133" y="11881"/>
                  </a:cubicBezTo>
                  <a:cubicBezTo>
                    <a:pt x="6074" y="11997"/>
                    <a:pt x="5986" y="12113"/>
                    <a:pt x="5900" y="12230"/>
                  </a:cubicBezTo>
                  <a:cubicBezTo>
                    <a:pt x="5878" y="12272"/>
                    <a:pt x="5919" y="12300"/>
                    <a:pt x="5954" y="12300"/>
                  </a:cubicBezTo>
                  <a:cubicBezTo>
                    <a:pt x="5967" y="12300"/>
                    <a:pt x="5979" y="12296"/>
                    <a:pt x="5986" y="12288"/>
                  </a:cubicBezTo>
                  <a:cubicBezTo>
                    <a:pt x="6044" y="12202"/>
                    <a:pt x="6074" y="12085"/>
                    <a:pt x="6133" y="11997"/>
                  </a:cubicBezTo>
                  <a:cubicBezTo>
                    <a:pt x="6160" y="12462"/>
                    <a:pt x="6133" y="12927"/>
                    <a:pt x="6133" y="13364"/>
                  </a:cubicBezTo>
                  <a:cubicBezTo>
                    <a:pt x="6074" y="13538"/>
                    <a:pt x="6016" y="13713"/>
                    <a:pt x="5958" y="13857"/>
                  </a:cubicBezTo>
                  <a:cubicBezTo>
                    <a:pt x="5842" y="14119"/>
                    <a:pt x="5726" y="14380"/>
                    <a:pt x="5726" y="14670"/>
                  </a:cubicBezTo>
                  <a:cubicBezTo>
                    <a:pt x="5726" y="14699"/>
                    <a:pt x="5747" y="14714"/>
                    <a:pt x="5769" y="14714"/>
                  </a:cubicBezTo>
                  <a:cubicBezTo>
                    <a:pt x="5790" y="14714"/>
                    <a:pt x="5812" y="14699"/>
                    <a:pt x="5812" y="14670"/>
                  </a:cubicBezTo>
                  <a:cubicBezTo>
                    <a:pt x="5842" y="14294"/>
                    <a:pt x="5986" y="13915"/>
                    <a:pt x="6133" y="13538"/>
                  </a:cubicBezTo>
                  <a:lnTo>
                    <a:pt x="6133" y="14236"/>
                  </a:lnTo>
                  <a:cubicBezTo>
                    <a:pt x="6133" y="14263"/>
                    <a:pt x="6102" y="14294"/>
                    <a:pt x="6102" y="14322"/>
                  </a:cubicBezTo>
                  <a:cubicBezTo>
                    <a:pt x="6016" y="14554"/>
                    <a:pt x="5900" y="14817"/>
                    <a:pt x="5870" y="15107"/>
                  </a:cubicBezTo>
                  <a:cubicBezTo>
                    <a:pt x="5784" y="15077"/>
                    <a:pt x="5668" y="15019"/>
                    <a:pt x="5579" y="14991"/>
                  </a:cubicBezTo>
                  <a:lnTo>
                    <a:pt x="5056" y="14817"/>
                  </a:lnTo>
                  <a:cubicBezTo>
                    <a:pt x="5056" y="14728"/>
                    <a:pt x="5114" y="14554"/>
                    <a:pt x="5173" y="14352"/>
                  </a:cubicBezTo>
                  <a:cubicBezTo>
                    <a:pt x="5173" y="14496"/>
                    <a:pt x="5203" y="14642"/>
                    <a:pt x="5203" y="14786"/>
                  </a:cubicBezTo>
                  <a:cubicBezTo>
                    <a:pt x="5217" y="14845"/>
                    <a:pt x="5260" y="14874"/>
                    <a:pt x="5304" y="14874"/>
                  </a:cubicBezTo>
                  <a:cubicBezTo>
                    <a:pt x="5347" y="14874"/>
                    <a:pt x="5391" y="14845"/>
                    <a:pt x="5405" y="14786"/>
                  </a:cubicBezTo>
                  <a:cubicBezTo>
                    <a:pt x="5405" y="14786"/>
                    <a:pt x="5435" y="14786"/>
                    <a:pt x="5435" y="14759"/>
                  </a:cubicBezTo>
                  <a:cubicBezTo>
                    <a:pt x="5551" y="14294"/>
                    <a:pt x="5726" y="13799"/>
                    <a:pt x="5870" y="13334"/>
                  </a:cubicBezTo>
                  <a:cubicBezTo>
                    <a:pt x="5891" y="13314"/>
                    <a:pt x="5854" y="13293"/>
                    <a:pt x="5830" y="13293"/>
                  </a:cubicBezTo>
                  <a:cubicBezTo>
                    <a:pt x="5819" y="13293"/>
                    <a:pt x="5812" y="13297"/>
                    <a:pt x="5812" y="13306"/>
                  </a:cubicBezTo>
                  <a:cubicBezTo>
                    <a:pt x="5668" y="13771"/>
                    <a:pt x="5493" y="14177"/>
                    <a:pt x="5377" y="14642"/>
                  </a:cubicBezTo>
                  <a:cubicBezTo>
                    <a:pt x="5347" y="14380"/>
                    <a:pt x="5319" y="14147"/>
                    <a:pt x="5289" y="13887"/>
                  </a:cubicBezTo>
                  <a:cubicBezTo>
                    <a:pt x="5405" y="13538"/>
                    <a:pt x="5521" y="13217"/>
                    <a:pt x="5521" y="13159"/>
                  </a:cubicBezTo>
                  <a:cubicBezTo>
                    <a:pt x="5539" y="13126"/>
                    <a:pt x="5526" y="13111"/>
                    <a:pt x="5513" y="13111"/>
                  </a:cubicBezTo>
                  <a:cubicBezTo>
                    <a:pt x="5503" y="13111"/>
                    <a:pt x="5493" y="13119"/>
                    <a:pt x="5493" y="13131"/>
                  </a:cubicBezTo>
                  <a:cubicBezTo>
                    <a:pt x="5435" y="13334"/>
                    <a:pt x="5347" y="13538"/>
                    <a:pt x="5289" y="13740"/>
                  </a:cubicBezTo>
                  <a:cubicBezTo>
                    <a:pt x="5261" y="13480"/>
                    <a:pt x="5231" y="13248"/>
                    <a:pt x="5203" y="12985"/>
                  </a:cubicBezTo>
                  <a:cubicBezTo>
                    <a:pt x="5231" y="12899"/>
                    <a:pt x="5261" y="12811"/>
                    <a:pt x="5289" y="12753"/>
                  </a:cubicBezTo>
                  <a:cubicBezTo>
                    <a:pt x="5289" y="12733"/>
                    <a:pt x="5260" y="12712"/>
                    <a:pt x="5243" y="12712"/>
                  </a:cubicBezTo>
                  <a:cubicBezTo>
                    <a:pt x="5236" y="12712"/>
                    <a:pt x="5231" y="12716"/>
                    <a:pt x="5231" y="12725"/>
                  </a:cubicBezTo>
                  <a:cubicBezTo>
                    <a:pt x="5231" y="12753"/>
                    <a:pt x="5203" y="12811"/>
                    <a:pt x="5203" y="12841"/>
                  </a:cubicBezTo>
                  <a:cubicBezTo>
                    <a:pt x="5203" y="12753"/>
                    <a:pt x="5203" y="12694"/>
                    <a:pt x="5173" y="12636"/>
                  </a:cubicBezTo>
                  <a:cubicBezTo>
                    <a:pt x="5173" y="12346"/>
                    <a:pt x="5145" y="12027"/>
                    <a:pt x="5087" y="11737"/>
                  </a:cubicBezTo>
                  <a:cubicBezTo>
                    <a:pt x="5145" y="11648"/>
                    <a:pt x="5203" y="11532"/>
                    <a:pt x="5261" y="11446"/>
                  </a:cubicBezTo>
                  <a:cubicBezTo>
                    <a:pt x="5289" y="11358"/>
                    <a:pt x="5347" y="11272"/>
                    <a:pt x="5377" y="11184"/>
                  </a:cubicBezTo>
                  <a:cubicBezTo>
                    <a:pt x="5493" y="11214"/>
                    <a:pt x="5579" y="11214"/>
                    <a:pt x="5668" y="11214"/>
                  </a:cubicBezTo>
                  <a:cubicBezTo>
                    <a:pt x="5493" y="11504"/>
                    <a:pt x="5319" y="11765"/>
                    <a:pt x="5231" y="12085"/>
                  </a:cubicBezTo>
                  <a:cubicBezTo>
                    <a:pt x="5210" y="12128"/>
                    <a:pt x="5236" y="12154"/>
                    <a:pt x="5262" y="12154"/>
                  </a:cubicBezTo>
                  <a:cubicBezTo>
                    <a:pt x="5272" y="12154"/>
                    <a:pt x="5281" y="12151"/>
                    <a:pt x="5289" y="12144"/>
                  </a:cubicBezTo>
                  <a:lnTo>
                    <a:pt x="5289" y="12113"/>
                  </a:lnTo>
                  <a:lnTo>
                    <a:pt x="5319" y="12085"/>
                  </a:lnTo>
                  <a:cubicBezTo>
                    <a:pt x="5405" y="11765"/>
                    <a:pt x="5579" y="11474"/>
                    <a:pt x="5726" y="11214"/>
                  </a:cubicBezTo>
                  <a:cubicBezTo>
                    <a:pt x="5754" y="11184"/>
                    <a:pt x="5812" y="11184"/>
                    <a:pt x="5842" y="11184"/>
                  </a:cubicBezTo>
                  <a:cubicBezTo>
                    <a:pt x="5928" y="11156"/>
                    <a:pt x="6016" y="11098"/>
                    <a:pt x="6074" y="11067"/>
                  </a:cubicBezTo>
                  <a:close/>
                  <a:moveTo>
                    <a:pt x="6133" y="14468"/>
                  </a:moveTo>
                  <a:cubicBezTo>
                    <a:pt x="6160" y="14700"/>
                    <a:pt x="6160" y="14961"/>
                    <a:pt x="6219" y="15193"/>
                  </a:cubicBezTo>
                  <a:cubicBezTo>
                    <a:pt x="6133" y="15165"/>
                    <a:pt x="6044" y="15135"/>
                    <a:pt x="5958" y="15135"/>
                  </a:cubicBezTo>
                  <a:cubicBezTo>
                    <a:pt x="5986" y="14903"/>
                    <a:pt x="6074" y="14670"/>
                    <a:pt x="6133" y="14468"/>
                  </a:cubicBezTo>
                  <a:close/>
                  <a:moveTo>
                    <a:pt x="13863" y="10355"/>
                  </a:moveTo>
                  <a:cubicBezTo>
                    <a:pt x="13919" y="10355"/>
                    <a:pt x="13972" y="10375"/>
                    <a:pt x="14036" y="10400"/>
                  </a:cubicBezTo>
                  <a:cubicBezTo>
                    <a:pt x="14006" y="10400"/>
                    <a:pt x="13947" y="10428"/>
                    <a:pt x="13947" y="10486"/>
                  </a:cubicBezTo>
                  <a:cubicBezTo>
                    <a:pt x="13889" y="11272"/>
                    <a:pt x="13745" y="12055"/>
                    <a:pt x="13657" y="12841"/>
                  </a:cubicBezTo>
                  <a:cubicBezTo>
                    <a:pt x="13541" y="13682"/>
                    <a:pt x="13424" y="14670"/>
                    <a:pt x="12611" y="15135"/>
                  </a:cubicBezTo>
                  <a:cubicBezTo>
                    <a:pt x="12495" y="15193"/>
                    <a:pt x="12378" y="15251"/>
                    <a:pt x="12262" y="15282"/>
                  </a:cubicBezTo>
                  <a:cubicBezTo>
                    <a:pt x="12292" y="13829"/>
                    <a:pt x="12611" y="12376"/>
                    <a:pt x="12757" y="10923"/>
                  </a:cubicBezTo>
                  <a:cubicBezTo>
                    <a:pt x="12815" y="10952"/>
                    <a:pt x="12873" y="10967"/>
                    <a:pt x="12939" y="10967"/>
                  </a:cubicBezTo>
                  <a:cubicBezTo>
                    <a:pt x="13004" y="10967"/>
                    <a:pt x="13077" y="10952"/>
                    <a:pt x="13164" y="10923"/>
                  </a:cubicBezTo>
                  <a:cubicBezTo>
                    <a:pt x="13366" y="10835"/>
                    <a:pt x="13455" y="10633"/>
                    <a:pt x="13599" y="10486"/>
                  </a:cubicBezTo>
                  <a:cubicBezTo>
                    <a:pt x="13714" y="10388"/>
                    <a:pt x="13791" y="10355"/>
                    <a:pt x="13863" y="10355"/>
                  </a:cubicBezTo>
                  <a:close/>
                  <a:moveTo>
                    <a:pt x="12253" y="10729"/>
                  </a:moveTo>
                  <a:cubicBezTo>
                    <a:pt x="12293" y="10729"/>
                    <a:pt x="12334" y="10735"/>
                    <a:pt x="12378" y="10749"/>
                  </a:cubicBezTo>
                  <a:cubicBezTo>
                    <a:pt x="12495" y="10777"/>
                    <a:pt x="12583" y="10835"/>
                    <a:pt x="12669" y="10893"/>
                  </a:cubicBezTo>
                  <a:cubicBezTo>
                    <a:pt x="12583" y="11648"/>
                    <a:pt x="12436" y="12434"/>
                    <a:pt x="12320" y="13217"/>
                  </a:cubicBezTo>
                  <a:cubicBezTo>
                    <a:pt x="12234" y="13887"/>
                    <a:pt x="12030" y="14642"/>
                    <a:pt x="12088" y="15340"/>
                  </a:cubicBezTo>
                  <a:cubicBezTo>
                    <a:pt x="11827" y="15398"/>
                    <a:pt x="11565" y="15426"/>
                    <a:pt x="11274" y="15426"/>
                  </a:cubicBezTo>
                  <a:cubicBezTo>
                    <a:pt x="11304" y="15426"/>
                    <a:pt x="11332" y="15398"/>
                    <a:pt x="11332" y="15368"/>
                  </a:cubicBezTo>
                  <a:cubicBezTo>
                    <a:pt x="11507" y="14670"/>
                    <a:pt x="11479" y="13915"/>
                    <a:pt x="11537" y="13190"/>
                  </a:cubicBezTo>
                  <a:cubicBezTo>
                    <a:pt x="11595" y="12462"/>
                    <a:pt x="11653" y="11737"/>
                    <a:pt x="11653" y="11039"/>
                  </a:cubicBezTo>
                  <a:cubicBezTo>
                    <a:pt x="11874" y="10915"/>
                    <a:pt x="12033" y="10729"/>
                    <a:pt x="12253" y="10729"/>
                  </a:cubicBezTo>
                  <a:close/>
                  <a:moveTo>
                    <a:pt x="8136" y="14263"/>
                  </a:moveTo>
                  <a:cubicBezTo>
                    <a:pt x="8136" y="14554"/>
                    <a:pt x="8136" y="14845"/>
                    <a:pt x="8166" y="15107"/>
                  </a:cubicBezTo>
                  <a:cubicBezTo>
                    <a:pt x="8108" y="15223"/>
                    <a:pt x="8050" y="15340"/>
                    <a:pt x="8020" y="15426"/>
                  </a:cubicBezTo>
                  <a:lnTo>
                    <a:pt x="8020" y="15484"/>
                  </a:lnTo>
                  <a:lnTo>
                    <a:pt x="7962" y="15484"/>
                  </a:lnTo>
                  <a:cubicBezTo>
                    <a:pt x="7818" y="15456"/>
                    <a:pt x="7702" y="15456"/>
                    <a:pt x="7585" y="15426"/>
                  </a:cubicBezTo>
                  <a:cubicBezTo>
                    <a:pt x="7671" y="15193"/>
                    <a:pt x="7760" y="14991"/>
                    <a:pt x="7876" y="14759"/>
                  </a:cubicBezTo>
                  <a:cubicBezTo>
                    <a:pt x="7934" y="14670"/>
                    <a:pt x="7992" y="14554"/>
                    <a:pt x="8050" y="14468"/>
                  </a:cubicBezTo>
                  <a:lnTo>
                    <a:pt x="8050" y="14438"/>
                  </a:lnTo>
                  <a:lnTo>
                    <a:pt x="8136" y="14263"/>
                  </a:lnTo>
                  <a:close/>
                  <a:moveTo>
                    <a:pt x="10357" y="10833"/>
                  </a:moveTo>
                  <a:cubicBezTo>
                    <a:pt x="10372" y="10833"/>
                    <a:pt x="10387" y="10834"/>
                    <a:pt x="10403" y="10835"/>
                  </a:cubicBezTo>
                  <a:cubicBezTo>
                    <a:pt x="10433" y="10835"/>
                    <a:pt x="10461" y="10835"/>
                    <a:pt x="10519" y="10865"/>
                  </a:cubicBezTo>
                  <a:cubicBezTo>
                    <a:pt x="10519" y="11590"/>
                    <a:pt x="10433" y="12318"/>
                    <a:pt x="10375" y="13043"/>
                  </a:cubicBezTo>
                  <a:cubicBezTo>
                    <a:pt x="10286" y="13799"/>
                    <a:pt x="10170" y="14612"/>
                    <a:pt x="10228" y="15340"/>
                  </a:cubicBezTo>
                  <a:cubicBezTo>
                    <a:pt x="10228" y="15398"/>
                    <a:pt x="10272" y="15427"/>
                    <a:pt x="10315" y="15427"/>
                  </a:cubicBezTo>
                  <a:cubicBezTo>
                    <a:pt x="10359" y="15427"/>
                    <a:pt x="10403" y="15398"/>
                    <a:pt x="10403" y="15340"/>
                  </a:cubicBezTo>
                  <a:cubicBezTo>
                    <a:pt x="10491" y="14584"/>
                    <a:pt x="10461" y="13829"/>
                    <a:pt x="10491" y="13043"/>
                  </a:cubicBezTo>
                  <a:cubicBezTo>
                    <a:pt x="10549" y="12318"/>
                    <a:pt x="10635" y="11590"/>
                    <a:pt x="10549" y="10865"/>
                  </a:cubicBezTo>
                  <a:lnTo>
                    <a:pt x="10549" y="10865"/>
                  </a:lnTo>
                  <a:cubicBezTo>
                    <a:pt x="10818" y="10945"/>
                    <a:pt x="11062" y="11101"/>
                    <a:pt x="11352" y="11101"/>
                  </a:cubicBezTo>
                  <a:cubicBezTo>
                    <a:pt x="11374" y="11101"/>
                    <a:pt x="11397" y="11100"/>
                    <a:pt x="11421" y="11098"/>
                  </a:cubicBezTo>
                  <a:cubicBezTo>
                    <a:pt x="11479" y="11098"/>
                    <a:pt x="11507" y="11098"/>
                    <a:pt x="11537" y="11067"/>
                  </a:cubicBezTo>
                  <a:lnTo>
                    <a:pt x="11537" y="11067"/>
                  </a:lnTo>
                  <a:cubicBezTo>
                    <a:pt x="11537" y="11737"/>
                    <a:pt x="11449" y="12376"/>
                    <a:pt x="11390" y="13015"/>
                  </a:cubicBezTo>
                  <a:cubicBezTo>
                    <a:pt x="11304" y="13771"/>
                    <a:pt x="11274" y="14554"/>
                    <a:pt x="11130" y="15309"/>
                  </a:cubicBezTo>
                  <a:cubicBezTo>
                    <a:pt x="11130" y="15398"/>
                    <a:pt x="11158" y="15426"/>
                    <a:pt x="11216" y="15456"/>
                  </a:cubicBezTo>
                  <a:cubicBezTo>
                    <a:pt x="10898" y="15456"/>
                    <a:pt x="10577" y="15456"/>
                    <a:pt x="10317" y="15484"/>
                  </a:cubicBezTo>
                  <a:cubicBezTo>
                    <a:pt x="9995" y="15509"/>
                    <a:pt x="9673" y="15518"/>
                    <a:pt x="9353" y="15518"/>
                  </a:cubicBezTo>
                  <a:cubicBezTo>
                    <a:pt x="8922" y="15518"/>
                    <a:pt x="8496" y="15501"/>
                    <a:pt x="8078" y="15484"/>
                  </a:cubicBezTo>
                  <a:lnTo>
                    <a:pt x="8078" y="15456"/>
                  </a:lnTo>
                  <a:cubicBezTo>
                    <a:pt x="8108" y="15456"/>
                    <a:pt x="8108" y="15456"/>
                    <a:pt x="8108" y="15426"/>
                  </a:cubicBezTo>
                  <a:cubicBezTo>
                    <a:pt x="8136" y="15368"/>
                    <a:pt x="8166" y="15309"/>
                    <a:pt x="8166" y="15251"/>
                  </a:cubicBezTo>
                  <a:cubicBezTo>
                    <a:pt x="8194" y="15282"/>
                    <a:pt x="8194" y="15309"/>
                    <a:pt x="8194" y="15340"/>
                  </a:cubicBezTo>
                  <a:cubicBezTo>
                    <a:pt x="8194" y="15390"/>
                    <a:pt x="8233" y="15413"/>
                    <a:pt x="8275" y="15413"/>
                  </a:cubicBezTo>
                  <a:cubicBezTo>
                    <a:pt x="8328" y="15413"/>
                    <a:pt x="8386" y="15375"/>
                    <a:pt x="8369" y="15309"/>
                  </a:cubicBezTo>
                  <a:cubicBezTo>
                    <a:pt x="8341" y="15193"/>
                    <a:pt x="8341" y="15077"/>
                    <a:pt x="8341" y="14961"/>
                  </a:cubicBezTo>
                  <a:cubicBezTo>
                    <a:pt x="8485" y="14670"/>
                    <a:pt x="8631" y="14380"/>
                    <a:pt x="8806" y="14089"/>
                  </a:cubicBezTo>
                  <a:cubicBezTo>
                    <a:pt x="8806" y="14069"/>
                    <a:pt x="8791" y="14049"/>
                    <a:pt x="8772" y="14049"/>
                  </a:cubicBezTo>
                  <a:cubicBezTo>
                    <a:pt x="8764" y="14049"/>
                    <a:pt x="8756" y="14052"/>
                    <a:pt x="8748" y="14061"/>
                  </a:cubicBezTo>
                  <a:cubicBezTo>
                    <a:pt x="8601" y="14322"/>
                    <a:pt x="8457" y="14584"/>
                    <a:pt x="8311" y="14817"/>
                  </a:cubicBezTo>
                  <a:cubicBezTo>
                    <a:pt x="8283" y="14584"/>
                    <a:pt x="8283" y="14322"/>
                    <a:pt x="8252" y="14061"/>
                  </a:cubicBezTo>
                  <a:cubicBezTo>
                    <a:pt x="8311" y="13973"/>
                    <a:pt x="8369" y="13887"/>
                    <a:pt x="8399" y="13799"/>
                  </a:cubicBezTo>
                  <a:cubicBezTo>
                    <a:pt x="8419" y="13779"/>
                    <a:pt x="8395" y="13758"/>
                    <a:pt x="8370" y="13758"/>
                  </a:cubicBezTo>
                  <a:cubicBezTo>
                    <a:pt x="8360" y="13758"/>
                    <a:pt x="8349" y="13762"/>
                    <a:pt x="8341" y="13771"/>
                  </a:cubicBezTo>
                  <a:lnTo>
                    <a:pt x="8252" y="13945"/>
                  </a:lnTo>
                  <a:cubicBezTo>
                    <a:pt x="8225" y="13043"/>
                    <a:pt x="8283" y="12144"/>
                    <a:pt x="8252" y="11300"/>
                  </a:cubicBezTo>
                  <a:cubicBezTo>
                    <a:pt x="8252" y="11286"/>
                    <a:pt x="8245" y="11279"/>
                    <a:pt x="8238" y="11279"/>
                  </a:cubicBezTo>
                  <a:cubicBezTo>
                    <a:pt x="8232" y="11279"/>
                    <a:pt x="8225" y="11286"/>
                    <a:pt x="8225" y="11300"/>
                  </a:cubicBezTo>
                  <a:cubicBezTo>
                    <a:pt x="8194" y="11997"/>
                    <a:pt x="8194" y="12725"/>
                    <a:pt x="8166" y="13450"/>
                  </a:cubicBezTo>
                  <a:lnTo>
                    <a:pt x="8166" y="14119"/>
                  </a:lnTo>
                  <a:cubicBezTo>
                    <a:pt x="8050" y="14322"/>
                    <a:pt x="7934" y="14496"/>
                    <a:pt x="7846" y="14670"/>
                  </a:cubicBezTo>
                  <a:cubicBezTo>
                    <a:pt x="7818" y="14728"/>
                    <a:pt x="7788" y="14759"/>
                    <a:pt x="7788" y="14786"/>
                  </a:cubicBezTo>
                  <a:lnTo>
                    <a:pt x="7788" y="14817"/>
                  </a:lnTo>
                  <a:cubicBezTo>
                    <a:pt x="7671" y="15019"/>
                    <a:pt x="7585" y="15223"/>
                    <a:pt x="7527" y="15426"/>
                  </a:cubicBezTo>
                  <a:cubicBezTo>
                    <a:pt x="7148" y="15398"/>
                    <a:pt x="6772" y="15340"/>
                    <a:pt x="6393" y="15251"/>
                  </a:cubicBezTo>
                  <a:cubicBezTo>
                    <a:pt x="6393" y="15107"/>
                    <a:pt x="6365" y="14961"/>
                    <a:pt x="6365" y="14786"/>
                  </a:cubicBezTo>
                  <a:cubicBezTo>
                    <a:pt x="6481" y="14410"/>
                    <a:pt x="6625" y="14031"/>
                    <a:pt x="6800" y="13654"/>
                  </a:cubicBezTo>
                  <a:cubicBezTo>
                    <a:pt x="6800" y="13618"/>
                    <a:pt x="6777" y="13593"/>
                    <a:pt x="6753" y="13593"/>
                  </a:cubicBezTo>
                  <a:cubicBezTo>
                    <a:pt x="6739" y="13593"/>
                    <a:pt x="6724" y="13602"/>
                    <a:pt x="6714" y="13624"/>
                  </a:cubicBezTo>
                  <a:cubicBezTo>
                    <a:pt x="6597" y="13945"/>
                    <a:pt x="6451" y="14263"/>
                    <a:pt x="6335" y="14584"/>
                  </a:cubicBezTo>
                  <a:cubicBezTo>
                    <a:pt x="6335" y="14380"/>
                    <a:pt x="6307" y="14177"/>
                    <a:pt x="6307" y="13973"/>
                  </a:cubicBezTo>
                  <a:cubicBezTo>
                    <a:pt x="6365" y="13771"/>
                    <a:pt x="6451" y="13566"/>
                    <a:pt x="6509" y="13392"/>
                  </a:cubicBezTo>
                  <a:cubicBezTo>
                    <a:pt x="6509" y="13358"/>
                    <a:pt x="6489" y="13344"/>
                    <a:pt x="6473" y="13344"/>
                  </a:cubicBezTo>
                  <a:cubicBezTo>
                    <a:pt x="6461" y="13344"/>
                    <a:pt x="6451" y="13351"/>
                    <a:pt x="6451" y="13364"/>
                  </a:cubicBezTo>
                  <a:cubicBezTo>
                    <a:pt x="6393" y="13508"/>
                    <a:pt x="6335" y="13624"/>
                    <a:pt x="6307" y="13771"/>
                  </a:cubicBezTo>
                  <a:cubicBezTo>
                    <a:pt x="6307" y="13566"/>
                    <a:pt x="6277" y="13334"/>
                    <a:pt x="6277" y="13131"/>
                  </a:cubicBezTo>
                  <a:cubicBezTo>
                    <a:pt x="6307" y="13073"/>
                    <a:pt x="6335" y="13043"/>
                    <a:pt x="6335" y="12985"/>
                  </a:cubicBezTo>
                  <a:cubicBezTo>
                    <a:pt x="6356" y="12965"/>
                    <a:pt x="6333" y="12945"/>
                    <a:pt x="6308" y="12945"/>
                  </a:cubicBezTo>
                  <a:cubicBezTo>
                    <a:pt x="6297" y="12945"/>
                    <a:pt x="6286" y="12948"/>
                    <a:pt x="6277" y="12957"/>
                  </a:cubicBezTo>
                  <a:cubicBezTo>
                    <a:pt x="6277" y="12578"/>
                    <a:pt x="6277" y="12202"/>
                    <a:pt x="6219" y="11853"/>
                  </a:cubicBezTo>
                  <a:cubicBezTo>
                    <a:pt x="6307" y="11737"/>
                    <a:pt x="6365" y="11621"/>
                    <a:pt x="6423" y="11504"/>
                  </a:cubicBezTo>
                  <a:cubicBezTo>
                    <a:pt x="6443" y="11462"/>
                    <a:pt x="6418" y="11434"/>
                    <a:pt x="6392" y="11434"/>
                  </a:cubicBezTo>
                  <a:cubicBezTo>
                    <a:pt x="6382" y="11434"/>
                    <a:pt x="6372" y="11438"/>
                    <a:pt x="6365" y="11446"/>
                  </a:cubicBezTo>
                  <a:cubicBezTo>
                    <a:pt x="6335" y="11562"/>
                    <a:pt x="6277" y="11648"/>
                    <a:pt x="6219" y="11737"/>
                  </a:cubicBezTo>
                  <a:cubicBezTo>
                    <a:pt x="6191" y="11504"/>
                    <a:pt x="6160" y="11242"/>
                    <a:pt x="6133" y="11039"/>
                  </a:cubicBezTo>
                  <a:cubicBezTo>
                    <a:pt x="6160" y="11009"/>
                    <a:pt x="6191" y="10981"/>
                    <a:pt x="6219" y="10981"/>
                  </a:cubicBezTo>
                  <a:cubicBezTo>
                    <a:pt x="6319" y="10937"/>
                    <a:pt x="6410" y="10918"/>
                    <a:pt x="6498" y="10918"/>
                  </a:cubicBezTo>
                  <a:cubicBezTo>
                    <a:pt x="6640" y="10918"/>
                    <a:pt x="6772" y="10968"/>
                    <a:pt x="6916" y="11039"/>
                  </a:cubicBezTo>
                  <a:lnTo>
                    <a:pt x="7090" y="11125"/>
                  </a:lnTo>
                  <a:cubicBezTo>
                    <a:pt x="7148" y="12144"/>
                    <a:pt x="7148" y="13159"/>
                    <a:pt x="7179" y="14177"/>
                  </a:cubicBezTo>
                  <a:cubicBezTo>
                    <a:pt x="7062" y="14438"/>
                    <a:pt x="6946" y="14728"/>
                    <a:pt x="6858" y="14991"/>
                  </a:cubicBezTo>
                  <a:cubicBezTo>
                    <a:pt x="6858" y="15027"/>
                    <a:pt x="6880" y="15051"/>
                    <a:pt x="6904" y="15051"/>
                  </a:cubicBezTo>
                  <a:cubicBezTo>
                    <a:pt x="6919" y="15051"/>
                    <a:pt x="6934" y="15041"/>
                    <a:pt x="6946" y="15019"/>
                  </a:cubicBezTo>
                  <a:cubicBezTo>
                    <a:pt x="7004" y="14786"/>
                    <a:pt x="7090" y="14554"/>
                    <a:pt x="7179" y="14322"/>
                  </a:cubicBezTo>
                  <a:cubicBezTo>
                    <a:pt x="7179" y="14526"/>
                    <a:pt x="7179" y="14728"/>
                    <a:pt x="7206" y="14903"/>
                  </a:cubicBezTo>
                  <a:cubicBezTo>
                    <a:pt x="7120" y="15049"/>
                    <a:pt x="7062" y="15193"/>
                    <a:pt x="7120" y="15309"/>
                  </a:cubicBezTo>
                  <a:cubicBezTo>
                    <a:pt x="7131" y="15332"/>
                    <a:pt x="7146" y="15341"/>
                    <a:pt x="7160" y="15341"/>
                  </a:cubicBezTo>
                  <a:cubicBezTo>
                    <a:pt x="7180" y="15341"/>
                    <a:pt x="7196" y="15317"/>
                    <a:pt x="7179" y="15282"/>
                  </a:cubicBezTo>
                  <a:cubicBezTo>
                    <a:pt x="7179" y="15223"/>
                    <a:pt x="7179" y="15165"/>
                    <a:pt x="7206" y="15077"/>
                  </a:cubicBezTo>
                  <a:cubicBezTo>
                    <a:pt x="7222" y="15121"/>
                    <a:pt x="7265" y="15143"/>
                    <a:pt x="7305" y="15143"/>
                  </a:cubicBezTo>
                  <a:cubicBezTo>
                    <a:pt x="7345" y="15143"/>
                    <a:pt x="7381" y="15121"/>
                    <a:pt x="7381" y="15077"/>
                  </a:cubicBezTo>
                  <a:lnTo>
                    <a:pt x="7381" y="14670"/>
                  </a:lnTo>
                  <a:lnTo>
                    <a:pt x="7381" y="14642"/>
                  </a:lnTo>
                  <a:cubicBezTo>
                    <a:pt x="7497" y="14322"/>
                    <a:pt x="7643" y="14031"/>
                    <a:pt x="7760" y="13713"/>
                  </a:cubicBezTo>
                  <a:cubicBezTo>
                    <a:pt x="7779" y="13691"/>
                    <a:pt x="7756" y="13671"/>
                    <a:pt x="7731" y="13671"/>
                  </a:cubicBezTo>
                  <a:cubicBezTo>
                    <a:pt x="7720" y="13671"/>
                    <a:pt x="7710" y="13674"/>
                    <a:pt x="7702" y="13682"/>
                  </a:cubicBezTo>
                  <a:cubicBezTo>
                    <a:pt x="7613" y="13945"/>
                    <a:pt x="7497" y="14205"/>
                    <a:pt x="7381" y="14468"/>
                  </a:cubicBezTo>
                  <a:cubicBezTo>
                    <a:pt x="7353" y="13392"/>
                    <a:pt x="7295" y="12260"/>
                    <a:pt x="7206" y="11184"/>
                  </a:cubicBezTo>
                  <a:lnTo>
                    <a:pt x="7206" y="11184"/>
                  </a:lnTo>
                  <a:cubicBezTo>
                    <a:pt x="7313" y="11226"/>
                    <a:pt x="7435" y="11254"/>
                    <a:pt x="7572" y="11254"/>
                  </a:cubicBezTo>
                  <a:cubicBezTo>
                    <a:pt x="7622" y="11254"/>
                    <a:pt x="7675" y="11250"/>
                    <a:pt x="7729" y="11242"/>
                  </a:cubicBezTo>
                  <a:cubicBezTo>
                    <a:pt x="7876" y="11184"/>
                    <a:pt x="7962" y="11098"/>
                    <a:pt x="8078" y="11009"/>
                  </a:cubicBezTo>
                  <a:cubicBezTo>
                    <a:pt x="8209" y="10922"/>
                    <a:pt x="8319" y="10878"/>
                    <a:pt x="8428" y="10878"/>
                  </a:cubicBezTo>
                  <a:cubicBezTo>
                    <a:pt x="8537" y="10878"/>
                    <a:pt x="8645" y="10922"/>
                    <a:pt x="8775" y="11009"/>
                  </a:cubicBezTo>
                  <a:cubicBezTo>
                    <a:pt x="8950" y="11125"/>
                    <a:pt x="9096" y="11272"/>
                    <a:pt x="9298" y="11272"/>
                  </a:cubicBezTo>
                  <a:cubicBezTo>
                    <a:pt x="9329" y="12434"/>
                    <a:pt x="9154" y="13596"/>
                    <a:pt x="9182" y="14759"/>
                  </a:cubicBezTo>
                  <a:lnTo>
                    <a:pt x="8922" y="15282"/>
                  </a:lnTo>
                  <a:lnTo>
                    <a:pt x="8922" y="15309"/>
                  </a:lnTo>
                  <a:lnTo>
                    <a:pt x="8950" y="15309"/>
                  </a:lnTo>
                  <a:cubicBezTo>
                    <a:pt x="8956" y="15316"/>
                    <a:pt x="8962" y="15318"/>
                    <a:pt x="8968" y="15318"/>
                  </a:cubicBezTo>
                  <a:cubicBezTo>
                    <a:pt x="8989" y="15318"/>
                    <a:pt x="9002" y="15282"/>
                    <a:pt x="8980" y="15282"/>
                  </a:cubicBezTo>
                  <a:cubicBezTo>
                    <a:pt x="8980" y="15282"/>
                    <a:pt x="9096" y="15049"/>
                    <a:pt x="9212" y="14845"/>
                  </a:cubicBezTo>
                  <a:cubicBezTo>
                    <a:pt x="9212" y="14991"/>
                    <a:pt x="9212" y="15107"/>
                    <a:pt x="9240" y="15251"/>
                  </a:cubicBezTo>
                  <a:cubicBezTo>
                    <a:pt x="9240" y="15282"/>
                    <a:pt x="9240" y="15309"/>
                    <a:pt x="9271" y="15309"/>
                  </a:cubicBezTo>
                  <a:cubicBezTo>
                    <a:pt x="9249" y="15331"/>
                    <a:pt x="9272" y="15351"/>
                    <a:pt x="9287" y="15351"/>
                  </a:cubicBezTo>
                  <a:cubicBezTo>
                    <a:pt x="9294" y="15351"/>
                    <a:pt x="9298" y="15348"/>
                    <a:pt x="9298" y="15340"/>
                  </a:cubicBezTo>
                  <a:cubicBezTo>
                    <a:pt x="9313" y="15347"/>
                    <a:pt x="9329" y="15350"/>
                    <a:pt x="9345" y="15350"/>
                  </a:cubicBezTo>
                  <a:cubicBezTo>
                    <a:pt x="9395" y="15350"/>
                    <a:pt x="9445" y="15318"/>
                    <a:pt x="9445" y="15251"/>
                  </a:cubicBezTo>
                  <a:lnTo>
                    <a:pt x="9445" y="15135"/>
                  </a:lnTo>
                  <a:cubicBezTo>
                    <a:pt x="9561" y="14903"/>
                    <a:pt x="9677" y="14700"/>
                    <a:pt x="9794" y="14496"/>
                  </a:cubicBezTo>
                  <a:cubicBezTo>
                    <a:pt x="9813" y="14476"/>
                    <a:pt x="9790" y="14455"/>
                    <a:pt x="9775" y="14455"/>
                  </a:cubicBezTo>
                  <a:cubicBezTo>
                    <a:pt x="9768" y="14455"/>
                    <a:pt x="9763" y="14459"/>
                    <a:pt x="9763" y="14468"/>
                  </a:cubicBezTo>
                  <a:cubicBezTo>
                    <a:pt x="9647" y="14642"/>
                    <a:pt x="9531" y="14817"/>
                    <a:pt x="9445" y="14991"/>
                  </a:cubicBezTo>
                  <a:cubicBezTo>
                    <a:pt x="9415" y="14817"/>
                    <a:pt x="9415" y="14642"/>
                    <a:pt x="9415" y="14468"/>
                  </a:cubicBezTo>
                  <a:cubicBezTo>
                    <a:pt x="9445" y="14468"/>
                    <a:pt x="9445" y="14438"/>
                    <a:pt x="9415" y="14438"/>
                  </a:cubicBezTo>
                  <a:lnTo>
                    <a:pt x="9415" y="13101"/>
                  </a:lnTo>
                  <a:cubicBezTo>
                    <a:pt x="9445" y="12462"/>
                    <a:pt x="9473" y="11853"/>
                    <a:pt x="9445" y="11242"/>
                  </a:cubicBezTo>
                  <a:cubicBezTo>
                    <a:pt x="9780" y="11159"/>
                    <a:pt x="9980" y="10833"/>
                    <a:pt x="10357" y="10833"/>
                  </a:cubicBezTo>
                  <a:close/>
                  <a:moveTo>
                    <a:pt x="7399" y="1"/>
                  </a:moveTo>
                  <a:cubicBezTo>
                    <a:pt x="7105" y="1"/>
                    <a:pt x="6799" y="63"/>
                    <a:pt x="6567" y="231"/>
                  </a:cubicBezTo>
                  <a:cubicBezTo>
                    <a:pt x="6423" y="347"/>
                    <a:pt x="6307" y="463"/>
                    <a:pt x="6249" y="638"/>
                  </a:cubicBezTo>
                  <a:cubicBezTo>
                    <a:pt x="6102" y="928"/>
                    <a:pt x="6160" y="986"/>
                    <a:pt x="5784" y="1130"/>
                  </a:cubicBezTo>
                  <a:cubicBezTo>
                    <a:pt x="5289" y="1305"/>
                    <a:pt x="4940" y="1393"/>
                    <a:pt x="4708" y="1916"/>
                  </a:cubicBezTo>
                  <a:cubicBezTo>
                    <a:pt x="4649" y="2090"/>
                    <a:pt x="4622" y="2265"/>
                    <a:pt x="4622" y="2439"/>
                  </a:cubicBezTo>
                  <a:cubicBezTo>
                    <a:pt x="4622" y="2555"/>
                    <a:pt x="4766" y="2962"/>
                    <a:pt x="4738" y="3048"/>
                  </a:cubicBezTo>
                  <a:cubicBezTo>
                    <a:pt x="4680" y="3106"/>
                    <a:pt x="4215" y="3136"/>
                    <a:pt x="4157" y="3164"/>
                  </a:cubicBezTo>
                  <a:cubicBezTo>
                    <a:pt x="3894" y="3222"/>
                    <a:pt x="3662" y="3339"/>
                    <a:pt x="3401" y="3455"/>
                  </a:cubicBezTo>
                  <a:cubicBezTo>
                    <a:pt x="3169" y="3571"/>
                    <a:pt x="2936" y="3687"/>
                    <a:pt x="2762" y="3892"/>
                  </a:cubicBezTo>
                  <a:cubicBezTo>
                    <a:pt x="2616" y="4036"/>
                    <a:pt x="2557" y="4268"/>
                    <a:pt x="2383" y="4415"/>
                  </a:cubicBezTo>
                  <a:cubicBezTo>
                    <a:pt x="2325" y="4415"/>
                    <a:pt x="2267" y="4443"/>
                    <a:pt x="2209" y="4473"/>
                  </a:cubicBezTo>
                  <a:lnTo>
                    <a:pt x="2181" y="4501"/>
                  </a:lnTo>
                  <a:cubicBezTo>
                    <a:pt x="2034" y="4559"/>
                    <a:pt x="1890" y="4589"/>
                    <a:pt x="1744" y="4675"/>
                  </a:cubicBezTo>
                  <a:cubicBezTo>
                    <a:pt x="1511" y="4849"/>
                    <a:pt x="1279" y="5024"/>
                    <a:pt x="1105" y="5256"/>
                  </a:cubicBezTo>
                  <a:cubicBezTo>
                    <a:pt x="756" y="5635"/>
                    <a:pt x="582" y="6128"/>
                    <a:pt x="582" y="6651"/>
                  </a:cubicBezTo>
                  <a:cubicBezTo>
                    <a:pt x="582" y="6825"/>
                    <a:pt x="612" y="7058"/>
                    <a:pt x="728" y="7174"/>
                  </a:cubicBezTo>
                  <a:cubicBezTo>
                    <a:pt x="698" y="7204"/>
                    <a:pt x="670" y="7232"/>
                    <a:pt x="640" y="7290"/>
                  </a:cubicBezTo>
                  <a:cubicBezTo>
                    <a:pt x="582" y="7320"/>
                    <a:pt x="554" y="7378"/>
                    <a:pt x="496" y="7437"/>
                  </a:cubicBezTo>
                  <a:lnTo>
                    <a:pt x="496" y="7464"/>
                  </a:lnTo>
                  <a:cubicBezTo>
                    <a:pt x="291" y="7727"/>
                    <a:pt x="117" y="8046"/>
                    <a:pt x="31" y="8308"/>
                  </a:cubicBezTo>
                  <a:cubicBezTo>
                    <a:pt x="1" y="8366"/>
                    <a:pt x="59" y="8424"/>
                    <a:pt x="117" y="8424"/>
                  </a:cubicBezTo>
                  <a:cubicBezTo>
                    <a:pt x="728" y="8452"/>
                    <a:pt x="321" y="9266"/>
                    <a:pt x="844" y="9412"/>
                  </a:cubicBezTo>
                  <a:cubicBezTo>
                    <a:pt x="867" y="9418"/>
                    <a:pt x="888" y="9420"/>
                    <a:pt x="909" y="9420"/>
                  </a:cubicBezTo>
                  <a:cubicBezTo>
                    <a:pt x="994" y="9420"/>
                    <a:pt x="1064" y="9382"/>
                    <a:pt x="1135" y="9382"/>
                  </a:cubicBezTo>
                  <a:cubicBezTo>
                    <a:pt x="1270" y="9382"/>
                    <a:pt x="1328" y="9253"/>
                    <a:pt x="1438" y="9253"/>
                  </a:cubicBezTo>
                  <a:cubicBezTo>
                    <a:pt x="1493" y="9253"/>
                    <a:pt x="1561" y="9285"/>
                    <a:pt x="1658" y="9382"/>
                  </a:cubicBezTo>
                  <a:cubicBezTo>
                    <a:pt x="1686" y="9440"/>
                    <a:pt x="1716" y="9529"/>
                    <a:pt x="1744" y="9587"/>
                  </a:cubicBezTo>
                  <a:cubicBezTo>
                    <a:pt x="1802" y="9761"/>
                    <a:pt x="1918" y="9905"/>
                    <a:pt x="2093" y="9993"/>
                  </a:cubicBezTo>
                  <a:cubicBezTo>
                    <a:pt x="2151" y="10254"/>
                    <a:pt x="2209" y="10486"/>
                    <a:pt x="2239" y="10749"/>
                  </a:cubicBezTo>
                  <a:cubicBezTo>
                    <a:pt x="2239" y="10807"/>
                    <a:pt x="2209" y="10835"/>
                    <a:pt x="2209" y="10893"/>
                  </a:cubicBezTo>
                  <a:cubicBezTo>
                    <a:pt x="2195" y="10908"/>
                    <a:pt x="2202" y="10916"/>
                    <a:pt x="2217" y="10916"/>
                  </a:cubicBezTo>
                  <a:cubicBezTo>
                    <a:pt x="2231" y="10916"/>
                    <a:pt x="2253" y="10908"/>
                    <a:pt x="2267" y="10893"/>
                  </a:cubicBezTo>
                  <a:lnTo>
                    <a:pt x="2267" y="10865"/>
                  </a:lnTo>
                  <a:cubicBezTo>
                    <a:pt x="2441" y="11853"/>
                    <a:pt x="2471" y="12899"/>
                    <a:pt x="2820" y="13857"/>
                  </a:cubicBezTo>
                  <a:cubicBezTo>
                    <a:pt x="2994" y="14322"/>
                    <a:pt x="3634" y="14612"/>
                    <a:pt x="4040" y="14786"/>
                  </a:cubicBezTo>
                  <a:cubicBezTo>
                    <a:pt x="4157" y="14845"/>
                    <a:pt x="4273" y="14903"/>
                    <a:pt x="4417" y="14933"/>
                  </a:cubicBezTo>
                  <a:lnTo>
                    <a:pt x="4417" y="14961"/>
                  </a:lnTo>
                  <a:cubicBezTo>
                    <a:pt x="4417" y="15023"/>
                    <a:pt x="4467" y="15052"/>
                    <a:pt x="4514" y="15052"/>
                  </a:cubicBezTo>
                  <a:cubicBezTo>
                    <a:pt x="4554" y="15052"/>
                    <a:pt x="4591" y="15031"/>
                    <a:pt x="4591" y="14991"/>
                  </a:cubicBezTo>
                  <a:cubicBezTo>
                    <a:pt x="4708" y="15019"/>
                    <a:pt x="4796" y="15049"/>
                    <a:pt x="4912" y="15077"/>
                  </a:cubicBezTo>
                  <a:cubicBezTo>
                    <a:pt x="5261" y="15193"/>
                    <a:pt x="5579" y="15340"/>
                    <a:pt x="5928" y="15456"/>
                  </a:cubicBezTo>
                  <a:cubicBezTo>
                    <a:pt x="6953" y="15745"/>
                    <a:pt x="8031" y="15864"/>
                    <a:pt x="9106" y="15864"/>
                  </a:cubicBezTo>
                  <a:cubicBezTo>
                    <a:pt x="9433" y="15864"/>
                    <a:pt x="9759" y="15853"/>
                    <a:pt x="10084" y="15832"/>
                  </a:cubicBezTo>
                  <a:cubicBezTo>
                    <a:pt x="11158" y="15746"/>
                    <a:pt x="12611" y="15863"/>
                    <a:pt x="13366" y="14903"/>
                  </a:cubicBezTo>
                  <a:cubicBezTo>
                    <a:pt x="13773" y="14438"/>
                    <a:pt x="13831" y="13624"/>
                    <a:pt x="13889" y="13015"/>
                  </a:cubicBezTo>
                  <a:cubicBezTo>
                    <a:pt x="13978" y="12171"/>
                    <a:pt x="14122" y="11330"/>
                    <a:pt x="14152" y="10486"/>
                  </a:cubicBezTo>
                  <a:cubicBezTo>
                    <a:pt x="14152" y="10458"/>
                    <a:pt x="14152" y="10458"/>
                    <a:pt x="14122" y="10428"/>
                  </a:cubicBezTo>
                  <a:cubicBezTo>
                    <a:pt x="14152" y="10428"/>
                    <a:pt x="14152" y="10428"/>
                    <a:pt x="14180" y="10458"/>
                  </a:cubicBezTo>
                  <a:cubicBezTo>
                    <a:pt x="14245" y="10486"/>
                    <a:pt x="14310" y="10499"/>
                    <a:pt x="14375" y="10499"/>
                  </a:cubicBezTo>
                  <a:cubicBezTo>
                    <a:pt x="14514" y="10499"/>
                    <a:pt x="14652" y="10440"/>
                    <a:pt x="14791" y="10342"/>
                  </a:cubicBezTo>
                  <a:cubicBezTo>
                    <a:pt x="14907" y="10254"/>
                    <a:pt x="14993" y="10138"/>
                    <a:pt x="15140" y="10052"/>
                  </a:cubicBezTo>
                  <a:cubicBezTo>
                    <a:pt x="15314" y="9905"/>
                    <a:pt x="15430" y="9963"/>
                    <a:pt x="15605" y="9905"/>
                  </a:cubicBezTo>
                  <a:cubicBezTo>
                    <a:pt x="15837" y="9847"/>
                    <a:pt x="15953" y="9645"/>
                    <a:pt x="16039" y="9440"/>
                  </a:cubicBezTo>
                  <a:cubicBezTo>
                    <a:pt x="16128" y="9382"/>
                    <a:pt x="16186" y="9266"/>
                    <a:pt x="16244" y="9150"/>
                  </a:cubicBezTo>
                  <a:cubicBezTo>
                    <a:pt x="16302" y="9006"/>
                    <a:pt x="16360" y="8831"/>
                    <a:pt x="16476" y="8685"/>
                  </a:cubicBezTo>
                  <a:cubicBezTo>
                    <a:pt x="16504" y="8599"/>
                    <a:pt x="16593" y="8569"/>
                    <a:pt x="16621" y="8483"/>
                  </a:cubicBezTo>
                  <a:cubicBezTo>
                    <a:pt x="16651" y="8308"/>
                    <a:pt x="16504" y="8104"/>
                    <a:pt x="16418" y="7960"/>
                  </a:cubicBezTo>
                  <a:cubicBezTo>
                    <a:pt x="16330" y="7813"/>
                    <a:pt x="16272" y="7581"/>
                    <a:pt x="16156" y="7464"/>
                  </a:cubicBezTo>
                  <a:cubicBezTo>
                    <a:pt x="16084" y="7407"/>
                    <a:pt x="16034" y="7385"/>
                    <a:pt x="15994" y="7385"/>
                  </a:cubicBezTo>
                  <a:cubicBezTo>
                    <a:pt x="15954" y="7385"/>
                    <a:pt x="15925" y="7407"/>
                    <a:pt x="15895" y="7437"/>
                  </a:cubicBezTo>
                  <a:cubicBezTo>
                    <a:pt x="15953" y="7174"/>
                    <a:pt x="16012" y="6941"/>
                    <a:pt x="15923" y="6681"/>
                  </a:cubicBezTo>
                  <a:cubicBezTo>
                    <a:pt x="15923" y="6651"/>
                    <a:pt x="15865" y="6623"/>
                    <a:pt x="15865" y="6623"/>
                  </a:cubicBezTo>
                  <a:cubicBezTo>
                    <a:pt x="15837" y="6565"/>
                    <a:pt x="15865" y="6449"/>
                    <a:pt x="15865" y="6391"/>
                  </a:cubicBezTo>
                  <a:cubicBezTo>
                    <a:pt x="15865" y="6158"/>
                    <a:pt x="15807" y="5868"/>
                    <a:pt x="15691" y="5663"/>
                  </a:cubicBezTo>
                  <a:cubicBezTo>
                    <a:pt x="15516" y="5372"/>
                    <a:pt x="15256" y="5256"/>
                    <a:pt x="14907" y="5228"/>
                  </a:cubicBezTo>
                  <a:cubicBezTo>
                    <a:pt x="14826" y="5210"/>
                    <a:pt x="14750" y="5203"/>
                    <a:pt x="14676" y="5203"/>
                  </a:cubicBezTo>
                  <a:cubicBezTo>
                    <a:pt x="14513" y="5203"/>
                    <a:pt x="14361" y="5237"/>
                    <a:pt x="14180" y="5256"/>
                  </a:cubicBezTo>
                  <a:cubicBezTo>
                    <a:pt x="14113" y="5256"/>
                    <a:pt x="14085" y="5275"/>
                    <a:pt x="14062" y="5275"/>
                  </a:cubicBezTo>
                  <a:cubicBezTo>
                    <a:pt x="14044" y="5275"/>
                    <a:pt x="14030" y="5265"/>
                    <a:pt x="14006" y="5228"/>
                  </a:cubicBezTo>
                  <a:cubicBezTo>
                    <a:pt x="13947" y="5140"/>
                    <a:pt x="14006" y="4763"/>
                    <a:pt x="13978" y="4647"/>
                  </a:cubicBezTo>
                  <a:cubicBezTo>
                    <a:pt x="13947" y="4268"/>
                    <a:pt x="13920" y="3834"/>
                    <a:pt x="13657" y="3543"/>
                  </a:cubicBezTo>
                  <a:cubicBezTo>
                    <a:pt x="13513" y="3369"/>
                    <a:pt x="13338" y="3253"/>
                    <a:pt x="13106" y="3222"/>
                  </a:cubicBezTo>
                  <a:cubicBezTo>
                    <a:pt x="13071" y="3219"/>
                    <a:pt x="13042" y="3217"/>
                    <a:pt x="13018" y="3217"/>
                  </a:cubicBezTo>
                  <a:cubicBezTo>
                    <a:pt x="12975" y="3217"/>
                    <a:pt x="12948" y="3221"/>
                    <a:pt x="12931" y="3221"/>
                  </a:cubicBezTo>
                  <a:cubicBezTo>
                    <a:pt x="12886" y="3221"/>
                    <a:pt x="12923" y="3194"/>
                    <a:pt x="12959" y="2990"/>
                  </a:cubicBezTo>
                  <a:cubicBezTo>
                    <a:pt x="13076" y="2265"/>
                    <a:pt x="12873" y="1161"/>
                    <a:pt x="12030" y="986"/>
                  </a:cubicBezTo>
                  <a:cubicBezTo>
                    <a:pt x="11797" y="928"/>
                    <a:pt x="11623" y="898"/>
                    <a:pt x="11479" y="696"/>
                  </a:cubicBezTo>
                  <a:cubicBezTo>
                    <a:pt x="11421" y="638"/>
                    <a:pt x="11390" y="579"/>
                    <a:pt x="11363" y="491"/>
                  </a:cubicBezTo>
                  <a:cubicBezTo>
                    <a:pt x="11246" y="347"/>
                    <a:pt x="11100" y="231"/>
                    <a:pt x="10898" y="142"/>
                  </a:cubicBezTo>
                  <a:cubicBezTo>
                    <a:pt x="10669" y="44"/>
                    <a:pt x="10421" y="11"/>
                    <a:pt x="10171" y="11"/>
                  </a:cubicBezTo>
                  <a:cubicBezTo>
                    <a:pt x="9976" y="11"/>
                    <a:pt x="9780" y="31"/>
                    <a:pt x="9589" y="56"/>
                  </a:cubicBezTo>
                  <a:cubicBezTo>
                    <a:pt x="9278" y="122"/>
                    <a:pt x="9019" y="239"/>
                    <a:pt x="8733" y="239"/>
                  </a:cubicBezTo>
                  <a:cubicBezTo>
                    <a:pt x="8644" y="239"/>
                    <a:pt x="8553" y="228"/>
                    <a:pt x="8457" y="201"/>
                  </a:cubicBezTo>
                  <a:cubicBezTo>
                    <a:pt x="8194" y="142"/>
                    <a:pt x="7962" y="56"/>
                    <a:pt x="7729" y="26"/>
                  </a:cubicBezTo>
                  <a:cubicBezTo>
                    <a:pt x="7624" y="10"/>
                    <a:pt x="7513" y="1"/>
                    <a:pt x="739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28"/>
            <p:cNvSpPr/>
            <p:nvPr/>
          </p:nvSpPr>
          <p:spPr>
            <a:xfrm>
              <a:off x="1921012" y="3540161"/>
              <a:ext cx="47144" cy="79108"/>
            </a:xfrm>
            <a:custGeom>
              <a:avLst/>
              <a:gdLst/>
              <a:ahLst/>
              <a:cxnLst/>
              <a:rect l="l" t="t" r="r" b="b"/>
              <a:pathLst>
                <a:path w="1236" h="2074" extrusionOk="0">
                  <a:moveTo>
                    <a:pt x="438" y="1272"/>
                  </a:moveTo>
                  <a:cubicBezTo>
                    <a:pt x="554" y="1302"/>
                    <a:pt x="756" y="1330"/>
                    <a:pt x="844" y="1446"/>
                  </a:cubicBezTo>
                  <a:cubicBezTo>
                    <a:pt x="988" y="1620"/>
                    <a:pt x="814" y="1825"/>
                    <a:pt x="612" y="1883"/>
                  </a:cubicBezTo>
                  <a:cubicBezTo>
                    <a:pt x="591" y="1886"/>
                    <a:pt x="568" y="1888"/>
                    <a:pt x="543" y="1888"/>
                  </a:cubicBezTo>
                  <a:cubicBezTo>
                    <a:pt x="366" y="1888"/>
                    <a:pt x="127" y="1797"/>
                    <a:pt x="205" y="1592"/>
                  </a:cubicBezTo>
                  <a:cubicBezTo>
                    <a:pt x="233" y="1476"/>
                    <a:pt x="321" y="1360"/>
                    <a:pt x="407" y="1272"/>
                  </a:cubicBezTo>
                  <a:close/>
                  <a:moveTo>
                    <a:pt x="1218" y="1"/>
                  </a:moveTo>
                  <a:cubicBezTo>
                    <a:pt x="1207" y="1"/>
                    <a:pt x="1193" y="8"/>
                    <a:pt x="1193" y="23"/>
                  </a:cubicBezTo>
                  <a:cubicBezTo>
                    <a:pt x="1105" y="430"/>
                    <a:pt x="1019" y="865"/>
                    <a:pt x="1019" y="1302"/>
                  </a:cubicBezTo>
                  <a:cubicBezTo>
                    <a:pt x="902" y="1128"/>
                    <a:pt x="670" y="1097"/>
                    <a:pt x="465" y="1069"/>
                  </a:cubicBezTo>
                  <a:lnTo>
                    <a:pt x="407" y="1069"/>
                  </a:lnTo>
                  <a:cubicBezTo>
                    <a:pt x="379" y="1069"/>
                    <a:pt x="379" y="1069"/>
                    <a:pt x="349" y="1097"/>
                  </a:cubicBezTo>
                  <a:cubicBezTo>
                    <a:pt x="205" y="1272"/>
                    <a:pt x="1" y="1476"/>
                    <a:pt x="1" y="1709"/>
                  </a:cubicBezTo>
                  <a:cubicBezTo>
                    <a:pt x="25" y="1967"/>
                    <a:pt x="298" y="2074"/>
                    <a:pt x="539" y="2074"/>
                  </a:cubicBezTo>
                  <a:cubicBezTo>
                    <a:pt x="595" y="2074"/>
                    <a:pt x="649" y="2068"/>
                    <a:pt x="698" y="2057"/>
                  </a:cubicBezTo>
                  <a:cubicBezTo>
                    <a:pt x="988" y="1999"/>
                    <a:pt x="1193" y="1737"/>
                    <a:pt x="1077" y="1418"/>
                  </a:cubicBezTo>
                  <a:cubicBezTo>
                    <a:pt x="1077" y="1388"/>
                    <a:pt x="1047" y="1330"/>
                    <a:pt x="1019" y="1302"/>
                  </a:cubicBezTo>
                  <a:lnTo>
                    <a:pt x="1019" y="1302"/>
                  </a:lnTo>
                  <a:cubicBezTo>
                    <a:pt x="1028" y="1311"/>
                    <a:pt x="1037" y="1314"/>
                    <a:pt x="1046" y="1314"/>
                  </a:cubicBezTo>
                  <a:cubicBezTo>
                    <a:pt x="1063" y="1314"/>
                    <a:pt x="1077" y="1302"/>
                    <a:pt x="1077" y="1302"/>
                  </a:cubicBezTo>
                  <a:cubicBezTo>
                    <a:pt x="1077" y="865"/>
                    <a:pt x="1163" y="458"/>
                    <a:pt x="1221" y="23"/>
                  </a:cubicBezTo>
                  <a:cubicBezTo>
                    <a:pt x="1236" y="8"/>
                    <a:pt x="1229" y="1"/>
                    <a:pt x="121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28"/>
            <p:cNvSpPr/>
            <p:nvPr/>
          </p:nvSpPr>
          <p:spPr>
            <a:xfrm>
              <a:off x="1996382" y="3501981"/>
              <a:ext cx="43292" cy="34786"/>
            </a:xfrm>
            <a:custGeom>
              <a:avLst/>
              <a:gdLst/>
              <a:ahLst/>
              <a:cxnLst/>
              <a:rect l="l" t="t" r="r" b="b"/>
              <a:pathLst>
                <a:path w="1135" h="912" extrusionOk="0">
                  <a:moveTo>
                    <a:pt x="554" y="269"/>
                  </a:moveTo>
                  <a:cubicBezTo>
                    <a:pt x="573" y="289"/>
                    <a:pt x="594" y="309"/>
                    <a:pt x="625" y="309"/>
                  </a:cubicBezTo>
                  <a:cubicBezTo>
                    <a:pt x="638" y="309"/>
                    <a:pt x="653" y="306"/>
                    <a:pt x="670" y="297"/>
                  </a:cubicBezTo>
                  <a:cubicBezTo>
                    <a:pt x="708" y="284"/>
                    <a:pt x="753" y="271"/>
                    <a:pt x="793" y="271"/>
                  </a:cubicBezTo>
                  <a:cubicBezTo>
                    <a:pt x="843" y="271"/>
                    <a:pt x="886" y="291"/>
                    <a:pt x="902" y="355"/>
                  </a:cubicBezTo>
                  <a:cubicBezTo>
                    <a:pt x="902" y="413"/>
                    <a:pt x="872" y="529"/>
                    <a:pt x="814" y="560"/>
                  </a:cubicBezTo>
                  <a:cubicBezTo>
                    <a:pt x="742" y="680"/>
                    <a:pt x="627" y="741"/>
                    <a:pt x="507" y="741"/>
                  </a:cubicBezTo>
                  <a:cubicBezTo>
                    <a:pt x="484" y="741"/>
                    <a:pt x="461" y="738"/>
                    <a:pt x="437" y="734"/>
                  </a:cubicBezTo>
                  <a:cubicBezTo>
                    <a:pt x="379" y="734"/>
                    <a:pt x="263" y="734"/>
                    <a:pt x="233" y="676"/>
                  </a:cubicBezTo>
                  <a:cubicBezTo>
                    <a:pt x="205" y="646"/>
                    <a:pt x="205" y="529"/>
                    <a:pt x="233" y="501"/>
                  </a:cubicBezTo>
                  <a:lnTo>
                    <a:pt x="379" y="355"/>
                  </a:lnTo>
                  <a:lnTo>
                    <a:pt x="554" y="269"/>
                  </a:lnTo>
                  <a:close/>
                  <a:moveTo>
                    <a:pt x="953" y="1"/>
                  </a:moveTo>
                  <a:cubicBezTo>
                    <a:pt x="946" y="1"/>
                    <a:pt x="938" y="2"/>
                    <a:pt x="930" y="6"/>
                  </a:cubicBezTo>
                  <a:cubicBezTo>
                    <a:pt x="902" y="6"/>
                    <a:pt x="844" y="37"/>
                    <a:pt x="786" y="64"/>
                  </a:cubicBezTo>
                  <a:cubicBezTo>
                    <a:pt x="728" y="64"/>
                    <a:pt x="670" y="64"/>
                    <a:pt x="612" y="95"/>
                  </a:cubicBezTo>
                  <a:cubicBezTo>
                    <a:pt x="581" y="123"/>
                    <a:pt x="554" y="153"/>
                    <a:pt x="554" y="181"/>
                  </a:cubicBezTo>
                  <a:cubicBezTo>
                    <a:pt x="495" y="211"/>
                    <a:pt x="437" y="211"/>
                    <a:pt x="379" y="239"/>
                  </a:cubicBezTo>
                  <a:cubicBezTo>
                    <a:pt x="263" y="327"/>
                    <a:pt x="147" y="385"/>
                    <a:pt x="89" y="529"/>
                  </a:cubicBezTo>
                  <a:cubicBezTo>
                    <a:pt x="0" y="792"/>
                    <a:pt x="291" y="908"/>
                    <a:pt x="495" y="908"/>
                  </a:cubicBezTo>
                  <a:cubicBezTo>
                    <a:pt x="514" y="910"/>
                    <a:pt x="532" y="911"/>
                    <a:pt x="550" y="911"/>
                  </a:cubicBezTo>
                  <a:cubicBezTo>
                    <a:pt x="788" y="911"/>
                    <a:pt x="994" y="743"/>
                    <a:pt x="1077" y="501"/>
                  </a:cubicBezTo>
                  <a:cubicBezTo>
                    <a:pt x="1104" y="385"/>
                    <a:pt x="1135" y="239"/>
                    <a:pt x="1046" y="153"/>
                  </a:cubicBezTo>
                  <a:lnTo>
                    <a:pt x="960" y="64"/>
                  </a:lnTo>
                  <a:cubicBezTo>
                    <a:pt x="1010" y="64"/>
                    <a:pt x="995" y="1"/>
                    <a:pt x="95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28"/>
            <p:cNvSpPr/>
            <p:nvPr/>
          </p:nvSpPr>
          <p:spPr>
            <a:xfrm>
              <a:off x="2076176" y="3526468"/>
              <a:ext cx="35511" cy="33604"/>
            </a:xfrm>
            <a:custGeom>
              <a:avLst/>
              <a:gdLst/>
              <a:ahLst/>
              <a:cxnLst/>
              <a:rect l="l" t="t" r="r" b="b"/>
              <a:pathLst>
                <a:path w="931" h="881" extrusionOk="0">
                  <a:moveTo>
                    <a:pt x="377" y="1"/>
                  </a:moveTo>
                  <a:cubicBezTo>
                    <a:pt x="259" y="1"/>
                    <a:pt x="241" y="154"/>
                    <a:pt x="349" y="208"/>
                  </a:cubicBezTo>
                  <a:cubicBezTo>
                    <a:pt x="437" y="236"/>
                    <a:pt x="612" y="266"/>
                    <a:pt x="670" y="352"/>
                  </a:cubicBezTo>
                  <a:cubicBezTo>
                    <a:pt x="728" y="468"/>
                    <a:pt x="612" y="643"/>
                    <a:pt x="495" y="701"/>
                  </a:cubicBezTo>
                  <a:cubicBezTo>
                    <a:pt x="469" y="711"/>
                    <a:pt x="443" y="716"/>
                    <a:pt x="417" y="716"/>
                  </a:cubicBezTo>
                  <a:cubicBezTo>
                    <a:pt x="301" y="716"/>
                    <a:pt x="199" y="617"/>
                    <a:pt x="175" y="499"/>
                  </a:cubicBezTo>
                  <a:cubicBezTo>
                    <a:pt x="175" y="352"/>
                    <a:pt x="233" y="236"/>
                    <a:pt x="263" y="120"/>
                  </a:cubicBezTo>
                  <a:cubicBezTo>
                    <a:pt x="280" y="84"/>
                    <a:pt x="265" y="60"/>
                    <a:pt x="244" y="60"/>
                  </a:cubicBezTo>
                  <a:cubicBezTo>
                    <a:pt x="231" y="60"/>
                    <a:pt x="216" y="69"/>
                    <a:pt x="205" y="92"/>
                  </a:cubicBezTo>
                  <a:cubicBezTo>
                    <a:pt x="117" y="236"/>
                    <a:pt x="0" y="441"/>
                    <a:pt x="89" y="643"/>
                  </a:cubicBezTo>
                  <a:cubicBezTo>
                    <a:pt x="152" y="794"/>
                    <a:pt x="296" y="880"/>
                    <a:pt x="437" y="880"/>
                  </a:cubicBezTo>
                  <a:cubicBezTo>
                    <a:pt x="487" y="880"/>
                    <a:pt x="536" y="870"/>
                    <a:pt x="581" y="847"/>
                  </a:cubicBezTo>
                  <a:cubicBezTo>
                    <a:pt x="786" y="789"/>
                    <a:pt x="930" y="557"/>
                    <a:pt x="902" y="352"/>
                  </a:cubicBezTo>
                  <a:cubicBezTo>
                    <a:pt x="872" y="92"/>
                    <a:pt x="612" y="34"/>
                    <a:pt x="407" y="4"/>
                  </a:cubicBezTo>
                  <a:cubicBezTo>
                    <a:pt x="397" y="1"/>
                    <a:pt x="387" y="1"/>
                    <a:pt x="37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28"/>
            <p:cNvSpPr/>
            <p:nvPr/>
          </p:nvSpPr>
          <p:spPr>
            <a:xfrm>
              <a:off x="2007443" y="3597298"/>
              <a:ext cx="36655" cy="40469"/>
            </a:xfrm>
            <a:custGeom>
              <a:avLst/>
              <a:gdLst/>
              <a:ahLst/>
              <a:cxnLst/>
              <a:rect l="l" t="t" r="r" b="b"/>
              <a:pathLst>
                <a:path w="961" h="1061" extrusionOk="0">
                  <a:moveTo>
                    <a:pt x="566" y="225"/>
                  </a:moveTo>
                  <a:cubicBezTo>
                    <a:pt x="582" y="225"/>
                    <a:pt x="598" y="229"/>
                    <a:pt x="612" y="239"/>
                  </a:cubicBezTo>
                  <a:cubicBezTo>
                    <a:pt x="728" y="355"/>
                    <a:pt x="698" y="676"/>
                    <a:pt x="640" y="792"/>
                  </a:cubicBezTo>
                  <a:cubicBezTo>
                    <a:pt x="611" y="841"/>
                    <a:pt x="571" y="860"/>
                    <a:pt x="529" y="860"/>
                  </a:cubicBezTo>
                  <a:cubicBezTo>
                    <a:pt x="448" y="860"/>
                    <a:pt x="360" y="790"/>
                    <a:pt x="322" y="734"/>
                  </a:cubicBezTo>
                  <a:cubicBezTo>
                    <a:pt x="233" y="645"/>
                    <a:pt x="233" y="529"/>
                    <a:pt x="264" y="413"/>
                  </a:cubicBezTo>
                  <a:lnTo>
                    <a:pt x="291" y="385"/>
                  </a:lnTo>
                  <a:cubicBezTo>
                    <a:pt x="366" y="336"/>
                    <a:pt x="479" y="225"/>
                    <a:pt x="566" y="225"/>
                  </a:cubicBezTo>
                  <a:close/>
                  <a:moveTo>
                    <a:pt x="558" y="1"/>
                  </a:moveTo>
                  <a:cubicBezTo>
                    <a:pt x="453" y="1"/>
                    <a:pt x="353" y="50"/>
                    <a:pt x="264" y="122"/>
                  </a:cubicBezTo>
                  <a:cubicBezTo>
                    <a:pt x="233" y="122"/>
                    <a:pt x="175" y="122"/>
                    <a:pt x="175" y="180"/>
                  </a:cubicBezTo>
                  <a:cubicBezTo>
                    <a:pt x="59" y="443"/>
                    <a:pt x="1" y="734"/>
                    <a:pt x="233" y="936"/>
                  </a:cubicBezTo>
                  <a:cubicBezTo>
                    <a:pt x="336" y="1009"/>
                    <a:pt x="452" y="1060"/>
                    <a:pt x="561" y="1060"/>
                  </a:cubicBezTo>
                  <a:cubicBezTo>
                    <a:pt x="670" y="1060"/>
                    <a:pt x="771" y="1009"/>
                    <a:pt x="845" y="878"/>
                  </a:cubicBezTo>
                  <a:cubicBezTo>
                    <a:pt x="961" y="645"/>
                    <a:pt x="961" y="239"/>
                    <a:pt x="756" y="64"/>
                  </a:cubicBezTo>
                  <a:cubicBezTo>
                    <a:pt x="690" y="20"/>
                    <a:pt x="623" y="1"/>
                    <a:pt x="55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28"/>
            <p:cNvSpPr/>
            <p:nvPr/>
          </p:nvSpPr>
          <p:spPr>
            <a:xfrm>
              <a:off x="2116073" y="3593065"/>
              <a:ext cx="41079" cy="35854"/>
            </a:xfrm>
            <a:custGeom>
              <a:avLst/>
              <a:gdLst/>
              <a:ahLst/>
              <a:cxnLst/>
              <a:rect l="l" t="t" r="r" b="b"/>
              <a:pathLst>
                <a:path w="1077" h="940" extrusionOk="0">
                  <a:moveTo>
                    <a:pt x="349" y="233"/>
                  </a:moveTo>
                  <a:lnTo>
                    <a:pt x="612" y="322"/>
                  </a:lnTo>
                  <a:cubicBezTo>
                    <a:pt x="670" y="350"/>
                    <a:pt x="728" y="380"/>
                    <a:pt x="756" y="438"/>
                  </a:cubicBezTo>
                  <a:cubicBezTo>
                    <a:pt x="786" y="524"/>
                    <a:pt x="698" y="612"/>
                    <a:pt x="640" y="670"/>
                  </a:cubicBezTo>
                  <a:cubicBezTo>
                    <a:pt x="581" y="713"/>
                    <a:pt x="487" y="749"/>
                    <a:pt x="404" y="749"/>
                  </a:cubicBezTo>
                  <a:cubicBezTo>
                    <a:pt x="321" y="749"/>
                    <a:pt x="248" y="713"/>
                    <a:pt x="233" y="612"/>
                  </a:cubicBezTo>
                  <a:cubicBezTo>
                    <a:pt x="205" y="466"/>
                    <a:pt x="291" y="350"/>
                    <a:pt x="349" y="233"/>
                  </a:cubicBezTo>
                  <a:close/>
                  <a:moveTo>
                    <a:pt x="349" y="1"/>
                  </a:moveTo>
                  <a:cubicBezTo>
                    <a:pt x="233" y="1"/>
                    <a:pt x="175" y="89"/>
                    <a:pt x="233" y="175"/>
                  </a:cubicBezTo>
                  <a:cubicBezTo>
                    <a:pt x="117" y="322"/>
                    <a:pt x="0" y="554"/>
                    <a:pt x="89" y="728"/>
                  </a:cubicBezTo>
                  <a:cubicBezTo>
                    <a:pt x="161" y="874"/>
                    <a:pt x="303" y="939"/>
                    <a:pt x="448" y="939"/>
                  </a:cubicBezTo>
                  <a:cubicBezTo>
                    <a:pt x="534" y="939"/>
                    <a:pt x="622" y="916"/>
                    <a:pt x="698" y="873"/>
                  </a:cubicBezTo>
                  <a:cubicBezTo>
                    <a:pt x="902" y="756"/>
                    <a:pt x="1077" y="466"/>
                    <a:pt x="930" y="264"/>
                  </a:cubicBezTo>
                  <a:cubicBezTo>
                    <a:pt x="786" y="59"/>
                    <a:pt x="554" y="59"/>
                    <a:pt x="34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5" name="Google Shape;2815;p28"/>
            <p:cNvSpPr/>
            <p:nvPr/>
          </p:nvSpPr>
          <p:spPr>
            <a:xfrm>
              <a:off x="2131597" y="3490844"/>
              <a:ext cx="33260" cy="39249"/>
            </a:xfrm>
            <a:custGeom>
              <a:avLst/>
              <a:gdLst/>
              <a:ahLst/>
              <a:cxnLst/>
              <a:rect l="l" t="t" r="r" b="b"/>
              <a:pathLst>
                <a:path w="872" h="1029" extrusionOk="0">
                  <a:moveTo>
                    <a:pt x="306" y="1"/>
                  </a:moveTo>
                  <a:cubicBezTo>
                    <a:pt x="288" y="1"/>
                    <a:pt x="271" y="11"/>
                    <a:pt x="263" y="38"/>
                  </a:cubicBezTo>
                  <a:cubicBezTo>
                    <a:pt x="147" y="240"/>
                    <a:pt x="0" y="473"/>
                    <a:pt x="58" y="705"/>
                  </a:cubicBezTo>
                  <a:cubicBezTo>
                    <a:pt x="112" y="867"/>
                    <a:pt x="292" y="1029"/>
                    <a:pt x="457" y="1029"/>
                  </a:cubicBezTo>
                  <a:cubicBezTo>
                    <a:pt x="470" y="1029"/>
                    <a:pt x="483" y="1028"/>
                    <a:pt x="495" y="1026"/>
                  </a:cubicBezTo>
                  <a:cubicBezTo>
                    <a:pt x="697" y="968"/>
                    <a:pt x="844" y="763"/>
                    <a:pt x="872" y="589"/>
                  </a:cubicBezTo>
                  <a:cubicBezTo>
                    <a:pt x="872" y="329"/>
                    <a:pt x="728" y="154"/>
                    <a:pt x="495" y="66"/>
                  </a:cubicBezTo>
                  <a:cubicBezTo>
                    <a:pt x="487" y="64"/>
                    <a:pt x="479" y="64"/>
                    <a:pt x="471" y="64"/>
                  </a:cubicBezTo>
                  <a:cubicBezTo>
                    <a:pt x="343" y="64"/>
                    <a:pt x="299" y="272"/>
                    <a:pt x="437" y="298"/>
                  </a:cubicBezTo>
                  <a:cubicBezTo>
                    <a:pt x="581" y="329"/>
                    <a:pt x="639" y="415"/>
                    <a:pt x="639" y="561"/>
                  </a:cubicBezTo>
                  <a:cubicBezTo>
                    <a:pt x="666" y="663"/>
                    <a:pt x="579" y="832"/>
                    <a:pt x="440" y="832"/>
                  </a:cubicBezTo>
                  <a:cubicBezTo>
                    <a:pt x="421" y="832"/>
                    <a:pt x="400" y="828"/>
                    <a:pt x="379" y="821"/>
                  </a:cubicBezTo>
                  <a:cubicBezTo>
                    <a:pt x="58" y="677"/>
                    <a:pt x="263" y="298"/>
                    <a:pt x="379" y="96"/>
                  </a:cubicBezTo>
                  <a:cubicBezTo>
                    <a:pt x="398" y="56"/>
                    <a:pt x="348" y="1"/>
                    <a:pt x="30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6" name="Google Shape;2816;p28"/>
            <p:cNvSpPr/>
            <p:nvPr/>
          </p:nvSpPr>
          <p:spPr>
            <a:xfrm>
              <a:off x="2066564" y="3470171"/>
              <a:ext cx="26318" cy="21360"/>
            </a:xfrm>
            <a:custGeom>
              <a:avLst/>
              <a:gdLst/>
              <a:ahLst/>
              <a:cxnLst/>
              <a:rect l="l" t="t" r="r" b="b"/>
              <a:pathLst>
                <a:path w="690" h="560" extrusionOk="0">
                  <a:moveTo>
                    <a:pt x="381" y="1"/>
                  </a:moveTo>
                  <a:cubicBezTo>
                    <a:pt x="289" y="1"/>
                    <a:pt x="213" y="110"/>
                    <a:pt x="283" y="201"/>
                  </a:cubicBezTo>
                  <a:cubicBezTo>
                    <a:pt x="310" y="231"/>
                    <a:pt x="399" y="317"/>
                    <a:pt x="341" y="348"/>
                  </a:cubicBezTo>
                  <a:cubicBezTo>
                    <a:pt x="326" y="357"/>
                    <a:pt x="312" y="361"/>
                    <a:pt x="298" y="361"/>
                  </a:cubicBezTo>
                  <a:cubicBezTo>
                    <a:pt x="225" y="361"/>
                    <a:pt x="157" y="255"/>
                    <a:pt x="108" y="231"/>
                  </a:cubicBezTo>
                  <a:cubicBezTo>
                    <a:pt x="91" y="214"/>
                    <a:pt x="74" y="207"/>
                    <a:pt x="59" y="207"/>
                  </a:cubicBezTo>
                  <a:cubicBezTo>
                    <a:pt x="23" y="207"/>
                    <a:pt x="0" y="248"/>
                    <a:pt x="20" y="289"/>
                  </a:cubicBezTo>
                  <a:cubicBezTo>
                    <a:pt x="88" y="424"/>
                    <a:pt x="208" y="559"/>
                    <a:pt x="353" y="559"/>
                  </a:cubicBezTo>
                  <a:cubicBezTo>
                    <a:pt x="395" y="559"/>
                    <a:pt x="439" y="548"/>
                    <a:pt x="485" y="522"/>
                  </a:cubicBezTo>
                  <a:cubicBezTo>
                    <a:pt x="689" y="406"/>
                    <a:pt x="573" y="173"/>
                    <a:pt x="457" y="27"/>
                  </a:cubicBezTo>
                  <a:cubicBezTo>
                    <a:pt x="432" y="9"/>
                    <a:pt x="406" y="1"/>
                    <a:pt x="38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28"/>
            <p:cNvSpPr/>
            <p:nvPr/>
          </p:nvSpPr>
          <p:spPr>
            <a:xfrm>
              <a:off x="2194799" y="3652109"/>
              <a:ext cx="39935" cy="35549"/>
            </a:xfrm>
            <a:custGeom>
              <a:avLst/>
              <a:gdLst/>
              <a:ahLst/>
              <a:cxnLst/>
              <a:rect l="l" t="t" r="r" b="b"/>
              <a:pathLst>
                <a:path w="1047" h="932" extrusionOk="0">
                  <a:moveTo>
                    <a:pt x="596" y="227"/>
                  </a:moveTo>
                  <a:cubicBezTo>
                    <a:pt x="648" y="227"/>
                    <a:pt x="695" y="242"/>
                    <a:pt x="726" y="285"/>
                  </a:cubicBezTo>
                  <a:cubicBezTo>
                    <a:pt x="814" y="429"/>
                    <a:pt x="726" y="691"/>
                    <a:pt x="551" y="749"/>
                  </a:cubicBezTo>
                  <a:cubicBezTo>
                    <a:pt x="525" y="754"/>
                    <a:pt x="498" y="756"/>
                    <a:pt x="471" y="756"/>
                  </a:cubicBezTo>
                  <a:cubicBezTo>
                    <a:pt x="327" y="756"/>
                    <a:pt x="203" y="688"/>
                    <a:pt x="203" y="517"/>
                  </a:cubicBezTo>
                  <a:cubicBezTo>
                    <a:pt x="203" y="459"/>
                    <a:pt x="203" y="371"/>
                    <a:pt x="233" y="312"/>
                  </a:cubicBezTo>
                  <a:lnTo>
                    <a:pt x="319" y="312"/>
                  </a:lnTo>
                  <a:cubicBezTo>
                    <a:pt x="393" y="275"/>
                    <a:pt x="503" y="227"/>
                    <a:pt x="596" y="227"/>
                  </a:cubicBezTo>
                  <a:close/>
                  <a:moveTo>
                    <a:pt x="588" y="1"/>
                  </a:moveTo>
                  <a:cubicBezTo>
                    <a:pt x="479" y="1"/>
                    <a:pt x="363" y="37"/>
                    <a:pt x="261" y="80"/>
                  </a:cubicBezTo>
                  <a:cubicBezTo>
                    <a:pt x="247" y="66"/>
                    <a:pt x="218" y="52"/>
                    <a:pt x="192" y="52"/>
                  </a:cubicBezTo>
                  <a:cubicBezTo>
                    <a:pt x="167" y="52"/>
                    <a:pt x="145" y="66"/>
                    <a:pt x="145" y="110"/>
                  </a:cubicBezTo>
                  <a:cubicBezTo>
                    <a:pt x="86" y="285"/>
                    <a:pt x="0" y="545"/>
                    <a:pt x="86" y="719"/>
                  </a:cubicBezTo>
                  <a:cubicBezTo>
                    <a:pt x="160" y="865"/>
                    <a:pt x="325" y="932"/>
                    <a:pt x="488" y="932"/>
                  </a:cubicBezTo>
                  <a:cubicBezTo>
                    <a:pt x="585" y="932"/>
                    <a:pt x="680" y="909"/>
                    <a:pt x="756" y="866"/>
                  </a:cubicBezTo>
                  <a:cubicBezTo>
                    <a:pt x="958" y="719"/>
                    <a:pt x="1047" y="343"/>
                    <a:pt x="872" y="138"/>
                  </a:cubicBezTo>
                  <a:cubicBezTo>
                    <a:pt x="799" y="37"/>
                    <a:pt x="697" y="1"/>
                    <a:pt x="58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28"/>
            <p:cNvSpPr/>
            <p:nvPr/>
          </p:nvSpPr>
          <p:spPr>
            <a:xfrm>
              <a:off x="2052146" y="3653940"/>
              <a:ext cx="44016" cy="41194"/>
            </a:xfrm>
            <a:custGeom>
              <a:avLst/>
              <a:gdLst/>
              <a:ahLst/>
              <a:cxnLst/>
              <a:rect l="l" t="t" r="r" b="b"/>
              <a:pathLst>
                <a:path w="1154" h="1080" extrusionOk="0">
                  <a:moveTo>
                    <a:pt x="428" y="323"/>
                  </a:moveTo>
                  <a:cubicBezTo>
                    <a:pt x="661" y="411"/>
                    <a:pt x="893" y="585"/>
                    <a:pt x="777" y="760"/>
                  </a:cubicBezTo>
                  <a:cubicBezTo>
                    <a:pt x="729" y="831"/>
                    <a:pt x="641" y="883"/>
                    <a:pt x="562" y="883"/>
                  </a:cubicBezTo>
                  <a:cubicBezTo>
                    <a:pt x="545" y="883"/>
                    <a:pt x="529" y="881"/>
                    <a:pt x="514" y="876"/>
                  </a:cubicBezTo>
                  <a:cubicBezTo>
                    <a:pt x="370" y="876"/>
                    <a:pt x="340" y="729"/>
                    <a:pt x="340" y="613"/>
                  </a:cubicBezTo>
                  <a:cubicBezTo>
                    <a:pt x="340" y="497"/>
                    <a:pt x="370" y="411"/>
                    <a:pt x="428" y="323"/>
                  </a:cubicBezTo>
                  <a:close/>
                  <a:moveTo>
                    <a:pt x="139" y="1"/>
                  </a:moveTo>
                  <a:cubicBezTo>
                    <a:pt x="41" y="1"/>
                    <a:pt x="0" y="151"/>
                    <a:pt x="107" y="178"/>
                  </a:cubicBezTo>
                  <a:cubicBezTo>
                    <a:pt x="165" y="206"/>
                    <a:pt x="254" y="237"/>
                    <a:pt x="340" y="295"/>
                  </a:cubicBezTo>
                  <a:cubicBezTo>
                    <a:pt x="312" y="353"/>
                    <a:pt x="282" y="439"/>
                    <a:pt x="254" y="527"/>
                  </a:cubicBezTo>
                  <a:cubicBezTo>
                    <a:pt x="169" y="776"/>
                    <a:pt x="272" y="1080"/>
                    <a:pt x="585" y="1080"/>
                  </a:cubicBezTo>
                  <a:cubicBezTo>
                    <a:pt x="600" y="1080"/>
                    <a:pt x="615" y="1079"/>
                    <a:pt x="630" y="1078"/>
                  </a:cubicBezTo>
                  <a:cubicBezTo>
                    <a:pt x="921" y="1020"/>
                    <a:pt x="1153" y="729"/>
                    <a:pt x="979" y="469"/>
                  </a:cubicBezTo>
                  <a:cubicBezTo>
                    <a:pt x="893" y="323"/>
                    <a:pt x="747" y="206"/>
                    <a:pt x="602" y="120"/>
                  </a:cubicBezTo>
                  <a:lnTo>
                    <a:pt x="747" y="120"/>
                  </a:lnTo>
                  <a:cubicBezTo>
                    <a:pt x="747" y="120"/>
                    <a:pt x="777" y="90"/>
                    <a:pt x="747" y="90"/>
                  </a:cubicBezTo>
                  <a:cubicBezTo>
                    <a:pt x="688" y="90"/>
                    <a:pt x="602" y="90"/>
                    <a:pt x="544" y="120"/>
                  </a:cubicBezTo>
                  <a:cubicBezTo>
                    <a:pt x="428" y="62"/>
                    <a:pt x="282" y="32"/>
                    <a:pt x="165" y="4"/>
                  </a:cubicBezTo>
                  <a:cubicBezTo>
                    <a:pt x="156" y="2"/>
                    <a:pt x="147" y="1"/>
                    <a:pt x="13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28"/>
            <p:cNvSpPr/>
            <p:nvPr/>
          </p:nvSpPr>
          <p:spPr>
            <a:xfrm>
              <a:off x="1922157" y="3663589"/>
              <a:ext cx="37723" cy="28416"/>
            </a:xfrm>
            <a:custGeom>
              <a:avLst/>
              <a:gdLst/>
              <a:ahLst/>
              <a:cxnLst/>
              <a:rect l="l" t="t" r="r" b="b"/>
              <a:pathLst>
                <a:path w="989" h="745" extrusionOk="0">
                  <a:moveTo>
                    <a:pt x="446" y="249"/>
                  </a:moveTo>
                  <a:cubicBezTo>
                    <a:pt x="491" y="249"/>
                    <a:pt x="536" y="256"/>
                    <a:pt x="582" y="274"/>
                  </a:cubicBezTo>
                  <a:cubicBezTo>
                    <a:pt x="698" y="332"/>
                    <a:pt x="756" y="418"/>
                    <a:pt x="640" y="507"/>
                  </a:cubicBezTo>
                  <a:cubicBezTo>
                    <a:pt x="572" y="566"/>
                    <a:pt x="509" y="590"/>
                    <a:pt x="452" y="590"/>
                  </a:cubicBezTo>
                  <a:cubicBezTo>
                    <a:pt x="313" y="590"/>
                    <a:pt x="207" y="447"/>
                    <a:pt x="145" y="302"/>
                  </a:cubicBezTo>
                  <a:cubicBezTo>
                    <a:pt x="246" y="283"/>
                    <a:pt x="346" y="249"/>
                    <a:pt x="446" y="249"/>
                  </a:cubicBezTo>
                  <a:close/>
                  <a:moveTo>
                    <a:pt x="416" y="1"/>
                  </a:moveTo>
                  <a:cubicBezTo>
                    <a:pt x="307" y="1"/>
                    <a:pt x="197" y="29"/>
                    <a:pt x="87" y="70"/>
                  </a:cubicBezTo>
                  <a:cubicBezTo>
                    <a:pt x="1" y="100"/>
                    <a:pt x="1" y="216"/>
                    <a:pt x="29" y="274"/>
                  </a:cubicBezTo>
                  <a:cubicBezTo>
                    <a:pt x="87" y="448"/>
                    <a:pt x="175" y="623"/>
                    <a:pt x="349" y="709"/>
                  </a:cubicBezTo>
                  <a:cubicBezTo>
                    <a:pt x="389" y="733"/>
                    <a:pt x="436" y="744"/>
                    <a:pt x="485" y="744"/>
                  </a:cubicBezTo>
                  <a:cubicBezTo>
                    <a:pt x="613" y="744"/>
                    <a:pt x="758" y="669"/>
                    <a:pt x="842" y="565"/>
                  </a:cubicBezTo>
                  <a:cubicBezTo>
                    <a:pt x="989" y="418"/>
                    <a:pt x="931" y="244"/>
                    <a:pt x="784" y="128"/>
                  </a:cubicBezTo>
                  <a:cubicBezTo>
                    <a:pt x="662" y="36"/>
                    <a:pt x="539" y="1"/>
                    <a:pt x="41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28"/>
            <p:cNvSpPr/>
            <p:nvPr/>
          </p:nvSpPr>
          <p:spPr>
            <a:xfrm>
              <a:off x="1804678" y="3607063"/>
              <a:ext cx="73195" cy="108439"/>
            </a:xfrm>
            <a:custGeom>
              <a:avLst/>
              <a:gdLst/>
              <a:ahLst/>
              <a:cxnLst/>
              <a:rect l="l" t="t" r="r" b="b"/>
              <a:pathLst>
                <a:path w="1919" h="2843" extrusionOk="0">
                  <a:moveTo>
                    <a:pt x="1540" y="594"/>
                  </a:moveTo>
                  <a:cubicBezTo>
                    <a:pt x="1481" y="680"/>
                    <a:pt x="1423" y="768"/>
                    <a:pt x="1337" y="854"/>
                  </a:cubicBezTo>
                  <a:cubicBezTo>
                    <a:pt x="1307" y="826"/>
                    <a:pt x="1279" y="796"/>
                    <a:pt x="1279" y="710"/>
                  </a:cubicBezTo>
                  <a:cubicBezTo>
                    <a:pt x="1279" y="680"/>
                    <a:pt x="1279" y="652"/>
                    <a:pt x="1307" y="622"/>
                  </a:cubicBezTo>
                  <a:lnTo>
                    <a:pt x="1337" y="622"/>
                  </a:lnTo>
                  <a:cubicBezTo>
                    <a:pt x="1395" y="622"/>
                    <a:pt x="1481" y="594"/>
                    <a:pt x="1540" y="594"/>
                  </a:cubicBezTo>
                  <a:close/>
                  <a:moveTo>
                    <a:pt x="1628" y="622"/>
                  </a:moveTo>
                  <a:lnTo>
                    <a:pt x="1628" y="622"/>
                  </a:lnTo>
                  <a:cubicBezTo>
                    <a:pt x="1686" y="680"/>
                    <a:pt x="1540" y="796"/>
                    <a:pt x="1512" y="826"/>
                  </a:cubicBezTo>
                  <a:cubicBezTo>
                    <a:pt x="1481" y="826"/>
                    <a:pt x="1454" y="854"/>
                    <a:pt x="1423" y="854"/>
                  </a:cubicBezTo>
                  <a:cubicBezTo>
                    <a:pt x="1481" y="768"/>
                    <a:pt x="1570" y="680"/>
                    <a:pt x="1628" y="622"/>
                  </a:cubicBezTo>
                  <a:close/>
                  <a:moveTo>
                    <a:pt x="756" y="1466"/>
                  </a:moveTo>
                  <a:cubicBezTo>
                    <a:pt x="466" y="1842"/>
                    <a:pt x="203" y="2249"/>
                    <a:pt x="1" y="2656"/>
                  </a:cubicBezTo>
                  <a:cubicBezTo>
                    <a:pt x="1" y="2677"/>
                    <a:pt x="29" y="2711"/>
                    <a:pt x="46" y="2711"/>
                  </a:cubicBezTo>
                  <a:cubicBezTo>
                    <a:pt x="53" y="2711"/>
                    <a:pt x="59" y="2704"/>
                    <a:pt x="59" y="2686"/>
                  </a:cubicBezTo>
                  <a:cubicBezTo>
                    <a:pt x="261" y="2279"/>
                    <a:pt x="524" y="1872"/>
                    <a:pt x="784" y="1493"/>
                  </a:cubicBezTo>
                  <a:cubicBezTo>
                    <a:pt x="784" y="1466"/>
                    <a:pt x="784" y="1466"/>
                    <a:pt x="756" y="1466"/>
                  </a:cubicBezTo>
                  <a:close/>
                  <a:moveTo>
                    <a:pt x="1745" y="0"/>
                  </a:moveTo>
                  <a:cubicBezTo>
                    <a:pt x="1734" y="0"/>
                    <a:pt x="1723" y="4"/>
                    <a:pt x="1714" y="13"/>
                  </a:cubicBezTo>
                  <a:cubicBezTo>
                    <a:pt x="1598" y="99"/>
                    <a:pt x="1481" y="215"/>
                    <a:pt x="1365" y="331"/>
                  </a:cubicBezTo>
                  <a:cubicBezTo>
                    <a:pt x="1365" y="320"/>
                    <a:pt x="1356" y="313"/>
                    <a:pt x="1344" y="313"/>
                  </a:cubicBezTo>
                  <a:cubicBezTo>
                    <a:pt x="1327" y="313"/>
                    <a:pt x="1307" y="327"/>
                    <a:pt x="1307" y="361"/>
                  </a:cubicBezTo>
                  <a:cubicBezTo>
                    <a:pt x="1279" y="361"/>
                    <a:pt x="1279" y="389"/>
                    <a:pt x="1249" y="389"/>
                  </a:cubicBezTo>
                  <a:cubicBezTo>
                    <a:pt x="1249" y="420"/>
                    <a:pt x="1249" y="447"/>
                    <a:pt x="1221" y="447"/>
                  </a:cubicBezTo>
                  <a:cubicBezTo>
                    <a:pt x="1221" y="478"/>
                    <a:pt x="1221" y="506"/>
                    <a:pt x="1191" y="536"/>
                  </a:cubicBezTo>
                  <a:cubicBezTo>
                    <a:pt x="1133" y="594"/>
                    <a:pt x="1075" y="680"/>
                    <a:pt x="1017" y="738"/>
                  </a:cubicBezTo>
                  <a:cubicBezTo>
                    <a:pt x="872" y="943"/>
                    <a:pt x="668" y="1203"/>
                    <a:pt x="698" y="1435"/>
                  </a:cubicBezTo>
                  <a:cubicBezTo>
                    <a:pt x="698" y="1466"/>
                    <a:pt x="726" y="1466"/>
                    <a:pt x="756" y="1466"/>
                  </a:cubicBezTo>
                  <a:cubicBezTo>
                    <a:pt x="784" y="1466"/>
                    <a:pt x="784" y="1435"/>
                    <a:pt x="784" y="1435"/>
                  </a:cubicBezTo>
                  <a:cubicBezTo>
                    <a:pt x="756" y="1203"/>
                    <a:pt x="958" y="912"/>
                    <a:pt x="1133" y="710"/>
                  </a:cubicBezTo>
                  <a:lnTo>
                    <a:pt x="1133" y="854"/>
                  </a:lnTo>
                  <a:cubicBezTo>
                    <a:pt x="1163" y="912"/>
                    <a:pt x="1191" y="970"/>
                    <a:pt x="1249" y="1001"/>
                  </a:cubicBezTo>
                  <a:cubicBezTo>
                    <a:pt x="1047" y="1261"/>
                    <a:pt x="900" y="1524"/>
                    <a:pt x="872" y="1842"/>
                  </a:cubicBezTo>
                  <a:cubicBezTo>
                    <a:pt x="872" y="1857"/>
                    <a:pt x="887" y="1865"/>
                    <a:pt x="902" y="1865"/>
                  </a:cubicBezTo>
                  <a:cubicBezTo>
                    <a:pt x="916" y="1865"/>
                    <a:pt x="931" y="1857"/>
                    <a:pt x="931" y="1842"/>
                  </a:cubicBezTo>
                  <a:cubicBezTo>
                    <a:pt x="989" y="1552"/>
                    <a:pt x="1133" y="1261"/>
                    <a:pt x="1307" y="1029"/>
                  </a:cubicBezTo>
                  <a:cubicBezTo>
                    <a:pt x="1344" y="1041"/>
                    <a:pt x="1386" y="1049"/>
                    <a:pt x="1429" y="1049"/>
                  </a:cubicBezTo>
                  <a:cubicBezTo>
                    <a:pt x="1488" y="1049"/>
                    <a:pt x="1548" y="1034"/>
                    <a:pt x="1598" y="1001"/>
                  </a:cubicBezTo>
                  <a:lnTo>
                    <a:pt x="1598" y="1001"/>
                  </a:lnTo>
                  <a:cubicBezTo>
                    <a:pt x="1540" y="1087"/>
                    <a:pt x="1454" y="1203"/>
                    <a:pt x="1395" y="1319"/>
                  </a:cubicBezTo>
                  <a:cubicBezTo>
                    <a:pt x="1395" y="1291"/>
                    <a:pt x="1365" y="1291"/>
                    <a:pt x="1337" y="1291"/>
                  </a:cubicBezTo>
                  <a:cubicBezTo>
                    <a:pt x="1047" y="1784"/>
                    <a:pt x="640" y="2249"/>
                    <a:pt x="466" y="2802"/>
                  </a:cubicBezTo>
                  <a:cubicBezTo>
                    <a:pt x="466" y="2822"/>
                    <a:pt x="495" y="2843"/>
                    <a:pt x="512" y="2843"/>
                  </a:cubicBezTo>
                  <a:cubicBezTo>
                    <a:pt x="519" y="2843"/>
                    <a:pt x="524" y="2839"/>
                    <a:pt x="524" y="2830"/>
                  </a:cubicBezTo>
                  <a:lnTo>
                    <a:pt x="552" y="2802"/>
                  </a:lnTo>
                  <a:lnTo>
                    <a:pt x="552" y="2772"/>
                  </a:lnTo>
                  <a:cubicBezTo>
                    <a:pt x="726" y="2307"/>
                    <a:pt x="1047" y="1872"/>
                    <a:pt x="1307" y="1466"/>
                  </a:cubicBezTo>
                  <a:lnTo>
                    <a:pt x="1307" y="1466"/>
                  </a:lnTo>
                  <a:cubicBezTo>
                    <a:pt x="1249" y="1582"/>
                    <a:pt x="1191" y="1698"/>
                    <a:pt x="1163" y="1814"/>
                  </a:cubicBezTo>
                  <a:cubicBezTo>
                    <a:pt x="1145" y="1848"/>
                    <a:pt x="1158" y="1862"/>
                    <a:pt x="1177" y="1862"/>
                  </a:cubicBezTo>
                  <a:cubicBezTo>
                    <a:pt x="1191" y="1862"/>
                    <a:pt x="1208" y="1855"/>
                    <a:pt x="1221" y="1842"/>
                  </a:cubicBezTo>
                  <a:cubicBezTo>
                    <a:pt x="1337" y="1466"/>
                    <a:pt x="1540" y="1145"/>
                    <a:pt x="1802" y="854"/>
                  </a:cubicBezTo>
                  <a:lnTo>
                    <a:pt x="1802" y="826"/>
                  </a:lnTo>
                  <a:lnTo>
                    <a:pt x="1918" y="710"/>
                  </a:lnTo>
                  <a:cubicBezTo>
                    <a:pt x="1918" y="680"/>
                    <a:pt x="1918" y="652"/>
                    <a:pt x="1888" y="652"/>
                  </a:cubicBezTo>
                  <a:cubicBezTo>
                    <a:pt x="1888" y="622"/>
                    <a:pt x="1888" y="564"/>
                    <a:pt x="1860" y="536"/>
                  </a:cubicBezTo>
                  <a:cubicBezTo>
                    <a:pt x="1860" y="478"/>
                    <a:pt x="1830" y="447"/>
                    <a:pt x="1802" y="420"/>
                  </a:cubicBezTo>
                  <a:lnTo>
                    <a:pt x="1802" y="389"/>
                  </a:lnTo>
                  <a:cubicBezTo>
                    <a:pt x="1822" y="370"/>
                    <a:pt x="1799" y="349"/>
                    <a:pt x="1774" y="349"/>
                  </a:cubicBezTo>
                  <a:cubicBezTo>
                    <a:pt x="1763" y="349"/>
                    <a:pt x="1752" y="352"/>
                    <a:pt x="1744" y="361"/>
                  </a:cubicBezTo>
                  <a:cubicBezTo>
                    <a:pt x="1700" y="346"/>
                    <a:pt x="1649" y="339"/>
                    <a:pt x="1598" y="339"/>
                  </a:cubicBezTo>
                  <a:cubicBezTo>
                    <a:pt x="1547" y="339"/>
                    <a:pt x="1497" y="346"/>
                    <a:pt x="1454" y="361"/>
                  </a:cubicBezTo>
                  <a:lnTo>
                    <a:pt x="1772" y="41"/>
                  </a:lnTo>
                  <a:cubicBezTo>
                    <a:pt x="1793" y="21"/>
                    <a:pt x="1771" y="0"/>
                    <a:pt x="174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28"/>
            <p:cNvSpPr/>
            <p:nvPr/>
          </p:nvSpPr>
          <p:spPr>
            <a:xfrm>
              <a:off x="1922157" y="3508427"/>
              <a:ext cx="25174" cy="44131"/>
            </a:xfrm>
            <a:custGeom>
              <a:avLst/>
              <a:gdLst/>
              <a:ahLst/>
              <a:cxnLst/>
              <a:rect l="l" t="t" r="r" b="b"/>
              <a:pathLst>
                <a:path w="660" h="1157" extrusionOk="0">
                  <a:moveTo>
                    <a:pt x="611" y="0"/>
                  </a:moveTo>
                  <a:cubicBezTo>
                    <a:pt x="601" y="0"/>
                    <a:pt x="590" y="4"/>
                    <a:pt x="582" y="12"/>
                  </a:cubicBezTo>
                  <a:cubicBezTo>
                    <a:pt x="349" y="360"/>
                    <a:pt x="87" y="681"/>
                    <a:pt x="1" y="1088"/>
                  </a:cubicBezTo>
                  <a:lnTo>
                    <a:pt x="1" y="1146"/>
                  </a:lnTo>
                  <a:cubicBezTo>
                    <a:pt x="24" y="1153"/>
                    <a:pt x="45" y="1157"/>
                    <a:pt x="64" y="1157"/>
                  </a:cubicBezTo>
                  <a:cubicBezTo>
                    <a:pt x="118" y="1157"/>
                    <a:pt x="160" y="1130"/>
                    <a:pt x="203" y="1088"/>
                  </a:cubicBezTo>
                  <a:cubicBezTo>
                    <a:pt x="203" y="1058"/>
                    <a:pt x="175" y="1030"/>
                    <a:pt x="145" y="1030"/>
                  </a:cubicBezTo>
                  <a:cubicBezTo>
                    <a:pt x="130" y="1052"/>
                    <a:pt x="118" y="1061"/>
                    <a:pt x="110" y="1061"/>
                  </a:cubicBezTo>
                  <a:cubicBezTo>
                    <a:pt x="87" y="1061"/>
                    <a:pt x="87" y="992"/>
                    <a:pt x="87" y="972"/>
                  </a:cubicBezTo>
                  <a:cubicBezTo>
                    <a:pt x="87" y="941"/>
                    <a:pt x="117" y="883"/>
                    <a:pt x="145" y="855"/>
                  </a:cubicBezTo>
                  <a:cubicBezTo>
                    <a:pt x="175" y="739"/>
                    <a:pt x="233" y="623"/>
                    <a:pt x="319" y="535"/>
                  </a:cubicBezTo>
                  <a:cubicBezTo>
                    <a:pt x="408" y="360"/>
                    <a:pt x="524" y="216"/>
                    <a:pt x="640" y="42"/>
                  </a:cubicBezTo>
                  <a:cubicBezTo>
                    <a:pt x="660" y="20"/>
                    <a:pt x="636" y="0"/>
                    <a:pt x="61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28"/>
            <p:cNvSpPr/>
            <p:nvPr/>
          </p:nvSpPr>
          <p:spPr>
            <a:xfrm>
              <a:off x="1927649" y="3508427"/>
              <a:ext cx="30018" cy="52599"/>
            </a:xfrm>
            <a:custGeom>
              <a:avLst/>
              <a:gdLst/>
              <a:ahLst/>
              <a:cxnLst/>
              <a:rect l="l" t="t" r="r" b="b"/>
              <a:pathLst>
                <a:path w="787" h="1379" extrusionOk="0">
                  <a:moveTo>
                    <a:pt x="752" y="0"/>
                  </a:moveTo>
                  <a:cubicBezTo>
                    <a:pt x="745" y="0"/>
                    <a:pt x="737" y="4"/>
                    <a:pt x="728" y="12"/>
                  </a:cubicBezTo>
                  <a:cubicBezTo>
                    <a:pt x="524" y="332"/>
                    <a:pt x="322" y="623"/>
                    <a:pt x="175" y="972"/>
                  </a:cubicBezTo>
                  <a:cubicBezTo>
                    <a:pt x="147" y="1058"/>
                    <a:pt x="1" y="1290"/>
                    <a:pt x="117" y="1378"/>
                  </a:cubicBezTo>
                  <a:lnTo>
                    <a:pt x="175" y="1378"/>
                  </a:lnTo>
                  <a:lnTo>
                    <a:pt x="264" y="1290"/>
                  </a:lnTo>
                  <a:cubicBezTo>
                    <a:pt x="283" y="1270"/>
                    <a:pt x="260" y="1250"/>
                    <a:pt x="235" y="1250"/>
                  </a:cubicBezTo>
                  <a:cubicBezTo>
                    <a:pt x="225" y="1250"/>
                    <a:pt x="214" y="1253"/>
                    <a:pt x="205" y="1262"/>
                  </a:cubicBezTo>
                  <a:cubicBezTo>
                    <a:pt x="190" y="1277"/>
                    <a:pt x="179" y="1283"/>
                    <a:pt x="172" y="1283"/>
                  </a:cubicBezTo>
                  <a:cubicBezTo>
                    <a:pt x="136" y="1283"/>
                    <a:pt x="180" y="1136"/>
                    <a:pt x="205" y="1088"/>
                  </a:cubicBezTo>
                  <a:cubicBezTo>
                    <a:pt x="233" y="1000"/>
                    <a:pt x="291" y="883"/>
                    <a:pt x="350" y="767"/>
                  </a:cubicBezTo>
                  <a:cubicBezTo>
                    <a:pt x="466" y="507"/>
                    <a:pt x="612" y="274"/>
                    <a:pt x="787" y="42"/>
                  </a:cubicBezTo>
                  <a:cubicBezTo>
                    <a:pt x="787" y="20"/>
                    <a:pt x="771" y="0"/>
                    <a:pt x="75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28"/>
            <p:cNvSpPr/>
            <p:nvPr/>
          </p:nvSpPr>
          <p:spPr>
            <a:xfrm>
              <a:off x="1939893" y="3520556"/>
              <a:ext cx="25479" cy="45580"/>
            </a:xfrm>
            <a:custGeom>
              <a:avLst/>
              <a:gdLst/>
              <a:ahLst/>
              <a:cxnLst/>
              <a:rect l="l" t="t" r="r" b="b"/>
              <a:pathLst>
                <a:path w="668" h="1195" extrusionOk="0">
                  <a:moveTo>
                    <a:pt x="647" y="1"/>
                  </a:moveTo>
                  <a:cubicBezTo>
                    <a:pt x="643" y="1"/>
                    <a:pt x="640" y="4"/>
                    <a:pt x="640" y="14"/>
                  </a:cubicBezTo>
                  <a:cubicBezTo>
                    <a:pt x="377" y="363"/>
                    <a:pt x="117" y="740"/>
                    <a:pt x="1" y="1146"/>
                  </a:cubicBezTo>
                  <a:cubicBezTo>
                    <a:pt x="1" y="1181"/>
                    <a:pt x="21" y="1195"/>
                    <a:pt x="37" y="1195"/>
                  </a:cubicBezTo>
                  <a:cubicBezTo>
                    <a:pt x="49" y="1195"/>
                    <a:pt x="59" y="1188"/>
                    <a:pt x="59" y="1177"/>
                  </a:cubicBezTo>
                  <a:cubicBezTo>
                    <a:pt x="175" y="740"/>
                    <a:pt x="407" y="391"/>
                    <a:pt x="668" y="14"/>
                  </a:cubicBezTo>
                  <a:cubicBezTo>
                    <a:pt x="668" y="14"/>
                    <a:pt x="655" y="1"/>
                    <a:pt x="64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4" name="Google Shape;2824;p28"/>
            <p:cNvSpPr/>
            <p:nvPr/>
          </p:nvSpPr>
          <p:spPr>
            <a:xfrm>
              <a:off x="1948780" y="3551642"/>
              <a:ext cx="14380" cy="30857"/>
            </a:xfrm>
            <a:custGeom>
              <a:avLst/>
              <a:gdLst/>
              <a:ahLst/>
              <a:cxnLst/>
              <a:rect l="l" t="t" r="r" b="b"/>
              <a:pathLst>
                <a:path w="377" h="809" extrusionOk="0">
                  <a:moveTo>
                    <a:pt x="331" y="0"/>
                  </a:moveTo>
                  <a:cubicBezTo>
                    <a:pt x="324" y="0"/>
                    <a:pt x="319" y="4"/>
                    <a:pt x="319" y="13"/>
                  </a:cubicBezTo>
                  <a:cubicBezTo>
                    <a:pt x="174" y="245"/>
                    <a:pt x="58" y="506"/>
                    <a:pt x="0" y="768"/>
                  </a:cubicBezTo>
                  <a:cubicBezTo>
                    <a:pt x="0" y="788"/>
                    <a:pt x="29" y="809"/>
                    <a:pt x="46" y="809"/>
                  </a:cubicBezTo>
                  <a:cubicBezTo>
                    <a:pt x="53" y="809"/>
                    <a:pt x="58" y="805"/>
                    <a:pt x="58" y="796"/>
                  </a:cubicBezTo>
                  <a:cubicBezTo>
                    <a:pt x="116" y="506"/>
                    <a:pt x="233" y="273"/>
                    <a:pt x="377" y="41"/>
                  </a:cubicBezTo>
                  <a:cubicBezTo>
                    <a:pt x="377" y="21"/>
                    <a:pt x="348" y="0"/>
                    <a:pt x="33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5" name="Google Shape;2825;p28"/>
            <p:cNvSpPr/>
            <p:nvPr/>
          </p:nvSpPr>
          <p:spPr>
            <a:xfrm>
              <a:off x="1770502" y="3586199"/>
              <a:ext cx="92763" cy="42720"/>
            </a:xfrm>
            <a:custGeom>
              <a:avLst/>
              <a:gdLst/>
              <a:ahLst/>
              <a:cxnLst/>
              <a:rect l="l" t="t" r="r" b="b"/>
              <a:pathLst>
                <a:path w="2432" h="1120" extrusionOk="0">
                  <a:moveTo>
                    <a:pt x="2390" y="1"/>
                  </a:moveTo>
                  <a:cubicBezTo>
                    <a:pt x="2386" y="1"/>
                    <a:pt x="2382" y="3"/>
                    <a:pt x="2377" y="7"/>
                  </a:cubicBezTo>
                  <a:cubicBezTo>
                    <a:pt x="1564" y="327"/>
                    <a:pt x="781" y="646"/>
                    <a:pt x="25" y="1053"/>
                  </a:cubicBezTo>
                  <a:cubicBezTo>
                    <a:pt x="1" y="1077"/>
                    <a:pt x="16" y="1119"/>
                    <a:pt x="37" y="1119"/>
                  </a:cubicBezTo>
                  <a:cubicBezTo>
                    <a:pt x="42" y="1119"/>
                    <a:pt x="48" y="1117"/>
                    <a:pt x="53" y="1111"/>
                  </a:cubicBezTo>
                  <a:cubicBezTo>
                    <a:pt x="808" y="734"/>
                    <a:pt x="1594" y="385"/>
                    <a:pt x="2408" y="65"/>
                  </a:cubicBezTo>
                  <a:cubicBezTo>
                    <a:pt x="2432" y="65"/>
                    <a:pt x="2414" y="1"/>
                    <a:pt x="239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28"/>
            <p:cNvSpPr/>
            <p:nvPr/>
          </p:nvSpPr>
          <p:spPr>
            <a:xfrm>
              <a:off x="1760776" y="3582003"/>
              <a:ext cx="118165" cy="64613"/>
            </a:xfrm>
            <a:custGeom>
              <a:avLst/>
              <a:gdLst/>
              <a:ahLst/>
              <a:cxnLst/>
              <a:rect l="l" t="t" r="r" b="b"/>
              <a:pathLst>
                <a:path w="3098" h="1694" extrusionOk="0">
                  <a:moveTo>
                    <a:pt x="3039" y="0"/>
                  </a:moveTo>
                  <a:cubicBezTo>
                    <a:pt x="2807" y="117"/>
                    <a:pt x="2574" y="233"/>
                    <a:pt x="2372" y="379"/>
                  </a:cubicBezTo>
                  <a:cubicBezTo>
                    <a:pt x="2372" y="379"/>
                    <a:pt x="2372" y="366"/>
                    <a:pt x="2363" y="366"/>
                  </a:cubicBezTo>
                  <a:cubicBezTo>
                    <a:pt x="2359" y="366"/>
                    <a:pt x="2352" y="369"/>
                    <a:pt x="2342" y="379"/>
                  </a:cubicBezTo>
                  <a:cubicBezTo>
                    <a:pt x="1559" y="756"/>
                    <a:pt x="773" y="1135"/>
                    <a:pt x="48" y="1627"/>
                  </a:cubicBezTo>
                  <a:cubicBezTo>
                    <a:pt x="1" y="1652"/>
                    <a:pt x="10" y="1694"/>
                    <a:pt x="45" y="1694"/>
                  </a:cubicBezTo>
                  <a:cubicBezTo>
                    <a:pt x="54" y="1694"/>
                    <a:pt x="64" y="1691"/>
                    <a:pt x="76" y="1686"/>
                  </a:cubicBezTo>
                  <a:lnTo>
                    <a:pt x="106" y="1686"/>
                  </a:lnTo>
                  <a:lnTo>
                    <a:pt x="106" y="1658"/>
                  </a:lnTo>
                  <a:cubicBezTo>
                    <a:pt x="773" y="1251"/>
                    <a:pt x="1470" y="872"/>
                    <a:pt x="2168" y="523"/>
                  </a:cubicBezTo>
                  <a:lnTo>
                    <a:pt x="2168" y="523"/>
                  </a:lnTo>
                  <a:cubicBezTo>
                    <a:pt x="1819" y="814"/>
                    <a:pt x="1470" y="1135"/>
                    <a:pt x="1210" y="1541"/>
                  </a:cubicBezTo>
                  <a:cubicBezTo>
                    <a:pt x="1189" y="1561"/>
                    <a:pt x="1211" y="1582"/>
                    <a:pt x="1237" y="1582"/>
                  </a:cubicBezTo>
                  <a:cubicBezTo>
                    <a:pt x="1248" y="1582"/>
                    <a:pt x="1259" y="1578"/>
                    <a:pt x="1268" y="1569"/>
                  </a:cubicBezTo>
                  <a:cubicBezTo>
                    <a:pt x="1500" y="1251"/>
                    <a:pt x="1761" y="960"/>
                    <a:pt x="2051" y="698"/>
                  </a:cubicBezTo>
                  <a:cubicBezTo>
                    <a:pt x="2372" y="407"/>
                    <a:pt x="2691" y="233"/>
                    <a:pt x="3039" y="58"/>
                  </a:cubicBezTo>
                  <a:cubicBezTo>
                    <a:pt x="3097" y="31"/>
                    <a:pt x="3069" y="0"/>
                    <a:pt x="303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28"/>
            <p:cNvSpPr/>
            <p:nvPr/>
          </p:nvSpPr>
          <p:spPr>
            <a:xfrm>
              <a:off x="1753910" y="3638225"/>
              <a:ext cx="53895" cy="43864"/>
            </a:xfrm>
            <a:custGeom>
              <a:avLst/>
              <a:gdLst/>
              <a:ahLst/>
              <a:cxnLst/>
              <a:rect l="l" t="t" r="r" b="b"/>
              <a:pathLst>
                <a:path w="1413" h="1150" extrusionOk="0">
                  <a:moveTo>
                    <a:pt x="1377" y="1"/>
                  </a:moveTo>
                  <a:cubicBezTo>
                    <a:pt x="1371" y="1"/>
                    <a:pt x="1366" y="3"/>
                    <a:pt x="1360" y="9"/>
                  </a:cubicBezTo>
                  <a:cubicBezTo>
                    <a:pt x="895" y="358"/>
                    <a:pt x="430" y="676"/>
                    <a:pt x="23" y="1083"/>
                  </a:cubicBezTo>
                  <a:cubicBezTo>
                    <a:pt x="1" y="1107"/>
                    <a:pt x="34" y="1150"/>
                    <a:pt x="62" y="1150"/>
                  </a:cubicBezTo>
                  <a:cubicBezTo>
                    <a:pt x="69" y="1150"/>
                    <a:pt x="76" y="1147"/>
                    <a:pt x="81" y="1141"/>
                  </a:cubicBezTo>
                  <a:cubicBezTo>
                    <a:pt x="460" y="735"/>
                    <a:pt x="925" y="386"/>
                    <a:pt x="1390" y="67"/>
                  </a:cubicBezTo>
                  <a:cubicBezTo>
                    <a:pt x="1412" y="43"/>
                    <a:pt x="1399" y="1"/>
                    <a:pt x="137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28"/>
            <p:cNvSpPr/>
            <p:nvPr/>
          </p:nvSpPr>
          <p:spPr>
            <a:xfrm>
              <a:off x="1764781" y="3598328"/>
              <a:ext cx="105083" cy="90970"/>
            </a:xfrm>
            <a:custGeom>
              <a:avLst/>
              <a:gdLst/>
              <a:ahLst/>
              <a:cxnLst/>
              <a:rect l="l" t="t" r="r" b="b"/>
              <a:pathLst>
                <a:path w="2755" h="2385" extrusionOk="0">
                  <a:moveTo>
                    <a:pt x="2720" y="1"/>
                  </a:moveTo>
                  <a:cubicBezTo>
                    <a:pt x="2714" y="1"/>
                    <a:pt x="2708" y="3"/>
                    <a:pt x="2702" y="9"/>
                  </a:cubicBezTo>
                  <a:cubicBezTo>
                    <a:pt x="2383" y="184"/>
                    <a:pt x="2035" y="386"/>
                    <a:pt x="1772" y="676"/>
                  </a:cubicBezTo>
                  <a:cubicBezTo>
                    <a:pt x="1656" y="823"/>
                    <a:pt x="1512" y="967"/>
                    <a:pt x="1423" y="1141"/>
                  </a:cubicBezTo>
                  <a:cubicBezTo>
                    <a:pt x="931" y="1490"/>
                    <a:pt x="435" y="1839"/>
                    <a:pt x="1" y="2304"/>
                  </a:cubicBezTo>
                  <a:cubicBezTo>
                    <a:pt x="1" y="2304"/>
                    <a:pt x="1" y="2334"/>
                    <a:pt x="29" y="2362"/>
                  </a:cubicBezTo>
                  <a:lnTo>
                    <a:pt x="59" y="2362"/>
                  </a:lnTo>
                  <a:cubicBezTo>
                    <a:pt x="59" y="2377"/>
                    <a:pt x="66" y="2384"/>
                    <a:pt x="73" y="2384"/>
                  </a:cubicBezTo>
                  <a:cubicBezTo>
                    <a:pt x="80" y="2384"/>
                    <a:pt x="87" y="2377"/>
                    <a:pt x="87" y="2362"/>
                  </a:cubicBezTo>
                  <a:lnTo>
                    <a:pt x="117" y="2362"/>
                  </a:lnTo>
                  <a:cubicBezTo>
                    <a:pt x="145" y="2334"/>
                    <a:pt x="145" y="2304"/>
                    <a:pt x="117" y="2304"/>
                  </a:cubicBezTo>
                  <a:cubicBezTo>
                    <a:pt x="145" y="2276"/>
                    <a:pt x="175" y="2276"/>
                    <a:pt x="175" y="2245"/>
                  </a:cubicBezTo>
                  <a:cubicBezTo>
                    <a:pt x="203" y="2218"/>
                    <a:pt x="203" y="2187"/>
                    <a:pt x="233" y="2187"/>
                  </a:cubicBezTo>
                  <a:lnTo>
                    <a:pt x="408" y="2013"/>
                  </a:lnTo>
                  <a:cubicBezTo>
                    <a:pt x="552" y="1869"/>
                    <a:pt x="698" y="1753"/>
                    <a:pt x="842" y="1636"/>
                  </a:cubicBezTo>
                  <a:cubicBezTo>
                    <a:pt x="1017" y="1490"/>
                    <a:pt x="1221" y="1374"/>
                    <a:pt x="1395" y="1230"/>
                  </a:cubicBezTo>
                  <a:lnTo>
                    <a:pt x="1395" y="1230"/>
                  </a:lnTo>
                  <a:cubicBezTo>
                    <a:pt x="1365" y="1316"/>
                    <a:pt x="1365" y="1404"/>
                    <a:pt x="1365" y="1490"/>
                  </a:cubicBezTo>
                  <a:cubicBezTo>
                    <a:pt x="1378" y="1503"/>
                    <a:pt x="1395" y="1510"/>
                    <a:pt x="1412" y="1510"/>
                  </a:cubicBezTo>
                  <a:cubicBezTo>
                    <a:pt x="1434" y="1510"/>
                    <a:pt x="1454" y="1496"/>
                    <a:pt x="1454" y="1462"/>
                  </a:cubicBezTo>
                  <a:cubicBezTo>
                    <a:pt x="1423" y="1374"/>
                    <a:pt x="1454" y="1288"/>
                    <a:pt x="1481" y="1172"/>
                  </a:cubicBezTo>
                  <a:cubicBezTo>
                    <a:pt x="1570" y="1113"/>
                    <a:pt x="1628" y="1083"/>
                    <a:pt x="1714" y="1025"/>
                  </a:cubicBezTo>
                  <a:cubicBezTo>
                    <a:pt x="1735" y="1005"/>
                    <a:pt x="1726" y="985"/>
                    <a:pt x="1710" y="985"/>
                  </a:cubicBezTo>
                  <a:cubicBezTo>
                    <a:pt x="1703" y="985"/>
                    <a:pt x="1694" y="988"/>
                    <a:pt x="1686" y="997"/>
                  </a:cubicBezTo>
                  <a:cubicBezTo>
                    <a:pt x="1628" y="1025"/>
                    <a:pt x="1598" y="1055"/>
                    <a:pt x="1540" y="1083"/>
                  </a:cubicBezTo>
                  <a:cubicBezTo>
                    <a:pt x="1656" y="881"/>
                    <a:pt x="1860" y="676"/>
                    <a:pt x="1977" y="560"/>
                  </a:cubicBezTo>
                  <a:cubicBezTo>
                    <a:pt x="2209" y="358"/>
                    <a:pt x="2469" y="212"/>
                    <a:pt x="2732" y="37"/>
                  </a:cubicBezTo>
                  <a:cubicBezTo>
                    <a:pt x="2754" y="37"/>
                    <a:pt x="2741" y="1"/>
                    <a:pt x="272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28"/>
            <p:cNvSpPr/>
            <p:nvPr/>
          </p:nvSpPr>
          <p:spPr>
            <a:xfrm>
              <a:off x="1779351" y="3658021"/>
              <a:ext cx="37227" cy="36274"/>
            </a:xfrm>
            <a:custGeom>
              <a:avLst/>
              <a:gdLst/>
              <a:ahLst/>
              <a:cxnLst/>
              <a:rect l="l" t="t" r="r" b="b"/>
              <a:pathLst>
                <a:path w="976" h="951" extrusionOk="0">
                  <a:moveTo>
                    <a:pt x="940" y="1"/>
                  </a:moveTo>
                  <a:cubicBezTo>
                    <a:pt x="929" y="1"/>
                    <a:pt x="914" y="4"/>
                    <a:pt x="897" y="13"/>
                  </a:cubicBezTo>
                  <a:lnTo>
                    <a:pt x="26" y="885"/>
                  </a:lnTo>
                  <a:cubicBezTo>
                    <a:pt x="1" y="908"/>
                    <a:pt x="16" y="950"/>
                    <a:pt x="38" y="950"/>
                  </a:cubicBezTo>
                  <a:cubicBezTo>
                    <a:pt x="43" y="950"/>
                    <a:pt x="48" y="948"/>
                    <a:pt x="53" y="943"/>
                  </a:cubicBezTo>
                  <a:cubicBezTo>
                    <a:pt x="374" y="653"/>
                    <a:pt x="665" y="332"/>
                    <a:pt x="955" y="41"/>
                  </a:cubicBezTo>
                  <a:cubicBezTo>
                    <a:pt x="975" y="22"/>
                    <a:pt x="967" y="1"/>
                    <a:pt x="94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0" name="Google Shape;2830;p28"/>
            <p:cNvSpPr/>
            <p:nvPr/>
          </p:nvSpPr>
          <p:spPr>
            <a:xfrm>
              <a:off x="1790222" y="3655961"/>
              <a:ext cx="40889" cy="49280"/>
            </a:xfrm>
            <a:custGeom>
              <a:avLst/>
              <a:gdLst/>
              <a:ahLst/>
              <a:cxnLst/>
              <a:rect l="l" t="t" r="r" b="b"/>
              <a:pathLst>
                <a:path w="1072" h="1292" extrusionOk="0">
                  <a:moveTo>
                    <a:pt x="1009" y="1"/>
                  </a:moveTo>
                  <a:cubicBezTo>
                    <a:pt x="1002" y="1"/>
                    <a:pt x="995" y="3"/>
                    <a:pt x="989" y="9"/>
                  </a:cubicBezTo>
                  <a:cubicBezTo>
                    <a:pt x="787" y="242"/>
                    <a:pt x="554" y="502"/>
                    <a:pt x="350" y="734"/>
                  </a:cubicBezTo>
                  <a:cubicBezTo>
                    <a:pt x="233" y="881"/>
                    <a:pt x="31" y="1055"/>
                    <a:pt x="1" y="1257"/>
                  </a:cubicBezTo>
                  <a:cubicBezTo>
                    <a:pt x="1" y="1275"/>
                    <a:pt x="20" y="1291"/>
                    <a:pt x="36" y="1291"/>
                  </a:cubicBezTo>
                  <a:cubicBezTo>
                    <a:pt x="48" y="1291"/>
                    <a:pt x="59" y="1282"/>
                    <a:pt x="59" y="1257"/>
                  </a:cubicBezTo>
                  <a:cubicBezTo>
                    <a:pt x="117" y="1055"/>
                    <a:pt x="380" y="823"/>
                    <a:pt x="496" y="648"/>
                  </a:cubicBezTo>
                  <a:cubicBezTo>
                    <a:pt x="670" y="444"/>
                    <a:pt x="873" y="270"/>
                    <a:pt x="1047" y="67"/>
                  </a:cubicBezTo>
                  <a:cubicBezTo>
                    <a:pt x="1071" y="43"/>
                    <a:pt x="1038" y="1"/>
                    <a:pt x="100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1" name="Google Shape;2831;p28"/>
            <p:cNvSpPr/>
            <p:nvPr/>
          </p:nvSpPr>
          <p:spPr>
            <a:xfrm>
              <a:off x="1834582" y="3684644"/>
              <a:ext cx="18575" cy="48975"/>
            </a:xfrm>
            <a:custGeom>
              <a:avLst/>
              <a:gdLst/>
              <a:ahLst/>
              <a:cxnLst/>
              <a:rect l="l" t="t" r="r" b="b"/>
              <a:pathLst>
                <a:path w="487" h="1284" extrusionOk="0">
                  <a:moveTo>
                    <a:pt x="449" y="0"/>
                  </a:moveTo>
                  <a:cubicBezTo>
                    <a:pt x="442" y="0"/>
                    <a:pt x="437" y="4"/>
                    <a:pt x="437" y="13"/>
                  </a:cubicBezTo>
                  <a:cubicBezTo>
                    <a:pt x="233" y="419"/>
                    <a:pt x="0" y="796"/>
                    <a:pt x="0" y="1261"/>
                  </a:cubicBezTo>
                  <a:cubicBezTo>
                    <a:pt x="0" y="1276"/>
                    <a:pt x="15" y="1284"/>
                    <a:pt x="29" y="1284"/>
                  </a:cubicBezTo>
                  <a:cubicBezTo>
                    <a:pt x="44" y="1284"/>
                    <a:pt x="58" y="1276"/>
                    <a:pt x="58" y="1261"/>
                  </a:cubicBezTo>
                  <a:cubicBezTo>
                    <a:pt x="88" y="826"/>
                    <a:pt x="291" y="447"/>
                    <a:pt x="465" y="41"/>
                  </a:cubicBezTo>
                  <a:cubicBezTo>
                    <a:pt x="486" y="21"/>
                    <a:pt x="464" y="0"/>
                    <a:pt x="44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28"/>
            <p:cNvSpPr/>
            <p:nvPr/>
          </p:nvSpPr>
          <p:spPr>
            <a:xfrm>
              <a:off x="1874479" y="3682127"/>
              <a:ext cx="16211" cy="66139"/>
            </a:xfrm>
            <a:custGeom>
              <a:avLst/>
              <a:gdLst/>
              <a:ahLst/>
              <a:cxnLst/>
              <a:rect l="l" t="t" r="r" b="b"/>
              <a:pathLst>
                <a:path w="425" h="1734" extrusionOk="0">
                  <a:moveTo>
                    <a:pt x="393" y="1"/>
                  </a:moveTo>
                  <a:cubicBezTo>
                    <a:pt x="379" y="1"/>
                    <a:pt x="361" y="8"/>
                    <a:pt x="349" y="21"/>
                  </a:cubicBezTo>
                  <a:cubicBezTo>
                    <a:pt x="263" y="339"/>
                    <a:pt x="174" y="660"/>
                    <a:pt x="116" y="978"/>
                  </a:cubicBezTo>
                  <a:cubicBezTo>
                    <a:pt x="58" y="1211"/>
                    <a:pt x="0" y="1473"/>
                    <a:pt x="88" y="1706"/>
                  </a:cubicBezTo>
                  <a:cubicBezTo>
                    <a:pt x="88" y="1734"/>
                    <a:pt x="88" y="1734"/>
                    <a:pt x="116" y="1734"/>
                  </a:cubicBezTo>
                  <a:lnTo>
                    <a:pt x="147" y="1734"/>
                  </a:lnTo>
                  <a:cubicBezTo>
                    <a:pt x="205" y="1706"/>
                    <a:pt x="174" y="1676"/>
                    <a:pt x="147" y="1676"/>
                  </a:cubicBezTo>
                  <a:cubicBezTo>
                    <a:pt x="58" y="1676"/>
                    <a:pt x="205" y="892"/>
                    <a:pt x="233" y="804"/>
                  </a:cubicBezTo>
                  <a:cubicBezTo>
                    <a:pt x="291" y="544"/>
                    <a:pt x="349" y="311"/>
                    <a:pt x="407" y="48"/>
                  </a:cubicBezTo>
                  <a:cubicBezTo>
                    <a:pt x="424" y="15"/>
                    <a:pt x="412" y="1"/>
                    <a:pt x="39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28"/>
            <p:cNvSpPr/>
            <p:nvPr/>
          </p:nvSpPr>
          <p:spPr>
            <a:xfrm>
              <a:off x="1982460" y="3725914"/>
              <a:ext cx="13960" cy="37761"/>
            </a:xfrm>
            <a:custGeom>
              <a:avLst/>
              <a:gdLst/>
              <a:ahLst/>
              <a:cxnLst/>
              <a:rect l="l" t="t" r="r" b="b"/>
              <a:pathLst>
                <a:path w="366" h="990" extrusionOk="0">
                  <a:moveTo>
                    <a:pt x="43" y="1"/>
                  </a:moveTo>
                  <a:cubicBezTo>
                    <a:pt x="22" y="1"/>
                    <a:pt x="1" y="17"/>
                    <a:pt x="17" y="35"/>
                  </a:cubicBezTo>
                  <a:cubicBezTo>
                    <a:pt x="47" y="179"/>
                    <a:pt x="75" y="295"/>
                    <a:pt x="105" y="442"/>
                  </a:cubicBezTo>
                  <a:cubicBezTo>
                    <a:pt x="133" y="616"/>
                    <a:pt x="191" y="790"/>
                    <a:pt x="279" y="965"/>
                  </a:cubicBezTo>
                  <a:cubicBezTo>
                    <a:pt x="288" y="983"/>
                    <a:pt x="299" y="989"/>
                    <a:pt x="311" y="989"/>
                  </a:cubicBezTo>
                  <a:cubicBezTo>
                    <a:pt x="338" y="989"/>
                    <a:pt x="365" y="955"/>
                    <a:pt x="365" y="934"/>
                  </a:cubicBezTo>
                  <a:lnTo>
                    <a:pt x="365" y="876"/>
                  </a:lnTo>
                  <a:cubicBezTo>
                    <a:pt x="307" y="760"/>
                    <a:pt x="249" y="616"/>
                    <a:pt x="191" y="469"/>
                  </a:cubicBezTo>
                  <a:cubicBezTo>
                    <a:pt x="191" y="442"/>
                    <a:pt x="191" y="383"/>
                    <a:pt x="163" y="353"/>
                  </a:cubicBezTo>
                  <a:lnTo>
                    <a:pt x="163" y="325"/>
                  </a:lnTo>
                  <a:cubicBezTo>
                    <a:pt x="133" y="237"/>
                    <a:pt x="105" y="151"/>
                    <a:pt x="75" y="93"/>
                  </a:cubicBezTo>
                  <a:cubicBezTo>
                    <a:pt x="191" y="93"/>
                    <a:pt x="191" y="35"/>
                    <a:pt x="75" y="35"/>
                  </a:cubicBezTo>
                  <a:cubicBezTo>
                    <a:pt x="75" y="10"/>
                    <a:pt x="59" y="1"/>
                    <a:pt x="4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28"/>
            <p:cNvSpPr/>
            <p:nvPr/>
          </p:nvSpPr>
          <p:spPr>
            <a:xfrm>
              <a:off x="1969759" y="3533639"/>
              <a:ext cx="12892" cy="62859"/>
            </a:xfrm>
            <a:custGeom>
              <a:avLst/>
              <a:gdLst/>
              <a:ahLst/>
              <a:cxnLst/>
              <a:rect l="l" t="t" r="r" b="b"/>
              <a:pathLst>
                <a:path w="338" h="1648" extrusionOk="0">
                  <a:moveTo>
                    <a:pt x="312" y="0"/>
                  </a:moveTo>
                  <a:cubicBezTo>
                    <a:pt x="302" y="0"/>
                    <a:pt x="292" y="7"/>
                    <a:pt x="292" y="20"/>
                  </a:cubicBezTo>
                  <a:cubicBezTo>
                    <a:pt x="175" y="339"/>
                    <a:pt x="117" y="659"/>
                    <a:pt x="59" y="978"/>
                  </a:cubicBezTo>
                  <a:cubicBezTo>
                    <a:pt x="59" y="1182"/>
                    <a:pt x="1" y="1443"/>
                    <a:pt x="89" y="1647"/>
                  </a:cubicBezTo>
                  <a:lnTo>
                    <a:pt x="147" y="1647"/>
                  </a:lnTo>
                  <a:cubicBezTo>
                    <a:pt x="147" y="1617"/>
                    <a:pt x="175" y="1617"/>
                    <a:pt x="175" y="1589"/>
                  </a:cubicBezTo>
                  <a:cubicBezTo>
                    <a:pt x="197" y="1568"/>
                    <a:pt x="188" y="1547"/>
                    <a:pt x="171" y="1547"/>
                  </a:cubicBezTo>
                  <a:cubicBezTo>
                    <a:pt x="164" y="1547"/>
                    <a:pt x="156" y="1551"/>
                    <a:pt x="147" y="1559"/>
                  </a:cubicBezTo>
                  <a:cubicBezTo>
                    <a:pt x="146" y="1560"/>
                    <a:pt x="145" y="1561"/>
                    <a:pt x="143" y="1561"/>
                  </a:cubicBezTo>
                  <a:cubicBezTo>
                    <a:pt x="117" y="1561"/>
                    <a:pt x="117" y="1296"/>
                    <a:pt x="117" y="1240"/>
                  </a:cubicBezTo>
                  <a:cubicBezTo>
                    <a:pt x="117" y="1124"/>
                    <a:pt x="117" y="978"/>
                    <a:pt x="147" y="862"/>
                  </a:cubicBezTo>
                  <a:cubicBezTo>
                    <a:pt x="175" y="571"/>
                    <a:pt x="264" y="311"/>
                    <a:pt x="322" y="48"/>
                  </a:cubicBezTo>
                  <a:cubicBezTo>
                    <a:pt x="338" y="14"/>
                    <a:pt x="325" y="0"/>
                    <a:pt x="31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5" name="Google Shape;2835;p28"/>
            <p:cNvSpPr/>
            <p:nvPr/>
          </p:nvSpPr>
          <p:spPr>
            <a:xfrm>
              <a:off x="1987495" y="3560110"/>
              <a:ext cx="3433" cy="37189"/>
            </a:xfrm>
            <a:custGeom>
              <a:avLst/>
              <a:gdLst/>
              <a:ahLst/>
              <a:cxnLst/>
              <a:rect l="l" t="t" r="r" b="b"/>
              <a:pathLst>
                <a:path w="90" h="975" extrusionOk="0">
                  <a:moveTo>
                    <a:pt x="60" y="1"/>
                  </a:moveTo>
                  <a:cubicBezTo>
                    <a:pt x="46" y="1"/>
                    <a:pt x="31" y="8"/>
                    <a:pt x="31" y="23"/>
                  </a:cubicBezTo>
                  <a:cubicBezTo>
                    <a:pt x="1" y="314"/>
                    <a:pt x="1" y="632"/>
                    <a:pt x="1" y="953"/>
                  </a:cubicBezTo>
                  <a:cubicBezTo>
                    <a:pt x="1" y="967"/>
                    <a:pt x="15" y="974"/>
                    <a:pt x="30" y="974"/>
                  </a:cubicBezTo>
                  <a:cubicBezTo>
                    <a:pt x="44" y="974"/>
                    <a:pt x="59" y="967"/>
                    <a:pt x="59" y="953"/>
                  </a:cubicBezTo>
                  <a:cubicBezTo>
                    <a:pt x="59" y="632"/>
                    <a:pt x="59" y="314"/>
                    <a:pt x="89" y="23"/>
                  </a:cubicBezTo>
                  <a:cubicBezTo>
                    <a:pt x="89" y="8"/>
                    <a:pt x="75" y="1"/>
                    <a:pt x="6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6" name="Google Shape;2836;p28"/>
            <p:cNvSpPr/>
            <p:nvPr/>
          </p:nvSpPr>
          <p:spPr>
            <a:xfrm>
              <a:off x="1998594" y="3554617"/>
              <a:ext cx="7514" cy="44512"/>
            </a:xfrm>
            <a:custGeom>
              <a:avLst/>
              <a:gdLst/>
              <a:ahLst/>
              <a:cxnLst/>
              <a:rect l="l" t="t" r="r" b="b"/>
              <a:pathLst>
                <a:path w="197" h="1167" extrusionOk="0">
                  <a:moveTo>
                    <a:pt x="88" y="0"/>
                  </a:moveTo>
                  <a:cubicBezTo>
                    <a:pt x="73" y="0"/>
                    <a:pt x="59" y="7"/>
                    <a:pt x="59" y="21"/>
                  </a:cubicBezTo>
                  <a:cubicBezTo>
                    <a:pt x="59" y="284"/>
                    <a:pt x="31" y="544"/>
                    <a:pt x="59" y="807"/>
                  </a:cubicBezTo>
                  <a:cubicBezTo>
                    <a:pt x="59" y="923"/>
                    <a:pt x="59" y="1067"/>
                    <a:pt x="147" y="1155"/>
                  </a:cubicBezTo>
                  <a:cubicBezTo>
                    <a:pt x="147" y="1163"/>
                    <a:pt x="152" y="1167"/>
                    <a:pt x="158" y="1167"/>
                  </a:cubicBezTo>
                  <a:cubicBezTo>
                    <a:pt x="173" y="1167"/>
                    <a:pt x="196" y="1147"/>
                    <a:pt x="175" y="1125"/>
                  </a:cubicBezTo>
                  <a:cubicBezTo>
                    <a:pt x="0" y="835"/>
                    <a:pt x="89" y="342"/>
                    <a:pt x="117" y="21"/>
                  </a:cubicBezTo>
                  <a:cubicBezTo>
                    <a:pt x="117" y="7"/>
                    <a:pt x="102" y="0"/>
                    <a:pt x="8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28"/>
            <p:cNvSpPr/>
            <p:nvPr/>
          </p:nvSpPr>
          <p:spPr>
            <a:xfrm>
              <a:off x="2015797" y="3578113"/>
              <a:ext cx="3929" cy="20025"/>
            </a:xfrm>
            <a:custGeom>
              <a:avLst/>
              <a:gdLst/>
              <a:ahLst/>
              <a:cxnLst/>
              <a:rect l="l" t="t" r="r" b="b"/>
              <a:pathLst>
                <a:path w="103" h="525" extrusionOk="0">
                  <a:moveTo>
                    <a:pt x="33" y="1"/>
                  </a:moveTo>
                  <a:cubicBezTo>
                    <a:pt x="15" y="1"/>
                    <a:pt x="0" y="15"/>
                    <a:pt x="14" y="44"/>
                  </a:cubicBezTo>
                  <a:lnTo>
                    <a:pt x="14" y="481"/>
                  </a:lnTo>
                  <a:cubicBezTo>
                    <a:pt x="14" y="510"/>
                    <a:pt x="36" y="525"/>
                    <a:pt x="58" y="525"/>
                  </a:cubicBezTo>
                  <a:cubicBezTo>
                    <a:pt x="81" y="525"/>
                    <a:pt x="103" y="510"/>
                    <a:pt x="103" y="481"/>
                  </a:cubicBezTo>
                  <a:cubicBezTo>
                    <a:pt x="72" y="335"/>
                    <a:pt x="72" y="191"/>
                    <a:pt x="72" y="44"/>
                  </a:cubicBezTo>
                  <a:cubicBezTo>
                    <a:pt x="72" y="15"/>
                    <a:pt x="51" y="1"/>
                    <a:pt x="3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28"/>
            <p:cNvSpPr/>
            <p:nvPr/>
          </p:nvSpPr>
          <p:spPr>
            <a:xfrm>
              <a:off x="1861167" y="3631779"/>
              <a:ext cx="25136" cy="55650"/>
            </a:xfrm>
            <a:custGeom>
              <a:avLst/>
              <a:gdLst/>
              <a:ahLst/>
              <a:cxnLst/>
              <a:rect l="l" t="t" r="r" b="b"/>
              <a:pathLst>
                <a:path w="659" h="1459" extrusionOk="0">
                  <a:moveTo>
                    <a:pt x="622" y="1"/>
                  </a:moveTo>
                  <a:cubicBezTo>
                    <a:pt x="608" y="1"/>
                    <a:pt x="593" y="10"/>
                    <a:pt x="582" y="32"/>
                  </a:cubicBezTo>
                  <a:cubicBezTo>
                    <a:pt x="349" y="469"/>
                    <a:pt x="89" y="904"/>
                    <a:pt x="0" y="1399"/>
                  </a:cubicBezTo>
                  <a:cubicBezTo>
                    <a:pt x="0" y="1434"/>
                    <a:pt x="22" y="1459"/>
                    <a:pt x="39" y="1459"/>
                  </a:cubicBezTo>
                  <a:cubicBezTo>
                    <a:pt x="50" y="1459"/>
                    <a:pt x="59" y="1449"/>
                    <a:pt x="59" y="1427"/>
                  </a:cubicBezTo>
                  <a:cubicBezTo>
                    <a:pt x="147" y="934"/>
                    <a:pt x="407" y="497"/>
                    <a:pt x="640" y="62"/>
                  </a:cubicBezTo>
                  <a:cubicBezTo>
                    <a:pt x="659" y="26"/>
                    <a:pt x="643" y="1"/>
                    <a:pt x="62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28"/>
            <p:cNvSpPr/>
            <p:nvPr/>
          </p:nvSpPr>
          <p:spPr>
            <a:xfrm>
              <a:off x="1891147" y="3657754"/>
              <a:ext cx="7743" cy="36769"/>
            </a:xfrm>
            <a:custGeom>
              <a:avLst/>
              <a:gdLst/>
              <a:ahLst/>
              <a:cxnLst/>
              <a:rect l="l" t="t" r="r" b="b"/>
              <a:pathLst>
                <a:path w="203" h="964" extrusionOk="0">
                  <a:moveTo>
                    <a:pt x="161" y="0"/>
                  </a:moveTo>
                  <a:cubicBezTo>
                    <a:pt x="145" y="0"/>
                    <a:pt x="128" y="8"/>
                    <a:pt x="116" y="20"/>
                  </a:cubicBezTo>
                  <a:cubicBezTo>
                    <a:pt x="58" y="311"/>
                    <a:pt x="28" y="629"/>
                    <a:pt x="0" y="920"/>
                  </a:cubicBezTo>
                  <a:cubicBezTo>
                    <a:pt x="0" y="949"/>
                    <a:pt x="15" y="963"/>
                    <a:pt x="33" y="963"/>
                  </a:cubicBezTo>
                  <a:cubicBezTo>
                    <a:pt x="51" y="963"/>
                    <a:pt x="72" y="949"/>
                    <a:pt x="86" y="920"/>
                  </a:cubicBezTo>
                  <a:cubicBezTo>
                    <a:pt x="86" y="629"/>
                    <a:pt x="144" y="339"/>
                    <a:pt x="202" y="48"/>
                  </a:cubicBezTo>
                  <a:cubicBezTo>
                    <a:pt x="202" y="14"/>
                    <a:pt x="183" y="0"/>
                    <a:pt x="16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0" name="Google Shape;2840;p28"/>
            <p:cNvSpPr/>
            <p:nvPr/>
          </p:nvSpPr>
          <p:spPr>
            <a:xfrm>
              <a:off x="2019687" y="3750439"/>
              <a:ext cx="3318" cy="3433"/>
            </a:xfrm>
            <a:custGeom>
              <a:avLst/>
              <a:gdLst/>
              <a:ahLst/>
              <a:cxnLst/>
              <a:rect l="l" t="t" r="r" b="b"/>
              <a:pathLst>
                <a:path w="87" h="90" extrusionOk="0">
                  <a:moveTo>
                    <a:pt x="1" y="1"/>
                  </a:moveTo>
                  <a:lnTo>
                    <a:pt x="1" y="89"/>
                  </a:lnTo>
                  <a:cubicBezTo>
                    <a:pt x="87" y="89"/>
                    <a:pt x="87" y="1"/>
                    <a:pt x="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1" name="Google Shape;2841;p28"/>
            <p:cNvSpPr/>
            <p:nvPr/>
          </p:nvSpPr>
          <p:spPr>
            <a:xfrm>
              <a:off x="2221384" y="3571209"/>
              <a:ext cx="12206" cy="65186"/>
            </a:xfrm>
            <a:custGeom>
              <a:avLst/>
              <a:gdLst/>
              <a:ahLst/>
              <a:cxnLst/>
              <a:rect l="l" t="t" r="r" b="b"/>
              <a:pathLst>
                <a:path w="320" h="1709" extrusionOk="0">
                  <a:moveTo>
                    <a:pt x="276" y="0"/>
                  </a:moveTo>
                  <a:cubicBezTo>
                    <a:pt x="255" y="0"/>
                    <a:pt x="233" y="8"/>
                    <a:pt x="233" y="23"/>
                  </a:cubicBezTo>
                  <a:cubicBezTo>
                    <a:pt x="261" y="283"/>
                    <a:pt x="261" y="574"/>
                    <a:pt x="233" y="837"/>
                  </a:cubicBezTo>
                  <a:cubicBezTo>
                    <a:pt x="233" y="1011"/>
                    <a:pt x="261" y="1562"/>
                    <a:pt x="29" y="1650"/>
                  </a:cubicBezTo>
                  <a:cubicBezTo>
                    <a:pt x="1" y="1650"/>
                    <a:pt x="1" y="1708"/>
                    <a:pt x="59" y="1708"/>
                  </a:cubicBezTo>
                  <a:cubicBezTo>
                    <a:pt x="261" y="1650"/>
                    <a:pt x="261" y="1360"/>
                    <a:pt x="291" y="1185"/>
                  </a:cubicBezTo>
                  <a:cubicBezTo>
                    <a:pt x="319" y="806"/>
                    <a:pt x="319" y="430"/>
                    <a:pt x="319" y="23"/>
                  </a:cubicBezTo>
                  <a:cubicBezTo>
                    <a:pt x="319" y="8"/>
                    <a:pt x="298" y="0"/>
                    <a:pt x="27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28"/>
            <p:cNvSpPr/>
            <p:nvPr/>
          </p:nvSpPr>
          <p:spPr>
            <a:xfrm>
              <a:off x="2204945" y="3592569"/>
              <a:ext cx="9841" cy="46305"/>
            </a:xfrm>
            <a:custGeom>
              <a:avLst/>
              <a:gdLst/>
              <a:ahLst/>
              <a:cxnLst/>
              <a:rect l="l" t="t" r="r" b="b"/>
              <a:pathLst>
                <a:path w="258" h="1214" extrusionOk="0">
                  <a:moveTo>
                    <a:pt x="228" y="0"/>
                  </a:moveTo>
                  <a:cubicBezTo>
                    <a:pt x="214" y="0"/>
                    <a:pt x="199" y="15"/>
                    <a:pt x="199" y="44"/>
                  </a:cubicBezTo>
                  <a:cubicBezTo>
                    <a:pt x="199" y="218"/>
                    <a:pt x="199" y="393"/>
                    <a:pt x="169" y="567"/>
                  </a:cubicBezTo>
                  <a:cubicBezTo>
                    <a:pt x="169" y="711"/>
                    <a:pt x="141" y="1060"/>
                    <a:pt x="25" y="1148"/>
                  </a:cubicBezTo>
                  <a:cubicBezTo>
                    <a:pt x="0" y="1171"/>
                    <a:pt x="34" y="1214"/>
                    <a:pt x="48" y="1214"/>
                  </a:cubicBezTo>
                  <a:cubicBezTo>
                    <a:pt x="51" y="1214"/>
                    <a:pt x="53" y="1211"/>
                    <a:pt x="53" y="1206"/>
                  </a:cubicBezTo>
                  <a:cubicBezTo>
                    <a:pt x="199" y="1090"/>
                    <a:pt x="199" y="944"/>
                    <a:pt x="199" y="800"/>
                  </a:cubicBezTo>
                  <a:cubicBezTo>
                    <a:pt x="227" y="537"/>
                    <a:pt x="257" y="277"/>
                    <a:pt x="257" y="44"/>
                  </a:cubicBezTo>
                  <a:cubicBezTo>
                    <a:pt x="257" y="15"/>
                    <a:pt x="243" y="0"/>
                    <a:pt x="22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28"/>
            <p:cNvSpPr/>
            <p:nvPr/>
          </p:nvSpPr>
          <p:spPr>
            <a:xfrm>
              <a:off x="2182784" y="3605118"/>
              <a:ext cx="19338" cy="37113"/>
            </a:xfrm>
            <a:custGeom>
              <a:avLst/>
              <a:gdLst/>
              <a:ahLst/>
              <a:cxnLst/>
              <a:rect l="l" t="t" r="r" b="b"/>
              <a:pathLst>
                <a:path w="507" h="973" extrusionOk="0">
                  <a:moveTo>
                    <a:pt x="462" y="0"/>
                  </a:moveTo>
                  <a:cubicBezTo>
                    <a:pt x="447" y="0"/>
                    <a:pt x="432" y="9"/>
                    <a:pt x="432" y="34"/>
                  </a:cubicBezTo>
                  <a:cubicBezTo>
                    <a:pt x="401" y="208"/>
                    <a:pt x="343" y="354"/>
                    <a:pt x="285" y="529"/>
                  </a:cubicBezTo>
                  <a:cubicBezTo>
                    <a:pt x="227" y="673"/>
                    <a:pt x="169" y="847"/>
                    <a:pt x="25" y="935"/>
                  </a:cubicBezTo>
                  <a:cubicBezTo>
                    <a:pt x="1" y="935"/>
                    <a:pt x="15" y="972"/>
                    <a:pt x="36" y="972"/>
                  </a:cubicBezTo>
                  <a:cubicBezTo>
                    <a:pt x="41" y="972"/>
                    <a:pt x="47" y="970"/>
                    <a:pt x="53" y="963"/>
                  </a:cubicBezTo>
                  <a:cubicBezTo>
                    <a:pt x="199" y="905"/>
                    <a:pt x="227" y="789"/>
                    <a:pt x="315" y="645"/>
                  </a:cubicBezTo>
                  <a:cubicBezTo>
                    <a:pt x="401" y="440"/>
                    <a:pt x="460" y="238"/>
                    <a:pt x="490" y="34"/>
                  </a:cubicBezTo>
                  <a:cubicBezTo>
                    <a:pt x="506" y="17"/>
                    <a:pt x="484" y="0"/>
                    <a:pt x="46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28"/>
            <p:cNvSpPr/>
            <p:nvPr/>
          </p:nvSpPr>
          <p:spPr>
            <a:xfrm>
              <a:off x="2168633" y="3620069"/>
              <a:ext cx="11290" cy="30323"/>
            </a:xfrm>
            <a:custGeom>
              <a:avLst/>
              <a:gdLst/>
              <a:ahLst/>
              <a:cxnLst/>
              <a:rect l="l" t="t" r="r" b="b"/>
              <a:pathLst>
                <a:path w="296" h="795" extrusionOk="0">
                  <a:moveTo>
                    <a:pt x="252" y="0"/>
                  </a:moveTo>
                  <a:cubicBezTo>
                    <a:pt x="237" y="0"/>
                    <a:pt x="222" y="8"/>
                    <a:pt x="222" y="20"/>
                  </a:cubicBezTo>
                  <a:cubicBezTo>
                    <a:pt x="163" y="281"/>
                    <a:pt x="75" y="513"/>
                    <a:pt x="17" y="746"/>
                  </a:cubicBezTo>
                  <a:cubicBezTo>
                    <a:pt x="1" y="780"/>
                    <a:pt x="14" y="794"/>
                    <a:pt x="34" y="794"/>
                  </a:cubicBezTo>
                  <a:cubicBezTo>
                    <a:pt x="47" y="794"/>
                    <a:pt x="64" y="787"/>
                    <a:pt x="75" y="776"/>
                  </a:cubicBezTo>
                  <a:cubicBezTo>
                    <a:pt x="133" y="543"/>
                    <a:pt x="222" y="281"/>
                    <a:pt x="280" y="48"/>
                  </a:cubicBezTo>
                  <a:cubicBezTo>
                    <a:pt x="296" y="15"/>
                    <a:pt x="274" y="0"/>
                    <a:pt x="25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28"/>
            <p:cNvSpPr/>
            <p:nvPr/>
          </p:nvSpPr>
          <p:spPr>
            <a:xfrm>
              <a:off x="2179580" y="3486991"/>
              <a:ext cx="16325" cy="76705"/>
            </a:xfrm>
            <a:custGeom>
              <a:avLst/>
              <a:gdLst/>
              <a:ahLst/>
              <a:cxnLst/>
              <a:rect l="l" t="t" r="r" b="b"/>
              <a:pathLst>
                <a:path w="428" h="2011" extrusionOk="0">
                  <a:moveTo>
                    <a:pt x="312" y="0"/>
                  </a:moveTo>
                  <a:cubicBezTo>
                    <a:pt x="298" y="0"/>
                    <a:pt x="283" y="8"/>
                    <a:pt x="283" y="23"/>
                  </a:cubicBezTo>
                  <a:cubicBezTo>
                    <a:pt x="311" y="632"/>
                    <a:pt x="369" y="1387"/>
                    <a:pt x="21" y="1968"/>
                  </a:cubicBezTo>
                  <a:cubicBezTo>
                    <a:pt x="1" y="1990"/>
                    <a:pt x="24" y="2010"/>
                    <a:pt x="40" y="2010"/>
                  </a:cubicBezTo>
                  <a:cubicBezTo>
                    <a:pt x="46" y="2010"/>
                    <a:pt x="51" y="2007"/>
                    <a:pt x="51" y="1999"/>
                  </a:cubicBezTo>
                  <a:cubicBezTo>
                    <a:pt x="427" y="1417"/>
                    <a:pt x="369" y="662"/>
                    <a:pt x="341" y="23"/>
                  </a:cubicBezTo>
                  <a:cubicBezTo>
                    <a:pt x="341" y="8"/>
                    <a:pt x="327" y="0"/>
                    <a:pt x="31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6" name="Google Shape;2846;p28"/>
            <p:cNvSpPr/>
            <p:nvPr/>
          </p:nvSpPr>
          <p:spPr>
            <a:xfrm>
              <a:off x="2156161" y="3510258"/>
              <a:ext cx="20940" cy="64346"/>
            </a:xfrm>
            <a:custGeom>
              <a:avLst/>
              <a:gdLst/>
              <a:ahLst/>
              <a:cxnLst/>
              <a:rect l="l" t="t" r="r" b="b"/>
              <a:pathLst>
                <a:path w="549" h="1687" extrusionOk="0">
                  <a:moveTo>
                    <a:pt x="516" y="1"/>
                  </a:moveTo>
                  <a:cubicBezTo>
                    <a:pt x="497" y="1"/>
                    <a:pt x="475" y="8"/>
                    <a:pt x="460" y="22"/>
                  </a:cubicBezTo>
                  <a:cubicBezTo>
                    <a:pt x="460" y="312"/>
                    <a:pt x="432" y="603"/>
                    <a:pt x="344" y="893"/>
                  </a:cubicBezTo>
                  <a:cubicBezTo>
                    <a:pt x="286" y="1156"/>
                    <a:pt x="228" y="1447"/>
                    <a:pt x="26" y="1621"/>
                  </a:cubicBezTo>
                  <a:cubicBezTo>
                    <a:pt x="1" y="1644"/>
                    <a:pt x="35" y="1686"/>
                    <a:pt x="65" y="1686"/>
                  </a:cubicBezTo>
                  <a:cubicBezTo>
                    <a:pt x="72" y="1686"/>
                    <a:pt x="78" y="1684"/>
                    <a:pt x="84" y="1679"/>
                  </a:cubicBezTo>
                  <a:cubicBezTo>
                    <a:pt x="286" y="1505"/>
                    <a:pt x="344" y="1242"/>
                    <a:pt x="402" y="1010"/>
                  </a:cubicBezTo>
                  <a:cubicBezTo>
                    <a:pt x="490" y="691"/>
                    <a:pt x="518" y="370"/>
                    <a:pt x="549" y="22"/>
                  </a:cubicBezTo>
                  <a:cubicBezTo>
                    <a:pt x="549" y="8"/>
                    <a:pt x="534" y="1"/>
                    <a:pt x="51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28"/>
            <p:cNvSpPr/>
            <p:nvPr/>
          </p:nvSpPr>
          <p:spPr>
            <a:xfrm>
              <a:off x="2140789" y="3529749"/>
              <a:ext cx="21856" cy="52751"/>
            </a:xfrm>
            <a:custGeom>
              <a:avLst/>
              <a:gdLst/>
              <a:ahLst/>
              <a:cxnLst/>
              <a:rect l="l" t="t" r="r" b="b"/>
              <a:pathLst>
                <a:path w="573" h="1383" extrusionOk="0">
                  <a:moveTo>
                    <a:pt x="537" y="1"/>
                  </a:moveTo>
                  <a:cubicBezTo>
                    <a:pt x="525" y="1"/>
                    <a:pt x="515" y="9"/>
                    <a:pt x="515" y="34"/>
                  </a:cubicBezTo>
                  <a:cubicBezTo>
                    <a:pt x="398" y="471"/>
                    <a:pt x="312" y="936"/>
                    <a:pt x="22" y="1342"/>
                  </a:cubicBezTo>
                  <a:cubicBezTo>
                    <a:pt x="1" y="1362"/>
                    <a:pt x="23" y="1383"/>
                    <a:pt x="38" y="1383"/>
                  </a:cubicBezTo>
                  <a:cubicBezTo>
                    <a:pt x="45" y="1383"/>
                    <a:pt x="50" y="1379"/>
                    <a:pt x="50" y="1370"/>
                  </a:cubicBezTo>
                  <a:cubicBezTo>
                    <a:pt x="370" y="994"/>
                    <a:pt x="456" y="499"/>
                    <a:pt x="573" y="34"/>
                  </a:cubicBezTo>
                  <a:cubicBezTo>
                    <a:pt x="573" y="18"/>
                    <a:pt x="553" y="1"/>
                    <a:pt x="53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8" name="Google Shape;2848;p28"/>
            <p:cNvSpPr/>
            <p:nvPr/>
          </p:nvSpPr>
          <p:spPr>
            <a:xfrm>
              <a:off x="2126524" y="3551337"/>
              <a:ext cx="10184" cy="29255"/>
            </a:xfrm>
            <a:custGeom>
              <a:avLst/>
              <a:gdLst/>
              <a:ahLst/>
              <a:cxnLst/>
              <a:rect l="l" t="t" r="r" b="b"/>
              <a:pathLst>
                <a:path w="267" h="767" extrusionOk="0">
                  <a:moveTo>
                    <a:pt x="235" y="1"/>
                  </a:moveTo>
                  <a:cubicBezTo>
                    <a:pt x="221" y="1"/>
                    <a:pt x="204" y="8"/>
                    <a:pt x="191" y="21"/>
                  </a:cubicBezTo>
                  <a:lnTo>
                    <a:pt x="17" y="718"/>
                  </a:lnTo>
                  <a:cubicBezTo>
                    <a:pt x="1" y="752"/>
                    <a:pt x="14" y="766"/>
                    <a:pt x="33" y="766"/>
                  </a:cubicBezTo>
                  <a:cubicBezTo>
                    <a:pt x="46" y="766"/>
                    <a:pt x="63" y="759"/>
                    <a:pt x="75" y="746"/>
                  </a:cubicBezTo>
                  <a:cubicBezTo>
                    <a:pt x="133" y="514"/>
                    <a:pt x="221" y="281"/>
                    <a:pt x="249" y="49"/>
                  </a:cubicBezTo>
                  <a:cubicBezTo>
                    <a:pt x="267" y="15"/>
                    <a:pt x="255" y="1"/>
                    <a:pt x="235"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28"/>
            <p:cNvSpPr/>
            <p:nvPr/>
          </p:nvSpPr>
          <p:spPr>
            <a:xfrm>
              <a:off x="1962054" y="3439695"/>
              <a:ext cx="28874" cy="45695"/>
            </a:xfrm>
            <a:custGeom>
              <a:avLst/>
              <a:gdLst/>
              <a:ahLst/>
              <a:cxnLst/>
              <a:rect l="l" t="t" r="r" b="b"/>
              <a:pathLst>
                <a:path w="757" h="1198" extrusionOk="0">
                  <a:moveTo>
                    <a:pt x="722" y="1"/>
                  </a:moveTo>
                  <a:cubicBezTo>
                    <a:pt x="714" y="1"/>
                    <a:pt x="706" y="4"/>
                    <a:pt x="698" y="12"/>
                  </a:cubicBezTo>
                  <a:cubicBezTo>
                    <a:pt x="435" y="361"/>
                    <a:pt x="145" y="740"/>
                    <a:pt x="1" y="1174"/>
                  </a:cubicBezTo>
                  <a:cubicBezTo>
                    <a:pt x="1" y="1190"/>
                    <a:pt x="15" y="1197"/>
                    <a:pt x="30" y="1197"/>
                  </a:cubicBezTo>
                  <a:cubicBezTo>
                    <a:pt x="44" y="1197"/>
                    <a:pt x="59" y="1190"/>
                    <a:pt x="59" y="1174"/>
                  </a:cubicBezTo>
                  <a:cubicBezTo>
                    <a:pt x="203" y="768"/>
                    <a:pt x="494" y="391"/>
                    <a:pt x="756" y="42"/>
                  </a:cubicBezTo>
                  <a:cubicBezTo>
                    <a:pt x="756" y="21"/>
                    <a:pt x="741" y="1"/>
                    <a:pt x="72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28"/>
            <p:cNvSpPr/>
            <p:nvPr/>
          </p:nvSpPr>
          <p:spPr>
            <a:xfrm>
              <a:off x="1969263" y="3442060"/>
              <a:ext cx="23648" cy="52980"/>
            </a:xfrm>
            <a:custGeom>
              <a:avLst/>
              <a:gdLst/>
              <a:ahLst/>
              <a:cxnLst/>
              <a:rect l="l" t="t" r="r" b="b"/>
              <a:pathLst>
                <a:path w="620" h="1389" extrusionOk="0">
                  <a:moveTo>
                    <a:pt x="572" y="1"/>
                  </a:moveTo>
                  <a:cubicBezTo>
                    <a:pt x="569" y="1"/>
                    <a:pt x="567" y="3"/>
                    <a:pt x="567" y="8"/>
                  </a:cubicBezTo>
                  <a:cubicBezTo>
                    <a:pt x="246" y="415"/>
                    <a:pt x="44" y="852"/>
                    <a:pt x="14" y="1345"/>
                  </a:cubicBezTo>
                  <a:cubicBezTo>
                    <a:pt x="0" y="1374"/>
                    <a:pt x="15" y="1388"/>
                    <a:pt x="33" y="1388"/>
                  </a:cubicBezTo>
                  <a:cubicBezTo>
                    <a:pt x="51" y="1388"/>
                    <a:pt x="72" y="1374"/>
                    <a:pt x="72" y="1345"/>
                  </a:cubicBezTo>
                  <a:cubicBezTo>
                    <a:pt x="102" y="852"/>
                    <a:pt x="305" y="445"/>
                    <a:pt x="595" y="66"/>
                  </a:cubicBezTo>
                  <a:cubicBezTo>
                    <a:pt x="620" y="44"/>
                    <a:pt x="586" y="1"/>
                    <a:pt x="57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28"/>
            <p:cNvSpPr/>
            <p:nvPr/>
          </p:nvSpPr>
          <p:spPr>
            <a:xfrm>
              <a:off x="1985283" y="3452358"/>
              <a:ext cx="22199" cy="47411"/>
            </a:xfrm>
            <a:custGeom>
              <a:avLst/>
              <a:gdLst/>
              <a:ahLst/>
              <a:cxnLst/>
              <a:rect l="l" t="t" r="r" b="b"/>
              <a:pathLst>
                <a:path w="582" h="1243" extrusionOk="0">
                  <a:moveTo>
                    <a:pt x="582" y="1"/>
                  </a:moveTo>
                  <a:lnTo>
                    <a:pt x="582" y="1"/>
                  </a:lnTo>
                  <a:cubicBezTo>
                    <a:pt x="349" y="378"/>
                    <a:pt x="59" y="784"/>
                    <a:pt x="1" y="1221"/>
                  </a:cubicBezTo>
                  <a:cubicBezTo>
                    <a:pt x="1" y="1235"/>
                    <a:pt x="15" y="1242"/>
                    <a:pt x="30" y="1242"/>
                  </a:cubicBezTo>
                  <a:cubicBezTo>
                    <a:pt x="44" y="1242"/>
                    <a:pt x="59" y="1235"/>
                    <a:pt x="59" y="1221"/>
                  </a:cubicBezTo>
                  <a:cubicBezTo>
                    <a:pt x="89" y="784"/>
                    <a:pt x="380" y="378"/>
                    <a:pt x="58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28"/>
            <p:cNvSpPr/>
            <p:nvPr/>
          </p:nvSpPr>
          <p:spPr>
            <a:xfrm>
              <a:off x="1995772" y="3481575"/>
              <a:ext cx="9078" cy="19758"/>
            </a:xfrm>
            <a:custGeom>
              <a:avLst/>
              <a:gdLst/>
              <a:ahLst/>
              <a:cxnLst/>
              <a:rect l="l" t="t" r="r" b="b"/>
              <a:pathLst>
                <a:path w="238" h="518" extrusionOk="0">
                  <a:moveTo>
                    <a:pt x="192" y="0"/>
                  </a:moveTo>
                  <a:cubicBezTo>
                    <a:pt x="177" y="0"/>
                    <a:pt x="163" y="7"/>
                    <a:pt x="163" y="18"/>
                  </a:cubicBezTo>
                  <a:lnTo>
                    <a:pt x="16" y="483"/>
                  </a:lnTo>
                  <a:cubicBezTo>
                    <a:pt x="0" y="501"/>
                    <a:pt x="22" y="517"/>
                    <a:pt x="43" y="517"/>
                  </a:cubicBezTo>
                  <a:cubicBezTo>
                    <a:pt x="59" y="517"/>
                    <a:pt x="74" y="508"/>
                    <a:pt x="74" y="483"/>
                  </a:cubicBezTo>
                  <a:cubicBezTo>
                    <a:pt x="133" y="339"/>
                    <a:pt x="163" y="193"/>
                    <a:pt x="221" y="49"/>
                  </a:cubicBezTo>
                  <a:cubicBezTo>
                    <a:pt x="237" y="14"/>
                    <a:pt x="214" y="0"/>
                    <a:pt x="19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28"/>
            <p:cNvSpPr/>
            <p:nvPr/>
          </p:nvSpPr>
          <p:spPr>
            <a:xfrm>
              <a:off x="1763637" y="3724998"/>
              <a:ext cx="26623" cy="35206"/>
            </a:xfrm>
            <a:custGeom>
              <a:avLst/>
              <a:gdLst/>
              <a:ahLst/>
              <a:cxnLst/>
              <a:rect l="l" t="t" r="r" b="b"/>
              <a:pathLst>
                <a:path w="698" h="923" extrusionOk="0">
                  <a:moveTo>
                    <a:pt x="612" y="1"/>
                  </a:moveTo>
                  <a:cubicBezTo>
                    <a:pt x="524" y="87"/>
                    <a:pt x="407" y="175"/>
                    <a:pt x="291" y="261"/>
                  </a:cubicBezTo>
                  <a:cubicBezTo>
                    <a:pt x="321" y="233"/>
                    <a:pt x="321" y="233"/>
                    <a:pt x="321" y="203"/>
                  </a:cubicBezTo>
                  <a:cubicBezTo>
                    <a:pt x="321" y="187"/>
                    <a:pt x="302" y="170"/>
                    <a:pt x="285" y="170"/>
                  </a:cubicBezTo>
                  <a:cubicBezTo>
                    <a:pt x="273" y="170"/>
                    <a:pt x="263" y="179"/>
                    <a:pt x="263" y="203"/>
                  </a:cubicBezTo>
                  <a:cubicBezTo>
                    <a:pt x="263" y="233"/>
                    <a:pt x="233" y="261"/>
                    <a:pt x="233" y="319"/>
                  </a:cubicBezTo>
                  <a:cubicBezTo>
                    <a:pt x="147" y="377"/>
                    <a:pt x="89" y="466"/>
                    <a:pt x="1" y="552"/>
                  </a:cubicBezTo>
                  <a:cubicBezTo>
                    <a:pt x="1" y="576"/>
                    <a:pt x="20" y="618"/>
                    <a:pt x="42" y="618"/>
                  </a:cubicBezTo>
                  <a:cubicBezTo>
                    <a:pt x="48" y="618"/>
                    <a:pt x="53" y="616"/>
                    <a:pt x="59" y="610"/>
                  </a:cubicBezTo>
                  <a:cubicBezTo>
                    <a:pt x="89" y="610"/>
                    <a:pt x="89" y="582"/>
                    <a:pt x="117" y="582"/>
                  </a:cubicBezTo>
                  <a:cubicBezTo>
                    <a:pt x="147" y="552"/>
                    <a:pt x="147" y="552"/>
                    <a:pt x="117" y="524"/>
                  </a:cubicBezTo>
                  <a:lnTo>
                    <a:pt x="205" y="435"/>
                  </a:lnTo>
                  <a:lnTo>
                    <a:pt x="205" y="435"/>
                  </a:lnTo>
                  <a:cubicBezTo>
                    <a:pt x="175" y="582"/>
                    <a:pt x="147" y="726"/>
                    <a:pt x="147" y="900"/>
                  </a:cubicBezTo>
                  <a:cubicBezTo>
                    <a:pt x="147" y="915"/>
                    <a:pt x="162" y="923"/>
                    <a:pt x="176" y="923"/>
                  </a:cubicBezTo>
                  <a:cubicBezTo>
                    <a:pt x="191" y="923"/>
                    <a:pt x="205" y="915"/>
                    <a:pt x="205" y="900"/>
                  </a:cubicBezTo>
                  <a:cubicBezTo>
                    <a:pt x="205" y="726"/>
                    <a:pt x="233" y="524"/>
                    <a:pt x="291" y="349"/>
                  </a:cubicBezTo>
                  <a:cubicBezTo>
                    <a:pt x="407" y="261"/>
                    <a:pt x="524" y="145"/>
                    <a:pt x="670" y="59"/>
                  </a:cubicBezTo>
                  <a:cubicBezTo>
                    <a:pt x="698" y="29"/>
                    <a:pt x="640" y="1"/>
                    <a:pt x="61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28"/>
            <p:cNvSpPr/>
            <p:nvPr/>
          </p:nvSpPr>
          <p:spPr>
            <a:xfrm>
              <a:off x="1976433" y="3954767"/>
              <a:ext cx="13998" cy="37036"/>
            </a:xfrm>
            <a:custGeom>
              <a:avLst/>
              <a:gdLst/>
              <a:ahLst/>
              <a:cxnLst/>
              <a:rect l="l" t="t" r="r" b="b"/>
              <a:pathLst>
                <a:path w="367" h="971" extrusionOk="0">
                  <a:moveTo>
                    <a:pt x="322" y="0"/>
                  </a:moveTo>
                  <a:cubicBezTo>
                    <a:pt x="306" y="0"/>
                    <a:pt x="291" y="8"/>
                    <a:pt x="291" y="20"/>
                  </a:cubicBezTo>
                  <a:lnTo>
                    <a:pt x="117" y="543"/>
                  </a:lnTo>
                  <a:cubicBezTo>
                    <a:pt x="58" y="659"/>
                    <a:pt x="0" y="804"/>
                    <a:pt x="0" y="950"/>
                  </a:cubicBezTo>
                  <a:cubicBezTo>
                    <a:pt x="0" y="964"/>
                    <a:pt x="15" y="971"/>
                    <a:pt x="29" y="971"/>
                  </a:cubicBezTo>
                  <a:cubicBezTo>
                    <a:pt x="44" y="971"/>
                    <a:pt x="58" y="964"/>
                    <a:pt x="58" y="950"/>
                  </a:cubicBezTo>
                  <a:cubicBezTo>
                    <a:pt x="58" y="804"/>
                    <a:pt x="147" y="629"/>
                    <a:pt x="205" y="485"/>
                  </a:cubicBezTo>
                  <a:cubicBezTo>
                    <a:pt x="263" y="339"/>
                    <a:pt x="291" y="195"/>
                    <a:pt x="349" y="48"/>
                  </a:cubicBezTo>
                  <a:cubicBezTo>
                    <a:pt x="367" y="14"/>
                    <a:pt x="344" y="0"/>
                    <a:pt x="32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28"/>
            <p:cNvSpPr/>
            <p:nvPr/>
          </p:nvSpPr>
          <p:spPr>
            <a:xfrm>
              <a:off x="1937986" y="3850410"/>
              <a:ext cx="19338" cy="26852"/>
            </a:xfrm>
            <a:custGeom>
              <a:avLst/>
              <a:gdLst/>
              <a:ahLst/>
              <a:cxnLst/>
              <a:rect l="l" t="t" r="r" b="b"/>
              <a:pathLst>
                <a:path w="507" h="704" extrusionOk="0">
                  <a:moveTo>
                    <a:pt x="460" y="0"/>
                  </a:moveTo>
                  <a:cubicBezTo>
                    <a:pt x="449" y="0"/>
                    <a:pt x="437" y="7"/>
                    <a:pt x="427" y="25"/>
                  </a:cubicBezTo>
                  <a:cubicBezTo>
                    <a:pt x="283" y="227"/>
                    <a:pt x="167" y="432"/>
                    <a:pt x="20" y="634"/>
                  </a:cubicBezTo>
                  <a:cubicBezTo>
                    <a:pt x="0" y="676"/>
                    <a:pt x="40" y="704"/>
                    <a:pt x="64" y="704"/>
                  </a:cubicBezTo>
                  <a:cubicBezTo>
                    <a:pt x="72" y="704"/>
                    <a:pt x="79" y="700"/>
                    <a:pt x="79" y="692"/>
                  </a:cubicBezTo>
                  <a:cubicBezTo>
                    <a:pt x="225" y="460"/>
                    <a:pt x="341" y="257"/>
                    <a:pt x="485" y="53"/>
                  </a:cubicBezTo>
                  <a:cubicBezTo>
                    <a:pt x="506" y="34"/>
                    <a:pt x="485" y="0"/>
                    <a:pt x="46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6" name="Google Shape;2856;p28"/>
            <p:cNvSpPr/>
            <p:nvPr/>
          </p:nvSpPr>
          <p:spPr>
            <a:xfrm>
              <a:off x="1974221" y="3853080"/>
              <a:ext cx="13007" cy="20902"/>
            </a:xfrm>
            <a:custGeom>
              <a:avLst/>
              <a:gdLst/>
              <a:ahLst/>
              <a:cxnLst/>
              <a:rect l="l" t="t" r="r" b="b"/>
              <a:pathLst>
                <a:path w="341" h="548" extrusionOk="0">
                  <a:moveTo>
                    <a:pt x="302" y="1"/>
                  </a:moveTo>
                  <a:cubicBezTo>
                    <a:pt x="296" y="1"/>
                    <a:pt x="291" y="4"/>
                    <a:pt x="291" y="13"/>
                  </a:cubicBezTo>
                  <a:cubicBezTo>
                    <a:pt x="175" y="157"/>
                    <a:pt x="89" y="332"/>
                    <a:pt x="0" y="506"/>
                  </a:cubicBezTo>
                  <a:cubicBezTo>
                    <a:pt x="0" y="527"/>
                    <a:pt x="15" y="548"/>
                    <a:pt x="34" y="548"/>
                  </a:cubicBezTo>
                  <a:cubicBezTo>
                    <a:pt x="42" y="548"/>
                    <a:pt x="50" y="544"/>
                    <a:pt x="58" y="536"/>
                  </a:cubicBezTo>
                  <a:cubicBezTo>
                    <a:pt x="116" y="362"/>
                    <a:pt x="233" y="187"/>
                    <a:pt x="321" y="41"/>
                  </a:cubicBezTo>
                  <a:cubicBezTo>
                    <a:pt x="341" y="21"/>
                    <a:pt x="318" y="1"/>
                    <a:pt x="30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28"/>
            <p:cNvSpPr/>
            <p:nvPr/>
          </p:nvSpPr>
          <p:spPr>
            <a:xfrm>
              <a:off x="1985283" y="3872342"/>
              <a:ext cx="4463" cy="1221"/>
            </a:xfrm>
            <a:custGeom>
              <a:avLst/>
              <a:gdLst/>
              <a:ahLst/>
              <a:cxnLst/>
              <a:rect l="l" t="t" r="r" b="b"/>
              <a:pathLst>
                <a:path w="117" h="32" extrusionOk="0">
                  <a:moveTo>
                    <a:pt x="117" y="1"/>
                  </a:moveTo>
                  <a:cubicBezTo>
                    <a:pt x="1" y="1"/>
                    <a:pt x="1" y="31"/>
                    <a:pt x="117" y="31"/>
                  </a:cubicBezTo>
                  <a:lnTo>
                    <a:pt x="117" y="1"/>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28"/>
            <p:cNvSpPr/>
            <p:nvPr/>
          </p:nvSpPr>
          <p:spPr>
            <a:xfrm>
              <a:off x="2047836" y="3953928"/>
              <a:ext cx="26166" cy="51073"/>
            </a:xfrm>
            <a:custGeom>
              <a:avLst/>
              <a:gdLst/>
              <a:ahLst/>
              <a:cxnLst/>
              <a:rect l="l" t="t" r="r" b="b"/>
              <a:pathLst>
                <a:path w="686" h="1339" extrusionOk="0">
                  <a:moveTo>
                    <a:pt x="652" y="0"/>
                  </a:moveTo>
                  <a:cubicBezTo>
                    <a:pt x="644" y="0"/>
                    <a:pt x="636" y="4"/>
                    <a:pt x="627" y="12"/>
                  </a:cubicBezTo>
                  <a:cubicBezTo>
                    <a:pt x="395" y="449"/>
                    <a:pt x="162" y="856"/>
                    <a:pt x="18" y="1290"/>
                  </a:cubicBezTo>
                  <a:cubicBezTo>
                    <a:pt x="0" y="1325"/>
                    <a:pt x="13" y="1339"/>
                    <a:pt x="33" y="1339"/>
                  </a:cubicBezTo>
                  <a:cubicBezTo>
                    <a:pt x="47" y="1339"/>
                    <a:pt x="64" y="1332"/>
                    <a:pt x="76" y="1321"/>
                  </a:cubicBezTo>
                  <a:cubicBezTo>
                    <a:pt x="220" y="856"/>
                    <a:pt x="453" y="449"/>
                    <a:pt x="685" y="42"/>
                  </a:cubicBezTo>
                  <a:cubicBezTo>
                    <a:pt x="685" y="21"/>
                    <a:pt x="671" y="0"/>
                    <a:pt x="65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28"/>
            <p:cNvSpPr/>
            <p:nvPr/>
          </p:nvSpPr>
          <p:spPr>
            <a:xfrm>
              <a:off x="2090632" y="3983869"/>
              <a:ext cx="10756" cy="22008"/>
            </a:xfrm>
            <a:custGeom>
              <a:avLst/>
              <a:gdLst/>
              <a:ahLst/>
              <a:cxnLst/>
              <a:rect l="l" t="t" r="r" b="b"/>
              <a:pathLst>
                <a:path w="282" h="577" extrusionOk="0">
                  <a:moveTo>
                    <a:pt x="234" y="0"/>
                  </a:moveTo>
                  <a:cubicBezTo>
                    <a:pt x="223" y="0"/>
                    <a:pt x="211" y="4"/>
                    <a:pt x="202" y="13"/>
                  </a:cubicBezTo>
                  <a:cubicBezTo>
                    <a:pt x="116" y="187"/>
                    <a:pt x="58" y="361"/>
                    <a:pt x="0" y="536"/>
                  </a:cubicBezTo>
                  <a:cubicBezTo>
                    <a:pt x="0" y="555"/>
                    <a:pt x="29" y="576"/>
                    <a:pt x="56" y="576"/>
                  </a:cubicBezTo>
                  <a:cubicBezTo>
                    <a:pt x="67" y="576"/>
                    <a:pt x="78" y="572"/>
                    <a:pt x="86" y="564"/>
                  </a:cubicBezTo>
                  <a:cubicBezTo>
                    <a:pt x="116" y="361"/>
                    <a:pt x="175" y="215"/>
                    <a:pt x="261" y="41"/>
                  </a:cubicBezTo>
                  <a:cubicBezTo>
                    <a:pt x="282" y="21"/>
                    <a:pt x="259" y="0"/>
                    <a:pt x="234"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28"/>
            <p:cNvSpPr/>
            <p:nvPr/>
          </p:nvSpPr>
          <p:spPr>
            <a:xfrm>
              <a:off x="2280086" y="3673278"/>
              <a:ext cx="26623" cy="67283"/>
            </a:xfrm>
            <a:custGeom>
              <a:avLst/>
              <a:gdLst/>
              <a:ahLst/>
              <a:cxnLst/>
              <a:rect l="l" t="t" r="r" b="b"/>
              <a:pathLst>
                <a:path w="698" h="1764" extrusionOk="0">
                  <a:moveTo>
                    <a:pt x="662" y="0"/>
                  </a:moveTo>
                  <a:cubicBezTo>
                    <a:pt x="650" y="0"/>
                    <a:pt x="640" y="7"/>
                    <a:pt x="640" y="20"/>
                  </a:cubicBezTo>
                  <a:lnTo>
                    <a:pt x="380" y="892"/>
                  </a:lnTo>
                  <a:cubicBezTo>
                    <a:pt x="321" y="1036"/>
                    <a:pt x="291" y="1152"/>
                    <a:pt x="233" y="1299"/>
                  </a:cubicBezTo>
                  <a:cubicBezTo>
                    <a:pt x="205" y="1385"/>
                    <a:pt x="147" y="1647"/>
                    <a:pt x="31" y="1675"/>
                  </a:cubicBezTo>
                  <a:cubicBezTo>
                    <a:pt x="1" y="1705"/>
                    <a:pt x="31" y="1763"/>
                    <a:pt x="59" y="1763"/>
                  </a:cubicBezTo>
                  <a:cubicBezTo>
                    <a:pt x="263" y="1675"/>
                    <a:pt x="291" y="1357"/>
                    <a:pt x="349" y="1182"/>
                  </a:cubicBezTo>
                  <a:lnTo>
                    <a:pt x="698" y="48"/>
                  </a:lnTo>
                  <a:cubicBezTo>
                    <a:pt x="698" y="14"/>
                    <a:pt x="678" y="0"/>
                    <a:pt x="66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28"/>
            <p:cNvSpPr/>
            <p:nvPr/>
          </p:nvSpPr>
          <p:spPr>
            <a:xfrm>
              <a:off x="2262578" y="3704936"/>
              <a:ext cx="20483" cy="38104"/>
            </a:xfrm>
            <a:custGeom>
              <a:avLst/>
              <a:gdLst/>
              <a:ahLst/>
              <a:cxnLst/>
              <a:rect l="l" t="t" r="r" b="b"/>
              <a:pathLst>
                <a:path w="537" h="999" extrusionOk="0">
                  <a:moveTo>
                    <a:pt x="486" y="0"/>
                  </a:moveTo>
                  <a:cubicBezTo>
                    <a:pt x="472" y="0"/>
                    <a:pt x="460" y="10"/>
                    <a:pt x="460" y="32"/>
                  </a:cubicBezTo>
                  <a:cubicBezTo>
                    <a:pt x="316" y="352"/>
                    <a:pt x="199" y="671"/>
                    <a:pt x="25" y="933"/>
                  </a:cubicBezTo>
                  <a:cubicBezTo>
                    <a:pt x="0" y="956"/>
                    <a:pt x="34" y="999"/>
                    <a:pt x="48" y="999"/>
                  </a:cubicBezTo>
                  <a:cubicBezTo>
                    <a:pt x="51" y="999"/>
                    <a:pt x="53" y="997"/>
                    <a:pt x="53" y="992"/>
                  </a:cubicBezTo>
                  <a:cubicBezTo>
                    <a:pt x="285" y="701"/>
                    <a:pt x="402" y="380"/>
                    <a:pt x="518" y="62"/>
                  </a:cubicBezTo>
                  <a:cubicBezTo>
                    <a:pt x="537" y="26"/>
                    <a:pt x="509" y="0"/>
                    <a:pt x="48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28"/>
            <p:cNvSpPr/>
            <p:nvPr/>
          </p:nvSpPr>
          <p:spPr>
            <a:xfrm>
              <a:off x="2243545" y="3706805"/>
              <a:ext cx="29637" cy="40393"/>
            </a:xfrm>
            <a:custGeom>
              <a:avLst/>
              <a:gdLst/>
              <a:ahLst/>
              <a:cxnLst/>
              <a:rect l="l" t="t" r="r" b="b"/>
              <a:pathLst>
                <a:path w="777" h="1059" extrusionOk="0">
                  <a:moveTo>
                    <a:pt x="725" y="1"/>
                  </a:moveTo>
                  <a:cubicBezTo>
                    <a:pt x="716" y="1"/>
                    <a:pt x="706" y="5"/>
                    <a:pt x="698" y="13"/>
                  </a:cubicBezTo>
                  <a:cubicBezTo>
                    <a:pt x="610" y="187"/>
                    <a:pt x="552" y="331"/>
                    <a:pt x="466" y="506"/>
                  </a:cubicBezTo>
                  <a:cubicBezTo>
                    <a:pt x="436" y="564"/>
                    <a:pt x="378" y="622"/>
                    <a:pt x="350" y="710"/>
                  </a:cubicBezTo>
                  <a:cubicBezTo>
                    <a:pt x="319" y="738"/>
                    <a:pt x="292" y="768"/>
                    <a:pt x="261" y="826"/>
                  </a:cubicBezTo>
                  <a:cubicBezTo>
                    <a:pt x="249" y="864"/>
                    <a:pt x="231" y="885"/>
                    <a:pt x="210" y="885"/>
                  </a:cubicBezTo>
                  <a:cubicBezTo>
                    <a:pt x="183" y="885"/>
                    <a:pt x="150" y="850"/>
                    <a:pt x="117" y="768"/>
                  </a:cubicBezTo>
                  <a:cubicBezTo>
                    <a:pt x="117" y="751"/>
                    <a:pt x="98" y="734"/>
                    <a:pt x="76" y="734"/>
                  </a:cubicBezTo>
                  <a:cubicBezTo>
                    <a:pt x="60" y="734"/>
                    <a:pt x="42" y="743"/>
                    <a:pt x="29" y="768"/>
                  </a:cubicBezTo>
                  <a:cubicBezTo>
                    <a:pt x="1" y="884"/>
                    <a:pt x="29" y="1001"/>
                    <a:pt x="175" y="1059"/>
                  </a:cubicBezTo>
                  <a:lnTo>
                    <a:pt x="203" y="1029"/>
                  </a:lnTo>
                  <a:cubicBezTo>
                    <a:pt x="436" y="738"/>
                    <a:pt x="582" y="389"/>
                    <a:pt x="756" y="71"/>
                  </a:cubicBezTo>
                  <a:cubicBezTo>
                    <a:pt x="777" y="28"/>
                    <a:pt x="751" y="1"/>
                    <a:pt x="725"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28"/>
            <p:cNvSpPr/>
            <p:nvPr/>
          </p:nvSpPr>
          <p:spPr>
            <a:xfrm>
              <a:off x="2230272" y="3715997"/>
              <a:ext cx="21055" cy="32269"/>
            </a:xfrm>
            <a:custGeom>
              <a:avLst/>
              <a:gdLst/>
              <a:ahLst/>
              <a:cxnLst/>
              <a:rect l="l" t="t" r="r" b="b"/>
              <a:pathLst>
                <a:path w="552" h="846" extrusionOk="0">
                  <a:moveTo>
                    <a:pt x="512" y="1"/>
                  </a:moveTo>
                  <a:cubicBezTo>
                    <a:pt x="501" y="1"/>
                    <a:pt x="493" y="10"/>
                    <a:pt x="493" y="32"/>
                  </a:cubicBezTo>
                  <a:cubicBezTo>
                    <a:pt x="349" y="265"/>
                    <a:pt x="261" y="613"/>
                    <a:pt x="28" y="788"/>
                  </a:cubicBezTo>
                  <a:cubicBezTo>
                    <a:pt x="0" y="818"/>
                    <a:pt x="28" y="846"/>
                    <a:pt x="58" y="846"/>
                  </a:cubicBezTo>
                  <a:cubicBezTo>
                    <a:pt x="319" y="643"/>
                    <a:pt x="407" y="323"/>
                    <a:pt x="551" y="62"/>
                  </a:cubicBezTo>
                  <a:cubicBezTo>
                    <a:pt x="551" y="26"/>
                    <a:pt x="529" y="1"/>
                    <a:pt x="51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28"/>
            <p:cNvSpPr/>
            <p:nvPr/>
          </p:nvSpPr>
          <p:spPr>
            <a:xfrm>
              <a:off x="2212726" y="3724045"/>
              <a:ext cx="20864" cy="27882"/>
            </a:xfrm>
            <a:custGeom>
              <a:avLst/>
              <a:gdLst/>
              <a:ahLst/>
              <a:cxnLst/>
              <a:rect l="l" t="t" r="r" b="b"/>
              <a:pathLst>
                <a:path w="547" h="731" extrusionOk="0">
                  <a:moveTo>
                    <a:pt x="502" y="1"/>
                  </a:moveTo>
                  <a:cubicBezTo>
                    <a:pt x="494" y="1"/>
                    <a:pt x="488" y="8"/>
                    <a:pt x="488" y="26"/>
                  </a:cubicBezTo>
                  <a:cubicBezTo>
                    <a:pt x="344" y="258"/>
                    <a:pt x="198" y="460"/>
                    <a:pt x="23" y="665"/>
                  </a:cubicBezTo>
                  <a:cubicBezTo>
                    <a:pt x="1" y="688"/>
                    <a:pt x="15" y="730"/>
                    <a:pt x="37" y="730"/>
                  </a:cubicBezTo>
                  <a:cubicBezTo>
                    <a:pt x="42" y="730"/>
                    <a:pt x="48" y="728"/>
                    <a:pt x="53" y="723"/>
                  </a:cubicBezTo>
                  <a:cubicBezTo>
                    <a:pt x="228" y="518"/>
                    <a:pt x="402" y="286"/>
                    <a:pt x="546" y="54"/>
                  </a:cubicBezTo>
                  <a:cubicBezTo>
                    <a:pt x="546" y="34"/>
                    <a:pt x="519" y="1"/>
                    <a:pt x="50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28"/>
            <p:cNvSpPr/>
            <p:nvPr/>
          </p:nvSpPr>
          <p:spPr>
            <a:xfrm>
              <a:off x="2178360" y="3710123"/>
              <a:ext cx="29789" cy="48174"/>
            </a:xfrm>
            <a:custGeom>
              <a:avLst/>
              <a:gdLst/>
              <a:ahLst/>
              <a:cxnLst/>
              <a:rect l="l" t="t" r="r" b="b"/>
              <a:pathLst>
                <a:path w="781" h="1263" extrusionOk="0">
                  <a:moveTo>
                    <a:pt x="746" y="0"/>
                  </a:moveTo>
                  <a:cubicBezTo>
                    <a:pt x="738" y="0"/>
                    <a:pt x="730" y="4"/>
                    <a:pt x="722" y="12"/>
                  </a:cubicBezTo>
                  <a:cubicBezTo>
                    <a:pt x="665" y="125"/>
                    <a:pt x="194" y="1176"/>
                    <a:pt x="62" y="1176"/>
                  </a:cubicBezTo>
                  <a:cubicBezTo>
                    <a:pt x="59" y="1176"/>
                    <a:pt x="56" y="1175"/>
                    <a:pt x="53" y="1174"/>
                  </a:cubicBezTo>
                  <a:cubicBezTo>
                    <a:pt x="47" y="1169"/>
                    <a:pt x="42" y="1167"/>
                    <a:pt x="37" y="1167"/>
                  </a:cubicBezTo>
                  <a:cubicBezTo>
                    <a:pt x="16" y="1167"/>
                    <a:pt x="0" y="1209"/>
                    <a:pt x="25" y="1232"/>
                  </a:cubicBezTo>
                  <a:cubicBezTo>
                    <a:pt x="53" y="1232"/>
                    <a:pt x="53" y="1262"/>
                    <a:pt x="83" y="1262"/>
                  </a:cubicBezTo>
                  <a:lnTo>
                    <a:pt x="111" y="1262"/>
                  </a:lnTo>
                  <a:cubicBezTo>
                    <a:pt x="257" y="1116"/>
                    <a:pt x="343" y="942"/>
                    <a:pt x="431" y="767"/>
                  </a:cubicBezTo>
                  <a:cubicBezTo>
                    <a:pt x="548" y="535"/>
                    <a:pt x="664" y="274"/>
                    <a:pt x="780" y="42"/>
                  </a:cubicBezTo>
                  <a:cubicBezTo>
                    <a:pt x="780" y="21"/>
                    <a:pt x="765" y="0"/>
                    <a:pt x="74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6" name="Google Shape;2866;p28"/>
            <p:cNvSpPr/>
            <p:nvPr/>
          </p:nvSpPr>
          <p:spPr>
            <a:xfrm>
              <a:off x="2109436" y="3724045"/>
              <a:ext cx="21856" cy="28645"/>
            </a:xfrm>
            <a:custGeom>
              <a:avLst/>
              <a:gdLst/>
              <a:ahLst/>
              <a:cxnLst/>
              <a:rect l="l" t="t" r="r" b="b"/>
              <a:pathLst>
                <a:path w="573" h="751" extrusionOk="0">
                  <a:moveTo>
                    <a:pt x="536" y="1"/>
                  </a:moveTo>
                  <a:cubicBezTo>
                    <a:pt x="529" y="1"/>
                    <a:pt x="523" y="8"/>
                    <a:pt x="523" y="26"/>
                  </a:cubicBezTo>
                  <a:cubicBezTo>
                    <a:pt x="465" y="142"/>
                    <a:pt x="407" y="228"/>
                    <a:pt x="349" y="344"/>
                  </a:cubicBezTo>
                  <a:cubicBezTo>
                    <a:pt x="263" y="460"/>
                    <a:pt x="174" y="665"/>
                    <a:pt x="30" y="693"/>
                  </a:cubicBezTo>
                  <a:cubicBezTo>
                    <a:pt x="0" y="693"/>
                    <a:pt x="0" y="723"/>
                    <a:pt x="30" y="751"/>
                  </a:cubicBezTo>
                  <a:cubicBezTo>
                    <a:pt x="174" y="751"/>
                    <a:pt x="232" y="635"/>
                    <a:pt x="291" y="549"/>
                  </a:cubicBezTo>
                  <a:cubicBezTo>
                    <a:pt x="407" y="374"/>
                    <a:pt x="495" y="228"/>
                    <a:pt x="553" y="54"/>
                  </a:cubicBezTo>
                  <a:cubicBezTo>
                    <a:pt x="572" y="34"/>
                    <a:pt x="551" y="1"/>
                    <a:pt x="53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28"/>
            <p:cNvSpPr/>
            <p:nvPr/>
          </p:nvSpPr>
          <p:spPr>
            <a:xfrm>
              <a:off x="2092043" y="3730071"/>
              <a:ext cx="21551" cy="31963"/>
            </a:xfrm>
            <a:custGeom>
              <a:avLst/>
              <a:gdLst/>
              <a:ahLst/>
              <a:cxnLst/>
              <a:rect l="l" t="t" r="r" b="b"/>
              <a:pathLst>
                <a:path w="565" h="838" extrusionOk="0">
                  <a:moveTo>
                    <a:pt x="515" y="0"/>
                  </a:moveTo>
                  <a:cubicBezTo>
                    <a:pt x="505" y="0"/>
                    <a:pt x="494" y="4"/>
                    <a:pt x="486" y="12"/>
                  </a:cubicBezTo>
                  <a:cubicBezTo>
                    <a:pt x="340" y="302"/>
                    <a:pt x="224" y="565"/>
                    <a:pt x="21" y="797"/>
                  </a:cubicBezTo>
                  <a:cubicBezTo>
                    <a:pt x="0" y="817"/>
                    <a:pt x="9" y="838"/>
                    <a:pt x="26" y="838"/>
                  </a:cubicBezTo>
                  <a:cubicBezTo>
                    <a:pt x="33" y="838"/>
                    <a:pt x="41" y="834"/>
                    <a:pt x="49" y="825"/>
                  </a:cubicBezTo>
                  <a:cubicBezTo>
                    <a:pt x="282" y="623"/>
                    <a:pt x="398" y="333"/>
                    <a:pt x="544" y="42"/>
                  </a:cubicBezTo>
                  <a:cubicBezTo>
                    <a:pt x="564" y="21"/>
                    <a:pt x="541" y="0"/>
                    <a:pt x="51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28"/>
            <p:cNvSpPr/>
            <p:nvPr/>
          </p:nvSpPr>
          <p:spPr>
            <a:xfrm>
              <a:off x="2082279" y="3716760"/>
              <a:ext cx="24945" cy="42605"/>
            </a:xfrm>
            <a:custGeom>
              <a:avLst/>
              <a:gdLst/>
              <a:ahLst/>
              <a:cxnLst/>
              <a:rect l="l" t="t" r="r" b="b"/>
              <a:pathLst>
                <a:path w="654" h="1117" extrusionOk="0">
                  <a:moveTo>
                    <a:pt x="608" y="1"/>
                  </a:moveTo>
                  <a:cubicBezTo>
                    <a:pt x="601" y="1"/>
                    <a:pt x="596" y="4"/>
                    <a:pt x="596" y="12"/>
                  </a:cubicBezTo>
                  <a:cubicBezTo>
                    <a:pt x="510" y="217"/>
                    <a:pt x="394" y="419"/>
                    <a:pt x="305" y="593"/>
                  </a:cubicBezTo>
                  <a:cubicBezTo>
                    <a:pt x="277" y="682"/>
                    <a:pt x="219" y="768"/>
                    <a:pt x="189" y="856"/>
                  </a:cubicBezTo>
                  <a:cubicBezTo>
                    <a:pt x="168" y="899"/>
                    <a:pt x="131" y="1023"/>
                    <a:pt x="89" y="1023"/>
                  </a:cubicBezTo>
                  <a:cubicBezTo>
                    <a:pt x="74" y="1023"/>
                    <a:pt x="60" y="1009"/>
                    <a:pt x="45" y="972"/>
                  </a:cubicBezTo>
                  <a:cubicBezTo>
                    <a:pt x="45" y="957"/>
                    <a:pt x="30" y="949"/>
                    <a:pt x="19" y="949"/>
                  </a:cubicBezTo>
                  <a:cubicBezTo>
                    <a:pt x="8" y="949"/>
                    <a:pt x="1" y="957"/>
                    <a:pt x="15" y="972"/>
                  </a:cubicBezTo>
                  <a:cubicBezTo>
                    <a:pt x="15" y="1030"/>
                    <a:pt x="15" y="1058"/>
                    <a:pt x="45" y="1088"/>
                  </a:cubicBezTo>
                  <a:cubicBezTo>
                    <a:pt x="45" y="1088"/>
                    <a:pt x="45" y="1116"/>
                    <a:pt x="73" y="1116"/>
                  </a:cubicBezTo>
                  <a:cubicBezTo>
                    <a:pt x="219" y="1058"/>
                    <a:pt x="247" y="914"/>
                    <a:pt x="305" y="768"/>
                  </a:cubicBezTo>
                  <a:cubicBezTo>
                    <a:pt x="394" y="535"/>
                    <a:pt x="538" y="303"/>
                    <a:pt x="654" y="42"/>
                  </a:cubicBezTo>
                  <a:cubicBezTo>
                    <a:pt x="654" y="21"/>
                    <a:pt x="625" y="1"/>
                    <a:pt x="60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28"/>
            <p:cNvSpPr/>
            <p:nvPr/>
          </p:nvSpPr>
          <p:spPr>
            <a:xfrm>
              <a:off x="2063208" y="3718972"/>
              <a:ext cx="29675" cy="43101"/>
            </a:xfrm>
            <a:custGeom>
              <a:avLst/>
              <a:gdLst/>
              <a:ahLst/>
              <a:cxnLst/>
              <a:rect l="l" t="t" r="r" b="b"/>
              <a:pathLst>
                <a:path w="778" h="1130" extrusionOk="0">
                  <a:moveTo>
                    <a:pt x="731" y="1"/>
                  </a:moveTo>
                  <a:cubicBezTo>
                    <a:pt x="724" y="1"/>
                    <a:pt x="719" y="4"/>
                    <a:pt x="719" y="12"/>
                  </a:cubicBezTo>
                  <a:cubicBezTo>
                    <a:pt x="631" y="217"/>
                    <a:pt x="515" y="391"/>
                    <a:pt x="429" y="593"/>
                  </a:cubicBezTo>
                  <a:cubicBezTo>
                    <a:pt x="378" y="670"/>
                    <a:pt x="218" y="1028"/>
                    <a:pt x="101" y="1028"/>
                  </a:cubicBezTo>
                  <a:cubicBezTo>
                    <a:pt x="83" y="1028"/>
                    <a:pt x="65" y="1020"/>
                    <a:pt x="50" y="1000"/>
                  </a:cubicBezTo>
                  <a:cubicBezTo>
                    <a:pt x="50" y="992"/>
                    <a:pt x="45" y="989"/>
                    <a:pt x="39" y="989"/>
                  </a:cubicBezTo>
                  <a:cubicBezTo>
                    <a:pt x="23" y="989"/>
                    <a:pt x="0" y="1009"/>
                    <a:pt x="22" y="1030"/>
                  </a:cubicBezTo>
                  <a:cubicBezTo>
                    <a:pt x="22" y="1058"/>
                    <a:pt x="50" y="1088"/>
                    <a:pt x="50" y="1116"/>
                  </a:cubicBezTo>
                  <a:cubicBezTo>
                    <a:pt x="50" y="1116"/>
                    <a:pt x="63" y="1130"/>
                    <a:pt x="80" y="1130"/>
                  </a:cubicBezTo>
                  <a:cubicBezTo>
                    <a:pt x="89" y="1130"/>
                    <a:pt x="99" y="1126"/>
                    <a:pt x="108" y="1116"/>
                  </a:cubicBezTo>
                  <a:cubicBezTo>
                    <a:pt x="254" y="1058"/>
                    <a:pt x="312" y="942"/>
                    <a:pt x="371" y="798"/>
                  </a:cubicBezTo>
                  <a:cubicBezTo>
                    <a:pt x="515" y="535"/>
                    <a:pt x="631" y="303"/>
                    <a:pt x="777" y="42"/>
                  </a:cubicBezTo>
                  <a:cubicBezTo>
                    <a:pt x="777" y="21"/>
                    <a:pt x="748" y="1"/>
                    <a:pt x="73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28"/>
            <p:cNvSpPr/>
            <p:nvPr/>
          </p:nvSpPr>
          <p:spPr>
            <a:xfrm>
              <a:off x="2042077" y="3722290"/>
              <a:ext cx="30514" cy="40431"/>
            </a:xfrm>
            <a:custGeom>
              <a:avLst/>
              <a:gdLst/>
              <a:ahLst/>
              <a:cxnLst/>
              <a:rect l="l" t="t" r="r" b="b"/>
              <a:pathLst>
                <a:path w="800" h="1060" extrusionOk="0">
                  <a:moveTo>
                    <a:pt x="751" y="1"/>
                  </a:moveTo>
                  <a:cubicBezTo>
                    <a:pt x="740" y="1"/>
                    <a:pt x="729" y="5"/>
                    <a:pt x="720" y="14"/>
                  </a:cubicBezTo>
                  <a:cubicBezTo>
                    <a:pt x="634" y="188"/>
                    <a:pt x="546" y="362"/>
                    <a:pt x="460" y="506"/>
                  </a:cubicBezTo>
                  <a:cubicBezTo>
                    <a:pt x="403" y="592"/>
                    <a:pt x="183" y="1003"/>
                    <a:pt x="64" y="1003"/>
                  </a:cubicBezTo>
                  <a:cubicBezTo>
                    <a:pt x="60" y="1003"/>
                    <a:pt x="56" y="1002"/>
                    <a:pt x="53" y="1001"/>
                  </a:cubicBezTo>
                  <a:cubicBezTo>
                    <a:pt x="47" y="995"/>
                    <a:pt x="41" y="993"/>
                    <a:pt x="35" y="993"/>
                  </a:cubicBezTo>
                  <a:cubicBezTo>
                    <a:pt x="14" y="993"/>
                    <a:pt x="1" y="1029"/>
                    <a:pt x="23" y="1029"/>
                  </a:cubicBezTo>
                  <a:lnTo>
                    <a:pt x="81" y="1060"/>
                  </a:lnTo>
                  <a:lnTo>
                    <a:pt x="111" y="1060"/>
                  </a:lnTo>
                  <a:cubicBezTo>
                    <a:pt x="402" y="769"/>
                    <a:pt x="576" y="390"/>
                    <a:pt x="778" y="41"/>
                  </a:cubicBezTo>
                  <a:cubicBezTo>
                    <a:pt x="799" y="22"/>
                    <a:pt x="777" y="1"/>
                    <a:pt x="75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28"/>
            <p:cNvSpPr/>
            <p:nvPr/>
          </p:nvSpPr>
          <p:spPr>
            <a:xfrm>
              <a:off x="1897784" y="3573765"/>
              <a:ext cx="16249" cy="31582"/>
            </a:xfrm>
            <a:custGeom>
              <a:avLst/>
              <a:gdLst/>
              <a:ahLst/>
              <a:cxnLst/>
              <a:rect l="l" t="t" r="r" b="b"/>
              <a:pathLst>
                <a:path w="426" h="828" extrusionOk="0">
                  <a:moveTo>
                    <a:pt x="413" y="1"/>
                  </a:moveTo>
                  <a:cubicBezTo>
                    <a:pt x="410" y="1"/>
                    <a:pt x="407" y="4"/>
                    <a:pt x="407" y="14"/>
                  </a:cubicBezTo>
                  <a:cubicBezTo>
                    <a:pt x="426" y="14"/>
                    <a:pt x="420" y="1"/>
                    <a:pt x="413" y="1"/>
                  </a:cubicBezTo>
                  <a:close/>
                  <a:moveTo>
                    <a:pt x="407" y="14"/>
                  </a:moveTo>
                  <a:cubicBezTo>
                    <a:pt x="261" y="274"/>
                    <a:pt x="145" y="537"/>
                    <a:pt x="0" y="797"/>
                  </a:cubicBezTo>
                  <a:cubicBezTo>
                    <a:pt x="0" y="828"/>
                    <a:pt x="28" y="828"/>
                    <a:pt x="28" y="828"/>
                  </a:cubicBezTo>
                  <a:cubicBezTo>
                    <a:pt x="175" y="537"/>
                    <a:pt x="291" y="274"/>
                    <a:pt x="407" y="14"/>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28"/>
            <p:cNvSpPr/>
            <p:nvPr/>
          </p:nvSpPr>
          <p:spPr>
            <a:xfrm>
              <a:off x="1906633" y="3575290"/>
              <a:ext cx="14418" cy="30514"/>
            </a:xfrm>
            <a:custGeom>
              <a:avLst/>
              <a:gdLst/>
              <a:ahLst/>
              <a:cxnLst/>
              <a:rect l="l" t="t" r="r" b="b"/>
              <a:pathLst>
                <a:path w="378" h="800" extrusionOk="0">
                  <a:moveTo>
                    <a:pt x="339" y="0"/>
                  </a:moveTo>
                  <a:cubicBezTo>
                    <a:pt x="328" y="0"/>
                    <a:pt x="319" y="10"/>
                    <a:pt x="319" y="32"/>
                  </a:cubicBezTo>
                  <a:cubicBezTo>
                    <a:pt x="203" y="265"/>
                    <a:pt x="87" y="497"/>
                    <a:pt x="1" y="757"/>
                  </a:cubicBezTo>
                  <a:cubicBezTo>
                    <a:pt x="1" y="779"/>
                    <a:pt x="30" y="799"/>
                    <a:pt x="47" y="799"/>
                  </a:cubicBezTo>
                  <a:cubicBezTo>
                    <a:pt x="54" y="799"/>
                    <a:pt x="59" y="796"/>
                    <a:pt x="59" y="788"/>
                  </a:cubicBezTo>
                  <a:cubicBezTo>
                    <a:pt x="175" y="525"/>
                    <a:pt x="261" y="293"/>
                    <a:pt x="378" y="60"/>
                  </a:cubicBezTo>
                  <a:cubicBezTo>
                    <a:pt x="378" y="24"/>
                    <a:pt x="356" y="0"/>
                    <a:pt x="33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28"/>
            <p:cNvSpPr/>
            <p:nvPr/>
          </p:nvSpPr>
          <p:spPr>
            <a:xfrm>
              <a:off x="2038491" y="3783203"/>
              <a:ext cx="4463" cy="28798"/>
            </a:xfrm>
            <a:custGeom>
              <a:avLst/>
              <a:gdLst/>
              <a:ahLst/>
              <a:cxnLst/>
              <a:rect l="l" t="t" r="r" b="b"/>
              <a:pathLst>
                <a:path w="117" h="755" extrusionOk="0">
                  <a:moveTo>
                    <a:pt x="45" y="0"/>
                  </a:moveTo>
                  <a:cubicBezTo>
                    <a:pt x="23" y="0"/>
                    <a:pt x="0" y="15"/>
                    <a:pt x="0" y="44"/>
                  </a:cubicBezTo>
                  <a:cubicBezTo>
                    <a:pt x="0" y="276"/>
                    <a:pt x="0" y="478"/>
                    <a:pt x="31" y="711"/>
                  </a:cubicBezTo>
                  <a:cubicBezTo>
                    <a:pt x="31" y="740"/>
                    <a:pt x="52" y="754"/>
                    <a:pt x="74" y="754"/>
                  </a:cubicBezTo>
                  <a:cubicBezTo>
                    <a:pt x="95" y="754"/>
                    <a:pt x="117" y="740"/>
                    <a:pt x="117" y="711"/>
                  </a:cubicBezTo>
                  <a:cubicBezTo>
                    <a:pt x="117" y="478"/>
                    <a:pt x="89" y="276"/>
                    <a:pt x="89" y="44"/>
                  </a:cubicBezTo>
                  <a:cubicBezTo>
                    <a:pt x="89" y="15"/>
                    <a:pt x="67" y="0"/>
                    <a:pt x="4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28"/>
            <p:cNvSpPr/>
            <p:nvPr/>
          </p:nvSpPr>
          <p:spPr>
            <a:xfrm>
              <a:off x="1803953" y="3749066"/>
              <a:ext cx="39325" cy="33871"/>
            </a:xfrm>
            <a:custGeom>
              <a:avLst/>
              <a:gdLst/>
              <a:ahLst/>
              <a:cxnLst/>
              <a:rect l="l" t="t" r="r" b="b"/>
              <a:pathLst>
                <a:path w="1031" h="888" extrusionOk="0">
                  <a:moveTo>
                    <a:pt x="995" y="0"/>
                  </a:moveTo>
                  <a:cubicBezTo>
                    <a:pt x="989" y="0"/>
                    <a:pt x="983" y="3"/>
                    <a:pt x="977" y="9"/>
                  </a:cubicBezTo>
                  <a:cubicBezTo>
                    <a:pt x="659" y="299"/>
                    <a:pt x="396" y="590"/>
                    <a:pt x="48" y="822"/>
                  </a:cubicBezTo>
                  <a:cubicBezTo>
                    <a:pt x="0" y="845"/>
                    <a:pt x="12" y="888"/>
                    <a:pt x="49" y="888"/>
                  </a:cubicBezTo>
                  <a:cubicBezTo>
                    <a:pt x="57" y="888"/>
                    <a:pt x="67" y="886"/>
                    <a:pt x="78" y="881"/>
                  </a:cubicBezTo>
                  <a:cubicBezTo>
                    <a:pt x="427" y="648"/>
                    <a:pt x="717" y="358"/>
                    <a:pt x="1008" y="67"/>
                  </a:cubicBezTo>
                  <a:cubicBezTo>
                    <a:pt x="1030" y="43"/>
                    <a:pt x="1017" y="0"/>
                    <a:pt x="99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28"/>
            <p:cNvSpPr/>
            <p:nvPr/>
          </p:nvSpPr>
          <p:spPr>
            <a:xfrm>
              <a:off x="1849228" y="3771227"/>
              <a:ext cx="28416" cy="26128"/>
            </a:xfrm>
            <a:custGeom>
              <a:avLst/>
              <a:gdLst/>
              <a:ahLst/>
              <a:cxnLst/>
              <a:rect l="l" t="t" r="r" b="b"/>
              <a:pathLst>
                <a:path w="745" h="685" extrusionOk="0">
                  <a:moveTo>
                    <a:pt x="682" y="1"/>
                  </a:moveTo>
                  <a:cubicBezTo>
                    <a:pt x="675" y="1"/>
                    <a:pt x="668" y="3"/>
                    <a:pt x="662" y="9"/>
                  </a:cubicBezTo>
                  <a:cubicBezTo>
                    <a:pt x="460" y="211"/>
                    <a:pt x="255" y="444"/>
                    <a:pt x="23" y="618"/>
                  </a:cubicBezTo>
                  <a:cubicBezTo>
                    <a:pt x="1" y="642"/>
                    <a:pt x="14" y="685"/>
                    <a:pt x="36" y="685"/>
                  </a:cubicBezTo>
                  <a:cubicBezTo>
                    <a:pt x="41" y="685"/>
                    <a:pt x="47" y="682"/>
                    <a:pt x="53" y="676"/>
                  </a:cubicBezTo>
                  <a:cubicBezTo>
                    <a:pt x="313" y="502"/>
                    <a:pt x="518" y="269"/>
                    <a:pt x="720" y="67"/>
                  </a:cubicBezTo>
                  <a:cubicBezTo>
                    <a:pt x="745" y="43"/>
                    <a:pt x="712" y="1"/>
                    <a:pt x="68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28"/>
            <p:cNvSpPr/>
            <p:nvPr/>
          </p:nvSpPr>
          <p:spPr>
            <a:xfrm>
              <a:off x="1893626" y="3769968"/>
              <a:ext cx="28225" cy="37494"/>
            </a:xfrm>
            <a:custGeom>
              <a:avLst/>
              <a:gdLst/>
              <a:ahLst/>
              <a:cxnLst/>
              <a:rect l="l" t="t" r="r" b="b"/>
              <a:pathLst>
                <a:path w="740" h="983" extrusionOk="0">
                  <a:moveTo>
                    <a:pt x="714" y="0"/>
                  </a:moveTo>
                  <a:cubicBezTo>
                    <a:pt x="707" y="0"/>
                    <a:pt x="699" y="4"/>
                    <a:pt x="691" y="12"/>
                  </a:cubicBezTo>
                  <a:cubicBezTo>
                    <a:pt x="458" y="302"/>
                    <a:pt x="195" y="593"/>
                    <a:pt x="21" y="914"/>
                  </a:cubicBezTo>
                  <a:cubicBezTo>
                    <a:pt x="1" y="956"/>
                    <a:pt x="27" y="983"/>
                    <a:pt x="53" y="983"/>
                  </a:cubicBezTo>
                  <a:cubicBezTo>
                    <a:pt x="62" y="983"/>
                    <a:pt x="72" y="979"/>
                    <a:pt x="79" y="972"/>
                  </a:cubicBezTo>
                  <a:cubicBezTo>
                    <a:pt x="254" y="623"/>
                    <a:pt x="486" y="333"/>
                    <a:pt x="719" y="42"/>
                  </a:cubicBezTo>
                  <a:cubicBezTo>
                    <a:pt x="740" y="21"/>
                    <a:pt x="731" y="0"/>
                    <a:pt x="714"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28"/>
            <p:cNvSpPr/>
            <p:nvPr/>
          </p:nvSpPr>
          <p:spPr>
            <a:xfrm>
              <a:off x="2009656" y="3821384"/>
              <a:ext cx="38" cy="1182"/>
            </a:xfrm>
            <a:custGeom>
              <a:avLst/>
              <a:gdLst/>
              <a:ahLst/>
              <a:cxnLst/>
              <a:rect l="l" t="t" r="r" b="b"/>
              <a:pathLst>
                <a:path w="1" h="31" extrusionOk="0">
                  <a:moveTo>
                    <a:pt x="1" y="0"/>
                  </a:moveTo>
                  <a:lnTo>
                    <a:pt x="1" y="31"/>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28"/>
            <p:cNvSpPr/>
            <p:nvPr/>
          </p:nvSpPr>
          <p:spPr>
            <a:xfrm>
              <a:off x="2145100" y="3803381"/>
              <a:ext cx="7400" cy="7285"/>
            </a:xfrm>
            <a:custGeom>
              <a:avLst/>
              <a:gdLst/>
              <a:ahLst/>
              <a:cxnLst/>
              <a:rect l="l" t="t" r="r" b="b"/>
              <a:pathLst>
                <a:path w="194" h="191" extrusionOk="0">
                  <a:moveTo>
                    <a:pt x="130" y="0"/>
                  </a:moveTo>
                  <a:cubicBezTo>
                    <a:pt x="123" y="0"/>
                    <a:pt x="117" y="2"/>
                    <a:pt x="111" y="7"/>
                  </a:cubicBezTo>
                  <a:cubicBezTo>
                    <a:pt x="83" y="66"/>
                    <a:pt x="53" y="96"/>
                    <a:pt x="25" y="124"/>
                  </a:cubicBezTo>
                  <a:cubicBezTo>
                    <a:pt x="1" y="148"/>
                    <a:pt x="33" y="190"/>
                    <a:pt x="63" y="190"/>
                  </a:cubicBezTo>
                  <a:cubicBezTo>
                    <a:pt x="70" y="190"/>
                    <a:pt x="77" y="188"/>
                    <a:pt x="83" y="182"/>
                  </a:cubicBezTo>
                  <a:cubicBezTo>
                    <a:pt x="111" y="154"/>
                    <a:pt x="141" y="96"/>
                    <a:pt x="169" y="66"/>
                  </a:cubicBezTo>
                  <a:cubicBezTo>
                    <a:pt x="194" y="43"/>
                    <a:pt x="160" y="0"/>
                    <a:pt x="13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28"/>
            <p:cNvSpPr/>
            <p:nvPr/>
          </p:nvSpPr>
          <p:spPr>
            <a:xfrm>
              <a:off x="2162607" y="3819171"/>
              <a:ext cx="6713" cy="3395"/>
            </a:xfrm>
            <a:custGeom>
              <a:avLst/>
              <a:gdLst/>
              <a:ahLst/>
              <a:cxnLst/>
              <a:rect l="l" t="t" r="r" b="b"/>
              <a:pathLst>
                <a:path w="176" h="89" extrusionOk="0">
                  <a:moveTo>
                    <a:pt x="1" y="0"/>
                  </a:moveTo>
                  <a:lnTo>
                    <a:pt x="1" y="89"/>
                  </a:lnTo>
                  <a:cubicBezTo>
                    <a:pt x="175" y="89"/>
                    <a:pt x="175" y="0"/>
                    <a:pt x="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80" name="Google Shape;2880;p28"/>
          <p:cNvGrpSpPr/>
          <p:nvPr/>
        </p:nvGrpSpPr>
        <p:grpSpPr>
          <a:xfrm>
            <a:off x="4957268" y="1544372"/>
            <a:ext cx="1038542" cy="659262"/>
            <a:chOff x="706365" y="3362304"/>
            <a:chExt cx="1004101" cy="637399"/>
          </a:xfrm>
        </p:grpSpPr>
        <p:sp>
          <p:nvSpPr>
            <p:cNvPr id="2881" name="Google Shape;2881;p28"/>
            <p:cNvSpPr/>
            <p:nvPr/>
          </p:nvSpPr>
          <p:spPr>
            <a:xfrm>
              <a:off x="1111972" y="3534936"/>
              <a:ext cx="22580" cy="33451"/>
            </a:xfrm>
            <a:custGeom>
              <a:avLst/>
              <a:gdLst/>
              <a:ahLst/>
              <a:cxnLst/>
              <a:rect l="l" t="t" r="r" b="b"/>
              <a:pathLst>
                <a:path w="592" h="877" extrusionOk="0">
                  <a:moveTo>
                    <a:pt x="518" y="0"/>
                  </a:moveTo>
                  <a:cubicBezTo>
                    <a:pt x="497" y="0"/>
                    <a:pt x="476" y="13"/>
                    <a:pt x="466" y="44"/>
                  </a:cubicBezTo>
                  <a:cubicBezTo>
                    <a:pt x="349" y="188"/>
                    <a:pt x="205" y="363"/>
                    <a:pt x="117" y="537"/>
                  </a:cubicBezTo>
                  <a:cubicBezTo>
                    <a:pt x="59" y="653"/>
                    <a:pt x="1" y="769"/>
                    <a:pt x="147" y="858"/>
                  </a:cubicBezTo>
                  <a:cubicBezTo>
                    <a:pt x="161" y="871"/>
                    <a:pt x="175" y="877"/>
                    <a:pt x="190" y="877"/>
                  </a:cubicBezTo>
                  <a:cubicBezTo>
                    <a:pt x="239" y="877"/>
                    <a:pt x="285" y="814"/>
                    <a:pt x="263" y="769"/>
                  </a:cubicBezTo>
                  <a:cubicBezTo>
                    <a:pt x="233" y="653"/>
                    <a:pt x="321" y="537"/>
                    <a:pt x="380" y="421"/>
                  </a:cubicBezTo>
                  <a:cubicBezTo>
                    <a:pt x="438" y="305"/>
                    <a:pt x="496" y="219"/>
                    <a:pt x="554" y="102"/>
                  </a:cubicBezTo>
                  <a:cubicBezTo>
                    <a:pt x="592" y="45"/>
                    <a:pt x="556" y="0"/>
                    <a:pt x="51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28"/>
            <p:cNvSpPr/>
            <p:nvPr/>
          </p:nvSpPr>
          <p:spPr>
            <a:xfrm>
              <a:off x="1119105" y="3553397"/>
              <a:ext cx="15753" cy="43368"/>
            </a:xfrm>
            <a:custGeom>
              <a:avLst/>
              <a:gdLst/>
              <a:ahLst/>
              <a:cxnLst/>
              <a:rect l="l" t="t" r="r" b="b"/>
              <a:pathLst>
                <a:path w="413" h="1137" extrusionOk="0">
                  <a:moveTo>
                    <a:pt x="345" y="1"/>
                  </a:moveTo>
                  <a:cubicBezTo>
                    <a:pt x="319" y="1"/>
                    <a:pt x="291" y="17"/>
                    <a:pt x="279" y="53"/>
                  </a:cubicBezTo>
                  <a:cubicBezTo>
                    <a:pt x="162" y="374"/>
                    <a:pt x="76" y="692"/>
                    <a:pt x="18" y="1041"/>
                  </a:cubicBezTo>
                  <a:cubicBezTo>
                    <a:pt x="0" y="1094"/>
                    <a:pt x="56" y="1136"/>
                    <a:pt x="103" y="1136"/>
                  </a:cubicBezTo>
                  <a:cubicBezTo>
                    <a:pt x="135" y="1136"/>
                    <a:pt x="162" y="1117"/>
                    <a:pt x="162" y="1071"/>
                  </a:cubicBezTo>
                  <a:cubicBezTo>
                    <a:pt x="220" y="750"/>
                    <a:pt x="309" y="402"/>
                    <a:pt x="395" y="83"/>
                  </a:cubicBezTo>
                  <a:cubicBezTo>
                    <a:pt x="412" y="32"/>
                    <a:pt x="380" y="1"/>
                    <a:pt x="345"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28"/>
            <p:cNvSpPr/>
            <p:nvPr/>
          </p:nvSpPr>
          <p:spPr>
            <a:xfrm>
              <a:off x="1128640" y="3575748"/>
              <a:ext cx="19682" cy="17355"/>
            </a:xfrm>
            <a:custGeom>
              <a:avLst/>
              <a:gdLst/>
              <a:ahLst/>
              <a:cxnLst/>
              <a:rect l="l" t="t" r="r" b="b"/>
              <a:pathLst>
                <a:path w="516" h="455" extrusionOk="0">
                  <a:moveTo>
                    <a:pt x="408" y="1"/>
                  </a:moveTo>
                  <a:cubicBezTo>
                    <a:pt x="350" y="1"/>
                    <a:pt x="306" y="62"/>
                    <a:pt x="261" y="106"/>
                  </a:cubicBezTo>
                  <a:cubicBezTo>
                    <a:pt x="175" y="222"/>
                    <a:pt x="87" y="311"/>
                    <a:pt x="29" y="397"/>
                  </a:cubicBezTo>
                  <a:cubicBezTo>
                    <a:pt x="1" y="427"/>
                    <a:pt x="59" y="455"/>
                    <a:pt x="59" y="455"/>
                  </a:cubicBezTo>
                  <a:cubicBezTo>
                    <a:pt x="117" y="369"/>
                    <a:pt x="175" y="311"/>
                    <a:pt x="233" y="253"/>
                  </a:cubicBezTo>
                  <a:cubicBezTo>
                    <a:pt x="291" y="222"/>
                    <a:pt x="349" y="106"/>
                    <a:pt x="435" y="106"/>
                  </a:cubicBezTo>
                  <a:cubicBezTo>
                    <a:pt x="444" y="111"/>
                    <a:pt x="451" y="112"/>
                    <a:pt x="458" y="112"/>
                  </a:cubicBezTo>
                  <a:cubicBezTo>
                    <a:pt x="500" y="112"/>
                    <a:pt x="515" y="44"/>
                    <a:pt x="466" y="20"/>
                  </a:cubicBezTo>
                  <a:cubicBezTo>
                    <a:pt x="445" y="7"/>
                    <a:pt x="426" y="1"/>
                    <a:pt x="40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28"/>
            <p:cNvSpPr/>
            <p:nvPr/>
          </p:nvSpPr>
          <p:spPr>
            <a:xfrm>
              <a:off x="1450029" y="3476769"/>
              <a:ext cx="33642" cy="19338"/>
            </a:xfrm>
            <a:custGeom>
              <a:avLst/>
              <a:gdLst/>
              <a:ahLst/>
              <a:cxnLst/>
              <a:rect l="l" t="t" r="r" b="b"/>
              <a:pathLst>
                <a:path w="882" h="507" extrusionOk="0">
                  <a:moveTo>
                    <a:pt x="87" y="0"/>
                  </a:moveTo>
                  <a:cubicBezTo>
                    <a:pt x="1" y="0"/>
                    <a:pt x="1" y="175"/>
                    <a:pt x="87" y="175"/>
                  </a:cubicBezTo>
                  <a:cubicBezTo>
                    <a:pt x="175" y="175"/>
                    <a:pt x="291" y="291"/>
                    <a:pt x="350" y="349"/>
                  </a:cubicBezTo>
                  <a:cubicBezTo>
                    <a:pt x="466" y="407"/>
                    <a:pt x="582" y="435"/>
                    <a:pt x="698" y="493"/>
                  </a:cubicBezTo>
                  <a:cubicBezTo>
                    <a:pt x="717" y="502"/>
                    <a:pt x="735" y="506"/>
                    <a:pt x="751" y="506"/>
                  </a:cubicBezTo>
                  <a:cubicBezTo>
                    <a:pt x="837" y="506"/>
                    <a:pt x="882" y="393"/>
                    <a:pt x="784" y="319"/>
                  </a:cubicBezTo>
                  <a:cubicBezTo>
                    <a:pt x="668" y="261"/>
                    <a:pt x="494" y="233"/>
                    <a:pt x="377" y="144"/>
                  </a:cubicBezTo>
                  <a:cubicBezTo>
                    <a:pt x="291" y="86"/>
                    <a:pt x="203" y="0"/>
                    <a:pt x="8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5" name="Google Shape;2885;p28"/>
            <p:cNvSpPr/>
            <p:nvPr/>
          </p:nvSpPr>
          <p:spPr>
            <a:xfrm>
              <a:off x="1468833" y="3534059"/>
              <a:ext cx="6713" cy="11710"/>
            </a:xfrm>
            <a:custGeom>
              <a:avLst/>
              <a:gdLst/>
              <a:ahLst/>
              <a:cxnLst/>
              <a:rect l="l" t="t" r="r" b="b"/>
              <a:pathLst>
                <a:path w="176" h="307" extrusionOk="0">
                  <a:moveTo>
                    <a:pt x="93" y="1"/>
                  </a:moveTo>
                  <a:cubicBezTo>
                    <a:pt x="60" y="1"/>
                    <a:pt x="31" y="23"/>
                    <a:pt x="31" y="67"/>
                  </a:cubicBezTo>
                  <a:cubicBezTo>
                    <a:pt x="1" y="125"/>
                    <a:pt x="31" y="183"/>
                    <a:pt x="31" y="242"/>
                  </a:cubicBezTo>
                  <a:cubicBezTo>
                    <a:pt x="31" y="285"/>
                    <a:pt x="60" y="306"/>
                    <a:pt x="93" y="306"/>
                  </a:cubicBezTo>
                  <a:cubicBezTo>
                    <a:pt x="125" y="306"/>
                    <a:pt x="161" y="285"/>
                    <a:pt x="175" y="242"/>
                  </a:cubicBezTo>
                  <a:lnTo>
                    <a:pt x="175" y="67"/>
                  </a:lnTo>
                  <a:cubicBezTo>
                    <a:pt x="161" y="23"/>
                    <a:pt x="125" y="1"/>
                    <a:pt x="9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6" name="Google Shape;2886;p28"/>
            <p:cNvSpPr/>
            <p:nvPr/>
          </p:nvSpPr>
          <p:spPr>
            <a:xfrm>
              <a:off x="1448885" y="3714967"/>
              <a:ext cx="38" cy="1221"/>
            </a:xfrm>
            <a:custGeom>
              <a:avLst/>
              <a:gdLst/>
              <a:ahLst/>
              <a:cxnLst/>
              <a:rect l="l" t="t" r="r" b="b"/>
              <a:pathLst>
                <a:path w="1" h="32" extrusionOk="0">
                  <a:moveTo>
                    <a:pt x="1" y="31"/>
                  </a:moveTo>
                  <a:cubicBezTo>
                    <a:pt x="1" y="1"/>
                    <a:pt x="1" y="1"/>
                    <a:pt x="1" y="3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28"/>
            <p:cNvSpPr/>
            <p:nvPr/>
          </p:nvSpPr>
          <p:spPr>
            <a:xfrm>
              <a:off x="706365" y="3362304"/>
              <a:ext cx="1004101" cy="637399"/>
            </a:xfrm>
            <a:custGeom>
              <a:avLst/>
              <a:gdLst/>
              <a:ahLst/>
              <a:cxnLst/>
              <a:rect l="l" t="t" r="r" b="b"/>
              <a:pathLst>
                <a:path w="26325" h="16711" extrusionOk="0">
                  <a:moveTo>
                    <a:pt x="19933" y="4280"/>
                  </a:moveTo>
                  <a:cubicBezTo>
                    <a:pt x="20021" y="4308"/>
                    <a:pt x="20079" y="4308"/>
                    <a:pt x="20137" y="4308"/>
                  </a:cubicBezTo>
                  <a:cubicBezTo>
                    <a:pt x="20137" y="4338"/>
                    <a:pt x="20137" y="4366"/>
                    <a:pt x="20165" y="4396"/>
                  </a:cubicBezTo>
                  <a:cubicBezTo>
                    <a:pt x="20165" y="4454"/>
                    <a:pt x="20311" y="4919"/>
                    <a:pt x="20311" y="4919"/>
                  </a:cubicBezTo>
                  <a:lnTo>
                    <a:pt x="20311" y="4977"/>
                  </a:lnTo>
                  <a:cubicBezTo>
                    <a:pt x="20223" y="5005"/>
                    <a:pt x="20137" y="5035"/>
                    <a:pt x="20049" y="5093"/>
                  </a:cubicBezTo>
                  <a:cubicBezTo>
                    <a:pt x="19991" y="4831"/>
                    <a:pt x="19963" y="4540"/>
                    <a:pt x="19933" y="4280"/>
                  </a:cubicBezTo>
                  <a:close/>
                  <a:moveTo>
                    <a:pt x="14210" y="6837"/>
                  </a:moveTo>
                  <a:cubicBezTo>
                    <a:pt x="14210" y="6864"/>
                    <a:pt x="14210" y="6923"/>
                    <a:pt x="14238" y="6953"/>
                  </a:cubicBezTo>
                  <a:cubicBezTo>
                    <a:pt x="14238" y="6981"/>
                    <a:pt x="14210" y="6981"/>
                    <a:pt x="14210" y="7011"/>
                  </a:cubicBezTo>
                  <a:cubicBezTo>
                    <a:pt x="14179" y="6981"/>
                    <a:pt x="14152" y="6981"/>
                    <a:pt x="14152" y="6953"/>
                  </a:cubicBezTo>
                  <a:cubicBezTo>
                    <a:pt x="14152" y="6923"/>
                    <a:pt x="14179" y="6864"/>
                    <a:pt x="14210" y="6837"/>
                  </a:cubicBezTo>
                  <a:close/>
                  <a:moveTo>
                    <a:pt x="14268" y="7011"/>
                  </a:moveTo>
                  <a:cubicBezTo>
                    <a:pt x="14268" y="7033"/>
                    <a:pt x="14285" y="7038"/>
                    <a:pt x="14292" y="7053"/>
                  </a:cubicBezTo>
                  <a:lnTo>
                    <a:pt x="14292" y="7053"/>
                  </a:lnTo>
                  <a:cubicBezTo>
                    <a:pt x="14284" y="7049"/>
                    <a:pt x="14276" y="7044"/>
                    <a:pt x="14268" y="7039"/>
                  </a:cubicBezTo>
                  <a:lnTo>
                    <a:pt x="14268" y="7011"/>
                  </a:lnTo>
                  <a:close/>
                  <a:moveTo>
                    <a:pt x="18437" y="2427"/>
                  </a:moveTo>
                  <a:cubicBezTo>
                    <a:pt x="18597" y="2427"/>
                    <a:pt x="18756" y="2434"/>
                    <a:pt x="18917" y="2448"/>
                  </a:cubicBezTo>
                  <a:cubicBezTo>
                    <a:pt x="19410" y="2478"/>
                    <a:pt x="19614" y="2797"/>
                    <a:pt x="19933" y="3117"/>
                  </a:cubicBezTo>
                  <a:cubicBezTo>
                    <a:pt x="19966" y="3151"/>
                    <a:pt x="20000" y="3165"/>
                    <a:pt x="20034" y="3165"/>
                  </a:cubicBezTo>
                  <a:cubicBezTo>
                    <a:pt x="20058" y="3165"/>
                    <a:pt x="20083" y="3158"/>
                    <a:pt x="20107" y="3145"/>
                  </a:cubicBezTo>
                  <a:cubicBezTo>
                    <a:pt x="20223" y="3203"/>
                    <a:pt x="20370" y="3234"/>
                    <a:pt x="20514" y="3262"/>
                  </a:cubicBezTo>
                  <a:cubicBezTo>
                    <a:pt x="20727" y="3316"/>
                    <a:pt x="20919" y="3369"/>
                    <a:pt x="21116" y="3369"/>
                  </a:cubicBezTo>
                  <a:cubicBezTo>
                    <a:pt x="21240" y="3369"/>
                    <a:pt x="21367" y="3348"/>
                    <a:pt x="21502" y="3292"/>
                  </a:cubicBezTo>
                  <a:cubicBezTo>
                    <a:pt x="21618" y="3262"/>
                    <a:pt x="21706" y="3203"/>
                    <a:pt x="21792" y="3145"/>
                  </a:cubicBezTo>
                  <a:cubicBezTo>
                    <a:pt x="21880" y="3059"/>
                    <a:pt x="21939" y="2971"/>
                    <a:pt x="22025" y="2913"/>
                  </a:cubicBezTo>
                  <a:cubicBezTo>
                    <a:pt x="22138" y="2857"/>
                    <a:pt x="22251" y="2825"/>
                    <a:pt x="22372" y="2825"/>
                  </a:cubicBezTo>
                  <a:cubicBezTo>
                    <a:pt x="22438" y="2825"/>
                    <a:pt x="22506" y="2834"/>
                    <a:pt x="22578" y="2855"/>
                  </a:cubicBezTo>
                  <a:lnTo>
                    <a:pt x="22578" y="3408"/>
                  </a:lnTo>
                  <a:cubicBezTo>
                    <a:pt x="22489" y="3726"/>
                    <a:pt x="21966" y="3757"/>
                    <a:pt x="21880" y="4105"/>
                  </a:cubicBezTo>
                  <a:cubicBezTo>
                    <a:pt x="21792" y="4338"/>
                    <a:pt x="22025" y="4482"/>
                    <a:pt x="22141" y="4656"/>
                  </a:cubicBezTo>
                  <a:cubicBezTo>
                    <a:pt x="22199" y="4714"/>
                    <a:pt x="22403" y="4919"/>
                    <a:pt x="22373" y="5005"/>
                  </a:cubicBezTo>
                  <a:cubicBezTo>
                    <a:pt x="22339" y="5092"/>
                    <a:pt x="22162" y="5116"/>
                    <a:pt x="21999" y="5116"/>
                  </a:cubicBezTo>
                  <a:cubicBezTo>
                    <a:pt x="21887" y="5116"/>
                    <a:pt x="21781" y="5105"/>
                    <a:pt x="21734" y="5093"/>
                  </a:cubicBezTo>
                  <a:cubicBezTo>
                    <a:pt x="21560" y="5063"/>
                    <a:pt x="21443" y="4977"/>
                    <a:pt x="21269" y="4947"/>
                  </a:cubicBezTo>
                  <a:cubicBezTo>
                    <a:pt x="21110" y="4918"/>
                    <a:pt x="20958" y="4903"/>
                    <a:pt x="20812" y="4903"/>
                  </a:cubicBezTo>
                  <a:cubicBezTo>
                    <a:pt x="20667" y="4903"/>
                    <a:pt x="20529" y="4918"/>
                    <a:pt x="20397" y="4947"/>
                  </a:cubicBezTo>
                  <a:cubicBezTo>
                    <a:pt x="20339" y="4745"/>
                    <a:pt x="20281" y="4512"/>
                    <a:pt x="20223" y="4308"/>
                  </a:cubicBezTo>
                  <a:cubicBezTo>
                    <a:pt x="20311" y="4308"/>
                    <a:pt x="20370" y="4308"/>
                    <a:pt x="20456" y="4280"/>
                  </a:cubicBezTo>
                  <a:cubicBezTo>
                    <a:pt x="20486" y="4366"/>
                    <a:pt x="20544" y="4454"/>
                    <a:pt x="20602" y="4540"/>
                  </a:cubicBezTo>
                  <a:cubicBezTo>
                    <a:pt x="20610" y="4549"/>
                    <a:pt x="20619" y="4553"/>
                    <a:pt x="20626" y="4553"/>
                  </a:cubicBezTo>
                  <a:cubicBezTo>
                    <a:pt x="20642" y="4553"/>
                    <a:pt x="20651" y="4532"/>
                    <a:pt x="20630" y="4512"/>
                  </a:cubicBezTo>
                  <a:cubicBezTo>
                    <a:pt x="20602" y="4424"/>
                    <a:pt x="20544" y="4366"/>
                    <a:pt x="20514" y="4280"/>
                  </a:cubicBezTo>
                  <a:cubicBezTo>
                    <a:pt x="20594" y="4227"/>
                    <a:pt x="20553" y="4101"/>
                    <a:pt x="20458" y="4101"/>
                  </a:cubicBezTo>
                  <a:cubicBezTo>
                    <a:pt x="20449" y="4101"/>
                    <a:pt x="20438" y="4103"/>
                    <a:pt x="20428" y="4105"/>
                  </a:cubicBezTo>
                  <a:cubicBezTo>
                    <a:pt x="20339" y="4105"/>
                    <a:pt x="20281" y="4133"/>
                    <a:pt x="20195" y="4133"/>
                  </a:cubicBezTo>
                  <a:cubicBezTo>
                    <a:pt x="20165" y="4075"/>
                    <a:pt x="20165" y="3989"/>
                    <a:pt x="20137" y="3931"/>
                  </a:cubicBezTo>
                  <a:lnTo>
                    <a:pt x="20311" y="3931"/>
                  </a:lnTo>
                  <a:cubicBezTo>
                    <a:pt x="20428" y="3931"/>
                    <a:pt x="20428" y="3757"/>
                    <a:pt x="20311" y="3757"/>
                  </a:cubicBezTo>
                  <a:cubicBezTo>
                    <a:pt x="20292" y="3747"/>
                    <a:pt x="20269" y="3743"/>
                    <a:pt x="20246" y="3743"/>
                  </a:cubicBezTo>
                  <a:cubicBezTo>
                    <a:pt x="20198" y="3743"/>
                    <a:pt x="20146" y="3757"/>
                    <a:pt x="20107" y="3757"/>
                  </a:cubicBezTo>
                  <a:cubicBezTo>
                    <a:pt x="20107" y="3742"/>
                    <a:pt x="20100" y="3734"/>
                    <a:pt x="20089" y="3734"/>
                  </a:cubicBezTo>
                  <a:cubicBezTo>
                    <a:pt x="20078" y="3734"/>
                    <a:pt x="20064" y="3742"/>
                    <a:pt x="20049" y="3757"/>
                  </a:cubicBezTo>
                  <a:cubicBezTo>
                    <a:pt x="20021" y="3757"/>
                    <a:pt x="20021" y="3757"/>
                    <a:pt x="19991" y="3726"/>
                  </a:cubicBezTo>
                  <a:cubicBezTo>
                    <a:pt x="19874" y="3726"/>
                    <a:pt x="19788" y="3699"/>
                    <a:pt x="19672" y="3668"/>
                  </a:cubicBezTo>
                  <a:cubicBezTo>
                    <a:pt x="19666" y="3665"/>
                    <a:pt x="19660" y="3664"/>
                    <a:pt x="19654" y="3664"/>
                  </a:cubicBezTo>
                  <a:cubicBezTo>
                    <a:pt x="19603" y="3664"/>
                    <a:pt x="19565" y="3760"/>
                    <a:pt x="19642" y="3785"/>
                  </a:cubicBezTo>
                  <a:cubicBezTo>
                    <a:pt x="19758" y="3843"/>
                    <a:pt x="19905" y="3901"/>
                    <a:pt x="20079" y="3931"/>
                  </a:cubicBezTo>
                  <a:cubicBezTo>
                    <a:pt x="20079" y="3989"/>
                    <a:pt x="20079" y="4075"/>
                    <a:pt x="20107" y="4133"/>
                  </a:cubicBezTo>
                  <a:lnTo>
                    <a:pt x="19933" y="4133"/>
                  </a:lnTo>
                  <a:lnTo>
                    <a:pt x="19933" y="4105"/>
                  </a:lnTo>
                  <a:cubicBezTo>
                    <a:pt x="19933" y="4090"/>
                    <a:pt x="19911" y="4083"/>
                    <a:pt x="19893" y="4083"/>
                  </a:cubicBezTo>
                  <a:cubicBezTo>
                    <a:pt x="19875" y="4083"/>
                    <a:pt x="19861" y="4090"/>
                    <a:pt x="19874" y="4105"/>
                  </a:cubicBezTo>
                  <a:lnTo>
                    <a:pt x="19874" y="4191"/>
                  </a:lnTo>
                  <a:lnTo>
                    <a:pt x="19874" y="4249"/>
                  </a:lnTo>
                  <a:lnTo>
                    <a:pt x="19963" y="5121"/>
                  </a:lnTo>
                  <a:cubicBezTo>
                    <a:pt x="19700" y="5237"/>
                    <a:pt x="19440" y="5442"/>
                    <a:pt x="19207" y="5732"/>
                  </a:cubicBezTo>
                  <a:cubicBezTo>
                    <a:pt x="19119" y="5818"/>
                    <a:pt x="19235" y="5935"/>
                    <a:pt x="19324" y="5935"/>
                  </a:cubicBezTo>
                  <a:cubicBezTo>
                    <a:pt x="19235" y="5965"/>
                    <a:pt x="19119" y="6023"/>
                    <a:pt x="19003" y="6051"/>
                  </a:cubicBezTo>
                  <a:cubicBezTo>
                    <a:pt x="18801" y="6167"/>
                    <a:pt x="18626" y="6314"/>
                    <a:pt x="18422" y="6400"/>
                  </a:cubicBezTo>
                  <a:cubicBezTo>
                    <a:pt x="18364" y="6430"/>
                    <a:pt x="18336" y="6458"/>
                    <a:pt x="18278" y="6458"/>
                  </a:cubicBezTo>
                  <a:cubicBezTo>
                    <a:pt x="18189" y="5818"/>
                    <a:pt x="18073" y="5179"/>
                    <a:pt x="17957" y="4540"/>
                  </a:cubicBezTo>
                  <a:cubicBezTo>
                    <a:pt x="17943" y="4526"/>
                    <a:pt x="17928" y="4519"/>
                    <a:pt x="17917" y="4519"/>
                  </a:cubicBezTo>
                  <a:cubicBezTo>
                    <a:pt x="17906" y="4519"/>
                    <a:pt x="17899" y="4526"/>
                    <a:pt x="17899" y="4540"/>
                  </a:cubicBezTo>
                  <a:cubicBezTo>
                    <a:pt x="18015" y="5179"/>
                    <a:pt x="18161" y="5818"/>
                    <a:pt x="18219" y="6458"/>
                  </a:cubicBezTo>
                  <a:cubicBezTo>
                    <a:pt x="18219" y="6488"/>
                    <a:pt x="18219" y="6488"/>
                    <a:pt x="18247" y="6488"/>
                  </a:cubicBezTo>
                  <a:cubicBezTo>
                    <a:pt x="18073" y="6546"/>
                    <a:pt x="17899" y="6604"/>
                    <a:pt x="17724" y="6632"/>
                  </a:cubicBezTo>
                  <a:cubicBezTo>
                    <a:pt x="17724" y="6604"/>
                    <a:pt x="17696" y="6488"/>
                    <a:pt x="17696" y="6458"/>
                  </a:cubicBezTo>
                  <a:cubicBezTo>
                    <a:pt x="17666" y="6400"/>
                    <a:pt x="17666" y="6314"/>
                    <a:pt x="17638" y="6225"/>
                  </a:cubicBezTo>
                  <a:cubicBezTo>
                    <a:pt x="17608" y="6051"/>
                    <a:pt x="17580" y="5877"/>
                    <a:pt x="17550" y="5674"/>
                  </a:cubicBezTo>
                  <a:cubicBezTo>
                    <a:pt x="17550" y="5674"/>
                    <a:pt x="17492" y="5674"/>
                    <a:pt x="17492" y="5702"/>
                  </a:cubicBezTo>
                  <a:cubicBezTo>
                    <a:pt x="17522" y="5849"/>
                    <a:pt x="17550" y="5993"/>
                    <a:pt x="17580" y="6167"/>
                  </a:cubicBezTo>
                  <a:cubicBezTo>
                    <a:pt x="17608" y="6255"/>
                    <a:pt x="17608" y="6314"/>
                    <a:pt x="17638" y="6400"/>
                  </a:cubicBezTo>
                  <a:cubicBezTo>
                    <a:pt x="17638" y="6488"/>
                    <a:pt x="17638" y="6574"/>
                    <a:pt x="17666" y="6632"/>
                  </a:cubicBezTo>
                  <a:lnTo>
                    <a:pt x="17666" y="6662"/>
                  </a:lnTo>
                  <a:cubicBezTo>
                    <a:pt x="17638" y="6662"/>
                    <a:pt x="17608" y="6690"/>
                    <a:pt x="17580" y="6690"/>
                  </a:cubicBezTo>
                  <a:cubicBezTo>
                    <a:pt x="17290" y="6806"/>
                    <a:pt x="17027" y="6953"/>
                    <a:pt x="16736" y="7011"/>
                  </a:cubicBezTo>
                  <a:cubicBezTo>
                    <a:pt x="16620" y="7039"/>
                    <a:pt x="16534" y="7039"/>
                    <a:pt x="16418" y="7069"/>
                  </a:cubicBezTo>
                  <a:lnTo>
                    <a:pt x="16418" y="7039"/>
                  </a:lnTo>
                  <a:lnTo>
                    <a:pt x="16388" y="7039"/>
                  </a:lnTo>
                  <a:lnTo>
                    <a:pt x="16388" y="7069"/>
                  </a:lnTo>
                  <a:lnTo>
                    <a:pt x="15749" y="7069"/>
                  </a:lnTo>
                  <a:cubicBezTo>
                    <a:pt x="15690" y="6546"/>
                    <a:pt x="15663" y="5993"/>
                    <a:pt x="15632" y="5470"/>
                  </a:cubicBezTo>
                  <a:cubicBezTo>
                    <a:pt x="15618" y="5456"/>
                    <a:pt x="15604" y="5449"/>
                    <a:pt x="15593" y="5449"/>
                  </a:cubicBezTo>
                  <a:cubicBezTo>
                    <a:pt x="15582" y="5449"/>
                    <a:pt x="15574" y="5456"/>
                    <a:pt x="15574" y="5470"/>
                  </a:cubicBezTo>
                  <a:cubicBezTo>
                    <a:pt x="15632" y="5993"/>
                    <a:pt x="15632" y="6546"/>
                    <a:pt x="15721" y="7069"/>
                  </a:cubicBezTo>
                  <a:cubicBezTo>
                    <a:pt x="15546" y="7069"/>
                    <a:pt x="15372" y="7069"/>
                    <a:pt x="15226" y="7097"/>
                  </a:cubicBezTo>
                  <a:cubicBezTo>
                    <a:pt x="15167" y="7097"/>
                    <a:pt x="15140" y="7127"/>
                    <a:pt x="15109" y="7127"/>
                  </a:cubicBezTo>
                  <a:lnTo>
                    <a:pt x="15109" y="7097"/>
                  </a:lnTo>
                  <a:cubicBezTo>
                    <a:pt x="15109" y="7083"/>
                    <a:pt x="15102" y="7076"/>
                    <a:pt x="15092" y="7076"/>
                  </a:cubicBezTo>
                  <a:cubicBezTo>
                    <a:pt x="15081" y="7076"/>
                    <a:pt x="15066" y="7083"/>
                    <a:pt x="15051" y="7097"/>
                  </a:cubicBezTo>
                  <a:lnTo>
                    <a:pt x="15051" y="7127"/>
                  </a:lnTo>
                  <a:cubicBezTo>
                    <a:pt x="14965" y="7155"/>
                    <a:pt x="14849" y="7155"/>
                    <a:pt x="14761" y="7155"/>
                  </a:cubicBezTo>
                  <a:lnTo>
                    <a:pt x="14791" y="7127"/>
                  </a:lnTo>
                  <a:cubicBezTo>
                    <a:pt x="14791" y="7112"/>
                    <a:pt x="14776" y="7104"/>
                    <a:pt x="14762" y="7104"/>
                  </a:cubicBezTo>
                  <a:cubicBezTo>
                    <a:pt x="14747" y="7104"/>
                    <a:pt x="14733" y="7112"/>
                    <a:pt x="14733" y="7127"/>
                  </a:cubicBezTo>
                  <a:cubicBezTo>
                    <a:pt x="14733" y="7127"/>
                    <a:pt x="14733" y="7155"/>
                    <a:pt x="14703" y="7155"/>
                  </a:cubicBezTo>
                  <a:cubicBezTo>
                    <a:pt x="14573" y="7155"/>
                    <a:pt x="14442" y="7133"/>
                    <a:pt x="14313" y="7064"/>
                  </a:cubicBezTo>
                  <a:lnTo>
                    <a:pt x="14313" y="7064"/>
                  </a:lnTo>
                  <a:cubicBezTo>
                    <a:pt x="14320" y="7060"/>
                    <a:pt x="14326" y="7053"/>
                    <a:pt x="14326" y="7039"/>
                  </a:cubicBezTo>
                  <a:cubicBezTo>
                    <a:pt x="14296" y="7039"/>
                    <a:pt x="14296" y="7011"/>
                    <a:pt x="14296" y="6981"/>
                  </a:cubicBezTo>
                  <a:cubicBezTo>
                    <a:pt x="14296" y="6981"/>
                    <a:pt x="14296" y="6953"/>
                    <a:pt x="14326" y="6953"/>
                  </a:cubicBezTo>
                  <a:cubicBezTo>
                    <a:pt x="14326" y="6931"/>
                    <a:pt x="14297" y="6911"/>
                    <a:pt x="14280" y="6911"/>
                  </a:cubicBezTo>
                  <a:cubicBezTo>
                    <a:pt x="14273" y="6911"/>
                    <a:pt x="14268" y="6914"/>
                    <a:pt x="14268" y="6923"/>
                  </a:cubicBezTo>
                  <a:cubicBezTo>
                    <a:pt x="14238" y="6895"/>
                    <a:pt x="14238" y="6837"/>
                    <a:pt x="14210" y="6778"/>
                  </a:cubicBezTo>
                  <a:cubicBezTo>
                    <a:pt x="14210" y="6778"/>
                    <a:pt x="14238" y="6778"/>
                    <a:pt x="14238" y="6748"/>
                  </a:cubicBezTo>
                  <a:lnTo>
                    <a:pt x="14210" y="6720"/>
                  </a:lnTo>
                  <a:cubicBezTo>
                    <a:pt x="14179" y="6574"/>
                    <a:pt x="14179" y="6400"/>
                    <a:pt x="14152" y="6255"/>
                  </a:cubicBezTo>
                  <a:cubicBezTo>
                    <a:pt x="14121" y="5965"/>
                    <a:pt x="14093" y="5644"/>
                    <a:pt x="14093" y="5326"/>
                  </a:cubicBezTo>
                  <a:cubicBezTo>
                    <a:pt x="14093" y="5311"/>
                    <a:pt x="14086" y="5303"/>
                    <a:pt x="14078" y="5303"/>
                  </a:cubicBezTo>
                  <a:cubicBezTo>
                    <a:pt x="14071" y="5303"/>
                    <a:pt x="14063" y="5311"/>
                    <a:pt x="14063" y="5326"/>
                  </a:cubicBezTo>
                  <a:cubicBezTo>
                    <a:pt x="14093" y="5702"/>
                    <a:pt x="14121" y="6109"/>
                    <a:pt x="14152" y="6488"/>
                  </a:cubicBezTo>
                  <a:cubicBezTo>
                    <a:pt x="14179" y="6574"/>
                    <a:pt x="14179" y="6662"/>
                    <a:pt x="14179" y="6748"/>
                  </a:cubicBezTo>
                  <a:cubicBezTo>
                    <a:pt x="14152" y="6806"/>
                    <a:pt x="14121" y="6864"/>
                    <a:pt x="14121" y="6923"/>
                  </a:cubicBezTo>
                  <a:lnTo>
                    <a:pt x="14093" y="6895"/>
                  </a:lnTo>
                  <a:cubicBezTo>
                    <a:pt x="13947" y="6690"/>
                    <a:pt x="13889" y="6488"/>
                    <a:pt x="13861" y="6255"/>
                  </a:cubicBezTo>
                  <a:lnTo>
                    <a:pt x="13861" y="6225"/>
                  </a:lnTo>
                  <a:cubicBezTo>
                    <a:pt x="13875" y="6240"/>
                    <a:pt x="13890" y="6248"/>
                    <a:pt x="13901" y="6248"/>
                  </a:cubicBezTo>
                  <a:cubicBezTo>
                    <a:pt x="13912" y="6248"/>
                    <a:pt x="13919" y="6240"/>
                    <a:pt x="13919" y="6225"/>
                  </a:cubicBezTo>
                  <a:cubicBezTo>
                    <a:pt x="13919" y="6167"/>
                    <a:pt x="13889" y="6109"/>
                    <a:pt x="13861" y="6051"/>
                  </a:cubicBezTo>
                  <a:cubicBezTo>
                    <a:pt x="13861" y="5732"/>
                    <a:pt x="13919" y="5412"/>
                    <a:pt x="14093" y="5179"/>
                  </a:cubicBezTo>
                  <a:cubicBezTo>
                    <a:pt x="14296" y="4977"/>
                    <a:pt x="14528" y="4803"/>
                    <a:pt x="14733" y="4570"/>
                  </a:cubicBezTo>
                  <a:cubicBezTo>
                    <a:pt x="14907" y="4396"/>
                    <a:pt x="14993" y="4249"/>
                    <a:pt x="15051" y="3989"/>
                  </a:cubicBezTo>
                  <a:cubicBezTo>
                    <a:pt x="15051" y="3901"/>
                    <a:pt x="15109" y="3815"/>
                    <a:pt x="15140" y="3726"/>
                  </a:cubicBezTo>
                  <a:cubicBezTo>
                    <a:pt x="15167" y="3726"/>
                    <a:pt x="15198" y="3726"/>
                    <a:pt x="15198" y="3699"/>
                  </a:cubicBezTo>
                  <a:lnTo>
                    <a:pt x="15198" y="3640"/>
                  </a:lnTo>
                  <a:cubicBezTo>
                    <a:pt x="15342" y="3466"/>
                    <a:pt x="15546" y="3350"/>
                    <a:pt x="15779" y="3203"/>
                  </a:cubicBezTo>
                  <a:cubicBezTo>
                    <a:pt x="16039" y="3059"/>
                    <a:pt x="16302" y="2885"/>
                    <a:pt x="16562" y="2739"/>
                  </a:cubicBezTo>
                  <a:cubicBezTo>
                    <a:pt x="17027" y="2536"/>
                    <a:pt x="17464" y="2478"/>
                    <a:pt x="17957" y="2448"/>
                  </a:cubicBezTo>
                  <a:cubicBezTo>
                    <a:pt x="18117" y="2434"/>
                    <a:pt x="18277" y="2427"/>
                    <a:pt x="18437" y="2427"/>
                  </a:cubicBezTo>
                  <a:close/>
                  <a:moveTo>
                    <a:pt x="13555" y="6851"/>
                  </a:moveTo>
                  <a:cubicBezTo>
                    <a:pt x="13606" y="6851"/>
                    <a:pt x="13656" y="6866"/>
                    <a:pt x="13715" y="6895"/>
                  </a:cubicBezTo>
                  <a:cubicBezTo>
                    <a:pt x="13656" y="7097"/>
                    <a:pt x="13598" y="7329"/>
                    <a:pt x="13570" y="7534"/>
                  </a:cubicBezTo>
                  <a:cubicBezTo>
                    <a:pt x="13540" y="7534"/>
                    <a:pt x="13512" y="7504"/>
                    <a:pt x="13512" y="7476"/>
                  </a:cubicBezTo>
                  <a:cubicBezTo>
                    <a:pt x="13396" y="7387"/>
                    <a:pt x="13280" y="7301"/>
                    <a:pt x="13192" y="7213"/>
                  </a:cubicBezTo>
                  <a:cubicBezTo>
                    <a:pt x="13222" y="7097"/>
                    <a:pt x="13280" y="6981"/>
                    <a:pt x="13396" y="6895"/>
                  </a:cubicBezTo>
                  <a:cubicBezTo>
                    <a:pt x="13454" y="6866"/>
                    <a:pt x="13505" y="6851"/>
                    <a:pt x="13555" y="6851"/>
                  </a:cubicBezTo>
                  <a:close/>
                  <a:moveTo>
                    <a:pt x="13919" y="6923"/>
                  </a:moveTo>
                  <a:cubicBezTo>
                    <a:pt x="13947" y="6981"/>
                    <a:pt x="13977" y="7039"/>
                    <a:pt x="14035" y="7069"/>
                  </a:cubicBezTo>
                  <a:cubicBezTo>
                    <a:pt x="14005" y="7155"/>
                    <a:pt x="13977" y="7213"/>
                    <a:pt x="13947" y="7271"/>
                  </a:cubicBezTo>
                  <a:cubicBezTo>
                    <a:pt x="13889" y="7418"/>
                    <a:pt x="13803" y="7592"/>
                    <a:pt x="13803" y="7736"/>
                  </a:cubicBezTo>
                  <a:cubicBezTo>
                    <a:pt x="13745" y="7708"/>
                    <a:pt x="13687" y="7650"/>
                    <a:pt x="13629" y="7592"/>
                  </a:cubicBezTo>
                  <a:cubicBezTo>
                    <a:pt x="13656" y="7418"/>
                    <a:pt x="13715" y="7097"/>
                    <a:pt x="13773" y="6923"/>
                  </a:cubicBezTo>
                  <a:cubicBezTo>
                    <a:pt x="13797" y="6947"/>
                    <a:pt x="13822" y="6956"/>
                    <a:pt x="13845" y="6956"/>
                  </a:cubicBezTo>
                  <a:cubicBezTo>
                    <a:pt x="13875" y="6956"/>
                    <a:pt x="13902" y="6940"/>
                    <a:pt x="13919" y="6923"/>
                  </a:cubicBezTo>
                  <a:close/>
                  <a:moveTo>
                    <a:pt x="8457" y="6953"/>
                  </a:moveTo>
                  <a:cubicBezTo>
                    <a:pt x="8546" y="7064"/>
                    <a:pt x="8671" y="7107"/>
                    <a:pt x="8803" y="7107"/>
                  </a:cubicBezTo>
                  <a:cubicBezTo>
                    <a:pt x="8842" y="7107"/>
                    <a:pt x="8882" y="7104"/>
                    <a:pt x="8922" y="7097"/>
                  </a:cubicBezTo>
                  <a:lnTo>
                    <a:pt x="8922" y="7097"/>
                  </a:lnTo>
                  <a:cubicBezTo>
                    <a:pt x="8863" y="7213"/>
                    <a:pt x="8833" y="7301"/>
                    <a:pt x="8775" y="7418"/>
                  </a:cubicBezTo>
                  <a:cubicBezTo>
                    <a:pt x="8717" y="7562"/>
                    <a:pt x="8659" y="7678"/>
                    <a:pt x="8689" y="7824"/>
                  </a:cubicBezTo>
                  <a:cubicBezTo>
                    <a:pt x="8573" y="7766"/>
                    <a:pt x="8457" y="7678"/>
                    <a:pt x="8368" y="7620"/>
                  </a:cubicBezTo>
                  <a:cubicBezTo>
                    <a:pt x="8485" y="7534"/>
                    <a:pt x="8601" y="7476"/>
                    <a:pt x="8717" y="7387"/>
                  </a:cubicBezTo>
                  <a:cubicBezTo>
                    <a:pt x="8838" y="7316"/>
                    <a:pt x="8779" y="7164"/>
                    <a:pt x="8672" y="7164"/>
                  </a:cubicBezTo>
                  <a:cubicBezTo>
                    <a:pt x="8650" y="7164"/>
                    <a:pt x="8626" y="7170"/>
                    <a:pt x="8601" y="7185"/>
                  </a:cubicBezTo>
                  <a:cubicBezTo>
                    <a:pt x="8543" y="7213"/>
                    <a:pt x="8485" y="7243"/>
                    <a:pt x="8457" y="7271"/>
                  </a:cubicBezTo>
                  <a:cubicBezTo>
                    <a:pt x="8426" y="7155"/>
                    <a:pt x="8426" y="7069"/>
                    <a:pt x="8457" y="6953"/>
                  </a:cubicBezTo>
                  <a:close/>
                  <a:moveTo>
                    <a:pt x="14063" y="7127"/>
                  </a:moveTo>
                  <a:cubicBezTo>
                    <a:pt x="14093" y="7155"/>
                    <a:pt x="14121" y="7155"/>
                    <a:pt x="14121" y="7185"/>
                  </a:cubicBezTo>
                  <a:cubicBezTo>
                    <a:pt x="14035" y="7418"/>
                    <a:pt x="13947" y="7620"/>
                    <a:pt x="13919" y="7883"/>
                  </a:cubicBezTo>
                  <a:lnTo>
                    <a:pt x="13831" y="7794"/>
                  </a:lnTo>
                  <a:cubicBezTo>
                    <a:pt x="13831" y="7794"/>
                    <a:pt x="13861" y="7794"/>
                    <a:pt x="13861" y="7766"/>
                  </a:cubicBezTo>
                  <a:cubicBezTo>
                    <a:pt x="13861" y="7620"/>
                    <a:pt x="13919" y="7446"/>
                    <a:pt x="13977" y="7301"/>
                  </a:cubicBezTo>
                  <a:lnTo>
                    <a:pt x="14063" y="7127"/>
                  </a:lnTo>
                  <a:close/>
                  <a:moveTo>
                    <a:pt x="11913" y="7127"/>
                  </a:moveTo>
                  <a:lnTo>
                    <a:pt x="11913" y="7213"/>
                  </a:lnTo>
                  <a:cubicBezTo>
                    <a:pt x="11885" y="7213"/>
                    <a:pt x="11885" y="7185"/>
                    <a:pt x="11855" y="7185"/>
                  </a:cubicBezTo>
                  <a:cubicBezTo>
                    <a:pt x="11855" y="7176"/>
                    <a:pt x="11850" y="7173"/>
                    <a:pt x="11844" y="7173"/>
                  </a:cubicBezTo>
                  <a:cubicBezTo>
                    <a:pt x="11828" y="7173"/>
                    <a:pt x="11806" y="7193"/>
                    <a:pt x="11827" y="7213"/>
                  </a:cubicBezTo>
                  <a:cubicBezTo>
                    <a:pt x="11855" y="7243"/>
                    <a:pt x="11855" y="7271"/>
                    <a:pt x="11885" y="7301"/>
                  </a:cubicBezTo>
                  <a:cubicBezTo>
                    <a:pt x="11855" y="7534"/>
                    <a:pt x="11797" y="7766"/>
                    <a:pt x="11769" y="7999"/>
                  </a:cubicBezTo>
                  <a:cubicBezTo>
                    <a:pt x="11681" y="7794"/>
                    <a:pt x="11681" y="7678"/>
                    <a:pt x="11711" y="7476"/>
                  </a:cubicBezTo>
                  <a:cubicBezTo>
                    <a:pt x="11711" y="7387"/>
                    <a:pt x="11739" y="7271"/>
                    <a:pt x="11739" y="7155"/>
                  </a:cubicBezTo>
                  <a:cubicBezTo>
                    <a:pt x="11797" y="7155"/>
                    <a:pt x="11855" y="7155"/>
                    <a:pt x="11913" y="7127"/>
                  </a:cubicBezTo>
                  <a:close/>
                  <a:moveTo>
                    <a:pt x="8194" y="7708"/>
                  </a:moveTo>
                  <a:cubicBezTo>
                    <a:pt x="8108" y="7824"/>
                    <a:pt x="8108" y="7941"/>
                    <a:pt x="8282" y="8085"/>
                  </a:cubicBezTo>
                  <a:cubicBezTo>
                    <a:pt x="8136" y="8027"/>
                    <a:pt x="7992" y="7969"/>
                    <a:pt x="7876" y="7910"/>
                  </a:cubicBezTo>
                  <a:cubicBezTo>
                    <a:pt x="7962" y="7852"/>
                    <a:pt x="8020" y="7794"/>
                    <a:pt x="8136" y="7736"/>
                  </a:cubicBezTo>
                  <a:cubicBezTo>
                    <a:pt x="8136" y="7736"/>
                    <a:pt x="8166" y="7708"/>
                    <a:pt x="8194" y="7708"/>
                  </a:cubicBezTo>
                  <a:close/>
                  <a:moveTo>
                    <a:pt x="15663" y="7329"/>
                  </a:moveTo>
                  <a:cubicBezTo>
                    <a:pt x="15546" y="7562"/>
                    <a:pt x="15516" y="7824"/>
                    <a:pt x="15488" y="8085"/>
                  </a:cubicBezTo>
                  <a:cubicBezTo>
                    <a:pt x="15488" y="8057"/>
                    <a:pt x="15488" y="8027"/>
                    <a:pt x="15458" y="7969"/>
                  </a:cubicBezTo>
                  <a:lnTo>
                    <a:pt x="15458" y="7852"/>
                  </a:lnTo>
                  <a:cubicBezTo>
                    <a:pt x="15458" y="7766"/>
                    <a:pt x="15488" y="7476"/>
                    <a:pt x="15516" y="7329"/>
                  </a:cubicBezTo>
                  <a:close/>
                  <a:moveTo>
                    <a:pt x="14179" y="7213"/>
                  </a:moveTo>
                  <a:cubicBezTo>
                    <a:pt x="14210" y="7243"/>
                    <a:pt x="14238" y="7271"/>
                    <a:pt x="14268" y="7271"/>
                  </a:cubicBezTo>
                  <a:lnTo>
                    <a:pt x="14442" y="7360"/>
                  </a:lnTo>
                  <a:cubicBezTo>
                    <a:pt x="14384" y="7534"/>
                    <a:pt x="14296" y="7736"/>
                    <a:pt x="14238" y="7910"/>
                  </a:cubicBezTo>
                  <a:cubicBezTo>
                    <a:pt x="14218" y="7932"/>
                    <a:pt x="14241" y="7952"/>
                    <a:pt x="14267" y="7952"/>
                  </a:cubicBezTo>
                  <a:cubicBezTo>
                    <a:pt x="14277" y="7952"/>
                    <a:pt x="14288" y="7949"/>
                    <a:pt x="14296" y="7941"/>
                  </a:cubicBezTo>
                  <a:cubicBezTo>
                    <a:pt x="14354" y="7736"/>
                    <a:pt x="14442" y="7562"/>
                    <a:pt x="14500" y="7360"/>
                  </a:cubicBezTo>
                  <a:cubicBezTo>
                    <a:pt x="14558" y="7360"/>
                    <a:pt x="14586" y="7387"/>
                    <a:pt x="14644" y="7387"/>
                  </a:cubicBezTo>
                  <a:cubicBezTo>
                    <a:pt x="14528" y="7678"/>
                    <a:pt x="14412" y="7969"/>
                    <a:pt x="14354" y="8289"/>
                  </a:cubicBezTo>
                  <a:cubicBezTo>
                    <a:pt x="14238" y="8173"/>
                    <a:pt x="14121" y="8057"/>
                    <a:pt x="14005" y="7969"/>
                  </a:cubicBezTo>
                  <a:lnTo>
                    <a:pt x="14005" y="7910"/>
                  </a:lnTo>
                  <a:cubicBezTo>
                    <a:pt x="14005" y="7678"/>
                    <a:pt x="14093" y="7446"/>
                    <a:pt x="14179" y="7213"/>
                  </a:cubicBezTo>
                  <a:close/>
                  <a:moveTo>
                    <a:pt x="7353" y="8057"/>
                  </a:moveTo>
                  <a:cubicBezTo>
                    <a:pt x="7411" y="8375"/>
                    <a:pt x="7439" y="8666"/>
                    <a:pt x="7527" y="8956"/>
                  </a:cubicBezTo>
                  <a:cubicBezTo>
                    <a:pt x="7411" y="8898"/>
                    <a:pt x="7322" y="8840"/>
                    <a:pt x="7264" y="8782"/>
                  </a:cubicBezTo>
                  <a:cubicBezTo>
                    <a:pt x="7236" y="8782"/>
                    <a:pt x="7236" y="8782"/>
                    <a:pt x="7236" y="8754"/>
                  </a:cubicBezTo>
                  <a:cubicBezTo>
                    <a:pt x="7206" y="8638"/>
                    <a:pt x="7178" y="8522"/>
                    <a:pt x="7148" y="8375"/>
                  </a:cubicBezTo>
                  <a:cubicBezTo>
                    <a:pt x="7148" y="8347"/>
                    <a:pt x="7178" y="8289"/>
                    <a:pt x="7178" y="8231"/>
                  </a:cubicBezTo>
                  <a:lnTo>
                    <a:pt x="7353" y="8057"/>
                  </a:lnTo>
                  <a:close/>
                  <a:moveTo>
                    <a:pt x="7004" y="8201"/>
                  </a:moveTo>
                  <a:lnTo>
                    <a:pt x="7004" y="8201"/>
                  </a:lnTo>
                  <a:cubicBezTo>
                    <a:pt x="6946" y="8375"/>
                    <a:pt x="6916" y="8580"/>
                    <a:pt x="6888" y="8724"/>
                  </a:cubicBezTo>
                  <a:cubicBezTo>
                    <a:pt x="6857" y="8754"/>
                    <a:pt x="6888" y="8782"/>
                    <a:pt x="6888" y="8812"/>
                  </a:cubicBezTo>
                  <a:cubicBezTo>
                    <a:pt x="6974" y="8870"/>
                    <a:pt x="7062" y="8929"/>
                    <a:pt x="7148" y="8956"/>
                  </a:cubicBezTo>
                  <a:cubicBezTo>
                    <a:pt x="6946" y="8956"/>
                    <a:pt x="6799" y="9015"/>
                    <a:pt x="6567" y="9015"/>
                  </a:cubicBezTo>
                  <a:lnTo>
                    <a:pt x="6655" y="8666"/>
                  </a:lnTo>
                  <a:cubicBezTo>
                    <a:pt x="6713" y="8433"/>
                    <a:pt x="6857" y="8317"/>
                    <a:pt x="7004" y="8201"/>
                  </a:cubicBezTo>
                  <a:close/>
                  <a:moveTo>
                    <a:pt x="15458" y="7329"/>
                  </a:moveTo>
                  <a:cubicBezTo>
                    <a:pt x="15458" y="7387"/>
                    <a:pt x="15430" y="7418"/>
                    <a:pt x="15430" y="7476"/>
                  </a:cubicBezTo>
                  <a:cubicBezTo>
                    <a:pt x="15400" y="7476"/>
                    <a:pt x="15400" y="7476"/>
                    <a:pt x="15400" y="7504"/>
                  </a:cubicBezTo>
                  <a:cubicBezTo>
                    <a:pt x="15314" y="7910"/>
                    <a:pt x="15226" y="8375"/>
                    <a:pt x="15226" y="8812"/>
                  </a:cubicBezTo>
                  <a:cubicBezTo>
                    <a:pt x="15226" y="8826"/>
                    <a:pt x="15240" y="8833"/>
                    <a:pt x="15255" y="8833"/>
                  </a:cubicBezTo>
                  <a:cubicBezTo>
                    <a:pt x="15269" y="8833"/>
                    <a:pt x="15284" y="8826"/>
                    <a:pt x="15284" y="8812"/>
                  </a:cubicBezTo>
                  <a:cubicBezTo>
                    <a:pt x="15314" y="8550"/>
                    <a:pt x="15314" y="8289"/>
                    <a:pt x="15372" y="8057"/>
                  </a:cubicBezTo>
                  <a:cubicBezTo>
                    <a:pt x="15372" y="8173"/>
                    <a:pt x="15400" y="8289"/>
                    <a:pt x="15488" y="8406"/>
                  </a:cubicBezTo>
                  <a:cubicBezTo>
                    <a:pt x="15458" y="8638"/>
                    <a:pt x="15400" y="8898"/>
                    <a:pt x="15372" y="9131"/>
                  </a:cubicBezTo>
                  <a:cubicBezTo>
                    <a:pt x="15051" y="8898"/>
                    <a:pt x="14733" y="8608"/>
                    <a:pt x="14412" y="8347"/>
                  </a:cubicBezTo>
                  <a:cubicBezTo>
                    <a:pt x="14470" y="7999"/>
                    <a:pt x="14586" y="7708"/>
                    <a:pt x="14703" y="7387"/>
                  </a:cubicBezTo>
                  <a:lnTo>
                    <a:pt x="14965" y="7387"/>
                  </a:lnTo>
                  <a:cubicBezTo>
                    <a:pt x="14877" y="7736"/>
                    <a:pt x="14761" y="8085"/>
                    <a:pt x="14675" y="8433"/>
                  </a:cubicBezTo>
                  <a:cubicBezTo>
                    <a:pt x="14675" y="8451"/>
                    <a:pt x="14694" y="8467"/>
                    <a:pt x="14710" y="8467"/>
                  </a:cubicBezTo>
                  <a:cubicBezTo>
                    <a:pt x="14722" y="8467"/>
                    <a:pt x="14733" y="8458"/>
                    <a:pt x="14733" y="8433"/>
                  </a:cubicBezTo>
                  <a:cubicBezTo>
                    <a:pt x="14819" y="8085"/>
                    <a:pt x="14907" y="7736"/>
                    <a:pt x="15023" y="7387"/>
                  </a:cubicBezTo>
                  <a:cubicBezTo>
                    <a:pt x="15081" y="7360"/>
                    <a:pt x="15109" y="7360"/>
                    <a:pt x="15167" y="7360"/>
                  </a:cubicBezTo>
                  <a:cubicBezTo>
                    <a:pt x="15081" y="7766"/>
                    <a:pt x="14993" y="8173"/>
                    <a:pt x="14935" y="8580"/>
                  </a:cubicBezTo>
                  <a:cubicBezTo>
                    <a:pt x="14907" y="8580"/>
                    <a:pt x="14907" y="8580"/>
                    <a:pt x="14907" y="8608"/>
                  </a:cubicBezTo>
                  <a:lnTo>
                    <a:pt x="14907" y="8638"/>
                  </a:lnTo>
                  <a:cubicBezTo>
                    <a:pt x="14907" y="8654"/>
                    <a:pt x="14927" y="8671"/>
                    <a:pt x="14943" y="8671"/>
                  </a:cubicBezTo>
                  <a:cubicBezTo>
                    <a:pt x="14955" y="8671"/>
                    <a:pt x="14965" y="8662"/>
                    <a:pt x="14965" y="8638"/>
                  </a:cubicBezTo>
                  <a:cubicBezTo>
                    <a:pt x="15023" y="8201"/>
                    <a:pt x="15109" y="7794"/>
                    <a:pt x="15198" y="7360"/>
                  </a:cubicBezTo>
                  <a:cubicBezTo>
                    <a:pt x="15284" y="7360"/>
                    <a:pt x="15372" y="7329"/>
                    <a:pt x="15458" y="7329"/>
                  </a:cubicBezTo>
                  <a:close/>
                  <a:moveTo>
                    <a:pt x="9531" y="3059"/>
                  </a:moveTo>
                  <a:cubicBezTo>
                    <a:pt x="9705" y="3059"/>
                    <a:pt x="10402" y="3087"/>
                    <a:pt x="10607" y="3320"/>
                  </a:cubicBezTo>
                  <a:cubicBezTo>
                    <a:pt x="10577" y="3552"/>
                    <a:pt x="10665" y="3757"/>
                    <a:pt x="10693" y="3989"/>
                  </a:cubicBezTo>
                  <a:cubicBezTo>
                    <a:pt x="10723" y="4191"/>
                    <a:pt x="10693" y="4366"/>
                    <a:pt x="10635" y="4512"/>
                  </a:cubicBezTo>
                  <a:cubicBezTo>
                    <a:pt x="10491" y="4745"/>
                    <a:pt x="10316" y="4977"/>
                    <a:pt x="10142" y="5151"/>
                  </a:cubicBezTo>
                  <a:cubicBezTo>
                    <a:pt x="10084" y="5179"/>
                    <a:pt x="10054" y="5209"/>
                    <a:pt x="9995" y="5237"/>
                  </a:cubicBezTo>
                  <a:lnTo>
                    <a:pt x="9995" y="5268"/>
                  </a:lnTo>
                  <a:cubicBezTo>
                    <a:pt x="9821" y="5384"/>
                    <a:pt x="9619" y="5500"/>
                    <a:pt x="9386" y="5586"/>
                  </a:cubicBezTo>
                  <a:cubicBezTo>
                    <a:pt x="9008" y="5732"/>
                    <a:pt x="8659" y="5791"/>
                    <a:pt x="8426" y="6167"/>
                  </a:cubicBezTo>
                  <a:cubicBezTo>
                    <a:pt x="8310" y="6400"/>
                    <a:pt x="8224" y="6690"/>
                    <a:pt x="8368" y="6895"/>
                  </a:cubicBezTo>
                  <a:lnTo>
                    <a:pt x="8368" y="7301"/>
                  </a:lnTo>
                  <a:cubicBezTo>
                    <a:pt x="8340" y="7360"/>
                    <a:pt x="8282" y="7387"/>
                    <a:pt x="8224" y="7418"/>
                  </a:cubicBezTo>
                  <a:cubicBezTo>
                    <a:pt x="8194" y="7418"/>
                    <a:pt x="8194" y="7446"/>
                    <a:pt x="8194" y="7446"/>
                  </a:cubicBezTo>
                  <a:cubicBezTo>
                    <a:pt x="8136" y="7476"/>
                    <a:pt x="8108" y="7504"/>
                    <a:pt x="8050" y="7534"/>
                  </a:cubicBezTo>
                  <a:cubicBezTo>
                    <a:pt x="7992" y="7592"/>
                    <a:pt x="7934" y="7650"/>
                    <a:pt x="7876" y="7678"/>
                  </a:cubicBezTo>
                  <a:cubicBezTo>
                    <a:pt x="7817" y="7736"/>
                    <a:pt x="7759" y="7794"/>
                    <a:pt x="7671" y="7824"/>
                  </a:cubicBezTo>
                  <a:cubicBezTo>
                    <a:pt x="7671" y="7824"/>
                    <a:pt x="7671" y="7852"/>
                    <a:pt x="7643" y="7852"/>
                  </a:cubicBezTo>
                  <a:cubicBezTo>
                    <a:pt x="7555" y="7824"/>
                    <a:pt x="7439" y="7824"/>
                    <a:pt x="7353" y="7824"/>
                  </a:cubicBezTo>
                  <a:cubicBezTo>
                    <a:pt x="7294" y="7794"/>
                    <a:pt x="7236" y="7708"/>
                    <a:pt x="7178" y="7620"/>
                  </a:cubicBezTo>
                  <a:cubicBezTo>
                    <a:pt x="7178" y="7606"/>
                    <a:pt x="7164" y="7599"/>
                    <a:pt x="7153" y="7599"/>
                  </a:cubicBezTo>
                  <a:cubicBezTo>
                    <a:pt x="7142" y="7599"/>
                    <a:pt x="7134" y="7606"/>
                    <a:pt x="7148" y="7620"/>
                  </a:cubicBezTo>
                  <a:cubicBezTo>
                    <a:pt x="7148" y="7708"/>
                    <a:pt x="7148" y="7766"/>
                    <a:pt x="7206" y="7824"/>
                  </a:cubicBezTo>
                  <a:cubicBezTo>
                    <a:pt x="7178" y="7824"/>
                    <a:pt x="7148" y="7852"/>
                    <a:pt x="7148" y="7852"/>
                  </a:cubicBezTo>
                  <a:cubicBezTo>
                    <a:pt x="7120" y="7852"/>
                    <a:pt x="7062" y="7883"/>
                    <a:pt x="7032" y="7910"/>
                  </a:cubicBezTo>
                  <a:cubicBezTo>
                    <a:pt x="7032" y="7883"/>
                    <a:pt x="7032" y="7852"/>
                    <a:pt x="7004" y="7824"/>
                  </a:cubicBezTo>
                  <a:cubicBezTo>
                    <a:pt x="7004" y="7809"/>
                    <a:pt x="6996" y="7802"/>
                    <a:pt x="6989" y="7802"/>
                  </a:cubicBezTo>
                  <a:cubicBezTo>
                    <a:pt x="6981" y="7802"/>
                    <a:pt x="6974" y="7809"/>
                    <a:pt x="6974" y="7824"/>
                  </a:cubicBezTo>
                  <a:lnTo>
                    <a:pt x="6974" y="7941"/>
                  </a:lnTo>
                  <a:cubicBezTo>
                    <a:pt x="6741" y="8057"/>
                    <a:pt x="6539" y="8231"/>
                    <a:pt x="6423" y="8492"/>
                  </a:cubicBezTo>
                  <a:cubicBezTo>
                    <a:pt x="6365" y="8638"/>
                    <a:pt x="6365" y="8782"/>
                    <a:pt x="6334" y="8929"/>
                  </a:cubicBezTo>
                  <a:lnTo>
                    <a:pt x="6248" y="9045"/>
                  </a:lnTo>
                  <a:cubicBezTo>
                    <a:pt x="6218" y="9045"/>
                    <a:pt x="6190" y="9045"/>
                    <a:pt x="6160" y="9073"/>
                  </a:cubicBezTo>
                  <a:cubicBezTo>
                    <a:pt x="6102" y="9131"/>
                    <a:pt x="6074" y="9189"/>
                    <a:pt x="6044" y="9277"/>
                  </a:cubicBezTo>
                  <a:cubicBezTo>
                    <a:pt x="5981" y="9320"/>
                    <a:pt x="5916" y="9346"/>
                    <a:pt x="5853" y="9346"/>
                  </a:cubicBezTo>
                  <a:cubicBezTo>
                    <a:pt x="5829" y="9346"/>
                    <a:pt x="5806" y="9343"/>
                    <a:pt x="5783" y="9335"/>
                  </a:cubicBezTo>
                  <a:lnTo>
                    <a:pt x="5811" y="9335"/>
                  </a:lnTo>
                  <a:cubicBezTo>
                    <a:pt x="5861" y="9335"/>
                    <a:pt x="5848" y="9271"/>
                    <a:pt x="5824" y="9271"/>
                  </a:cubicBezTo>
                  <a:cubicBezTo>
                    <a:pt x="5820" y="9271"/>
                    <a:pt x="5816" y="9273"/>
                    <a:pt x="5811" y="9277"/>
                  </a:cubicBezTo>
                  <a:lnTo>
                    <a:pt x="5725" y="9277"/>
                  </a:lnTo>
                  <a:cubicBezTo>
                    <a:pt x="5695" y="9247"/>
                    <a:pt x="5667" y="9161"/>
                    <a:pt x="5667" y="9073"/>
                  </a:cubicBezTo>
                  <a:cubicBezTo>
                    <a:pt x="5579" y="8812"/>
                    <a:pt x="5609" y="8898"/>
                    <a:pt x="5637" y="8666"/>
                  </a:cubicBezTo>
                  <a:cubicBezTo>
                    <a:pt x="5637" y="8595"/>
                    <a:pt x="5557" y="8543"/>
                    <a:pt x="5497" y="8543"/>
                  </a:cubicBezTo>
                  <a:cubicBezTo>
                    <a:pt x="5484" y="8543"/>
                    <a:pt x="5473" y="8545"/>
                    <a:pt x="5463" y="8550"/>
                  </a:cubicBezTo>
                  <a:cubicBezTo>
                    <a:pt x="5189" y="8600"/>
                    <a:pt x="4914" y="8800"/>
                    <a:pt x="4641" y="8800"/>
                  </a:cubicBezTo>
                  <a:cubicBezTo>
                    <a:pt x="4595" y="8800"/>
                    <a:pt x="4550" y="8795"/>
                    <a:pt x="4505" y="8782"/>
                  </a:cubicBezTo>
                  <a:cubicBezTo>
                    <a:pt x="4068" y="8608"/>
                    <a:pt x="3982" y="8406"/>
                    <a:pt x="4273" y="8201"/>
                  </a:cubicBezTo>
                  <a:cubicBezTo>
                    <a:pt x="4447" y="8057"/>
                    <a:pt x="4649" y="7999"/>
                    <a:pt x="4854" y="7999"/>
                  </a:cubicBezTo>
                  <a:cubicBezTo>
                    <a:pt x="4968" y="7999"/>
                    <a:pt x="5084" y="8035"/>
                    <a:pt x="5199" y="8035"/>
                  </a:cubicBezTo>
                  <a:cubicBezTo>
                    <a:pt x="5229" y="8035"/>
                    <a:pt x="5259" y="8033"/>
                    <a:pt x="5288" y="8027"/>
                  </a:cubicBezTo>
                  <a:cubicBezTo>
                    <a:pt x="5463" y="7999"/>
                    <a:pt x="5667" y="7824"/>
                    <a:pt x="5842" y="7620"/>
                  </a:cubicBezTo>
                  <a:cubicBezTo>
                    <a:pt x="5860" y="7620"/>
                    <a:pt x="5866" y="7633"/>
                    <a:pt x="5868" y="7633"/>
                  </a:cubicBezTo>
                  <a:cubicBezTo>
                    <a:pt x="5870" y="7633"/>
                    <a:pt x="5870" y="7630"/>
                    <a:pt x="5870" y="7620"/>
                  </a:cubicBezTo>
                  <a:cubicBezTo>
                    <a:pt x="6074" y="7592"/>
                    <a:pt x="6248" y="7504"/>
                    <a:pt x="6451" y="7446"/>
                  </a:cubicBezTo>
                  <a:cubicBezTo>
                    <a:pt x="6531" y="7392"/>
                    <a:pt x="6513" y="7268"/>
                    <a:pt x="6421" y="7268"/>
                  </a:cubicBezTo>
                  <a:cubicBezTo>
                    <a:pt x="6412" y="7268"/>
                    <a:pt x="6403" y="7269"/>
                    <a:pt x="6393" y="7271"/>
                  </a:cubicBezTo>
                  <a:cubicBezTo>
                    <a:pt x="6276" y="7329"/>
                    <a:pt x="6132" y="7418"/>
                    <a:pt x="5986" y="7476"/>
                  </a:cubicBezTo>
                  <a:cubicBezTo>
                    <a:pt x="6044" y="7387"/>
                    <a:pt x="6074" y="7329"/>
                    <a:pt x="6102" y="7271"/>
                  </a:cubicBezTo>
                  <a:cubicBezTo>
                    <a:pt x="6132" y="7271"/>
                    <a:pt x="6160" y="7213"/>
                    <a:pt x="6160" y="7185"/>
                  </a:cubicBezTo>
                  <a:lnTo>
                    <a:pt x="6160" y="7127"/>
                  </a:lnTo>
                  <a:lnTo>
                    <a:pt x="6160" y="7097"/>
                  </a:lnTo>
                  <a:cubicBezTo>
                    <a:pt x="6307" y="7039"/>
                    <a:pt x="6539" y="6981"/>
                    <a:pt x="6597" y="6923"/>
                  </a:cubicBezTo>
                  <a:cubicBezTo>
                    <a:pt x="6771" y="6778"/>
                    <a:pt x="6830" y="6516"/>
                    <a:pt x="6888" y="6314"/>
                  </a:cubicBezTo>
                  <a:cubicBezTo>
                    <a:pt x="6916" y="6225"/>
                    <a:pt x="6946" y="6109"/>
                    <a:pt x="7004" y="5993"/>
                  </a:cubicBezTo>
                  <a:lnTo>
                    <a:pt x="7004" y="5993"/>
                  </a:lnTo>
                  <a:cubicBezTo>
                    <a:pt x="6974" y="6372"/>
                    <a:pt x="6946" y="6720"/>
                    <a:pt x="6974" y="7097"/>
                  </a:cubicBezTo>
                  <a:cubicBezTo>
                    <a:pt x="6974" y="7112"/>
                    <a:pt x="6988" y="7120"/>
                    <a:pt x="6999" y="7120"/>
                  </a:cubicBezTo>
                  <a:cubicBezTo>
                    <a:pt x="7010" y="7120"/>
                    <a:pt x="7018" y="7112"/>
                    <a:pt x="7004" y="7097"/>
                  </a:cubicBezTo>
                  <a:cubicBezTo>
                    <a:pt x="7004" y="6690"/>
                    <a:pt x="7032" y="6283"/>
                    <a:pt x="7062" y="5877"/>
                  </a:cubicBezTo>
                  <a:lnTo>
                    <a:pt x="7062" y="5849"/>
                  </a:lnTo>
                  <a:cubicBezTo>
                    <a:pt x="7120" y="5732"/>
                    <a:pt x="7178" y="5586"/>
                    <a:pt x="7294" y="5470"/>
                  </a:cubicBezTo>
                  <a:cubicBezTo>
                    <a:pt x="7411" y="5326"/>
                    <a:pt x="7411" y="5326"/>
                    <a:pt x="7439" y="5121"/>
                  </a:cubicBezTo>
                  <a:cubicBezTo>
                    <a:pt x="7497" y="4745"/>
                    <a:pt x="7701" y="4308"/>
                    <a:pt x="7962" y="4075"/>
                  </a:cubicBezTo>
                  <a:cubicBezTo>
                    <a:pt x="8166" y="3901"/>
                    <a:pt x="8457" y="3843"/>
                    <a:pt x="8601" y="3640"/>
                  </a:cubicBezTo>
                  <a:cubicBezTo>
                    <a:pt x="8747" y="3466"/>
                    <a:pt x="8659" y="3408"/>
                    <a:pt x="8922" y="3234"/>
                  </a:cubicBezTo>
                  <a:cubicBezTo>
                    <a:pt x="9096" y="3145"/>
                    <a:pt x="9328" y="3087"/>
                    <a:pt x="9531" y="3059"/>
                  </a:cubicBezTo>
                  <a:close/>
                  <a:moveTo>
                    <a:pt x="20137" y="9335"/>
                  </a:moveTo>
                  <a:lnTo>
                    <a:pt x="20195" y="9393"/>
                  </a:lnTo>
                  <a:cubicBezTo>
                    <a:pt x="20107" y="9363"/>
                    <a:pt x="20021" y="9363"/>
                    <a:pt x="19933" y="9335"/>
                  </a:cubicBezTo>
                  <a:close/>
                  <a:moveTo>
                    <a:pt x="15546" y="8464"/>
                  </a:moveTo>
                  <a:cubicBezTo>
                    <a:pt x="15574" y="8522"/>
                    <a:pt x="15632" y="8550"/>
                    <a:pt x="15690" y="8608"/>
                  </a:cubicBezTo>
                  <a:lnTo>
                    <a:pt x="15865" y="8696"/>
                  </a:lnTo>
                  <a:cubicBezTo>
                    <a:pt x="15837" y="8929"/>
                    <a:pt x="15807" y="9189"/>
                    <a:pt x="15807" y="9452"/>
                  </a:cubicBezTo>
                  <a:cubicBezTo>
                    <a:pt x="15779" y="9421"/>
                    <a:pt x="15749" y="9421"/>
                    <a:pt x="15721" y="9393"/>
                  </a:cubicBezTo>
                  <a:cubicBezTo>
                    <a:pt x="15604" y="9335"/>
                    <a:pt x="15516" y="9247"/>
                    <a:pt x="15430" y="9189"/>
                  </a:cubicBezTo>
                  <a:cubicBezTo>
                    <a:pt x="15488" y="8956"/>
                    <a:pt x="15516" y="8724"/>
                    <a:pt x="15546" y="8464"/>
                  </a:cubicBezTo>
                  <a:close/>
                  <a:moveTo>
                    <a:pt x="15895" y="8696"/>
                  </a:moveTo>
                  <a:cubicBezTo>
                    <a:pt x="15953" y="8754"/>
                    <a:pt x="16039" y="8782"/>
                    <a:pt x="16127" y="8898"/>
                  </a:cubicBezTo>
                  <a:cubicBezTo>
                    <a:pt x="16213" y="8987"/>
                    <a:pt x="16244" y="9131"/>
                    <a:pt x="16330" y="9219"/>
                  </a:cubicBezTo>
                  <a:cubicBezTo>
                    <a:pt x="16388" y="9277"/>
                    <a:pt x="16446" y="9305"/>
                    <a:pt x="16504" y="9363"/>
                  </a:cubicBezTo>
                  <a:cubicBezTo>
                    <a:pt x="16562" y="9596"/>
                    <a:pt x="16592" y="9828"/>
                    <a:pt x="16678" y="10061"/>
                  </a:cubicBezTo>
                  <a:lnTo>
                    <a:pt x="16418" y="9886"/>
                  </a:lnTo>
                  <a:cubicBezTo>
                    <a:pt x="16418" y="9654"/>
                    <a:pt x="16330" y="9421"/>
                    <a:pt x="16272" y="9189"/>
                  </a:cubicBezTo>
                  <a:cubicBezTo>
                    <a:pt x="16272" y="9165"/>
                    <a:pt x="16261" y="9156"/>
                    <a:pt x="16249" y="9156"/>
                  </a:cubicBezTo>
                  <a:cubicBezTo>
                    <a:pt x="16233" y="9156"/>
                    <a:pt x="16213" y="9173"/>
                    <a:pt x="16213" y="9189"/>
                  </a:cubicBezTo>
                  <a:cubicBezTo>
                    <a:pt x="16272" y="9421"/>
                    <a:pt x="16330" y="9626"/>
                    <a:pt x="16360" y="9858"/>
                  </a:cubicBezTo>
                  <a:cubicBezTo>
                    <a:pt x="16302" y="9800"/>
                    <a:pt x="16244" y="9770"/>
                    <a:pt x="16186" y="9742"/>
                  </a:cubicBezTo>
                  <a:cubicBezTo>
                    <a:pt x="16127" y="9654"/>
                    <a:pt x="16155" y="9510"/>
                    <a:pt x="16155" y="9421"/>
                  </a:cubicBezTo>
                  <a:cubicBezTo>
                    <a:pt x="16127" y="9247"/>
                    <a:pt x="16097" y="9073"/>
                    <a:pt x="16097" y="8898"/>
                  </a:cubicBezTo>
                  <a:cubicBezTo>
                    <a:pt x="16097" y="8884"/>
                    <a:pt x="16083" y="8877"/>
                    <a:pt x="16068" y="8877"/>
                  </a:cubicBezTo>
                  <a:cubicBezTo>
                    <a:pt x="16054" y="8877"/>
                    <a:pt x="16039" y="8884"/>
                    <a:pt x="16039" y="8898"/>
                  </a:cubicBezTo>
                  <a:cubicBezTo>
                    <a:pt x="16069" y="9131"/>
                    <a:pt x="16097" y="9335"/>
                    <a:pt x="16097" y="9538"/>
                  </a:cubicBezTo>
                  <a:lnTo>
                    <a:pt x="16097" y="9684"/>
                  </a:lnTo>
                  <a:cubicBezTo>
                    <a:pt x="16011" y="9596"/>
                    <a:pt x="15923" y="9538"/>
                    <a:pt x="15837" y="9479"/>
                  </a:cubicBezTo>
                  <a:cubicBezTo>
                    <a:pt x="15837" y="9219"/>
                    <a:pt x="15865" y="8956"/>
                    <a:pt x="15895" y="8696"/>
                  </a:cubicBezTo>
                  <a:close/>
                  <a:moveTo>
                    <a:pt x="19642" y="9568"/>
                  </a:moveTo>
                  <a:cubicBezTo>
                    <a:pt x="19847" y="9742"/>
                    <a:pt x="20079" y="9886"/>
                    <a:pt x="20311" y="9975"/>
                  </a:cubicBezTo>
                  <a:cubicBezTo>
                    <a:pt x="20107" y="9975"/>
                    <a:pt x="19874" y="10061"/>
                    <a:pt x="19700" y="10119"/>
                  </a:cubicBezTo>
                  <a:lnTo>
                    <a:pt x="19672" y="10119"/>
                  </a:lnTo>
                  <a:cubicBezTo>
                    <a:pt x="19498" y="10061"/>
                    <a:pt x="19324" y="10033"/>
                    <a:pt x="19177" y="9944"/>
                  </a:cubicBezTo>
                  <a:cubicBezTo>
                    <a:pt x="19149" y="9944"/>
                    <a:pt x="19119" y="9944"/>
                    <a:pt x="19119" y="9916"/>
                  </a:cubicBezTo>
                  <a:cubicBezTo>
                    <a:pt x="19293" y="9828"/>
                    <a:pt x="19468" y="9684"/>
                    <a:pt x="19614" y="9568"/>
                  </a:cubicBezTo>
                  <a:close/>
                  <a:moveTo>
                    <a:pt x="17987" y="9886"/>
                  </a:moveTo>
                  <a:lnTo>
                    <a:pt x="18015" y="9916"/>
                  </a:lnTo>
                  <a:cubicBezTo>
                    <a:pt x="18073" y="9944"/>
                    <a:pt x="18131" y="9975"/>
                    <a:pt x="18161" y="9975"/>
                  </a:cubicBezTo>
                  <a:lnTo>
                    <a:pt x="18161" y="10002"/>
                  </a:lnTo>
                  <a:cubicBezTo>
                    <a:pt x="18161" y="10061"/>
                    <a:pt x="18161" y="10091"/>
                    <a:pt x="18189" y="10149"/>
                  </a:cubicBezTo>
                  <a:cubicBezTo>
                    <a:pt x="18131" y="10119"/>
                    <a:pt x="18073" y="10061"/>
                    <a:pt x="18015" y="10033"/>
                  </a:cubicBezTo>
                  <a:cubicBezTo>
                    <a:pt x="17987" y="9975"/>
                    <a:pt x="17987" y="9944"/>
                    <a:pt x="17987" y="9886"/>
                  </a:cubicBezTo>
                  <a:close/>
                  <a:moveTo>
                    <a:pt x="1162" y="8870"/>
                  </a:moveTo>
                  <a:cubicBezTo>
                    <a:pt x="1104" y="9015"/>
                    <a:pt x="1076" y="9131"/>
                    <a:pt x="1076" y="9277"/>
                  </a:cubicBezTo>
                  <a:cubicBezTo>
                    <a:pt x="902" y="9568"/>
                    <a:pt x="728" y="9858"/>
                    <a:pt x="581" y="10177"/>
                  </a:cubicBezTo>
                  <a:cubicBezTo>
                    <a:pt x="581" y="10091"/>
                    <a:pt x="581" y="10002"/>
                    <a:pt x="553" y="9944"/>
                  </a:cubicBezTo>
                  <a:lnTo>
                    <a:pt x="553" y="9886"/>
                  </a:lnTo>
                  <a:cubicBezTo>
                    <a:pt x="581" y="9886"/>
                    <a:pt x="581" y="9886"/>
                    <a:pt x="581" y="9858"/>
                  </a:cubicBezTo>
                  <a:cubicBezTo>
                    <a:pt x="786" y="9538"/>
                    <a:pt x="960" y="9219"/>
                    <a:pt x="1162" y="8870"/>
                  </a:cubicBezTo>
                  <a:close/>
                  <a:moveTo>
                    <a:pt x="16620" y="9393"/>
                  </a:moveTo>
                  <a:lnTo>
                    <a:pt x="16620" y="9393"/>
                  </a:lnTo>
                  <a:cubicBezTo>
                    <a:pt x="16678" y="9421"/>
                    <a:pt x="16767" y="9452"/>
                    <a:pt x="16853" y="9452"/>
                  </a:cubicBezTo>
                  <a:lnTo>
                    <a:pt x="16853" y="9479"/>
                  </a:lnTo>
                  <a:cubicBezTo>
                    <a:pt x="16883" y="9712"/>
                    <a:pt x="16911" y="9944"/>
                    <a:pt x="16969" y="10177"/>
                  </a:cubicBezTo>
                  <a:lnTo>
                    <a:pt x="16795" y="10091"/>
                  </a:lnTo>
                  <a:cubicBezTo>
                    <a:pt x="16709" y="9858"/>
                    <a:pt x="16650" y="9626"/>
                    <a:pt x="16620" y="9393"/>
                  </a:cubicBezTo>
                  <a:close/>
                  <a:moveTo>
                    <a:pt x="19788" y="9363"/>
                  </a:moveTo>
                  <a:cubicBezTo>
                    <a:pt x="20165" y="9510"/>
                    <a:pt x="20602" y="9626"/>
                    <a:pt x="20920" y="9858"/>
                  </a:cubicBezTo>
                  <a:cubicBezTo>
                    <a:pt x="20862" y="9975"/>
                    <a:pt x="20804" y="10091"/>
                    <a:pt x="20718" y="10207"/>
                  </a:cubicBezTo>
                  <a:cubicBezTo>
                    <a:pt x="20718" y="10149"/>
                    <a:pt x="20688" y="10091"/>
                    <a:pt x="20630" y="10061"/>
                  </a:cubicBezTo>
                  <a:cubicBezTo>
                    <a:pt x="20630" y="10033"/>
                    <a:pt x="20602" y="10033"/>
                    <a:pt x="20602" y="10033"/>
                  </a:cubicBezTo>
                  <a:lnTo>
                    <a:pt x="20630" y="10033"/>
                  </a:lnTo>
                  <a:cubicBezTo>
                    <a:pt x="20639" y="10034"/>
                    <a:pt x="20648" y="10035"/>
                    <a:pt x="20657" y="10035"/>
                  </a:cubicBezTo>
                  <a:cubicBezTo>
                    <a:pt x="20779" y="10035"/>
                    <a:pt x="20795" y="9856"/>
                    <a:pt x="20660" y="9828"/>
                  </a:cubicBezTo>
                  <a:cubicBezTo>
                    <a:pt x="20311" y="9800"/>
                    <a:pt x="20021" y="9684"/>
                    <a:pt x="19700" y="9479"/>
                  </a:cubicBezTo>
                  <a:cubicBezTo>
                    <a:pt x="19700" y="9452"/>
                    <a:pt x="19730" y="9393"/>
                    <a:pt x="19730" y="9363"/>
                  </a:cubicBezTo>
                  <a:close/>
                  <a:moveTo>
                    <a:pt x="13426" y="309"/>
                  </a:moveTo>
                  <a:cubicBezTo>
                    <a:pt x="13605" y="309"/>
                    <a:pt x="13795" y="358"/>
                    <a:pt x="13977" y="414"/>
                  </a:cubicBezTo>
                  <a:cubicBezTo>
                    <a:pt x="14179" y="502"/>
                    <a:pt x="14384" y="472"/>
                    <a:pt x="14617" y="530"/>
                  </a:cubicBezTo>
                  <a:cubicBezTo>
                    <a:pt x="15226" y="705"/>
                    <a:pt x="14849" y="1344"/>
                    <a:pt x="15226" y="1634"/>
                  </a:cubicBezTo>
                  <a:cubicBezTo>
                    <a:pt x="15342" y="1723"/>
                    <a:pt x="15458" y="1693"/>
                    <a:pt x="15574" y="1751"/>
                  </a:cubicBezTo>
                  <a:cubicBezTo>
                    <a:pt x="16069" y="2013"/>
                    <a:pt x="15895" y="2506"/>
                    <a:pt x="15690" y="2913"/>
                  </a:cubicBezTo>
                  <a:cubicBezTo>
                    <a:pt x="15690" y="2943"/>
                    <a:pt x="15690" y="2943"/>
                    <a:pt x="15663" y="2971"/>
                  </a:cubicBezTo>
                  <a:cubicBezTo>
                    <a:pt x="15546" y="3029"/>
                    <a:pt x="15430" y="3087"/>
                    <a:pt x="15314" y="3176"/>
                  </a:cubicBezTo>
                  <a:cubicBezTo>
                    <a:pt x="15342" y="2769"/>
                    <a:pt x="15342" y="2362"/>
                    <a:pt x="15314" y="1955"/>
                  </a:cubicBezTo>
                  <a:cubicBezTo>
                    <a:pt x="15314" y="1940"/>
                    <a:pt x="15299" y="1933"/>
                    <a:pt x="15285" y="1933"/>
                  </a:cubicBezTo>
                  <a:cubicBezTo>
                    <a:pt x="15270" y="1933"/>
                    <a:pt x="15256" y="1940"/>
                    <a:pt x="15256" y="1955"/>
                  </a:cubicBezTo>
                  <a:cubicBezTo>
                    <a:pt x="15276" y="2277"/>
                    <a:pt x="15266" y="2584"/>
                    <a:pt x="15248" y="2887"/>
                  </a:cubicBezTo>
                  <a:lnTo>
                    <a:pt x="15248" y="2887"/>
                  </a:lnTo>
                  <a:cubicBezTo>
                    <a:pt x="15256" y="2691"/>
                    <a:pt x="15256" y="2492"/>
                    <a:pt x="15256" y="2304"/>
                  </a:cubicBezTo>
                  <a:cubicBezTo>
                    <a:pt x="15256" y="2275"/>
                    <a:pt x="15241" y="2260"/>
                    <a:pt x="15227" y="2260"/>
                  </a:cubicBezTo>
                  <a:cubicBezTo>
                    <a:pt x="15212" y="2260"/>
                    <a:pt x="15198" y="2275"/>
                    <a:pt x="15198" y="2304"/>
                  </a:cubicBezTo>
                  <a:cubicBezTo>
                    <a:pt x="15198" y="2622"/>
                    <a:pt x="15167" y="2943"/>
                    <a:pt x="15167" y="3262"/>
                  </a:cubicBezTo>
                  <a:cubicBezTo>
                    <a:pt x="15081" y="3320"/>
                    <a:pt x="15023" y="3378"/>
                    <a:pt x="14965" y="3436"/>
                  </a:cubicBezTo>
                  <a:cubicBezTo>
                    <a:pt x="14993" y="3117"/>
                    <a:pt x="14965" y="2797"/>
                    <a:pt x="14935" y="2478"/>
                  </a:cubicBezTo>
                  <a:cubicBezTo>
                    <a:pt x="14993" y="2157"/>
                    <a:pt x="15051" y="1809"/>
                    <a:pt x="15081" y="1460"/>
                  </a:cubicBezTo>
                  <a:lnTo>
                    <a:pt x="15051" y="1460"/>
                  </a:lnTo>
                  <a:cubicBezTo>
                    <a:pt x="15023" y="1781"/>
                    <a:pt x="14993" y="2071"/>
                    <a:pt x="14935" y="2390"/>
                  </a:cubicBezTo>
                  <a:cubicBezTo>
                    <a:pt x="14907" y="2188"/>
                    <a:pt x="14907" y="2013"/>
                    <a:pt x="14877" y="1809"/>
                  </a:cubicBezTo>
                  <a:cubicBezTo>
                    <a:pt x="14877" y="1795"/>
                    <a:pt x="14862" y="1788"/>
                    <a:pt x="14848" y="1788"/>
                  </a:cubicBezTo>
                  <a:cubicBezTo>
                    <a:pt x="14833" y="1788"/>
                    <a:pt x="14819" y="1795"/>
                    <a:pt x="14819" y="1809"/>
                  </a:cubicBezTo>
                  <a:cubicBezTo>
                    <a:pt x="14819" y="2099"/>
                    <a:pt x="14849" y="2390"/>
                    <a:pt x="14877" y="2653"/>
                  </a:cubicBezTo>
                  <a:cubicBezTo>
                    <a:pt x="14819" y="2827"/>
                    <a:pt x="14791" y="2971"/>
                    <a:pt x="14733" y="3117"/>
                  </a:cubicBezTo>
                  <a:cubicBezTo>
                    <a:pt x="14733" y="3117"/>
                    <a:pt x="14745" y="3130"/>
                    <a:pt x="14753" y="3130"/>
                  </a:cubicBezTo>
                  <a:cubicBezTo>
                    <a:pt x="14758" y="3130"/>
                    <a:pt x="14761" y="3127"/>
                    <a:pt x="14761" y="3117"/>
                  </a:cubicBezTo>
                  <a:cubicBezTo>
                    <a:pt x="14819" y="3001"/>
                    <a:pt x="14849" y="2885"/>
                    <a:pt x="14877" y="2769"/>
                  </a:cubicBezTo>
                  <a:cubicBezTo>
                    <a:pt x="14877" y="3029"/>
                    <a:pt x="14907" y="3292"/>
                    <a:pt x="14907" y="3552"/>
                  </a:cubicBezTo>
                  <a:cubicBezTo>
                    <a:pt x="14849" y="3668"/>
                    <a:pt x="14819" y="3815"/>
                    <a:pt x="14791" y="3931"/>
                  </a:cubicBezTo>
                  <a:cubicBezTo>
                    <a:pt x="14761" y="4047"/>
                    <a:pt x="14733" y="4133"/>
                    <a:pt x="14675" y="4222"/>
                  </a:cubicBezTo>
                  <a:cubicBezTo>
                    <a:pt x="14675" y="3610"/>
                    <a:pt x="14644" y="2971"/>
                    <a:pt x="14586" y="2332"/>
                  </a:cubicBezTo>
                  <a:cubicBezTo>
                    <a:pt x="14586" y="2318"/>
                    <a:pt x="14565" y="2311"/>
                    <a:pt x="14543" y="2311"/>
                  </a:cubicBezTo>
                  <a:cubicBezTo>
                    <a:pt x="14522" y="2311"/>
                    <a:pt x="14500" y="2318"/>
                    <a:pt x="14500" y="2332"/>
                  </a:cubicBezTo>
                  <a:cubicBezTo>
                    <a:pt x="14558" y="3001"/>
                    <a:pt x="14586" y="3668"/>
                    <a:pt x="14586" y="4338"/>
                  </a:cubicBezTo>
                  <a:cubicBezTo>
                    <a:pt x="14528" y="4454"/>
                    <a:pt x="14442" y="4540"/>
                    <a:pt x="14354" y="4628"/>
                  </a:cubicBezTo>
                  <a:cubicBezTo>
                    <a:pt x="14354" y="4628"/>
                    <a:pt x="14326" y="4628"/>
                    <a:pt x="14326" y="4656"/>
                  </a:cubicBezTo>
                  <a:lnTo>
                    <a:pt x="14326" y="4512"/>
                  </a:lnTo>
                  <a:cubicBezTo>
                    <a:pt x="14326" y="4308"/>
                    <a:pt x="14326" y="4105"/>
                    <a:pt x="14296" y="3901"/>
                  </a:cubicBezTo>
                  <a:cubicBezTo>
                    <a:pt x="14238" y="3524"/>
                    <a:pt x="14152" y="3145"/>
                    <a:pt x="14063" y="2769"/>
                  </a:cubicBezTo>
                  <a:cubicBezTo>
                    <a:pt x="14055" y="2760"/>
                    <a:pt x="14047" y="2756"/>
                    <a:pt x="14039" y="2756"/>
                  </a:cubicBezTo>
                  <a:cubicBezTo>
                    <a:pt x="14020" y="2756"/>
                    <a:pt x="14005" y="2777"/>
                    <a:pt x="14005" y="2797"/>
                  </a:cubicBezTo>
                  <a:cubicBezTo>
                    <a:pt x="14063" y="3145"/>
                    <a:pt x="14152" y="3466"/>
                    <a:pt x="14210" y="3815"/>
                  </a:cubicBezTo>
                  <a:cubicBezTo>
                    <a:pt x="14238" y="3989"/>
                    <a:pt x="14238" y="4163"/>
                    <a:pt x="14238" y="4338"/>
                  </a:cubicBezTo>
                  <a:cubicBezTo>
                    <a:pt x="14268" y="4454"/>
                    <a:pt x="14268" y="4598"/>
                    <a:pt x="14268" y="4714"/>
                  </a:cubicBezTo>
                  <a:cubicBezTo>
                    <a:pt x="14152" y="4831"/>
                    <a:pt x="14035" y="4919"/>
                    <a:pt x="13947" y="5063"/>
                  </a:cubicBezTo>
                  <a:cubicBezTo>
                    <a:pt x="13977" y="4338"/>
                    <a:pt x="13919" y="3610"/>
                    <a:pt x="13861" y="2913"/>
                  </a:cubicBezTo>
                  <a:cubicBezTo>
                    <a:pt x="13846" y="2884"/>
                    <a:pt x="13824" y="2869"/>
                    <a:pt x="13806" y="2869"/>
                  </a:cubicBezTo>
                  <a:cubicBezTo>
                    <a:pt x="13787" y="2869"/>
                    <a:pt x="13773" y="2884"/>
                    <a:pt x="13773" y="2913"/>
                  </a:cubicBezTo>
                  <a:cubicBezTo>
                    <a:pt x="13861" y="3640"/>
                    <a:pt x="13919" y="4396"/>
                    <a:pt x="13861" y="5151"/>
                  </a:cubicBezTo>
                  <a:cubicBezTo>
                    <a:pt x="13803" y="5237"/>
                    <a:pt x="13773" y="5326"/>
                    <a:pt x="13745" y="5412"/>
                  </a:cubicBezTo>
                  <a:cubicBezTo>
                    <a:pt x="13687" y="5644"/>
                    <a:pt x="13715" y="5965"/>
                    <a:pt x="13773" y="6225"/>
                  </a:cubicBezTo>
                  <a:cubicBezTo>
                    <a:pt x="13773" y="6372"/>
                    <a:pt x="13803" y="6546"/>
                    <a:pt x="13831" y="6720"/>
                  </a:cubicBezTo>
                  <a:cubicBezTo>
                    <a:pt x="13759" y="6676"/>
                    <a:pt x="13679" y="6654"/>
                    <a:pt x="13599" y="6654"/>
                  </a:cubicBezTo>
                  <a:cubicBezTo>
                    <a:pt x="13519" y="6654"/>
                    <a:pt x="13439" y="6676"/>
                    <a:pt x="13366" y="6720"/>
                  </a:cubicBezTo>
                  <a:cubicBezTo>
                    <a:pt x="13280" y="6778"/>
                    <a:pt x="13222" y="6864"/>
                    <a:pt x="13164" y="6953"/>
                  </a:cubicBezTo>
                  <a:cubicBezTo>
                    <a:pt x="13164" y="6778"/>
                    <a:pt x="13396" y="5935"/>
                    <a:pt x="13424" y="5849"/>
                  </a:cubicBezTo>
                  <a:cubicBezTo>
                    <a:pt x="13424" y="5834"/>
                    <a:pt x="13410" y="5826"/>
                    <a:pt x="13395" y="5826"/>
                  </a:cubicBezTo>
                  <a:cubicBezTo>
                    <a:pt x="13380" y="5826"/>
                    <a:pt x="13366" y="5834"/>
                    <a:pt x="13366" y="5849"/>
                  </a:cubicBezTo>
                  <a:cubicBezTo>
                    <a:pt x="13308" y="6109"/>
                    <a:pt x="13222" y="6341"/>
                    <a:pt x="13164" y="6604"/>
                  </a:cubicBezTo>
                  <a:cubicBezTo>
                    <a:pt x="13133" y="6748"/>
                    <a:pt x="13075" y="6895"/>
                    <a:pt x="13133" y="7039"/>
                  </a:cubicBezTo>
                  <a:cubicBezTo>
                    <a:pt x="13133" y="7069"/>
                    <a:pt x="13106" y="7097"/>
                    <a:pt x="13106" y="7127"/>
                  </a:cubicBezTo>
                  <a:cubicBezTo>
                    <a:pt x="13017" y="7069"/>
                    <a:pt x="12959" y="6981"/>
                    <a:pt x="12873" y="6923"/>
                  </a:cubicBezTo>
                  <a:cubicBezTo>
                    <a:pt x="12785" y="6837"/>
                    <a:pt x="12727" y="6720"/>
                    <a:pt x="12610" y="6690"/>
                  </a:cubicBezTo>
                  <a:cubicBezTo>
                    <a:pt x="12596" y="6688"/>
                    <a:pt x="12581" y="6687"/>
                    <a:pt x="12566" y="6687"/>
                  </a:cubicBezTo>
                  <a:cubicBezTo>
                    <a:pt x="12352" y="6687"/>
                    <a:pt x="12163" y="6870"/>
                    <a:pt x="11971" y="6953"/>
                  </a:cubicBezTo>
                  <a:cubicBezTo>
                    <a:pt x="11943" y="6953"/>
                    <a:pt x="11943" y="6981"/>
                    <a:pt x="11943" y="6981"/>
                  </a:cubicBezTo>
                  <a:cubicBezTo>
                    <a:pt x="11885" y="7011"/>
                    <a:pt x="11827" y="7039"/>
                    <a:pt x="11739" y="7039"/>
                  </a:cubicBezTo>
                  <a:lnTo>
                    <a:pt x="11739" y="6953"/>
                  </a:lnTo>
                  <a:cubicBezTo>
                    <a:pt x="11739" y="6938"/>
                    <a:pt x="11724" y="6930"/>
                    <a:pt x="11710" y="6930"/>
                  </a:cubicBezTo>
                  <a:cubicBezTo>
                    <a:pt x="11695" y="6930"/>
                    <a:pt x="11681" y="6938"/>
                    <a:pt x="11681" y="6953"/>
                  </a:cubicBezTo>
                  <a:cubicBezTo>
                    <a:pt x="11623" y="7185"/>
                    <a:pt x="11478" y="7446"/>
                    <a:pt x="11478" y="7708"/>
                  </a:cubicBezTo>
                  <a:cubicBezTo>
                    <a:pt x="11478" y="7941"/>
                    <a:pt x="11623" y="8143"/>
                    <a:pt x="11739" y="8347"/>
                  </a:cubicBezTo>
                  <a:cubicBezTo>
                    <a:pt x="11769" y="8375"/>
                    <a:pt x="11769" y="8375"/>
                    <a:pt x="11769" y="8406"/>
                  </a:cubicBezTo>
                  <a:cubicBezTo>
                    <a:pt x="11794" y="8440"/>
                    <a:pt x="11827" y="8454"/>
                    <a:pt x="11859" y="8454"/>
                  </a:cubicBezTo>
                  <a:cubicBezTo>
                    <a:pt x="11937" y="8454"/>
                    <a:pt x="12012" y="8371"/>
                    <a:pt x="11971" y="8289"/>
                  </a:cubicBezTo>
                  <a:cubicBezTo>
                    <a:pt x="11913" y="8201"/>
                    <a:pt x="11855" y="8143"/>
                    <a:pt x="11827" y="8057"/>
                  </a:cubicBezTo>
                  <a:cubicBezTo>
                    <a:pt x="11855" y="7824"/>
                    <a:pt x="11885" y="7592"/>
                    <a:pt x="11913" y="7329"/>
                  </a:cubicBezTo>
                  <a:lnTo>
                    <a:pt x="12176" y="7678"/>
                  </a:lnTo>
                  <a:cubicBezTo>
                    <a:pt x="12146" y="7999"/>
                    <a:pt x="12146" y="8289"/>
                    <a:pt x="12087" y="8580"/>
                  </a:cubicBezTo>
                  <a:cubicBezTo>
                    <a:pt x="12087" y="8614"/>
                    <a:pt x="12107" y="8628"/>
                    <a:pt x="12124" y="8628"/>
                  </a:cubicBezTo>
                  <a:cubicBezTo>
                    <a:pt x="12135" y="8628"/>
                    <a:pt x="12146" y="8620"/>
                    <a:pt x="12146" y="8608"/>
                  </a:cubicBezTo>
                  <a:cubicBezTo>
                    <a:pt x="12204" y="8317"/>
                    <a:pt x="12204" y="8057"/>
                    <a:pt x="12234" y="7766"/>
                  </a:cubicBezTo>
                  <a:lnTo>
                    <a:pt x="12408" y="8027"/>
                  </a:lnTo>
                  <a:cubicBezTo>
                    <a:pt x="12378" y="8231"/>
                    <a:pt x="12378" y="8406"/>
                    <a:pt x="12350" y="8608"/>
                  </a:cubicBezTo>
                  <a:cubicBezTo>
                    <a:pt x="12350" y="8623"/>
                    <a:pt x="12365" y="8630"/>
                    <a:pt x="12379" y="8630"/>
                  </a:cubicBezTo>
                  <a:cubicBezTo>
                    <a:pt x="12394" y="8630"/>
                    <a:pt x="12408" y="8623"/>
                    <a:pt x="12408" y="8608"/>
                  </a:cubicBezTo>
                  <a:cubicBezTo>
                    <a:pt x="12436" y="8433"/>
                    <a:pt x="12436" y="8259"/>
                    <a:pt x="12466" y="8085"/>
                  </a:cubicBezTo>
                  <a:cubicBezTo>
                    <a:pt x="12552" y="8231"/>
                    <a:pt x="12669" y="8347"/>
                    <a:pt x="12757" y="8492"/>
                  </a:cubicBezTo>
                  <a:cubicBezTo>
                    <a:pt x="13047" y="8840"/>
                    <a:pt x="13280" y="9073"/>
                    <a:pt x="13629" y="9277"/>
                  </a:cubicBezTo>
                  <a:lnTo>
                    <a:pt x="13366" y="9189"/>
                  </a:lnTo>
                  <a:cubicBezTo>
                    <a:pt x="12989" y="9045"/>
                    <a:pt x="12641" y="8898"/>
                    <a:pt x="12262" y="8754"/>
                  </a:cubicBezTo>
                  <a:cubicBezTo>
                    <a:pt x="11506" y="8492"/>
                    <a:pt x="10809" y="8173"/>
                    <a:pt x="10054" y="7969"/>
                  </a:cubicBezTo>
                  <a:cubicBezTo>
                    <a:pt x="10043" y="7966"/>
                    <a:pt x="10033" y="7966"/>
                    <a:pt x="10024" y="7966"/>
                  </a:cubicBezTo>
                  <a:cubicBezTo>
                    <a:pt x="9906" y="7966"/>
                    <a:pt x="9888" y="8117"/>
                    <a:pt x="9995" y="8143"/>
                  </a:cubicBezTo>
                  <a:cubicBezTo>
                    <a:pt x="11072" y="8492"/>
                    <a:pt x="12118" y="8898"/>
                    <a:pt x="13164" y="9277"/>
                  </a:cubicBezTo>
                  <a:cubicBezTo>
                    <a:pt x="13396" y="9363"/>
                    <a:pt x="13656" y="9452"/>
                    <a:pt x="13889" y="9510"/>
                  </a:cubicBezTo>
                  <a:cubicBezTo>
                    <a:pt x="14063" y="9568"/>
                    <a:pt x="14354" y="9568"/>
                    <a:pt x="14442" y="9684"/>
                  </a:cubicBezTo>
                  <a:cubicBezTo>
                    <a:pt x="14528" y="9742"/>
                    <a:pt x="14558" y="9916"/>
                    <a:pt x="14528" y="10002"/>
                  </a:cubicBezTo>
                  <a:cubicBezTo>
                    <a:pt x="14500" y="10149"/>
                    <a:pt x="14500" y="10119"/>
                    <a:pt x="14384" y="10177"/>
                  </a:cubicBezTo>
                  <a:cubicBezTo>
                    <a:pt x="14320" y="10209"/>
                    <a:pt x="14219" y="10222"/>
                    <a:pt x="14109" y="10222"/>
                  </a:cubicBezTo>
                  <a:cubicBezTo>
                    <a:pt x="13922" y="10222"/>
                    <a:pt x="13708" y="10185"/>
                    <a:pt x="13598" y="10149"/>
                  </a:cubicBezTo>
                  <a:cubicBezTo>
                    <a:pt x="13106" y="10061"/>
                    <a:pt x="12669" y="9770"/>
                    <a:pt x="12176" y="9684"/>
                  </a:cubicBezTo>
                  <a:cubicBezTo>
                    <a:pt x="11623" y="9596"/>
                    <a:pt x="11072" y="9452"/>
                    <a:pt x="10549" y="9247"/>
                  </a:cubicBezTo>
                  <a:cubicBezTo>
                    <a:pt x="10026" y="9045"/>
                    <a:pt x="9503" y="8724"/>
                    <a:pt x="9038" y="8464"/>
                  </a:cubicBezTo>
                  <a:cubicBezTo>
                    <a:pt x="8922" y="8375"/>
                    <a:pt x="8805" y="8317"/>
                    <a:pt x="8689" y="8231"/>
                  </a:cubicBezTo>
                  <a:cubicBezTo>
                    <a:pt x="8747" y="8231"/>
                    <a:pt x="8805" y="8201"/>
                    <a:pt x="8863" y="8201"/>
                  </a:cubicBezTo>
                  <a:cubicBezTo>
                    <a:pt x="8891" y="8173"/>
                    <a:pt x="8891" y="8115"/>
                    <a:pt x="8833" y="8115"/>
                  </a:cubicBezTo>
                  <a:cubicBezTo>
                    <a:pt x="8747" y="8143"/>
                    <a:pt x="8689" y="8143"/>
                    <a:pt x="8601" y="8143"/>
                  </a:cubicBezTo>
                  <a:cubicBezTo>
                    <a:pt x="8543" y="8115"/>
                    <a:pt x="8515" y="8085"/>
                    <a:pt x="8457" y="8057"/>
                  </a:cubicBezTo>
                  <a:cubicBezTo>
                    <a:pt x="8340" y="7910"/>
                    <a:pt x="8252" y="7910"/>
                    <a:pt x="8310" y="7678"/>
                  </a:cubicBezTo>
                  <a:lnTo>
                    <a:pt x="8310" y="7650"/>
                  </a:lnTo>
                  <a:cubicBezTo>
                    <a:pt x="8457" y="7852"/>
                    <a:pt x="8689" y="7999"/>
                    <a:pt x="8922" y="8115"/>
                  </a:cubicBezTo>
                  <a:cubicBezTo>
                    <a:pt x="8922" y="8143"/>
                    <a:pt x="8922" y="8173"/>
                    <a:pt x="8949" y="8201"/>
                  </a:cubicBezTo>
                  <a:cubicBezTo>
                    <a:pt x="8949" y="8216"/>
                    <a:pt x="8957" y="8224"/>
                    <a:pt x="8965" y="8224"/>
                  </a:cubicBezTo>
                  <a:cubicBezTo>
                    <a:pt x="8972" y="8224"/>
                    <a:pt x="8980" y="8216"/>
                    <a:pt x="8980" y="8201"/>
                  </a:cubicBezTo>
                  <a:cubicBezTo>
                    <a:pt x="9008" y="8201"/>
                    <a:pt x="9008" y="8173"/>
                    <a:pt x="9038" y="8173"/>
                  </a:cubicBezTo>
                  <a:cubicBezTo>
                    <a:pt x="9356" y="8317"/>
                    <a:pt x="9735" y="8433"/>
                    <a:pt x="10026" y="8580"/>
                  </a:cubicBezTo>
                  <a:cubicBezTo>
                    <a:pt x="10432" y="8782"/>
                    <a:pt x="10809" y="8987"/>
                    <a:pt x="11274" y="9103"/>
                  </a:cubicBezTo>
                  <a:cubicBezTo>
                    <a:pt x="11769" y="9277"/>
                    <a:pt x="12176" y="9596"/>
                    <a:pt x="12641" y="9770"/>
                  </a:cubicBezTo>
                  <a:cubicBezTo>
                    <a:pt x="12649" y="9773"/>
                    <a:pt x="12656" y="9774"/>
                    <a:pt x="12664" y="9774"/>
                  </a:cubicBezTo>
                  <a:cubicBezTo>
                    <a:pt x="12736" y="9774"/>
                    <a:pt x="12777" y="9651"/>
                    <a:pt x="12699" y="9626"/>
                  </a:cubicBezTo>
                  <a:cubicBezTo>
                    <a:pt x="12262" y="9479"/>
                    <a:pt x="11943" y="9189"/>
                    <a:pt x="11537" y="9015"/>
                  </a:cubicBezTo>
                  <a:cubicBezTo>
                    <a:pt x="11072" y="8840"/>
                    <a:pt x="10635" y="8666"/>
                    <a:pt x="10170" y="8464"/>
                  </a:cubicBezTo>
                  <a:cubicBezTo>
                    <a:pt x="9793" y="8259"/>
                    <a:pt x="9386" y="8173"/>
                    <a:pt x="9008" y="7999"/>
                  </a:cubicBezTo>
                  <a:cubicBezTo>
                    <a:pt x="9008" y="7910"/>
                    <a:pt x="9038" y="7824"/>
                    <a:pt x="9066" y="7766"/>
                  </a:cubicBezTo>
                  <a:cubicBezTo>
                    <a:pt x="9096" y="7650"/>
                    <a:pt x="9124" y="7534"/>
                    <a:pt x="9154" y="7446"/>
                  </a:cubicBezTo>
                  <a:cubicBezTo>
                    <a:pt x="9154" y="7412"/>
                    <a:pt x="9134" y="7398"/>
                    <a:pt x="9118" y="7398"/>
                  </a:cubicBezTo>
                  <a:cubicBezTo>
                    <a:pt x="9106" y="7398"/>
                    <a:pt x="9096" y="7405"/>
                    <a:pt x="9096" y="7418"/>
                  </a:cubicBezTo>
                  <a:cubicBezTo>
                    <a:pt x="9038" y="7592"/>
                    <a:pt x="9008" y="7736"/>
                    <a:pt x="8980" y="7910"/>
                  </a:cubicBezTo>
                  <a:cubicBezTo>
                    <a:pt x="8949" y="7910"/>
                    <a:pt x="8949" y="7941"/>
                    <a:pt x="8949" y="7969"/>
                  </a:cubicBezTo>
                  <a:lnTo>
                    <a:pt x="8949" y="7941"/>
                  </a:lnTo>
                  <a:cubicBezTo>
                    <a:pt x="8891" y="7910"/>
                    <a:pt x="8805" y="7883"/>
                    <a:pt x="8747" y="7852"/>
                  </a:cubicBezTo>
                  <a:cubicBezTo>
                    <a:pt x="8717" y="7678"/>
                    <a:pt x="8805" y="7534"/>
                    <a:pt x="8863" y="7387"/>
                  </a:cubicBezTo>
                  <a:cubicBezTo>
                    <a:pt x="8891" y="7271"/>
                    <a:pt x="8949" y="7185"/>
                    <a:pt x="8980" y="7069"/>
                  </a:cubicBezTo>
                  <a:cubicBezTo>
                    <a:pt x="9182" y="7039"/>
                    <a:pt x="9386" y="6953"/>
                    <a:pt x="9589" y="6923"/>
                  </a:cubicBezTo>
                  <a:cubicBezTo>
                    <a:pt x="9616" y="7365"/>
                    <a:pt x="9733" y="7875"/>
                    <a:pt x="10213" y="7875"/>
                  </a:cubicBezTo>
                  <a:cubicBezTo>
                    <a:pt x="10271" y="7875"/>
                    <a:pt x="10334" y="7868"/>
                    <a:pt x="10402" y="7852"/>
                  </a:cubicBezTo>
                  <a:cubicBezTo>
                    <a:pt x="10897" y="7766"/>
                    <a:pt x="11188" y="7301"/>
                    <a:pt x="11362" y="6837"/>
                  </a:cubicBezTo>
                  <a:cubicBezTo>
                    <a:pt x="11739" y="6488"/>
                    <a:pt x="12262" y="6400"/>
                    <a:pt x="12785" y="6283"/>
                  </a:cubicBezTo>
                  <a:lnTo>
                    <a:pt x="12815" y="6283"/>
                  </a:lnTo>
                  <a:cubicBezTo>
                    <a:pt x="12785" y="6430"/>
                    <a:pt x="12727" y="6632"/>
                    <a:pt x="12785" y="6778"/>
                  </a:cubicBezTo>
                  <a:cubicBezTo>
                    <a:pt x="12785" y="6790"/>
                    <a:pt x="12795" y="6797"/>
                    <a:pt x="12806" y="6797"/>
                  </a:cubicBezTo>
                  <a:cubicBezTo>
                    <a:pt x="12823" y="6797"/>
                    <a:pt x="12843" y="6783"/>
                    <a:pt x="12843" y="6748"/>
                  </a:cubicBezTo>
                  <a:cubicBezTo>
                    <a:pt x="12785" y="6604"/>
                    <a:pt x="12873" y="6314"/>
                    <a:pt x="12931" y="6139"/>
                  </a:cubicBezTo>
                  <a:cubicBezTo>
                    <a:pt x="12959" y="5965"/>
                    <a:pt x="13047" y="5791"/>
                    <a:pt x="13106" y="5616"/>
                  </a:cubicBezTo>
                  <a:cubicBezTo>
                    <a:pt x="13106" y="5586"/>
                    <a:pt x="13075" y="5586"/>
                    <a:pt x="13047" y="5586"/>
                  </a:cubicBezTo>
                  <a:cubicBezTo>
                    <a:pt x="13106" y="5063"/>
                    <a:pt x="12959" y="4512"/>
                    <a:pt x="12873" y="4017"/>
                  </a:cubicBezTo>
                  <a:cubicBezTo>
                    <a:pt x="12861" y="4006"/>
                    <a:pt x="12844" y="3999"/>
                    <a:pt x="12830" y="3999"/>
                  </a:cubicBezTo>
                  <a:cubicBezTo>
                    <a:pt x="12810" y="3999"/>
                    <a:pt x="12797" y="4013"/>
                    <a:pt x="12815" y="4047"/>
                  </a:cubicBezTo>
                  <a:cubicBezTo>
                    <a:pt x="12931" y="4656"/>
                    <a:pt x="13075" y="5295"/>
                    <a:pt x="12931" y="5907"/>
                  </a:cubicBezTo>
                  <a:lnTo>
                    <a:pt x="12931" y="5935"/>
                  </a:lnTo>
                  <a:cubicBezTo>
                    <a:pt x="12901" y="5993"/>
                    <a:pt x="12873" y="6081"/>
                    <a:pt x="12843" y="6139"/>
                  </a:cubicBezTo>
                  <a:cubicBezTo>
                    <a:pt x="12843" y="6109"/>
                    <a:pt x="12785" y="6081"/>
                    <a:pt x="12727" y="6081"/>
                  </a:cubicBezTo>
                  <a:cubicBezTo>
                    <a:pt x="12785" y="5412"/>
                    <a:pt x="12552" y="4803"/>
                    <a:pt x="12350" y="4163"/>
                  </a:cubicBezTo>
                  <a:cubicBezTo>
                    <a:pt x="12335" y="4148"/>
                    <a:pt x="12321" y="4141"/>
                    <a:pt x="12310" y="4141"/>
                  </a:cubicBezTo>
                  <a:cubicBezTo>
                    <a:pt x="12299" y="4141"/>
                    <a:pt x="12292" y="4148"/>
                    <a:pt x="12292" y="4163"/>
                  </a:cubicBezTo>
                  <a:cubicBezTo>
                    <a:pt x="12524" y="4803"/>
                    <a:pt x="12727" y="5412"/>
                    <a:pt x="12669" y="6109"/>
                  </a:cubicBezTo>
                  <a:cubicBezTo>
                    <a:pt x="12262" y="6197"/>
                    <a:pt x="11855" y="6314"/>
                    <a:pt x="11506" y="6546"/>
                  </a:cubicBezTo>
                  <a:cubicBezTo>
                    <a:pt x="11506" y="6516"/>
                    <a:pt x="11506" y="6516"/>
                    <a:pt x="11478" y="6516"/>
                  </a:cubicBezTo>
                  <a:lnTo>
                    <a:pt x="11478" y="6488"/>
                  </a:lnTo>
                  <a:cubicBezTo>
                    <a:pt x="11478" y="6430"/>
                    <a:pt x="11506" y="6372"/>
                    <a:pt x="11506" y="6283"/>
                  </a:cubicBezTo>
                  <a:cubicBezTo>
                    <a:pt x="11541" y="6180"/>
                    <a:pt x="11453" y="6108"/>
                    <a:pt x="11370" y="6108"/>
                  </a:cubicBezTo>
                  <a:cubicBezTo>
                    <a:pt x="11313" y="6108"/>
                    <a:pt x="11257" y="6143"/>
                    <a:pt x="11246" y="6225"/>
                  </a:cubicBezTo>
                  <a:cubicBezTo>
                    <a:pt x="11130" y="6574"/>
                    <a:pt x="11041" y="6923"/>
                    <a:pt x="10809" y="7213"/>
                  </a:cubicBezTo>
                  <a:cubicBezTo>
                    <a:pt x="10751" y="7301"/>
                    <a:pt x="10665" y="7387"/>
                    <a:pt x="10577" y="7446"/>
                  </a:cubicBezTo>
                  <a:cubicBezTo>
                    <a:pt x="10508" y="7516"/>
                    <a:pt x="10432" y="7552"/>
                    <a:pt x="10355" y="7552"/>
                  </a:cubicBezTo>
                  <a:cubicBezTo>
                    <a:pt x="10272" y="7552"/>
                    <a:pt x="10188" y="7509"/>
                    <a:pt x="10112" y="7418"/>
                  </a:cubicBezTo>
                  <a:cubicBezTo>
                    <a:pt x="9793" y="7213"/>
                    <a:pt x="9851" y="7127"/>
                    <a:pt x="9851" y="6778"/>
                  </a:cubicBezTo>
                  <a:cubicBezTo>
                    <a:pt x="9821" y="6720"/>
                    <a:pt x="9793" y="6632"/>
                    <a:pt x="9705" y="6632"/>
                  </a:cubicBezTo>
                  <a:cubicBezTo>
                    <a:pt x="9537" y="6632"/>
                    <a:pt x="9127" y="6778"/>
                    <a:pt x="8850" y="6778"/>
                  </a:cubicBezTo>
                  <a:cubicBezTo>
                    <a:pt x="8647" y="6778"/>
                    <a:pt x="8515" y="6700"/>
                    <a:pt x="8601" y="6430"/>
                  </a:cubicBezTo>
                  <a:cubicBezTo>
                    <a:pt x="8775" y="5993"/>
                    <a:pt x="9154" y="5935"/>
                    <a:pt x="9531" y="5760"/>
                  </a:cubicBezTo>
                  <a:cubicBezTo>
                    <a:pt x="9821" y="5644"/>
                    <a:pt x="10054" y="5470"/>
                    <a:pt x="10258" y="5268"/>
                  </a:cubicBezTo>
                  <a:cubicBezTo>
                    <a:pt x="10258" y="5268"/>
                    <a:pt x="10316" y="5268"/>
                    <a:pt x="10316" y="5237"/>
                  </a:cubicBezTo>
                  <a:cubicBezTo>
                    <a:pt x="10374" y="5209"/>
                    <a:pt x="10402" y="5151"/>
                    <a:pt x="10460" y="5093"/>
                  </a:cubicBezTo>
                  <a:lnTo>
                    <a:pt x="10491" y="5063"/>
                  </a:lnTo>
                  <a:cubicBezTo>
                    <a:pt x="10577" y="4947"/>
                    <a:pt x="10635" y="4831"/>
                    <a:pt x="10723" y="4714"/>
                  </a:cubicBezTo>
                  <a:lnTo>
                    <a:pt x="10723" y="4686"/>
                  </a:lnTo>
                  <a:cubicBezTo>
                    <a:pt x="10809" y="4570"/>
                    <a:pt x="10867" y="4424"/>
                    <a:pt x="10955" y="4280"/>
                  </a:cubicBezTo>
                  <a:cubicBezTo>
                    <a:pt x="10955" y="4243"/>
                    <a:pt x="10933" y="4218"/>
                    <a:pt x="10909" y="4218"/>
                  </a:cubicBezTo>
                  <a:cubicBezTo>
                    <a:pt x="10894" y="4218"/>
                    <a:pt x="10879" y="4227"/>
                    <a:pt x="10867" y="4249"/>
                  </a:cubicBezTo>
                  <a:cubicBezTo>
                    <a:pt x="10867" y="4249"/>
                    <a:pt x="10867" y="4280"/>
                    <a:pt x="10839" y="4280"/>
                  </a:cubicBezTo>
                  <a:cubicBezTo>
                    <a:pt x="10867" y="4047"/>
                    <a:pt x="10839" y="3815"/>
                    <a:pt x="10809" y="3582"/>
                  </a:cubicBezTo>
                  <a:cubicBezTo>
                    <a:pt x="10809" y="3378"/>
                    <a:pt x="10809" y="3203"/>
                    <a:pt x="10925" y="3029"/>
                  </a:cubicBezTo>
                  <a:cubicBezTo>
                    <a:pt x="10983" y="2913"/>
                    <a:pt x="11130" y="2855"/>
                    <a:pt x="11188" y="2769"/>
                  </a:cubicBezTo>
                  <a:cubicBezTo>
                    <a:pt x="11274" y="2680"/>
                    <a:pt x="11274" y="2594"/>
                    <a:pt x="11304" y="2478"/>
                  </a:cubicBezTo>
                  <a:cubicBezTo>
                    <a:pt x="11390" y="1897"/>
                    <a:pt x="11420" y="1402"/>
                    <a:pt x="11971" y="1025"/>
                  </a:cubicBezTo>
                  <a:cubicBezTo>
                    <a:pt x="12204" y="879"/>
                    <a:pt x="12436" y="851"/>
                    <a:pt x="12641" y="763"/>
                  </a:cubicBezTo>
                  <a:cubicBezTo>
                    <a:pt x="12785" y="705"/>
                    <a:pt x="12785" y="619"/>
                    <a:pt x="12901" y="530"/>
                  </a:cubicBezTo>
                  <a:cubicBezTo>
                    <a:pt x="13051" y="365"/>
                    <a:pt x="13233" y="309"/>
                    <a:pt x="13426" y="309"/>
                  </a:cubicBezTo>
                  <a:close/>
                  <a:moveTo>
                    <a:pt x="6830" y="9073"/>
                  </a:moveTo>
                  <a:lnTo>
                    <a:pt x="6830" y="9103"/>
                  </a:lnTo>
                  <a:lnTo>
                    <a:pt x="6916" y="9452"/>
                  </a:lnTo>
                  <a:cubicBezTo>
                    <a:pt x="6888" y="9421"/>
                    <a:pt x="6857" y="9421"/>
                    <a:pt x="6830" y="9393"/>
                  </a:cubicBezTo>
                  <a:cubicBezTo>
                    <a:pt x="6771" y="9393"/>
                    <a:pt x="6771" y="9421"/>
                    <a:pt x="6799" y="9452"/>
                  </a:cubicBezTo>
                  <a:cubicBezTo>
                    <a:pt x="6830" y="9479"/>
                    <a:pt x="6888" y="9510"/>
                    <a:pt x="6946" y="9510"/>
                  </a:cubicBezTo>
                  <a:cubicBezTo>
                    <a:pt x="7004" y="9770"/>
                    <a:pt x="7062" y="10002"/>
                    <a:pt x="7148" y="10235"/>
                  </a:cubicBezTo>
                  <a:cubicBezTo>
                    <a:pt x="7062" y="10207"/>
                    <a:pt x="6974" y="10177"/>
                    <a:pt x="6916" y="10149"/>
                  </a:cubicBezTo>
                  <a:lnTo>
                    <a:pt x="6888" y="10149"/>
                  </a:lnTo>
                  <a:cubicBezTo>
                    <a:pt x="6830" y="9858"/>
                    <a:pt x="6771" y="9596"/>
                    <a:pt x="6655" y="9335"/>
                  </a:cubicBezTo>
                  <a:cubicBezTo>
                    <a:pt x="6655" y="9326"/>
                    <a:pt x="6650" y="9323"/>
                    <a:pt x="6644" y="9323"/>
                  </a:cubicBezTo>
                  <a:cubicBezTo>
                    <a:pt x="6628" y="9323"/>
                    <a:pt x="6605" y="9344"/>
                    <a:pt x="6625" y="9363"/>
                  </a:cubicBezTo>
                  <a:cubicBezTo>
                    <a:pt x="6713" y="9596"/>
                    <a:pt x="6771" y="9858"/>
                    <a:pt x="6830" y="10119"/>
                  </a:cubicBezTo>
                  <a:cubicBezTo>
                    <a:pt x="6567" y="10033"/>
                    <a:pt x="6481" y="9975"/>
                    <a:pt x="6365" y="9684"/>
                  </a:cubicBezTo>
                  <a:cubicBezTo>
                    <a:pt x="6334" y="9596"/>
                    <a:pt x="6307" y="9538"/>
                    <a:pt x="6276" y="9479"/>
                  </a:cubicBezTo>
                  <a:cubicBezTo>
                    <a:pt x="6393" y="9393"/>
                    <a:pt x="6481" y="9277"/>
                    <a:pt x="6539" y="9161"/>
                  </a:cubicBezTo>
                  <a:cubicBezTo>
                    <a:pt x="6625" y="9131"/>
                    <a:pt x="6713" y="9103"/>
                    <a:pt x="6830" y="9073"/>
                  </a:cubicBezTo>
                  <a:close/>
                  <a:moveTo>
                    <a:pt x="17115" y="9479"/>
                  </a:moveTo>
                  <a:cubicBezTo>
                    <a:pt x="17173" y="9742"/>
                    <a:pt x="17201" y="9975"/>
                    <a:pt x="17290" y="10235"/>
                  </a:cubicBezTo>
                  <a:cubicBezTo>
                    <a:pt x="17201" y="10207"/>
                    <a:pt x="17115" y="10207"/>
                    <a:pt x="17027" y="10177"/>
                  </a:cubicBezTo>
                  <a:lnTo>
                    <a:pt x="16941" y="9479"/>
                  </a:lnTo>
                  <a:close/>
                  <a:moveTo>
                    <a:pt x="19033" y="9975"/>
                  </a:moveTo>
                  <a:cubicBezTo>
                    <a:pt x="19061" y="9975"/>
                    <a:pt x="19061" y="10002"/>
                    <a:pt x="19091" y="10033"/>
                  </a:cubicBezTo>
                  <a:cubicBezTo>
                    <a:pt x="19177" y="10091"/>
                    <a:pt x="19293" y="10149"/>
                    <a:pt x="19410" y="10207"/>
                  </a:cubicBezTo>
                  <a:cubicBezTo>
                    <a:pt x="19177" y="10265"/>
                    <a:pt x="18975" y="10293"/>
                    <a:pt x="18770" y="10351"/>
                  </a:cubicBezTo>
                  <a:cubicBezTo>
                    <a:pt x="18742" y="10323"/>
                    <a:pt x="18742" y="10323"/>
                    <a:pt x="18712" y="10323"/>
                  </a:cubicBezTo>
                  <a:cubicBezTo>
                    <a:pt x="18568" y="10293"/>
                    <a:pt x="18394" y="10235"/>
                    <a:pt x="18247" y="10177"/>
                  </a:cubicBezTo>
                  <a:lnTo>
                    <a:pt x="18247" y="10002"/>
                  </a:lnTo>
                  <a:cubicBezTo>
                    <a:pt x="18350" y="10047"/>
                    <a:pt x="18466" y="10069"/>
                    <a:pt x="18586" y="10069"/>
                  </a:cubicBezTo>
                  <a:cubicBezTo>
                    <a:pt x="18705" y="10069"/>
                    <a:pt x="18828" y="10047"/>
                    <a:pt x="18945" y="10002"/>
                  </a:cubicBezTo>
                  <a:cubicBezTo>
                    <a:pt x="18975" y="10002"/>
                    <a:pt x="19003" y="9975"/>
                    <a:pt x="19033" y="9975"/>
                  </a:cubicBezTo>
                  <a:close/>
                  <a:moveTo>
                    <a:pt x="17173" y="9479"/>
                  </a:moveTo>
                  <a:cubicBezTo>
                    <a:pt x="17376" y="9479"/>
                    <a:pt x="17522" y="9479"/>
                    <a:pt x="17724" y="9654"/>
                  </a:cubicBezTo>
                  <a:cubicBezTo>
                    <a:pt x="17782" y="9712"/>
                    <a:pt x="17841" y="9742"/>
                    <a:pt x="17899" y="9800"/>
                  </a:cubicBezTo>
                  <a:cubicBezTo>
                    <a:pt x="17899" y="9858"/>
                    <a:pt x="17899" y="9916"/>
                    <a:pt x="17929" y="9975"/>
                  </a:cubicBezTo>
                  <a:cubicBezTo>
                    <a:pt x="17871" y="9916"/>
                    <a:pt x="17813" y="9886"/>
                    <a:pt x="17755" y="9828"/>
                  </a:cubicBezTo>
                  <a:lnTo>
                    <a:pt x="17755" y="9770"/>
                  </a:lnTo>
                  <a:cubicBezTo>
                    <a:pt x="17755" y="9756"/>
                    <a:pt x="17732" y="9749"/>
                    <a:pt x="17710" y="9749"/>
                  </a:cubicBezTo>
                  <a:cubicBezTo>
                    <a:pt x="17688" y="9749"/>
                    <a:pt x="17666" y="9756"/>
                    <a:pt x="17666" y="9770"/>
                  </a:cubicBezTo>
                  <a:cubicBezTo>
                    <a:pt x="17608" y="9742"/>
                    <a:pt x="17550" y="9684"/>
                    <a:pt x="17492" y="9626"/>
                  </a:cubicBezTo>
                  <a:lnTo>
                    <a:pt x="17492" y="9568"/>
                  </a:lnTo>
                  <a:cubicBezTo>
                    <a:pt x="17484" y="9559"/>
                    <a:pt x="17475" y="9555"/>
                    <a:pt x="17467" y="9555"/>
                  </a:cubicBezTo>
                  <a:cubicBezTo>
                    <a:pt x="17449" y="9555"/>
                    <a:pt x="17434" y="9576"/>
                    <a:pt x="17434" y="9596"/>
                  </a:cubicBezTo>
                  <a:cubicBezTo>
                    <a:pt x="17426" y="9588"/>
                    <a:pt x="17415" y="9584"/>
                    <a:pt x="17405" y="9584"/>
                  </a:cubicBezTo>
                  <a:cubicBezTo>
                    <a:pt x="17379" y="9584"/>
                    <a:pt x="17356" y="9604"/>
                    <a:pt x="17376" y="9626"/>
                  </a:cubicBezTo>
                  <a:cubicBezTo>
                    <a:pt x="17406" y="9654"/>
                    <a:pt x="17434" y="9654"/>
                    <a:pt x="17434" y="9684"/>
                  </a:cubicBezTo>
                  <a:cubicBezTo>
                    <a:pt x="17464" y="9828"/>
                    <a:pt x="17492" y="10002"/>
                    <a:pt x="17522" y="10149"/>
                  </a:cubicBezTo>
                  <a:cubicBezTo>
                    <a:pt x="17522" y="10163"/>
                    <a:pt x="17537" y="10170"/>
                    <a:pt x="17551" y="10170"/>
                  </a:cubicBezTo>
                  <a:cubicBezTo>
                    <a:pt x="17566" y="10170"/>
                    <a:pt x="17580" y="10163"/>
                    <a:pt x="17580" y="10149"/>
                  </a:cubicBezTo>
                  <a:cubicBezTo>
                    <a:pt x="17550" y="10002"/>
                    <a:pt x="17550" y="9886"/>
                    <a:pt x="17522" y="9742"/>
                  </a:cubicBezTo>
                  <a:lnTo>
                    <a:pt x="17522" y="9742"/>
                  </a:lnTo>
                  <a:lnTo>
                    <a:pt x="17696" y="9916"/>
                  </a:lnTo>
                  <a:lnTo>
                    <a:pt x="17696" y="10119"/>
                  </a:lnTo>
                  <a:cubicBezTo>
                    <a:pt x="17696" y="10148"/>
                    <a:pt x="17718" y="10162"/>
                    <a:pt x="17739" y="10162"/>
                  </a:cubicBezTo>
                  <a:cubicBezTo>
                    <a:pt x="17761" y="10162"/>
                    <a:pt x="17782" y="10148"/>
                    <a:pt x="17782" y="10119"/>
                  </a:cubicBezTo>
                  <a:cubicBezTo>
                    <a:pt x="17755" y="10091"/>
                    <a:pt x="17755" y="10033"/>
                    <a:pt x="17755" y="10002"/>
                  </a:cubicBezTo>
                  <a:lnTo>
                    <a:pt x="17755" y="10002"/>
                  </a:lnTo>
                  <a:cubicBezTo>
                    <a:pt x="17813" y="10061"/>
                    <a:pt x="17871" y="10119"/>
                    <a:pt x="17957" y="10149"/>
                  </a:cubicBezTo>
                  <a:cubicBezTo>
                    <a:pt x="17957" y="10265"/>
                    <a:pt x="17987" y="10351"/>
                    <a:pt x="17987" y="10439"/>
                  </a:cubicBezTo>
                  <a:cubicBezTo>
                    <a:pt x="17841" y="10323"/>
                    <a:pt x="17580" y="10265"/>
                    <a:pt x="17348" y="10235"/>
                  </a:cubicBezTo>
                  <a:lnTo>
                    <a:pt x="17348" y="10207"/>
                  </a:lnTo>
                  <a:cubicBezTo>
                    <a:pt x="17290" y="9975"/>
                    <a:pt x="17232" y="9712"/>
                    <a:pt x="17173" y="9479"/>
                  </a:cubicBezTo>
                  <a:close/>
                  <a:moveTo>
                    <a:pt x="18278" y="10351"/>
                  </a:moveTo>
                  <a:cubicBezTo>
                    <a:pt x="18336" y="10381"/>
                    <a:pt x="18394" y="10381"/>
                    <a:pt x="18452" y="10409"/>
                  </a:cubicBezTo>
                  <a:cubicBezTo>
                    <a:pt x="18394" y="10409"/>
                    <a:pt x="18336" y="10439"/>
                    <a:pt x="18278" y="10439"/>
                  </a:cubicBezTo>
                  <a:lnTo>
                    <a:pt x="18278" y="10351"/>
                  </a:lnTo>
                  <a:close/>
                  <a:moveTo>
                    <a:pt x="18045" y="10235"/>
                  </a:moveTo>
                  <a:lnTo>
                    <a:pt x="18045" y="10235"/>
                  </a:lnTo>
                  <a:cubicBezTo>
                    <a:pt x="18073" y="10265"/>
                    <a:pt x="18131" y="10293"/>
                    <a:pt x="18189" y="10323"/>
                  </a:cubicBezTo>
                  <a:lnTo>
                    <a:pt x="18189" y="10439"/>
                  </a:lnTo>
                  <a:cubicBezTo>
                    <a:pt x="18161" y="10467"/>
                    <a:pt x="18103" y="10467"/>
                    <a:pt x="18073" y="10467"/>
                  </a:cubicBezTo>
                  <a:lnTo>
                    <a:pt x="18073" y="10439"/>
                  </a:lnTo>
                  <a:cubicBezTo>
                    <a:pt x="18073" y="10381"/>
                    <a:pt x="18045" y="10293"/>
                    <a:pt x="18045" y="10235"/>
                  </a:cubicBezTo>
                  <a:close/>
                  <a:moveTo>
                    <a:pt x="5463" y="9452"/>
                  </a:moveTo>
                  <a:cubicBezTo>
                    <a:pt x="5564" y="9577"/>
                    <a:pt x="5731" y="9660"/>
                    <a:pt x="5887" y="9660"/>
                  </a:cubicBezTo>
                  <a:cubicBezTo>
                    <a:pt x="5911" y="9660"/>
                    <a:pt x="5935" y="9658"/>
                    <a:pt x="5958" y="9654"/>
                  </a:cubicBezTo>
                  <a:lnTo>
                    <a:pt x="5986" y="9654"/>
                  </a:lnTo>
                  <a:cubicBezTo>
                    <a:pt x="5986" y="9742"/>
                    <a:pt x="6016" y="9828"/>
                    <a:pt x="6016" y="9916"/>
                  </a:cubicBezTo>
                  <a:cubicBezTo>
                    <a:pt x="6044" y="10061"/>
                    <a:pt x="6074" y="10207"/>
                    <a:pt x="6074" y="10323"/>
                  </a:cubicBezTo>
                  <a:cubicBezTo>
                    <a:pt x="5609" y="10381"/>
                    <a:pt x="5144" y="10381"/>
                    <a:pt x="4679" y="10409"/>
                  </a:cubicBezTo>
                  <a:cubicBezTo>
                    <a:pt x="4524" y="10424"/>
                    <a:pt x="4192" y="10479"/>
                    <a:pt x="3878" y="10479"/>
                  </a:cubicBezTo>
                  <a:cubicBezTo>
                    <a:pt x="3543" y="10479"/>
                    <a:pt x="3228" y="10416"/>
                    <a:pt x="3168" y="10177"/>
                  </a:cubicBezTo>
                  <a:cubicBezTo>
                    <a:pt x="3052" y="9712"/>
                    <a:pt x="3545" y="9770"/>
                    <a:pt x="3866" y="9712"/>
                  </a:cubicBezTo>
                  <a:cubicBezTo>
                    <a:pt x="4068" y="9712"/>
                    <a:pt x="4273" y="9684"/>
                    <a:pt x="4475" y="9654"/>
                  </a:cubicBezTo>
                  <a:cubicBezTo>
                    <a:pt x="4823" y="9596"/>
                    <a:pt x="5144" y="9510"/>
                    <a:pt x="5463" y="9452"/>
                  </a:cubicBezTo>
                  <a:close/>
                  <a:moveTo>
                    <a:pt x="10693" y="9568"/>
                  </a:moveTo>
                  <a:cubicBezTo>
                    <a:pt x="10751" y="9596"/>
                    <a:pt x="10781" y="9596"/>
                    <a:pt x="10809" y="9626"/>
                  </a:cubicBezTo>
                  <a:cubicBezTo>
                    <a:pt x="10955" y="9916"/>
                    <a:pt x="11072" y="10207"/>
                    <a:pt x="11188" y="10525"/>
                  </a:cubicBezTo>
                  <a:cubicBezTo>
                    <a:pt x="11014" y="10467"/>
                    <a:pt x="10751" y="10439"/>
                    <a:pt x="10665" y="10351"/>
                  </a:cubicBezTo>
                  <a:cubicBezTo>
                    <a:pt x="10577" y="10235"/>
                    <a:pt x="10577" y="9975"/>
                    <a:pt x="10607" y="9828"/>
                  </a:cubicBezTo>
                  <a:cubicBezTo>
                    <a:pt x="10607" y="9770"/>
                    <a:pt x="10635" y="9742"/>
                    <a:pt x="10665" y="9684"/>
                  </a:cubicBezTo>
                  <a:cubicBezTo>
                    <a:pt x="10723" y="9916"/>
                    <a:pt x="10839" y="10177"/>
                    <a:pt x="10925" y="10409"/>
                  </a:cubicBezTo>
                  <a:cubicBezTo>
                    <a:pt x="10934" y="10418"/>
                    <a:pt x="10943" y="10422"/>
                    <a:pt x="10951" y="10422"/>
                  </a:cubicBezTo>
                  <a:cubicBezTo>
                    <a:pt x="10969" y="10422"/>
                    <a:pt x="10983" y="10401"/>
                    <a:pt x="10983" y="10381"/>
                  </a:cubicBezTo>
                  <a:cubicBezTo>
                    <a:pt x="10867" y="10119"/>
                    <a:pt x="10781" y="9858"/>
                    <a:pt x="10693" y="9626"/>
                  </a:cubicBezTo>
                  <a:lnTo>
                    <a:pt x="10693" y="9568"/>
                  </a:lnTo>
                  <a:close/>
                  <a:moveTo>
                    <a:pt x="18917" y="10439"/>
                  </a:moveTo>
                  <a:lnTo>
                    <a:pt x="18917" y="10439"/>
                  </a:lnTo>
                  <a:cubicBezTo>
                    <a:pt x="18770" y="10498"/>
                    <a:pt x="18626" y="10525"/>
                    <a:pt x="18510" y="10525"/>
                  </a:cubicBezTo>
                  <a:lnTo>
                    <a:pt x="18480" y="10525"/>
                  </a:lnTo>
                  <a:lnTo>
                    <a:pt x="18917" y="10439"/>
                  </a:lnTo>
                  <a:close/>
                  <a:moveTo>
                    <a:pt x="18422" y="10525"/>
                  </a:moveTo>
                  <a:lnTo>
                    <a:pt x="18422" y="10556"/>
                  </a:lnTo>
                  <a:lnTo>
                    <a:pt x="18278" y="10556"/>
                  </a:lnTo>
                  <a:lnTo>
                    <a:pt x="18278" y="10525"/>
                  </a:lnTo>
                  <a:close/>
                  <a:moveTo>
                    <a:pt x="18219" y="10556"/>
                  </a:moveTo>
                  <a:lnTo>
                    <a:pt x="18219" y="10584"/>
                  </a:lnTo>
                  <a:lnTo>
                    <a:pt x="18103" y="10584"/>
                  </a:lnTo>
                  <a:cubicBezTo>
                    <a:pt x="18103" y="10584"/>
                    <a:pt x="18103" y="10556"/>
                    <a:pt x="18073" y="10556"/>
                  </a:cubicBezTo>
                  <a:close/>
                  <a:moveTo>
                    <a:pt x="11246" y="10061"/>
                  </a:moveTo>
                  <a:lnTo>
                    <a:pt x="11246" y="10061"/>
                  </a:lnTo>
                  <a:cubicBezTo>
                    <a:pt x="11362" y="10119"/>
                    <a:pt x="11448" y="10149"/>
                    <a:pt x="11537" y="10207"/>
                  </a:cubicBezTo>
                  <a:cubicBezTo>
                    <a:pt x="11595" y="10293"/>
                    <a:pt x="11653" y="10409"/>
                    <a:pt x="11681" y="10525"/>
                  </a:cubicBezTo>
                  <a:cubicBezTo>
                    <a:pt x="11711" y="10556"/>
                    <a:pt x="11739" y="10614"/>
                    <a:pt x="11739" y="10642"/>
                  </a:cubicBezTo>
                  <a:cubicBezTo>
                    <a:pt x="11653" y="10614"/>
                    <a:pt x="11564" y="10614"/>
                    <a:pt x="11478" y="10584"/>
                  </a:cubicBezTo>
                  <a:cubicBezTo>
                    <a:pt x="11390" y="10409"/>
                    <a:pt x="11332" y="10235"/>
                    <a:pt x="11246" y="10061"/>
                  </a:cubicBezTo>
                  <a:close/>
                  <a:moveTo>
                    <a:pt x="11595" y="10207"/>
                  </a:moveTo>
                  <a:lnTo>
                    <a:pt x="11595" y="10207"/>
                  </a:lnTo>
                  <a:cubicBezTo>
                    <a:pt x="11827" y="10293"/>
                    <a:pt x="12029" y="10381"/>
                    <a:pt x="12234" y="10439"/>
                  </a:cubicBezTo>
                  <a:lnTo>
                    <a:pt x="12408" y="10788"/>
                  </a:lnTo>
                  <a:cubicBezTo>
                    <a:pt x="12320" y="10758"/>
                    <a:pt x="12234" y="10758"/>
                    <a:pt x="12146" y="10730"/>
                  </a:cubicBezTo>
                  <a:cubicBezTo>
                    <a:pt x="12118" y="10642"/>
                    <a:pt x="12087" y="10525"/>
                    <a:pt x="12029" y="10439"/>
                  </a:cubicBezTo>
                  <a:cubicBezTo>
                    <a:pt x="12029" y="10427"/>
                    <a:pt x="12019" y="10419"/>
                    <a:pt x="12007" y="10419"/>
                  </a:cubicBezTo>
                  <a:cubicBezTo>
                    <a:pt x="11991" y="10419"/>
                    <a:pt x="11971" y="10434"/>
                    <a:pt x="11971" y="10467"/>
                  </a:cubicBezTo>
                  <a:cubicBezTo>
                    <a:pt x="12001" y="10556"/>
                    <a:pt x="12029" y="10642"/>
                    <a:pt x="12060" y="10700"/>
                  </a:cubicBezTo>
                  <a:cubicBezTo>
                    <a:pt x="12001" y="10700"/>
                    <a:pt x="11913" y="10672"/>
                    <a:pt x="11827" y="10672"/>
                  </a:cubicBezTo>
                  <a:cubicBezTo>
                    <a:pt x="11797" y="10614"/>
                    <a:pt x="11769" y="10584"/>
                    <a:pt x="11769" y="10556"/>
                  </a:cubicBezTo>
                  <a:lnTo>
                    <a:pt x="11595" y="10207"/>
                  </a:lnTo>
                  <a:close/>
                  <a:moveTo>
                    <a:pt x="1046" y="9421"/>
                  </a:moveTo>
                  <a:lnTo>
                    <a:pt x="1046" y="9886"/>
                  </a:lnTo>
                  <a:cubicBezTo>
                    <a:pt x="930" y="10177"/>
                    <a:pt x="844" y="10498"/>
                    <a:pt x="728" y="10816"/>
                  </a:cubicBezTo>
                  <a:cubicBezTo>
                    <a:pt x="670" y="10642"/>
                    <a:pt x="639" y="10498"/>
                    <a:pt x="612" y="10323"/>
                  </a:cubicBezTo>
                  <a:cubicBezTo>
                    <a:pt x="756" y="10002"/>
                    <a:pt x="902" y="9712"/>
                    <a:pt x="1046" y="9421"/>
                  </a:cubicBezTo>
                  <a:close/>
                  <a:moveTo>
                    <a:pt x="7004" y="9568"/>
                  </a:moveTo>
                  <a:lnTo>
                    <a:pt x="7004" y="9568"/>
                  </a:lnTo>
                  <a:cubicBezTo>
                    <a:pt x="7353" y="9712"/>
                    <a:pt x="7729" y="9828"/>
                    <a:pt x="8108" y="9975"/>
                  </a:cubicBezTo>
                  <a:cubicBezTo>
                    <a:pt x="8515" y="10119"/>
                    <a:pt x="9066" y="10235"/>
                    <a:pt x="9472" y="10467"/>
                  </a:cubicBezTo>
                  <a:cubicBezTo>
                    <a:pt x="9124" y="10614"/>
                    <a:pt x="8775" y="10700"/>
                    <a:pt x="8426" y="10816"/>
                  </a:cubicBezTo>
                  <a:cubicBezTo>
                    <a:pt x="8252" y="10758"/>
                    <a:pt x="8078" y="10672"/>
                    <a:pt x="7934" y="10584"/>
                  </a:cubicBezTo>
                  <a:lnTo>
                    <a:pt x="7934" y="10556"/>
                  </a:lnTo>
                  <a:cubicBezTo>
                    <a:pt x="7934" y="10409"/>
                    <a:pt x="7903" y="10265"/>
                    <a:pt x="7876" y="10119"/>
                  </a:cubicBezTo>
                  <a:cubicBezTo>
                    <a:pt x="7863" y="10094"/>
                    <a:pt x="7845" y="10085"/>
                    <a:pt x="7831" y="10085"/>
                  </a:cubicBezTo>
                  <a:cubicBezTo>
                    <a:pt x="7812" y="10085"/>
                    <a:pt x="7800" y="10102"/>
                    <a:pt x="7817" y="10119"/>
                  </a:cubicBezTo>
                  <a:cubicBezTo>
                    <a:pt x="7845" y="10265"/>
                    <a:pt x="7876" y="10409"/>
                    <a:pt x="7876" y="10556"/>
                  </a:cubicBezTo>
                  <a:cubicBezTo>
                    <a:pt x="7845" y="10525"/>
                    <a:pt x="7787" y="10498"/>
                    <a:pt x="7759" y="10498"/>
                  </a:cubicBezTo>
                  <a:lnTo>
                    <a:pt x="7585" y="9886"/>
                  </a:lnTo>
                  <a:cubicBezTo>
                    <a:pt x="7585" y="9872"/>
                    <a:pt x="7570" y="9865"/>
                    <a:pt x="7556" y="9865"/>
                  </a:cubicBezTo>
                  <a:cubicBezTo>
                    <a:pt x="7541" y="9865"/>
                    <a:pt x="7527" y="9872"/>
                    <a:pt x="7527" y="9886"/>
                  </a:cubicBezTo>
                  <a:cubicBezTo>
                    <a:pt x="7585" y="10091"/>
                    <a:pt x="7643" y="10265"/>
                    <a:pt x="7701" y="10467"/>
                  </a:cubicBezTo>
                  <a:cubicBezTo>
                    <a:pt x="7613" y="10409"/>
                    <a:pt x="7555" y="10381"/>
                    <a:pt x="7497" y="10351"/>
                  </a:cubicBezTo>
                  <a:cubicBezTo>
                    <a:pt x="7439" y="10149"/>
                    <a:pt x="7353" y="9916"/>
                    <a:pt x="7264" y="9684"/>
                  </a:cubicBezTo>
                  <a:cubicBezTo>
                    <a:pt x="7264" y="9684"/>
                    <a:pt x="7206" y="9684"/>
                    <a:pt x="7236" y="9712"/>
                  </a:cubicBezTo>
                  <a:cubicBezTo>
                    <a:pt x="7294" y="9916"/>
                    <a:pt x="7380" y="10119"/>
                    <a:pt x="7411" y="10351"/>
                  </a:cubicBezTo>
                  <a:cubicBezTo>
                    <a:pt x="7353" y="10323"/>
                    <a:pt x="7294" y="10293"/>
                    <a:pt x="7206" y="10265"/>
                  </a:cubicBezTo>
                  <a:cubicBezTo>
                    <a:pt x="7120" y="10033"/>
                    <a:pt x="7062" y="9800"/>
                    <a:pt x="7004" y="9568"/>
                  </a:cubicBezTo>
                  <a:close/>
                  <a:moveTo>
                    <a:pt x="5667" y="10642"/>
                  </a:moveTo>
                  <a:cubicBezTo>
                    <a:pt x="5725" y="10788"/>
                    <a:pt x="5811" y="10962"/>
                    <a:pt x="5870" y="11107"/>
                  </a:cubicBezTo>
                  <a:lnTo>
                    <a:pt x="5842" y="11079"/>
                  </a:lnTo>
                  <a:cubicBezTo>
                    <a:pt x="5811" y="11079"/>
                    <a:pt x="5725" y="11048"/>
                    <a:pt x="5667" y="11048"/>
                  </a:cubicBezTo>
                  <a:cubicBezTo>
                    <a:pt x="5637" y="10962"/>
                    <a:pt x="5609" y="10904"/>
                    <a:pt x="5579" y="10816"/>
                  </a:cubicBezTo>
                  <a:cubicBezTo>
                    <a:pt x="5551" y="10788"/>
                    <a:pt x="5493" y="10730"/>
                    <a:pt x="5463" y="10672"/>
                  </a:cubicBezTo>
                  <a:lnTo>
                    <a:pt x="5463" y="10672"/>
                  </a:lnTo>
                  <a:cubicBezTo>
                    <a:pt x="5493" y="10730"/>
                    <a:pt x="5551" y="10816"/>
                    <a:pt x="5579" y="10874"/>
                  </a:cubicBezTo>
                  <a:cubicBezTo>
                    <a:pt x="5609" y="10932"/>
                    <a:pt x="5637" y="10990"/>
                    <a:pt x="5637" y="11021"/>
                  </a:cubicBezTo>
                  <a:cubicBezTo>
                    <a:pt x="5435" y="10962"/>
                    <a:pt x="5202" y="10846"/>
                    <a:pt x="5028" y="10700"/>
                  </a:cubicBezTo>
                  <a:cubicBezTo>
                    <a:pt x="5172" y="10672"/>
                    <a:pt x="5319" y="10672"/>
                    <a:pt x="5463" y="10672"/>
                  </a:cubicBezTo>
                  <a:cubicBezTo>
                    <a:pt x="5551" y="10672"/>
                    <a:pt x="5609" y="10672"/>
                    <a:pt x="5667" y="10642"/>
                  </a:cubicBezTo>
                  <a:close/>
                  <a:moveTo>
                    <a:pt x="5915" y="10637"/>
                  </a:moveTo>
                  <a:cubicBezTo>
                    <a:pt x="5906" y="10644"/>
                    <a:pt x="5900" y="10658"/>
                    <a:pt x="5900" y="10672"/>
                  </a:cubicBezTo>
                  <a:cubicBezTo>
                    <a:pt x="5958" y="10788"/>
                    <a:pt x="6016" y="10904"/>
                    <a:pt x="6074" y="10990"/>
                  </a:cubicBezTo>
                  <a:cubicBezTo>
                    <a:pt x="6102" y="11048"/>
                    <a:pt x="6132" y="11107"/>
                    <a:pt x="6160" y="11137"/>
                  </a:cubicBezTo>
                  <a:cubicBezTo>
                    <a:pt x="6074" y="11137"/>
                    <a:pt x="5986" y="11137"/>
                    <a:pt x="5928" y="11107"/>
                  </a:cubicBezTo>
                  <a:cubicBezTo>
                    <a:pt x="5870" y="10962"/>
                    <a:pt x="5783" y="10788"/>
                    <a:pt x="5725" y="10642"/>
                  </a:cubicBezTo>
                  <a:cubicBezTo>
                    <a:pt x="5789" y="10642"/>
                    <a:pt x="5852" y="10640"/>
                    <a:pt x="5915" y="10637"/>
                  </a:cubicBezTo>
                  <a:close/>
                  <a:moveTo>
                    <a:pt x="12445" y="6939"/>
                  </a:moveTo>
                  <a:cubicBezTo>
                    <a:pt x="12479" y="6939"/>
                    <a:pt x="12515" y="6943"/>
                    <a:pt x="12552" y="6953"/>
                  </a:cubicBezTo>
                  <a:cubicBezTo>
                    <a:pt x="12901" y="7039"/>
                    <a:pt x="13250" y="7534"/>
                    <a:pt x="13512" y="7794"/>
                  </a:cubicBezTo>
                  <a:cubicBezTo>
                    <a:pt x="14005" y="8289"/>
                    <a:pt x="14528" y="8782"/>
                    <a:pt x="15051" y="9247"/>
                  </a:cubicBezTo>
                  <a:cubicBezTo>
                    <a:pt x="15314" y="9479"/>
                    <a:pt x="15632" y="9654"/>
                    <a:pt x="15895" y="9886"/>
                  </a:cubicBezTo>
                  <a:cubicBezTo>
                    <a:pt x="16127" y="10061"/>
                    <a:pt x="16360" y="10235"/>
                    <a:pt x="16650" y="10351"/>
                  </a:cubicBezTo>
                  <a:cubicBezTo>
                    <a:pt x="16969" y="10498"/>
                    <a:pt x="17290" y="10498"/>
                    <a:pt x="17580" y="10584"/>
                  </a:cubicBezTo>
                  <a:cubicBezTo>
                    <a:pt x="17899" y="10672"/>
                    <a:pt x="17871" y="10788"/>
                    <a:pt x="17580" y="10962"/>
                  </a:cubicBezTo>
                  <a:cubicBezTo>
                    <a:pt x="17434" y="11048"/>
                    <a:pt x="17259" y="11107"/>
                    <a:pt x="17085" y="11137"/>
                  </a:cubicBezTo>
                  <a:cubicBezTo>
                    <a:pt x="16911" y="11079"/>
                    <a:pt x="16767" y="11048"/>
                    <a:pt x="16592" y="10990"/>
                  </a:cubicBezTo>
                  <a:cubicBezTo>
                    <a:pt x="16272" y="10904"/>
                    <a:pt x="15953" y="10758"/>
                    <a:pt x="15604" y="10700"/>
                  </a:cubicBezTo>
                  <a:cubicBezTo>
                    <a:pt x="15167" y="10614"/>
                    <a:pt x="14791" y="10556"/>
                    <a:pt x="14384" y="10351"/>
                  </a:cubicBezTo>
                  <a:cubicBezTo>
                    <a:pt x="14500" y="10323"/>
                    <a:pt x="14617" y="10265"/>
                    <a:pt x="14675" y="10149"/>
                  </a:cubicBezTo>
                  <a:cubicBezTo>
                    <a:pt x="14761" y="9858"/>
                    <a:pt x="14675" y="9510"/>
                    <a:pt x="14412" y="9421"/>
                  </a:cubicBezTo>
                  <a:cubicBezTo>
                    <a:pt x="14296" y="9393"/>
                    <a:pt x="14179" y="9393"/>
                    <a:pt x="14035" y="9363"/>
                  </a:cubicBezTo>
                  <a:cubicBezTo>
                    <a:pt x="14093" y="9335"/>
                    <a:pt x="14093" y="9247"/>
                    <a:pt x="14005" y="9189"/>
                  </a:cubicBezTo>
                  <a:cubicBezTo>
                    <a:pt x="13831" y="9103"/>
                    <a:pt x="13629" y="9015"/>
                    <a:pt x="13454" y="8870"/>
                  </a:cubicBezTo>
                  <a:cubicBezTo>
                    <a:pt x="13222" y="8724"/>
                    <a:pt x="13047" y="8492"/>
                    <a:pt x="12843" y="8289"/>
                  </a:cubicBezTo>
                  <a:cubicBezTo>
                    <a:pt x="12524" y="7969"/>
                    <a:pt x="12234" y="7592"/>
                    <a:pt x="11943" y="7243"/>
                  </a:cubicBezTo>
                  <a:cubicBezTo>
                    <a:pt x="11943" y="7213"/>
                    <a:pt x="11943" y="7155"/>
                    <a:pt x="11971" y="7127"/>
                  </a:cubicBezTo>
                  <a:cubicBezTo>
                    <a:pt x="12118" y="7053"/>
                    <a:pt x="12264" y="6939"/>
                    <a:pt x="12445" y="6939"/>
                  </a:cubicBezTo>
                  <a:close/>
                  <a:moveTo>
                    <a:pt x="6539" y="10556"/>
                  </a:moveTo>
                  <a:lnTo>
                    <a:pt x="6713" y="10990"/>
                  </a:lnTo>
                  <a:cubicBezTo>
                    <a:pt x="6741" y="11048"/>
                    <a:pt x="6799" y="11137"/>
                    <a:pt x="6830" y="11223"/>
                  </a:cubicBezTo>
                  <a:cubicBezTo>
                    <a:pt x="6771" y="11195"/>
                    <a:pt x="6683" y="11195"/>
                    <a:pt x="6625" y="11195"/>
                  </a:cubicBezTo>
                  <a:cubicBezTo>
                    <a:pt x="6567" y="11079"/>
                    <a:pt x="6539" y="10932"/>
                    <a:pt x="6481" y="10816"/>
                  </a:cubicBezTo>
                  <a:cubicBezTo>
                    <a:pt x="6472" y="10808"/>
                    <a:pt x="6463" y="10804"/>
                    <a:pt x="6456" y="10804"/>
                  </a:cubicBezTo>
                  <a:cubicBezTo>
                    <a:pt x="6437" y="10804"/>
                    <a:pt x="6423" y="10825"/>
                    <a:pt x="6423" y="10846"/>
                  </a:cubicBezTo>
                  <a:cubicBezTo>
                    <a:pt x="6481" y="10962"/>
                    <a:pt x="6509" y="11079"/>
                    <a:pt x="6567" y="11195"/>
                  </a:cubicBezTo>
                  <a:cubicBezTo>
                    <a:pt x="6509" y="11195"/>
                    <a:pt x="6451" y="11165"/>
                    <a:pt x="6393" y="11165"/>
                  </a:cubicBezTo>
                  <a:cubicBezTo>
                    <a:pt x="6365" y="11048"/>
                    <a:pt x="6307" y="10932"/>
                    <a:pt x="6276" y="10816"/>
                  </a:cubicBezTo>
                  <a:cubicBezTo>
                    <a:pt x="6265" y="10805"/>
                    <a:pt x="6248" y="10798"/>
                    <a:pt x="6235" y="10798"/>
                  </a:cubicBezTo>
                  <a:cubicBezTo>
                    <a:pt x="6215" y="10798"/>
                    <a:pt x="6202" y="10812"/>
                    <a:pt x="6218" y="10846"/>
                  </a:cubicBezTo>
                  <a:cubicBezTo>
                    <a:pt x="6248" y="10932"/>
                    <a:pt x="6307" y="11048"/>
                    <a:pt x="6334" y="11165"/>
                  </a:cubicBezTo>
                  <a:lnTo>
                    <a:pt x="6218" y="11165"/>
                  </a:lnTo>
                  <a:cubicBezTo>
                    <a:pt x="6190" y="11137"/>
                    <a:pt x="6190" y="11107"/>
                    <a:pt x="6160" y="11079"/>
                  </a:cubicBezTo>
                  <a:cubicBezTo>
                    <a:pt x="6102" y="10932"/>
                    <a:pt x="6016" y="10788"/>
                    <a:pt x="5958" y="10642"/>
                  </a:cubicBezTo>
                  <a:cubicBezTo>
                    <a:pt x="5955" y="10639"/>
                    <a:pt x="5952" y="10636"/>
                    <a:pt x="5949" y="10635"/>
                  </a:cubicBezTo>
                  <a:lnTo>
                    <a:pt x="5949" y="10635"/>
                  </a:lnTo>
                  <a:cubicBezTo>
                    <a:pt x="6134" y="10623"/>
                    <a:pt x="6315" y="10597"/>
                    <a:pt x="6481" y="10556"/>
                  </a:cubicBezTo>
                  <a:close/>
                  <a:moveTo>
                    <a:pt x="6074" y="9626"/>
                  </a:moveTo>
                  <a:cubicBezTo>
                    <a:pt x="6102" y="9712"/>
                    <a:pt x="6160" y="9828"/>
                    <a:pt x="6190" y="9886"/>
                  </a:cubicBezTo>
                  <a:cubicBezTo>
                    <a:pt x="6365" y="10265"/>
                    <a:pt x="6799" y="10351"/>
                    <a:pt x="7178" y="10498"/>
                  </a:cubicBezTo>
                  <a:cubicBezTo>
                    <a:pt x="7439" y="10614"/>
                    <a:pt x="7701" y="10788"/>
                    <a:pt x="7992" y="10932"/>
                  </a:cubicBezTo>
                  <a:cubicBezTo>
                    <a:pt x="7903" y="10962"/>
                    <a:pt x="7817" y="10990"/>
                    <a:pt x="7701" y="11021"/>
                  </a:cubicBezTo>
                  <a:cubicBezTo>
                    <a:pt x="7497" y="11107"/>
                    <a:pt x="7264" y="11165"/>
                    <a:pt x="7032" y="11223"/>
                  </a:cubicBezTo>
                  <a:cubicBezTo>
                    <a:pt x="6946" y="10962"/>
                    <a:pt x="6799" y="10700"/>
                    <a:pt x="6683" y="10439"/>
                  </a:cubicBezTo>
                  <a:cubicBezTo>
                    <a:pt x="6683" y="10430"/>
                    <a:pt x="6678" y="10427"/>
                    <a:pt x="6671" y="10427"/>
                  </a:cubicBezTo>
                  <a:cubicBezTo>
                    <a:pt x="6654" y="10427"/>
                    <a:pt x="6625" y="10448"/>
                    <a:pt x="6625" y="10467"/>
                  </a:cubicBezTo>
                  <a:cubicBezTo>
                    <a:pt x="6741" y="10730"/>
                    <a:pt x="6857" y="10962"/>
                    <a:pt x="6974" y="11223"/>
                  </a:cubicBezTo>
                  <a:lnTo>
                    <a:pt x="6888" y="11223"/>
                  </a:lnTo>
                  <a:lnTo>
                    <a:pt x="6888" y="11195"/>
                  </a:lnTo>
                  <a:cubicBezTo>
                    <a:pt x="6771" y="10962"/>
                    <a:pt x="6655" y="10758"/>
                    <a:pt x="6567" y="10525"/>
                  </a:cubicBezTo>
                  <a:cubicBezTo>
                    <a:pt x="6621" y="10446"/>
                    <a:pt x="6575" y="10290"/>
                    <a:pt x="6453" y="10290"/>
                  </a:cubicBezTo>
                  <a:cubicBezTo>
                    <a:pt x="6443" y="10290"/>
                    <a:pt x="6433" y="10291"/>
                    <a:pt x="6423" y="10293"/>
                  </a:cubicBezTo>
                  <a:cubicBezTo>
                    <a:pt x="6307" y="10323"/>
                    <a:pt x="6218" y="10323"/>
                    <a:pt x="6132" y="10323"/>
                  </a:cubicBezTo>
                  <a:cubicBezTo>
                    <a:pt x="6132" y="10235"/>
                    <a:pt x="6102" y="10149"/>
                    <a:pt x="6074" y="10061"/>
                  </a:cubicBezTo>
                  <a:cubicBezTo>
                    <a:pt x="6074" y="9916"/>
                    <a:pt x="6044" y="9770"/>
                    <a:pt x="6016" y="9626"/>
                  </a:cubicBezTo>
                  <a:close/>
                  <a:moveTo>
                    <a:pt x="21474" y="10874"/>
                  </a:moveTo>
                  <a:lnTo>
                    <a:pt x="21648" y="11137"/>
                  </a:lnTo>
                  <a:lnTo>
                    <a:pt x="21560" y="11397"/>
                  </a:lnTo>
                  <a:cubicBezTo>
                    <a:pt x="21474" y="11369"/>
                    <a:pt x="21385" y="11369"/>
                    <a:pt x="21269" y="11369"/>
                  </a:cubicBezTo>
                  <a:cubicBezTo>
                    <a:pt x="21327" y="11195"/>
                    <a:pt x="21416" y="11021"/>
                    <a:pt x="21474" y="10874"/>
                  </a:cubicBezTo>
                  <a:close/>
                  <a:moveTo>
                    <a:pt x="20951" y="9886"/>
                  </a:moveTo>
                  <a:cubicBezTo>
                    <a:pt x="21125" y="10033"/>
                    <a:pt x="21269" y="10207"/>
                    <a:pt x="21357" y="10498"/>
                  </a:cubicBezTo>
                  <a:cubicBezTo>
                    <a:pt x="21385" y="10614"/>
                    <a:pt x="21416" y="10700"/>
                    <a:pt x="21443" y="10816"/>
                  </a:cubicBezTo>
                  <a:cubicBezTo>
                    <a:pt x="21385" y="10932"/>
                    <a:pt x="21357" y="11048"/>
                    <a:pt x="21299" y="11165"/>
                  </a:cubicBezTo>
                  <a:cubicBezTo>
                    <a:pt x="21269" y="11223"/>
                    <a:pt x="21241" y="11281"/>
                    <a:pt x="21211" y="11369"/>
                  </a:cubicBezTo>
                  <a:lnTo>
                    <a:pt x="20951" y="11369"/>
                  </a:lnTo>
                  <a:cubicBezTo>
                    <a:pt x="20688" y="11397"/>
                    <a:pt x="20397" y="11427"/>
                    <a:pt x="20137" y="11455"/>
                  </a:cubicBezTo>
                  <a:cubicBezTo>
                    <a:pt x="20137" y="11427"/>
                    <a:pt x="20107" y="11427"/>
                    <a:pt x="20107" y="11427"/>
                  </a:cubicBezTo>
                  <a:cubicBezTo>
                    <a:pt x="20049" y="11427"/>
                    <a:pt x="19991" y="11455"/>
                    <a:pt x="19963" y="11455"/>
                  </a:cubicBezTo>
                  <a:lnTo>
                    <a:pt x="19091" y="11455"/>
                  </a:lnTo>
                  <a:cubicBezTo>
                    <a:pt x="19061" y="11397"/>
                    <a:pt x="19061" y="11339"/>
                    <a:pt x="19033" y="11311"/>
                  </a:cubicBezTo>
                  <a:cubicBezTo>
                    <a:pt x="19410" y="11223"/>
                    <a:pt x="19933" y="11195"/>
                    <a:pt x="20311" y="11021"/>
                  </a:cubicBezTo>
                  <a:lnTo>
                    <a:pt x="20311" y="11021"/>
                  </a:lnTo>
                  <a:cubicBezTo>
                    <a:pt x="20281" y="11079"/>
                    <a:pt x="20253" y="11165"/>
                    <a:pt x="20223" y="11223"/>
                  </a:cubicBezTo>
                  <a:cubicBezTo>
                    <a:pt x="20206" y="11259"/>
                    <a:pt x="20222" y="11284"/>
                    <a:pt x="20243" y="11284"/>
                  </a:cubicBezTo>
                  <a:cubicBezTo>
                    <a:pt x="20256" y="11284"/>
                    <a:pt x="20271" y="11275"/>
                    <a:pt x="20281" y="11253"/>
                  </a:cubicBezTo>
                  <a:cubicBezTo>
                    <a:pt x="20311" y="11165"/>
                    <a:pt x="20370" y="11079"/>
                    <a:pt x="20397" y="10990"/>
                  </a:cubicBezTo>
                  <a:cubicBezTo>
                    <a:pt x="20486" y="10932"/>
                    <a:pt x="20544" y="10904"/>
                    <a:pt x="20602" y="10846"/>
                  </a:cubicBezTo>
                  <a:cubicBezTo>
                    <a:pt x="20746" y="10730"/>
                    <a:pt x="20804" y="10467"/>
                    <a:pt x="20746" y="10265"/>
                  </a:cubicBezTo>
                  <a:cubicBezTo>
                    <a:pt x="20804" y="10149"/>
                    <a:pt x="20893" y="10002"/>
                    <a:pt x="20951" y="9886"/>
                  </a:cubicBezTo>
                  <a:close/>
                  <a:moveTo>
                    <a:pt x="21676" y="11165"/>
                  </a:moveTo>
                  <a:cubicBezTo>
                    <a:pt x="21734" y="11253"/>
                    <a:pt x="21822" y="11311"/>
                    <a:pt x="21908" y="11397"/>
                  </a:cubicBezTo>
                  <a:cubicBezTo>
                    <a:pt x="21966" y="11427"/>
                    <a:pt x="21997" y="11455"/>
                    <a:pt x="22055" y="11485"/>
                  </a:cubicBezTo>
                  <a:cubicBezTo>
                    <a:pt x="21966" y="11660"/>
                    <a:pt x="21908" y="11834"/>
                    <a:pt x="21822" y="12036"/>
                  </a:cubicBezTo>
                  <a:cubicBezTo>
                    <a:pt x="21850" y="11862"/>
                    <a:pt x="21850" y="11746"/>
                    <a:pt x="21792" y="11630"/>
                  </a:cubicBezTo>
                  <a:cubicBezTo>
                    <a:pt x="21822" y="11571"/>
                    <a:pt x="21850" y="11485"/>
                    <a:pt x="21880" y="11427"/>
                  </a:cubicBezTo>
                  <a:cubicBezTo>
                    <a:pt x="21900" y="11406"/>
                    <a:pt x="21877" y="11386"/>
                    <a:pt x="21861" y="11386"/>
                  </a:cubicBezTo>
                  <a:cubicBezTo>
                    <a:pt x="21855" y="11386"/>
                    <a:pt x="21850" y="11389"/>
                    <a:pt x="21850" y="11397"/>
                  </a:cubicBezTo>
                  <a:lnTo>
                    <a:pt x="21764" y="11571"/>
                  </a:lnTo>
                  <a:cubicBezTo>
                    <a:pt x="21734" y="11513"/>
                    <a:pt x="21676" y="11455"/>
                    <a:pt x="21590" y="11427"/>
                  </a:cubicBezTo>
                  <a:lnTo>
                    <a:pt x="21676" y="11165"/>
                  </a:lnTo>
                  <a:close/>
                  <a:moveTo>
                    <a:pt x="9008" y="12094"/>
                  </a:moveTo>
                  <a:lnTo>
                    <a:pt x="9008" y="12125"/>
                  </a:lnTo>
                  <a:lnTo>
                    <a:pt x="8980" y="12125"/>
                  </a:lnTo>
                  <a:cubicBezTo>
                    <a:pt x="8980" y="12094"/>
                    <a:pt x="8980" y="12094"/>
                    <a:pt x="9008" y="12094"/>
                  </a:cubicBezTo>
                  <a:close/>
                  <a:moveTo>
                    <a:pt x="10549" y="11485"/>
                  </a:moveTo>
                  <a:cubicBezTo>
                    <a:pt x="10665" y="11718"/>
                    <a:pt x="10781" y="11950"/>
                    <a:pt x="10897" y="12211"/>
                  </a:cubicBezTo>
                  <a:cubicBezTo>
                    <a:pt x="10518" y="12067"/>
                    <a:pt x="10170" y="11950"/>
                    <a:pt x="9793" y="11804"/>
                  </a:cubicBezTo>
                  <a:cubicBezTo>
                    <a:pt x="9995" y="11718"/>
                    <a:pt x="10170" y="11660"/>
                    <a:pt x="10374" y="11571"/>
                  </a:cubicBezTo>
                  <a:lnTo>
                    <a:pt x="10549" y="11485"/>
                  </a:lnTo>
                  <a:close/>
                  <a:moveTo>
                    <a:pt x="21385" y="11602"/>
                  </a:moveTo>
                  <a:cubicBezTo>
                    <a:pt x="21416" y="11630"/>
                    <a:pt x="21443" y="11630"/>
                    <a:pt x="21474" y="11660"/>
                  </a:cubicBezTo>
                  <a:cubicBezTo>
                    <a:pt x="21474" y="11688"/>
                    <a:pt x="21443" y="11746"/>
                    <a:pt x="21443" y="11804"/>
                  </a:cubicBezTo>
                  <a:cubicBezTo>
                    <a:pt x="21443" y="11804"/>
                    <a:pt x="21443" y="11834"/>
                    <a:pt x="21474" y="11834"/>
                  </a:cubicBezTo>
                  <a:cubicBezTo>
                    <a:pt x="21502" y="11834"/>
                    <a:pt x="21532" y="11804"/>
                    <a:pt x="21502" y="11776"/>
                  </a:cubicBezTo>
                  <a:cubicBezTo>
                    <a:pt x="21502" y="11776"/>
                    <a:pt x="21502" y="11746"/>
                    <a:pt x="21532" y="11688"/>
                  </a:cubicBezTo>
                  <a:cubicBezTo>
                    <a:pt x="21590" y="11746"/>
                    <a:pt x="21618" y="11834"/>
                    <a:pt x="21560" y="11978"/>
                  </a:cubicBezTo>
                  <a:cubicBezTo>
                    <a:pt x="21502" y="12183"/>
                    <a:pt x="21269" y="12211"/>
                    <a:pt x="21067" y="12211"/>
                  </a:cubicBezTo>
                  <a:cubicBezTo>
                    <a:pt x="21095" y="12183"/>
                    <a:pt x="21095" y="12153"/>
                    <a:pt x="21125" y="12125"/>
                  </a:cubicBezTo>
                  <a:cubicBezTo>
                    <a:pt x="21211" y="11950"/>
                    <a:pt x="21299" y="11804"/>
                    <a:pt x="21385" y="11630"/>
                  </a:cubicBezTo>
                  <a:lnTo>
                    <a:pt x="21385" y="11602"/>
                  </a:lnTo>
                  <a:close/>
                  <a:moveTo>
                    <a:pt x="9212" y="12008"/>
                  </a:moveTo>
                  <a:cubicBezTo>
                    <a:pt x="9240" y="12094"/>
                    <a:pt x="9270" y="12183"/>
                    <a:pt x="9298" y="12241"/>
                  </a:cubicBezTo>
                  <a:cubicBezTo>
                    <a:pt x="9212" y="12211"/>
                    <a:pt x="9124" y="12183"/>
                    <a:pt x="9066" y="12153"/>
                  </a:cubicBezTo>
                  <a:cubicBezTo>
                    <a:pt x="9038" y="12125"/>
                    <a:pt x="9038" y="12094"/>
                    <a:pt x="9038" y="12094"/>
                  </a:cubicBezTo>
                  <a:lnTo>
                    <a:pt x="9212" y="12008"/>
                  </a:lnTo>
                  <a:close/>
                  <a:moveTo>
                    <a:pt x="6974" y="11862"/>
                  </a:moveTo>
                  <a:cubicBezTo>
                    <a:pt x="7032" y="11920"/>
                    <a:pt x="7062" y="11978"/>
                    <a:pt x="7090" y="12036"/>
                  </a:cubicBezTo>
                  <a:cubicBezTo>
                    <a:pt x="7120" y="12067"/>
                    <a:pt x="7264" y="12211"/>
                    <a:pt x="7236" y="12269"/>
                  </a:cubicBezTo>
                  <a:cubicBezTo>
                    <a:pt x="7236" y="12299"/>
                    <a:pt x="7264" y="12299"/>
                    <a:pt x="7264" y="12299"/>
                  </a:cubicBezTo>
                  <a:cubicBezTo>
                    <a:pt x="7206" y="12327"/>
                    <a:pt x="7148" y="12327"/>
                    <a:pt x="7090" y="12357"/>
                  </a:cubicBezTo>
                  <a:cubicBezTo>
                    <a:pt x="7004" y="12183"/>
                    <a:pt x="6888" y="12036"/>
                    <a:pt x="6771" y="11920"/>
                  </a:cubicBezTo>
                  <a:cubicBezTo>
                    <a:pt x="6830" y="11892"/>
                    <a:pt x="6916" y="11862"/>
                    <a:pt x="6974" y="11862"/>
                  </a:cubicBezTo>
                  <a:close/>
                  <a:moveTo>
                    <a:pt x="6713" y="11950"/>
                  </a:moveTo>
                  <a:lnTo>
                    <a:pt x="6713" y="11950"/>
                  </a:lnTo>
                  <a:cubicBezTo>
                    <a:pt x="6830" y="12094"/>
                    <a:pt x="6916" y="12211"/>
                    <a:pt x="7004" y="12357"/>
                  </a:cubicBezTo>
                  <a:cubicBezTo>
                    <a:pt x="7004" y="12385"/>
                    <a:pt x="6974" y="12385"/>
                    <a:pt x="6946" y="12385"/>
                  </a:cubicBezTo>
                  <a:lnTo>
                    <a:pt x="6946" y="12357"/>
                  </a:lnTo>
                  <a:cubicBezTo>
                    <a:pt x="6888" y="12211"/>
                    <a:pt x="6799" y="12094"/>
                    <a:pt x="6713" y="11950"/>
                  </a:cubicBezTo>
                  <a:close/>
                  <a:moveTo>
                    <a:pt x="10897" y="9654"/>
                  </a:moveTo>
                  <a:lnTo>
                    <a:pt x="10897" y="9654"/>
                  </a:lnTo>
                  <a:cubicBezTo>
                    <a:pt x="11246" y="9770"/>
                    <a:pt x="11653" y="9886"/>
                    <a:pt x="12029" y="9944"/>
                  </a:cubicBezTo>
                  <a:cubicBezTo>
                    <a:pt x="12408" y="10002"/>
                    <a:pt x="12727" y="10091"/>
                    <a:pt x="13106" y="10235"/>
                  </a:cubicBezTo>
                  <a:cubicBezTo>
                    <a:pt x="13366" y="10351"/>
                    <a:pt x="13570" y="10409"/>
                    <a:pt x="13861" y="10409"/>
                  </a:cubicBezTo>
                  <a:cubicBezTo>
                    <a:pt x="13947" y="10409"/>
                    <a:pt x="14063" y="10409"/>
                    <a:pt x="14210" y="10381"/>
                  </a:cubicBezTo>
                  <a:lnTo>
                    <a:pt x="14210" y="10381"/>
                  </a:lnTo>
                  <a:cubicBezTo>
                    <a:pt x="14179" y="10439"/>
                    <a:pt x="14179" y="10498"/>
                    <a:pt x="14238" y="10525"/>
                  </a:cubicBezTo>
                  <a:cubicBezTo>
                    <a:pt x="14675" y="10730"/>
                    <a:pt x="15081" y="10788"/>
                    <a:pt x="15546" y="10874"/>
                  </a:cubicBezTo>
                  <a:cubicBezTo>
                    <a:pt x="16011" y="10990"/>
                    <a:pt x="16476" y="11137"/>
                    <a:pt x="16941" y="11281"/>
                  </a:cubicBezTo>
                  <a:cubicBezTo>
                    <a:pt x="16941" y="11339"/>
                    <a:pt x="16999" y="11369"/>
                    <a:pt x="17057" y="11369"/>
                  </a:cubicBezTo>
                  <a:cubicBezTo>
                    <a:pt x="17085" y="11369"/>
                    <a:pt x="17085" y="11339"/>
                    <a:pt x="17115" y="11339"/>
                  </a:cubicBezTo>
                  <a:cubicBezTo>
                    <a:pt x="17376" y="11485"/>
                    <a:pt x="17580" y="11718"/>
                    <a:pt x="17522" y="12067"/>
                  </a:cubicBezTo>
                  <a:cubicBezTo>
                    <a:pt x="17492" y="12299"/>
                    <a:pt x="17406" y="12357"/>
                    <a:pt x="17173" y="12385"/>
                  </a:cubicBezTo>
                  <a:cubicBezTo>
                    <a:pt x="17104" y="12397"/>
                    <a:pt x="17033" y="12403"/>
                    <a:pt x="16961" y="12403"/>
                  </a:cubicBezTo>
                  <a:cubicBezTo>
                    <a:pt x="16518" y="12403"/>
                    <a:pt x="16028" y="12194"/>
                    <a:pt x="15604" y="12094"/>
                  </a:cubicBezTo>
                  <a:cubicBezTo>
                    <a:pt x="15430" y="12036"/>
                    <a:pt x="15256" y="11978"/>
                    <a:pt x="15109" y="11920"/>
                  </a:cubicBezTo>
                  <a:lnTo>
                    <a:pt x="14935" y="11397"/>
                  </a:lnTo>
                  <a:cubicBezTo>
                    <a:pt x="14927" y="11389"/>
                    <a:pt x="14916" y="11386"/>
                    <a:pt x="14906" y="11386"/>
                  </a:cubicBezTo>
                  <a:cubicBezTo>
                    <a:pt x="14881" y="11386"/>
                    <a:pt x="14857" y="11406"/>
                    <a:pt x="14877" y="11427"/>
                  </a:cubicBezTo>
                  <a:cubicBezTo>
                    <a:pt x="14907" y="11571"/>
                    <a:pt x="14965" y="11746"/>
                    <a:pt x="15023" y="11892"/>
                  </a:cubicBezTo>
                  <a:cubicBezTo>
                    <a:pt x="14935" y="11834"/>
                    <a:pt x="14819" y="11804"/>
                    <a:pt x="14733" y="11746"/>
                  </a:cubicBezTo>
                  <a:cubicBezTo>
                    <a:pt x="14703" y="11602"/>
                    <a:pt x="14644" y="11455"/>
                    <a:pt x="14586" y="11311"/>
                  </a:cubicBezTo>
                  <a:cubicBezTo>
                    <a:pt x="14586" y="11302"/>
                    <a:pt x="14581" y="11299"/>
                    <a:pt x="14574" y="11299"/>
                  </a:cubicBezTo>
                  <a:cubicBezTo>
                    <a:pt x="14557" y="11299"/>
                    <a:pt x="14528" y="11319"/>
                    <a:pt x="14528" y="11339"/>
                  </a:cubicBezTo>
                  <a:cubicBezTo>
                    <a:pt x="14617" y="11455"/>
                    <a:pt x="14644" y="11602"/>
                    <a:pt x="14675" y="11718"/>
                  </a:cubicBezTo>
                  <a:cubicBezTo>
                    <a:pt x="14617" y="11688"/>
                    <a:pt x="14528" y="11660"/>
                    <a:pt x="14442" y="11602"/>
                  </a:cubicBezTo>
                  <a:cubicBezTo>
                    <a:pt x="14412" y="11544"/>
                    <a:pt x="14384" y="11455"/>
                    <a:pt x="14354" y="11369"/>
                  </a:cubicBezTo>
                  <a:cubicBezTo>
                    <a:pt x="14296" y="11165"/>
                    <a:pt x="14210" y="10990"/>
                    <a:pt x="14121" y="10816"/>
                  </a:cubicBezTo>
                  <a:cubicBezTo>
                    <a:pt x="14121" y="10805"/>
                    <a:pt x="14112" y="10798"/>
                    <a:pt x="14100" y="10798"/>
                  </a:cubicBezTo>
                  <a:cubicBezTo>
                    <a:pt x="14084" y="10798"/>
                    <a:pt x="14063" y="10812"/>
                    <a:pt x="14063" y="10846"/>
                  </a:cubicBezTo>
                  <a:cubicBezTo>
                    <a:pt x="14152" y="11021"/>
                    <a:pt x="14238" y="11223"/>
                    <a:pt x="14296" y="11427"/>
                  </a:cubicBezTo>
                  <a:cubicBezTo>
                    <a:pt x="14326" y="11455"/>
                    <a:pt x="14354" y="11513"/>
                    <a:pt x="14354" y="11571"/>
                  </a:cubicBezTo>
                  <a:cubicBezTo>
                    <a:pt x="14268" y="11513"/>
                    <a:pt x="14210" y="11485"/>
                    <a:pt x="14121" y="11427"/>
                  </a:cubicBezTo>
                  <a:lnTo>
                    <a:pt x="14035" y="11253"/>
                  </a:lnTo>
                  <a:cubicBezTo>
                    <a:pt x="14023" y="11228"/>
                    <a:pt x="14005" y="11219"/>
                    <a:pt x="13991" y="11219"/>
                  </a:cubicBezTo>
                  <a:cubicBezTo>
                    <a:pt x="13972" y="11219"/>
                    <a:pt x="13960" y="11236"/>
                    <a:pt x="13977" y="11253"/>
                  </a:cubicBezTo>
                  <a:cubicBezTo>
                    <a:pt x="14005" y="11311"/>
                    <a:pt x="14005" y="11339"/>
                    <a:pt x="14035" y="11397"/>
                  </a:cubicBezTo>
                  <a:cubicBezTo>
                    <a:pt x="14005" y="11369"/>
                    <a:pt x="13947" y="11339"/>
                    <a:pt x="13919" y="11339"/>
                  </a:cubicBezTo>
                  <a:cubicBezTo>
                    <a:pt x="13889" y="11223"/>
                    <a:pt x="13831" y="11107"/>
                    <a:pt x="13773" y="10990"/>
                  </a:cubicBezTo>
                  <a:cubicBezTo>
                    <a:pt x="13773" y="10966"/>
                    <a:pt x="13758" y="10957"/>
                    <a:pt x="13742" y="10957"/>
                  </a:cubicBezTo>
                  <a:cubicBezTo>
                    <a:pt x="13721" y="10957"/>
                    <a:pt x="13698" y="10974"/>
                    <a:pt x="13715" y="10990"/>
                  </a:cubicBezTo>
                  <a:cubicBezTo>
                    <a:pt x="13745" y="11107"/>
                    <a:pt x="13803" y="11195"/>
                    <a:pt x="13831" y="11281"/>
                  </a:cubicBezTo>
                  <a:cubicBezTo>
                    <a:pt x="13745" y="11253"/>
                    <a:pt x="13656" y="11195"/>
                    <a:pt x="13570" y="11165"/>
                  </a:cubicBezTo>
                  <a:cubicBezTo>
                    <a:pt x="13540" y="11107"/>
                    <a:pt x="13540" y="11079"/>
                    <a:pt x="13512" y="11021"/>
                  </a:cubicBezTo>
                  <a:cubicBezTo>
                    <a:pt x="13512" y="11012"/>
                    <a:pt x="13507" y="11008"/>
                    <a:pt x="13500" y="11008"/>
                  </a:cubicBezTo>
                  <a:cubicBezTo>
                    <a:pt x="13483" y="11008"/>
                    <a:pt x="13454" y="11029"/>
                    <a:pt x="13454" y="11048"/>
                  </a:cubicBezTo>
                  <a:cubicBezTo>
                    <a:pt x="13482" y="11079"/>
                    <a:pt x="13482" y="11107"/>
                    <a:pt x="13482" y="11137"/>
                  </a:cubicBezTo>
                  <a:cubicBezTo>
                    <a:pt x="13396" y="11079"/>
                    <a:pt x="13308" y="11048"/>
                    <a:pt x="13192" y="10990"/>
                  </a:cubicBezTo>
                  <a:cubicBezTo>
                    <a:pt x="13164" y="10904"/>
                    <a:pt x="13133" y="10816"/>
                    <a:pt x="13075" y="10730"/>
                  </a:cubicBezTo>
                  <a:cubicBezTo>
                    <a:pt x="13075" y="10715"/>
                    <a:pt x="13061" y="10707"/>
                    <a:pt x="13050" y="10707"/>
                  </a:cubicBezTo>
                  <a:cubicBezTo>
                    <a:pt x="13039" y="10707"/>
                    <a:pt x="13032" y="10715"/>
                    <a:pt x="13047" y="10730"/>
                  </a:cubicBezTo>
                  <a:lnTo>
                    <a:pt x="13133" y="10990"/>
                  </a:lnTo>
                  <a:cubicBezTo>
                    <a:pt x="13047" y="10962"/>
                    <a:pt x="12989" y="10932"/>
                    <a:pt x="12901" y="10904"/>
                  </a:cubicBezTo>
                  <a:lnTo>
                    <a:pt x="12873" y="10904"/>
                  </a:lnTo>
                  <a:cubicBezTo>
                    <a:pt x="12843" y="10846"/>
                    <a:pt x="12843" y="10788"/>
                    <a:pt x="12815" y="10730"/>
                  </a:cubicBezTo>
                  <a:cubicBezTo>
                    <a:pt x="12800" y="10715"/>
                    <a:pt x="12785" y="10707"/>
                    <a:pt x="12775" y="10707"/>
                  </a:cubicBezTo>
                  <a:cubicBezTo>
                    <a:pt x="12764" y="10707"/>
                    <a:pt x="12757" y="10715"/>
                    <a:pt x="12757" y="10730"/>
                  </a:cubicBezTo>
                  <a:cubicBezTo>
                    <a:pt x="12785" y="10788"/>
                    <a:pt x="12785" y="10846"/>
                    <a:pt x="12815" y="10874"/>
                  </a:cubicBezTo>
                  <a:lnTo>
                    <a:pt x="12466" y="10788"/>
                  </a:lnTo>
                  <a:cubicBezTo>
                    <a:pt x="12408" y="10700"/>
                    <a:pt x="12350" y="10584"/>
                    <a:pt x="12292" y="10467"/>
                  </a:cubicBezTo>
                  <a:lnTo>
                    <a:pt x="12292" y="10467"/>
                  </a:lnTo>
                  <a:cubicBezTo>
                    <a:pt x="12699" y="10614"/>
                    <a:pt x="13106" y="10700"/>
                    <a:pt x="13512" y="10816"/>
                  </a:cubicBezTo>
                  <a:cubicBezTo>
                    <a:pt x="13522" y="10819"/>
                    <a:pt x="13531" y="10821"/>
                    <a:pt x="13539" y="10821"/>
                  </a:cubicBezTo>
                  <a:cubicBezTo>
                    <a:pt x="13604" y="10821"/>
                    <a:pt x="13619" y="10727"/>
                    <a:pt x="13540" y="10700"/>
                  </a:cubicBezTo>
                  <a:cubicBezTo>
                    <a:pt x="12873" y="10498"/>
                    <a:pt x="12204" y="10351"/>
                    <a:pt x="11564" y="10119"/>
                  </a:cubicBezTo>
                  <a:cubicBezTo>
                    <a:pt x="11564" y="10119"/>
                    <a:pt x="11537" y="10091"/>
                    <a:pt x="11537" y="10061"/>
                  </a:cubicBezTo>
                  <a:cubicBezTo>
                    <a:pt x="11537" y="10052"/>
                    <a:pt x="11532" y="10049"/>
                    <a:pt x="11525" y="10049"/>
                  </a:cubicBezTo>
                  <a:cubicBezTo>
                    <a:pt x="11510" y="10049"/>
                    <a:pt x="11487" y="10069"/>
                    <a:pt x="11506" y="10091"/>
                  </a:cubicBezTo>
                  <a:lnTo>
                    <a:pt x="11506" y="10119"/>
                  </a:lnTo>
                  <a:cubicBezTo>
                    <a:pt x="11420" y="10061"/>
                    <a:pt x="11332" y="10033"/>
                    <a:pt x="11246" y="10002"/>
                  </a:cubicBezTo>
                  <a:lnTo>
                    <a:pt x="11216" y="10002"/>
                  </a:lnTo>
                  <a:lnTo>
                    <a:pt x="11188" y="10033"/>
                  </a:lnTo>
                  <a:cubicBezTo>
                    <a:pt x="11274" y="10207"/>
                    <a:pt x="11332" y="10381"/>
                    <a:pt x="11420" y="10556"/>
                  </a:cubicBezTo>
                  <a:lnTo>
                    <a:pt x="11362" y="10556"/>
                  </a:lnTo>
                  <a:cubicBezTo>
                    <a:pt x="11332" y="10556"/>
                    <a:pt x="11304" y="10525"/>
                    <a:pt x="11274" y="10525"/>
                  </a:cubicBezTo>
                  <a:cubicBezTo>
                    <a:pt x="11130" y="10235"/>
                    <a:pt x="11014" y="9944"/>
                    <a:pt x="10897" y="9654"/>
                  </a:cubicBezTo>
                  <a:close/>
                  <a:moveTo>
                    <a:pt x="18103" y="11513"/>
                  </a:moveTo>
                  <a:cubicBezTo>
                    <a:pt x="18103" y="11571"/>
                    <a:pt x="18131" y="11602"/>
                    <a:pt x="18189" y="11602"/>
                  </a:cubicBezTo>
                  <a:cubicBezTo>
                    <a:pt x="18626" y="11660"/>
                    <a:pt x="19033" y="11660"/>
                    <a:pt x="19468" y="11660"/>
                  </a:cubicBezTo>
                  <a:cubicBezTo>
                    <a:pt x="19661" y="11660"/>
                    <a:pt x="19843" y="11672"/>
                    <a:pt x="20028" y="11672"/>
                  </a:cubicBezTo>
                  <a:cubicBezTo>
                    <a:pt x="20121" y="11672"/>
                    <a:pt x="20215" y="11669"/>
                    <a:pt x="20311" y="11660"/>
                  </a:cubicBezTo>
                  <a:cubicBezTo>
                    <a:pt x="20572" y="11660"/>
                    <a:pt x="20893" y="11571"/>
                    <a:pt x="21153" y="11571"/>
                  </a:cubicBezTo>
                  <a:cubicBezTo>
                    <a:pt x="21173" y="11571"/>
                    <a:pt x="21180" y="11585"/>
                    <a:pt x="21190" y="11585"/>
                  </a:cubicBezTo>
                  <a:cubicBezTo>
                    <a:pt x="21196" y="11585"/>
                    <a:pt x="21202" y="11581"/>
                    <a:pt x="21211" y="11571"/>
                  </a:cubicBezTo>
                  <a:cubicBezTo>
                    <a:pt x="21269" y="11571"/>
                    <a:pt x="21299" y="11602"/>
                    <a:pt x="21357" y="11602"/>
                  </a:cubicBezTo>
                  <a:cubicBezTo>
                    <a:pt x="21269" y="11746"/>
                    <a:pt x="21211" y="11862"/>
                    <a:pt x="21125" y="12008"/>
                  </a:cubicBezTo>
                  <a:cubicBezTo>
                    <a:pt x="21095" y="12067"/>
                    <a:pt x="21067" y="12153"/>
                    <a:pt x="21009" y="12211"/>
                  </a:cubicBezTo>
                  <a:lnTo>
                    <a:pt x="20862" y="12211"/>
                  </a:lnTo>
                  <a:cubicBezTo>
                    <a:pt x="20456" y="12241"/>
                    <a:pt x="20079" y="12299"/>
                    <a:pt x="19672" y="12327"/>
                  </a:cubicBezTo>
                  <a:cubicBezTo>
                    <a:pt x="19293" y="12385"/>
                    <a:pt x="18887" y="12415"/>
                    <a:pt x="18480" y="12443"/>
                  </a:cubicBezTo>
                  <a:cubicBezTo>
                    <a:pt x="18452" y="12299"/>
                    <a:pt x="18394" y="12183"/>
                    <a:pt x="18336" y="12067"/>
                  </a:cubicBezTo>
                  <a:cubicBezTo>
                    <a:pt x="18247" y="11862"/>
                    <a:pt x="18161" y="11688"/>
                    <a:pt x="18073" y="11513"/>
                  </a:cubicBezTo>
                  <a:close/>
                  <a:moveTo>
                    <a:pt x="11246" y="11978"/>
                  </a:moveTo>
                  <a:cubicBezTo>
                    <a:pt x="11274" y="12008"/>
                    <a:pt x="11332" y="12036"/>
                    <a:pt x="11362" y="12036"/>
                  </a:cubicBezTo>
                  <a:lnTo>
                    <a:pt x="11537" y="12473"/>
                  </a:lnTo>
                  <a:cubicBezTo>
                    <a:pt x="11506" y="12443"/>
                    <a:pt x="11478" y="12443"/>
                    <a:pt x="11420" y="12415"/>
                  </a:cubicBezTo>
                  <a:cubicBezTo>
                    <a:pt x="11390" y="12269"/>
                    <a:pt x="11304" y="12125"/>
                    <a:pt x="11246" y="11978"/>
                  </a:cubicBezTo>
                  <a:close/>
                  <a:moveTo>
                    <a:pt x="20313" y="10171"/>
                  </a:moveTo>
                  <a:cubicBezTo>
                    <a:pt x="20335" y="10171"/>
                    <a:pt x="20354" y="10173"/>
                    <a:pt x="20370" y="10177"/>
                  </a:cubicBezTo>
                  <a:cubicBezTo>
                    <a:pt x="20486" y="10235"/>
                    <a:pt x="20544" y="10323"/>
                    <a:pt x="20514" y="10467"/>
                  </a:cubicBezTo>
                  <a:cubicBezTo>
                    <a:pt x="20456" y="10642"/>
                    <a:pt x="20339" y="10758"/>
                    <a:pt x="20137" y="10758"/>
                  </a:cubicBezTo>
                  <a:cubicBezTo>
                    <a:pt x="19730" y="10904"/>
                    <a:pt x="19293" y="10932"/>
                    <a:pt x="18887" y="11079"/>
                  </a:cubicBezTo>
                  <a:cubicBezTo>
                    <a:pt x="18783" y="11130"/>
                    <a:pt x="18796" y="11320"/>
                    <a:pt x="18923" y="11320"/>
                  </a:cubicBezTo>
                  <a:cubicBezTo>
                    <a:pt x="18938" y="11320"/>
                    <a:pt x="18956" y="11317"/>
                    <a:pt x="18975" y="11311"/>
                  </a:cubicBezTo>
                  <a:lnTo>
                    <a:pt x="19003" y="11311"/>
                  </a:lnTo>
                  <a:cubicBezTo>
                    <a:pt x="19003" y="11369"/>
                    <a:pt x="19033" y="11397"/>
                    <a:pt x="19033" y="11455"/>
                  </a:cubicBezTo>
                  <a:cubicBezTo>
                    <a:pt x="18568" y="11455"/>
                    <a:pt x="17929" y="11455"/>
                    <a:pt x="17608" y="11195"/>
                  </a:cubicBezTo>
                  <a:cubicBezTo>
                    <a:pt x="17580" y="11195"/>
                    <a:pt x="17550" y="11223"/>
                    <a:pt x="17580" y="11253"/>
                  </a:cubicBezTo>
                  <a:cubicBezTo>
                    <a:pt x="17696" y="11369"/>
                    <a:pt x="17841" y="11455"/>
                    <a:pt x="18015" y="11485"/>
                  </a:cubicBezTo>
                  <a:lnTo>
                    <a:pt x="18015" y="11513"/>
                  </a:lnTo>
                  <a:cubicBezTo>
                    <a:pt x="18161" y="11834"/>
                    <a:pt x="18336" y="12125"/>
                    <a:pt x="18422" y="12443"/>
                  </a:cubicBezTo>
                  <a:cubicBezTo>
                    <a:pt x="18161" y="12473"/>
                    <a:pt x="17871" y="12501"/>
                    <a:pt x="17608" y="12501"/>
                  </a:cubicBezTo>
                  <a:cubicBezTo>
                    <a:pt x="17724" y="12385"/>
                    <a:pt x="17724" y="12153"/>
                    <a:pt x="17724" y="11978"/>
                  </a:cubicBezTo>
                  <a:cubicBezTo>
                    <a:pt x="17755" y="12067"/>
                    <a:pt x="17755" y="12183"/>
                    <a:pt x="17782" y="12269"/>
                  </a:cubicBezTo>
                  <a:cubicBezTo>
                    <a:pt x="17782" y="12298"/>
                    <a:pt x="17797" y="12312"/>
                    <a:pt x="17811" y="12312"/>
                  </a:cubicBezTo>
                  <a:cubicBezTo>
                    <a:pt x="17826" y="12312"/>
                    <a:pt x="17841" y="12298"/>
                    <a:pt x="17841" y="12269"/>
                  </a:cubicBezTo>
                  <a:cubicBezTo>
                    <a:pt x="17813" y="12125"/>
                    <a:pt x="17782" y="11950"/>
                    <a:pt x="17724" y="11804"/>
                  </a:cubicBezTo>
                  <a:cubicBezTo>
                    <a:pt x="17724" y="11790"/>
                    <a:pt x="17724" y="11783"/>
                    <a:pt x="17721" y="11783"/>
                  </a:cubicBezTo>
                  <a:cubicBezTo>
                    <a:pt x="17717" y="11783"/>
                    <a:pt x="17710" y="11790"/>
                    <a:pt x="17696" y="11804"/>
                  </a:cubicBezTo>
                  <a:cubicBezTo>
                    <a:pt x="17696" y="11746"/>
                    <a:pt x="17666" y="11718"/>
                    <a:pt x="17666" y="11660"/>
                  </a:cubicBezTo>
                  <a:cubicBezTo>
                    <a:pt x="17608" y="11485"/>
                    <a:pt x="17492" y="11369"/>
                    <a:pt x="17376" y="11281"/>
                  </a:cubicBezTo>
                  <a:cubicBezTo>
                    <a:pt x="17666" y="11165"/>
                    <a:pt x="18073" y="10962"/>
                    <a:pt x="18103" y="10730"/>
                  </a:cubicBezTo>
                  <a:cubicBezTo>
                    <a:pt x="18161" y="10730"/>
                    <a:pt x="18189" y="10700"/>
                    <a:pt x="18219" y="10700"/>
                  </a:cubicBezTo>
                  <a:cubicBezTo>
                    <a:pt x="18233" y="10715"/>
                    <a:pt x="18248" y="10722"/>
                    <a:pt x="18259" y="10722"/>
                  </a:cubicBezTo>
                  <a:cubicBezTo>
                    <a:pt x="18270" y="10722"/>
                    <a:pt x="18278" y="10715"/>
                    <a:pt x="18278" y="10700"/>
                  </a:cubicBezTo>
                  <a:cubicBezTo>
                    <a:pt x="18364" y="10700"/>
                    <a:pt x="18422" y="10700"/>
                    <a:pt x="18480" y="10672"/>
                  </a:cubicBezTo>
                  <a:cubicBezTo>
                    <a:pt x="18568" y="10932"/>
                    <a:pt x="18654" y="11165"/>
                    <a:pt x="18742" y="11427"/>
                  </a:cubicBezTo>
                  <a:cubicBezTo>
                    <a:pt x="18742" y="11439"/>
                    <a:pt x="18757" y="11445"/>
                    <a:pt x="18772" y="11445"/>
                  </a:cubicBezTo>
                  <a:cubicBezTo>
                    <a:pt x="18794" y="11445"/>
                    <a:pt x="18817" y="11431"/>
                    <a:pt x="18801" y="11397"/>
                  </a:cubicBezTo>
                  <a:cubicBezTo>
                    <a:pt x="18712" y="11165"/>
                    <a:pt x="18626" y="10904"/>
                    <a:pt x="18538" y="10672"/>
                  </a:cubicBezTo>
                  <a:cubicBezTo>
                    <a:pt x="18887" y="10614"/>
                    <a:pt x="19207" y="10525"/>
                    <a:pt x="19526" y="10409"/>
                  </a:cubicBezTo>
                  <a:cubicBezTo>
                    <a:pt x="19584" y="10381"/>
                    <a:pt x="19584" y="10351"/>
                    <a:pt x="19584" y="10323"/>
                  </a:cubicBezTo>
                  <a:cubicBezTo>
                    <a:pt x="19672" y="10293"/>
                    <a:pt x="19758" y="10293"/>
                    <a:pt x="19847" y="10265"/>
                  </a:cubicBezTo>
                  <a:cubicBezTo>
                    <a:pt x="19947" y="10239"/>
                    <a:pt x="20177" y="10171"/>
                    <a:pt x="20313" y="10171"/>
                  </a:cubicBezTo>
                  <a:close/>
                  <a:moveTo>
                    <a:pt x="4563" y="12094"/>
                  </a:moveTo>
                  <a:lnTo>
                    <a:pt x="5056" y="12590"/>
                  </a:lnTo>
                  <a:lnTo>
                    <a:pt x="4854" y="12590"/>
                  </a:lnTo>
                  <a:cubicBezTo>
                    <a:pt x="4679" y="12590"/>
                    <a:pt x="4649" y="12590"/>
                    <a:pt x="4533" y="12443"/>
                  </a:cubicBezTo>
                  <a:cubicBezTo>
                    <a:pt x="4417" y="12269"/>
                    <a:pt x="4447" y="12183"/>
                    <a:pt x="4563" y="12094"/>
                  </a:cubicBezTo>
                  <a:close/>
                  <a:moveTo>
                    <a:pt x="7643" y="8027"/>
                  </a:moveTo>
                  <a:cubicBezTo>
                    <a:pt x="7701" y="8027"/>
                    <a:pt x="7787" y="8057"/>
                    <a:pt x="7876" y="8057"/>
                  </a:cubicBezTo>
                  <a:cubicBezTo>
                    <a:pt x="8020" y="8115"/>
                    <a:pt x="8224" y="8173"/>
                    <a:pt x="8426" y="8201"/>
                  </a:cubicBezTo>
                  <a:cubicBezTo>
                    <a:pt x="8949" y="8580"/>
                    <a:pt x="9472" y="8929"/>
                    <a:pt x="10026" y="9247"/>
                  </a:cubicBezTo>
                  <a:cubicBezTo>
                    <a:pt x="10200" y="9363"/>
                    <a:pt x="10402" y="9452"/>
                    <a:pt x="10607" y="9538"/>
                  </a:cubicBezTo>
                  <a:lnTo>
                    <a:pt x="10607" y="9568"/>
                  </a:lnTo>
                  <a:cubicBezTo>
                    <a:pt x="10460" y="9800"/>
                    <a:pt x="10316" y="10119"/>
                    <a:pt x="10402" y="10351"/>
                  </a:cubicBezTo>
                  <a:cubicBezTo>
                    <a:pt x="10402" y="10351"/>
                    <a:pt x="10432" y="10351"/>
                    <a:pt x="10432" y="10381"/>
                  </a:cubicBezTo>
                  <a:cubicBezTo>
                    <a:pt x="10374" y="10439"/>
                    <a:pt x="10374" y="10525"/>
                    <a:pt x="10460" y="10556"/>
                  </a:cubicBezTo>
                  <a:cubicBezTo>
                    <a:pt x="10607" y="10642"/>
                    <a:pt x="10723" y="10730"/>
                    <a:pt x="10723" y="10932"/>
                  </a:cubicBezTo>
                  <a:cubicBezTo>
                    <a:pt x="10693" y="11079"/>
                    <a:pt x="10693" y="11107"/>
                    <a:pt x="10607" y="11137"/>
                  </a:cubicBezTo>
                  <a:cubicBezTo>
                    <a:pt x="10577" y="11165"/>
                    <a:pt x="10518" y="11165"/>
                    <a:pt x="10491" y="11195"/>
                  </a:cubicBezTo>
                  <a:cubicBezTo>
                    <a:pt x="10432" y="11195"/>
                    <a:pt x="10432" y="11223"/>
                    <a:pt x="10402" y="11253"/>
                  </a:cubicBezTo>
                  <a:cubicBezTo>
                    <a:pt x="10142" y="11369"/>
                    <a:pt x="9909" y="11485"/>
                    <a:pt x="9647" y="11602"/>
                  </a:cubicBezTo>
                  <a:cubicBezTo>
                    <a:pt x="9414" y="11688"/>
                    <a:pt x="9182" y="11746"/>
                    <a:pt x="8980" y="11834"/>
                  </a:cubicBezTo>
                  <a:lnTo>
                    <a:pt x="8949" y="11834"/>
                  </a:lnTo>
                  <a:cubicBezTo>
                    <a:pt x="8891" y="11862"/>
                    <a:pt x="8833" y="11892"/>
                    <a:pt x="8775" y="11892"/>
                  </a:cubicBezTo>
                  <a:cubicBezTo>
                    <a:pt x="8747" y="11834"/>
                    <a:pt x="8747" y="11746"/>
                    <a:pt x="8717" y="11688"/>
                  </a:cubicBezTo>
                  <a:cubicBezTo>
                    <a:pt x="8717" y="11678"/>
                    <a:pt x="8714" y="11675"/>
                    <a:pt x="8710" y="11675"/>
                  </a:cubicBezTo>
                  <a:cubicBezTo>
                    <a:pt x="8701" y="11675"/>
                    <a:pt x="8689" y="11688"/>
                    <a:pt x="8689" y="11688"/>
                  </a:cubicBezTo>
                  <a:cubicBezTo>
                    <a:pt x="8717" y="11776"/>
                    <a:pt x="8717" y="11834"/>
                    <a:pt x="8717" y="11920"/>
                  </a:cubicBezTo>
                  <a:cubicBezTo>
                    <a:pt x="8659" y="11920"/>
                    <a:pt x="8601" y="11950"/>
                    <a:pt x="8543" y="11978"/>
                  </a:cubicBezTo>
                  <a:cubicBezTo>
                    <a:pt x="8515" y="11834"/>
                    <a:pt x="8485" y="11718"/>
                    <a:pt x="8457" y="11602"/>
                  </a:cubicBezTo>
                  <a:cubicBezTo>
                    <a:pt x="8442" y="11587"/>
                    <a:pt x="8427" y="11579"/>
                    <a:pt x="8416" y="11579"/>
                  </a:cubicBezTo>
                  <a:cubicBezTo>
                    <a:pt x="8406" y="11579"/>
                    <a:pt x="8399" y="11587"/>
                    <a:pt x="8399" y="11602"/>
                  </a:cubicBezTo>
                  <a:cubicBezTo>
                    <a:pt x="8426" y="11746"/>
                    <a:pt x="8457" y="11862"/>
                    <a:pt x="8485" y="11978"/>
                  </a:cubicBezTo>
                  <a:cubicBezTo>
                    <a:pt x="8340" y="12036"/>
                    <a:pt x="8194" y="12067"/>
                    <a:pt x="8078" y="12094"/>
                  </a:cubicBezTo>
                  <a:cubicBezTo>
                    <a:pt x="7817" y="12183"/>
                    <a:pt x="7555" y="12241"/>
                    <a:pt x="7294" y="12299"/>
                  </a:cubicBezTo>
                  <a:cubicBezTo>
                    <a:pt x="7322" y="12211"/>
                    <a:pt x="7264" y="12183"/>
                    <a:pt x="7236" y="12094"/>
                  </a:cubicBezTo>
                  <a:cubicBezTo>
                    <a:pt x="7148" y="12036"/>
                    <a:pt x="7090" y="11920"/>
                    <a:pt x="7032" y="11834"/>
                  </a:cubicBezTo>
                  <a:cubicBezTo>
                    <a:pt x="7787" y="11660"/>
                    <a:pt x="8543" y="11455"/>
                    <a:pt x="9270" y="11165"/>
                  </a:cubicBezTo>
                  <a:cubicBezTo>
                    <a:pt x="9348" y="11139"/>
                    <a:pt x="9333" y="11016"/>
                    <a:pt x="9242" y="11016"/>
                  </a:cubicBezTo>
                  <a:cubicBezTo>
                    <a:pt x="9233" y="11016"/>
                    <a:pt x="9223" y="11018"/>
                    <a:pt x="9212" y="11021"/>
                  </a:cubicBezTo>
                  <a:cubicBezTo>
                    <a:pt x="8689" y="11195"/>
                    <a:pt x="8166" y="11369"/>
                    <a:pt x="7613" y="11513"/>
                  </a:cubicBezTo>
                  <a:lnTo>
                    <a:pt x="7555" y="11513"/>
                  </a:lnTo>
                  <a:lnTo>
                    <a:pt x="7555" y="11544"/>
                  </a:lnTo>
                  <a:cubicBezTo>
                    <a:pt x="7206" y="11630"/>
                    <a:pt x="6946" y="11718"/>
                    <a:pt x="6655" y="11776"/>
                  </a:cubicBezTo>
                  <a:cubicBezTo>
                    <a:pt x="6625" y="11776"/>
                    <a:pt x="6597" y="11776"/>
                    <a:pt x="6597" y="11804"/>
                  </a:cubicBezTo>
                  <a:cubicBezTo>
                    <a:pt x="6132" y="11920"/>
                    <a:pt x="5637" y="12036"/>
                    <a:pt x="5144" y="12125"/>
                  </a:cubicBezTo>
                  <a:cubicBezTo>
                    <a:pt x="5114" y="12125"/>
                    <a:pt x="5114" y="12125"/>
                    <a:pt x="5114" y="12153"/>
                  </a:cubicBezTo>
                  <a:lnTo>
                    <a:pt x="5086" y="12125"/>
                  </a:lnTo>
                  <a:cubicBezTo>
                    <a:pt x="5077" y="12116"/>
                    <a:pt x="5069" y="12112"/>
                    <a:pt x="5061" y="12112"/>
                  </a:cubicBezTo>
                  <a:cubicBezTo>
                    <a:pt x="5044" y="12112"/>
                    <a:pt x="5036" y="12133"/>
                    <a:pt x="5056" y="12153"/>
                  </a:cubicBezTo>
                  <a:cubicBezTo>
                    <a:pt x="5114" y="12269"/>
                    <a:pt x="5202" y="12385"/>
                    <a:pt x="5288" y="12473"/>
                  </a:cubicBezTo>
                  <a:cubicBezTo>
                    <a:pt x="5288" y="12483"/>
                    <a:pt x="5295" y="12486"/>
                    <a:pt x="5302" y="12486"/>
                  </a:cubicBezTo>
                  <a:cubicBezTo>
                    <a:pt x="5318" y="12486"/>
                    <a:pt x="5337" y="12473"/>
                    <a:pt x="5319" y="12473"/>
                  </a:cubicBezTo>
                  <a:lnTo>
                    <a:pt x="5144" y="12211"/>
                  </a:lnTo>
                  <a:lnTo>
                    <a:pt x="5172" y="12211"/>
                  </a:lnTo>
                  <a:cubicBezTo>
                    <a:pt x="5579" y="12153"/>
                    <a:pt x="6016" y="12067"/>
                    <a:pt x="6423" y="11978"/>
                  </a:cubicBezTo>
                  <a:cubicBezTo>
                    <a:pt x="6509" y="12094"/>
                    <a:pt x="6597" y="12211"/>
                    <a:pt x="6655" y="12327"/>
                  </a:cubicBezTo>
                  <a:cubicBezTo>
                    <a:pt x="6625" y="12327"/>
                    <a:pt x="6625" y="12385"/>
                    <a:pt x="6655" y="12385"/>
                  </a:cubicBezTo>
                  <a:lnTo>
                    <a:pt x="6683" y="12385"/>
                  </a:lnTo>
                  <a:cubicBezTo>
                    <a:pt x="6713" y="12385"/>
                    <a:pt x="6713" y="12357"/>
                    <a:pt x="6713" y="12327"/>
                  </a:cubicBezTo>
                  <a:cubicBezTo>
                    <a:pt x="6655" y="12211"/>
                    <a:pt x="6567" y="12094"/>
                    <a:pt x="6481" y="11978"/>
                  </a:cubicBezTo>
                  <a:cubicBezTo>
                    <a:pt x="6539" y="11950"/>
                    <a:pt x="6625" y="11950"/>
                    <a:pt x="6683" y="11920"/>
                  </a:cubicBezTo>
                  <a:lnTo>
                    <a:pt x="6683" y="11920"/>
                  </a:lnTo>
                  <a:cubicBezTo>
                    <a:pt x="6683" y="11920"/>
                    <a:pt x="6655" y="11950"/>
                    <a:pt x="6655" y="11978"/>
                  </a:cubicBezTo>
                  <a:cubicBezTo>
                    <a:pt x="6741" y="12094"/>
                    <a:pt x="6830" y="12241"/>
                    <a:pt x="6916" y="12385"/>
                  </a:cubicBezTo>
                  <a:lnTo>
                    <a:pt x="6481" y="12473"/>
                  </a:lnTo>
                  <a:cubicBezTo>
                    <a:pt x="6423" y="12299"/>
                    <a:pt x="6307" y="12183"/>
                    <a:pt x="6218" y="12067"/>
                  </a:cubicBezTo>
                  <a:cubicBezTo>
                    <a:pt x="6210" y="12058"/>
                    <a:pt x="6199" y="12054"/>
                    <a:pt x="6189" y="12054"/>
                  </a:cubicBezTo>
                  <a:cubicBezTo>
                    <a:pt x="6163" y="12054"/>
                    <a:pt x="6140" y="12075"/>
                    <a:pt x="6160" y="12094"/>
                  </a:cubicBezTo>
                  <a:cubicBezTo>
                    <a:pt x="6248" y="12211"/>
                    <a:pt x="6365" y="12327"/>
                    <a:pt x="6423" y="12473"/>
                  </a:cubicBezTo>
                  <a:cubicBezTo>
                    <a:pt x="6276" y="12501"/>
                    <a:pt x="6160" y="12501"/>
                    <a:pt x="6016" y="12531"/>
                  </a:cubicBezTo>
                  <a:cubicBezTo>
                    <a:pt x="5986" y="12415"/>
                    <a:pt x="5928" y="12299"/>
                    <a:pt x="5842" y="12211"/>
                  </a:cubicBezTo>
                  <a:cubicBezTo>
                    <a:pt x="5833" y="12203"/>
                    <a:pt x="5824" y="12199"/>
                    <a:pt x="5816" y="12199"/>
                  </a:cubicBezTo>
                  <a:cubicBezTo>
                    <a:pt x="5798" y="12199"/>
                    <a:pt x="5783" y="12219"/>
                    <a:pt x="5783" y="12241"/>
                  </a:cubicBezTo>
                  <a:cubicBezTo>
                    <a:pt x="5870" y="12327"/>
                    <a:pt x="5928" y="12415"/>
                    <a:pt x="5958" y="12531"/>
                  </a:cubicBezTo>
                  <a:cubicBezTo>
                    <a:pt x="5695" y="12559"/>
                    <a:pt x="5405" y="12590"/>
                    <a:pt x="5114" y="12590"/>
                  </a:cubicBezTo>
                  <a:lnTo>
                    <a:pt x="5114" y="12559"/>
                  </a:lnTo>
                  <a:cubicBezTo>
                    <a:pt x="4940" y="12415"/>
                    <a:pt x="4796" y="12241"/>
                    <a:pt x="4621" y="12067"/>
                  </a:cubicBezTo>
                  <a:cubicBezTo>
                    <a:pt x="4649" y="12067"/>
                    <a:pt x="4707" y="12036"/>
                    <a:pt x="4737" y="12008"/>
                  </a:cubicBezTo>
                  <a:cubicBezTo>
                    <a:pt x="4998" y="11892"/>
                    <a:pt x="5288" y="11862"/>
                    <a:pt x="5551" y="11804"/>
                  </a:cubicBezTo>
                  <a:cubicBezTo>
                    <a:pt x="6102" y="11718"/>
                    <a:pt x="6655" y="11602"/>
                    <a:pt x="7178" y="11397"/>
                  </a:cubicBezTo>
                  <a:lnTo>
                    <a:pt x="8224" y="11048"/>
                  </a:lnTo>
                  <a:cubicBezTo>
                    <a:pt x="8399" y="11107"/>
                    <a:pt x="8543" y="11165"/>
                    <a:pt x="8689" y="11165"/>
                  </a:cubicBezTo>
                  <a:cubicBezTo>
                    <a:pt x="8863" y="11137"/>
                    <a:pt x="8891" y="10932"/>
                    <a:pt x="8747" y="10874"/>
                  </a:cubicBezTo>
                  <a:cubicBezTo>
                    <a:pt x="9038" y="10788"/>
                    <a:pt x="9298" y="10672"/>
                    <a:pt x="9561" y="10556"/>
                  </a:cubicBezTo>
                  <a:cubicBezTo>
                    <a:pt x="9647" y="10614"/>
                    <a:pt x="9705" y="10672"/>
                    <a:pt x="9735" y="10730"/>
                  </a:cubicBezTo>
                  <a:cubicBezTo>
                    <a:pt x="9746" y="10735"/>
                    <a:pt x="9757" y="10737"/>
                    <a:pt x="9767" y="10737"/>
                  </a:cubicBezTo>
                  <a:cubicBezTo>
                    <a:pt x="9812" y="10737"/>
                    <a:pt x="9846" y="10695"/>
                    <a:pt x="9821" y="10672"/>
                  </a:cubicBezTo>
                  <a:cubicBezTo>
                    <a:pt x="9793" y="10614"/>
                    <a:pt x="9735" y="10556"/>
                    <a:pt x="9677" y="10498"/>
                  </a:cubicBezTo>
                  <a:cubicBezTo>
                    <a:pt x="9879" y="10409"/>
                    <a:pt x="10054" y="10323"/>
                    <a:pt x="10228" y="10207"/>
                  </a:cubicBezTo>
                  <a:cubicBezTo>
                    <a:pt x="10252" y="10183"/>
                    <a:pt x="10237" y="10140"/>
                    <a:pt x="10201" y="10140"/>
                  </a:cubicBezTo>
                  <a:cubicBezTo>
                    <a:pt x="10192" y="10140"/>
                    <a:pt x="10181" y="10143"/>
                    <a:pt x="10170" y="10149"/>
                  </a:cubicBezTo>
                  <a:cubicBezTo>
                    <a:pt x="9995" y="10235"/>
                    <a:pt x="9793" y="10351"/>
                    <a:pt x="9589" y="10409"/>
                  </a:cubicBezTo>
                  <a:cubicBezTo>
                    <a:pt x="9356" y="10235"/>
                    <a:pt x="9038" y="10149"/>
                    <a:pt x="8717" y="10033"/>
                  </a:cubicBezTo>
                  <a:cubicBezTo>
                    <a:pt x="8136" y="9858"/>
                    <a:pt x="7527" y="9712"/>
                    <a:pt x="6974" y="9479"/>
                  </a:cubicBezTo>
                  <a:cubicBezTo>
                    <a:pt x="6946" y="9335"/>
                    <a:pt x="6916" y="9219"/>
                    <a:pt x="6888" y="9073"/>
                  </a:cubicBezTo>
                  <a:lnTo>
                    <a:pt x="6857" y="9073"/>
                  </a:lnTo>
                  <a:cubicBezTo>
                    <a:pt x="7032" y="9045"/>
                    <a:pt x="7178" y="9045"/>
                    <a:pt x="7264" y="9045"/>
                  </a:cubicBezTo>
                  <a:lnTo>
                    <a:pt x="7322" y="9045"/>
                  </a:lnTo>
                  <a:cubicBezTo>
                    <a:pt x="7322" y="9073"/>
                    <a:pt x="7322" y="9073"/>
                    <a:pt x="7353" y="9073"/>
                  </a:cubicBezTo>
                  <a:cubicBezTo>
                    <a:pt x="7643" y="9189"/>
                    <a:pt x="7962" y="9277"/>
                    <a:pt x="8224" y="9363"/>
                  </a:cubicBezTo>
                  <a:cubicBezTo>
                    <a:pt x="8805" y="9538"/>
                    <a:pt x="9328" y="9828"/>
                    <a:pt x="9879" y="10033"/>
                  </a:cubicBezTo>
                  <a:cubicBezTo>
                    <a:pt x="9904" y="10045"/>
                    <a:pt x="9926" y="10050"/>
                    <a:pt x="9945" y="10050"/>
                  </a:cubicBezTo>
                  <a:cubicBezTo>
                    <a:pt x="10066" y="10050"/>
                    <a:pt x="10092" y="9850"/>
                    <a:pt x="9968" y="9800"/>
                  </a:cubicBezTo>
                  <a:cubicBezTo>
                    <a:pt x="9531" y="9626"/>
                    <a:pt x="9124" y="9421"/>
                    <a:pt x="8689" y="9277"/>
                  </a:cubicBezTo>
                  <a:cubicBezTo>
                    <a:pt x="8399" y="9161"/>
                    <a:pt x="7934" y="9103"/>
                    <a:pt x="7613" y="8987"/>
                  </a:cubicBezTo>
                  <a:cubicBezTo>
                    <a:pt x="7527" y="8666"/>
                    <a:pt x="7469" y="8347"/>
                    <a:pt x="7439" y="8057"/>
                  </a:cubicBezTo>
                  <a:lnTo>
                    <a:pt x="7439" y="8027"/>
                  </a:lnTo>
                  <a:cubicBezTo>
                    <a:pt x="7468" y="8042"/>
                    <a:pt x="7497" y="8049"/>
                    <a:pt x="7526" y="8049"/>
                  </a:cubicBezTo>
                  <a:cubicBezTo>
                    <a:pt x="7555" y="8049"/>
                    <a:pt x="7584" y="8042"/>
                    <a:pt x="7613" y="8027"/>
                  </a:cubicBezTo>
                  <a:close/>
                  <a:moveTo>
                    <a:pt x="11448" y="12094"/>
                  </a:moveTo>
                  <a:cubicBezTo>
                    <a:pt x="11537" y="12094"/>
                    <a:pt x="11595" y="12125"/>
                    <a:pt x="11653" y="12153"/>
                  </a:cubicBezTo>
                  <a:cubicBezTo>
                    <a:pt x="11711" y="12299"/>
                    <a:pt x="11769" y="12443"/>
                    <a:pt x="11855" y="12590"/>
                  </a:cubicBezTo>
                  <a:cubicBezTo>
                    <a:pt x="11769" y="12559"/>
                    <a:pt x="11711" y="12531"/>
                    <a:pt x="11653" y="12501"/>
                  </a:cubicBezTo>
                  <a:cubicBezTo>
                    <a:pt x="11595" y="12357"/>
                    <a:pt x="11537" y="12211"/>
                    <a:pt x="11448" y="12094"/>
                  </a:cubicBezTo>
                  <a:close/>
                  <a:moveTo>
                    <a:pt x="11739" y="12183"/>
                  </a:moveTo>
                  <a:cubicBezTo>
                    <a:pt x="11855" y="12241"/>
                    <a:pt x="11971" y="12299"/>
                    <a:pt x="12087" y="12327"/>
                  </a:cubicBezTo>
                  <a:cubicBezTo>
                    <a:pt x="12118" y="12473"/>
                    <a:pt x="12176" y="12617"/>
                    <a:pt x="12234" y="12734"/>
                  </a:cubicBezTo>
                  <a:cubicBezTo>
                    <a:pt x="12146" y="12706"/>
                    <a:pt x="12060" y="12676"/>
                    <a:pt x="11943" y="12617"/>
                  </a:cubicBezTo>
                  <a:cubicBezTo>
                    <a:pt x="11885" y="12473"/>
                    <a:pt x="11797" y="12327"/>
                    <a:pt x="11739" y="12183"/>
                  </a:cubicBezTo>
                  <a:close/>
                  <a:moveTo>
                    <a:pt x="8775" y="12183"/>
                  </a:moveTo>
                  <a:cubicBezTo>
                    <a:pt x="8805" y="12357"/>
                    <a:pt x="8863" y="12559"/>
                    <a:pt x="8922" y="12734"/>
                  </a:cubicBezTo>
                  <a:cubicBezTo>
                    <a:pt x="8925" y="12742"/>
                    <a:pt x="8930" y="12748"/>
                    <a:pt x="8935" y="12753"/>
                  </a:cubicBezTo>
                  <a:lnTo>
                    <a:pt x="8935" y="12753"/>
                  </a:lnTo>
                  <a:cubicBezTo>
                    <a:pt x="8650" y="12639"/>
                    <a:pt x="8379" y="12521"/>
                    <a:pt x="8108" y="12385"/>
                  </a:cubicBezTo>
                  <a:cubicBezTo>
                    <a:pt x="8252" y="12327"/>
                    <a:pt x="8399" y="12299"/>
                    <a:pt x="8543" y="12241"/>
                  </a:cubicBezTo>
                  <a:cubicBezTo>
                    <a:pt x="8543" y="12269"/>
                    <a:pt x="8573" y="12327"/>
                    <a:pt x="8573" y="12357"/>
                  </a:cubicBezTo>
                  <a:cubicBezTo>
                    <a:pt x="8601" y="12443"/>
                    <a:pt x="8601" y="12559"/>
                    <a:pt x="8689" y="12617"/>
                  </a:cubicBezTo>
                  <a:cubicBezTo>
                    <a:pt x="8695" y="12623"/>
                    <a:pt x="8700" y="12626"/>
                    <a:pt x="8705" y="12626"/>
                  </a:cubicBezTo>
                  <a:cubicBezTo>
                    <a:pt x="8727" y="12626"/>
                    <a:pt x="8741" y="12584"/>
                    <a:pt x="8717" y="12559"/>
                  </a:cubicBezTo>
                  <a:cubicBezTo>
                    <a:pt x="8659" y="12501"/>
                    <a:pt x="8631" y="12327"/>
                    <a:pt x="8601" y="12241"/>
                  </a:cubicBezTo>
                  <a:cubicBezTo>
                    <a:pt x="8659" y="12211"/>
                    <a:pt x="8717" y="12183"/>
                    <a:pt x="8775" y="12183"/>
                  </a:cubicBezTo>
                  <a:close/>
                  <a:moveTo>
                    <a:pt x="8891" y="12125"/>
                  </a:moveTo>
                  <a:cubicBezTo>
                    <a:pt x="8949" y="12153"/>
                    <a:pt x="8980" y="12183"/>
                    <a:pt x="9038" y="12183"/>
                  </a:cubicBezTo>
                  <a:cubicBezTo>
                    <a:pt x="9066" y="12415"/>
                    <a:pt x="9124" y="12617"/>
                    <a:pt x="9182" y="12850"/>
                  </a:cubicBezTo>
                  <a:cubicBezTo>
                    <a:pt x="9109" y="12822"/>
                    <a:pt x="9036" y="12794"/>
                    <a:pt x="8965" y="12765"/>
                  </a:cubicBezTo>
                  <a:lnTo>
                    <a:pt x="8965" y="12765"/>
                  </a:lnTo>
                  <a:cubicBezTo>
                    <a:pt x="8984" y="12762"/>
                    <a:pt x="8996" y="12739"/>
                    <a:pt x="8980" y="12706"/>
                  </a:cubicBezTo>
                  <a:cubicBezTo>
                    <a:pt x="8922" y="12531"/>
                    <a:pt x="8863" y="12357"/>
                    <a:pt x="8833" y="12153"/>
                  </a:cubicBezTo>
                  <a:cubicBezTo>
                    <a:pt x="8863" y="12153"/>
                    <a:pt x="8863" y="12153"/>
                    <a:pt x="8891" y="12125"/>
                  </a:cubicBezTo>
                  <a:close/>
                  <a:moveTo>
                    <a:pt x="9066" y="12211"/>
                  </a:moveTo>
                  <a:lnTo>
                    <a:pt x="9066" y="12211"/>
                  </a:lnTo>
                  <a:cubicBezTo>
                    <a:pt x="9154" y="12241"/>
                    <a:pt x="9240" y="12299"/>
                    <a:pt x="9328" y="12357"/>
                  </a:cubicBezTo>
                  <a:cubicBezTo>
                    <a:pt x="9414" y="12559"/>
                    <a:pt x="9503" y="12764"/>
                    <a:pt x="9531" y="12966"/>
                  </a:cubicBezTo>
                  <a:lnTo>
                    <a:pt x="9270" y="12880"/>
                  </a:lnTo>
                  <a:cubicBezTo>
                    <a:pt x="9212" y="12734"/>
                    <a:pt x="9154" y="12590"/>
                    <a:pt x="9124" y="12443"/>
                  </a:cubicBezTo>
                  <a:cubicBezTo>
                    <a:pt x="9096" y="12385"/>
                    <a:pt x="9096" y="12299"/>
                    <a:pt x="9066" y="12211"/>
                  </a:cubicBezTo>
                  <a:close/>
                  <a:moveTo>
                    <a:pt x="12146" y="12357"/>
                  </a:moveTo>
                  <a:lnTo>
                    <a:pt x="12146" y="12357"/>
                  </a:lnTo>
                  <a:cubicBezTo>
                    <a:pt x="12349" y="12425"/>
                    <a:pt x="12543" y="12502"/>
                    <a:pt x="12739" y="12578"/>
                  </a:cubicBezTo>
                  <a:lnTo>
                    <a:pt x="12739" y="12578"/>
                  </a:lnTo>
                  <a:cubicBezTo>
                    <a:pt x="12725" y="12583"/>
                    <a:pt x="12710" y="12600"/>
                    <a:pt x="12727" y="12617"/>
                  </a:cubicBezTo>
                  <a:cubicBezTo>
                    <a:pt x="12785" y="12734"/>
                    <a:pt x="12843" y="12880"/>
                    <a:pt x="12931" y="12996"/>
                  </a:cubicBezTo>
                  <a:cubicBezTo>
                    <a:pt x="12727" y="12908"/>
                    <a:pt x="12524" y="12850"/>
                    <a:pt x="12320" y="12764"/>
                  </a:cubicBezTo>
                  <a:cubicBezTo>
                    <a:pt x="12262" y="12617"/>
                    <a:pt x="12204" y="12501"/>
                    <a:pt x="12146" y="12357"/>
                  </a:cubicBezTo>
                  <a:close/>
                  <a:moveTo>
                    <a:pt x="12756" y="12585"/>
                  </a:moveTo>
                  <a:cubicBezTo>
                    <a:pt x="12890" y="12637"/>
                    <a:pt x="13025" y="12687"/>
                    <a:pt x="13164" y="12734"/>
                  </a:cubicBezTo>
                  <a:cubicBezTo>
                    <a:pt x="13192" y="12850"/>
                    <a:pt x="13250" y="12996"/>
                    <a:pt x="13308" y="13113"/>
                  </a:cubicBezTo>
                  <a:cubicBezTo>
                    <a:pt x="13250" y="13113"/>
                    <a:pt x="13192" y="13082"/>
                    <a:pt x="13133" y="13054"/>
                  </a:cubicBezTo>
                  <a:cubicBezTo>
                    <a:pt x="13106" y="13054"/>
                    <a:pt x="13047" y="13024"/>
                    <a:pt x="13017" y="13024"/>
                  </a:cubicBezTo>
                  <a:lnTo>
                    <a:pt x="12757" y="12590"/>
                  </a:lnTo>
                  <a:cubicBezTo>
                    <a:pt x="12757" y="12588"/>
                    <a:pt x="12757" y="12586"/>
                    <a:pt x="12756" y="12585"/>
                  </a:cubicBezTo>
                  <a:close/>
                  <a:moveTo>
                    <a:pt x="9386" y="12357"/>
                  </a:moveTo>
                  <a:cubicBezTo>
                    <a:pt x="9445" y="12415"/>
                    <a:pt x="9531" y="12443"/>
                    <a:pt x="9619" y="12501"/>
                  </a:cubicBezTo>
                  <a:cubicBezTo>
                    <a:pt x="9677" y="12617"/>
                    <a:pt x="9705" y="12706"/>
                    <a:pt x="9763" y="12822"/>
                  </a:cubicBezTo>
                  <a:cubicBezTo>
                    <a:pt x="9793" y="12938"/>
                    <a:pt x="9879" y="13024"/>
                    <a:pt x="9909" y="13140"/>
                  </a:cubicBezTo>
                  <a:cubicBezTo>
                    <a:pt x="9821" y="13082"/>
                    <a:pt x="9705" y="13054"/>
                    <a:pt x="9589" y="12996"/>
                  </a:cubicBezTo>
                  <a:cubicBezTo>
                    <a:pt x="9561" y="12822"/>
                    <a:pt x="9503" y="12676"/>
                    <a:pt x="9414" y="12501"/>
                  </a:cubicBezTo>
                  <a:cubicBezTo>
                    <a:pt x="9414" y="12443"/>
                    <a:pt x="9386" y="12415"/>
                    <a:pt x="9386" y="12357"/>
                  </a:cubicBezTo>
                  <a:close/>
                  <a:moveTo>
                    <a:pt x="13250" y="12764"/>
                  </a:moveTo>
                  <a:cubicBezTo>
                    <a:pt x="13280" y="12764"/>
                    <a:pt x="13338" y="12792"/>
                    <a:pt x="13396" y="12792"/>
                  </a:cubicBezTo>
                  <a:cubicBezTo>
                    <a:pt x="13424" y="12822"/>
                    <a:pt x="13424" y="12822"/>
                    <a:pt x="13454" y="12822"/>
                  </a:cubicBezTo>
                  <a:cubicBezTo>
                    <a:pt x="13424" y="12822"/>
                    <a:pt x="13424" y="12850"/>
                    <a:pt x="13424" y="12850"/>
                  </a:cubicBezTo>
                  <a:cubicBezTo>
                    <a:pt x="13454" y="12938"/>
                    <a:pt x="13512" y="13024"/>
                    <a:pt x="13540" y="13113"/>
                  </a:cubicBezTo>
                  <a:cubicBezTo>
                    <a:pt x="13540" y="13140"/>
                    <a:pt x="13570" y="13171"/>
                    <a:pt x="13570" y="13199"/>
                  </a:cubicBezTo>
                  <a:cubicBezTo>
                    <a:pt x="13512" y="13171"/>
                    <a:pt x="13454" y="13171"/>
                    <a:pt x="13366" y="13140"/>
                  </a:cubicBezTo>
                  <a:cubicBezTo>
                    <a:pt x="13338" y="13024"/>
                    <a:pt x="13280" y="12880"/>
                    <a:pt x="13250" y="12764"/>
                  </a:cubicBezTo>
                  <a:close/>
                  <a:moveTo>
                    <a:pt x="13482" y="12822"/>
                  </a:moveTo>
                  <a:cubicBezTo>
                    <a:pt x="13656" y="12880"/>
                    <a:pt x="13831" y="12938"/>
                    <a:pt x="13977" y="12966"/>
                  </a:cubicBezTo>
                  <a:cubicBezTo>
                    <a:pt x="14035" y="13082"/>
                    <a:pt x="14063" y="13199"/>
                    <a:pt x="14093" y="13315"/>
                  </a:cubicBezTo>
                  <a:cubicBezTo>
                    <a:pt x="14035" y="13315"/>
                    <a:pt x="13977" y="13287"/>
                    <a:pt x="13889" y="13287"/>
                  </a:cubicBezTo>
                  <a:cubicBezTo>
                    <a:pt x="13861" y="13171"/>
                    <a:pt x="13831" y="13082"/>
                    <a:pt x="13803" y="12996"/>
                  </a:cubicBezTo>
                  <a:cubicBezTo>
                    <a:pt x="13794" y="12987"/>
                    <a:pt x="13783" y="12984"/>
                    <a:pt x="13772" y="12984"/>
                  </a:cubicBezTo>
                  <a:cubicBezTo>
                    <a:pt x="13746" y="12984"/>
                    <a:pt x="13724" y="13005"/>
                    <a:pt x="13745" y="13024"/>
                  </a:cubicBezTo>
                  <a:cubicBezTo>
                    <a:pt x="13773" y="13113"/>
                    <a:pt x="13803" y="13171"/>
                    <a:pt x="13831" y="13257"/>
                  </a:cubicBezTo>
                  <a:cubicBezTo>
                    <a:pt x="13773" y="13257"/>
                    <a:pt x="13715" y="13229"/>
                    <a:pt x="13656" y="13229"/>
                  </a:cubicBezTo>
                  <a:cubicBezTo>
                    <a:pt x="13656" y="13199"/>
                    <a:pt x="13629" y="13171"/>
                    <a:pt x="13629" y="13171"/>
                  </a:cubicBezTo>
                  <a:cubicBezTo>
                    <a:pt x="13570" y="13054"/>
                    <a:pt x="13540" y="12938"/>
                    <a:pt x="13482" y="12850"/>
                  </a:cubicBezTo>
                  <a:lnTo>
                    <a:pt x="13482" y="12822"/>
                  </a:lnTo>
                  <a:close/>
                  <a:moveTo>
                    <a:pt x="9705" y="12531"/>
                  </a:moveTo>
                  <a:lnTo>
                    <a:pt x="9705" y="12531"/>
                  </a:lnTo>
                  <a:cubicBezTo>
                    <a:pt x="9793" y="12590"/>
                    <a:pt x="9909" y="12648"/>
                    <a:pt x="10026" y="12706"/>
                  </a:cubicBezTo>
                  <a:cubicBezTo>
                    <a:pt x="10084" y="12880"/>
                    <a:pt x="10142" y="13054"/>
                    <a:pt x="10228" y="13229"/>
                  </a:cubicBezTo>
                  <a:cubicBezTo>
                    <a:pt x="10228" y="13240"/>
                    <a:pt x="10238" y="13247"/>
                    <a:pt x="10249" y="13247"/>
                  </a:cubicBezTo>
                  <a:cubicBezTo>
                    <a:pt x="10266" y="13247"/>
                    <a:pt x="10286" y="13233"/>
                    <a:pt x="10286" y="13199"/>
                  </a:cubicBezTo>
                  <a:cubicBezTo>
                    <a:pt x="10228" y="13054"/>
                    <a:pt x="10142" y="12908"/>
                    <a:pt x="10084" y="12734"/>
                  </a:cubicBezTo>
                  <a:lnTo>
                    <a:pt x="10084" y="12734"/>
                  </a:lnTo>
                  <a:cubicBezTo>
                    <a:pt x="10142" y="12792"/>
                    <a:pt x="10228" y="12822"/>
                    <a:pt x="10286" y="12850"/>
                  </a:cubicBezTo>
                  <a:cubicBezTo>
                    <a:pt x="10316" y="12850"/>
                    <a:pt x="10374" y="12880"/>
                    <a:pt x="10402" y="12908"/>
                  </a:cubicBezTo>
                  <a:cubicBezTo>
                    <a:pt x="10491" y="13082"/>
                    <a:pt x="10549" y="13257"/>
                    <a:pt x="10607" y="13431"/>
                  </a:cubicBezTo>
                  <a:lnTo>
                    <a:pt x="10577" y="13431"/>
                  </a:lnTo>
                  <a:cubicBezTo>
                    <a:pt x="10374" y="13345"/>
                    <a:pt x="10200" y="13257"/>
                    <a:pt x="9995" y="13171"/>
                  </a:cubicBezTo>
                  <a:cubicBezTo>
                    <a:pt x="9968" y="13082"/>
                    <a:pt x="9879" y="12966"/>
                    <a:pt x="9851" y="12880"/>
                  </a:cubicBezTo>
                  <a:cubicBezTo>
                    <a:pt x="9793" y="12764"/>
                    <a:pt x="9735" y="12648"/>
                    <a:pt x="9705" y="12531"/>
                  </a:cubicBezTo>
                  <a:close/>
                  <a:moveTo>
                    <a:pt x="10460" y="12938"/>
                  </a:moveTo>
                  <a:lnTo>
                    <a:pt x="10460" y="12938"/>
                  </a:lnTo>
                  <a:cubicBezTo>
                    <a:pt x="10549" y="12966"/>
                    <a:pt x="10607" y="12996"/>
                    <a:pt x="10665" y="13024"/>
                  </a:cubicBezTo>
                  <a:cubicBezTo>
                    <a:pt x="10723" y="13199"/>
                    <a:pt x="10781" y="13345"/>
                    <a:pt x="10839" y="13519"/>
                  </a:cubicBezTo>
                  <a:cubicBezTo>
                    <a:pt x="10781" y="13519"/>
                    <a:pt x="10723" y="13489"/>
                    <a:pt x="10693" y="13461"/>
                  </a:cubicBezTo>
                  <a:cubicBezTo>
                    <a:pt x="10635" y="13345"/>
                    <a:pt x="10577" y="13229"/>
                    <a:pt x="10549" y="13113"/>
                  </a:cubicBezTo>
                  <a:lnTo>
                    <a:pt x="10460" y="12938"/>
                  </a:lnTo>
                  <a:close/>
                  <a:moveTo>
                    <a:pt x="10751" y="13082"/>
                  </a:moveTo>
                  <a:lnTo>
                    <a:pt x="10751" y="13082"/>
                  </a:lnTo>
                  <a:cubicBezTo>
                    <a:pt x="10839" y="13113"/>
                    <a:pt x="10925" y="13171"/>
                    <a:pt x="11014" y="13229"/>
                  </a:cubicBezTo>
                  <a:cubicBezTo>
                    <a:pt x="11072" y="13373"/>
                    <a:pt x="11130" y="13519"/>
                    <a:pt x="11216" y="13663"/>
                  </a:cubicBezTo>
                  <a:cubicBezTo>
                    <a:pt x="11130" y="13636"/>
                    <a:pt x="11014" y="13577"/>
                    <a:pt x="10897" y="13547"/>
                  </a:cubicBezTo>
                  <a:cubicBezTo>
                    <a:pt x="10839" y="13403"/>
                    <a:pt x="10809" y="13229"/>
                    <a:pt x="10751" y="13082"/>
                  </a:cubicBezTo>
                  <a:close/>
                  <a:moveTo>
                    <a:pt x="10887" y="11337"/>
                  </a:moveTo>
                  <a:cubicBezTo>
                    <a:pt x="11382" y="11337"/>
                    <a:pt x="11853" y="11580"/>
                    <a:pt x="12350" y="11746"/>
                  </a:cubicBezTo>
                  <a:cubicBezTo>
                    <a:pt x="12931" y="11978"/>
                    <a:pt x="13540" y="12183"/>
                    <a:pt x="14152" y="12415"/>
                  </a:cubicBezTo>
                  <a:cubicBezTo>
                    <a:pt x="14733" y="12617"/>
                    <a:pt x="15314" y="12850"/>
                    <a:pt x="15895" y="13024"/>
                  </a:cubicBezTo>
                  <a:cubicBezTo>
                    <a:pt x="16186" y="13113"/>
                    <a:pt x="16476" y="13171"/>
                    <a:pt x="16767" y="13257"/>
                  </a:cubicBezTo>
                  <a:cubicBezTo>
                    <a:pt x="16883" y="13287"/>
                    <a:pt x="16969" y="13287"/>
                    <a:pt x="16969" y="13431"/>
                  </a:cubicBezTo>
                  <a:cubicBezTo>
                    <a:pt x="16969" y="13519"/>
                    <a:pt x="16911" y="13722"/>
                    <a:pt x="16825" y="13780"/>
                  </a:cubicBezTo>
                  <a:cubicBezTo>
                    <a:pt x="16774" y="13822"/>
                    <a:pt x="16688" y="13837"/>
                    <a:pt x="16585" y="13837"/>
                  </a:cubicBezTo>
                  <a:cubicBezTo>
                    <a:pt x="16332" y="13837"/>
                    <a:pt x="15981" y="13743"/>
                    <a:pt x="15837" y="13722"/>
                  </a:cubicBezTo>
                  <a:cubicBezTo>
                    <a:pt x="15516" y="13663"/>
                    <a:pt x="15198" y="13577"/>
                    <a:pt x="14877" y="13489"/>
                  </a:cubicBezTo>
                  <a:cubicBezTo>
                    <a:pt x="14675" y="13461"/>
                    <a:pt x="14470" y="13403"/>
                    <a:pt x="14268" y="13373"/>
                  </a:cubicBezTo>
                  <a:cubicBezTo>
                    <a:pt x="14238" y="13315"/>
                    <a:pt x="14238" y="13229"/>
                    <a:pt x="14210" y="13171"/>
                  </a:cubicBezTo>
                  <a:cubicBezTo>
                    <a:pt x="14201" y="13162"/>
                    <a:pt x="14189" y="13158"/>
                    <a:pt x="14178" y="13158"/>
                  </a:cubicBezTo>
                  <a:cubicBezTo>
                    <a:pt x="14150" y="13158"/>
                    <a:pt x="14121" y="13179"/>
                    <a:pt x="14121" y="13199"/>
                  </a:cubicBezTo>
                  <a:cubicBezTo>
                    <a:pt x="14152" y="13257"/>
                    <a:pt x="14179" y="13287"/>
                    <a:pt x="14179" y="13345"/>
                  </a:cubicBezTo>
                  <a:cubicBezTo>
                    <a:pt x="14121" y="13229"/>
                    <a:pt x="14093" y="13113"/>
                    <a:pt x="14035" y="12996"/>
                  </a:cubicBezTo>
                  <a:lnTo>
                    <a:pt x="14035" y="12996"/>
                  </a:lnTo>
                  <a:cubicBezTo>
                    <a:pt x="14268" y="13054"/>
                    <a:pt x="14528" y="13113"/>
                    <a:pt x="14761" y="13171"/>
                  </a:cubicBezTo>
                  <a:cubicBezTo>
                    <a:pt x="15167" y="13257"/>
                    <a:pt x="15574" y="13431"/>
                    <a:pt x="15981" y="13431"/>
                  </a:cubicBezTo>
                  <a:cubicBezTo>
                    <a:pt x="16011" y="13431"/>
                    <a:pt x="16011" y="13373"/>
                    <a:pt x="15981" y="13373"/>
                  </a:cubicBezTo>
                  <a:cubicBezTo>
                    <a:pt x="15516" y="13315"/>
                    <a:pt x="15081" y="13140"/>
                    <a:pt x="14617" y="12996"/>
                  </a:cubicBezTo>
                  <a:cubicBezTo>
                    <a:pt x="14210" y="12880"/>
                    <a:pt x="13773" y="12764"/>
                    <a:pt x="13366" y="12648"/>
                  </a:cubicBezTo>
                  <a:cubicBezTo>
                    <a:pt x="13308" y="12617"/>
                    <a:pt x="13250" y="12617"/>
                    <a:pt x="13192" y="12590"/>
                  </a:cubicBezTo>
                  <a:lnTo>
                    <a:pt x="13164" y="12559"/>
                  </a:lnTo>
                  <a:cubicBezTo>
                    <a:pt x="13164" y="12545"/>
                    <a:pt x="13149" y="12538"/>
                    <a:pt x="13135" y="12538"/>
                  </a:cubicBezTo>
                  <a:cubicBezTo>
                    <a:pt x="13120" y="12538"/>
                    <a:pt x="13106" y="12545"/>
                    <a:pt x="13106" y="12559"/>
                  </a:cubicBezTo>
                  <a:cubicBezTo>
                    <a:pt x="12641" y="12415"/>
                    <a:pt x="12146" y="12269"/>
                    <a:pt x="11681" y="12094"/>
                  </a:cubicBezTo>
                  <a:cubicBezTo>
                    <a:pt x="11681" y="12067"/>
                    <a:pt x="11653" y="12036"/>
                    <a:pt x="11623" y="11978"/>
                  </a:cubicBezTo>
                  <a:cubicBezTo>
                    <a:pt x="11623" y="11970"/>
                    <a:pt x="11618" y="11967"/>
                    <a:pt x="11611" y="11967"/>
                  </a:cubicBezTo>
                  <a:cubicBezTo>
                    <a:pt x="11596" y="11967"/>
                    <a:pt x="11573" y="11987"/>
                    <a:pt x="11595" y="12008"/>
                  </a:cubicBezTo>
                  <a:cubicBezTo>
                    <a:pt x="11595" y="12036"/>
                    <a:pt x="11595" y="12036"/>
                    <a:pt x="11623" y="12067"/>
                  </a:cubicBezTo>
                  <a:cubicBezTo>
                    <a:pt x="11537" y="12036"/>
                    <a:pt x="11478" y="12036"/>
                    <a:pt x="11420" y="12008"/>
                  </a:cubicBezTo>
                  <a:cubicBezTo>
                    <a:pt x="11420" y="11978"/>
                    <a:pt x="11390" y="11920"/>
                    <a:pt x="11390" y="11892"/>
                  </a:cubicBezTo>
                  <a:cubicBezTo>
                    <a:pt x="11378" y="11880"/>
                    <a:pt x="11361" y="11872"/>
                    <a:pt x="11348" y="11872"/>
                  </a:cubicBezTo>
                  <a:cubicBezTo>
                    <a:pt x="11329" y="11872"/>
                    <a:pt x="11316" y="11886"/>
                    <a:pt x="11332" y="11920"/>
                  </a:cubicBezTo>
                  <a:lnTo>
                    <a:pt x="11332" y="11978"/>
                  </a:lnTo>
                  <a:cubicBezTo>
                    <a:pt x="11304" y="11950"/>
                    <a:pt x="11246" y="11920"/>
                    <a:pt x="11216" y="11920"/>
                  </a:cubicBezTo>
                  <a:cubicBezTo>
                    <a:pt x="11188" y="11862"/>
                    <a:pt x="11130" y="11776"/>
                    <a:pt x="11100" y="11718"/>
                  </a:cubicBezTo>
                  <a:cubicBezTo>
                    <a:pt x="11100" y="11708"/>
                    <a:pt x="11096" y="11704"/>
                    <a:pt x="11092" y="11704"/>
                  </a:cubicBezTo>
                  <a:cubicBezTo>
                    <a:pt x="11084" y="11704"/>
                    <a:pt x="11072" y="11718"/>
                    <a:pt x="11072" y="11718"/>
                  </a:cubicBezTo>
                  <a:lnTo>
                    <a:pt x="11158" y="11892"/>
                  </a:lnTo>
                  <a:lnTo>
                    <a:pt x="10897" y="11804"/>
                  </a:lnTo>
                  <a:cubicBezTo>
                    <a:pt x="10891" y="11798"/>
                    <a:pt x="10887" y="11796"/>
                    <a:pt x="10883" y="11796"/>
                  </a:cubicBezTo>
                  <a:cubicBezTo>
                    <a:pt x="10867" y="11796"/>
                    <a:pt x="10867" y="11834"/>
                    <a:pt x="10867" y="11834"/>
                  </a:cubicBezTo>
                  <a:cubicBezTo>
                    <a:pt x="10983" y="11862"/>
                    <a:pt x="11100" y="11920"/>
                    <a:pt x="11188" y="11978"/>
                  </a:cubicBezTo>
                  <a:cubicBezTo>
                    <a:pt x="11246" y="12094"/>
                    <a:pt x="11332" y="12241"/>
                    <a:pt x="11362" y="12385"/>
                  </a:cubicBezTo>
                  <a:lnTo>
                    <a:pt x="11332" y="12385"/>
                  </a:lnTo>
                  <a:cubicBezTo>
                    <a:pt x="11216" y="12327"/>
                    <a:pt x="11072" y="12269"/>
                    <a:pt x="10955" y="12241"/>
                  </a:cubicBezTo>
                  <a:lnTo>
                    <a:pt x="10607" y="11455"/>
                  </a:lnTo>
                  <a:cubicBezTo>
                    <a:pt x="10665" y="11427"/>
                    <a:pt x="10751" y="11397"/>
                    <a:pt x="10809" y="11339"/>
                  </a:cubicBezTo>
                  <a:cubicBezTo>
                    <a:pt x="10835" y="11338"/>
                    <a:pt x="10861" y="11337"/>
                    <a:pt x="10887" y="11337"/>
                  </a:cubicBezTo>
                  <a:close/>
                  <a:moveTo>
                    <a:pt x="10925" y="10642"/>
                  </a:moveTo>
                  <a:lnTo>
                    <a:pt x="10925" y="10642"/>
                  </a:lnTo>
                  <a:cubicBezTo>
                    <a:pt x="11246" y="10730"/>
                    <a:pt x="11537" y="10846"/>
                    <a:pt x="11855" y="10904"/>
                  </a:cubicBezTo>
                  <a:lnTo>
                    <a:pt x="11855" y="10962"/>
                  </a:lnTo>
                  <a:cubicBezTo>
                    <a:pt x="11855" y="10971"/>
                    <a:pt x="11862" y="10974"/>
                    <a:pt x="11872" y="10974"/>
                  </a:cubicBezTo>
                  <a:cubicBezTo>
                    <a:pt x="11896" y="10974"/>
                    <a:pt x="11935" y="10954"/>
                    <a:pt x="11913" y="10932"/>
                  </a:cubicBezTo>
                  <a:lnTo>
                    <a:pt x="11913" y="10932"/>
                  </a:lnTo>
                  <a:cubicBezTo>
                    <a:pt x="12001" y="10962"/>
                    <a:pt x="12087" y="10962"/>
                    <a:pt x="12176" y="10990"/>
                  </a:cubicBezTo>
                  <a:cubicBezTo>
                    <a:pt x="12204" y="11021"/>
                    <a:pt x="12204" y="11048"/>
                    <a:pt x="12204" y="11107"/>
                  </a:cubicBezTo>
                  <a:cubicBezTo>
                    <a:pt x="12213" y="11115"/>
                    <a:pt x="12224" y="11119"/>
                    <a:pt x="12235" y="11119"/>
                  </a:cubicBezTo>
                  <a:cubicBezTo>
                    <a:pt x="12261" y="11119"/>
                    <a:pt x="12283" y="11098"/>
                    <a:pt x="12262" y="11079"/>
                  </a:cubicBezTo>
                  <a:cubicBezTo>
                    <a:pt x="12262" y="11054"/>
                    <a:pt x="12262" y="11032"/>
                    <a:pt x="12247" y="11024"/>
                  </a:cubicBezTo>
                  <a:lnTo>
                    <a:pt x="12247" y="11024"/>
                  </a:lnTo>
                  <a:cubicBezTo>
                    <a:pt x="12618" y="11109"/>
                    <a:pt x="12935" y="11197"/>
                    <a:pt x="13280" y="11339"/>
                  </a:cubicBezTo>
                  <a:cubicBezTo>
                    <a:pt x="13280" y="11397"/>
                    <a:pt x="13308" y="11455"/>
                    <a:pt x="13280" y="11513"/>
                  </a:cubicBezTo>
                  <a:cubicBezTo>
                    <a:pt x="13265" y="11528"/>
                    <a:pt x="13272" y="11536"/>
                    <a:pt x="13286" y="11536"/>
                  </a:cubicBezTo>
                  <a:cubicBezTo>
                    <a:pt x="13301" y="11536"/>
                    <a:pt x="13323" y="11528"/>
                    <a:pt x="13338" y="11513"/>
                  </a:cubicBezTo>
                  <a:cubicBezTo>
                    <a:pt x="13366" y="11485"/>
                    <a:pt x="13338" y="11397"/>
                    <a:pt x="13338" y="11339"/>
                  </a:cubicBezTo>
                  <a:lnTo>
                    <a:pt x="13338" y="11339"/>
                  </a:lnTo>
                  <a:cubicBezTo>
                    <a:pt x="13424" y="11397"/>
                    <a:pt x="13540" y="11427"/>
                    <a:pt x="13629" y="11485"/>
                  </a:cubicBezTo>
                  <a:cubicBezTo>
                    <a:pt x="13656" y="11513"/>
                    <a:pt x="13656" y="11544"/>
                    <a:pt x="13687" y="11571"/>
                  </a:cubicBezTo>
                  <a:cubicBezTo>
                    <a:pt x="13687" y="11580"/>
                    <a:pt x="13692" y="11584"/>
                    <a:pt x="13698" y="11584"/>
                  </a:cubicBezTo>
                  <a:cubicBezTo>
                    <a:pt x="13713" y="11584"/>
                    <a:pt x="13736" y="11563"/>
                    <a:pt x="13715" y="11544"/>
                  </a:cubicBezTo>
                  <a:lnTo>
                    <a:pt x="13715" y="11513"/>
                  </a:lnTo>
                  <a:cubicBezTo>
                    <a:pt x="13803" y="11571"/>
                    <a:pt x="13889" y="11602"/>
                    <a:pt x="13977" y="11660"/>
                  </a:cubicBezTo>
                  <a:cubicBezTo>
                    <a:pt x="13977" y="11688"/>
                    <a:pt x="13977" y="11688"/>
                    <a:pt x="14005" y="11718"/>
                  </a:cubicBezTo>
                  <a:cubicBezTo>
                    <a:pt x="14005" y="11732"/>
                    <a:pt x="14020" y="11739"/>
                    <a:pt x="14034" y="11739"/>
                  </a:cubicBezTo>
                  <a:cubicBezTo>
                    <a:pt x="14049" y="11739"/>
                    <a:pt x="14063" y="11732"/>
                    <a:pt x="14063" y="11718"/>
                  </a:cubicBezTo>
                  <a:cubicBezTo>
                    <a:pt x="14093" y="11718"/>
                    <a:pt x="14093" y="11718"/>
                    <a:pt x="14121" y="11746"/>
                  </a:cubicBezTo>
                  <a:cubicBezTo>
                    <a:pt x="14152" y="11746"/>
                    <a:pt x="14152" y="11776"/>
                    <a:pt x="14179" y="11776"/>
                  </a:cubicBezTo>
                  <a:cubicBezTo>
                    <a:pt x="14210" y="11804"/>
                    <a:pt x="14210" y="11862"/>
                    <a:pt x="14238" y="11892"/>
                  </a:cubicBezTo>
                  <a:cubicBezTo>
                    <a:pt x="14238" y="11904"/>
                    <a:pt x="14247" y="11910"/>
                    <a:pt x="14259" y="11910"/>
                  </a:cubicBezTo>
                  <a:cubicBezTo>
                    <a:pt x="14275" y="11910"/>
                    <a:pt x="14296" y="11896"/>
                    <a:pt x="14296" y="11862"/>
                  </a:cubicBezTo>
                  <a:lnTo>
                    <a:pt x="14268" y="11834"/>
                  </a:lnTo>
                  <a:lnTo>
                    <a:pt x="14268" y="11834"/>
                  </a:lnTo>
                  <a:cubicBezTo>
                    <a:pt x="14877" y="12153"/>
                    <a:pt x="15430" y="12327"/>
                    <a:pt x="16127" y="12501"/>
                  </a:cubicBezTo>
                  <a:cubicBezTo>
                    <a:pt x="16359" y="12580"/>
                    <a:pt x="16706" y="12680"/>
                    <a:pt x="17006" y="12680"/>
                  </a:cubicBezTo>
                  <a:cubicBezTo>
                    <a:pt x="17043" y="12680"/>
                    <a:pt x="17080" y="12679"/>
                    <a:pt x="17115" y="12676"/>
                  </a:cubicBezTo>
                  <a:cubicBezTo>
                    <a:pt x="17143" y="12706"/>
                    <a:pt x="17173" y="12706"/>
                    <a:pt x="17201" y="12706"/>
                  </a:cubicBezTo>
                  <a:cubicBezTo>
                    <a:pt x="17550" y="12764"/>
                    <a:pt x="17957" y="12764"/>
                    <a:pt x="18336" y="12764"/>
                  </a:cubicBezTo>
                  <a:cubicBezTo>
                    <a:pt x="18568" y="12850"/>
                    <a:pt x="18859" y="12880"/>
                    <a:pt x="19119" y="12938"/>
                  </a:cubicBezTo>
                  <a:cubicBezTo>
                    <a:pt x="19526" y="12996"/>
                    <a:pt x="20021" y="12996"/>
                    <a:pt x="20428" y="13113"/>
                  </a:cubicBezTo>
                  <a:cubicBezTo>
                    <a:pt x="20151" y="13666"/>
                    <a:pt x="19559" y="13928"/>
                    <a:pt x="18975" y="13928"/>
                  </a:cubicBezTo>
                  <a:cubicBezTo>
                    <a:pt x="18946" y="13928"/>
                    <a:pt x="18916" y="13927"/>
                    <a:pt x="18887" y="13926"/>
                  </a:cubicBezTo>
                  <a:cubicBezTo>
                    <a:pt x="18480" y="13896"/>
                    <a:pt x="18073" y="13780"/>
                    <a:pt x="17696" y="13663"/>
                  </a:cubicBezTo>
                  <a:cubicBezTo>
                    <a:pt x="17696" y="13649"/>
                    <a:pt x="17682" y="13643"/>
                    <a:pt x="17667" y="13643"/>
                  </a:cubicBezTo>
                  <a:cubicBezTo>
                    <a:pt x="17653" y="13643"/>
                    <a:pt x="17638" y="13649"/>
                    <a:pt x="17638" y="13663"/>
                  </a:cubicBezTo>
                  <a:cubicBezTo>
                    <a:pt x="17492" y="13605"/>
                    <a:pt x="17348" y="13577"/>
                    <a:pt x="17201" y="13547"/>
                  </a:cubicBezTo>
                  <a:cubicBezTo>
                    <a:pt x="17259" y="13140"/>
                    <a:pt x="17201" y="13113"/>
                    <a:pt x="16709" y="13024"/>
                  </a:cubicBezTo>
                  <a:cubicBezTo>
                    <a:pt x="15953" y="12850"/>
                    <a:pt x="15226" y="12590"/>
                    <a:pt x="14528" y="12327"/>
                  </a:cubicBezTo>
                  <a:cubicBezTo>
                    <a:pt x="13773" y="12036"/>
                    <a:pt x="13017" y="11746"/>
                    <a:pt x="12262" y="11485"/>
                  </a:cubicBezTo>
                  <a:cubicBezTo>
                    <a:pt x="11855" y="11311"/>
                    <a:pt x="11448" y="11137"/>
                    <a:pt x="11041" y="11107"/>
                  </a:cubicBezTo>
                  <a:cubicBezTo>
                    <a:pt x="11100" y="10962"/>
                    <a:pt x="11041" y="10788"/>
                    <a:pt x="10925" y="10642"/>
                  </a:cubicBezTo>
                  <a:close/>
                  <a:moveTo>
                    <a:pt x="9677" y="11862"/>
                  </a:moveTo>
                  <a:cubicBezTo>
                    <a:pt x="10054" y="12008"/>
                    <a:pt x="10402" y="12125"/>
                    <a:pt x="10781" y="12299"/>
                  </a:cubicBezTo>
                  <a:cubicBezTo>
                    <a:pt x="11072" y="12473"/>
                    <a:pt x="11362" y="12617"/>
                    <a:pt x="11653" y="12734"/>
                  </a:cubicBezTo>
                  <a:cubicBezTo>
                    <a:pt x="11653" y="12764"/>
                    <a:pt x="11681" y="12764"/>
                    <a:pt x="11711" y="12764"/>
                  </a:cubicBezTo>
                  <a:lnTo>
                    <a:pt x="11739" y="12764"/>
                  </a:lnTo>
                  <a:cubicBezTo>
                    <a:pt x="11827" y="12822"/>
                    <a:pt x="11913" y="12850"/>
                    <a:pt x="12029" y="12908"/>
                  </a:cubicBezTo>
                  <a:cubicBezTo>
                    <a:pt x="12029" y="12923"/>
                    <a:pt x="12037" y="12931"/>
                    <a:pt x="12048" y="12931"/>
                  </a:cubicBezTo>
                  <a:cubicBezTo>
                    <a:pt x="12059" y="12931"/>
                    <a:pt x="12074" y="12923"/>
                    <a:pt x="12087" y="12908"/>
                  </a:cubicBezTo>
                  <a:cubicBezTo>
                    <a:pt x="12176" y="12966"/>
                    <a:pt x="12292" y="12996"/>
                    <a:pt x="12378" y="13054"/>
                  </a:cubicBezTo>
                  <a:lnTo>
                    <a:pt x="12408" y="13054"/>
                  </a:lnTo>
                  <a:cubicBezTo>
                    <a:pt x="12757" y="13199"/>
                    <a:pt x="13075" y="13315"/>
                    <a:pt x="13424" y="13431"/>
                  </a:cubicBezTo>
                  <a:cubicBezTo>
                    <a:pt x="13338" y="13547"/>
                    <a:pt x="13250" y="13663"/>
                    <a:pt x="13133" y="13752"/>
                  </a:cubicBezTo>
                  <a:cubicBezTo>
                    <a:pt x="12953" y="13949"/>
                    <a:pt x="12772" y="14016"/>
                    <a:pt x="12576" y="14016"/>
                  </a:cubicBezTo>
                  <a:cubicBezTo>
                    <a:pt x="12425" y="14016"/>
                    <a:pt x="12264" y="13977"/>
                    <a:pt x="12087" y="13926"/>
                  </a:cubicBezTo>
                  <a:cubicBezTo>
                    <a:pt x="11827" y="13868"/>
                    <a:pt x="11564" y="13780"/>
                    <a:pt x="11304" y="13694"/>
                  </a:cubicBezTo>
                  <a:cubicBezTo>
                    <a:pt x="11216" y="13547"/>
                    <a:pt x="11158" y="13403"/>
                    <a:pt x="11100" y="13287"/>
                  </a:cubicBezTo>
                  <a:lnTo>
                    <a:pt x="11100" y="13287"/>
                  </a:lnTo>
                  <a:cubicBezTo>
                    <a:pt x="11274" y="13373"/>
                    <a:pt x="11448" y="13489"/>
                    <a:pt x="11623" y="13605"/>
                  </a:cubicBezTo>
                  <a:cubicBezTo>
                    <a:pt x="11639" y="13616"/>
                    <a:pt x="11655" y="13621"/>
                    <a:pt x="11669" y="13621"/>
                  </a:cubicBezTo>
                  <a:cubicBezTo>
                    <a:pt x="11728" y="13621"/>
                    <a:pt x="11752" y="13536"/>
                    <a:pt x="11681" y="13489"/>
                  </a:cubicBezTo>
                  <a:cubicBezTo>
                    <a:pt x="11448" y="13315"/>
                    <a:pt x="11216" y="13140"/>
                    <a:pt x="10955" y="12996"/>
                  </a:cubicBezTo>
                  <a:cubicBezTo>
                    <a:pt x="10955" y="12966"/>
                    <a:pt x="10955" y="12938"/>
                    <a:pt x="10925" y="12938"/>
                  </a:cubicBezTo>
                  <a:cubicBezTo>
                    <a:pt x="10925" y="12923"/>
                    <a:pt x="10911" y="12916"/>
                    <a:pt x="10896" y="12916"/>
                  </a:cubicBezTo>
                  <a:cubicBezTo>
                    <a:pt x="10882" y="12916"/>
                    <a:pt x="10867" y="12923"/>
                    <a:pt x="10867" y="12938"/>
                  </a:cubicBezTo>
                  <a:cubicBezTo>
                    <a:pt x="10723" y="12850"/>
                    <a:pt x="10549" y="12764"/>
                    <a:pt x="10374" y="12706"/>
                  </a:cubicBezTo>
                  <a:cubicBezTo>
                    <a:pt x="10344" y="12617"/>
                    <a:pt x="10344" y="12559"/>
                    <a:pt x="10316" y="12473"/>
                  </a:cubicBezTo>
                  <a:cubicBezTo>
                    <a:pt x="10307" y="12464"/>
                    <a:pt x="10296" y="12461"/>
                    <a:pt x="10285" y="12461"/>
                  </a:cubicBezTo>
                  <a:cubicBezTo>
                    <a:pt x="10259" y="12461"/>
                    <a:pt x="10237" y="12482"/>
                    <a:pt x="10258" y="12501"/>
                  </a:cubicBezTo>
                  <a:cubicBezTo>
                    <a:pt x="10258" y="12559"/>
                    <a:pt x="10286" y="12617"/>
                    <a:pt x="10316" y="12676"/>
                  </a:cubicBezTo>
                  <a:cubicBezTo>
                    <a:pt x="10200" y="12648"/>
                    <a:pt x="10112" y="12590"/>
                    <a:pt x="9995" y="12559"/>
                  </a:cubicBezTo>
                  <a:cubicBezTo>
                    <a:pt x="9968" y="12443"/>
                    <a:pt x="9909" y="12357"/>
                    <a:pt x="9879" y="12241"/>
                  </a:cubicBezTo>
                  <a:cubicBezTo>
                    <a:pt x="9871" y="12232"/>
                    <a:pt x="9863" y="12228"/>
                    <a:pt x="9855" y="12228"/>
                  </a:cubicBezTo>
                  <a:cubicBezTo>
                    <a:pt x="9836" y="12228"/>
                    <a:pt x="9821" y="12249"/>
                    <a:pt x="9821" y="12269"/>
                  </a:cubicBezTo>
                  <a:cubicBezTo>
                    <a:pt x="9879" y="12357"/>
                    <a:pt x="9909" y="12443"/>
                    <a:pt x="9937" y="12531"/>
                  </a:cubicBezTo>
                  <a:cubicBezTo>
                    <a:pt x="9851" y="12473"/>
                    <a:pt x="9735" y="12443"/>
                    <a:pt x="9647" y="12385"/>
                  </a:cubicBezTo>
                  <a:cubicBezTo>
                    <a:pt x="9619" y="12327"/>
                    <a:pt x="9589" y="12269"/>
                    <a:pt x="9561" y="12241"/>
                  </a:cubicBezTo>
                  <a:cubicBezTo>
                    <a:pt x="9561" y="12226"/>
                    <a:pt x="9546" y="12218"/>
                    <a:pt x="9535" y="12218"/>
                  </a:cubicBezTo>
                  <a:cubicBezTo>
                    <a:pt x="9524" y="12218"/>
                    <a:pt x="9517" y="12226"/>
                    <a:pt x="9531" y="12241"/>
                  </a:cubicBezTo>
                  <a:cubicBezTo>
                    <a:pt x="9531" y="12269"/>
                    <a:pt x="9561" y="12327"/>
                    <a:pt x="9561" y="12357"/>
                  </a:cubicBezTo>
                  <a:cubicBezTo>
                    <a:pt x="9503" y="12327"/>
                    <a:pt x="9414" y="12299"/>
                    <a:pt x="9328" y="12269"/>
                  </a:cubicBezTo>
                  <a:lnTo>
                    <a:pt x="9240" y="12008"/>
                  </a:lnTo>
                  <a:cubicBezTo>
                    <a:pt x="9298" y="12008"/>
                    <a:pt x="9328" y="11978"/>
                    <a:pt x="9386" y="11978"/>
                  </a:cubicBezTo>
                  <a:cubicBezTo>
                    <a:pt x="9472" y="11920"/>
                    <a:pt x="9561" y="11892"/>
                    <a:pt x="9677" y="11862"/>
                  </a:cubicBezTo>
                  <a:close/>
                  <a:moveTo>
                    <a:pt x="7527" y="13663"/>
                  </a:moveTo>
                  <a:cubicBezTo>
                    <a:pt x="7934" y="13663"/>
                    <a:pt x="8340" y="13694"/>
                    <a:pt x="8747" y="13722"/>
                  </a:cubicBezTo>
                  <a:cubicBezTo>
                    <a:pt x="8805" y="13810"/>
                    <a:pt x="8891" y="13926"/>
                    <a:pt x="8980" y="14042"/>
                  </a:cubicBezTo>
                  <a:cubicBezTo>
                    <a:pt x="8980" y="14070"/>
                    <a:pt x="9008" y="14070"/>
                    <a:pt x="9008" y="14100"/>
                  </a:cubicBezTo>
                  <a:cubicBezTo>
                    <a:pt x="8717" y="14070"/>
                    <a:pt x="8457" y="14070"/>
                    <a:pt x="8194" y="14070"/>
                  </a:cubicBezTo>
                  <a:cubicBezTo>
                    <a:pt x="8136" y="13984"/>
                    <a:pt x="8050" y="13896"/>
                    <a:pt x="7992" y="13810"/>
                  </a:cubicBezTo>
                  <a:cubicBezTo>
                    <a:pt x="7992" y="13801"/>
                    <a:pt x="7987" y="13797"/>
                    <a:pt x="7980" y="13797"/>
                  </a:cubicBezTo>
                  <a:cubicBezTo>
                    <a:pt x="7962" y="13797"/>
                    <a:pt x="7934" y="13818"/>
                    <a:pt x="7934" y="13838"/>
                  </a:cubicBezTo>
                  <a:cubicBezTo>
                    <a:pt x="7992" y="13926"/>
                    <a:pt x="8050" y="13984"/>
                    <a:pt x="8078" y="14070"/>
                  </a:cubicBezTo>
                  <a:cubicBezTo>
                    <a:pt x="7962" y="14042"/>
                    <a:pt x="7845" y="14042"/>
                    <a:pt x="7759" y="14042"/>
                  </a:cubicBezTo>
                  <a:cubicBezTo>
                    <a:pt x="7671" y="13926"/>
                    <a:pt x="7613" y="13780"/>
                    <a:pt x="7527" y="13663"/>
                  </a:cubicBezTo>
                  <a:close/>
                  <a:moveTo>
                    <a:pt x="17666" y="13954"/>
                  </a:moveTo>
                  <a:cubicBezTo>
                    <a:pt x="17871" y="13984"/>
                    <a:pt x="18073" y="14042"/>
                    <a:pt x="18278" y="14100"/>
                  </a:cubicBezTo>
                  <a:cubicBezTo>
                    <a:pt x="18073" y="14159"/>
                    <a:pt x="17841" y="14186"/>
                    <a:pt x="17638" y="14217"/>
                  </a:cubicBezTo>
                  <a:cubicBezTo>
                    <a:pt x="17666" y="14128"/>
                    <a:pt x="17666" y="14042"/>
                    <a:pt x="17666" y="13954"/>
                  </a:cubicBezTo>
                  <a:close/>
                  <a:moveTo>
                    <a:pt x="8869" y="13035"/>
                  </a:moveTo>
                  <a:cubicBezTo>
                    <a:pt x="8996" y="13035"/>
                    <a:pt x="9121" y="13040"/>
                    <a:pt x="9240" y="13054"/>
                  </a:cubicBezTo>
                  <a:cubicBezTo>
                    <a:pt x="9298" y="13082"/>
                    <a:pt x="9328" y="13082"/>
                    <a:pt x="9386" y="13113"/>
                  </a:cubicBezTo>
                  <a:cubicBezTo>
                    <a:pt x="9821" y="13287"/>
                    <a:pt x="10258" y="13489"/>
                    <a:pt x="10693" y="13694"/>
                  </a:cubicBezTo>
                  <a:cubicBezTo>
                    <a:pt x="10693" y="13722"/>
                    <a:pt x="10723" y="13722"/>
                    <a:pt x="10751" y="13722"/>
                  </a:cubicBezTo>
                  <a:cubicBezTo>
                    <a:pt x="10867" y="13780"/>
                    <a:pt x="11014" y="13838"/>
                    <a:pt x="11158" y="13896"/>
                  </a:cubicBezTo>
                  <a:cubicBezTo>
                    <a:pt x="11624" y="14062"/>
                    <a:pt x="12147" y="14258"/>
                    <a:pt x="12607" y="14258"/>
                  </a:cubicBezTo>
                  <a:cubicBezTo>
                    <a:pt x="12950" y="14258"/>
                    <a:pt x="13259" y="14149"/>
                    <a:pt x="13482" y="13838"/>
                  </a:cubicBezTo>
                  <a:cubicBezTo>
                    <a:pt x="13482" y="13868"/>
                    <a:pt x="13512" y="13926"/>
                    <a:pt x="13512" y="13954"/>
                  </a:cubicBezTo>
                  <a:cubicBezTo>
                    <a:pt x="13512" y="13976"/>
                    <a:pt x="13521" y="13986"/>
                    <a:pt x="13532" y="13986"/>
                  </a:cubicBezTo>
                  <a:cubicBezTo>
                    <a:pt x="13549" y="13986"/>
                    <a:pt x="13570" y="13962"/>
                    <a:pt x="13570" y="13926"/>
                  </a:cubicBezTo>
                  <a:cubicBezTo>
                    <a:pt x="13570" y="13868"/>
                    <a:pt x="13540" y="13810"/>
                    <a:pt x="13540" y="13752"/>
                  </a:cubicBezTo>
                  <a:cubicBezTo>
                    <a:pt x="13598" y="13663"/>
                    <a:pt x="13629" y="13605"/>
                    <a:pt x="13656" y="13519"/>
                  </a:cubicBezTo>
                  <a:cubicBezTo>
                    <a:pt x="13745" y="13519"/>
                    <a:pt x="13831" y="13547"/>
                    <a:pt x="13919" y="13577"/>
                  </a:cubicBezTo>
                  <a:cubicBezTo>
                    <a:pt x="14296" y="13663"/>
                    <a:pt x="14675" y="13752"/>
                    <a:pt x="15081" y="13868"/>
                  </a:cubicBezTo>
                  <a:cubicBezTo>
                    <a:pt x="15051" y="13868"/>
                    <a:pt x="15023" y="13896"/>
                    <a:pt x="15140" y="13896"/>
                  </a:cubicBezTo>
                  <a:lnTo>
                    <a:pt x="15140" y="13868"/>
                  </a:lnTo>
                  <a:cubicBezTo>
                    <a:pt x="15140" y="13868"/>
                    <a:pt x="15198" y="13868"/>
                    <a:pt x="15226" y="13896"/>
                  </a:cubicBezTo>
                  <a:cubicBezTo>
                    <a:pt x="15167" y="13984"/>
                    <a:pt x="15167" y="14100"/>
                    <a:pt x="15109" y="14159"/>
                  </a:cubicBezTo>
                  <a:cubicBezTo>
                    <a:pt x="15023" y="14303"/>
                    <a:pt x="14296" y="14275"/>
                    <a:pt x="14093" y="14303"/>
                  </a:cubicBezTo>
                  <a:cubicBezTo>
                    <a:pt x="13750" y="14337"/>
                    <a:pt x="13407" y="14351"/>
                    <a:pt x="13057" y="14351"/>
                  </a:cubicBezTo>
                  <a:cubicBezTo>
                    <a:pt x="12815" y="14351"/>
                    <a:pt x="12570" y="14344"/>
                    <a:pt x="12320" y="14333"/>
                  </a:cubicBezTo>
                  <a:cubicBezTo>
                    <a:pt x="11797" y="14303"/>
                    <a:pt x="11304" y="14245"/>
                    <a:pt x="10781" y="14186"/>
                  </a:cubicBezTo>
                  <a:lnTo>
                    <a:pt x="10693" y="14186"/>
                  </a:lnTo>
                  <a:cubicBezTo>
                    <a:pt x="10607" y="14042"/>
                    <a:pt x="10549" y="13868"/>
                    <a:pt x="10460" y="13722"/>
                  </a:cubicBezTo>
                  <a:cubicBezTo>
                    <a:pt x="10460" y="13713"/>
                    <a:pt x="10455" y="13710"/>
                    <a:pt x="10448" y="13710"/>
                  </a:cubicBezTo>
                  <a:cubicBezTo>
                    <a:pt x="10431" y="13710"/>
                    <a:pt x="10402" y="13730"/>
                    <a:pt x="10402" y="13752"/>
                  </a:cubicBezTo>
                  <a:cubicBezTo>
                    <a:pt x="10491" y="13896"/>
                    <a:pt x="10549" y="14042"/>
                    <a:pt x="10607" y="14186"/>
                  </a:cubicBezTo>
                  <a:cubicBezTo>
                    <a:pt x="10112" y="14128"/>
                    <a:pt x="9589" y="14128"/>
                    <a:pt x="9096" y="14100"/>
                  </a:cubicBezTo>
                  <a:cubicBezTo>
                    <a:pt x="9038" y="14042"/>
                    <a:pt x="9008" y="13954"/>
                    <a:pt x="8949" y="13896"/>
                  </a:cubicBezTo>
                  <a:cubicBezTo>
                    <a:pt x="8891" y="13838"/>
                    <a:pt x="8863" y="13780"/>
                    <a:pt x="8805" y="13722"/>
                  </a:cubicBezTo>
                  <a:lnTo>
                    <a:pt x="9270" y="13722"/>
                  </a:lnTo>
                  <a:cubicBezTo>
                    <a:pt x="9270" y="13752"/>
                    <a:pt x="9270" y="13752"/>
                    <a:pt x="9298" y="13752"/>
                  </a:cubicBezTo>
                  <a:cubicBezTo>
                    <a:pt x="9356" y="13868"/>
                    <a:pt x="9445" y="13954"/>
                    <a:pt x="9531" y="14070"/>
                  </a:cubicBezTo>
                  <a:cubicBezTo>
                    <a:pt x="9536" y="14076"/>
                    <a:pt x="9542" y="14079"/>
                    <a:pt x="9548" y="14079"/>
                  </a:cubicBezTo>
                  <a:cubicBezTo>
                    <a:pt x="9570" y="14079"/>
                    <a:pt x="9583" y="14036"/>
                    <a:pt x="9561" y="14012"/>
                  </a:cubicBezTo>
                  <a:cubicBezTo>
                    <a:pt x="9503" y="13926"/>
                    <a:pt x="9414" y="13838"/>
                    <a:pt x="9356" y="13722"/>
                  </a:cubicBezTo>
                  <a:lnTo>
                    <a:pt x="9356" y="13722"/>
                  </a:lnTo>
                  <a:cubicBezTo>
                    <a:pt x="9445" y="13752"/>
                    <a:pt x="9531" y="13752"/>
                    <a:pt x="9647" y="13752"/>
                  </a:cubicBezTo>
                  <a:cubicBezTo>
                    <a:pt x="9735" y="13752"/>
                    <a:pt x="9735" y="13577"/>
                    <a:pt x="9647" y="13577"/>
                  </a:cubicBezTo>
                  <a:cubicBezTo>
                    <a:pt x="8543" y="13577"/>
                    <a:pt x="7469" y="13519"/>
                    <a:pt x="6393" y="13519"/>
                  </a:cubicBezTo>
                  <a:cubicBezTo>
                    <a:pt x="6307" y="13519"/>
                    <a:pt x="6307" y="13636"/>
                    <a:pt x="6393" y="13636"/>
                  </a:cubicBezTo>
                  <a:cubicBezTo>
                    <a:pt x="6741" y="13636"/>
                    <a:pt x="7120" y="13636"/>
                    <a:pt x="7469" y="13663"/>
                  </a:cubicBezTo>
                  <a:cubicBezTo>
                    <a:pt x="7527" y="13780"/>
                    <a:pt x="7585" y="13926"/>
                    <a:pt x="7671" y="14042"/>
                  </a:cubicBezTo>
                  <a:lnTo>
                    <a:pt x="7353" y="14042"/>
                  </a:lnTo>
                  <a:cubicBezTo>
                    <a:pt x="7294" y="13954"/>
                    <a:pt x="7206" y="13868"/>
                    <a:pt x="7148" y="13780"/>
                  </a:cubicBezTo>
                  <a:cubicBezTo>
                    <a:pt x="7148" y="13772"/>
                    <a:pt x="7143" y="13768"/>
                    <a:pt x="7137" y="13768"/>
                  </a:cubicBezTo>
                  <a:cubicBezTo>
                    <a:pt x="7122" y="13768"/>
                    <a:pt x="7099" y="13788"/>
                    <a:pt x="7120" y="13810"/>
                  </a:cubicBezTo>
                  <a:cubicBezTo>
                    <a:pt x="7178" y="13868"/>
                    <a:pt x="7236" y="13954"/>
                    <a:pt x="7294" y="14042"/>
                  </a:cubicBezTo>
                  <a:lnTo>
                    <a:pt x="6974" y="14042"/>
                  </a:lnTo>
                  <a:cubicBezTo>
                    <a:pt x="6888" y="13926"/>
                    <a:pt x="6799" y="13780"/>
                    <a:pt x="6713" y="13663"/>
                  </a:cubicBezTo>
                  <a:cubicBezTo>
                    <a:pt x="6705" y="13655"/>
                    <a:pt x="6696" y="13652"/>
                    <a:pt x="6688" y="13652"/>
                  </a:cubicBezTo>
                  <a:cubicBezTo>
                    <a:pt x="6669" y="13652"/>
                    <a:pt x="6655" y="13672"/>
                    <a:pt x="6655" y="13694"/>
                  </a:cubicBezTo>
                  <a:lnTo>
                    <a:pt x="6916" y="14042"/>
                  </a:lnTo>
                  <a:cubicBezTo>
                    <a:pt x="6771" y="14042"/>
                    <a:pt x="6655" y="14042"/>
                    <a:pt x="6539" y="14012"/>
                  </a:cubicBezTo>
                  <a:cubicBezTo>
                    <a:pt x="6451" y="13868"/>
                    <a:pt x="6365" y="13694"/>
                    <a:pt x="6276" y="13547"/>
                  </a:cubicBezTo>
                  <a:cubicBezTo>
                    <a:pt x="6276" y="13525"/>
                    <a:pt x="6268" y="13516"/>
                    <a:pt x="6259" y="13516"/>
                  </a:cubicBezTo>
                  <a:cubicBezTo>
                    <a:pt x="6245" y="13516"/>
                    <a:pt x="6230" y="13541"/>
                    <a:pt x="6248" y="13577"/>
                  </a:cubicBezTo>
                  <a:cubicBezTo>
                    <a:pt x="6307" y="13722"/>
                    <a:pt x="6393" y="13868"/>
                    <a:pt x="6451" y="14012"/>
                  </a:cubicBezTo>
                  <a:cubicBezTo>
                    <a:pt x="6218" y="13926"/>
                    <a:pt x="6016" y="13780"/>
                    <a:pt x="6074" y="13489"/>
                  </a:cubicBezTo>
                  <a:cubicBezTo>
                    <a:pt x="6132" y="13345"/>
                    <a:pt x="6218" y="13199"/>
                    <a:pt x="6307" y="13054"/>
                  </a:cubicBezTo>
                  <a:cubicBezTo>
                    <a:pt x="6365" y="13054"/>
                    <a:pt x="6423" y="13054"/>
                    <a:pt x="6451" y="13082"/>
                  </a:cubicBezTo>
                  <a:cubicBezTo>
                    <a:pt x="6489" y="13073"/>
                    <a:pt x="6531" y="13070"/>
                    <a:pt x="6575" y="13070"/>
                  </a:cubicBezTo>
                  <a:cubicBezTo>
                    <a:pt x="6661" y="13070"/>
                    <a:pt x="6752" y="13082"/>
                    <a:pt x="6830" y="13082"/>
                  </a:cubicBezTo>
                  <a:cubicBezTo>
                    <a:pt x="7120" y="13113"/>
                    <a:pt x="7411" y="13113"/>
                    <a:pt x="7671" y="13113"/>
                  </a:cubicBezTo>
                  <a:cubicBezTo>
                    <a:pt x="8046" y="13090"/>
                    <a:pt x="8471" y="13035"/>
                    <a:pt x="8869" y="13035"/>
                  </a:cubicBezTo>
                  <a:close/>
                  <a:moveTo>
                    <a:pt x="17143" y="13780"/>
                  </a:moveTo>
                  <a:cubicBezTo>
                    <a:pt x="17290" y="13838"/>
                    <a:pt x="17464" y="13868"/>
                    <a:pt x="17608" y="13926"/>
                  </a:cubicBezTo>
                  <a:cubicBezTo>
                    <a:pt x="17608" y="14042"/>
                    <a:pt x="17608" y="14128"/>
                    <a:pt x="17580" y="14245"/>
                  </a:cubicBezTo>
                  <a:cubicBezTo>
                    <a:pt x="17406" y="14275"/>
                    <a:pt x="17201" y="14333"/>
                    <a:pt x="17027" y="14361"/>
                  </a:cubicBezTo>
                  <a:cubicBezTo>
                    <a:pt x="17085" y="14245"/>
                    <a:pt x="17115" y="13984"/>
                    <a:pt x="17143" y="13896"/>
                  </a:cubicBezTo>
                  <a:lnTo>
                    <a:pt x="17143" y="13780"/>
                  </a:lnTo>
                  <a:close/>
                  <a:moveTo>
                    <a:pt x="4331" y="14303"/>
                  </a:moveTo>
                  <a:cubicBezTo>
                    <a:pt x="4447" y="14361"/>
                    <a:pt x="4563" y="14419"/>
                    <a:pt x="4707" y="14507"/>
                  </a:cubicBezTo>
                  <a:cubicBezTo>
                    <a:pt x="4707" y="14565"/>
                    <a:pt x="4737" y="14651"/>
                    <a:pt x="4737" y="14740"/>
                  </a:cubicBezTo>
                  <a:cubicBezTo>
                    <a:pt x="4621" y="14682"/>
                    <a:pt x="4505" y="14651"/>
                    <a:pt x="4389" y="14593"/>
                  </a:cubicBezTo>
                  <a:cubicBezTo>
                    <a:pt x="4359" y="14507"/>
                    <a:pt x="4331" y="14391"/>
                    <a:pt x="4331" y="14303"/>
                  </a:cubicBezTo>
                  <a:close/>
                  <a:moveTo>
                    <a:pt x="4796" y="14535"/>
                  </a:moveTo>
                  <a:lnTo>
                    <a:pt x="4796" y="14535"/>
                  </a:lnTo>
                  <a:cubicBezTo>
                    <a:pt x="4882" y="14593"/>
                    <a:pt x="4970" y="14623"/>
                    <a:pt x="5056" y="14651"/>
                  </a:cubicBezTo>
                  <a:lnTo>
                    <a:pt x="5144" y="14914"/>
                  </a:lnTo>
                  <a:cubicBezTo>
                    <a:pt x="5028" y="14856"/>
                    <a:pt x="4912" y="14826"/>
                    <a:pt x="4823" y="14768"/>
                  </a:cubicBezTo>
                  <a:cubicBezTo>
                    <a:pt x="4823" y="14709"/>
                    <a:pt x="4796" y="14623"/>
                    <a:pt x="4796" y="14535"/>
                  </a:cubicBezTo>
                  <a:close/>
                  <a:moveTo>
                    <a:pt x="15430" y="13926"/>
                  </a:moveTo>
                  <a:cubicBezTo>
                    <a:pt x="15663" y="13984"/>
                    <a:pt x="15895" y="14012"/>
                    <a:pt x="16127" y="14042"/>
                  </a:cubicBezTo>
                  <a:cubicBezTo>
                    <a:pt x="16186" y="14070"/>
                    <a:pt x="16302" y="14100"/>
                    <a:pt x="16418" y="14100"/>
                  </a:cubicBezTo>
                  <a:cubicBezTo>
                    <a:pt x="16418" y="14217"/>
                    <a:pt x="16418" y="14333"/>
                    <a:pt x="16330" y="14419"/>
                  </a:cubicBezTo>
                  <a:cubicBezTo>
                    <a:pt x="16310" y="14440"/>
                    <a:pt x="16333" y="14461"/>
                    <a:pt x="16349" y="14461"/>
                  </a:cubicBezTo>
                  <a:cubicBezTo>
                    <a:pt x="16355" y="14461"/>
                    <a:pt x="16360" y="14457"/>
                    <a:pt x="16360" y="14449"/>
                  </a:cubicBezTo>
                  <a:cubicBezTo>
                    <a:pt x="16446" y="14361"/>
                    <a:pt x="16476" y="14245"/>
                    <a:pt x="16476" y="14128"/>
                  </a:cubicBezTo>
                  <a:lnTo>
                    <a:pt x="16650" y="14128"/>
                  </a:lnTo>
                  <a:cubicBezTo>
                    <a:pt x="16650" y="14186"/>
                    <a:pt x="16650" y="14217"/>
                    <a:pt x="16620" y="14275"/>
                  </a:cubicBezTo>
                  <a:cubicBezTo>
                    <a:pt x="16620" y="14291"/>
                    <a:pt x="16640" y="14308"/>
                    <a:pt x="16656" y="14308"/>
                  </a:cubicBezTo>
                  <a:cubicBezTo>
                    <a:pt x="16668" y="14308"/>
                    <a:pt x="16678" y="14299"/>
                    <a:pt x="16678" y="14275"/>
                  </a:cubicBezTo>
                  <a:cubicBezTo>
                    <a:pt x="16709" y="14245"/>
                    <a:pt x="16709" y="14186"/>
                    <a:pt x="16709" y="14128"/>
                  </a:cubicBezTo>
                  <a:cubicBezTo>
                    <a:pt x="16825" y="14128"/>
                    <a:pt x="16911" y="14128"/>
                    <a:pt x="16999" y="14100"/>
                  </a:cubicBezTo>
                  <a:lnTo>
                    <a:pt x="17057" y="14042"/>
                  </a:lnTo>
                  <a:lnTo>
                    <a:pt x="17057" y="14100"/>
                  </a:lnTo>
                  <a:cubicBezTo>
                    <a:pt x="17030" y="14152"/>
                    <a:pt x="17005" y="14342"/>
                    <a:pt x="16938" y="14342"/>
                  </a:cubicBezTo>
                  <a:cubicBezTo>
                    <a:pt x="16929" y="14342"/>
                    <a:pt x="16920" y="14339"/>
                    <a:pt x="16911" y="14333"/>
                  </a:cubicBezTo>
                  <a:cubicBezTo>
                    <a:pt x="16903" y="14324"/>
                    <a:pt x="16894" y="14320"/>
                    <a:pt x="16887" y="14320"/>
                  </a:cubicBezTo>
                  <a:cubicBezTo>
                    <a:pt x="16870" y="14320"/>
                    <a:pt x="16862" y="14341"/>
                    <a:pt x="16883" y="14361"/>
                  </a:cubicBezTo>
                  <a:cubicBezTo>
                    <a:pt x="16883" y="14391"/>
                    <a:pt x="16883" y="14391"/>
                    <a:pt x="16911" y="14391"/>
                  </a:cubicBezTo>
                  <a:cubicBezTo>
                    <a:pt x="16795" y="14419"/>
                    <a:pt x="16709" y="14449"/>
                    <a:pt x="16620" y="14477"/>
                  </a:cubicBezTo>
                  <a:cubicBezTo>
                    <a:pt x="15923" y="14682"/>
                    <a:pt x="15256" y="14856"/>
                    <a:pt x="14528" y="15000"/>
                  </a:cubicBezTo>
                  <a:cubicBezTo>
                    <a:pt x="13919" y="15146"/>
                    <a:pt x="13308" y="15263"/>
                    <a:pt x="12699" y="15379"/>
                  </a:cubicBezTo>
                  <a:cubicBezTo>
                    <a:pt x="12579" y="15398"/>
                    <a:pt x="12459" y="15432"/>
                    <a:pt x="12348" y="15432"/>
                  </a:cubicBezTo>
                  <a:cubicBezTo>
                    <a:pt x="12297" y="15432"/>
                    <a:pt x="12249" y="15425"/>
                    <a:pt x="12204" y="15407"/>
                  </a:cubicBezTo>
                  <a:cubicBezTo>
                    <a:pt x="11855" y="15232"/>
                    <a:pt x="12118" y="14826"/>
                    <a:pt x="12350" y="14709"/>
                  </a:cubicBezTo>
                  <a:cubicBezTo>
                    <a:pt x="12408" y="14651"/>
                    <a:pt x="12524" y="14623"/>
                    <a:pt x="12610" y="14593"/>
                  </a:cubicBezTo>
                  <a:cubicBezTo>
                    <a:pt x="13222" y="14593"/>
                    <a:pt x="13831" y="14565"/>
                    <a:pt x="14442" y="14507"/>
                  </a:cubicBezTo>
                  <a:cubicBezTo>
                    <a:pt x="14675" y="14477"/>
                    <a:pt x="15140" y="14507"/>
                    <a:pt x="15284" y="14361"/>
                  </a:cubicBezTo>
                  <a:cubicBezTo>
                    <a:pt x="15400" y="14245"/>
                    <a:pt x="15342" y="14100"/>
                    <a:pt x="15400" y="13984"/>
                  </a:cubicBezTo>
                  <a:cubicBezTo>
                    <a:pt x="15430" y="13954"/>
                    <a:pt x="15430" y="13954"/>
                    <a:pt x="15430" y="13926"/>
                  </a:cubicBezTo>
                  <a:close/>
                  <a:moveTo>
                    <a:pt x="18452" y="15263"/>
                  </a:moveTo>
                  <a:cubicBezTo>
                    <a:pt x="18364" y="15379"/>
                    <a:pt x="18278" y="15465"/>
                    <a:pt x="18189" y="15581"/>
                  </a:cubicBezTo>
                  <a:cubicBezTo>
                    <a:pt x="18131" y="15523"/>
                    <a:pt x="18161" y="15437"/>
                    <a:pt x="18189" y="15379"/>
                  </a:cubicBezTo>
                  <a:lnTo>
                    <a:pt x="18189" y="15349"/>
                  </a:lnTo>
                  <a:lnTo>
                    <a:pt x="18452" y="15263"/>
                  </a:lnTo>
                  <a:close/>
                  <a:moveTo>
                    <a:pt x="11041" y="15902"/>
                  </a:moveTo>
                  <a:cubicBezTo>
                    <a:pt x="11072" y="15930"/>
                    <a:pt x="11072" y="15930"/>
                    <a:pt x="11100" y="15930"/>
                  </a:cubicBezTo>
                  <a:lnTo>
                    <a:pt x="11041" y="15988"/>
                  </a:lnTo>
                  <a:lnTo>
                    <a:pt x="11041" y="15930"/>
                  </a:lnTo>
                  <a:lnTo>
                    <a:pt x="11041" y="15902"/>
                  </a:lnTo>
                  <a:close/>
                  <a:moveTo>
                    <a:pt x="7439" y="4280"/>
                  </a:moveTo>
                  <a:lnTo>
                    <a:pt x="7439" y="4280"/>
                  </a:lnTo>
                  <a:cubicBezTo>
                    <a:pt x="7322" y="4482"/>
                    <a:pt x="7236" y="4686"/>
                    <a:pt x="7178" y="4889"/>
                  </a:cubicBezTo>
                  <a:cubicBezTo>
                    <a:pt x="7148" y="5035"/>
                    <a:pt x="7120" y="5151"/>
                    <a:pt x="7032" y="5268"/>
                  </a:cubicBezTo>
                  <a:cubicBezTo>
                    <a:pt x="6946" y="5384"/>
                    <a:pt x="6888" y="5470"/>
                    <a:pt x="6799" y="5616"/>
                  </a:cubicBezTo>
                  <a:cubicBezTo>
                    <a:pt x="6713" y="5818"/>
                    <a:pt x="6655" y="6023"/>
                    <a:pt x="6567" y="6255"/>
                  </a:cubicBezTo>
                  <a:cubicBezTo>
                    <a:pt x="6539" y="6341"/>
                    <a:pt x="6509" y="6488"/>
                    <a:pt x="6451" y="6574"/>
                  </a:cubicBezTo>
                  <a:cubicBezTo>
                    <a:pt x="6365" y="6720"/>
                    <a:pt x="6190" y="6690"/>
                    <a:pt x="6074" y="6778"/>
                  </a:cubicBezTo>
                  <a:cubicBezTo>
                    <a:pt x="5870" y="6895"/>
                    <a:pt x="5811" y="7011"/>
                    <a:pt x="5900" y="7243"/>
                  </a:cubicBezTo>
                  <a:cubicBezTo>
                    <a:pt x="5900" y="7271"/>
                    <a:pt x="5900" y="7271"/>
                    <a:pt x="5928" y="7301"/>
                  </a:cubicBezTo>
                  <a:cubicBezTo>
                    <a:pt x="5783" y="7476"/>
                    <a:pt x="5579" y="7650"/>
                    <a:pt x="5463" y="7708"/>
                  </a:cubicBezTo>
                  <a:cubicBezTo>
                    <a:pt x="5362" y="7749"/>
                    <a:pt x="5257" y="7761"/>
                    <a:pt x="5150" y="7761"/>
                  </a:cubicBezTo>
                  <a:cubicBezTo>
                    <a:pt x="4985" y="7761"/>
                    <a:pt x="4814" y="7732"/>
                    <a:pt x="4642" y="7732"/>
                  </a:cubicBezTo>
                  <a:cubicBezTo>
                    <a:pt x="4606" y="7732"/>
                    <a:pt x="4569" y="7733"/>
                    <a:pt x="4533" y="7736"/>
                  </a:cubicBezTo>
                  <a:cubicBezTo>
                    <a:pt x="4214" y="7794"/>
                    <a:pt x="3836" y="8115"/>
                    <a:pt x="3777" y="8464"/>
                  </a:cubicBezTo>
                  <a:cubicBezTo>
                    <a:pt x="3719" y="8754"/>
                    <a:pt x="3924" y="8929"/>
                    <a:pt x="4214" y="9015"/>
                  </a:cubicBezTo>
                  <a:cubicBezTo>
                    <a:pt x="4315" y="9042"/>
                    <a:pt x="4409" y="9053"/>
                    <a:pt x="4497" y="9053"/>
                  </a:cubicBezTo>
                  <a:cubicBezTo>
                    <a:pt x="4789" y="9053"/>
                    <a:pt x="5028" y="8929"/>
                    <a:pt x="5319" y="8840"/>
                  </a:cubicBezTo>
                  <a:lnTo>
                    <a:pt x="5319" y="8840"/>
                  </a:lnTo>
                  <a:cubicBezTo>
                    <a:pt x="5288" y="9015"/>
                    <a:pt x="5288" y="9189"/>
                    <a:pt x="5405" y="9363"/>
                  </a:cubicBezTo>
                  <a:cubicBezTo>
                    <a:pt x="4765" y="9452"/>
                    <a:pt x="4156" y="9510"/>
                    <a:pt x="3517" y="9596"/>
                  </a:cubicBezTo>
                  <a:cubicBezTo>
                    <a:pt x="3138" y="9626"/>
                    <a:pt x="2762" y="9712"/>
                    <a:pt x="2936" y="10177"/>
                  </a:cubicBezTo>
                  <a:cubicBezTo>
                    <a:pt x="3083" y="10616"/>
                    <a:pt x="3435" y="10708"/>
                    <a:pt x="3836" y="10708"/>
                  </a:cubicBezTo>
                  <a:cubicBezTo>
                    <a:pt x="3912" y="10708"/>
                    <a:pt x="3990" y="10705"/>
                    <a:pt x="4068" y="10700"/>
                  </a:cubicBezTo>
                  <a:lnTo>
                    <a:pt x="4823" y="10700"/>
                  </a:lnTo>
                  <a:cubicBezTo>
                    <a:pt x="5144" y="11195"/>
                    <a:pt x="5783" y="11339"/>
                    <a:pt x="6365" y="11427"/>
                  </a:cubicBezTo>
                  <a:cubicBezTo>
                    <a:pt x="6016" y="11485"/>
                    <a:pt x="5695" y="11571"/>
                    <a:pt x="5319" y="11630"/>
                  </a:cubicBezTo>
                  <a:cubicBezTo>
                    <a:pt x="4940" y="11718"/>
                    <a:pt x="4214" y="11746"/>
                    <a:pt x="4214" y="12299"/>
                  </a:cubicBezTo>
                  <a:cubicBezTo>
                    <a:pt x="4214" y="12734"/>
                    <a:pt x="4621" y="12792"/>
                    <a:pt x="4940" y="12792"/>
                  </a:cubicBezTo>
                  <a:cubicBezTo>
                    <a:pt x="5031" y="12794"/>
                    <a:pt x="5121" y="12796"/>
                    <a:pt x="5211" y="12796"/>
                  </a:cubicBezTo>
                  <a:cubicBezTo>
                    <a:pt x="6157" y="12796"/>
                    <a:pt x="7059" y="12653"/>
                    <a:pt x="7962" y="12415"/>
                  </a:cubicBezTo>
                  <a:cubicBezTo>
                    <a:pt x="7962" y="12443"/>
                    <a:pt x="7992" y="12473"/>
                    <a:pt x="7992" y="12501"/>
                  </a:cubicBezTo>
                  <a:cubicBezTo>
                    <a:pt x="8003" y="12514"/>
                    <a:pt x="8020" y="12521"/>
                    <a:pt x="8034" y="12521"/>
                  </a:cubicBezTo>
                  <a:cubicBezTo>
                    <a:pt x="8053" y="12521"/>
                    <a:pt x="8066" y="12507"/>
                    <a:pt x="8050" y="12473"/>
                  </a:cubicBezTo>
                  <a:cubicBezTo>
                    <a:pt x="8050" y="12473"/>
                    <a:pt x="8050" y="12443"/>
                    <a:pt x="8020" y="12415"/>
                  </a:cubicBezTo>
                  <a:lnTo>
                    <a:pt x="8020" y="12415"/>
                  </a:lnTo>
                  <a:cubicBezTo>
                    <a:pt x="8194" y="12531"/>
                    <a:pt x="8368" y="12676"/>
                    <a:pt x="8573" y="12764"/>
                  </a:cubicBezTo>
                  <a:cubicBezTo>
                    <a:pt x="8689" y="12822"/>
                    <a:pt x="8805" y="12880"/>
                    <a:pt x="8922" y="12908"/>
                  </a:cubicBezTo>
                  <a:cubicBezTo>
                    <a:pt x="8847" y="12904"/>
                    <a:pt x="8771" y="12902"/>
                    <a:pt x="8696" y="12902"/>
                  </a:cubicBezTo>
                  <a:cubicBezTo>
                    <a:pt x="8317" y="12902"/>
                    <a:pt x="7930" y="12944"/>
                    <a:pt x="7567" y="12944"/>
                  </a:cubicBezTo>
                  <a:cubicBezTo>
                    <a:pt x="7495" y="12944"/>
                    <a:pt x="7423" y="12942"/>
                    <a:pt x="7353" y="12938"/>
                  </a:cubicBezTo>
                  <a:cubicBezTo>
                    <a:pt x="7004" y="12938"/>
                    <a:pt x="6655" y="12880"/>
                    <a:pt x="6307" y="12880"/>
                  </a:cubicBezTo>
                  <a:cubicBezTo>
                    <a:pt x="6190" y="12880"/>
                    <a:pt x="6044" y="12880"/>
                    <a:pt x="5928" y="12966"/>
                  </a:cubicBezTo>
                  <a:cubicBezTo>
                    <a:pt x="5667" y="13199"/>
                    <a:pt x="5870" y="13868"/>
                    <a:pt x="6074" y="14100"/>
                  </a:cubicBezTo>
                  <a:cubicBezTo>
                    <a:pt x="6226" y="14283"/>
                    <a:pt x="6505" y="14322"/>
                    <a:pt x="6791" y="14322"/>
                  </a:cubicBezTo>
                  <a:cubicBezTo>
                    <a:pt x="7007" y="14322"/>
                    <a:pt x="7227" y="14299"/>
                    <a:pt x="7399" y="14299"/>
                  </a:cubicBezTo>
                  <a:cubicBezTo>
                    <a:pt x="7433" y="14299"/>
                    <a:pt x="7466" y="14300"/>
                    <a:pt x="7497" y="14303"/>
                  </a:cubicBezTo>
                  <a:lnTo>
                    <a:pt x="7845" y="14303"/>
                  </a:lnTo>
                  <a:lnTo>
                    <a:pt x="7876" y="14333"/>
                  </a:lnTo>
                  <a:cubicBezTo>
                    <a:pt x="7876" y="14333"/>
                    <a:pt x="7903" y="14333"/>
                    <a:pt x="7903" y="14303"/>
                  </a:cubicBezTo>
                  <a:lnTo>
                    <a:pt x="9821" y="14391"/>
                  </a:lnTo>
                  <a:cubicBezTo>
                    <a:pt x="10142" y="14391"/>
                    <a:pt x="10491" y="14419"/>
                    <a:pt x="10809" y="14449"/>
                  </a:cubicBezTo>
                  <a:cubicBezTo>
                    <a:pt x="10809" y="14449"/>
                    <a:pt x="10809" y="14477"/>
                    <a:pt x="10839" y="14477"/>
                  </a:cubicBezTo>
                  <a:cubicBezTo>
                    <a:pt x="10839" y="14477"/>
                    <a:pt x="10867" y="14477"/>
                    <a:pt x="10897" y="14449"/>
                  </a:cubicBezTo>
                  <a:cubicBezTo>
                    <a:pt x="11274" y="14507"/>
                    <a:pt x="11681" y="14535"/>
                    <a:pt x="12087" y="14565"/>
                  </a:cubicBezTo>
                  <a:lnTo>
                    <a:pt x="12292" y="14565"/>
                  </a:lnTo>
                  <a:cubicBezTo>
                    <a:pt x="12234" y="14593"/>
                    <a:pt x="12176" y="14623"/>
                    <a:pt x="12118" y="14623"/>
                  </a:cubicBezTo>
                  <a:cubicBezTo>
                    <a:pt x="11943" y="14709"/>
                    <a:pt x="11913" y="14826"/>
                    <a:pt x="11885" y="15030"/>
                  </a:cubicBezTo>
                  <a:lnTo>
                    <a:pt x="11885" y="15321"/>
                  </a:lnTo>
                  <a:cubicBezTo>
                    <a:pt x="11827" y="15495"/>
                    <a:pt x="11739" y="15697"/>
                    <a:pt x="11653" y="15872"/>
                  </a:cubicBezTo>
                  <a:cubicBezTo>
                    <a:pt x="11506" y="15844"/>
                    <a:pt x="11362" y="15844"/>
                    <a:pt x="11216" y="15814"/>
                  </a:cubicBezTo>
                  <a:cubicBezTo>
                    <a:pt x="11274" y="15755"/>
                    <a:pt x="11304" y="15669"/>
                    <a:pt x="11332" y="15581"/>
                  </a:cubicBezTo>
                  <a:cubicBezTo>
                    <a:pt x="11353" y="15561"/>
                    <a:pt x="11331" y="15541"/>
                    <a:pt x="11305" y="15541"/>
                  </a:cubicBezTo>
                  <a:cubicBezTo>
                    <a:pt x="11294" y="15541"/>
                    <a:pt x="11283" y="15544"/>
                    <a:pt x="11274" y="15553"/>
                  </a:cubicBezTo>
                  <a:cubicBezTo>
                    <a:pt x="11246" y="15639"/>
                    <a:pt x="11188" y="15728"/>
                    <a:pt x="11158" y="15814"/>
                  </a:cubicBezTo>
                  <a:cubicBezTo>
                    <a:pt x="10723" y="15755"/>
                    <a:pt x="10316" y="15697"/>
                    <a:pt x="9879" y="15639"/>
                  </a:cubicBezTo>
                  <a:cubicBezTo>
                    <a:pt x="9879" y="15639"/>
                    <a:pt x="9879" y="15611"/>
                    <a:pt x="9851" y="15611"/>
                  </a:cubicBezTo>
                  <a:cubicBezTo>
                    <a:pt x="9851" y="15587"/>
                    <a:pt x="9841" y="15577"/>
                    <a:pt x="9829" y="15577"/>
                  </a:cubicBezTo>
                  <a:cubicBezTo>
                    <a:pt x="9812" y="15577"/>
                    <a:pt x="9793" y="15594"/>
                    <a:pt x="9793" y="15611"/>
                  </a:cubicBezTo>
                  <a:lnTo>
                    <a:pt x="9793" y="15639"/>
                  </a:lnTo>
                  <a:cubicBezTo>
                    <a:pt x="9705" y="15639"/>
                    <a:pt x="9589" y="15611"/>
                    <a:pt x="9472" y="15611"/>
                  </a:cubicBezTo>
                  <a:cubicBezTo>
                    <a:pt x="9472" y="15553"/>
                    <a:pt x="9445" y="15523"/>
                    <a:pt x="9445" y="15495"/>
                  </a:cubicBezTo>
                  <a:lnTo>
                    <a:pt x="9445" y="15465"/>
                  </a:lnTo>
                  <a:lnTo>
                    <a:pt x="9414" y="15465"/>
                  </a:lnTo>
                  <a:cubicBezTo>
                    <a:pt x="9409" y="15459"/>
                    <a:pt x="9403" y="15457"/>
                    <a:pt x="9398" y="15457"/>
                  </a:cubicBezTo>
                  <a:cubicBezTo>
                    <a:pt x="9377" y="15457"/>
                    <a:pt x="9362" y="15495"/>
                    <a:pt x="9386" y="15495"/>
                  </a:cubicBezTo>
                  <a:cubicBezTo>
                    <a:pt x="9386" y="15523"/>
                    <a:pt x="9386" y="15553"/>
                    <a:pt x="9414" y="15581"/>
                  </a:cubicBezTo>
                  <a:cubicBezTo>
                    <a:pt x="9270" y="15581"/>
                    <a:pt x="9154" y="15581"/>
                    <a:pt x="9038" y="15553"/>
                  </a:cubicBezTo>
                  <a:lnTo>
                    <a:pt x="8949" y="15291"/>
                  </a:lnTo>
                  <a:cubicBezTo>
                    <a:pt x="8949" y="15266"/>
                    <a:pt x="8939" y="15257"/>
                    <a:pt x="8930" y="15257"/>
                  </a:cubicBezTo>
                  <a:cubicBezTo>
                    <a:pt x="8916" y="15257"/>
                    <a:pt x="8904" y="15274"/>
                    <a:pt x="8922" y="15291"/>
                  </a:cubicBezTo>
                  <a:cubicBezTo>
                    <a:pt x="8922" y="15379"/>
                    <a:pt x="8949" y="15465"/>
                    <a:pt x="8980" y="15553"/>
                  </a:cubicBezTo>
                  <a:cubicBezTo>
                    <a:pt x="8922" y="15553"/>
                    <a:pt x="8891" y="15523"/>
                    <a:pt x="8833" y="15523"/>
                  </a:cubicBezTo>
                  <a:lnTo>
                    <a:pt x="8833" y="15553"/>
                  </a:lnTo>
                  <a:cubicBezTo>
                    <a:pt x="8891" y="15553"/>
                    <a:pt x="8922" y="15581"/>
                    <a:pt x="8980" y="15581"/>
                  </a:cubicBezTo>
                  <a:cubicBezTo>
                    <a:pt x="9008" y="15728"/>
                    <a:pt x="9066" y="15844"/>
                    <a:pt x="9124" y="15960"/>
                  </a:cubicBezTo>
                  <a:cubicBezTo>
                    <a:pt x="9139" y="15974"/>
                    <a:pt x="9153" y="15981"/>
                    <a:pt x="9168" y="15981"/>
                  </a:cubicBezTo>
                  <a:cubicBezTo>
                    <a:pt x="9182" y="15981"/>
                    <a:pt x="9197" y="15974"/>
                    <a:pt x="9212" y="15960"/>
                  </a:cubicBezTo>
                  <a:lnTo>
                    <a:pt x="9212" y="15930"/>
                  </a:lnTo>
                  <a:cubicBezTo>
                    <a:pt x="9212" y="15910"/>
                    <a:pt x="9197" y="15889"/>
                    <a:pt x="9178" y="15889"/>
                  </a:cubicBezTo>
                  <a:cubicBezTo>
                    <a:pt x="9171" y="15889"/>
                    <a:pt x="9162" y="15893"/>
                    <a:pt x="9154" y="15902"/>
                  </a:cubicBezTo>
                  <a:cubicBezTo>
                    <a:pt x="9124" y="15786"/>
                    <a:pt x="9066" y="15697"/>
                    <a:pt x="9038" y="15581"/>
                  </a:cubicBezTo>
                  <a:lnTo>
                    <a:pt x="9038" y="15581"/>
                  </a:lnTo>
                  <a:cubicBezTo>
                    <a:pt x="9182" y="15611"/>
                    <a:pt x="9298" y="15611"/>
                    <a:pt x="9414" y="15639"/>
                  </a:cubicBezTo>
                  <a:cubicBezTo>
                    <a:pt x="9445" y="15669"/>
                    <a:pt x="9445" y="15697"/>
                    <a:pt x="9445" y="15728"/>
                  </a:cubicBezTo>
                  <a:cubicBezTo>
                    <a:pt x="9472" y="15786"/>
                    <a:pt x="9531" y="15930"/>
                    <a:pt x="9619" y="15930"/>
                  </a:cubicBezTo>
                  <a:cubicBezTo>
                    <a:pt x="9647" y="15930"/>
                    <a:pt x="9677" y="15872"/>
                    <a:pt x="9619" y="15872"/>
                  </a:cubicBezTo>
                  <a:cubicBezTo>
                    <a:pt x="9589" y="15844"/>
                    <a:pt x="9531" y="15697"/>
                    <a:pt x="9503" y="15669"/>
                  </a:cubicBezTo>
                  <a:cubicBezTo>
                    <a:pt x="9619" y="15669"/>
                    <a:pt x="9705" y="15697"/>
                    <a:pt x="9821" y="15697"/>
                  </a:cubicBezTo>
                  <a:cubicBezTo>
                    <a:pt x="9851" y="15844"/>
                    <a:pt x="9909" y="15988"/>
                    <a:pt x="9937" y="16134"/>
                  </a:cubicBezTo>
                  <a:cubicBezTo>
                    <a:pt x="9937" y="16159"/>
                    <a:pt x="9953" y="16168"/>
                    <a:pt x="9969" y="16168"/>
                  </a:cubicBezTo>
                  <a:cubicBezTo>
                    <a:pt x="9991" y="16168"/>
                    <a:pt x="10013" y="16151"/>
                    <a:pt x="9995" y="16134"/>
                  </a:cubicBezTo>
                  <a:cubicBezTo>
                    <a:pt x="9968" y="15988"/>
                    <a:pt x="9937" y="15844"/>
                    <a:pt x="9909" y="15728"/>
                  </a:cubicBezTo>
                  <a:cubicBezTo>
                    <a:pt x="9968" y="15728"/>
                    <a:pt x="10054" y="15755"/>
                    <a:pt x="10112" y="15755"/>
                  </a:cubicBezTo>
                  <a:cubicBezTo>
                    <a:pt x="10142" y="15930"/>
                    <a:pt x="10142" y="16104"/>
                    <a:pt x="10200" y="16278"/>
                  </a:cubicBezTo>
                  <a:cubicBezTo>
                    <a:pt x="9821" y="16220"/>
                    <a:pt x="9472" y="16162"/>
                    <a:pt x="9124" y="16076"/>
                  </a:cubicBezTo>
                  <a:cubicBezTo>
                    <a:pt x="9038" y="16046"/>
                    <a:pt x="8949" y="16046"/>
                    <a:pt x="8863" y="16018"/>
                  </a:cubicBezTo>
                  <a:cubicBezTo>
                    <a:pt x="8863" y="16003"/>
                    <a:pt x="8856" y="15995"/>
                    <a:pt x="8848" y="15995"/>
                  </a:cubicBezTo>
                  <a:cubicBezTo>
                    <a:pt x="8841" y="15995"/>
                    <a:pt x="8833" y="16003"/>
                    <a:pt x="8833" y="16018"/>
                  </a:cubicBezTo>
                  <a:cubicBezTo>
                    <a:pt x="8805" y="16018"/>
                    <a:pt x="8805" y="15988"/>
                    <a:pt x="8805" y="15988"/>
                  </a:cubicBezTo>
                  <a:cubicBezTo>
                    <a:pt x="8717" y="15930"/>
                    <a:pt x="8601" y="15523"/>
                    <a:pt x="8573" y="15465"/>
                  </a:cubicBezTo>
                  <a:cubicBezTo>
                    <a:pt x="8515" y="15263"/>
                    <a:pt x="8457" y="15030"/>
                    <a:pt x="8368" y="14826"/>
                  </a:cubicBezTo>
                  <a:cubicBezTo>
                    <a:pt x="8368" y="14818"/>
                    <a:pt x="8363" y="14814"/>
                    <a:pt x="8356" y="14814"/>
                  </a:cubicBezTo>
                  <a:cubicBezTo>
                    <a:pt x="8339" y="14814"/>
                    <a:pt x="8310" y="14834"/>
                    <a:pt x="8310" y="14856"/>
                  </a:cubicBezTo>
                  <a:cubicBezTo>
                    <a:pt x="8399" y="15116"/>
                    <a:pt x="8485" y="15379"/>
                    <a:pt x="8543" y="15639"/>
                  </a:cubicBezTo>
                  <a:cubicBezTo>
                    <a:pt x="8573" y="15755"/>
                    <a:pt x="8631" y="15872"/>
                    <a:pt x="8689" y="15960"/>
                  </a:cubicBezTo>
                  <a:cubicBezTo>
                    <a:pt x="8573" y="15930"/>
                    <a:pt x="8457" y="15902"/>
                    <a:pt x="8368" y="15872"/>
                  </a:cubicBezTo>
                  <a:lnTo>
                    <a:pt x="8368" y="15844"/>
                  </a:lnTo>
                  <a:cubicBezTo>
                    <a:pt x="8252" y="15697"/>
                    <a:pt x="8224" y="15495"/>
                    <a:pt x="8166" y="15291"/>
                  </a:cubicBezTo>
                  <a:cubicBezTo>
                    <a:pt x="8166" y="15282"/>
                    <a:pt x="8161" y="15279"/>
                    <a:pt x="8154" y="15279"/>
                  </a:cubicBezTo>
                  <a:cubicBezTo>
                    <a:pt x="8137" y="15279"/>
                    <a:pt x="8108" y="15299"/>
                    <a:pt x="8108" y="15321"/>
                  </a:cubicBezTo>
                  <a:cubicBezTo>
                    <a:pt x="8136" y="15495"/>
                    <a:pt x="8194" y="15697"/>
                    <a:pt x="8282" y="15872"/>
                  </a:cubicBezTo>
                  <a:cubicBezTo>
                    <a:pt x="7845" y="15728"/>
                    <a:pt x="7380" y="15611"/>
                    <a:pt x="6916" y="15495"/>
                  </a:cubicBezTo>
                  <a:cubicBezTo>
                    <a:pt x="6683" y="15407"/>
                    <a:pt x="6393" y="15349"/>
                    <a:pt x="6132" y="15263"/>
                  </a:cubicBezTo>
                  <a:cubicBezTo>
                    <a:pt x="6074" y="14972"/>
                    <a:pt x="6044" y="14682"/>
                    <a:pt x="6016" y="14361"/>
                  </a:cubicBezTo>
                  <a:cubicBezTo>
                    <a:pt x="6016" y="14347"/>
                    <a:pt x="6001" y="14340"/>
                    <a:pt x="5987" y="14340"/>
                  </a:cubicBezTo>
                  <a:cubicBezTo>
                    <a:pt x="5972" y="14340"/>
                    <a:pt x="5958" y="14347"/>
                    <a:pt x="5958" y="14361"/>
                  </a:cubicBezTo>
                  <a:cubicBezTo>
                    <a:pt x="5986" y="14651"/>
                    <a:pt x="6016" y="14942"/>
                    <a:pt x="6074" y="15232"/>
                  </a:cubicBezTo>
                  <a:cubicBezTo>
                    <a:pt x="5986" y="15205"/>
                    <a:pt x="5928" y="15174"/>
                    <a:pt x="5842" y="15174"/>
                  </a:cubicBezTo>
                  <a:cubicBezTo>
                    <a:pt x="5753" y="14768"/>
                    <a:pt x="5695" y="14391"/>
                    <a:pt x="5637" y="13984"/>
                  </a:cubicBezTo>
                  <a:cubicBezTo>
                    <a:pt x="5637" y="13972"/>
                    <a:pt x="5627" y="13964"/>
                    <a:pt x="5615" y="13964"/>
                  </a:cubicBezTo>
                  <a:cubicBezTo>
                    <a:pt x="5599" y="13964"/>
                    <a:pt x="5579" y="13978"/>
                    <a:pt x="5579" y="14012"/>
                  </a:cubicBezTo>
                  <a:lnTo>
                    <a:pt x="5753" y="15146"/>
                  </a:lnTo>
                  <a:cubicBezTo>
                    <a:pt x="5579" y="15088"/>
                    <a:pt x="5405" y="15000"/>
                    <a:pt x="5230" y="14942"/>
                  </a:cubicBezTo>
                  <a:cubicBezTo>
                    <a:pt x="5230" y="14942"/>
                    <a:pt x="5230" y="14914"/>
                    <a:pt x="5202" y="14914"/>
                  </a:cubicBezTo>
                  <a:lnTo>
                    <a:pt x="5202" y="14884"/>
                  </a:lnTo>
                  <a:cubicBezTo>
                    <a:pt x="5172" y="14826"/>
                    <a:pt x="5172" y="14768"/>
                    <a:pt x="5144" y="14709"/>
                  </a:cubicBezTo>
                  <a:lnTo>
                    <a:pt x="5144" y="14709"/>
                  </a:lnTo>
                  <a:cubicBezTo>
                    <a:pt x="5230" y="14740"/>
                    <a:pt x="5288" y="14768"/>
                    <a:pt x="5377" y="14798"/>
                  </a:cubicBezTo>
                  <a:cubicBezTo>
                    <a:pt x="5383" y="14801"/>
                    <a:pt x="5389" y="14802"/>
                    <a:pt x="5395" y="14802"/>
                  </a:cubicBezTo>
                  <a:cubicBezTo>
                    <a:pt x="5446" y="14802"/>
                    <a:pt x="5487" y="14709"/>
                    <a:pt x="5435" y="14709"/>
                  </a:cubicBezTo>
                  <a:cubicBezTo>
                    <a:pt x="5319" y="14651"/>
                    <a:pt x="5202" y="14593"/>
                    <a:pt x="5114" y="14535"/>
                  </a:cubicBezTo>
                  <a:cubicBezTo>
                    <a:pt x="5086" y="14361"/>
                    <a:pt x="5056" y="14159"/>
                    <a:pt x="4998" y="13954"/>
                  </a:cubicBezTo>
                  <a:cubicBezTo>
                    <a:pt x="4998" y="13946"/>
                    <a:pt x="4993" y="13942"/>
                    <a:pt x="4986" y="13942"/>
                  </a:cubicBezTo>
                  <a:cubicBezTo>
                    <a:pt x="4969" y="13942"/>
                    <a:pt x="4940" y="13963"/>
                    <a:pt x="4940" y="13984"/>
                  </a:cubicBezTo>
                  <a:lnTo>
                    <a:pt x="5028" y="14507"/>
                  </a:lnTo>
                  <a:cubicBezTo>
                    <a:pt x="4940" y="14449"/>
                    <a:pt x="4854" y="14391"/>
                    <a:pt x="4737" y="14361"/>
                  </a:cubicBezTo>
                  <a:cubicBezTo>
                    <a:pt x="4707" y="14159"/>
                    <a:pt x="4679" y="13984"/>
                    <a:pt x="4621" y="13810"/>
                  </a:cubicBezTo>
                  <a:cubicBezTo>
                    <a:pt x="4621" y="13785"/>
                    <a:pt x="4611" y="13776"/>
                    <a:pt x="4599" y="13776"/>
                  </a:cubicBezTo>
                  <a:cubicBezTo>
                    <a:pt x="4582" y="13776"/>
                    <a:pt x="4563" y="13793"/>
                    <a:pt x="4563" y="13810"/>
                  </a:cubicBezTo>
                  <a:cubicBezTo>
                    <a:pt x="4591" y="13984"/>
                    <a:pt x="4649" y="14128"/>
                    <a:pt x="4679" y="14303"/>
                  </a:cubicBezTo>
                  <a:cubicBezTo>
                    <a:pt x="4533" y="14245"/>
                    <a:pt x="4417" y="14159"/>
                    <a:pt x="4273" y="14070"/>
                  </a:cubicBezTo>
                  <a:cubicBezTo>
                    <a:pt x="4242" y="13868"/>
                    <a:pt x="4242" y="13636"/>
                    <a:pt x="4214" y="13403"/>
                  </a:cubicBezTo>
                  <a:cubicBezTo>
                    <a:pt x="4214" y="13388"/>
                    <a:pt x="4200" y="13380"/>
                    <a:pt x="4185" y="13380"/>
                  </a:cubicBezTo>
                  <a:cubicBezTo>
                    <a:pt x="4171" y="13380"/>
                    <a:pt x="4156" y="13388"/>
                    <a:pt x="4156" y="13403"/>
                  </a:cubicBezTo>
                  <a:cubicBezTo>
                    <a:pt x="4156" y="13605"/>
                    <a:pt x="4184" y="13810"/>
                    <a:pt x="4214" y="14012"/>
                  </a:cubicBezTo>
                  <a:cubicBezTo>
                    <a:pt x="4126" y="13984"/>
                    <a:pt x="4068" y="13926"/>
                    <a:pt x="3982" y="13896"/>
                  </a:cubicBezTo>
                  <a:cubicBezTo>
                    <a:pt x="3924" y="13547"/>
                    <a:pt x="3836" y="13229"/>
                    <a:pt x="3750" y="12880"/>
                  </a:cubicBezTo>
                  <a:cubicBezTo>
                    <a:pt x="3737" y="12867"/>
                    <a:pt x="3719" y="12860"/>
                    <a:pt x="3705" y="12860"/>
                  </a:cubicBezTo>
                  <a:cubicBezTo>
                    <a:pt x="3686" y="12860"/>
                    <a:pt x="3674" y="12874"/>
                    <a:pt x="3691" y="12908"/>
                  </a:cubicBezTo>
                  <a:cubicBezTo>
                    <a:pt x="3777" y="13199"/>
                    <a:pt x="3836" y="13519"/>
                    <a:pt x="3924" y="13838"/>
                  </a:cubicBezTo>
                  <a:cubicBezTo>
                    <a:pt x="3808" y="13780"/>
                    <a:pt x="3719" y="13694"/>
                    <a:pt x="3603" y="13636"/>
                  </a:cubicBezTo>
                  <a:cubicBezTo>
                    <a:pt x="3603" y="13577"/>
                    <a:pt x="3603" y="13547"/>
                    <a:pt x="3575" y="13489"/>
                  </a:cubicBezTo>
                  <a:cubicBezTo>
                    <a:pt x="3545" y="13315"/>
                    <a:pt x="3517" y="13140"/>
                    <a:pt x="3459" y="12966"/>
                  </a:cubicBezTo>
                  <a:cubicBezTo>
                    <a:pt x="3459" y="12952"/>
                    <a:pt x="3451" y="12945"/>
                    <a:pt x="3444" y="12945"/>
                  </a:cubicBezTo>
                  <a:cubicBezTo>
                    <a:pt x="3436" y="12945"/>
                    <a:pt x="3429" y="12952"/>
                    <a:pt x="3429" y="12966"/>
                  </a:cubicBezTo>
                  <a:cubicBezTo>
                    <a:pt x="3459" y="13171"/>
                    <a:pt x="3487" y="13373"/>
                    <a:pt x="3545" y="13577"/>
                  </a:cubicBezTo>
                  <a:cubicBezTo>
                    <a:pt x="3487" y="13547"/>
                    <a:pt x="3429" y="13489"/>
                    <a:pt x="3371" y="13461"/>
                  </a:cubicBezTo>
                  <a:cubicBezTo>
                    <a:pt x="3285" y="13403"/>
                    <a:pt x="3196" y="13345"/>
                    <a:pt x="3110" y="13257"/>
                  </a:cubicBezTo>
                  <a:cubicBezTo>
                    <a:pt x="3052" y="12996"/>
                    <a:pt x="3022" y="12706"/>
                    <a:pt x="2964" y="12443"/>
                  </a:cubicBezTo>
                  <a:cubicBezTo>
                    <a:pt x="2964" y="12434"/>
                    <a:pt x="2961" y="12431"/>
                    <a:pt x="2957" y="12431"/>
                  </a:cubicBezTo>
                  <a:cubicBezTo>
                    <a:pt x="2948" y="12431"/>
                    <a:pt x="2936" y="12443"/>
                    <a:pt x="2936" y="12443"/>
                  </a:cubicBezTo>
                  <a:cubicBezTo>
                    <a:pt x="2964" y="12706"/>
                    <a:pt x="3022" y="12938"/>
                    <a:pt x="3052" y="13171"/>
                  </a:cubicBezTo>
                  <a:cubicBezTo>
                    <a:pt x="3080" y="13199"/>
                    <a:pt x="3080" y="13229"/>
                    <a:pt x="3080" y="13229"/>
                  </a:cubicBezTo>
                  <a:lnTo>
                    <a:pt x="2731" y="12966"/>
                  </a:lnTo>
                  <a:cubicBezTo>
                    <a:pt x="2673" y="12764"/>
                    <a:pt x="2615" y="12590"/>
                    <a:pt x="2587" y="12385"/>
                  </a:cubicBezTo>
                  <a:cubicBezTo>
                    <a:pt x="2587" y="12377"/>
                    <a:pt x="2582" y="12373"/>
                    <a:pt x="2575" y="12373"/>
                  </a:cubicBezTo>
                  <a:cubicBezTo>
                    <a:pt x="2558" y="12373"/>
                    <a:pt x="2529" y="12394"/>
                    <a:pt x="2529" y="12415"/>
                  </a:cubicBezTo>
                  <a:cubicBezTo>
                    <a:pt x="2557" y="12559"/>
                    <a:pt x="2615" y="12734"/>
                    <a:pt x="2645" y="12908"/>
                  </a:cubicBezTo>
                  <a:cubicBezTo>
                    <a:pt x="2557" y="12822"/>
                    <a:pt x="2441" y="12734"/>
                    <a:pt x="2355" y="12648"/>
                  </a:cubicBezTo>
                  <a:cubicBezTo>
                    <a:pt x="2325" y="12559"/>
                    <a:pt x="2325" y="12473"/>
                    <a:pt x="2297" y="12415"/>
                  </a:cubicBezTo>
                  <a:cubicBezTo>
                    <a:pt x="2239" y="12094"/>
                    <a:pt x="2208" y="11776"/>
                    <a:pt x="2150" y="11427"/>
                  </a:cubicBezTo>
                  <a:cubicBezTo>
                    <a:pt x="2150" y="11412"/>
                    <a:pt x="2136" y="11405"/>
                    <a:pt x="2125" y="11405"/>
                  </a:cubicBezTo>
                  <a:cubicBezTo>
                    <a:pt x="2114" y="11405"/>
                    <a:pt x="2107" y="11412"/>
                    <a:pt x="2122" y="11427"/>
                  </a:cubicBezTo>
                  <a:cubicBezTo>
                    <a:pt x="2150" y="11776"/>
                    <a:pt x="2208" y="12125"/>
                    <a:pt x="2267" y="12473"/>
                  </a:cubicBezTo>
                  <a:lnTo>
                    <a:pt x="2267" y="12559"/>
                  </a:lnTo>
                  <a:cubicBezTo>
                    <a:pt x="2150" y="12473"/>
                    <a:pt x="2034" y="12357"/>
                    <a:pt x="1948" y="12241"/>
                  </a:cubicBezTo>
                  <a:cubicBezTo>
                    <a:pt x="1890" y="12008"/>
                    <a:pt x="1832" y="11776"/>
                    <a:pt x="1802" y="11544"/>
                  </a:cubicBezTo>
                  <a:cubicBezTo>
                    <a:pt x="1802" y="11528"/>
                    <a:pt x="1795" y="11521"/>
                    <a:pt x="1788" y="11521"/>
                  </a:cubicBezTo>
                  <a:cubicBezTo>
                    <a:pt x="1781" y="11521"/>
                    <a:pt x="1774" y="11528"/>
                    <a:pt x="1774" y="11544"/>
                  </a:cubicBezTo>
                  <a:cubicBezTo>
                    <a:pt x="1802" y="11746"/>
                    <a:pt x="1860" y="11950"/>
                    <a:pt x="1890" y="12153"/>
                  </a:cubicBezTo>
                  <a:lnTo>
                    <a:pt x="1627" y="11804"/>
                  </a:lnTo>
                  <a:cubicBezTo>
                    <a:pt x="1599" y="11513"/>
                    <a:pt x="1569" y="11195"/>
                    <a:pt x="1569" y="10874"/>
                  </a:cubicBezTo>
                  <a:lnTo>
                    <a:pt x="1541" y="10874"/>
                  </a:lnTo>
                  <a:cubicBezTo>
                    <a:pt x="1541" y="11155"/>
                    <a:pt x="1567" y="11437"/>
                    <a:pt x="1569" y="11718"/>
                  </a:cubicBezTo>
                  <a:lnTo>
                    <a:pt x="1569" y="11718"/>
                  </a:lnTo>
                  <a:cubicBezTo>
                    <a:pt x="1560" y="11708"/>
                    <a:pt x="1550" y="11704"/>
                    <a:pt x="1543" y="11704"/>
                  </a:cubicBezTo>
                  <a:cubicBezTo>
                    <a:pt x="1528" y="11704"/>
                    <a:pt x="1521" y="11718"/>
                    <a:pt x="1541" y="11718"/>
                  </a:cubicBezTo>
                  <a:cubicBezTo>
                    <a:pt x="1541" y="11776"/>
                    <a:pt x="1569" y="11804"/>
                    <a:pt x="1599" y="11834"/>
                  </a:cubicBezTo>
                  <a:cubicBezTo>
                    <a:pt x="1599" y="11978"/>
                    <a:pt x="1627" y="12125"/>
                    <a:pt x="1658" y="12269"/>
                  </a:cubicBezTo>
                  <a:cubicBezTo>
                    <a:pt x="1658" y="12284"/>
                    <a:pt x="1672" y="12291"/>
                    <a:pt x="1687" y="12291"/>
                  </a:cubicBezTo>
                  <a:cubicBezTo>
                    <a:pt x="1701" y="12291"/>
                    <a:pt x="1716" y="12284"/>
                    <a:pt x="1716" y="12269"/>
                  </a:cubicBezTo>
                  <a:cubicBezTo>
                    <a:pt x="1716" y="12183"/>
                    <a:pt x="1716" y="12125"/>
                    <a:pt x="1685" y="12036"/>
                  </a:cubicBezTo>
                  <a:lnTo>
                    <a:pt x="1658" y="12036"/>
                  </a:lnTo>
                  <a:lnTo>
                    <a:pt x="1658" y="11920"/>
                  </a:lnTo>
                  <a:cubicBezTo>
                    <a:pt x="1744" y="12036"/>
                    <a:pt x="1832" y="12183"/>
                    <a:pt x="1918" y="12327"/>
                  </a:cubicBezTo>
                  <a:lnTo>
                    <a:pt x="2006" y="12676"/>
                  </a:lnTo>
                  <a:cubicBezTo>
                    <a:pt x="2006" y="12684"/>
                    <a:pt x="2009" y="12688"/>
                    <a:pt x="2012" y="12688"/>
                  </a:cubicBezTo>
                  <a:cubicBezTo>
                    <a:pt x="2020" y="12688"/>
                    <a:pt x="2034" y="12667"/>
                    <a:pt x="2034" y="12648"/>
                  </a:cubicBezTo>
                  <a:cubicBezTo>
                    <a:pt x="2006" y="12559"/>
                    <a:pt x="2006" y="12473"/>
                    <a:pt x="1976" y="12385"/>
                  </a:cubicBezTo>
                  <a:lnTo>
                    <a:pt x="1976" y="12385"/>
                  </a:lnTo>
                  <a:cubicBezTo>
                    <a:pt x="2092" y="12531"/>
                    <a:pt x="2181" y="12648"/>
                    <a:pt x="2297" y="12764"/>
                  </a:cubicBezTo>
                  <a:cubicBezTo>
                    <a:pt x="2325" y="12822"/>
                    <a:pt x="2325" y="12908"/>
                    <a:pt x="2325" y="12966"/>
                  </a:cubicBezTo>
                  <a:cubicBezTo>
                    <a:pt x="2355" y="13024"/>
                    <a:pt x="2325" y="13140"/>
                    <a:pt x="2383" y="13199"/>
                  </a:cubicBezTo>
                  <a:cubicBezTo>
                    <a:pt x="2413" y="13199"/>
                    <a:pt x="2441" y="13199"/>
                    <a:pt x="2441" y="13171"/>
                  </a:cubicBezTo>
                  <a:cubicBezTo>
                    <a:pt x="2441" y="13140"/>
                    <a:pt x="2441" y="13140"/>
                    <a:pt x="2413" y="13113"/>
                  </a:cubicBezTo>
                  <a:cubicBezTo>
                    <a:pt x="2413" y="13054"/>
                    <a:pt x="2383" y="12938"/>
                    <a:pt x="2383" y="12850"/>
                  </a:cubicBezTo>
                  <a:lnTo>
                    <a:pt x="2383" y="12850"/>
                  </a:lnTo>
                  <a:cubicBezTo>
                    <a:pt x="2499" y="12966"/>
                    <a:pt x="2587" y="13082"/>
                    <a:pt x="2704" y="13171"/>
                  </a:cubicBezTo>
                  <a:lnTo>
                    <a:pt x="2790" y="13519"/>
                  </a:lnTo>
                  <a:cubicBezTo>
                    <a:pt x="2790" y="13531"/>
                    <a:pt x="2799" y="13537"/>
                    <a:pt x="2811" y="13537"/>
                  </a:cubicBezTo>
                  <a:cubicBezTo>
                    <a:pt x="2827" y="13537"/>
                    <a:pt x="2848" y="13523"/>
                    <a:pt x="2848" y="13489"/>
                  </a:cubicBezTo>
                  <a:cubicBezTo>
                    <a:pt x="2820" y="13403"/>
                    <a:pt x="2820" y="13315"/>
                    <a:pt x="2790" y="13229"/>
                  </a:cubicBezTo>
                  <a:lnTo>
                    <a:pt x="2790" y="13229"/>
                  </a:lnTo>
                  <a:cubicBezTo>
                    <a:pt x="2906" y="13345"/>
                    <a:pt x="3022" y="13431"/>
                    <a:pt x="3138" y="13519"/>
                  </a:cubicBezTo>
                  <a:cubicBezTo>
                    <a:pt x="3138" y="13605"/>
                    <a:pt x="3168" y="13694"/>
                    <a:pt x="3227" y="13752"/>
                  </a:cubicBezTo>
                  <a:cubicBezTo>
                    <a:pt x="3227" y="13760"/>
                    <a:pt x="3231" y="13763"/>
                    <a:pt x="3238" y="13763"/>
                  </a:cubicBezTo>
                  <a:cubicBezTo>
                    <a:pt x="3253" y="13763"/>
                    <a:pt x="3276" y="13743"/>
                    <a:pt x="3254" y="13722"/>
                  </a:cubicBezTo>
                  <a:cubicBezTo>
                    <a:pt x="3227" y="13663"/>
                    <a:pt x="3227" y="13636"/>
                    <a:pt x="3196" y="13577"/>
                  </a:cubicBezTo>
                  <a:lnTo>
                    <a:pt x="3196" y="13577"/>
                  </a:lnTo>
                  <a:cubicBezTo>
                    <a:pt x="3313" y="13663"/>
                    <a:pt x="3459" y="13752"/>
                    <a:pt x="3575" y="13838"/>
                  </a:cubicBezTo>
                  <a:cubicBezTo>
                    <a:pt x="3575" y="13896"/>
                    <a:pt x="3603" y="13954"/>
                    <a:pt x="3633" y="13984"/>
                  </a:cubicBezTo>
                  <a:cubicBezTo>
                    <a:pt x="3642" y="14002"/>
                    <a:pt x="3654" y="14009"/>
                    <a:pt x="3664" y="14009"/>
                  </a:cubicBezTo>
                  <a:cubicBezTo>
                    <a:pt x="3689" y="14009"/>
                    <a:pt x="3711" y="13975"/>
                    <a:pt x="3691" y="13954"/>
                  </a:cubicBezTo>
                  <a:cubicBezTo>
                    <a:pt x="3691" y="13926"/>
                    <a:pt x="3661" y="13926"/>
                    <a:pt x="3661" y="13896"/>
                  </a:cubicBezTo>
                  <a:lnTo>
                    <a:pt x="3661" y="13896"/>
                  </a:lnTo>
                  <a:cubicBezTo>
                    <a:pt x="3777" y="13984"/>
                    <a:pt x="3866" y="14042"/>
                    <a:pt x="3982" y="14100"/>
                  </a:cubicBezTo>
                  <a:cubicBezTo>
                    <a:pt x="3982" y="14159"/>
                    <a:pt x="3982" y="14186"/>
                    <a:pt x="4010" y="14245"/>
                  </a:cubicBezTo>
                  <a:cubicBezTo>
                    <a:pt x="4010" y="14257"/>
                    <a:pt x="4020" y="14265"/>
                    <a:pt x="4032" y="14265"/>
                  </a:cubicBezTo>
                  <a:cubicBezTo>
                    <a:pt x="4048" y="14265"/>
                    <a:pt x="4068" y="14250"/>
                    <a:pt x="4068" y="14217"/>
                  </a:cubicBezTo>
                  <a:cubicBezTo>
                    <a:pt x="4068" y="14186"/>
                    <a:pt x="4068" y="14159"/>
                    <a:pt x="4040" y="14128"/>
                  </a:cubicBezTo>
                  <a:lnTo>
                    <a:pt x="4040" y="14128"/>
                  </a:lnTo>
                  <a:cubicBezTo>
                    <a:pt x="4126" y="14186"/>
                    <a:pt x="4184" y="14217"/>
                    <a:pt x="4242" y="14245"/>
                  </a:cubicBezTo>
                  <a:cubicBezTo>
                    <a:pt x="4242" y="14361"/>
                    <a:pt x="4273" y="14449"/>
                    <a:pt x="4300" y="14565"/>
                  </a:cubicBezTo>
                  <a:cubicBezTo>
                    <a:pt x="2673" y="13780"/>
                    <a:pt x="1251" y="12590"/>
                    <a:pt x="728" y="10846"/>
                  </a:cubicBezTo>
                  <a:lnTo>
                    <a:pt x="786" y="10846"/>
                  </a:lnTo>
                  <a:cubicBezTo>
                    <a:pt x="872" y="10556"/>
                    <a:pt x="960" y="10265"/>
                    <a:pt x="1076" y="10002"/>
                  </a:cubicBezTo>
                  <a:cubicBezTo>
                    <a:pt x="1076" y="10149"/>
                    <a:pt x="1104" y="10293"/>
                    <a:pt x="1104" y="10467"/>
                  </a:cubicBezTo>
                  <a:cubicBezTo>
                    <a:pt x="1046" y="10758"/>
                    <a:pt x="988" y="11048"/>
                    <a:pt x="960" y="11339"/>
                  </a:cubicBezTo>
                  <a:cubicBezTo>
                    <a:pt x="945" y="11368"/>
                    <a:pt x="960" y="11383"/>
                    <a:pt x="978" y="11383"/>
                  </a:cubicBezTo>
                  <a:cubicBezTo>
                    <a:pt x="996" y="11383"/>
                    <a:pt x="1018" y="11368"/>
                    <a:pt x="1018" y="11339"/>
                  </a:cubicBezTo>
                  <a:cubicBezTo>
                    <a:pt x="1046" y="11107"/>
                    <a:pt x="1076" y="10904"/>
                    <a:pt x="1135" y="10672"/>
                  </a:cubicBezTo>
                  <a:cubicBezTo>
                    <a:pt x="1135" y="10701"/>
                    <a:pt x="1156" y="10715"/>
                    <a:pt x="1178" y="10715"/>
                  </a:cubicBezTo>
                  <a:cubicBezTo>
                    <a:pt x="1199" y="10715"/>
                    <a:pt x="1221" y="10701"/>
                    <a:pt x="1221" y="10672"/>
                  </a:cubicBezTo>
                  <a:cubicBezTo>
                    <a:pt x="1221" y="10556"/>
                    <a:pt x="1193" y="10409"/>
                    <a:pt x="1193" y="10293"/>
                  </a:cubicBezTo>
                  <a:cubicBezTo>
                    <a:pt x="1251" y="10091"/>
                    <a:pt x="1279" y="9886"/>
                    <a:pt x="1337" y="9684"/>
                  </a:cubicBezTo>
                  <a:cubicBezTo>
                    <a:pt x="1337" y="9669"/>
                    <a:pt x="1330" y="9661"/>
                    <a:pt x="1319" y="9661"/>
                  </a:cubicBezTo>
                  <a:cubicBezTo>
                    <a:pt x="1308" y="9661"/>
                    <a:pt x="1294" y="9669"/>
                    <a:pt x="1279" y="9684"/>
                  </a:cubicBezTo>
                  <a:lnTo>
                    <a:pt x="1193" y="10119"/>
                  </a:lnTo>
                  <a:cubicBezTo>
                    <a:pt x="1162" y="9975"/>
                    <a:pt x="1162" y="9858"/>
                    <a:pt x="1162" y="9712"/>
                  </a:cubicBezTo>
                  <a:cubicBezTo>
                    <a:pt x="1193" y="9626"/>
                    <a:pt x="1221" y="9510"/>
                    <a:pt x="1251" y="9421"/>
                  </a:cubicBezTo>
                  <a:cubicBezTo>
                    <a:pt x="1265" y="9407"/>
                    <a:pt x="1257" y="9400"/>
                    <a:pt x="1246" y="9400"/>
                  </a:cubicBezTo>
                  <a:cubicBezTo>
                    <a:pt x="1235" y="9400"/>
                    <a:pt x="1221" y="9407"/>
                    <a:pt x="1221" y="9421"/>
                  </a:cubicBezTo>
                  <a:cubicBezTo>
                    <a:pt x="1193" y="9479"/>
                    <a:pt x="1193" y="9510"/>
                    <a:pt x="1162" y="9568"/>
                  </a:cubicBezTo>
                  <a:cubicBezTo>
                    <a:pt x="1162" y="9421"/>
                    <a:pt x="1193" y="9277"/>
                    <a:pt x="1221" y="9131"/>
                  </a:cubicBezTo>
                  <a:cubicBezTo>
                    <a:pt x="1279" y="9015"/>
                    <a:pt x="1367" y="8898"/>
                    <a:pt x="1425" y="8782"/>
                  </a:cubicBezTo>
                  <a:cubicBezTo>
                    <a:pt x="1445" y="8762"/>
                    <a:pt x="1422" y="8742"/>
                    <a:pt x="1397" y="8742"/>
                  </a:cubicBezTo>
                  <a:cubicBezTo>
                    <a:pt x="1386" y="8742"/>
                    <a:pt x="1375" y="8745"/>
                    <a:pt x="1367" y="8754"/>
                  </a:cubicBezTo>
                  <a:cubicBezTo>
                    <a:pt x="1367" y="8782"/>
                    <a:pt x="1337" y="8840"/>
                    <a:pt x="1309" y="8870"/>
                  </a:cubicBezTo>
                  <a:cubicBezTo>
                    <a:pt x="1337" y="8812"/>
                    <a:pt x="1367" y="8724"/>
                    <a:pt x="1425" y="8638"/>
                  </a:cubicBezTo>
                  <a:cubicBezTo>
                    <a:pt x="1744" y="8057"/>
                    <a:pt x="2208" y="7504"/>
                    <a:pt x="2673" y="7011"/>
                  </a:cubicBezTo>
                  <a:cubicBezTo>
                    <a:pt x="2704" y="7011"/>
                    <a:pt x="2673" y="6981"/>
                    <a:pt x="2673" y="6981"/>
                  </a:cubicBezTo>
                  <a:cubicBezTo>
                    <a:pt x="2122" y="7504"/>
                    <a:pt x="1599" y="8057"/>
                    <a:pt x="1251" y="8724"/>
                  </a:cubicBezTo>
                  <a:cubicBezTo>
                    <a:pt x="1221" y="8754"/>
                    <a:pt x="1221" y="8782"/>
                    <a:pt x="1193" y="8812"/>
                  </a:cubicBezTo>
                  <a:cubicBezTo>
                    <a:pt x="1193" y="8791"/>
                    <a:pt x="1177" y="8771"/>
                    <a:pt x="1159" y="8771"/>
                  </a:cubicBezTo>
                  <a:cubicBezTo>
                    <a:pt x="1151" y="8771"/>
                    <a:pt x="1143" y="8774"/>
                    <a:pt x="1135" y="8782"/>
                  </a:cubicBezTo>
                  <a:cubicBezTo>
                    <a:pt x="930" y="9131"/>
                    <a:pt x="756" y="9452"/>
                    <a:pt x="553" y="9770"/>
                  </a:cubicBezTo>
                  <a:cubicBezTo>
                    <a:pt x="524" y="9119"/>
                    <a:pt x="773" y="8522"/>
                    <a:pt x="1163" y="8008"/>
                  </a:cubicBezTo>
                  <a:lnTo>
                    <a:pt x="1163" y="8008"/>
                  </a:lnTo>
                  <a:cubicBezTo>
                    <a:pt x="1143" y="8038"/>
                    <a:pt x="1124" y="8076"/>
                    <a:pt x="1104" y="8115"/>
                  </a:cubicBezTo>
                  <a:cubicBezTo>
                    <a:pt x="1104" y="8115"/>
                    <a:pt x="1104" y="8143"/>
                    <a:pt x="1135" y="8143"/>
                  </a:cubicBezTo>
                  <a:lnTo>
                    <a:pt x="1221" y="8143"/>
                  </a:lnTo>
                  <a:cubicBezTo>
                    <a:pt x="1076" y="8317"/>
                    <a:pt x="930" y="8492"/>
                    <a:pt x="844" y="8666"/>
                  </a:cubicBezTo>
                  <a:cubicBezTo>
                    <a:pt x="844" y="8696"/>
                    <a:pt x="844" y="8724"/>
                    <a:pt x="872" y="8724"/>
                  </a:cubicBezTo>
                  <a:cubicBezTo>
                    <a:pt x="894" y="8732"/>
                    <a:pt x="915" y="8735"/>
                    <a:pt x="933" y="8735"/>
                  </a:cubicBezTo>
                  <a:cubicBezTo>
                    <a:pt x="988" y="8735"/>
                    <a:pt x="1025" y="8702"/>
                    <a:pt x="1046" y="8638"/>
                  </a:cubicBezTo>
                  <a:cubicBezTo>
                    <a:pt x="1068" y="8617"/>
                    <a:pt x="1045" y="8596"/>
                    <a:pt x="1029" y="8596"/>
                  </a:cubicBezTo>
                  <a:cubicBezTo>
                    <a:pt x="1023" y="8596"/>
                    <a:pt x="1018" y="8600"/>
                    <a:pt x="1018" y="8608"/>
                  </a:cubicBezTo>
                  <a:cubicBezTo>
                    <a:pt x="990" y="8643"/>
                    <a:pt x="976" y="8656"/>
                    <a:pt x="970" y="8656"/>
                  </a:cubicBezTo>
                  <a:cubicBezTo>
                    <a:pt x="951" y="8656"/>
                    <a:pt x="1018" y="8522"/>
                    <a:pt x="1018" y="8522"/>
                  </a:cubicBezTo>
                  <a:cubicBezTo>
                    <a:pt x="1046" y="8464"/>
                    <a:pt x="1104" y="8406"/>
                    <a:pt x="1162" y="8347"/>
                  </a:cubicBezTo>
                  <a:cubicBezTo>
                    <a:pt x="1251" y="8231"/>
                    <a:pt x="1367" y="8143"/>
                    <a:pt x="1453" y="8027"/>
                  </a:cubicBezTo>
                  <a:cubicBezTo>
                    <a:pt x="1685" y="7824"/>
                    <a:pt x="1890" y="7620"/>
                    <a:pt x="2122" y="7387"/>
                  </a:cubicBezTo>
                  <a:cubicBezTo>
                    <a:pt x="2145" y="7387"/>
                    <a:pt x="2113" y="7351"/>
                    <a:pt x="2084" y="7351"/>
                  </a:cubicBezTo>
                  <a:cubicBezTo>
                    <a:pt x="2077" y="7351"/>
                    <a:pt x="2070" y="7353"/>
                    <a:pt x="2064" y="7360"/>
                  </a:cubicBezTo>
                  <a:cubicBezTo>
                    <a:pt x="1832" y="7592"/>
                    <a:pt x="1569" y="7794"/>
                    <a:pt x="1337" y="8027"/>
                  </a:cubicBezTo>
                  <a:lnTo>
                    <a:pt x="1221" y="7999"/>
                  </a:lnTo>
                  <a:cubicBezTo>
                    <a:pt x="1279" y="7969"/>
                    <a:pt x="1309" y="7910"/>
                    <a:pt x="1367" y="7883"/>
                  </a:cubicBezTo>
                  <a:cubicBezTo>
                    <a:pt x="1395" y="7824"/>
                    <a:pt x="1425" y="7794"/>
                    <a:pt x="1453" y="7766"/>
                  </a:cubicBezTo>
                  <a:cubicBezTo>
                    <a:pt x="1569" y="7678"/>
                    <a:pt x="1685" y="7592"/>
                    <a:pt x="1774" y="7504"/>
                  </a:cubicBezTo>
                  <a:cubicBezTo>
                    <a:pt x="1976" y="7360"/>
                    <a:pt x="2181" y="7185"/>
                    <a:pt x="2355" y="7011"/>
                  </a:cubicBezTo>
                  <a:cubicBezTo>
                    <a:pt x="2377" y="7011"/>
                    <a:pt x="2364" y="6973"/>
                    <a:pt x="2342" y="6973"/>
                  </a:cubicBezTo>
                  <a:cubicBezTo>
                    <a:pt x="2336" y="6973"/>
                    <a:pt x="2331" y="6975"/>
                    <a:pt x="2325" y="6981"/>
                  </a:cubicBezTo>
                  <a:cubicBezTo>
                    <a:pt x="2092" y="7213"/>
                    <a:pt x="1832" y="7387"/>
                    <a:pt x="1599" y="7592"/>
                  </a:cubicBezTo>
                  <a:cubicBezTo>
                    <a:pt x="1483" y="7678"/>
                    <a:pt x="1367" y="7766"/>
                    <a:pt x="1279" y="7852"/>
                  </a:cubicBezTo>
                  <a:lnTo>
                    <a:pt x="1425" y="7708"/>
                  </a:lnTo>
                  <a:cubicBezTo>
                    <a:pt x="1658" y="7446"/>
                    <a:pt x="1918" y="7213"/>
                    <a:pt x="2181" y="6953"/>
                  </a:cubicBezTo>
                  <a:cubicBezTo>
                    <a:pt x="2276" y="6905"/>
                    <a:pt x="2372" y="6857"/>
                    <a:pt x="2483" y="6857"/>
                  </a:cubicBezTo>
                  <a:cubicBezTo>
                    <a:pt x="2507" y="6857"/>
                    <a:pt x="2531" y="6859"/>
                    <a:pt x="2557" y="6864"/>
                  </a:cubicBezTo>
                  <a:cubicBezTo>
                    <a:pt x="2587" y="6864"/>
                    <a:pt x="2587" y="6837"/>
                    <a:pt x="2557" y="6837"/>
                  </a:cubicBezTo>
                  <a:cubicBezTo>
                    <a:pt x="2532" y="6828"/>
                    <a:pt x="2506" y="6824"/>
                    <a:pt x="2480" y="6824"/>
                  </a:cubicBezTo>
                  <a:cubicBezTo>
                    <a:pt x="2419" y="6824"/>
                    <a:pt x="2357" y="6845"/>
                    <a:pt x="2297" y="6864"/>
                  </a:cubicBezTo>
                  <a:cubicBezTo>
                    <a:pt x="2615" y="6604"/>
                    <a:pt x="2936" y="6341"/>
                    <a:pt x="3254" y="6167"/>
                  </a:cubicBezTo>
                  <a:cubicBezTo>
                    <a:pt x="3924" y="5760"/>
                    <a:pt x="4649" y="5442"/>
                    <a:pt x="5319" y="5093"/>
                  </a:cubicBezTo>
                  <a:cubicBezTo>
                    <a:pt x="5986" y="4745"/>
                    <a:pt x="6713" y="4454"/>
                    <a:pt x="7439" y="4280"/>
                  </a:cubicBezTo>
                  <a:close/>
                  <a:moveTo>
                    <a:pt x="10200" y="15786"/>
                  </a:moveTo>
                  <a:cubicBezTo>
                    <a:pt x="10286" y="15786"/>
                    <a:pt x="10374" y="15814"/>
                    <a:pt x="10460" y="15814"/>
                  </a:cubicBezTo>
                  <a:cubicBezTo>
                    <a:pt x="10460" y="15930"/>
                    <a:pt x="10460" y="16076"/>
                    <a:pt x="10491" y="16192"/>
                  </a:cubicBezTo>
                  <a:cubicBezTo>
                    <a:pt x="10491" y="16220"/>
                    <a:pt x="10491" y="16220"/>
                    <a:pt x="10518" y="16220"/>
                  </a:cubicBezTo>
                  <a:cubicBezTo>
                    <a:pt x="10549" y="16220"/>
                    <a:pt x="10577" y="16192"/>
                    <a:pt x="10549" y="16192"/>
                  </a:cubicBezTo>
                  <a:cubicBezTo>
                    <a:pt x="10518" y="16162"/>
                    <a:pt x="10549" y="16018"/>
                    <a:pt x="10549" y="15988"/>
                  </a:cubicBezTo>
                  <a:cubicBezTo>
                    <a:pt x="10549" y="15930"/>
                    <a:pt x="10518" y="15872"/>
                    <a:pt x="10518" y="15844"/>
                  </a:cubicBezTo>
                  <a:cubicBezTo>
                    <a:pt x="10577" y="15844"/>
                    <a:pt x="10665" y="15844"/>
                    <a:pt x="10723" y="15872"/>
                  </a:cubicBezTo>
                  <a:lnTo>
                    <a:pt x="10723" y="16018"/>
                  </a:lnTo>
                  <a:cubicBezTo>
                    <a:pt x="10723" y="16032"/>
                    <a:pt x="10738" y="16039"/>
                    <a:pt x="10752" y="16039"/>
                  </a:cubicBezTo>
                  <a:cubicBezTo>
                    <a:pt x="10767" y="16039"/>
                    <a:pt x="10781" y="16032"/>
                    <a:pt x="10781" y="16018"/>
                  </a:cubicBezTo>
                  <a:lnTo>
                    <a:pt x="10781" y="15872"/>
                  </a:lnTo>
                  <a:cubicBezTo>
                    <a:pt x="10839" y="15872"/>
                    <a:pt x="10867" y="15872"/>
                    <a:pt x="10955" y="15902"/>
                  </a:cubicBezTo>
                  <a:lnTo>
                    <a:pt x="10983" y="15902"/>
                  </a:lnTo>
                  <a:cubicBezTo>
                    <a:pt x="10983" y="15902"/>
                    <a:pt x="10955" y="15902"/>
                    <a:pt x="10983" y="15930"/>
                  </a:cubicBezTo>
                  <a:lnTo>
                    <a:pt x="10983" y="16192"/>
                  </a:lnTo>
                  <a:cubicBezTo>
                    <a:pt x="10983" y="16206"/>
                    <a:pt x="10998" y="16213"/>
                    <a:pt x="11012" y="16213"/>
                  </a:cubicBezTo>
                  <a:cubicBezTo>
                    <a:pt x="11027" y="16213"/>
                    <a:pt x="11041" y="16206"/>
                    <a:pt x="11041" y="16192"/>
                  </a:cubicBezTo>
                  <a:lnTo>
                    <a:pt x="11041" y="16030"/>
                  </a:lnTo>
                  <a:lnTo>
                    <a:pt x="11041" y="16030"/>
                  </a:lnTo>
                  <a:cubicBezTo>
                    <a:pt x="11050" y="16043"/>
                    <a:pt x="11066" y="16054"/>
                    <a:pt x="11081" y="16054"/>
                  </a:cubicBezTo>
                  <a:cubicBezTo>
                    <a:pt x="11087" y="16054"/>
                    <a:pt x="11094" y="16052"/>
                    <a:pt x="11100" y="16046"/>
                  </a:cubicBezTo>
                  <a:cubicBezTo>
                    <a:pt x="11130" y="16018"/>
                    <a:pt x="11158" y="15960"/>
                    <a:pt x="11158" y="15930"/>
                  </a:cubicBezTo>
                  <a:cubicBezTo>
                    <a:pt x="11304" y="15960"/>
                    <a:pt x="11448" y="15960"/>
                    <a:pt x="11564" y="15988"/>
                  </a:cubicBezTo>
                  <a:cubicBezTo>
                    <a:pt x="11478" y="16134"/>
                    <a:pt x="11362" y="16251"/>
                    <a:pt x="11246" y="16367"/>
                  </a:cubicBezTo>
                  <a:lnTo>
                    <a:pt x="10286" y="16278"/>
                  </a:lnTo>
                  <a:cubicBezTo>
                    <a:pt x="10228" y="16134"/>
                    <a:pt x="10200" y="15960"/>
                    <a:pt x="10200" y="15786"/>
                  </a:cubicBezTo>
                  <a:close/>
                  <a:moveTo>
                    <a:pt x="11653" y="15988"/>
                  </a:moveTo>
                  <a:cubicBezTo>
                    <a:pt x="11711" y="16018"/>
                    <a:pt x="11797" y="16018"/>
                    <a:pt x="11855" y="16018"/>
                  </a:cubicBezTo>
                  <a:lnTo>
                    <a:pt x="11855" y="16046"/>
                  </a:lnTo>
                  <a:cubicBezTo>
                    <a:pt x="11797" y="16104"/>
                    <a:pt x="11769" y="16162"/>
                    <a:pt x="11739" y="16220"/>
                  </a:cubicBezTo>
                  <a:cubicBezTo>
                    <a:pt x="11739" y="16246"/>
                    <a:pt x="11718" y="16314"/>
                    <a:pt x="11693" y="16314"/>
                  </a:cubicBezTo>
                  <a:cubicBezTo>
                    <a:pt x="11689" y="16314"/>
                    <a:pt x="11685" y="16312"/>
                    <a:pt x="11681" y="16309"/>
                  </a:cubicBezTo>
                  <a:cubicBezTo>
                    <a:pt x="11681" y="16286"/>
                    <a:pt x="11672" y="16277"/>
                    <a:pt x="11661" y="16277"/>
                  </a:cubicBezTo>
                  <a:cubicBezTo>
                    <a:pt x="11644" y="16277"/>
                    <a:pt x="11623" y="16301"/>
                    <a:pt x="11623" y="16337"/>
                  </a:cubicBezTo>
                  <a:cubicBezTo>
                    <a:pt x="11623" y="16337"/>
                    <a:pt x="11623" y="16367"/>
                    <a:pt x="11653" y="16367"/>
                  </a:cubicBezTo>
                  <a:lnTo>
                    <a:pt x="11653" y="16395"/>
                  </a:lnTo>
                  <a:lnTo>
                    <a:pt x="11537" y="16395"/>
                  </a:lnTo>
                  <a:cubicBezTo>
                    <a:pt x="11478" y="16395"/>
                    <a:pt x="11420" y="16395"/>
                    <a:pt x="11362" y="16367"/>
                  </a:cubicBezTo>
                  <a:cubicBezTo>
                    <a:pt x="11478" y="16278"/>
                    <a:pt x="11564" y="16134"/>
                    <a:pt x="11653" y="15988"/>
                  </a:cubicBezTo>
                  <a:close/>
                  <a:moveTo>
                    <a:pt x="12087" y="16046"/>
                  </a:moveTo>
                  <a:cubicBezTo>
                    <a:pt x="12029" y="16104"/>
                    <a:pt x="12001" y="16162"/>
                    <a:pt x="11943" y="16192"/>
                  </a:cubicBezTo>
                  <a:cubicBezTo>
                    <a:pt x="11937" y="16186"/>
                    <a:pt x="11930" y="16184"/>
                    <a:pt x="11923" y="16184"/>
                  </a:cubicBezTo>
                  <a:cubicBezTo>
                    <a:pt x="11894" y="16184"/>
                    <a:pt x="11861" y="16226"/>
                    <a:pt x="11885" y="16251"/>
                  </a:cubicBezTo>
                  <a:lnTo>
                    <a:pt x="11913" y="16278"/>
                  </a:lnTo>
                  <a:lnTo>
                    <a:pt x="11971" y="16278"/>
                  </a:lnTo>
                  <a:cubicBezTo>
                    <a:pt x="12060" y="16220"/>
                    <a:pt x="12118" y="16134"/>
                    <a:pt x="12176" y="16076"/>
                  </a:cubicBezTo>
                  <a:cubicBezTo>
                    <a:pt x="12292" y="16076"/>
                    <a:pt x="12436" y="16076"/>
                    <a:pt x="12583" y="16104"/>
                  </a:cubicBezTo>
                  <a:cubicBezTo>
                    <a:pt x="12494" y="16220"/>
                    <a:pt x="12408" y="16309"/>
                    <a:pt x="12320" y="16395"/>
                  </a:cubicBezTo>
                  <a:cubicBezTo>
                    <a:pt x="12320" y="16395"/>
                    <a:pt x="12292" y="16395"/>
                    <a:pt x="12292" y="16367"/>
                  </a:cubicBezTo>
                  <a:cubicBezTo>
                    <a:pt x="12292" y="16358"/>
                    <a:pt x="12287" y="16354"/>
                    <a:pt x="12280" y="16354"/>
                  </a:cubicBezTo>
                  <a:cubicBezTo>
                    <a:pt x="12263" y="16354"/>
                    <a:pt x="12234" y="16375"/>
                    <a:pt x="12234" y="16395"/>
                  </a:cubicBezTo>
                  <a:lnTo>
                    <a:pt x="11711" y="16395"/>
                  </a:lnTo>
                  <a:cubicBezTo>
                    <a:pt x="11797" y="16367"/>
                    <a:pt x="11797" y="16278"/>
                    <a:pt x="11827" y="16220"/>
                  </a:cubicBezTo>
                  <a:cubicBezTo>
                    <a:pt x="11855" y="16162"/>
                    <a:pt x="11885" y="16104"/>
                    <a:pt x="11943" y="16046"/>
                  </a:cubicBezTo>
                  <a:close/>
                  <a:moveTo>
                    <a:pt x="20871" y="5197"/>
                  </a:moveTo>
                  <a:cubicBezTo>
                    <a:pt x="20942" y="5197"/>
                    <a:pt x="21016" y="5201"/>
                    <a:pt x="21095" y="5209"/>
                  </a:cubicBezTo>
                  <a:cubicBezTo>
                    <a:pt x="21416" y="5268"/>
                    <a:pt x="21734" y="5528"/>
                    <a:pt x="22083" y="5528"/>
                  </a:cubicBezTo>
                  <a:cubicBezTo>
                    <a:pt x="22025" y="5616"/>
                    <a:pt x="22025" y="5760"/>
                    <a:pt x="22141" y="5760"/>
                  </a:cubicBezTo>
                  <a:cubicBezTo>
                    <a:pt x="22462" y="5818"/>
                    <a:pt x="22694" y="5993"/>
                    <a:pt x="22954" y="6139"/>
                  </a:cubicBezTo>
                  <a:cubicBezTo>
                    <a:pt x="23303" y="6314"/>
                    <a:pt x="23624" y="6516"/>
                    <a:pt x="23914" y="6748"/>
                  </a:cubicBezTo>
                  <a:cubicBezTo>
                    <a:pt x="24496" y="7185"/>
                    <a:pt x="24930" y="7650"/>
                    <a:pt x="25251" y="8317"/>
                  </a:cubicBezTo>
                  <a:cubicBezTo>
                    <a:pt x="25976" y="9828"/>
                    <a:pt x="25600" y="11513"/>
                    <a:pt x="24407" y="12648"/>
                  </a:cubicBezTo>
                  <a:cubicBezTo>
                    <a:pt x="23884" y="13140"/>
                    <a:pt x="23275" y="13636"/>
                    <a:pt x="22636" y="14042"/>
                  </a:cubicBezTo>
                  <a:cubicBezTo>
                    <a:pt x="22868" y="13694"/>
                    <a:pt x="23043" y="13315"/>
                    <a:pt x="23187" y="12938"/>
                  </a:cubicBezTo>
                  <a:cubicBezTo>
                    <a:pt x="23303" y="12850"/>
                    <a:pt x="23391" y="12792"/>
                    <a:pt x="23508" y="12706"/>
                  </a:cubicBezTo>
                  <a:lnTo>
                    <a:pt x="23508" y="12706"/>
                  </a:lnTo>
                  <a:cubicBezTo>
                    <a:pt x="23361" y="13024"/>
                    <a:pt x="23187" y="13315"/>
                    <a:pt x="22985" y="13605"/>
                  </a:cubicBezTo>
                  <a:cubicBezTo>
                    <a:pt x="22963" y="13627"/>
                    <a:pt x="22986" y="13647"/>
                    <a:pt x="23012" y="13647"/>
                  </a:cubicBezTo>
                  <a:cubicBezTo>
                    <a:pt x="23023" y="13647"/>
                    <a:pt x="23034" y="13644"/>
                    <a:pt x="23043" y="13636"/>
                  </a:cubicBezTo>
                  <a:cubicBezTo>
                    <a:pt x="23275" y="13315"/>
                    <a:pt x="23450" y="12966"/>
                    <a:pt x="23624" y="12648"/>
                  </a:cubicBezTo>
                  <a:cubicBezTo>
                    <a:pt x="23740" y="12531"/>
                    <a:pt x="23884" y="12443"/>
                    <a:pt x="24000" y="12327"/>
                  </a:cubicBezTo>
                  <a:lnTo>
                    <a:pt x="24000" y="12327"/>
                  </a:lnTo>
                  <a:cubicBezTo>
                    <a:pt x="23914" y="12559"/>
                    <a:pt x="23798" y="12792"/>
                    <a:pt x="23682" y="13024"/>
                  </a:cubicBezTo>
                  <a:cubicBezTo>
                    <a:pt x="23661" y="13046"/>
                    <a:pt x="23684" y="13066"/>
                    <a:pt x="23699" y="13066"/>
                  </a:cubicBezTo>
                  <a:cubicBezTo>
                    <a:pt x="23705" y="13066"/>
                    <a:pt x="23710" y="13063"/>
                    <a:pt x="23710" y="13054"/>
                  </a:cubicBezTo>
                  <a:cubicBezTo>
                    <a:pt x="23884" y="12792"/>
                    <a:pt x="24000" y="12531"/>
                    <a:pt x="24117" y="12241"/>
                  </a:cubicBezTo>
                  <a:cubicBezTo>
                    <a:pt x="24205" y="12153"/>
                    <a:pt x="24291" y="12067"/>
                    <a:pt x="24349" y="11978"/>
                  </a:cubicBezTo>
                  <a:cubicBezTo>
                    <a:pt x="24437" y="11892"/>
                    <a:pt x="24554" y="11776"/>
                    <a:pt x="24640" y="11630"/>
                  </a:cubicBezTo>
                  <a:lnTo>
                    <a:pt x="24640" y="11630"/>
                  </a:lnTo>
                  <a:cubicBezTo>
                    <a:pt x="24612" y="11688"/>
                    <a:pt x="24582" y="11776"/>
                    <a:pt x="24554" y="11834"/>
                  </a:cubicBezTo>
                  <a:cubicBezTo>
                    <a:pt x="24496" y="11978"/>
                    <a:pt x="24437" y="12153"/>
                    <a:pt x="24379" y="12299"/>
                  </a:cubicBezTo>
                  <a:cubicBezTo>
                    <a:pt x="24349" y="12357"/>
                    <a:pt x="24233" y="12676"/>
                    <a:pt x="24175" y="12676"/>
                  </a:cubicBezTo>
                  <a:cubicBezTo>
                    <a:pt x="24147" y="12676"/>
                    <a:pt x="24117" y="12734"/>
                    <a:pt x="24147" y="12734"/>
                  </a:cubicBezTo>
                  <a:lnTo>
                    <a:pt x="24233" y="12734"/>
                  </a:lnTo>
                  <a:cubicBezTo>
                    <a:pt x="24465" y="12327"/>
                    <a:pt x="24612" y="11862"/>
                    <a:pt x="24756" y="11427"/>
                  </a:cubicBezTo>
                  <a:cubicBezTo>
                    <a:pt x="24872" y="11281"/>
                    <a:pt x="24960" y="11107"/>
                    <a:pt x="25019" y="10962"/>
                  </a:cubicBezTo>
                  <a:lnTo>
                    <a:pt x="25019" y="10962"/>
                  </a:lnTo>
                  <a:cubicBezTo>
                    <a:pt x="24930" y="11397"/>
                    <a:pt x="24814" y="11862"/>
                    <a:pt x="24640" y="12299"/>
                  </a:cubicBezTo>
                  <a:cubicBezTo>
                    <a:pt x="24620" y="12319"/>
                    <a:pt x="24643" y="12339"/>
                    <a:pt x="24658" y="12339"/>
                  </a:cubicBezTo>
                  <a:cubicBezTo>
                    <a:pt x="24665" y="12339"/>
                    <a:pt x="24670" y="12336"/>
                    <a:pt x="24670" y="12327"/>
                  </a:cubicBezTo>
                  <a:cubicBezTo>
                    <a:pt x="24960" y="11776"/>
                    <a:pt x="25046" y="11165"/>
                    <a:pt x="25163" y="10556"/>
                  </a:cubicBezTo>
                  <a:cubicBezTo>
                    <a:pt x="25193" y="10467"/>
                    <a:pt x="25221" y="10381"/>
                    <a:pt x="25221" y="10293"/>
                  </a:cubicBezTo>
                  <a:cubicBezTo>
                    <a:pt x="25251" y="10177"/>
                    <a:pt x="25279" y="10033"/>
                    <a:pt x="25309" y="9886"/>
                  </a:cubicBezTo>
                  <a:cubicBezTo>
                    <a:pt x="25309" y="9872"/>
                    <a:pt x="25302" y="9865"/>
                    <a:pt x="25290" y="9865"/>
                  </a:cubicBezTo>
                  <a:cubicBezTo>
                    <a:pt x="25279" y="9865"/>
                    <a:pt x="25265" y="9872"/>
                    <a:pt x="25251" y="9886"/>
                  </a:cubicBezTo>
                  <a:cubicBezTo>
                    <a:pt x="25251" y="9944"/>
                    <a:pt x="25221" y="10002"/>
                    <a:pt x="25221" y="10061"/>
                  </a:cubicBezTo>
                  <a:cubicBezTo>
                    <a:pt x="25193" y="10061"/>
                    <a:pt x="25163" y="10061"/>
                    <a:pt x="25163" y="10091"/>
                  </a:cubicBezTo>
                  <a:cubicBezTo>
                    <a:pt x="25135" y="10467"/>
                    <a:pt x="24844" y="10904"/>
                    <a:pt x="24670" y="11253"/>
                  </a:cubicBezTo>
                  <a:cubicBezTo>
                    <a:pt x="24554" y="11513"/>
                    <a:pt x="24407" y="11776"/>
                    <a:pt x="24205" y="12008"/>
                  </a:cubicBezTo>
                  <a:cubicBezTo>
                    <a:pt x="24291" y="11776"/>
                    <a:pt x="24379" y="11544"/>
                    <a:pt x="24437" y="11311"/>
                  </a:cubicBezTo>
                  <a:cubicBezTo>
                    <a:pt x="24457" y="11290"/>
                    <a:pt x="24434" y="11269"/>
                    <a:pt x="24418" y="11269"/>
                  </a:cubicBezTo>
                  <a:cubicBezTo>
                    <a:pt x="24412" y="11269"/>
                    <a:pt x="24407" y="11273"/>
                    <a:pt x="24407" y="11281"/>
                  </a:cubicBezTo>
                  <a:cubicBezTo>
                    <a:pt x="24291" y="11571"/>
                    <a:pt x="24205" y="11862"/>
                    <a:pt x="24089" y="12125"/>
                  </a:cubicBezTo>
                  <a:cubicBezTo>
                    <a:pt x="23973" y="12241"/>
                    <a:pt x="23826" y="12357"/>
                    <a:pt x="23710" y="12473"/>
                  </a:cubicBezTo>
                  <a:cubicBezTo>
                    <a:pt x="23798" y="12299"/>
                    <a:pt x="23884" y="12094"/>
                    <a:pt x="23942" y="11920"/>
                  </a:cubicBezTo>
                  <a:cubicBezTo>
                    <a:pt x="23964" y="11900"/>
                    <a:pt x="23941" y="11880"/>
                    <a:pt x="23926" y="11880"/>
                  </a:cubicBezTo>
                  <a:cubicBezTo>
                    <a:pt x="23919" y="11880"/>
                    <a:pt x="23914" y="11883"/>
                    <a:pt x="23914" y="11892"/>
                  </a:cubicBezTo>
                  <a:cubicBezTo>
                    <a:pt x="23798" y="12125"/>
                    <a:pt x="23682" y="12357"/>
                    <a:pt x="23594" y="12559"/>
                  </a:cubicBezTo>
                  <a:cubicBezTo>
                    <a:pt x="23450" y="12648"/>
                    <a:pt x="23333" y="12734"/>
                    <a:pt x="23217" y="12822"/>
                  </a:cubicBezTo>
                  <a:cubicBezTo>
                    <a:pt x="23245" y="12734"/>
                    <a:pt x="23303" y="12648"/>
                    <a:pt x="23333" y="12559"/>
                  </a:cubicBezTo>
                  <a:cubicBezTo>
                    <a:pt x="23333" y="12526"/>
                    <a:pt x="23314" y="12511"/>
                    <a:pt x="23297" y="12511"/>
                  </a:cubicBezTo>
                  <a:cubicBezTo>
                    <a:pt x="23285" y="12511"/>
                    <a:pt x="23275" y="12519"/>
                    <a:pt x="23275" y="12531"/>
                  </a:cubicBezTo>
                  <a:cubicBezTo>
                    <a:pt x="23217" y="12648"/>
                    <a:pt x="23159" y="12792"/>
                    <a:pt x="23129" y="12908"/>
                  </a:cubicBezTo>
                  <a:cubicBezTo>
                    <a:pt x="22954" y="13024"/>
                    <a:pt x="22810" y="13113"/>
                    <a:pt x="22664" y="13229"/>
                  </a:cubicBezTo>
                  <a:cubicBezTo>
                    <a:pt x="22722" y="13140"/>
                    <a:pt x="22752" y="13054"/>
                    <a:pt x="22810" y="12966"/>
                  </a:cubicBezTo>
                  <a:cubicBezTo>
                    <a:pt x="22827" y="12930"/>
                    <a:pt x="22812" y="12906"/>
                    <a:pt x="22791" y="12906"/>
                  </a:cubicBezTo>
                  <a:cubicBezTo>
                    <a:pt x="22778" y="12906"/>
                    <a:pt x="22763" y="12916"/>
                    <a:pt x="22752" y="12938"/>
                  </a:cubicBezTo>
                  <a:cubicBezTo>
                    <a:pt x="22694" y="13054"/>
                    <a:pt x="22636" y="13171"/>
                    <a:pt x="22548" y="13287"/>
                  </a:cubicBezTo>
                  <a:lnTo>
                    <a:pt x="22548" y="13315"/>
                  </a:lnTo>
                  <a:cubicBezTo>
                    <a:pt x="22315" y="13752"/>
                    <a:pt x="22083" y="14217"/>
                    <a:pt x="21734" y="14507"/>
                  </a:cubicBezTo>
                  <a:cubicBezTo>
                    <a:pt x="21711" y="14530"/>
                    <a:pt x="21726" y="14573"/>
                    <a:pt x="21748" y="14573"/>
                  </a:cubicBezTo>
                  <a:cubicBezTo>
                    <a:pt x="21753" y="14573"/>
                    <a:pt x="21759" y="14570"/>
                    <a:pt x="21764" y="14565"/>
                  </a:cubicBezTo>
                  <a:cubicBezTo>
                    <a:pt x="21997" y="14391"/>
                    <a:pt x="22113" y="14159"/>
                    <a:pt x="22257" y="13926"/>
                  </a:cubicBezTo>
                  <a:cubicBezTo>
                    <a:pt x="22403" y="13722"/>
                    <a:pt x="22520" y="13489"/>
                    <a:pt x="22636" y="13257"/>
                  </a:cubicBezTo>
                  <a:lnTo>
                    <a:pt x="23071" y="12996"/>
                  </a:lnTo>
                  <a:lnTo>
                    <a:pt x="23071" y="12996"/>
                  </a:lnTo>
                  <a:cubicBezTo>
                    <a:pt x="22926" y="13403"/>
                    <a:pt x="22752" y="13780"/>
                    <a:pt x="22489" y="14128"/>
                  </a:cubicBezTo>
                  <a:lnTo>
                    <a:pt x="22489" y="14159"/>
                  </a:lnTo>
                  <a:cubicBezTo>
                    <a:pt x="21939" y="14507"/>
                    <a:pt x="21385" y="14826"/>
                    <a:pt x="20804" y="15088"/>
                  </a:cubicBezTo>
                  <a:cubicBezTo>
                    <a:pt x="19498" y="15728"/>
                    <a:pt x="17957" y="15930"/>
                    <a:pt x="16534" y="16134"/>
                  </a:cubicBezTo>
                  <a:lnTo>
                    <a:pt x="16709" y="15872"/>
                  </a:lnTo>
                  <a:cubicBezTo>
                    <a:pt x="16767" y="15814"/>
                    <a:pt x="16795" y="15755"/>
                    <a:pt x="16853" y="15669"/>
                  </a:cubicBezTo>
                  <a:lnTo>
                    <a:pt x="17290" y="15581"/>
                  </a:lnTo>
                  <a:lnTo>
                    <a:pt x="17290" y="15581"/>
                  </a:lnTo>
                  <a:cubicBezTo>
                    <a:pt x="17143" y="15786"/>
                    <a:pt x="17057" y="15930"/>
                    <a:pt x="17027" y="15930"/>
                  </a:cubicBezTo>
                  <a:cubicBezTo>
                    <a:pt x="17022" y="15924"/>
                    <a:pt x="17016" y="15922"/>
                    <a:pt x="17011" y="15922"/>
                  </a:cubicBezTo>
                  <a:cubicBezTo>
                    <a:pt x="16990" y="15922"/>
                    <a:pt x="16975" y="15960"/>
                    <a:pt x="16999" y="15960"/>
                  </a:cubicBezTo>
                  <a:lnTo>
                    <a:pt x="17027" y="15988"/>
                  </a:lnTo>
                  <a:lnTo>
                    <a:pt x="17057" y="15988"/>
                  </a:lnTo>
                  <a:cubicBezTo>
                    <a:pt x="17173" y="15844"/>
                    <a:pt x="17232" y="15728"/>
                    <a:pt x="17318" y="15581"/>
                  </a:cubicBezTo>
                  <a:cubicBezTo>
                    <a:pt x="17492" y="15523"/>
                    <a:pt x="17696" y="15495"/>
                    <a:pt x="17871" y="15437"/>
                  </a:cubicBezTo>
                  <a:lnTo>
                    <a:pt x="17871" y="15437"/>
                  </a:lnTo>
                  <a:cubicBezTo>
                    <a:pt x="17813" y="15553"/>
                    <a:pt x="17724" y="15669"/>
                    <a:pt x="17666" y="15786"/>
                  </a:cubicBezTo>
                  <a:cubicBezTo>
                    <a:pt x="17647" y="15805"/>
                    <a:pt x="17670" y="15826"/>
                    <a:pt x="17685" y="15826"/>
                  </a:cubicBezTo>
                  <a:cubicBezTo>
                    <a:pt x="17691" y="15826"/>
                    <a:pt x="17696" y="15822"/>
                    <a:pt x="17696" y="15814"/>
                  </a:cubicBezTo>
                  <a:cubicBezTo>
                    <a:pt x="17782" y="15669"/>
                    <a:pt x="17871" y="15553"/>
                    <a:pt x="17957" y="15407"/>
                  </a:cubicBezTo>
                  <a:cubicBezTo>
                    <a:pt x="18015" y="15407"/>
                    <a:pt x="18073" y="15379"/>
                    <a:pt x="18131" y="15349"/>
                  </a:cubicBezTo>
                  <a:lnTo>
                    <a:pt x="18131" y="15349"/>
                  </a:lnTo>
                  <a:cubicBezTo>
                    <a:pt x="18073" y="15465"/>
                    <a:pt x="18073" y="15553"/>
                    <a:pt x="18161" y="15639"/>
                  </a:cubicBezTo>
                  <a:cubicBezTo>
                    <a:pt x="18180" y="15639"/>
                    <a:pt x="18200" y="15653"/>
                    <a:pt x="18211" y="15653"/>
                  </a:cubicBezTo>
                  <a:cubicBezTo>
                    <a:pt x="18216" y="15653"/>
                    <a:pt x="18219" y="15649"/>
                    <a:pt x="18219" y="15639"/>
                  </a:cubicBezTo>
                  <a:cubicBezTo>
                    <a:pt x="18364" y="15523"/>
                    <a:pt x="18452" y="15379"/>
                    <a:pt x="18568" y="15232"/>
                  </a:cubicBezTo>
                  <a:cubicBezTo>
                    <a:pt x="18742" y="15174"/>
                    <a:pt x="18887" y="15146"/>
                    <a:pt x="19061" y="15088"/>
                  </a:cubicBezTo>
                  <a:lnTo>
                    <a:pt x="19061" y="15088"/>
                  </a:lnTo>
                  <a:cubicBezTo>
                    <a:pt x="19003" y="15174"/>
                    <a:pt x="18917" y="15263"/>
                    <a:pt x="18859" y="15349"/>
                  </a:cubicBezTo>
                  <a:cubicBezTo>
                    <a:pt x="18837" y="15370"/>
                    <a:pt x="18860" y="15390"/>
                    <a:pt x="18886" y="15390"/>
                  </a:cubicBezTo>
                  <a:cubicBezTo>
                    <a:pt x="18897" y="15390"/>
                    <a:pt x="18908" y="15387"/>
                    <a:pt x="18917" y="15379"/>
                  </a:cubicBezTo>
                  <a:lnTo>
                    <a:pt x="19177" y="15030"/>
                  </a:lnTo>
                  <a:lnTo>
                    <a:pt x="19700" y="14856"/>
                  </a:lnTo>
                  <a:lnTo>
                    <a:pt x="19700" y="14856"/>
                  </a:lnTo>
                  <a:cubicBezTo>
                    <a:pt x="19672" y="14914"/>
                    <a:pt x="19642" y="14972"/>
                    <a:pt x="19584" y="15030"/>
                  </a:cubicBezTo>
                  <a:cubicBezTo>
                    <a:pt x="19556" y="15088"/>
                    <a:pt x="19498" y="15232"/>
                    <a:pt x="19410" y="15291"/>
                  </a:cubicBezTo>
                  <a:cubicBezTo>
                    <a:pt x="19410" y="15263"/>
                    <a:pt x="19382" y="15232"/>
                    <a:pt x="19382" y="15232"/>
                  </a:cubicBezTo>
                  <a:cubicBezTo>
                    <a:pt x="19382" y="15210"/>
                    <a:pt x="19373" y="15201"/>
                    <a:pt x="19363" y="15201"/>
                  </a:cubicBezTo>
                  <a:cubicBezTo>
                    <a:pt x="19346" y="15201"/>
                    <a:pt x="19324" y="15226"/>
                    <a:pt x="19324" y="15263"/>
                  </a:cubicBezTo>
                  <a:cubicBezTo>
                    <a:pt x="19324" y="15291"/>
                    <a:pt x="19324" y="15321"/>
                    <a:pt x="19351" y="15349"/>
                  </a:cubicBezTo>
                  <a:cubicBezTo>
                    <a:pt x="19351" y="15349"/>
                    <a:pt x="19351" y="15379"/>
                    <a:pt x="19382" y="15379"/>
                  </a:cubicBezTo>
                  <a:cubicBezTo>
                    <a:pt x="19498" y="15349"/>
                    <a:pt x="19526" y="15291"/>
                    <a:pt x="19584" y="15205"/>
                  </a:cubicBezTo>
                  <a:cubicBezTo>
                    <a:pt x="19672" y="15058"/>
                    <a:pt x="19730" y="14942"/>
                    <a:pt x="19788" y="14826"/>
                  </a:cubicBezTo>
                  <a:cubicBezTo>
                    <a:pt x="19963" y="14768"/>
                    <a:pt x="20107" y="14682"/>
                    <a:pt x="20253" y="14623"/>
                  </a:cubicBezTo>
                  <a:lnTo>
                    <a:pt x="20253" y="14623"/>
                  </a:lnTo>
                  <a:cubicBezTo>
                    <a:pt x="20137" y="14884"/>
                    <a:pt x="20021" y="15146"/>
                    <a:pt x="19847" y="15349"/>
                  </a:cubicBezTo>
                  <a:cubicBezTo>
                    <a:pt x="19822" y="15373"/>
                    <a:pt x="19855" y="15415"/>
                    <a:pt x="19885" y="15415"/>
                  </a:cubicBezTo>
                  <a:cubicBezTo>
                    <a:pt x="19892" y="15415"/>
                    <a:pt x="19899" y="15413"/>
                    <a:pt x="19905" y="15407"/>
                  </a:cubicBezTo>
                  <a:cubicBezTo>
                    <a:pt x="20079" y="15174"/>
                    <a:pt x="20195" y="14884"/>
                    <a:pt x="20339" y="14593"/>
                  </a:cubicBezTo>
                  <a:cubicBezTo>
                    <a:pt x="20456" y="14535"/>
                    <a:pt x="20572" y="14477"/>
                    <a:pt x="20688" y="14449"/>
                  </a:cubicBezTo>
                  <a:cubicBezTo>
                    <a:pt x="20767" y="14397"/>
                    <a:pt x="20705" y="14298"/>
                    <a:pt x="20629" y="14298"/>
                  </a:cubicBezTo>
                  <a:cubicBezTo>
                    <a:pt x="20620" y="14298"/>
                    <a:pt x="20611" y="14300"/>
                    <a:pt x="20602" y="14303"/>
                  </a:cubicBezTo>
                  <a:cubicBezTo>
                    <a:pt x="19963" y="14593"/>
                    <a:pt x="19293" y="14826"/>
                    <a:pt x="18654" y="15058"/>
                  </a:cubicBezTo>
                  <a:cubicBezTo>
                    <a:pt x="18640" y="15044"/>
                    <a:pt x="18626" y="15037"/>
                    <a:pt x="18615" y="15037"/>
                  </a:cubicBezTo>
                  <a:cubicBezTo>
                    <a:pt x="18604" y="15037"/>
                    <a:pt x="18596" y="15044"/>
                    <a:pt x="18596" y="15058"/>
                  </a:cubicBezTo>
                  <a:cubicBezTo>
                    <a:pt x="18428" y="15114"/>
                    <a:pt x="18233" y="15170"/>
                    <a:pt x="18063" y="15226"/>
                  </a:cubicBezTo>
                  <a:lnTo>
                    <a:pt x="18063" y="15226"/>
                  </a:lnTo>
                  <a:cubicBezTo>
                    <a:pt x="18068" y="15222"/>
                    <a:pt x="18073" y="15216"/>
                    <a:pt x="18073" y="15205"/>
                  </a:cubicBezTo>
                  <a:cubicBezTo>
                    <a:pt x="18094" y="15183"/>
                    <a:pt x="18071" y="15163"/>
                    <a:pt x="18045" y="15163"/>
                  </a:cubicBezTo>
                  <a:cubicBezTo>
                    <a:pt x="18035" y="15163"/>
                    <a:pt x="18024" y="15166"/>
                    <a:pt x="18015" y="15174"/>
                  </a:cubicBezTo>
                  <a:cubicBezTo>
                    <a:pt x="17987" y="15205"/>
                    <a:pt x="17987" y="15232"/>
                    <a:pt x="17957" y="15263"/>
                  </a:cubicBezTo>
                  <a:cubicBezTo>
                    <a:pt x="17755" y="15321"/>
                    <a:pt x="17580" y="15379"/>
                    <a:pt x="17376" y="15437"/>
                  </a:cubicBezTo>
                  <a:cubicBezTo>
                    <a:pt x="17492" y="15232"/>
                    <a:pt x="17638" y="15000"/>
                    <a:pt x="17755" y="14798"/>
                  </a:cubicBezTo>
                  <a:cubicBezTo>
                    <a:pt x="17755" y="14798"/>
                    <a:pt x="17741" y="14784"/>
                    <a:pt x="17732" y="14784"/>
                  </a:cubicBezTo>
                  <a:cubicBezTo>
                    <a:pt x="17728" y="14784"/>
                    <a:pt x="17724" y="14788"/>
                    <a:pt x="17724" y="14798"/>
                  </a:cubicBezTo>
                  <a:cubicBezTo>
                    <a:pt x="17696" y="14856"/>
                    <a:pt x="17522" y="15174"/>
                    <a:pt x="17348" y="15437"/>
                  </a:cubicBezTo>
                  <a:cubicBezTo>
                    <a:pt x="17201" y="15495"/>
                    <a:pt x="17057" y="15523"/>
                    <a:pt x="16911" y="15581"/>
                  </a:cubicBezTo>
                  <a:cubicBezTo>
                    <a:pt x="16999" y="15465"/>
                    <a:pt x="17085" y="15349"/>
                    <a:pt x="17143" y="15232"/>
                  </a:cubicBezTo>
                  <a:cubicBezTo>
                    <a:pt x="17164" y="15213"/>
                    <a:pt x="17142" y="15192"/>
                    <a:pt x="17127" y="15192"/>
                  </a:cubicBezTo>
                  <a:cubicBezTo>
                    <a:pt x="17120" y="15192"/>
                    <a:pt x="17115" y="15196"/>
                    <a:pt x="17115" y="15205"/>
                  </a:cubicBezTo>
                  <a:cubicBezTo>
                    <a:pt x="16999" y="15321"/>
                    <a:pt x="16911" y="15465"/>
                    <a:pt x="16825" y="15611"/>
                  </a:cubicBezTo>
                  <a:cubicBezTo>
                    <a:pt x="16678" y="15639"/>
                    <a:pt x="16504" y="15669"/>
                    <a:pt x="16360" y="15728"/>
                  </a:cubicBezTo>
                  <a:cubicBezTo>
                    <a:pt x="16476" y="15581"/>
                    <a:pt x="16592" y="15437"/>
                    <a:pt x="16709" y="15321"/>
                  </a:cubicBezTo>
                  <a:cubicBezTo>
                    <a:pt x="16731" y="15296"/>
                    <a:pt x="16698" y="15254"/>
                    <a:pt x="16669" y="15254"/>
                  </a:cubicBezTo>
                  <a:cubicBezTo>
                    <a:pt x="16663" y="15254"/>
                    <a:pt x="16656" y="15257"/>
                    <a:pt x="16650" y="15263"/>
                  </a:cubicBezTo>
                  <a:cubicBezTo>
                    <a:pt x="16504" y="15437"/>
                    <a:pt x="16360" y="15581"/>
                    <a:pt x="16213" y="15755"/>
                  </a:cubicBezTo>
                  <a:cubicBezTo>
                    <a:pt x="16097" y="15786"/>
                    <a:pt x="15953" y="15814"/>
                    <a:pt x="15837" y="15872"/>
                  </a:cubicBezTo>
                  <a:cubicBezTo>
                    <a:pt x="15837" y="15844"/>
                    <a:pt x="15865" y="15814"/>
                    <a:pt x="15895" y="15786"/>
                  </a:cubicBezTo>
                  <a:cubicBezTo>
                    <a:pt x="16039" y="15581"/>
                    <a:pt x="16213" y="15379"/>
                    <a:pt x="16388" y="15205"/>
                  </a:cubicBezTo>
                  <a:cubicBezTo>
                    <a:pt x="16412" y="15180"/>
                    <a:pt x="16397" y="15138"/>
                    <a:pt x="16376" y="15138"/>
                  </a:cubicBezTo>
                  <a:cubicBezTo>
                    <a:pt x="16371" y="15138"/>
                    <a:pt x="16365" y="15140"/>
                    <a:pt x="16360" y="15146"/>
                  </a:cubicBezTo>
                  <a:cubicBezTo>
                    <a:pt x="16097" y="15379"/>
                    <a:pt x="15923" y="15639"/>
                    <a:pt x="15721" y="15902"/>
                  </a:cubicBezTo>
                  <a:lnTo>
                    <a:pt x="15663" y="15902"/>
                  </a:lnTo>
                  <a:cubicBezTo>
                    <a:pt x="15632" y="15902"/>
                    <a:pt x="15663" y="15930"/>
                    <a:pt x="15663" y="15930"/>
                  </a:cubicBezTo>
                  <a:cubicBezTo>
                    <a:pt x="15574" y="16018"/>
                    <a:pt x="15488" y="16134"/>
                    <a:pt x="15372" y="16192"/>
                  </a:cubicBezTo>
                  <a:cubicBezTo>
                    <a:pt x="15342" y="16220"/>
                    <a:pt x="15372" y="16251"/>
                    <a:pt x="15400" y="16251"/>
                  </a:cubicBezTo>
                  <a:cubicBezTo>
                    <a:pt x="15546" y="16192"/>
                    <a:pt x="15690" y="16046"/>
                    <a:pt x="15779" y="15902"/>
                  </a:cubicBezTo>
                  <a:cubicBezTo>
                    <a:pt x="15923" y="15872"/>
                    <a:pt x="16039" y="15872"/>
                    <a:pt x="16155" y="15844"/>
                  </a:cubicBezTo>
                  <a:lnTo>
                    <a:pt x="16155" y="15844"/>
                  </a:lnTo>
                  <a:cubicBezTo>
                    <a:pt x="16097" y="15902"/>
                    <a:pt x="16039" y="15960"/>
                    <a:pt x="16011" y="16018"/>
                  </a:cubicBezTo>
                  <a:cubicBezTo>
                    <a:pt x="15990" y="16037"/>
                    <a:pt x="15998" y="16071"/>
                    <a:pt x="16014" y="16071"/>
                  </a:cubicBezTo>
                  <a:cubicBezTo>
                    <a:pt x="16022" y="16071"/>
                    <a:pt x="16030" y="16064"/>
                    <a:pt x="16039" y="16046"/>
                  </a:cubicBezTo>
                  <a:cubicBezTo>
                    <a:pt x="16127" y="15988"/>
                    <a:pt x="16213" y="15902"/>
                    <a:pt x="16272" y="15814"/>
                  </a:cubicBezTo>
                  <a:cubicBezTo>
                    <a:pt x="16442" y="15786"/>
                    <a:pt x="16585" y="15730"/>
                    <a:pt x="16754" y="15700"/>
                  </a:cubicBezTo>
                  <a:lnTo>
                    <a:pt x="16754" y="15700"/>
                  </a:lnTo>
                  <a:cubicBezTo>
                    <a:pt x="16736" y="15707"/>
                    <a:pt x="16736" y="15728"/>
                    <a:pt x="16736" y="15728"/>
                  </a:cubicBezTo>
                  <a:cubicBezTo>
                    <a:pt x="16650" y="15844"/>
                    <a:pt x="16562" y="16018"/>
                    <a:pt x="16446" y="16104"/>
                  </a:cubicBezTo>
                  <a:cubicBezTo>
                    <a:pt x="16446" y="16090"/>
                    <a:pt x="16431" y="16083"/>
                    <a:pt x="16417" y="16083"/>
                  </a:cubicBezTo>
                  <a:cubicBezTo>
                    <a:pt x="16402" y="16083"/>
                    <a:pt x="16388" y="16090"/>
                    <a:pt x="16388" y="16104"/>
                  </a:cubicBezTo>
                  <a:lnTo>
                    <a:pt x="16388" y="16134"/>
                  </a:lnTo>
                  <a:cubicBezTo>
                    <a:pt x="16302" y="16162"/>
                    <a:pt x="16213" y="16162"/>
                    <a:pt x="16127" y="16162"/>
                  </a:cubicBezTo>
                  <a:cubicBezTo>
                    <a:pt x="15865" y="16192"/>
                    <a:pt x="15632" y="16220"/>
                    <a:pt x="15400" y="16251"/>
                  </a:cubicBezTo>
                  <a:cubicBezTo>
                    <a:pt x="14993" y="16309"/>
                    <a:pt x="14558" y="16337"/>
                    <a:pt x="14152" y="16367"/>
                  </a:cubicBezTo>
                  <a:cubicBezTo>
                    <a:pt x="14296" y="16278"/>
                    <a:pt x="14384" y="16162"/>
                    <a:pt x="14470" y="16046"/>
                  </a:cubicBezTo>
                  <a:lnTo>
                    <a:pt x="14907" y="15523"/>
                  </a:lnTo>
                  <a:cubicBezTo>
                    <a:pt x="14907" y="15500"/>
                    <a:pt x="14887" y="15457"/>
                    <a:pt x="14864" y="15457"/>
                  </a:cubicBezTo>
                  <a:cubicBezTo>
                    <a:pt x="14859" y="15457"/>
                    <a:pt x="14854" y="15460"/>
                    <a:pt x="14849" y="15465"/>
                  </a:cubicBezTo>
                  <a:cubicBezTo>
                    <a:pt x="14733" y="15639"/>
                    <a:pt x="14617" y="15786"/>
                    <a:pt x="14470" y="15930"/>
                  </a:cubicBezTo>
                  <a:cubicBezTo>
                    <a:pt x="14354" y="16076"/>
                    <a:pt x="14238" y="16251"/>
                    <a:pt x="14063" y="16337"/>
                  </a:cubicBezTo>
                  <a:cubicBezTo>
                    <a:pt x="14035" y="16337"/>
                    <a:pt x="14035" y="16367"/>
                    <a:pt x="14035" y="16367"/>
                  </a:cubicBezTo>
                  <a:cubicBezTo>
                    <a:pt x="13919" y="16367"/>
                    <a:pt x="13803" y="16367"/>
                    <a:pt x="13687" y="16395"/>
                  </a:cubicBezTo>
                  <a:cubicBezTo>
                    <a:pt x="13745" y="16367"/>
                    <a:pt x="13773" y="16278"/>
                    <a:pt x="13831" y="16220"/>
                  </a:cubicBezTo>
                  <a:cubicBezTo>
                    <a:pt x="13947" y="16076"/>
                    <a:pt x="14093" y="15930"/>
                    <a:pt x="14210" y="15786"/>
                  </a:cubicBezTo>
                  <a:cubicBezTo>
                    <a:pt x="14210" y="15743"/>
                    <a:pt x="14179" y="15716"/>
                    <a:pt x="14162" y="15716"/>
                  </a:cubicBezTo>
                  <a:cubicBezTo>
                    <a:pt x="14156" y="15716"/>
                    <a:pt x="14152" y="15719"/>
                    <a:pt x="14152" y="15728"/>
                  </a:cubicBezTo>
                  <a:cubicBezTo>
                    <a:pt x="14063" y="15844"/>
                    <a:pt x="13977" y="15960"/>
                    <a:pt x="13861" y="16076"/>
                  </a:cubicBezTo>
                  <a:cubicBezTo>
                    <a:pt x="13831" y="16134"/>
                    <a:pt x="13803" y="16162"/>
                    <a:pt x="13745" y="16220"/>
                  </a:cubicBezTo>
                  <a:cubicBezTo>
                    <a:pt x="13723" y="16242"/>
                    <a:pt x="13670" y="16311"/>
                    <a:pt x="13644" y="16311"/>
                  </a:cubicBezTo>
                  <a:cubicBezTo>
                    <a:pt x="13635" y="16311"/>
                    <a:pt x="13629" y="16302"/>
                    <a:pt x="13629" y="16278"/>
                  </a:cubicBezTo>
                  <a:cubicBezTo>
                    <a:pt x="13629" y="16249"/>
                    <a:pt x="13607" y="16235"/>
                    <a:pt x="13584" y="16235"/>
                  </a:cubicBezTo>
                  <a:cubicBezTo>
                    <a:pt x="13562" y="16235"/>
                    <a:pt x="13540" y="16249"/>
                    <a:pt x="13540" y="16278"/>
                  </a:cubicBezTo>
                  <a:lnTo>
                    <a:pt x="13540" y="16337"/>
                  </a:lnTo>
                  <a:cubicBezTo>
                    <a:pt x="13540" y="16367"/>
                    <a:pt x="13540" y="16367"/>
                    <a:pt x="13570" y="16367"/>
                  </a:cubicBezTo>
                  <a:cubicBezTo>
                    <a:pt x="13570" y="16395"/>
                    <a:pt x="13598" y="16395"/>
                    <a:pt x="13598" y="16395"/>
                  </a:cubicBezTo>
                  <a:cubicBezTo>
                    <a:pt x="13327" y="16395"/>
                    <a:pt x="13069" y="16408"/>
                    <a:pt x="12807" y="16408"/>
                  </a:cubicBezTo>
                  <a:cubicBezTo>
                    <a:pt x="12676" y="16408"/>
                    <a:pt x="12544" y="16405"/>
                    <a:pt x="12408" y="16395"/>
                  </a:cubicBezTo>
                  <a:cubicBezTo>
                    <a:pt x="12494" y="16309"/>
                    <a:pt x="12583" y="16220"/>
                    <a:pt x="12641" y="16104"/>
                  </a:cubicBezTo>
                  <a:lnTo>
                    <a:pt x="12669" y="16104"/>
                  </a:lnTo>
                  <a:cubicBezTo>
                    <a:pt x="12727" y="16104"/>
                    <a:pt x="12757" y="16018"/>
                    <a:pt x="12699" y="15988"/>
                  </a:cubicBezTo>
                  <a:cubicBezTo>
                    <a:pt x="12727" y="15960"/>
                    <a:pt x="12727" y="15960"/>
                    <a:pt x="12727" y="15930"/>
                  </a:cubicBezTo>
                  <a:cubicBezTo>
                    <a:pt x="12748" y="15910"/>
                    <a:pt x="12725" y="15889"/>
                    <a:pt x="12710" y="15889"/>
                  </a:cubicBezTo>
                  <a:cubicBezTo>
                    <a:pt x="12704" y="15889"/>
                    <a:pt x="12699" y="15893"/>
                    <a:pt x="12699" y="15902"/>
                  </a:cubicBezTo>
                  <a:cubicBezTo>
                    <a:pt x="12669" y="15930"/>
                    <a:pt x="12669" y="15960"/>
                    <a:pt x="12641" y="15960"/>
                  </a:cubicBezTo>
                  <a:cubicBezTo>
                    <a:pt x="12524" y="15960"/>
                    <a:pt x="12378" y="15960"/>
                    <a:pt x="12262" y="15930"/>
                  </a:cubicBezTo>
                  <a:cubicBezTo>
                    <a:pt x="12292" y="15872"/>
                    <a:pt x="12320" y="15814"/>
                    <a:pt x="12350" y="15786"/>
                  </a:cubicBezTo>
                  <a:cubicBezTo>
                    <a:pt x="12371" y="15743"/>
                    <a:pt x="12345" y="15716"/>
                    <a:pt x="12319" y="15716"/>
                  </a:cubicBezTo>
                  <a:cubicBezTo>
                    <a:pt x="12309" y="15716"/>
                    <a:pt x="12300" y="15719"/>
                    <a:pt x="12292" y="15728"/>
                  </a:cubicBezTo>
                  <a:cubicBezTo>
                    <a:pt x="12234" y="15814"/>
                    <a:pt x="12204" y="15872"/>
                    <a:pt x="12176" y="15930"/>
                  </a:cubicBezTo>
                  <a:cubicBezTo>
                    <a:pt x="12118" y="15930"/>
                    <a:pt x="12060" y="15902"/>
                    <a:pt x="12001" y="15902"/>
                  </a:cubicBezTo>
                  <a:cubicBezTo>
                    <a:pt x="12029" y="15872"/>
                    <a:pt x="12060" y="15814"/>
                    <a:pt x="12087" y="15755"/>
                  </a:cubicBezTo>
                  <a:cubicBezTo>
                    <a:pt x="12109" y="15736"/>
                    <a:pt x="12086" y="15715"/>
                    <a:pt x="12060" y="15715"/>
                  </a:cubicBezTo>
                  <a:cubicBezTo>
                    <a:pt x="12050" y="15715"/>
                    <a:pt x="12038" y="15719"/>
                    <a:pt x="12029" y="15728"/>
                  </a:cubicBezTo>
                  <a:lnTo>
                    <a:pt x="11943" y="15902"/>
                  </a:lnTo>
                  <a:cubicBezTo>
                    <a:pt x="11855" y="15902"/>
                    <a:pt x="11797" y="15902"/>
                    <a:pt x="11711" y="15872"/>
                  </a:cubicBezTo>
                  <a:cubicBezTo>
                    <a:pt x="11797" y="15728"/>
                    <a:pt x="11855" y="15581"/>
                    <a:pt x="11913" y="15437"/>
                  </a:cubicBezTo>
                  <a:cubicBezTo>
                    <a:pt x="11943" y="15523"/>
                    <a:pt x="12001" y="15611"/>
                    <a:pt x="12087" y="15639"/>
                  </a:cubicBezTo>
                  <a:cubicBezTo>
                    <a:pt x="12134" y="15657"/>
                    <a:pt x="12190" y="15664"/>
                    <a:pt x="12253" y="15664"/>
                  </a:cubicBezTo>
                  <a:cubicBezTo>
                    <a:pt x="12506" y="15664"/>
                    <a:pt x="12861" y="15547"/>
                    <a:pt x="13047" y="15523"/>
                  </a:cubicBezTo>
                  <a:cubicBezTo>
                    <a:pt x="14005" y="15379"/>
                    <a:pt x="14965" y="15205"/>
                    <a:pt x="15895" y="14942"/>
                  </a:cubicBezTo>
                  <a:cubicBezTo>
                    <a:pt x="16418" y="14826"/>
                    <a:pt x="16941" y="14651"/>
                    <a:pt x="17434" y="14535"/>
                  </a:cubicBezTo>
                  <a:cubicBezTo>
                    <a:pt x="17841" y="14449"/>
                    <a:pt x="18364" y="14419"/>
                    <a:pt x="18684" y="14159"/>
                  </a:cubicBezTo>
                  <a:cubicBezTo>
                    <a:pt x="18801" y="14172"/>
                    <a:pt x="18917" y="14179"/>
                    <a:pt x="19033" y="14179"/>
                  </a:cubicBezTo>
                  <a:cubicBezTo>
                    <a:pt x="19149" y="14179"/>
                    <a:pt x="19265" y="14172"/>
                    <a:pt x="19382" y="14159"/>
                  </a:cubicBezTo>
                  <a:cubicBezTo>
                    <a:pt x="19905" y="14100"/>
                    <a:pt x="20514" y="13577"/>
                    <a:pt x="20688" y="13082"/>
                  </a:cubicBezTo>
                  <a:cubicBezTo>
                    <a:pt x="20688" y="13024"/>
                    <a:pt x="20660" y="12966"/>
                    <a:pt x="20602" y="12938"/>
                  </a:cubicBezTo>
                  <a:cubicBezTo>
                    <a:pt x="20223" y="12850"/>
                    <a:pt x="19788" y="12880"/>
                    <a:pt x="19410" y="12822"/>
                  </a:cubicBezTo>
                  <a:cubicBezTo>
                    <a:pt x="19149" y="12792"/>
                    <a:pt x="18859" y="12792"/>
                    <a:pt x="18568" y="12734"/>
                  </a:cubicBezTo>
                  <a:cubicBezTo>
                    <a:pt x="19091" y="12706"/>
                    <a:pt x="19614" y="12617"/>
                    <a:pt x="20107" y="12590"/>
                  </a:cubicBezTo>
                  <a:cubicBezTo>
                    <a:pt x="20572" y="12531"/>
                    <a:pt x="21067" y="12559"/>
                    <a:pt x="21502" y="12443"/>
                  </a:cubicBezTo>
                  <a:cubicBezTo>
                    <a:pt x="21648" y="12385"/>
                    <a:pt x="21734" y="12357"/>
                    <a:pt x="21764" y="12269"/>
                  </a:cubicBezTo>
                  <a:cubicBezTo>
                    <a:pt x="21792" y="12269"/>
                    <a:pt x="21822" y="12269"/>
                    <a:pt x="21822" y="12241"/>
                  </a:cubicBezTo>
                  <a:cubicBezTo>
                    <a:pt x="21908" y="11978"/>
                    <a:pt x="21997" y="11746"/>
                    <a:pt x="22083" y="11485"/>
                  </a:cubicBezTo>
                  <a:cubicBezTo>
                    <a:pt x="22171" y="11513"/>
                    <a:pt x="22257" y="11544"/>
                    <a:pt x="22315" y="11544"/>
                  </a:cubicBezTo>
                  <a:cubicBezTo>
                    <a:pt x="22287" y="11660"/>
                    <a:pt x="22229" y="11776"/>
                    <a:pt x="22171" y="11892"/>
                  </a:cubicBezTo>
                  <a:cubicBezTo>
                    <a:pt x="22113" y="12067"/>
                    <a:pt x="22025" y="12269"/>
                    <a:pt x="21997" y="12443"/>
                  </a:cubicBezTo>
                  <a:cubicBezTo>
                    <a:pt x="21997" y="12477"/>
                    <a:pt x="22017" y="12491"/>
                    <a:pt x="22034" y="12491"/>
                  </a:cubicBezTo>
                  <a:cubicBezTo>
                    <a:pt x="22045" y="12491"/>
                    <a:pt x="22055" y="12485"/>
                    <a:pt x="22055" y="12473"/>
                  </a:cubicBezTo>
                  <a:cubicBezTo>
                    <a:pt x="22083" y="12443"/>
                    <a:pt x="22083" y="12415"/>
                    <a:pt x="22083" y="12385"/>
                  </a:cubicBezTo>
                  <a:lnTo>
                    <a:pt x="22083" y="12357"/>
                  </a:lnTo>
                  <a:cubicBezTo>
                    <a:pt x="22113" y="12211"/>
                    <a:pt x="22199" y="12036"/>
                    <a:pt x="22229" y="11892"/>
                  </a:cubicBezTo>
                  <a:cubicBezTo>
                    <a:pt x="22287" y="11776"/>
                    <a:pt x="22315" y="11660"/>
                    <a:pt x="22373" y="11544"/>
                  </a:cubicBezTo>
                  <a:cubicBezTo>
                    <a:pt x="22694" y="11544"/>
                    <a:pt x="22985" y="11311"/>
                    <a:pt x="23071" y="10990"/>
                  </a:cubicBezTo>
                  <a:lnTo>
                    <a:pt x="23071" y="10962"/>
                  </a:lnTo>
                  <a:cubicBezTo>
                    <a:pt x="23129" y="10816"/>
                    <a:pt x="23101" y="10642"/>
                    <a:pt x="23043" y="10467"/>
                  </a:cubicBezTo>
                  <a:cubicBezTo>
                    <a:pt x="22954" y="10235"/>
                    <a:pt x="22694" y="9944"/>
                    <a:pt x="22926" y="9742"/>
                  </a:cubicBezTo>
                  <a:cubicBezTo>
                    <a:pt x="23071" y="9596"/>
                    <a:pt x="23419" y="9538"/>
                    <a:pt x="23594" y="9421"/>
                  </a:cubicBezTo>
                  <a:cubicBezTo>
                    <a:pt x="23826" y="9247"/>
                    <a:pt x="23973" y="8956"/>
                    <a:pt x="23856" y="8666"/>
                  </a:cubicBezTo>
                  <a:cubicBezTo>
                    <a:pt x="23787" y="8417"/>
                    <a:pt x="23560" y="8327"/>
                    <a:pt x="23340" y="8327"/>
                  </a:cubicBezTo>
                  <a:cubicBezTo>
                    <a:pt x="23278" y="8327"/>
                    <a:pt x="23216" y="8335"/>
                    <a:pt x="23159" y="8347"/>
                  </a:cubicBezTo>
                  <a:cubicBezTo>
                    <a:pt x="22909" y="8397"/>
                    <a:pt x="22723" y="8533"/>
                    <a:pt x="22490" y="8533"/>
                  </a:cubicBezTo>
                  <a:cubicBezTo>
                    <a:pt x="22453" y="8533"/>
                    <a:pt x="22414" y="8530"/>
                    <a:pt x="22373" y="8522"/>
                  </a:cubicBezTo>
                  <a:cubicBezTo>
                    <a:pt x="22025" y="8464"/>
                    <a:pt x="21792" y="8259"/>
                    <a:pt x="21560" y="8027"/>
                  </a:cubicBezTo>
                  <a:cubicBezTo>
                    <a:pt x="21531" y="8005"/>
                    <a:pt x="21500" y="7996"/>
                    <a:pt x="21471" y="7996"/>
                  </a:cubicBezTo>
                  <a:cubicBezTo>
                    <a:pt x="21383" y="7996"/>
                    <a:pt x="21306" y="8078"/>
                    <a:pt x="21327" y="8143"/>
                  </a:cubicBezTo>
                  <a:lnTo>
                    <a:pt x="21327" y="8173"/>
                  </a:lnTo>
                  <a:cubicBezTo>
                    <a:pt x="21299" y="8201"/>
                    <a:pt x="21327" y="8259"/>
                    <a:pt x="21357" y="8259"/>
                  </a:cubicBezTo>
                  <a:lnTo>
                    <a:pt x="21443" y="8347"/>
                  </a:lnTo>
                  <a:lnTo>
                    <a:pt x="21502" y="8347"/>
                  </a:lnTo>
                  <a:cubicBezTo>
                    <a:pt x="21797" y="8619"/>
                    <a:pt x="22127" y="8838"/>
                    <a:pt x="22520" y="8838"/>
                  </a:cubicBezTo>
                  <a:cubicBezTo>
                    <a:pt x="22631" y="8838"/>
                    <a:pt x="22747" y="8820"/>
                    <a:pt x="22868" y="8782"/>
                  </a:cubicBezTo>
                  <a:cubicBezTo>
                    <a:pt x="22926" y="8754"/>
                    <a:pt x="23013" y="8696"/>
                    <a:pt x="23101" y="8696"/>
                  </a:cubicBezTo>
                  <a:cubicBezTo>
                    <a:pt x="23159" y="8666"/>
                    <a:pt x="23187" y="8666"/>
                    <a:pt x="23245" y="8638"/>
                  </a:cubicBezTo>
                  <a:cubicBezTo>
                    <a:pt x="23275" y="8840"/>
                    <a:pt x="23333" y="9015"/>
                    <a:pt x="23391" y="9219"/>
                  </a:cubicBezTo>
                  <a:cubicBezTo>
                    <a:pt x="23333" y="9335"/>
                    <a:pt x="22954" y="9421"/>
                    <a:pt x="22810" y="9479"/>
                  </a:cubicBezTo>
                  <a:cubicBezTo>
                    <a:pt x="22606" y="9568"/>
                    <a:pt x="22431" y="9626"/>
                    <a:pt x="22462" y="9886"/>
                  </a:cubicBezTo>
                  <a:cubicBezTo>
                    <a:pt x="22462" y="10002"/>
                    <a:pt x="22548" y="10149"/>
                    <a:pt x="22606" y="10235"/>
                  </a:cubicBezTo>
                  <a:cubicBezTo>
                    <a:pt x="22664" y="10381"/>
                    <a:pt x="22780" y="10525"/>
                    <a:pt x="22780" y="10672"/>
                  </a:cubicBezTo>
                  <a:cubicBezTo>
                    <a:pt x="22838" y="10816"/>
                    <a:pt x="22780" y="10932"/>
                    <a:pt x="22636" y="11021"/>
                  </a:cubicBezTo>
                  <a:cubicBezTo>
                    <a:pt x="22606" y="11107"/>
                    <a:pt x="22578" y="11165"/>
                    <a:pt x="22520" y="11195"/>
                  </a:cubicBezTo>
                  <a:cubicBezTo>
                    <a:pt x="22520" y="11195"/>
                    <a:pt x="22506" y="11181"/>
                    <a:pt x="22497" y="11181"/>
                  </a:cubicBezTo>
                  <a:cubicBezTo>
                    <a:pt x="22493" y="11181"/>
                    <a:pt x="22489" y="11185"/>
                    <a:pt x="22489" y="11195"/>
                  </a:cubicBezTo>
                  <a:cubicBezTo>
                    <a:pt x="22462" y="11195"/>
                    <a:pt x="22462" y="11223"/>
                    <a:pt x="22462" y="11223"/>
                  </a:cubicBezTo>
                  <a:cubicBezTo>
                    <a:pt x="22447" y="11230"/>
                    <a:pt x="22430" y="11234"/>
                    <a:pt x="22412" y="11234"/>
                  </a:cubicBezTo>
                  <a:cubicBezTo>
                    <a:pt x="22359" y="11234"/>
                    <a:pt x="22293" y="11201"/>
                    <a:pt x="22229" y="11137"/>
                  </a:cubicBezTo>
                  <a:cubicBezTo>
                    <a:pt x="22025" y="11079"/>
                    <a:pt x="21880" y="10962"/>
                    <a:pt x="21792" y="10816"/>
                  </a:cubicBezTo>
                  <a:cubicBezTo>
                    <a:pt x="21822" y="10758"/>
                    <a:pt x="21822" y="10700"/>
                    <a:pt x="21822" y="10700"/>
                  </a:cubicBezTo>
                  <a:cubicBezTo>
                    <a:pt x="21822" y="10672"/>
                    <a:pt x="21822" y="10672"/>
                    <a:pt x="21792" y="10672"/>
                  </a:cubicBezTo>
                  <a:cubicBezTo>
                    <a:pt x="21792" y="10730"/>
                    <a:pt x="21792" y="10758"/>
                    <a:pt x="21764" y="10788"/>
                  </a:cubicBezTo>
                  <a:cubicBezTo>
                    <a:pt x="21706" y="10672"/>
                    <a:pt x="21676" y="10556"/>
                    <a:pt x="21648" y="10439"/>
                  </a:cubicBezTo>
                  <a:cubicBezTo>
                    <a:pt x="21618" y="10323"/>
                    <a:pt x="21618" y="10207"/>
                    <a:pt x="21532" y="10119"/>
                  </a:cubicBezTo>
                  <a:cubicBezTo>
                    <a:pt x="21269" y="9684"/>
                    <a:pt x="20804" y="9538"/>
                    <a:pt x="20339" y="9421"/>
                  </a:cubicBezTo>
                  <a:cubicBezTo>
                    <a:pt x="20370" y="9393"/>
                    <a:pt x="20397" y="9335"/>
                    <a:pt x="20370" y="9305"/>
                  </a:cubicBezTo>
                  <a:lnTo>
                    <a:pt x="20428" y="9305"/>
                  </a:lnTo>
                  <a:cubicBezTo>
                    <a:pt x="20537" y="9279"/>
                    <a:pt x="20517" y="9070"/>
                    <a:pt x="20416" y="9070"/>
                  </a:cubicBezTo>
                  <a:cubicBezTo>
                    <a:pt x="20410" y="9070"/>
                    <a:pt x="20404" y="9071"/>
                    <a:pt x="20397" y="9073"/>
                  </a:cubicBezTo>
                  <a:lnTo>
                    <a:pt x="20107" y="9073"/>
                  </a:lnTo>
                  <a:cubicBezTo>
                    <a:pt x="19991" y="8987"/>
                    <a:pt x="19874" y="8898"/>
                    <a:pt x="19730" y="8812"/>
                  </a:cubicBezTo>
                  <a:cubicBezTo>
                    <a:pt x="19719" y="8801"/>
                    <a:pt x="19708" y="8796"/>
                    <a:pt x="19697" y="8796"/>
                  </a:cubicBezTo>
                  <a:cubicBezTo>
                    <a:pt x="19654" y="8796"/>
                    <a:pt x="19625" y="8876"/>
                    <a:pt x="19672" y="8898"/>
                  </a:cubicBezTo>
                  <a:lnTo>
                    <a:pt x="19874" y="9103"/>
                  </a:lnTo>
                  <a:cubicBezTo>
                    <a:pt x="19788" y="9103"/>
                    <a:pt x="19672" y="9131"/>
                    <a:pt x="19584" y="9189"/>
                  </a:cubicBezTo>
                  <a:cubicBezTo>
                    <a:pt x="19556" y="9189"/>
                    <a:pt x="19498" y="9247"/>
                    <a:pt x="19468" y="9277"/>
                  </a:cubicBezTo>
                  <a:cubicBezTo>
                    <a:pt x="19458" y="9286"/>
                    <a:pt x="19452" y="9290"/>
                    <a:pt x="19449" y="9290"/>
                  </a:cubicBezTo>
                  <a:cubicBezTo>
                    <a:pt x="19443" y="9290"/>
                    <a:pt x="19449" y="9277"/>
                    <a:pt x="19468" y="9277"/>
                  </a:cubicBezTo>
                  <a:lnTo>
                    <a:pt x="19440" y="9277"/>
                  </a:lnTo>
                  <a:cubicBezTo>
                    <a:pt x="19265" y="9421"/>
                    <a:pt x="19061" y="9568"/>
                    <a:pt x="18859" y="9654"/>
                  </a:cubicBezTo>
                  <a:cubicBezTo>
                    <a:pt x="18859" y="9626"/>
                    <a:pt x="18828" y="9596"/>
                    <a:pt x="18801" y="9568"/>
                  </a:cubicBezTo>
                  <a:cubicBezTo>
                    <a:pt x="18801" y="9568"/>
                    <a:pt x="18770" y="9568"/>
                    <a:pt x="18770" y="9596"/>
                  </a:cubicBezTo>
                  <a:cubicBezTo>
                    <a:pt x="18801" y="9626"/>
                    <a:pt x="18801" y="9654"/>
                    <a:pt x="18828" y="9684"/>
                  </a:cubicBezTo>
                  <a:cubicBezTo>
                    <a:pt x="18742" y="9712"/>
                    <a:pt x="18626" y="9742"/>
                    <a:pt x="18538" y="9742"/>
                  </a:cubicBezTo>
                  <a:cubicBezTo>
                    <a:pt x="18161" y="9712"/>
                    <a:pt x="18073" y="9510"/>
                    <a:pt x="17899" y="9335"/>
                  </a:cubicBezTo>
                  <a:cubicBezTo>
                    <a:pt x="17899" y="9073"/>
                    <a:pt x="17929" y="8840"/>
                    <a:pt x="17929" y="8608"/>
                  </a:cubicBezTo>
                  <a:cubicBezTo>
                    <a:pt x="17929" y="8317"/>
                    <a:pt x="17957" y="8027"/>
                    <a:pt x="17957" y="7736"/>
                  </a:cubicBezTo>
                  <a:cubicBezTo>
                    <a:pt x="17957" y="7722"/>
                    <a:pt x="17950" y="7715"/>
                    <a:pt x="17943" y="7715"/>
                  </a:cubicBezTo>
                  <a:cubicBezTo>
                    <a:pt x="17936" y="7715"/>
                    <a:pt x="17929" y="7722"/>
                    <a:pt x="17929" y="7736"/>
                  </a:cubicBezTo>
                  <a:cubicBezTo>
                    <a:pt x="17899" y="8057"/>
                    <a:pt x="17899" y="8375"/>
                    <a:pt x="17871" y="8696"/>
                  </a:cubicBezTo>
                  <a:cubicBezTo>
                    <a:pt x="17871" y="8898"/>
                    <a:pt x="17841" y="9073"/>
                    <a:pt x="17841" y="9277"/>
                  </a:cubicBezTo>
                  <a:cubicBezTo>
                    <a:pt x="17813" y="9247"/>
                    <a:pt x="17782" y="9219"/>
                    <a:pt x="17724" y="9219"/>
                  </a:cubicBezTo>
                  <a:cubicBezTo>
                    <a:pt x="17666" y="9189"/>
                    <a:pt x="17638" y="9161"/>
                    <a:pt x="17580" y="9161"/>
                  </a:cubicBezTo>
                  <a:cubicBezTo>
                    <a:pt x="17638" y="8898"/>
                    <a:pt x="17638" y="8638"/>
                    <a:pt x="17666" y="8375"/>
                  </a:cubicBezTo>
                  <a:cubicBezTo>
                    <a:pt x="17696" y="7999"/>
                    <a:pt x="17755" y="7650"/>
                    <a:pt x="17813" y="7301"/>
                  </a:cubicBezTo>
                  <a:cubicBezTo>
                    <a:pt x="17813" y="7267"/>
                    <a:pt x="17792" y="7253"/>
                    <a:pt x="17776" y="7253"/>
                  </a:cubicBezTo>
                  <a:cubicBezTo>
                    <a:pt x="17764" y="7253"/>
                    <a:pt x="17755" y="7260"/>
                    <a:pt x="17755" y="7271"/>
                  </a:cubicBezTo>
                  <a:cubicBezTo>
                    <a:pt x="17696" y="7592"/>
                    <a:pt x="17666" y="7883"/>
                    <a:pt x="17638" y="8173"/>
                  </a:cubicBezTo>
                  <a:cubicBezTo>
                    <a:pt x="17580" y="8492"/>
                    <a:pt x="17580" y="8840"/>
                    <a:pt x="17522" y="9161"/>
                  </a:cubicBezTo>
                  <a:lnTo>
                    <a:pt x="17348" y="9161"/>
                  </a:lnTo>
                  <a:cubicBezTo>
                    <a:pt x="17318" y="9073"/>
                    <a:pt x="17348" y="8898"/>
                    <a:pt x="17348" y="8812"/>
                  </a:cubicBezTo>
                  <a:cubicBezTo>
                    <a:pt x="17376" y="8638"/>
                    <a:pt x="17406" y="8464"/>
                    <a:pt x="17434" y="8317"/>
                  </a:cubicBezTo>
                  <a:cubicBezTo>
                    <a:pt x="17464" y="8027"/>
                    <a:pt x="17522" y="7766"/>
                    <a:pt x="17580" y="7476"/>
                  </a:cubicBezTo>
                  <a:cubicBezTo>
                    <a:pt x="17580" y="7461"/>
                    <a:pt x="17566" y="7453"/>
                    <a:pt x="17551" y="7453"/>
                  </a:cubicBezTo>
                  <a:cubicBezTo>
                    <a:pt x="17537" y="7453"/>
                    <a:pt x="17522" y="7461"/>
                    <a:pt x="17522" y="7476"/>
                  </a:cubicBezTo>
                  <a:cubicBezTo>
                    <a:pt x="17464" y="7824"/>
                    <a:pt x="17376" y="8173"/>
                    <a:pt x="17348" y="8522"/>
                  </a:cubicBezTo>
                  <a:cubicBezTo>
                    <a:pt x="17318" y="8696"/>
                    <a:pt x="17232" y="8987"/>
                    <a:pt x="17290" y="9161"/>
                  </a:cubicBezTo>
                  <a:cubicBezTo>
                    <a:pt x="17201" y="9161"/>
                    <a:pt x="17115" y="9189"/>
                    <a:pt x="17027" y="9189"/>
                  </a:cubicBezTo>
                  <a:cubicBezTo>
                    <a:pt x="16825" y="9161"/>
                    <a:pt x="16678" y="9131"/>
                    <a:pt x="16534" y="9015"/>
                  </a:cubicBezTo>
                  <a:lnTo>
                    <a:pt x="16534" y="8987"/>
                  </a:lnTo>
                  <a:cubicBezTo>
                    <a:pt x="16534" y="8956"/>
                    <a:pt x="16504" y="8956"/>
                    <a:pt x="16476" y="8956"/>
                  </a:cubicBezTo>
                  <a:cubicBezTo>
                    <a:pt x="16446" y="8956"/>
                    <a:pt x="16446" y="8929"/>
                    <a:pt x="16418" y="8898"/>
                  </a:cubicBezTo>
                  <a:cubicBezTo>
                    <a:pt x="16360" y="8812"/>
                    <a:pt x="16330" y="8666"/>
                    <a:pt x="16272" y="8580"/>
                  </a:cubicBezTo>
                  <a:cubicBezTo>
                    <a:pt x="16155" y="8464"/>
                    <a:pt x="16097" y="8464"/>
                    <a:pt x="15981" y="8433"/>
                  </a:cubicBezTo>
                  <a:cubicBezTo>
                    <a:pt x="15950" y="8437"/>
                    <a:pt x="15922" y="8439"/>
                    <a:pt x="15895" y="8439"/>
                  </a:cubicBezTo>
                  <a:cubicBezTo>
                    <a:pt x="15718" y="8439"/>
                    <a:pt x="15621" y="8356"/>
                    <a:pt x="15546" y="8231"/>
                  </a:cubicBezTo>
                  <a:cubicBezTo>
                    <a:pt x="15546" y="7910"/>
                    <a:pt x="15604" y="7592"/>
                    <a:pt x="15721" y="7329"/>
                  </a:cubicBezTo>
                  <a:lnTo>
                    <a:pt x="16330" y="7329"/>
                  </a:lnTo>
                  <a:cubicBezTo>
                    <a:pt x="16244" y="7736"/>
                    <a:pt x="16213" y="8173"/>
                    <a:pt x="16272" y="8550"/>
                  </a:cubicBezTo>
                  <a:cubicBezTo>
                    <a:pt x="16272" y="8565"/>
                    <a:pt x="16286" y="8572"/>
                    <a:pt x="16301" y="8572"/>
                  </a:cubicBezTo>
                  <a:cubicBezTo>
                    <a:pt x="16315" y="8572"/>
                    <a:pt x="16330" y="8565"/>
                    <a:pt x="16330" y="8550"/>
                  </a:cubicBezTo>
                  <a:cubicBezTo>
                    <a:pt x="16272" y="8173"/>
                    <a:pt x="16302" y="7736"/>
                    <a:pt x="16360" y="7360"/>
                  </a:cubicBezTo>
                  <a:cubicBezTo>
                    <a:pt x="16476" y="7360"/>
                    <a:pt x="16592" y="7329"/>
                    <a:pt x="16709" y="7329"/>
                  </a:cubicBezTo>
                  <a:cubicBezTo>
                    <a:pt x="16620" y="7883"/>
                    <a:pt x="16504" y="8492"/>
                    <a:pt x="16650" y="9045"/>
                  </a:cubicBezTo>
                  <a:cubicBezTo>
                    <a:pt x="16650" y="9053"/>
                    <a:pt x="16655" y="9056"/>
                    <a:pt x="16662" y="9056"/>
                  </a:cubicBezTo>
                  <a:cubicBezTo>
                    <a:pt x="16679" y="9056"/>
                    <a:pt x="16709" y="9036"/>
                    <a:pt x="16709" y="9015"/>
                  </a:cubicBezTo>
                  <a:cubicBezTo>
                    <a:pt x="16562" y="8464"/>
                    <a:pt x="16678" y="7852"/>
                    <a:pt x="16736" y="7301"/>
                  </a:cubicBezTo>
                  <a:lnTo>
                    <a:pt x="16825" y="7301"/>
                  </a:lnTo>
                  <a:lnTo>
                    <a:pt x="16825" y="7329"/>
                  </a:lnTo>
                  <a:cubicBezTo>
                    <a:pt x="16911" y="7329"/>
                    <a:pt x="16883" y="7301"/>
                    <a:pt x="16883" y="7271"/>
                  </a:cubicBezTo>
                  <a:cubicBezTo>
                    <a:pt x="17057" y="7243"/>
                    <a:pt x="17201" y="7185"/>
                    <a:pt x="17348" y="7127"/>
                  </a:cubicBezTo>
                  <a:cubicBezTo>
                    <a:pt x="17696" y="6981"/>
                    <a:pt x="18073" y="6923"/>
                    <a:pt x="18422" y="6778"/>
                  </a:cubicBezTo>
                  <a:cubicBezTo>
                    <a:pt x="18684" y="6662"/>
                    <a:pt x="18917" y="6546"/>
                    <a:pt x="19177" y="6400"/>
                  </a:cubicBezTo>
                  <a:cubicBezTo>
                    <a:pt x="19351" y="6430"/>
                    <a:pt x="19498" y="6546"/>
                    <a:pt x="19672" y="6778"/>
                  </a:cubicBezTo>
                  <a:cubicBezTo>
                    <a:pt x="19730" y="6837"/>
                    <a:pt x="19758" y="6923"/>
                    <a:pt x="19816" y="6981"/>
                  </a:cubicBezTo>
                  <a:cubicBezTo>
                    <a:pt x="20021" y="7185"/>
                    <a:pt x="20339" y="7185"/>
                    <a:pt x="20514" y="7418"/>
                  </a:cubicBezTo>
                  <a:cubicBezTo>
                    <a:pt x="20660" y="7592"/>
                    <a:pt x="20630" y="7824"/>
                    <a:pt x="20862" y="7941"/>
                  </a:cubicBezTo>
                  <a:cubicBezTo>
                    <a:pt x="20926" y="7972"/>
                    <a:pt x="20997" y="7984"/>
                    <a:pt x="21072" y="7984"/>
                  </a:cubicBezTo>
                  <a:cubicBezTo>
                    <a:pt x="21203" y="7984"/>
                    <a:pt x="21344" y="7947"/>
                    <a:pt x="21474" y="7910"/>
                  </a:cubicBezTo>
                  <a:cubicBezTo>
                    <a:pt x="21610" y="7884"/>
                    <a:pt x="21566" y="7676"/>
                    <a:pt x="21439" y="7676"/>
                  </a:cubicBezTo>
                  <a:cubicBezTo>
                    <a:pt x="21432" y="7676"/>
                    <a:pt x="21424" y="7676"/>
                    <a:pt x="21416" y="7678"/>
                  </a:cubicBezTo>
                  <a:cubicBezTo>
                    <a:pt x="21299" y="7708"/>
                    <a:pt x="21211" y="7736"/>
                    <a:pt x="21095" y="7736"/>
                  </a:cubicBezTo>
                  <a:cubicBezTo>
                    <a:pt x="20951" y="7620"/>
                    <a:pt x="20862" y="7476"/>
                    <a:pt x="20834" y="7301"/>
                  </a:cubicBezTo>
                  <a:cubicBezTo>
                    <a:pt x="20804" y="7243"/>
                    <a:pt x="20776" y="7213"/>
                    <a:pt x="20718" y="7155"/>
                  </a:cubicBezTo>
                  <a:cubicBezTo>
                    <a:pt x="20486" y="6953"/>
                    <a:pt x="20137" y="6981"/>
                    <a:pt x="19933" y="6778"/>
                  </a:cubicBezTo>
                  <a:cubicBezTo>
                    <a:pt x="19758" y="6632"/>
                    <a:pt x="19672" y="6400"/>
                    <a:pt x="19440" y="6314"/>
                  </a:cubicBezTo>
                  <a:cubicBezTo>
                    <a:pt x="19410" y="6314"/>
                    <a:pt x="19410" y="6283"/>
                    <a:pt x="19410" y="6283"/>
                  </a:cubicBezTo>
                  <a:cubicBezTo>
                    <a:pt x="19440" y="6283"/>
                    <a:pt x="19440" y="6283"/>
                    <a:pt x="19468" y="6255"/>
                  </a:cubicBezTo>
                  <a:cubicBezTo>
                    <a:pt x="19730" y="6167"/>
                    <a:pt x="19847" y="5965"/>
                    <a:pt x="19933" y="5732"/>
                  </a:cubicBezTo>
                  <a:cubicBezTo>
                    <a:pt x="19991" y="5644"/>
                    <a:pt x="19933" y="5558"/>
                    <a:pt x="19847" y="5528"/>
                  </a:cubicBezTo>
                  <a:cubicBezTo>
                    <a:pt x="20167" y="5330"/>
                    <a:pt x="20467" y="5197"/>
                    <a:pt x="20871" y="5197"/>
                  </a:cubicBezTo>
                  <a:close/>
                  <a:moveTo>
                    <a:pt x="13376" y="1"/>
                  </a:moveTo>
                  <a:cubicBezTo>
                    <a:pt x="13219" y="1"/>
                    <a:pt x="13062" y="41"/>
                    <a:pt x="12901" y="154"/>
                  </a:cubicBezTo>
                  <a:cubicBezTo>
                    <a:pt x="12727" y="270"/>
                    <a:pt x="12641" y="444"/>
                    <a:pt x="12436" y="561"/>
                  </a:cubicBezTo>
                  <a:cubicBezTo>
                    <a:pt x="12204" y="677"/>
                    <a:pt x="11971" y="735"/>
                    <a:pt x="11739" y="909"/>
                  </a:cubicBezTo>
                  <a:cubicBezTo>
                    <a:pt x="11390" y="1170"/>
                    <a:pt x="11188" y="1518"/>
                    <a:pt x="11100" y="1955"/>
                  </a:cubicBezTo>
                  <a:cubicBezTo>
                    <a:pt x="11072" y="2071"/>
                    <a:pt x="11100" y="2216"/>
                    <a:pt x="11072" y="2332"/>
                  </a:cubicBezTo>
                  <a:cubicBezTo>
                    <a:pt x="10983" y="2739"/>
                    <a:pt x="10955" y="2594"/>
                    <a:pt x="10809" y="2797"/>
                  </a:cubicBezTo>
                  <a:cubicBezTo>
                    <a:pt x="10751" y="2943"/>
                    <a:pt x="10665" y="3059"/>
                    <a:pt x="10635" y="3203"/>
                  </a:cubicBezTo>
                  <a:cubicBezTo>
                    <a:pt x="10407" y="2975"/>
                    <a:pt x="9843" y="2879"/>
                    <a:pt x="9569" y="2879"/>
                  </a:cubicBezTo>
                  <a:cubicBezTo>
                    <a:pt x="9531" y="2879"/>
                    <a:pt x="9498" y="2881"/>
                    <a:pt x="9472" y="2885"/>
                  </a:cubicBezTo>
                  <a:cubicBezTo>
                    <a:pt x="9182" y="2913"/>
                    <a:pt x="8863" y="3001"/>
                    <a:pt x="8659" y="3176"/>
                  </a:cubicBezTo>
                  <a:cubicBezTo>
                    <a:pt x="8485" y="3320"/>
                    <a:pt x="8399" y="3494"/>
                    <a:pt x="8194" y="3640"/>
                  </a:cubicBezTo>
                  <a:cubicBezTo>
                    <a:pt x="7992" y="3757"/>
                    <a:pt x="7845" y="3815"/>
                    <a:pt x="7701" y="3959"/>
                  </a:cubicBezTo>
                  <a:cubicBezTo>
                    <a:pt x="7613" y="4047"/>
                    <a:pt x="7555" y="4105"/>
                    <a:pt x="7497" y="4191"/>
                  </a:cubicBezTo>
                  <a:cubicBezTo>
                    <a:pt x="6074" y="4366"/>
                    <a:pt x="4737" y="5035"/>
                    <a:pt x="3487" y="5732"/>
                  </a:cubicBezTo>
                  <a:cubicBezTo>
                    <a:pt x="2790" y="6139"/>
                    <a:pt x="2239" y="6604"/>
                    <a:pt x="1627" y="7155"/>
                  </a:cubicBezTo>
                  <a:cubicBezTo>
                    <a:pt x="1104" y="7592"/>
                    <a:pt x="612" y="8115"/>
                    <a:pt x="407" y="8812"/>
                  </a:cubicBezTo>
                  <a:cubicBezTo>
                    <a:pt x="0" y="10119"/>
                    <a:pt x="523" y="11630"/>
                    <a:pt x="1337" y="12676"/>
                  </a:cubicBezTo>
                  <a:cubicBezTo>
                    <a:pt x="2325" y="13954"/>
                    <a:pt x="3719" y="14709"/>
                    <a:pt x="5202" y="15263"/>
                  </a:cubicBezTo>
                  <a:cubicBezTo>
                    <a:pt x="6016" y="15581"/>
                    <a:pt x="6830" y="15786"/>
                    <a:pt x="7671" y="16046"/>
                  </a:cubicBezTo>
                  <a:cubicBezTo>
                    <a:pt x="8457" y="16309"/>
                    <a:pt x="9298" y="16483"/>
                    <a:pt x="10112" y="16569"/>
                  </a:cubicBezTo>
                  <a:cubicBezTo>
                    <a:pt x="10904" y="16670"/>
                    <a:pt x="11691" y="16710"/>
                    <a:pt x="12476" y="16710"/>
                  </a:cubicBezTo>
                  <a:cubicBezTo>
                    <a:pt x="13507" y="16710"/>
                    <a:pt x="14536" y="16640"/>
                    <a:pt x="15574" y="16541"/>
                  </a:cubicBezTo>
                  <a:cubicBezTo>
                    <a:pt x="16418" y="16483"/>
                    <a:pt x="17259" y="16337"/>
                    <a:pt x="18073" y="16192"/>
                  </a:cubicBezTo>
                  <a:cubicBezTo>
                    <a:pt x="18945" y="16046"/>
                    <a:pt x="19816" y="15872"/>
                    <a:pt x="20630" y="15523"/>
                  </a:cubicBezTo>
                  <a:cubicBezTo>
                    <a:pt x="22025" y="14972"/>
                    <a:pt x="23477" y="13984"/>
                    <a:pt x="24582" y="12938"/>
                  </a:cubicBezTo>
                  <a:cubicBezTo>
                    <a:pt x="25802" y="11804"/>
                    <a:pt x="26325" y="10033"/>
                    <a:pt x="25658" y="8464"/>
                  </a:cubicBezTo>
                  <a:cubicBezTo>
                    <a:pt x="25309" y="7678"/>
                    <a:pt x="24872" y="7097"/>
                    <a:pt x="24205" y="6546"/>
                  </a:cubicBezTo>
                  <a:cubicBezTo>
                    <a:pt x="23884" y="6314"/>
                    <a:pt x="23566" y="6109"/>
                    <a:pt x="23245" y="5935"/>
                  </a:cubicBezTo>
                  <a:cubicBezTo>
                    <a:pt x="22926" y="5760"/>
                    <a:pt x="22636" y="5558"/>
                    <a:pt x="22315" y="5470"/>
                  </a:cubicBezTo>
                  <a:cubicBezTo>
                    <a:pt x="22548" y="5384"/>
                    <a:pt x="22722" y="5093"/>
                    <a:pt x="22664" y="4831"/>
                  </a:cubicBezTo>
                  <a:cubicBezTo>
                    <a:pt x="22606" y="4686"/>
                    <a:pt x="22489" y="4598"/>
                    <a:pt x="22403" y="4482"/>
                  </a:cubicBezTo>
                  <a:cubicBezTo>
                    <a:pt x="22287" y="4396"/>
                    <a:pt x="22257" y="4338"/>
                    <a:pt x="22257" y="4191"/>
                  </a:cubicBezTo>
                  <a:cubicBezTo>
                    <a:pt x="22257" y="3989"/>
                    <a:pt x="22373" y="3989"/>
                    <a:pt x="22520" y="3873"/>
                  </a:cubicBezTo>
                  <a:cubicBezTo>
                    <a:pt x="22752" y="3668"/>
                    <a:pt x="22985" y="3378"/>
                    <a:pt x="22926" y="3059"/>
                  </a:cubicBezTo>
                  <a:cubicBezTo>
                    <a:pt x="22898" y="2754"/>
                    <a:pt x="22634" y="2504"/>
                    <a:pt x="22334" y="2504"/>
                  </a:cubicBezTo>
                  <a:cubicBezTo>
                    <a:pt x="22319" y="2504"/>
                    <a:pt x="22303" y="2505"/>
                    <a:pt x="22287" y="2506"/>
                  </a:cubicBezTo>
                  <a:cubicBezTo>
                    <a:pt x="21850" y="2564"/>
                    <a:pt x="21706" y="2943"/>
                    <a:pt x="21327" y="3087"/>
                  </a:cubicBezTo>
                  <a:cubicBezTo>
                    <a:pt x="21225" y="3118"/>
                    <a:pt x="21120" y="3131"/>
                    <a:pt x="21014" y="3131"/>
                  </a:cubicBezTo>
                  <a:cubicBezTo>
                    <a:pt x="20817" y="3131"/>
                    <a:pt x="20616" y="3086"/>
                    <a:pt x="20428" y="3029"/>
                  </a:cubicBezTo>
                  <a:cubicBezTo>
                    <a:pt x="20339" y="3029"/>
                    <a:pt x="20253" y="3001"/>
                    <a:pt x="20165" y="2971"/>
                  </a:cubicBezTo>
                  <a:lnTo>
                    <a:pt x="20137" y="2971"/>
                  </a:lnTo>
                  <a:cubicBezTo>
                    <a:pt x="20137" y="2971"/>
                    <a:pt x="20137" y="2943"/>
                    <a:pt x="20107" y="2943"/>
                  </a:cubicBezTo>
                  <a:cubicBezTo>
                    <a:pt x="19874" y="2680"/>
                    <a:pt x="19672" y="2332"/>
                    <a:pt x="19324" y="2188"/>
                  </a:cubicBezTo>
                  <a:cubicBezTo>
                    <a:pt x="19149" y="2114"/>
                    <a:pt x="18953" y="2092"/>
                    <a:pt x="18756" y="2092"/>
                  </a:cubicBezTo>
                  <a:cubicBezTo>
                    <a:pt x="18560" y="2092"/>
                    <a:pt x="18364" y="2114"/>
                    <a:pt x="18189" y="2130"/>
                  </a:cubicBezTo>
                  <a:cubicBezTo>
                    <a:pt x="17724" y="2157"/>
                    <a:pt x="17259" y="2188"/>
                    <a:pt x="16853" y="2332"/>
                  </a:cubicBezTo>
                  <a:cubicBezTo>
                    <a:pt x="16592" y="2448"/>
                    <a:pt x="16330" y="2564"/>
                    <a:pt x="16097" y="2711"/>
                  </a:cubicBezTo>
                  <a:cubicBezTo>
                    <a:pt x="16213" y="2420"/>
                    <a:pt x="16272" y="2099"/>
                    <a:pt x="16069" y="1809"/>
                  </a:cubicBezTo>
                  <a:cubicBezTo>
                    <a:pt x="15981" y="1634"/>
                    <a:pt x="15865" y="1576"/>
                    <a:pt x="15690" y="1490"/>
                  </a:cubicBezTo>
                  <a:cubicBezTo>
                    <a:pt x="15516" y="1374"/>
                    <a:pt x="15430" y="1344"/>
                    <a:pt x="15372" y="1084"/>
                  </a:cubicBezTo>
                  <a:cubicBezTo>
                    <a:pt x="15342" y="995"/>
                    <a:pt x="15342" y="879"/>
                    <a:pt x="15314" y="793"/>
                  </a:cubicBezTo>
                  <a:cubicBezTo>
                    <a:pt x="15140" y="356"/>
                    <a:pt x="14761" y="240"/>
                    <a:pt x="14354" y="212"/>
                  </a:cubicBezTo>
                  <a:cubicBezTo>
                    <a:pt x="14021" y="173"/>
                    <a:pt x="13701" y="1"/>
                    <a:pt x="1337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28"/>
            <p:cNvSpPr/>
            <p:nvPr/>
          </p:nvSpPr>
          <p:spPr>
            <a:xfrm>
              <a:off x="944069" y="3638416"/>
              <a:ext cx="34595" cy="17279"/>
            </a:xfrm>
            <a:custGeom>
              <a:avLst/>
              <a:gdLst/>
              <a:ahLst/>
              <a:cxnLst/>
              <a:rect l="l" t="t" r="r" b="b"/>
              <a:pathLst>
                <a:path w="907" h="453" extrusionOk="0">
                  <a:moveTo>
                    <a:pt x="792" y="1"/>
                  </a:moveTo>
                  <a:cubicBezTo>
                    <a:pt x="785" y="1"/>
                    <a:pt x="779" y="2"/>
                    <a:pt x="772" y="4"/>
                  </a:cubicBezTo>
                  <a:cubicBezTo>
                    <a:pt x="539" y="90"/>
                    <a:pt x="307" y="207"/>
                    <a:pt x="75" y="295"/>
                  </a:cubicBezTo>
                  <a:cubicBezTo>
                    <a:pt x="1" y="344"/>
                    <a:pt x="50" y="453"/>
                    <a:pt x="119" y="453"/>
                  </a:cubicBezTo>
                  <a:cubicBezTo>
                    <a:pt x="132" y="453"/>
                    <a:pt x="147" y="448"/>
                    <a:pt x="161" y="439"/>
                  </a:cubicBezTo>
                  <a:cubicBezTo>
                    <a:pt x="365" y="353"/>
                    <a:pt x="598" y="265"/>
                    <a:pt x="800" y="179"/>
                  </a:cubicBezTo>
                  <a:cubicBezTo>
                    <a:pt x="907" y="151"/>
                    <a:pt x="866" y="1"/>
                    <a:pt x="79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28"/>
            <p:cNvSpPr/>
            <p:nvPr/>
          </p:nvSpPr>
          <p:spPr>
            <a:xfrm>
              <a:off x="1476843" y="3695858"/>
              <a:ext cx="25479" cy="24640"/>
            </a:xfrm>
            <a:custGeom>
              <a:avLst/>
              <a:gdLst/>
              <a:ahLst/>
              <a:cxnLst/>
              <a:rect l="l" t="t" r="r" b="b"/>
              <a:pathLst>
                <a:path w="668" h="646" extrusionOk="0">
                  <a:moveTo>
                    <a:pt x="51" y="1"/>
                  </a:moveTo>
                  <a:cubicBezTo>
                    <a:pt x="14" y="1"/>
                    <a:pt x="1" y="43"/>
                    <a:pt x="23" y="67"/>
                  </a:cubicBezTo>
                  <a:cubicBezTo>
                    <a:pt x="111" y="153"/>
                    <a:pt x="197" y="242"/>
                    <a:pt x="286" y="358"/>
                  </a:cubicBezTo>
                  <a:cubicBezTo>
                    <a:pt x="344" y="444"/>
                    <a:pt x="402" y="532"/>
                    <a:pt x="488" y="618"/>
                  </a:cubicBezTo>
                  <a:cubicBezTo>
                    <a:pt x="507" y="637"/>
                    <a:pt x="528" y="646"/>
                    <a:pt x="547" y="646"/>
                  </a:cubicBezTo>
                  <a:cubicBezTo>
                    <a:pt x="616" y="646"/>
                    <a:pt x="667" y="541"/>
                    <a:pt x="576" y="474"/>
                  </a:cubicBezTo>
                  <a:cubicBezTo>
                    <a:pt x="488" y="416"/>
                    <a:pt x="430" y="328"/>
                    <a:pt x="344" y="242"/>
                  </a:cubicBezTo>
                  <a:cubicBezTo>
                    <a:pt x="256" y="153"/>
                    <a:pt x="170" y="95"/>
                    <a:pt x="81" y="9"/>
                  </a:cubicBezTo>
                  <a:cubicBezTo>
                    <a:pt x="70" y="3"/>
                    <a:pt x="60" y="1"/>
                    <a:pt x="5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28"/>
            <p:cNvSpPr/>
            <p:nvPr/>
          </p:nvSpPr>
          <p:spPr>
            <a:xfrm>
              <a:off x="1495457" y="3691510"/>
              <a:ext cx="22199" cy="8010"/>
            </a:xfrm>
            <a:custGeom>
              <a:avLst/>
              <a:gdLst/>
              <a:ahLst/>
              <a:cxnLst/>
              <a:rect l="l" t="t" r="r" b="b"/>
              <a:pathLst>
                <a:path w="582" h="210" extrusionOk="0">
                  <a:moveTo>
                    <a:pt x="37" y="1"/>
                  </a:moveTo>
                  <a:cubicBezTo>
                    <a:pt x="1" y="1"/>
                    <a:pt x="4" y="69"/>
                    <a:pt x="30" y="93"/>
                  </a:cubicBezTo>
                  <a:cubicBezTo>
                    <a:pt x="174" y="123"/>
                    <a:pt x="321" y="181"/>
                    <a:pt x="465" y="209"/>
                  </a:cubicBezTo>
                  <a:cubicBezTo>
                    <a:pt x="553" y="209"/>
                    <a:pt x="581" y="65"/>
                    <a:pt x="465" y="65"/>
                  </a:cubicBezTo>
                  <a:cubicBezTo>
                    <a:pt x="321" y="65"/>
                    <a:pt x="205" y="35"/>
                    <a:pt x="58" y="7"/>
                  </a:cubicBezTo>
                  <a:cubicBezTo>
                    <a:pt x="50" y="3"/>
                    <a:pt x="43" y="1"/>
                    <a:pt x="3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28"/>
            <p:cNvSpPr/>
            <p:nvPr/>
          </p:nvSpPr>
          <p:spPr>
            <a:xfrm>
              <a:off x="1289297" y="3792548"/>
              <a:ext cx="55459" cy="15562"/>
            </a:xfrm>
            <a:custGeom>
              <a:avLst/>
              <a:gdLst/>
              <a:ahLst/>
              <a:cxnLst/>
              <a:rect l="l" t="t" r="r" b="b"/>
              <a:pathLst>
                <a:path w="1454" h="408" extrusionOk="0">
                  <a:moveTo>
                    <a:pt x="31" y="1"/>
                  </a:moveTo>
                  <a:cubicBezTo>
                    <a:pt x="1" y="1"/>
                    <a:pt x="1" y="31"/>
                    <a:pt x="1" y="31"/>
                  </a:cubicBezTo>
                  <a:cubicBezTo>
                    <a:pt x="233" y="117"/>
                    <a:pt x="466" y="233"/>
                    <a:pt x="728" y="322"/>
                  </a:cubicBezTo>
                  <a:cubicBezTo>
                    <a:pt x="930" y="408"/>
                    <a:pt x="1163" y="408"/>
                    <a:pt x="1395" y="408"/>
                  </a:cubicBezTo>
                  <a:cubicBezTo>
                    <a:pt x="1453" y="408"/>
                    <a:pt x="1453" y="322"/>
                    <a:pt x="1395" y="322"/>
                  </a:cubicBezTo>
                  <a:cubicBezTo>
                    <a:pt x="1135" y="322"/>
                    <a:pt x="872" y="322"/>
                    <a:pt x="640" y="233"/>
                  </a:cubicBezTo>
                  <a:cubicBezTo>
                    <a:pt x="640" y="205"/>
                    <a:pt x="612" y="205"/>
                    <a:pt x="612" y="205"/>
                  </a:cubicBezTo>
                  <a:lnTo>
                    <a:pt x="582" y="205"/>
                  </a:lnTo>
                  <a:cubicBezTo>
                    <a:pt x="380" y="147"/>
                    <a:pt x="205" y="59"/>
                    <a:pt x="3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28"/>
            <p:cNvSpPr/>
            <p:nvPr/>
          </p:nvSpPr>
          <p:spPr>
            <a:xfrm>
              <a:off x="1247416" y="3708063"/>
              <a:ext cx="41499" cy="20864"/>
            </a:xfrm>
            <a:custGeom>
              <a:avLst/>
              <a:gdLst/>
              <a:ahLst/>
              <a:cxnLst/>
              <a:rect l="l" t="t" r="r" b="b"/>
              <a:pathLst>
                <a:path w="1088" h="547" extrusionOk="0">
                  <a:moveTo>
                    <a:pt x="54" y="0"/>
                  </a:moveTo>
                  <a:cubicBezTo>
                    <a:pt x="16" y="0"/>
                    <a:pt x="0" y="43"/>
                    <a:pt x="25" y="66"/>
                  </a:cubicBezTo>
                  <a:cubicBezTo>
                    <a:pt x="343" y="212"/>
                    <a:pt x="664" y="387"/>
                    <a:pt x="982" y="531"/>
                  </a:cubicBezTo>
                  <a:cubicBezTo>
                    <a:pt x="994" y="542"/>
                    <a:pt x="1005" y="547"/>
                    <a:pt x="1016" y="547"/>
                  </a:cubicBezTo>
                  <a:cubicBezTo>
                    <a:pt x="1059" y="547"/>
                    <a:pt x="1087" y="467"/>
                    <a:pt x="1041" y="445"/>
                  </a:cubicBezTo>
                  <a:lnTo>
                    <a:pt x="83" y="8"/>
                  </a:lnTo>
                  <a:cubicBezTo>
                    <a:pt x="72" y="2"/>
                    <a:pt x="62" y="0"/>
                    <a:pt x="54"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28"/>
            <p:cNvSpPr/>
            <p:nvPr/>
          </p:nvSpPr>
          <p:spPr>
            <a:xfrm>
              <a:off x="1089811" y="3774812"/>
              <a:ext cx="3395" cy="1221"/>
            </a:xfrm>
            <a:custGeom>
              <a:avLst/>
              <a:gdLst/>
              <a:ahLst/>
              <a:cxnLst/>
              <a:rect l="l" t="t" r="r" b="b"/>
              <a:pathLst>
                <a:path w="89" h="32" extrusionOk="0">
                  <a:moveTo>
                    <a:pt x="1" y="1"/>
                  </a:moveTo>
                  <a:lnTo>
                    <a:pt x="1" y="31"/>
                  </a:lnTo>
                  <a:cubicBezTo>
                    <a:pt x="89" y="31"/>
                    <a:pt x="89" y="1"/>
                    <a:pt x="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28"/>
            <p:cNvSpPr/>
            <p:nvPr/>
          </p:nvSpPr>
          <p:spPr>
            <a:xfrm>
              <a:off x="1195161" y="3900491"/>
              <a:ext cx="126061" cy="30667"/>
            </a:xfrm>
            <a:custGeom>
              <a:avLst/>
              <a:gdLst/>
              <a:ahLst/>
              <a:cxnLst/>
              <a:rect l="l" t="t" r="r" b="b"/>
              <a:pathLst>
                <a:path w="3305" h="804" extrusionOk="0">
                  <a:moveTo>
                    <a:pt x="3159" y="0"/>
                  </a:moveTo>
                  <a:cubicBezTo>
                    <a:pt x="3148" y="0"/>
                    <a:pt x="3138" y="7"/>
                    <a:pt x="3138" y="18"/>
                  </a:cubicBezTo>
                  <a:cubicBezTo>
                    <a:pt x="3108" y="49"/>
                    <a:pt x="3108" y="76"/>
                    <a:pt x="3108" y="107"/>
                  </a:cubicBezTo>
                  <a:lnTo>
                    <a:pt x="2848" y="193"/>
                  </a:lnTo>
                  <a:lnTo>
                    <a:pt x="2789" y="193"/>
                  </a:lnTo>
                  <a:cubicBezTo>
                    <a:pt x="1918" y="455"/>
                    <a:pt x="988" y="599"/>
                    <a:pt x="86" y="688"/>
                  </a:cubicBezTo>
                  <a:cubicBezTo>
                    <a:pt x="0" y="716"/>
                    <a:pt x="28" y="804"/>
                    <a:pt x="86" y="804"/>
                  </a:cubicBezTo>
                  <a:cubicBezTo>
                    <a:pt x="1104" y="716"/>
                    <a:pt x="2120" y="541"/>
                    <a:pt x="3080" y="223"/>
                  </a:cubicBezTo>
                  <a:lnTo>
                    <a:pt x="3080" y="223"/>
                  </a:lnTo>
                  <a:cubicBezTo>
                    <a:pt x="3080" y="281"/>
                    <a:pt x="3050" y="309"/>
                    <a:pt x="3022" y="367"/>
                  </a:cubicBezTo>
                  <a:cubicBezTo>
                    <a:pt x="3000" y="388"/>
                    <a:pt x="3023" y="409"/>
                    <a:pt x="3039" y="409"/>
                  </a:cubicBezTo>
                  <a:cubicBezTo>
                    <a:pt x="3045" y="409"/>
                    <a:pt x="3050" y="405"/>
                    <a:pt x="3050" y="397"/>
                  </a:cubicBezTo>
                  <a:cubicBezTo>
                    <a:pt x="3108" y="339"/>
                    <a:pt x="3138" y="281"/>
                    <a:pt x="3166" y="193"/>
                  </a:cubicBezTo>
                  <a:cubicBezTo>
                    <a:pt x="3196" y="193"/>
                    <a:pt x="3224" y="165"/>
                    <a:pt x="3254" y="165"/>
                  </a:cubicBezTo>
                  <a:cubicBezTo>
                    <a:pt x="3304" y="139"/>
                    <a:pt x="3289" y="71"/>
                    <a:pt x="3266" y="71"/>
                  </a:cubicBezTo>
                  <a:cubicBezTo>
                    <a:pt x="3262" y="71"/>
                    <a:pt x="3258" y="73"/>
                    <a:pt x="3254" y="76"/>
                  </a:cubicBezTo>
                  <a:cubicBezTo>
                    <a:pt x="3224" y="76"/>
                    <a:pt x="3196" y="76"/>
                    <a:pt x="3166" y="107"/>
                  </a:cubicBezTo>
                  <a:cubicBezTo>
                    <a:pt x="3196" y="76"/>
                    <a:pt x="3196" y="49"/>
                    <a:pt x="3196" y="49"/>
                  </a:cubicBezTo>
                  <a:cubicBezTo>
                    <a:pt x="3196" y="14"/>
                    <a:pt x="3176" y="0"/>
                    <a:pt x="315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5" name="Google Shape;2895;p28"/>
            <p:cNvSpPr/>
            <p:nvPr/>
          </p:nvSpPr>
          <p:spPr>
            <a:xfrm>
              <a:off x="1363598" y="3855788"/>
              <a:ext cx="72051" cy="6027"/>
            </a:xfrm>
            <a:custGeom>
              <a:avLst/>
              <a:gdLst/>
              <a:ahLst/>
              <a:cxnLst/>
              <a:rect l="l" t="t" r="r" b="b"/>
              <a:pathLst>
                <a:path w="1889" h="158" extrusionOk="0">
                  <a:moveTo>
                    <a:pt x="1802" y="0"/>
                  </a:moveTo>
                  <a:cubicBezTo>
                    <a:pt x="1221" y="58"/>
                    <a:pt x="610" y="86"/>
                    <a:pt x="28" y="86"/>
                  </a:cubicBezTo>
                  <a:cubicBezTo>
                    <a:pt x="1" y="86"/>
                    <a:pt x="1" y="144"/>
                    <a:pt x="28" y="144"/>
                  </a:cubicBezTo>
                  <a:cubicBezTo>
                    <a:pt x="416" y="144"/>
                    <a:pt x="817" y="158"/>
                    <a:pt x="1213" y="158"/>
                  </a:cubicBezTo>
                  <a:cubicBezTo>
                    <a:pt x="1411" y="158"/>
                    <a:pt x="1608" y="154"/>
                    <a:pt x="1802" y="144"/>
                  </a:cubicBezTo>
                  <a:cubicBezTo>
                    <a:pt x="1888" y="144"/>
                    <a:pt x="1888" y="0"/>
                    <a:pt x="180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28"/>
            <p:cNvSpPr/>
            <p:nvPr/>
          </p:nvSpPr>
          <p:spPr>
            <a:xfrm>
              <a:off x="1150801" y="3561368"/>
              <a:ext cx="8925" cy="34443"/>
            </a:xfrm>
            <a:custGeom>
              <a:avLst/>
              <a:gdLst/>
              <a:ahLst/>
              <a:cxnLst/>
              <a:rect l="l" t="t" r="r" b="b"/>
              <a:pathLst>
                <a:path w="234" h="903" extrusionOk="0">
                  <a:moveTo>
                    <a:pt x="38" y="0"/>
                  </a:moveTo>
                  <a:cubicBezTo>
                    <a:pt x="21" y="0"/>
                    <a:pt x="1" y="14"/>
                    <a:pt x="1" y="49"/>
                  </a:cubicBezTo>
                  <a:cubicBezTo>
                    <a:pt x="59" y="309"/>
                    <a:pt x="87" y="599"/>
                    <a:pt x="175" y="890"/>
                  </a:cubicBezTo>
                  <a:cubicBezTo>
                    <a:pt x="175" y="899"/>
                    <a:pt x="180" y="903"/>
                    <a:pt x="187" y="903"/>
                  </a:cubicBezTo>
                  <a:cubicBezTo>
                    <a:pt x="204" y="903"/>
                    <a:pt x="233" y="882"/>
                    <a:pt x="233" y="862"/>
                  </a:cubicBezTo>
                  <a:cubicBezTo>
                    <a:pt x="145" y="572"/>
                    <a:pt x="117" y="309"/>
                    <a:pt x="59" y="18"/>
                  </a:cubicBezTo>
                  <a:cubicBezTo>
                    <a:pt x="59" y="7"/>
                    <a:pt x="49" y="0"/>
                    <a:pt x="3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7" name="Google Shape;2897;p28"/>
            <p:cNvSpPr/>
            <p:nvPr/>
          </p:nvSpPr>
          <p:spPr>
            <a:xfrm>
              <a:off x="1156294" y="3541649"/>
              <a:ext cx="13350" cy="54544"/>
            </a:xfrm>
            <a:custGeom>
              <a:avLst/>
              <a:gdLst/>
              <a:ahLst/>
              <a:cxnLst/>
              <a:rect l="l" t="t" r="r" b="b"/>
              <a:pathLst>
                <a:path w="350" h="1430" extrusionOk="0">
                  <a:moveTo>
                    <a:pt x="35" y="1"/>
                  </a:moveTo>
                  <a:cubicBezTo>
                    <a:pt x="16" y="1"/>
                    <a:pt x="1" y="21"/>
                    <a:pt x="1" y="43"/>
                  </a:cubicBezTo>
                  <a:cubicBezTo>
                    <a:pt x="117" y="477"/>
                    <a:pt x="264" y="942"/>
                    <a:pt x="291" y="1407"/>
                  </a:cubicBezTo>
                  <a:cubicBezTo>
                    <a:pt x="291" y="1422"/>
                    <a:pt x="306" y="1430"/>
                    <a:pt x="321" y="1430"/>
                  </a:cubicBezTo>
                  <a:cubicBezTo>
                    <a:pt x="335" y="1430"/>
                    <a:pt x="350" y="1422"/>
                    <a:pt x="350" y="1407"/>
                  </a:cubicBezTo>
                  <a:cubicBezTo>
                    <a:pt x="350" y="1205"/>
                    <a:pt x="291" y="1000"/>
                    <a:pt x="233" y="798"/>
                  </a:cubicBezTo>
                  <a:lnTo>
                    <a:pt x="59" y="12"/>
                  </a:lnTo>
                  <a:cubicBezTo>
                    <a:pt x="51" y="4"/>
                    <a:pt x="43" y="1"/>
                    <a:pt x="35"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8" name="Google Shape;2898;p28"/>
            <p:cNvSpPr/>
            <p:nvPr/>
          </p:nvSpPr>
          <p:spPr>
            <a:xfrm>
              <a:off x="1164113" y="3525782"/>
              <a:ext cx="19529" cy="69190"/>
            </a:xfrm>
            <a:custGeom>
              <a:avLst/>
              <a:gdLst/>
              <a:ahLst/>
              <a:cxnLst/>
              <a:rect l="l" t="t" r="r" b="b"/>
              <a:pathLst>
                <a:path w="512" h="1814" extrusionOk="0">
                  <a:moveTo>
                    <a:pt x="18" y="1"/>
                  </a:moveTo>
                  <a:cubicBezTo>
                    <a:pt x="7" y="1"/>
                    <a:pt x="0" y="8"/>
                    <a:pt x="0" y="22"/>
                  </a:cubicBezTo>
                  <a:cubicBezTo>
                    <a:pt x="291" y="603"/>
                    <a:pt x="377" y="1184"/>
                    <a:pt x="435" y="1795"/>
                  </a:cubicBezTo>
                  <a:cubicBezTo>
                    <a:pt x="448" y="1806"/>
                    <a:pt x="465" y="1813"/>
                    <a:pt x="478" y="1813"/>
                  </a:cubicBezTo>
                  <a:cubicBezTo>
                    <a:pt x="498" y="1813"/>
                    <a:pt x="511" y="1799"/>
                    <a:pt x="493" y="1765"/>
                  </a:cubicBezTo>
                  <a:cubicBezTo>
                    <a:pt x="435" y="1156"/>
                    <a:pt x="319" y="575"/>
                    <a:pt x="59" y="22"/>
                  </a:cubicBezTo>
                  <a:cubicBezTo>
                    <a:pt x="43" y="8"/>
                    <a:pt x="29" y="1"/>
                    <a:pt x="1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9" name="Google Shape;2899;p28"/>
            <p:cNvSpPr/>
            <p:nvPr/>
          </p:nvSpPr>
          <p:spPr>
            <a:xfrm>
              <a:off x="1209503" y="3495116"/>
              <a:ext cx="8925" cy="82807"/>
            </a:xfrm>
            <a:custGeom>
              <a:avLst/>
              <a:gdLst/>
              <a:ahLst/>
              <a:cxnLst/>
              <a:rect l="l" t="t" r="r" b="b"/>
              <a:pathLst>
                <a:path w="234" h="2171" extrusionOk="0">
                  <a:moveTo>
                    <a:pt x="47" y="0"/>
                  </a:moveTo>
                  <a:cubicBezTo>
                    <a:pt x="30" y="0"/>
                    <a:pt x="1" y="21"/>
                    <a:pt x="1" y="42"/>
                  </a:cubicBezTo>
                  <a:cubicBezTo>
                    <a:pt x="59" y="419"/>
                    <a:pt x="89" y="798"/>
                    <a:pt x="117" y="1174"/>
                  </a:cubicBezTo>
                  <a:cubicBezTo>
                    <a:pt x="117" y="1349"/>
                    <a:pt x="147" y="1523"/>
                    <a:pt x="147" y="1697"/>
                  </a:cubicBezTo>
                  <a:cubicBezTo>
                    <a:pt x="147" y="1755"/>
                    <a:pt x="175" y="2076"/>
                    <a:pt x="117" y="2104"/>
                  </a:cubicBezTo>
                  <a:cubicBezTo>
                    <a:pt x="94" y="2128"/>
                    <a:pt x="108" y="2171"/>
                    <a:pt x="130" y="2171"/>
                  </a:cubicBezTo>
                  <a:cubicBezTo>
                    <a:pt x="135" y="2171"/>
                    <a:pt x="141" y="2168"/>
                    <a:pt x="147" y="2162"/>
                  </a:cubicBezTo>
                  <a:cubicBezTo>
                    <a:pt x="205" y="2134"/>
                    <a:pt x="205" y="2104"/>
                    <a:pt x="233" y="2046"/>
                  </a:cubicBezTo>
                  <a:cubicBezTo>
                    <a:pt x="233" y="1813"/>
                    <a:pt x="205" y="1581"/>
                    <a:pt x="205" y="1349"/>
                  </a:cubicBezTo>
                  <a:cubicBezTo>
                    <a:pt x="175" y="914"/>
                    <a:pt x="147" y="449"/>
                    <a:pt x="59" y="12"/>
                  </a:cubicBezTo>
                  <a:cubicBezTo>
                    <a:pt x="59" y="4"/>
                    <a:pt x="54" y="0"/>
                    <a:pt x="4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0" name="Google Shape;2900;p28"/>
            <p:cNvSpPr/>
            <p:nvPr/>
          </p:nvSpPr>
          <p:spPr>
            <a:xfrm>
              <a:off x="1220602" y="3495116"/>
              <a:ext cx="8887" cy="72166"/>
            </a:xfrm>
            <a:custGeom>
              <a:avLst/>
              <a:gdLst/>
              <a:ahLst/>
              <a:cxnLst/>
              <a:rect l="l" t="t" r="r" b="b"/>
              <a:pathLst>
                <a:path w="233" h="1892" extrusionOk="0">
                  <a:moveTo>
                    <a:pt x="46" y="0"/>
                  </a:moveTo>
                  <a:cubicBezTo>
                    <a:pt x="29" y="0"/>
                    <a:pt x="0" y="21"/>
                    <a:pt x="0" y="42"/>
                  </a:cubicBezTo>
                  <a:cubicBezTo>
                    <a:pt x="147" y="651"/>
                    <a:pt x="116" y="1232"/>
                    <a:pt x="30" y="1844"/>
                  </a:cubicBezTo>
                  <a:cubicBezTo>
                    <a:pt x="30" y="1877"/>
                    <a:pt x="59" y="1892"/>
                    <a:pt x="84" y="1892"/>
                  </a:cubicBezTo>
                  <a:cubicBezTo>
                    <a:pt x="101" y="1892"/>
                    <a:pt x="116" y="1884"/>
                    <a:pt x="116" y="1872"/>
                  </a:cubicBezTo>
                  <a:cubicBezTo>
                    <a:pt x="205" y="1232"/>
                    <a:pt x="233" y="623"/>
                    <a:pt x="58" y="12"/>
                  </a:cubicBezTo>
                  <a:cubicBezTo>
                    <a:pt x="58" y="4"/>
                    <a:pt x="53" y="0"/>
                    <a:pt x="4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28"/>
            <p:cNvSpPr/>
            <p:nvPr/>
          </p:nvSpPr>
          <p:spPr>
            <a:xfrm>
              <a:off x="1246119" y="3443891"/>
              <a:ext cx="14418" cy="41919"/>
            </a:xfrm>
            <a:custGeom>
              <a:avLst/>
              <a:gdLst/>
              <a:ahLst/>
              <a:cxnLst/>
              <a:rect l="l" t="t" r="r" b="b"/>
              <a:pathLst>
                <a:path w="378" h="1099" extrusionOk="0">
                  <a:moveTo>
                    <a:pt x="340" y="0"/>
                  </a:moveTo>
                  <a:cubicBezTo>
                    <a:pt x="329" y="0"/>
                    <a:pt x="319" y="7"/>
                    <a:pt x="319" y="18"/>
                  </a:cubicBezTo>
                  <a:cubicBezTo>
                    <a:pt x="233" y="367"/>
                    <a:pt x="117" y="716"/>
                    <a:pt x="1" y="1064"/>
                  </a:cubicBezTo>
                  <a:cubicBezTo>
                    <a:pt x="1" y="1082"/>
                    <a:pt x="20" y="1098"/>
                    <a:pt x="36" y="1098"/>
                  </a:cubicBezTo>
                  <a:cubicBezTo>
                    <a:pt x="48" y="1098"/>
                    <a:pt x="59" y="1089"/>
                    <a:pt x="59" y="1064"/>
                  </a:cubicBezTo>
                  <a:cubicBezTo>
                    <a:pt x="175" y="746"/>
                    <a:pt x="291" y="397"/>
                    <a:pt x="377" y="49"/>
                  </a:cubicBezTo>
                  <a:cubicBezTo>
                    <a:pt x="377" y="14"/>
                    <a:pt x="357" y="0"/>
                    <a:pt x="34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28"/>
            <p:cNvSpPr/>
            <p:nvPr/>
          </p:nvSpPr>
          <p:spPr>
            <a:xfrm>
              <a:off x="976757" y="3565793"/>
              <a:ext cx="13350" cy="79451"/>
            </a:xfrm>
            <a:custGeom>
              <a:avLst/>
              <a:gdLst/>
              <a:ahLst/>
              <a:cxnLst/>
              <a:rect l="l" t="t" r="r" b="b"/>
              <a:pathLst>
                <a:path w="350" h="2083" extrusionOk="0">
                  <a:moveTo>
                    <a:pt x="326" y="0"/>
                  </a:moveTo>
                  <a:cubicBezTo>
                    <a:pt x="316" y="0"/>
                    <a:pt x="304" y="7"/>
                    <a:pt x="291" y="19"/>
                  </a:cubicBezTo>
                  <a:cubicBezTo>
                    <a:pt x="205" y="425"/>
                    <a:pt x="89" y="832"/>
                    <a:pt x="59" y="1239"/>
                  </a:cubicBezTo>
                  <a:cubicBezTo>
                    <a:pt x="31" y="1443"/>
                    <a:pt x="1" y="1676"/>
                    <a:pt x="1" y="1850"/>
                  </a:cubicBezTo>
                  <a:cubicBezTo>
                    <a:pt x="31" y="1966"/>
                    <a:pt x="59" y="2025"/>
                    <a:pt x="147" y="2083"/>
                  </a:cubicBezTo>
                  <a:cubicBezTo>
                    <a:pt x="175" y="2083"/>
                    <a:pt x="205" y="2052"/>
                    <a:pt x="175" y="2025"/>
                  </a:cubicBezTo>
                  <a:cubicBezTo>
                    <a:pt x="31" y="1908"/>
                    <a:pt x="89" y="1676"/>
                    <a:pt x="89" y="1502"/>
                  </a:cubicBezTo>
                  <a:cubicBezTo>
                    <a:pt x="89" y="1327"/>
                    <a:pt x="117" y="1123"/>
                    <a:pt x="147" y="948"/>
                  </a:cubicBezTo>
                  <a:cubicBezTo>
                    <a:pt x="205" y="630"/>
                    <a:pt x="264" y="339"/>
                    <a:pt x="350" y="49"/>
                  </a:cubicBezTo>
                  <a:cubicBezTo>
                    <a:pt x="350" y="14"/>
                    <a:pt x="340" y="0"/>
                    <a:pt x="32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3" name="Google Shape;2903;p28"/>
            <p:cNvSpPr/>
            <p:nvPr/>
          </p:nvSpPr>
          <p:spPr>
            <a:xfrm>
              <a:off x="991213" y="3576511"/>
              <a:ext cx="8925" cy="63622"/>
            </a:xfrm>
            <a:custGeom>
              <a:avLst/>
              <a:gdLst/>
              <a:ahLst/>
              <a:cxnLst/>
              <a:rect l="l" t="t" r="r" b="b"/>
              <a:pathLst>
                <a:path w="234" h="1668" extrusionOk="0">
                  <a:moveTo>
                    <a:pt x="203" y="0"/>
                  </a:moveTo>
                  <a:cubicBezTo>
                    <a:pt x="145" y="377"/>
                    <a:pt x="87" y="725"/>
                    <a:pt x="59" y="1104"/>
                  </a:cubicBezTo>
                  <a:cubicBezTo>
                    <a:pt x="29" y="1279"/>
                    <a:pt x="1" y="1569"/>
                    <a:pt x="175" y="1655"/>
                  </a:cubicBezTo>
                  <a:cubicBezTo>
                    <a:pt x="183" y="1664"/>
                    <a:pt x="192" y="1668"/>
                    <a:pt x="199" y="1668"/>
                  </a:cubicBezTo>
                  <a:cubicBezTo>
                    <a:pt x="216" y="1668"/>
                    <a:pt x="224" y="1647"/>
                    <a:pt x="203" y="1627"/>
                  </a:cubicBezTo>
                  <a:cubicBezTo>
                    <a:pt x="87" y="1539"/>
                    <a:pt x="87" y="1365"/>
                    <a:pt x="87" y="1248"/>
                  </a:cubicBezTo>
                  <a:cubicBezTo>
                    <a:pt x="87" y="1104"/>
                    <a:pt x="87" y="988"/>
                    <a:pt x="117" y="842"/>
                  </a:cubicBezTo>
                  <a:cubicBezTo>
                    <a:pt x="145" y="581"/>
                    <a:pt x="203" y="291"/>
                    <a:pt x="233"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4" name="Google Shape;2904;p28"/>
            <p:cNvSpPr/>
            <p:nvPr/>
          </p:nvSpPr>
          <p:spPr>
            <a:xfrm>
              <a:off x="997888" y="3591501"/>
              <a:ext cx="12167" cy="52332"/>
            </a:xfrm>
            <a:custGeom>
              <a:avLst/>
              <a:gdLst/>
              <a:ahLst/>
              <a:cxnLst/>
              <a:rect l="l" t="t" r="r" b="b"/>
              <a:pathLst>
                <a:path w="319" h="1372" extrusionOk="0">
                  <a:moveTo>
                    <a:pt x="298" y="1"/>
                  </a:moveTo>
                  <a:cubicBezTo>
                    <a:pt x="294" y="1"/>
                    <a:pt x="291" y="4"/>
                    <a:pt x="291" y="14"/>
                  </a:cubicBezTo>
                  <a:cubicBezTo>
                    <a:pt x="202" y="274"/>
                    <a:pt x="144" y="537"/>
                    <a:pt x="86" y="797"/>
                  </a:cubicBezTo>
                  <a:cubicBezTo>
                    <a:pt x="58" y="1002"/>
                    <a:pt x="0" y="1176"/>
                    <a:pt x="86" y="1351"/>
                  </a:cubicBezTo>
                  <a:cubicBezTo>
                    <a:pt x="101" y="1364"/>
                    <a:pt x="109" y="1371"/>
                    <a:pt x="116" y="1371"/>
                  </a:cubicBezTo>
                  <a:cubicBezTo>
                    <a:pt x="123" y="1371"/>
                    <a:pt x="130" y="1364"/>
                    <a:pt x="144" y="1351"/>
                  </a:cubicBezTo>
                  <a:lnTo>
                    <a:pt x="202" y="1292"/>
                  </a:lnTo>
                  <a:cubicBezTo>
                    <a:pt x="224" y="1271"/>
                    <a:pt x="215" y="1251"/>
                    <a:pt x="198" y="1251"/>
                  </a:cubicBezTo>
                  <a:cubicBezTo>
                    <a:pt x="191" y="1251"/>
                    <a:pt x="183" y="1254"/>
                    <a:pt x="174" y="1262"/>
                  </a:cubicBezTo>
                  <a:cubicBezTo>
                    <a:pt x="168" y="1267"/>
                    <a:pt x="162" y="1269"/>
                    <a:pt x="156" y="1269"/>
                  </a:cubicBezTo>
                  <a:cubicBezTo>
                    <a:pt x="91" y="1269"/>
                    <a:pt x="116" y="972"/>
                    <a:pt x="116" y="972"/>
                  </a:cubicBezTo>
                  <a:cubicBezTo>
                    <a:pt x="144" y="855"/>
                    <a:pt x="144" y="739"/>
                    <a:pt x="174" y="623"/>
                  </a:cubicBezTo>
                  <a:cubicBezTo>
                    <a:pt x="202" y="421"/>
                    <a:pt x="260" y="216"/>
                    <a:pt x="319" y="14"/>
                  </a:cubicBezTo>
                  <a:cubicBezTo>
                    <a:pt x="319" y="14"/>
                    <a:pt x="306" y="1"/>
                    <a:pt x="29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28"/>
            <p:cNvSpPr/>
            <p:nvPr/>
          </p:nvSpPr>
          <p:spPr>
            <a:xfrm>
              <a:off x="1013374" y="3607063"/>
              <a:ext cx="5531" cy="27882"/>
            </a:xfrm>
            <a:custGeom>
              <a:avLst/>
              <a:gdLst/>
              <a:ahLst/>
              <a:cxnLst/>
              <a:rect l="l" t="t" r="r" b="b"/>
              <a:pathLst>
                <a:path w="145" h="731" extrusionOk="0">
                  <a:moveTo>
                    <a:pt x="99" y="0"/>
                  </a:moveTo>
                  <a:cubicBezTo>
                    <a:pt x="92" y="0"/>
                    <a:pt x="87" y="4"/>
                    <a:pt x="87" y="13"/>
                  </a:cubicBezTo>
                  <a:lnTo>
                    <a:pt x="1" y="710"/>
                  </a:lnTo>
                  <a:cubicBezTo>
                    <a:pt x="1" y="724"/>
                    <a:pt x="8" y="731"/>
                    <a:pt x="15" y="731"/>
                  </a:cubicBezTo>
                  <a:cubicBezTo>
                    <a:pt x="22" y="731"/>
                    <a:pt x="29" y="724"/>
                    <a:pt x="29" y="710"/>
                  </a:cubicBezTo>
                  <a:cubicBezTo>
                    <a:pt x="59" y="478"/>
                    <a:pt x="87" y="245"/>
                    <a:pt x="145" y="41"/>
                  </a:cubicBezTo>
                  <a:cubicBezTo>
                    <a:pt x="145" y="21"/>
                    <a:pt x="116" y="0"/>
                    <a:pt x="9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28"/>
            <p:cNvSpPr/>
            <p:nvPr/>
          </p:nvSpPr>
          <p:spPr>
            <a:xfrm>
              <a:off x="1057734" y="3648485"/>
              <a:ext cx="8887" cy="17507"/>
            </a:xfrm>
            <a:custGeom>
              <a:avLst/>
              <a:gdLst/>
              <a:ahLst/>
              <a:cxnLst/>
              <a:rect l="l" t="t" r="r" b="b"/>
              <a:pathLst>
                <a:path w="233" h="459" extrusionOk="0">
                  <a:moveTo>
                    <a:pt x="174" y="1"/>
                  </a:moveTo>
                  <a:lnTo>
                    <a:pt x="0" y="438"/>
                  </a:lnTo>
                  <a:cubicBezTo>
                    <a:pt x="0" y="452"/>
                    <a:pt x="7" y="459"/>
                    <a:pt x="18" y="459"/>
                  </a:cubicBezTo>
                  <a:cubicBezTo>
                    <a:pt x="29" y="459"/>
                    <a:pt x="43" y="452"/>
                    <a:pt x="58" y="438"/>
                  </a:cubicBezTo>
                  <a:cubicBezTo>
                    <a:pt x="116" y="291"/>
                    <a:pt x="144" y="175"/>
                    <a:pt x="202" y="31"/>
                  </a:cubicBezTo>
                  <a:cubicBezTo>
                    <a:pt x="233" y="1"/>
                    <a:pt x="174" y="1"/>
                    <a:pt x="17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28"/>
            <p:cNvSpPr/>
            <p:nvPr/>
          </p:nvSpPr>
          <p:spPr>
            <a:xfrm>
              <a:off x="997888" y="3683805"/>
              <a:ext cx="6675" cy="21970"/>
            </a:xfrm>
            <a:custGeom>
              <a:avLst/>
              <a:gdLst/>
              <a:ahLst/>
              <a:cxnLst/>
              <a:rect l="l" t="t" r="r" b="b"/>
              <a:pathLst>
                <a:path w="175" h="576" extrusionOk="0">
                  <a:moveTo>
                    <a:pt x="36" y="1"/>
                  </a:moveTo>
                  <a:cubicBezTo>
                    <a:pt x="19" y="1"/>
                    <a:pt x="0" y="17"/>
                    <a:pt x="0" y="35"/>
                  </a:cubicBezTo>
                  <a:cubicBezTo>
                    <a:pt x="28" y="209"/>
                    <a:pt x="58" y="383"/>
                    <a:pt x="116" y="558"/>
                  </a:cubicBezTo>
                  <a:cubicBezTo>
                    <a:pt x="116" y="569"/>
                    <a:pt x="126" y="576"/>
                    <a:pt x="138" y="576"/>
                  </a:cubicBezTo>
                  <a:cubicBezTo>
                    <a:pt x="154" y="576"/>
                    <a:pt x="174" y="562"/>
                    <a:pt x="174" y="527"/>
                  </a:cubicBezTo>
                  <a:cubicBezTo>
                    <a:pt x="116" y="353"/>
                    <a:pt x="86" y="209"/>
                    <a:pt x="58" y="35"/>
                  </a:cubicBezTo>
                  <a:cubicBezTo>
                    <a:pt x="58" y="10"/>
                    <a:pt x="48" y="1"/>
                    <a:pt x="3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28"/>
            <p:cNvSpPr/>
            <p:nvPr/>
          </p:nvSpPr>
          <p:spPr>
            <a:xfrm>
              <a:off x="1004525" y="3701694"/>
              <a:ext cx="4463" cy="2250"/>
            </a:xfrm>
            <a:custGeom>
              <a:avLst/>
              <a:gdLst/>
              <a:ahLst/>
              <a:cxnLst/>
              <a:rect l="l" t="t" r="r" b="b"/>
              <a:pathLst>
                <a:path w="117" h="59" extrusionOk="0">
                  <a:moveTo>
                    <a:pt x="117" y="0"/>
                  </a:moveTo>
                  <a:cubicBezTo>
                    <a:pt x="0" y="0"/>
                    <a:pt x="0" y="58"/>
                    <a:pt x="117" y="58"/>
                  </a:cubicBezTo>
                  <a:lnTo>
                    <a:pt x="117" y="0"/>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9" name="Google Shape;2909;p28"/>
            <p:cNvSpPr/>
            <p:nvPr/>
          </p:nvSpPr>
          <p:spPr>
            <a:xfrm>
              <a:off x="1012802" y="3751850"/>
              <a:ext cx="5073" cy="16096"/>
            </a:xfrm>
            <a:custGeom>
              <a:avLst/>
              <a:gdLst/>
              <a:ahLst/>
              <a:cxnLst/>
              <a:rect l="l" t="t" r="r" b="b"/>
              <a:pathLst>
                <a:path w="133" h="422" extrusionOk="0">
                  <a:moveTo>
                    <a:pt x="22" y="1"/>
                  </a:moveTo>
                  <a:cubicBezTo>
                    <a:pt x="8" y="1"/>
                    <a:pt x="1" y="8"/>
                    <a:pt x="16" y="22"/>
                  </a:cubicBezTo>
                  <a:cubicBezTo>
                    <a:pt x="44" y="110"/>
                    <a:pt x="44" y="196"/>
                    <a:pt x="74" y="254"/>
                  </a:cubicBezTo>
                  <a:cubicBezTo>
                    <a:pt x="44" y="254"/>
                    <a:pt x="44" y="285"/>
                    <a:pt x="44" y="285"/>
                  </a:cubicBezTo>
                  <a:cubicBezTo>
                    <a:pt x="44" y="343"/>
                    <a:pt x="74" y="371"/>
                    <a:pt x="74" y="401"/>
                  </a:cubicBezTo>
                  <a:cubicBezTo>
                    <a:pt x="88" y="415"/>
                    <a:pt x="102" y="422"/>
                    <a:pt x="113" y="422"/>
                  </a:cubicBezTo>
                  <a:cubicBezTo>
                    <a:pt x="125" y="422"/>
                    <a:pt x="132" y="415"/>
                    <a:pt x="132" y="401"/>
                  </a:cubicBezTo>
                  <a:cubicBezTo>
                    <a:pt x="132" y="254"/>
                    <a:pt x="102" y="138"/>
                    <a:pt x="74" y="22"/>
                  </a:cubicBezTo>
                  <a:cubicBezTo>
                    <a:pt x="59" y="8"/>
                    <a:pt x="37" y="1"/>
                    <a:pt x="2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0" name="Google Shape;2910;p28"/>
            <p:cNvSpPr/>
            <p:nvPr/>
          </p:nvSpPr>
          <p:spPr>
            <a:xfrm>
              <a:off x="1018866" y="3744756"/>
              <a:ext cx="3433" cy="7323"/>
            </a:xfrm>
            <a:custGeom>
              <a:avLst/>
              <a:gdLst/>
              <a:ahLst/>
              <a:cxnLst/>
              <a:rect l="l" t="t" r="r" b="b"/>
              <a:pathLst>
                <a:path w="90" h="192" extrusionOk="0">
                  <a:moveTo>
                    <a:pt x="37" y="0"/>
                  </a:moveTo>
                  <a:cubicBezTo>
                    <a:pt x="21" y="0"/>
                    <a:pt x="1" y="17"/>
                    <a:pt x="1" y="34"/>
                  </a:cubicBezTo>
                  <a:lnTo>
                    <a:pt x="31" y="180"/>
                  </a:lnTo>
                  <a:cubicBezTo>
                    <a:pt x="39" y="188"/>
                    <a:pt x="48" y="191"/>
                    <a:pt x="55" y="191"/>
                  </a:cubicBezTo>
                  <a:cubicBezTo>
                    <a:pt x="74" y="191"/>
                    <a:pt x="89" y="171"/>
                    <a:pt x="89" y="150"/>
                  </a:cubicBezTo>
                  <a:cubicBezTo>
                    <a:pt x="89" y="122"/>
                    <a:pt x="59" y="64"/>
                    <a:pt x="59" y="34"/>
                  </a:cubicBezTo>
                  <a:cubicBezTo>
                    <a:pt x="59" y="9"/>
                    <a:pt x="49" y="0"/>
                    <a:pt x="3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1" name="Google Shape;2911;p28"/>
            <p:cNvSpPr/>
            <p:nvPr/>
          </p:nvSpPr>
          <p:spPr>
            <a:xfrm>
              <a:off x="1028898" y="3759326"/>
              <a:ext cx="3318" cy="2250"/>
            </a:xfrm>
            <a:custGeom>
              <a:avLst/>
              <a:gdLst/>
              <a:ahLst/>
              <a:cxnLst/>
              <a:rect l="l" t="t" r="r" b="b"/>
              <a:pathLst>
                <a:path w="87" h="59" extrusionOk="0">
                  <a:moveTo>
                    <a:pt x="1" y="0"/>
                  </a:moveTo>
                  <a:lnTo>
                    <a:pt x="1" y="58"/>
                  </a:lnTo>
                  <a:cubicBezTo>
                    <a:pt x="87" y="58"/>
                    <a:pt x="87" y="0"/>
                    <a:pt x="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2" name="Google Shape;2912;p28"/>
            <p:cNvSpPr/>
            <p:nvPr/>
          </p:nvSpPr>
          <p:spPr>
            <a:xfrm>
              <a:off x="922518" y="3739912"/>
              <a:ext cx="3318" cy="8849"/>
            </a:xfrm>
            <a:custGeom>
              <a:avLst/>
              <a:gdLst/>
              <a:ahLst/>
              <a:cxnLst/>
              <a:rect l="l" t="t" r="r" b="b"/>
              <a:pathLst>
                <a:path w="87" h="232" extrusionOk="0">
                  <a:moveTo>
                    <a:pt x="57" y="1"/>
                  </a:moveTo>
                  <a:cubicBezTo>
                    <a:pt x="43" y="1"/>
                    <a:pt x="28" y="15"/>
                    <a:pt x="28" y="44"/>
                  </a:cubicBezTo>
                  <a:cubicBezTo>
                    <a:pt x="28" y="102"/>
                    <a:pt x="0" y="133"/>
                    <a:pt x="0" y="191"/>
                  </a:cubicBezTo>
                  <a:cubicBezTo>
                    <a:pt x="0" y="210"/>
                    <a:pt x="29" y="231"/>
                    <a:pt x="46" y="231"/>
                  </a:cubicBezTo>
                  <a:cubicBezTo>
                    <a:pt x="53" y="231"/>
                    <a:pt x="58" y="228"/>
                    <a:pt x="58" y="219"/>
                  </a:cubicBezTo>
                  <a:cubicBezTo>
                    <a:pt x="58" y="161"/>
                    <a:pt x="86" y="102"/>
                    <a:pt x="86" y="44"/>
                  </a:cubicBezTo>
                  <a:cubicBezTo>
                    <a:pt x="86" y="15"/>
                    <a:pt x="72" y="1"/>
                    <a:pt x="5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28"/>
            <p:cNvSpPr/>
            <p:nvPr/>
          </p:nvSpPr>
          <p:spPr>
            <a:xfrm>
              <a:off x="914699" y="3743001"/>
              <a:ext cx="3433" cy="9421"/>
            </a:xfrm>
            <a:custGeom>
              <a:avLst/>
              <a:gdLst/>
              <a:ahLst/>
              <a:cxnLst/>
              <a:rect l="l" t="t" r="r" b="b"/>
              <a:pathLst>
                <a:path w="90" h="247" extrusionOk="0">
                  <a:moveTo>
                    <a:pt x="30" y="1"/>
                  </a:moveTo>
                  <a:cubicBezTo>
                    <a:pt x="15" y="1"/>
                    <a:pt x="1" y="7"/>
                    <a:pt x="1" y="21"/>
                  </a:cubicBezTo>
                  <a:lnTo>
                    <a:pt x="31" y="226"/>
                  </a:lnTo>
                  <a:cubicBezTo>
                    <a:pt x="31" y="240"/>
                    <a:pt x="45" y="247"/>
                    <a:pt x="60" y="247"/>
                  </a:cubicBezTo>
                  <a:cubicBezTo>
                    <a:pt x="75" y="247"/>
                    <a:pt x="89" y="240"/>
                    <a:pt x="89" y="226"/>
                  </a:cubicBezTo>
                  <a:cubicBezTo>
                    <a:pt x="59" y="138"/>
                    <a:pt x="59" y="80"/>
                    <a:pt x="59" y="21"/>
                  </a:cubicBezTo>
                  <a:cubicBezTo>
                    <a:pt x="59" y="7"/>
                    <a:pt x="44" y="1"/>
                    <a:pt x="3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28"/>
            <p:cNvSpPr/>
            <p:nvPr/>
          </p:nvSpPr>
          <p:spPr>
            <a:xfrm>
              <a:off x="908062" y="3827601"/>
              <a:ext cx="8582" cy="12015"/>
            </a:xfrm>
            <a:custGeom>
              <a:avLst/>
              <a:gdLst/>
              <a:ahLst/>
              <a:cxnLst/>
              <a:rect l="l" t="t" r="r" b="b"/>
              <a:pathLst>
                <a:path w="225" h="315" extrusionOk="0">
                  <a:moveTo>
                    <a:pt x="34" y="0"/>
                  </a:moveTo>
                  <a:cubicBezTo>
                    <a:pt x="16" y="0"/>
                    <a:pt x="0" y="20"/>
                    <a:pt x="0" y="42"/>
                  </a:cubicBezTo>
                  <a:cubicBezTo>
                    <a:pt x="89" y="128"/>
                    <a:pt x="117" y="216"/>
                    <a:pt x="175" y="302"/>
                  </a:cubicBezTo>
                  <a:cubicBezTo>
                    <a:pt x="184" y="311"/>
                    <a:pt x="192" y="315"/>
                    <a:pt x="200" y="315"/>
                  </a:cubicBezTo>
                  <a:cubicBezTo>
                    <a:pt x="217" y="315"/>
                    <a:pt x="225" y="294"/>
                    <a:pt x="205" y="274"/>
                  </a:cubicBezTo>
                  <a:cubicBezTo>
                    <a:pt x="175" y="186"/>
                    <a:pt x="117" y="100"/>
                    <a:pt x="58" y="12"/>
                  </a:cubicBezTo>
                  <a:cubicBezTo>
                    <a:pt x="50" y="4"/>
                    <a:pt x="42" y="0"/>
                    <a:pt x="34"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28"/>
            <p:cNvSpPr/>
            <p:nvPr/>
          </p:nvSpPr>
          <p:spPr>
            <a:xfrm>
              <a:off x="916187" y="3828707"/>
              <a:ext cx="9421" cy="10756"/>
            </a:xfrm>
            <a:custGeom>
              <a:avLst/>
              <a:gdLst/>
              <a:ahLst/>
              <a:cxnLst/>
              <a:rect l="l" t="t" r="r" b="b"/>
              <a:pathLst>
                <a:path w="247" h="282" extrusionOk="0">
                  <a:moveTo>
                    <a:pt x="25" y="0"/>
                  </a:moveTo>
                  <a:cubicBezTo>
                    <a:pt x="8" y="0"/>
                    <a:pt x="0" y="21"/>
                    <a:pt x="20" y="41"/>
                  </a:cubicBezTo>
                  <a:cubicBezTo>
                    <a:pt x="78" y="129"/>
                    <a:pt x="136" y="187"/>
                    <a:pt x="166" y="273"/>
                  </a:cubicBezTo>
                  <a:cubicBezTo>
                    <a:pt x="172" y="279"/>
                    <a:pt x="178" y="282"/>
                    <a:pt x="185" y="282"/>
                  </a:cubicBezTo>
                  <a:cubicBezTo>
                    <a:pt x="214" y="282"/>
                    <a:pt x="247" y="239"/>
                    <a:pt x="224" y="215"/>
                  </a:cubicBezTo>
                  <a:cubicBezTo>
                    <a:pt x="166" y="157"/>
                    <a:pt x="108" y="71"/>
                    <a:pt x="50" y="13"/>
                  </a:cubicBezTo>
                  <a:cubicBezTo>
                    <a:pt x="41" y="4"/>
                    <a:pt x="32" y="0"/>
                    <a:pt x="2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28"/>
            <p:cNvSpPr/>
            <p:nvPr/>
          </p:nvSpPr>
          <p:spPr>
            <a:xfrm>
              <a:off x="934991" y="3823138"/>
              <a:ext cx="8582" cy="14265"/>
            </a:xfrm>
            <a:custGeom>
              <a:avLst/>
              <a:gdLst/>
              <a:ahLst/>
              <a:cxnLst/>
              <a:rect l="l" t="t" r="r" b="b"/>
              <a:pathLst>
                <a:path w="225" h="374" extrusionOk="0">
                  <a:moveTo>
                    <a:pt x="39" y="1"/>
                  </a:moveTo>
                  <a:cubicBezTo>
                    <a:pt x="24" y="1"/>
                    <a:pt x="1" y="21"/>
                    <a:pt x="22" y="43"/>
                  </a:cubicBezTo>
                  <a:cubicBezTo>
                    <a:pt x="80" y="159"/>
                    <a:pt x="138" y="245"/>
                    <a:pt x="166" y="361"/>
                  </a:cubicBezTo>
                  <a:cubicBezTo>
                    <a:pt x="175" y="370"/>
                    <a:pt x="184" y="374"/>
                    <a:pt x="192" y="374"/>
                  </a:cubicBezTo>
                  <a:cubicBezTo>
                    <a:pt x="210" y="374"/>
                    <a:pt x="224" y="353"/>
                    <a:pt x="224" y="333"/>
                  </a:cubicBezTo>
                  <a:cubicBezTo>
                    <a:pt x="166" y="217"/>
                    <a:pt x="138" y="129"/>
                    <a:pt x="50" y="12"/>
                  </a:cubicBezTo>
                  <a:cubicBezTo>
                    <a:pt x="50" y="4"/>
                    <a:pt x="45" y="1"/>
                    <a:pt x="3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28"/>
            <p:cNvSpPr/>
            <p:nvPr/>
          </p:nvSpPr>
          <p:spPr>
            <a:xfrm>
              <a:off x="980457" y="3815395"/>
              <a:ext cx="9345" cy="13159"/>
            </a:xfrm>
            <a:custGeom>
              <a:avLst/>
              <a:gdLst/>
              <a:ahLst/>
              <a:cxnLst/>
              <a:rect l="l" t="t" r="r" b="b"/>
              <a:pathLst>
                <a:path w="245" h="345" extrusionOk="0">
                  <a:moveTo>
                    <a:pt x="49" y="1"/>
                  </a:moveTo>
                  <a:cubicBezTo>
                    <a:pt x="23" y="1"/>
                    <a:pt x="0" y="21"/>
                    <a:pt x="20" y="41"/>
                  </a:cubicBezTo>
                  <a:cubicBezTo>
                    <a:pt x="50" y="129"/>
                    <a:pt x="108" y="246"/>
                    <a:pt x="194" y="332"/>
                  </a:cubicBezTo>
                  <a:cubicBezTo>
                    <a:pt x="194" y="341"/>
                    <a:pt x="199" y="344"/>
                    <a:pt x="206" y="344"/>
                  </a:cubicBezTo>
                  <a:cubicBezTo>
                    <a:pt x="221" y="344"/>
                    <a:pt x="244" y="323"/>
                    <a:pt x="225" y="304"/>
                  </a:cubicBezTo>
                  <a:cubicBezTo>
                    <a:pt x="167" y="215"/>
                    <a:pt x="108" y="99"/>
                    <a:pt x="78" y="13"/>
                  </a:cubicBezTo>
                  <a:cubicBezTo>
                    <a:pt x="70" y="4"/>
                    <a:pt x="59" y="1"/>
                    <a:pt x="4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28"/>
            <p:cNvSpPr/>
            <p:nvPr/>
          </p:nvSpPr>
          <p:spPr>
            <a:xfrm>
              <a:off x="987857" y="3811429"/>
              <a:ext cx="3395" cy="2289"/>
            </a:xfrm>
            <a:custGeom>
              <a:avLst/>
              <a:gdLst/>
              <a:ahLst/>
              <a:cxnLst/>
              <a:rect l="l" t="t" r="r" b="b"/>
              <a:pathLst>
                <a:path w="89" h="60" extrusionOk="0">
                  <a:moveTo>
                    <a:pt x="89" y="1"/>
                  </a:moveTo>
                  <a:cubicBezTo>
                    <a:pt x="0" y="1"/>
                    <a:pt x="0" y="59"/>
                    <a:pt x="89" y="59"/>
                  </a:cubicBezTo>
                  <a:lnTo>
                    <a:pt x="89" y="1"/>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9" name="Google Shape;2919;p28"/>
            <p:cNvSpPr/>
            <p:nvPr/>
          </p:nvSpPr>
          <p:spPr>
            <a:xfrm>
              <a:off x="984576" y="3780419"/>
              <a:ext cx="3318" cy="2250"/>
            </a:xfrm>
            <a:custGeom>
              <a:avLst/>
              <a:gdLst/>
              <a:ahLst/>
              <a:cxnLst/>
              <a:rect l="l" t="t" r="r" b="b"/>
              <a:pathLst>
                <a:path w="87" h="59" extrusionOk="0">
                  <a:moveTo>
                    <a:pt x="86" y="0"/>
                  </a:moveTo>
                  <a:cubicBezTo>
                    <a:pt x="0" y="0"/>
                    <a:pt x="0" y="59"/>
                    <a:pt x="86" y="59"/>
                  </a:cubicBezTo>
                  <a:lnTo>
                    <a:pt x="86" y="0"/>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0" name="Google Shape;2920;p28"/>
            <p:cNvSpPr/>
            <p:nvPr/>
          </p:nvSpPr>
          <p:spPr>
            <a:xfrm>
              <a:off x="967908" y="3759326"/>
              <a:ext cx="3395" cy="2250"/>
            </a:xfrm>
            <a:custGeom>
              <a:avLst/>
              <a:gdLst/>
              <a:ahLst/>
              <a:cxnLst/>
              <a:rect l="l" t="t" r="r" b="b"/>
              <a:pathLst>
                <a:path w="89" h="59" extrusionOk="0">
                  <a:moveTo>
                    <a:pt x="0" y="0"/>
                  </a:moveTo>
                  <a:lnTo>
                    <a:pt x="0" y="58"/>
                  </a:lnTo>
                  <a:cubicBezTo>
                    <a:pt x="89" y="58"/>
                    <a:pt x="89" y="0"/>
                    <a:pt x="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28"/>
            <p:cNvSpPr/>
            <p:nvPr/>
          </p:nvSpPr>
          <p:spPr>
            <a:xfrm>
              <a:off x="1253824" y="3581202"/>
              <a:ext cx="7857" cy="42338"/>
            </a:xfrm>
            <a:custGeom>
              <a:avLst/>
              <a:gdLst/>
              <a:ahLst/>
              <a:cxnLst/>
              <a:rect l="l" t="t" r="r" b="b"/>
              <a:pathLst>
                <a:path w="206" h="1110" extrusionOk="0">
                  <a:moveTo>
                    <a:pt x="19" y="0"/>
                  </a:moveTo>
                  <a:cubicBezTo>
                    <a:pt x="8" y="0"/>
                    <a:pt x="1" y="7"/>
                    <a:pt x="1" y="21"/>
                  </a:cubicBezTo>
                  <a:cubicBezTo>
                    <a:pt x="31" y="370"/>
                    <a:pt x="89" y="719"/>
                    <a:pt x="147" y="1098"/>
                  </a:cubicBezTo>
                  <a:cubicBezTo>
                    <a:pt x="147" y="1106"/>
                    <a:pt x="152" y="1109"/>
                    <a:pt x="159" y="1109"/>
                  </a:cubicBezTo>
                  <a:cubicBezTo>
                    <a:pt x="176" y="1109"/>
                    <a:pt x="205" y="1089"/>
                    <a:pt x="205" y="1067"/>
                  </a:cubicBezTo>
                  <a:cubicBezTo>
                    <a:pt x="117" y="719"/>
                    <a:pt x="89" y="370"/>
                    <a:pt x="59" y="21"/>
                  </a:cubicBezTo>
                  <a:cubicBezTo>
                    <a:pt x="45" y="7"/>
                    <a:pt x="30" y="0"/>
                    <a:pt x="1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28"/>
            <p:cNvSpPr/>
            <p:nvPr/>
          </p:nvSpPr>
          <p:spPr>
            <a:xfrm>
              <a:off x="1270492" y="3578990"/>
              <a:ext cx="8925" cy="52293"/>
            </a:xfrm>
            <a:custGeom>
              <a:avLst/>
              <a:gdLst/>
              <a:ahLst/>
              <a:cxnLst/>
              <a:rect l="l" t="t" r="r" b="b"/>
              <a:pathLst>
                <a:path w="234" h="1371" extrusionOk="0">
                  <a:moveTo>
                    <a:pt x="15" y="0"/>
                  </a:moveTo>
                  <a:cubicBezTo>
                    <a:pt x="8" y="0"/>
                    <a:pt x="1" y="7"/>
                    <a:pt x="1" y="21"/>
                  </a:cubicBezTo>
                  <a:cubicBezTo>
                    <a:pt x="29" y="458"/>
                    <a:pt x="29" y="951"/>
                    <a:pt x="175" y="1358"/>
                  </a:cubicBezTo>
                  <a:cubicBezTo>
                    <a:pt x="175" y="1367"/>
                    <a:pt x="180" y="1370"/>
                    <a:pt x="187" y="1370"/>
                  </a:cubicBezTo>
                  <a:cubicBezTo>
                    <a:pt x="204" y="1370"/>
                    <a:pt x="233" y="1350"/>
                    <a:pt x="233" y="1330"/>
                  </a:cubicBezTo>
                  <a:cubicBezTo>
                    <a:pt x="87" y="951"/>
                    <a:pt x="87" y="458"/>
                    <a:pt x="29" y="21"/>
                  </a:cubicBezTo>
                  <a:cubicBezTo>
                    <a:pt x="29" y="7"/>
                    <a:pt x="22" y="0"/>
                    <a:pt x="1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28"/>
            <p:cNvSpPr/>
            <p:nvPr/>
          </p:nvSpPr>
          <p:spPr>
            <a:xfrm>
              <a:off x="1279380" y="3570103"/>
              <a:ext cx="7743" cy="62363"/>
            </a:xfrm>
            <a:custGeom>
              <a:avLst/>
              <a:gdLst/>
              <a:ahLst/>
              <a:cxnLst/>
              <a:rect l="l" t="t" r="r" b="b"/>
              <a:pathLst>
                <a:path w="203" h="1635" extrusionOk="0">
                  <a:moveTo>
                    <a:pt x="14" y="1"/>
                  </a:moveTo>
                  <a:cubicBezTo>
                    <a:pt x="7" y="1"/>
                    <a:pt x="0" y="8"/>
                    <a:pt x="0" y="22"/>
                  </a:cubicBezTo>
                  <a:cubicBezTo>
                    <a:pt x="28" y="545"/>
                    <a:pt x="86" y="1068"/>
                    <a:pt x="144" y="1591"/>
                  </a:cubicBezTo>
                  <a:cubicBezTo>
                    <a:pt x="144" y="1620"/>
                    <a:pt x="159" y="1634"/>
                    <a:pt x="173" y="1634"/>
                  </a:cubicBezTo>
                  <a:cubicBezTo>
                    <a:pt x="188" y="1634"/>
                    <a:pt x="203" y="1620"/>
                    <a:pt x="203" y="1591"/>
                  </a:cubicBezTo>
                  <a:cubicBezTo>
                    <a:pt x="175" y="1068"/>
                    <a:pt x="86" y="545"/>
                    <a:pt x="28" y="22"/>
                  </a:cubicBezTo>
                  <a:cubicBezTo>
                    <a:pt x="28" y="8"/>
                    <a:pt x="21" y="1"/>
                    <a:pt x="1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28"/>
            <p:cNvSpPr/>
            <p:nvPr/>
          </p:nvSpPr>
          <p:spPr>
            <a:xfrm>
              <a:off x="1291509" y="3579791"/>
              <a:ext cx="4463" cy="50730"/>
            </a:xfrm>
            <a:custGeom>
              <a:avLst/>
              <a:gdLst/>
              <a:ahLst/>
              <a:cxnLst/>
              <a:rect l="l" t="t" r="r" b="b"/>
              <a:pathLst>
                <a:path w="117" h="1330" extrusionOk="0">
                  <a:moveTo>
                    <a:pt x="1" y="0"/>
                  </a:moveTo>
                  <a:cubicBezTo>
                    <a:pt x="31" y="437"/>
                    <a:pt x="59" y="872"/>
                    <a:pt x="59" y="1309"/>
                  </a:cubicBezTo>
                  <a:cubicBezTo>
                    <a:pt x="74" y="1323"/>
                    <a:pt x="88" y="1330"/>
                    <a:pt x="99" y="1330"/>
                  </a:cubicBezTo>
                  <a:cubicBezTo>
                    <a:pt x="110" y="1330"/>
                    <a:pt x="117" y="1323"/>
                    <a:pt x="117" y="1309"/>
                  </a:cubicBezTo>
                  <a:lnTo>
                    <a:pt x="31" y="0"/>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28"/>
            <p:cNvSpPr/>
            <p:nvPr/>
          </p:nvSpPr>
          <p:spPr>
            <a:xfrm>
              <a:off x="1312602" y="3570103"/>
              <a:ext cx="7781" cy="58205"/>
            </a:xfrm>
            <a:custGeom>
              <a:avLst/>
              <a:gdLst/>
              <a:ahLst/>
              <a:cxnLst/>
              <a:rect l="l" t="t" r="r" b="b"/>
              <a:pathLst>
                <a:path w="204" h="1526" extrusionOk="0">
                  <a:moveTo>
                    <a:pt x="15" y="1"/>
                  </a:moveTo>
                  <a:cubicBezTo>
                    <a:pt x="8" y="1"/>
                    <a:pt x="1" y="8"/>
                    <a:pt x="1" y="22"/>
                  </a:cubicBezTo>
                  <a:cubicBezTo>
                    <a:pt x="29" y="517"/>
                    <a:pt x="59" y="1010"/>
                    <a:pt x="145" y="1505"/>
                  </a:cubicBezTo>
                  <a:cubicBezTo>
                    <a:pt x="145" y="1519"/>
                    <a:pt x="160" y="1526"/>
                    <a:pt x="174" y="1526"/>
                  </a:cubicBezTo>
                  <a:cubicBezTo>
                    <a:pt x="189" y="1526"/>
                    <a:pt x="203" y="1519"/>
                    <a:pt x="203" y="1505"/>
                  </a:cubicBezTo>
                  <a:cubicBezTo>
                    <a:pt x="117" y="1010"/>
                    <a:pt x="87" y="517"/>
                    <a:pt x="29" y="22"/>
                  </a:cubicBezTo>
                  <a:cubicBezTo>
                    <a:pt x="29" y="8"/>
                    <a:pt x="22" y="1"/>
                    <a:pt x="15"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28"/>
            <p:cNvSpPr/>
            <p:nvPr/>
          </p:nvSpPr>
          <p:spPr>
            <a:xfrm>
              <a:off x="1321794" y="3579333"/>
              <a:ext cx="8582" cy="46763"/>
            </a:xfrm>
            <a:custGeom>
              <a:avLst/>
              <a:gdLst/>
              <a:ahLst/>
              <a:cxnLst/>
              <a:rect l="l" t="t" r="r" b="b"/>
              <a:pathLst>
                <a:path w="225" h="1226" extrusionOk="0">
                  <a:moveTo>
                    <a:pt x="39" y="1"/>
                  </a:moveTo>
                  <a:cubicBezTo>
                    <a:pt x="24" y="1"/>
                    <a:pt x="1" y="21"/>
                    <a:pt x="20" y="42"/>
                  </a:cubicBezTo>
                  <a:cubicBezTo>
                    <a:pt x="78" y="419"/>
                    <a:pt x="137" y="798"/>
                    <a:pt x="167" y="1205"/>
                  </a:cubicBezTo>
                  <a:cubicBezTo>
                    <a:pt x="167" y="1219"/>
                    <a:pt x="181" y="1226"/>
                    <a:pt x="196" y="1226"/>
                  </a:cubicBezTo>
                  <a:cubicBezTo>
                    <a:pt x="210" y="1226"/>
                    <a:pt x="225" y="1219"/>
                    <a:pt x="225" y="1205"/>
                  </a:cubicBezTo>
                  <a:cubicBezTo>
                    <a:pt x="167" y="798"/>
                    <a:pt x="109" y="419"/>
                    <a:pt x="51" y="12"/>
                  </a:cubicBezTo>
                  <a:cubicBezTo>
                    <a:pt x="51" y="4"/>
                    <a:pt x="46" y="1"/>
                    <a:pt x="3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28"/>
            <p:cNvSpPr/>
            <p:nvPr/>
          </p:nvSpPr>
          <p:spPr>
            <a:xfrm>
              <a:off x="1337013" y="3575634"/>
              <a:ext cx="7743" cy="52675"/>
            </a:xfrm>
            <a:custGeom>
              <a:avLst/>
              <a:gdLst/>
              <a:ahLst/>
              <a:cxnLst/>
              <a:rect l="l" t="t" r="r" b="b"/>
              <a:pathLst>
                <a:path w="203" h="1381" extrusionOk="0">
                  <a:moveTo>
                    <a:pt x="29" y="1"/>
                  </a:moveTo>
                  <a:cubicBezTo>
                    <a:pt x="15" y="1"/>
                    <a:pt x="0" y="8"/>
                    <a:pt x="0" y="23"/>
                  </a:cubicBezTo>
                  <a:cubicBezTo>
                    <a:pt x="58" y="488"/>
                    <a:pt x="86" y="923"/>
                    <a:pt x="175" y="1360"/>
                  </a:cubicBezTo>
                  <a:cubicBezTo>
                    <a:pt x="175" y="1374"/>
                    <a:pt x="182" y="1381"/>
                    <a:pt x="188" y="1381"/>
                  </a:cubicBezTo>
                  <a:cubicBezTo>
                    <a:pt x="195" y="1381"/>
                    <a:pt x="202" y="1374"/>
                    <a:pt x="202" y="1360"/>
                  </a:cubicBezTo>
                  <a:cubicBezTo>
                    <a:pt x="144" y="923"/>
                    <a:pt x="116" y="458"/>
                    <a:pt x="58" y="23"/>
                  </a:cubicBezTo>
                  <a:cubicBezTo>
                    <a:pt x="58" y="8"/>
                    <a:pt x="44" y="1"/>
                    <a:pt x="2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28"/>
            <p:cNvSpPr/>
            <p:nvPr/>
          </p:nvSpPr>
          <p:spPr>
            <a:xfrm>
              <a:off x="1350286" y="3585627"/>
              <a:ext cx="6713" cy="37952"/>
            </a:xfrm>
            <a:custGeom>
              <a:avLst/>
              <a:gdLst/>
              <a:ahLst/>
              <a:cxnLst/>
              <a:rect l="l" t="t" r="r" b="b"/>
              <a:pathLst>
                <a:path w="176" h="995" extrusionOk="0">
                  <a:moveTo>
                    <a:pt x="30" y="1"/>
                  </a:moveTo>
                  <a:cubicBezTo>
                    <a:pt x="15" y="1"/>
                    <a:pt x="1" y="8"/>
                    <a:pt x="1" y="22"/>
                  </a:cubicBezTo>
                  <a:cubicBezTo>
                    <a:pt x="59" y="342"/>
                    <a:pt x="87" y="661"/>
                    <a:pt x="117" y="951"/>
                  </a:cubicBezTo>
                  <a:cubicBezTo>
                    <a:pt x="117" y="980"/>
                    <a:pt x="132" y="995"/>
                    <a:pt x="146" y="995"/>
                  </a:cubicBezTo>
                  <a:cubicBezTo>
                    <a:pt x="161" y="995"/>
                    <a:pt x="175" y="980"/>
                    <a:pt x="175" y="951"/>
                  </a:cubicBezTo>
                  <a:cubicBezTo>
                    <a:pt x="145" y="633"/>
                    <a:pt x="117" y="342"/>
                    <a:pt x="59" y="22"/>
                  </a:cubicBezTo>
                  <a:cubicBezTo>
                    <a:pt x="59" y="8"/>
                    <a:pt x="44" y="1"/>
                    <a:pt x="3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9" name="Google Shape;2929;p28"/>
            <p:cNvSpPr/>
            <p:nvPr/>
          </p:nvSpPr>
          <p:spPr>
            <a:xfrm>
              <a:off x="1361386" y="3578227"/>
              <a:ext cx="7743" cy="40126"/>
            </a:xfrm>
            <a:custGeom>
              <a:avLst/>
              <a:gdLst/>
              <a:ahLst/>
              <a:cxnLst/>
              <a:rect l="l" t="t" r="r" b="b"/>
              <a:pathLst>
                <a:path w="203" h="1052" extrusionOk="0">
                  <a:moveTo>
                    <a:pt x="33" y="1"/>
                  </a:moveTo>
                  <a:cubicBezTo>
                    <a:pt x="14" y="1"/>
                    <a:pt x="0" y="22"/>
                    <a:pt x="0" y="41"/>
                  </a:cubicBezTo>
                  <a:cubicBezTo>
                    <a:pt x="59" y="362"/>
                    <a:pt x="145" y="711"/>
                    <a:pt x="175" y="1029"/>
                  </a:cubicBezTo>
                  <a:cubicBezTo>
                    <a:pt x="175" y="1044"/>
                    <a:pt x="182" y="1052"/>
                    <a:pt x="189" y="1052"/>
                  </a:cubicBezTo>
                  <a:cubicBezTo>
                    <a:pt x="196" y="1052"/>
                    <a:pt x="203" y="1044"/>
                    <a:pt x="203" y="1029"/>
                  </a:cubicBezTo>
                  <a:cubicBezTo>
                    <a:pt x="203" y="711"/>
                    <a:pt x="86" y="362"/>
                    <a:pt x="59" y="13"/>
                  </a:cubicBezTo>
                  <a:cubicBezTo>
                    <a:pt x="50" y="4"/>
                    <a:pt x="41" y="1"/>
                    <a:pt x="3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0" name="Google Shape;2930;p28"/>
            <p:cNvSpPr/>
            <p:nvPr/>
          </p:nvSpPr>
          <p:spPr>
            <a:xfrm>
              <a:off x="1385759" y="3568997"/>
              <a:ext cx="6103" cy="31620"/>
            </a:xfrm>
            <a:custGeom>
              <a:avLst/>
              <a:gdLst/>
              <a:ahLst/>
              <a:cxnLst/>
              <a:rect l="l" t="t" r="r" b="b"/>
              <a:pathLst>
                <a:path w="160" h="829" extrusionOk="0">
                  <a:moveTo>
                    <a:pt x="15" y="0"/>
                  </a:moveTo>
                  <a:cubicBezTo>
                    <a:pt x="8" y="0"/>
                    <a:pt x="1" y="8"/>
                    <a:pt x="1" y="23"/>
                  </a:cubicBezTo>
                  <a:cubicBezTo>
                    <a:pt x="29" y="283"/>
                    <a:pt x="59" y="546"/>
                    <a:pt x="117" y="806"/>
                  </a:cubicBezTo>
                  <a:cubicBezTo>
                    <a:pt x="117" y="821"/>
                    <a:pt x="131" y="829"/>
                    <a:pt x="142" y="829"/>
                  </a:cubicBezTo>
                  <a:cubicBezTo>
                    <a:pt x="153" y="829"/>
                    <a:pt x="160" y="821"/>
                    <a:pt x="145" y="806"/>
                  </a:cubicBezTo>
                  <a:cubicBezTo>
                    <a:pt x="117" y="546"/>
                    <a:pt x="87" y="283"/>
                    <a:pt x="29" y="23"/>
                  </a:cubicBezTo>
                  <a:cubicBezTo>
                    <a:pt x="29" y="8"/>
                    <a:pt x="22" y="0"/>
                    <a:pt x="1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28"/>
            <p:cNvSpPr/>
            <p:nvPr/>
          </p:nvSpPr>
          <p:spPr>
            <a:xfrm>
              <a:off x="1402351" y="3536118"/>
              <a:ext cx="7819" cy="55650"/>
            </a:xfrm>
            <a:custGeom>
              <a:avLst/>
              <a:gdLst/>
              <a:ahLst/>
              <a:cxnLst/>
              <a:rect l="l" t="t" r="r" b="b"/>
              <a:pathLst>
                <a:path w="205" h="1459" extrusionOk="0">
                  <a:moveTo>
                    <a:pt x="46" y="1"/>
                  </a:moveTo>
                  <a:cubicBezTo>
                    <a:pt x="29" y="1"/>
                    <a:pt x="0" y="21"/>
                    <a:pt x="0" y="41"/>
                  </a:cubicBezTo>
                  <a:cubicBezTo>
                    <a:pt x="58" y="506"/>
                    <a:pt x="147" y="971"/>
                    <a:pt x="175" y="1436"/>
                  </a:cubicBezTo>
                  <a:cubicBezTo>
                    <a:pt x="175" y="1451"/>
                    <a:pt x="182" y="1458"/>
                    <a:pt x="190" y="1458"/>
                  </a:cubicBezTo>
                  <a:cubicBezTo>
                    <a:pt x="197" y="1458"/>
                    <a:pt x="205" y="1451"/>
                    <a:pt x="205" y="1436"/>
                  </a:cubicBezTo>
                  <a:cubicBezTo>
                    <a:pt x="205" y="971"/>
                    <a:pt x="117" y="506"/>
                    <a:pt x="58" y="13"/>
                  </a:cubicBezTo>
                  <a:cubicBezTo>
                    <a:pt x="58" y="4"/>
                    <a:pt x="53" y="1"/>
                    <a:pt x="4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28"/>
            <p:cNvSpPr/>
            <p:nvPr/>
          </p:nvSpPr>
          <p:spPr>
            <a:xfrm>
              <a:off x="1412344" y="3515026"/>
              <a:ext cx="11138" cy="77811"/>
            </a:xfrm>
            <a:custGeom>
              <a:avLst/>
              <a:gdLst/>
              <a:ahLst/>
              <a:cxnLst/>
              <a:rect l="l" t="t" r="r" b="b"/>
              <a:pathLst>
                <a:path w="292" h="2040" extrusionOk="0">
                  <a:moveTo>
                    <a:pt x="22" y="1"/>
                  </a:moveTo>
                  <a:cubicBezTo>
                    <a:pt x="13" y="1"/>
                    <a:pt x="1" y="13"/>
                    <a:pt x="1" y="13"/>
                  </a:cubicBezTo>
                  <a:cubicBezTo>
                    <a:pt x="117" y="682"/>
                    <a:pt x="203" y="1350"/>
                    <a:pt x="233" y="2019"/>
                  </a:cubicBezTo>
                  <a:cubicBezTo>
                    <a:pt x="233" y="2033"/>
                    <a:pt x="248" y="2040"/>
                    <a:pt x="262" y="2040"/>
                  </a:cubicBezTo>
                  <a:cubicBezTo>
                    <a:pt x="277" y="2040"/>
                    <a:pt x="292" y="2033"/>
                    <a:pt x="292" y="2019"/>
                  </a:cubicBezTo>
                  <a:cubicBezTo>
                    <a:pt x="292" y="1350"/>
                    <a:pt x="145" y="682"/>
                    <a:pt x="29" y="13"/>
                  </a:cubicBezTo>
                  <a:cubicBezTo>
                    <a:pt x="29" y="4"/>
                    <a:pt x="26" y="1"/>
                    <a:pt x="2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28"/>
            <p:cNvSpPr/>
            <p:nvPr/>
          </p:nvSpPr>
          <p:spPr>
            <a:xfrm>
              <a:off x="1423444" y="3498052"/>
              <a:ext cx="8887" cy="84829"/>
            </a:xfrm>
            <a:custGeom>
              <a:avLst/>
              <a:gdLst/>
              <a:ahLst/>
              <a:cxnLst/>
              <a:rect l="l" t="t" r="r" b="b"/>
              <a:pathLst>
                <a:path w="233" h="2224" extrusionOk="0">
                  <a:moveTo>
                    <a:pt x="15" y="1"/>
                  </a:moveTo>
                  <a:cubicBezTo>
                    <a:pt x="8" y="1"/>
                    <a:pt x="1" y="8"/>
                    <a:pt x="1" y="23"/>
                  </a:cubicBezTo>
                  <a:cubicBezTo>
                    <a:pt x="87" y="749"/>
                    <a:pt x="117" y="1476"/>
                    <a:pt x="175" y="2201"/>
                  </a:cubicBezTo>
                  <a:cubicBezTo>
                    <a:pt x="175" y="2216"/>
                    <a:pt x="189" y="2224"/>
                    <a:pt x="204" y="2224"/>
                  </a:cubicBezTo>
                  <a:cubicBezTo>
                    <a:pt x="218" y="2224"/>
                    <a:pt x="233" y="2216"/>
                    <a:pt x="233" y="2201"/>
                  </a:cubicBezTo>
                  <a:lnTo>
                    <a:pt x="233" y="2115"/>
                  </a:lnTo>
                  <a:cubicBezTo>
                    <a:pt x="175" y="1418"/>
                    <a:pt x="117" y="721"/>
                    <a:pt x="28" y="23"/>
                  </a:cubicBezTo>
                  <a:cubicBezTo>
                    <a:pt x="28" y="8"/>
                    <a:pt x="21" y="1"/>
                    <a:pt x="15"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28"/>
            <p:cNvSpPr/>
            <p:nvPr/>
          </p:nvSpPr>
          <p:spPr>
            <a:xfrm>
              <a:off x="1441180" y="3514454"/>
              <a:ext cx="4463" cy="48479"/>
            </a:xfrm>
            <a:custGeom>
              <a:avLst/>
              <a:gdLst/>
              <a:ahLst/>
              <a:cxnLst/>
              <a:rect l="l" t="t" r="r" b="b"/>
              <a:pathLst>
                <a:path w="117" h="1271" extrusionOk="0">
                  <a:moveTo>
                    <a:pt x="0" y="0"/>
                  </a:moveTo>
                  <a:cubicBezTo>
                    <a:pt x="0" y="407"/>
                    <a:pt x="28" y="842"/>
                    <a:pt x="86" y="1248"/>
                  </a:cubicBezTo>
                  <a:cubicBezTo>
                    <a:pt x="86" y="1263"/>
                    <a:pt x="94" y="1271"/>
                    <a:pt x="102" y="1271"/>
                  </a:cubicBezTo>
                  <a:cubicBezTo>
                    <a:pt x="109" y="1271"/>
                    <a:pt x="117" y="1263"/>
                    <a:pt x="117" y="1248"/>
                  </a:cubicBezTo>
                  <a:cubicBezTo>
                    <a:pt x="59" y="842"/>
                    <a:pt x="28" y="407"/>
                    <a:pt x="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28"/>
            <p:cNvSpPr/>
            <p:nvPr/>
          </p:nvSpPr>
          <p:spPr>
            <a:xfrm>
              <a:off x="1446672" y="3502477"/>
              <a:ext cx="5645" cy="61257"/>
            </a:xfrm>
            <a:custGeom>
              <a:avLst/>
              <a:gdLst/>
              <a:ahLst/>
              <a:cxnLst/>
              <a:rect l="l" t="t" r="r" b="b"/>
              <a:pathLst>
                <a:path w="148" h="1606" extrusionOk="0">
                  <a:moveTo>
                    <a:pt x="30" y="1"/>
                  </a:moveTo>
                  <a:cubicBezTo>
                    <a:pt x="15" y="1"/>
                    <a:pt x="1" y="8"/>
                    <a:pt x="1" y="24"/>
                  </a:cubicBezTo>
                  <a:cubicBezTo>
                    <a:pt x="31" y="547"/>
                    <a:pt x="59" y="1070"/>
                    <a:pt x="89" y="1562"/>
                  </a:cubicBezTo>
                  <a:cubicBezTo>
                    <a:pt x="89" y="1591"/>
                    <a:pt x="103" y="1606"/>
                    <a:pt x="118" y="1606"/>
                  </a:cubicBezTo>
                  <a:cubicBezTo>
                    <a:pt x="132" y="1606"/>
                    <a:pt x="147" y="1591"/>
                    <a:pt x="147" y="1562"/>
                  </a:cubicBezTo>
                  <a:cubicBezTo>
                    <a:pt x="117" y="1039"/>
                    <a:pt x="89" y="547"/>
                    <a:pt x="59" y="24"/>
                  </a:cubicBezTo>
                  <a:cubicBezTo>
                    <a:pt x="59" y="8"/>
                    <a:pt x="44" y="1"/>
                    <a:pt x="3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28"/>
            <p:cNvSpPr/>
            <p:nvPr/>
          </p:nvSpPr>
          <p:spPr>
            <a:xfrm>
              <a:off x="1446672" y="3566480"/>
              <a:ext cx="3395" cy="2250"/>
            </a:xfrm>
            <a:custGeom>
              <a:avLst/>
              <a:gdLst/>
              <a:ahLst/>
              <a:cxnLst/>
              <a:rect l="l" t="t" r="r" b="b"/>
              <a:pathLst>
                <a:path w="89" h="59" extrusionOk="0">
                  <a:moveTo>
                    <a:pt x="1" y="1"/>
                  </a:moveTo>
                  <a:lnTo>
                    <a:pt x="1" y="59"/>
                  </a:lnTo>
                  <a:cubicBezTo>
                    <a:pt x="89" y="59"/>
                    <a:pt x="89" y="1"/>
                    <a:pt x="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28"/>
            <p:cNvSpPr/>
            <p:nvPr/>
          </p:nvSpPr>
          <p:spPr>
            <a:xfrm>
              <a:off x="1309245" y="3649172"/>
              <a:ext cx="13045" cy="34214"/>
            </a:xfrm>
            <a:custGeom>
              <a:avLst/>
              <a:gdLst/>
              <a:ahLst/>
              <a:cxnLst/>
              <a:rect l="l" t="t" r="r" b="b"/>
              <a:pathLst>
                <a:path w="342" h="897" extrusionOk="0">
                  <a:moveTo>
                    <a:pt x="303" y="0"/>
                  </a:moveTo>
                  <a:cubicBezTo>
                    <a:pt x="296" y="0"/>
                    <a:pt x="291" y="4"/>
                    <a:pt x="291" y="13"/>
                  </a:cubicBezTo>
                  <a:lnTo>
                    <a:pt x="117" y="536"/>
                  </a:lnTo>
                  <a:cubicBezTo>
                    <a:pt x="89" y="622"/>
                    <a:pt x="1" y="768"/>
                    <a:pt x="59" y="885"/>
                  </a:cubicBezTo>
                  <a:cubicBezTo>
                    <a:pt x="59" y="893"/>
                    <a:pt x="64" y="896"/>
                    <a:pt x="70" y="896"/>
                  </a:cubicBezTo>
                  <a:cubicBezTo>
                    <a:pt x="85" y="896"/>
                    <a:pt x="109" y="876"/>
                    <a:pt x="89" y="854"/>
                  </a:cubicBezTo>
                  <a:cubicBezTo>
                    <a:pt x="59" y="768"/>
                    <a:pt x="175" y="506"/>
                    <a:pt x="205" y="420"/>
                  </a:cubicBezTo>
                  <a:cubicBezTo>
                    <a:pt x="233" y="273"/>
                    <a:pt x="291" y="157"/>
                    <a:pt x="321" y="41"/>
                  </a:cubicBezTo>
                  <a:cubicBezTo>
                    <a:pt x="341" y="21"/>
                    <a:pt x="318" y="0"/>
                    <a:pt x="303"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28"/>
            <p:cNvSpPr/>
            <p:nvPr/>
          </p:nvSpPr>
          <p:spPr>
            <a:xfrm>
              <a:off x="1330338" y="3651842"/>
              <a:ext cx="3318" cy="2289"/>
            </a:xfrm>
            <a:custGeom>
              <a:avLst/>
              <a:gdLst/>
              <a:ahLst/>
              <a:cxnLst/>
              <a:rect l="l" t="t" r="r" b="b"/>
              <a:pathLst>
                <a:path w="87" h="60" extrusionOk="0">
                  <a:moveTo>
                    <a:pt x="1" y="1"/>
                  </a:moveTo>
                  <a:lnTo>
                    <a:pt x="1" y="59"/>
                  </a:lnTo>
                  <a:cubicBezTo>
                    <a:pt x="87" y="59"/>
                    <a:pt x="87" y="1"/>
                    <a:pt x="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28"/>
            <p:cNvSpPr/>
            <p:nvPr/>
          </p:nvSpPr>
          <p:spPr>
            <a:xfrm>
              <a:off x="1343955" y="3640780"/>
              <a:ext cx="9650" cy="64613"/>
            </a:xfrm>
            <a:custGeom>
              <a:avLst/>
              <a:gdLst/>
              <a:ahLst/>
              <a:cxnLst/>
              <a:rect l="l" t="t" r="r" b="b"/>
              <a:pathLst>
                <a:path w="253" h="1694" extrusionOk="0">
                  <a:moveTo>
                    <a:pt x="225" y="0"/>
                  </a:moveTo>
                  <a:lnTo>
                    <a:pt x="225" y="0"/>
                  </a:lnTo>
                  <a:cubicBezTo>
                    <a:pt x="109" y="349"/>
                    <a:pt x="109" y="698"/>
                    <a:pt x="79" y="1046"/>
                  </a:cubicBezTo>
                  <a:cubicBezTo>
                    <a:pt x="51" y="1163"/>
                    <a:pt x="20" y="1307"/>
                    <a:pt x="20" y="1453"/>
                  </a:cubicBezTo>
                  <a:lnTo>
                    <a:pt x="20" y="1539"/>
                  </a:lnTo>
                  <a:cubicBezTo>
                    <a:pt x="1" y="1561"/>
                    <a:pt x="24" y="1581"/>
                    <a:pt x="39" y="1581"/>
                  </a:cubicBezTo>
                  <a:cubicBezTo>
                    <a:pt x="46" y="1581"/>
                    <a:pt x="51" y="1578"/>
                    <a:pt x="51" y="1569"/>
                  </a:cubicBezTo>
                  <a:cubicBezTo>
                    <a:pt x="79" y="1628"/>
                    <a:pt x="109" y="1655"/>
                    <a:pt x="167" y="1686"/>
                  </a:cubicBezTo>
                  <a:cubicBezTo>
                    <a:pt x="172" y="1691"/>
                    <a:pt x="178" y="1693"/>
                    <a:pt x="183" y="1693"/>
                  </a:cubicBezTo>
                  <a:cubicBezTo>
                    <a:pt x="204" y="1693"/>
                    <a:pt x="219" y="1655"/>
                    <a:pt x="195" y="1655"/>
                  </a:cubicBezTo>
                  <a:cubicBezTo>
                    <a:pt x="109" y="1628"/>
                    <a:pt x="109" y="1453"/>
                    <a:pt x="79" y="1395"/>
                  </a:cubicBezTo>
                  <a:cubicBezTo>
                    <a:pt x="137" y="1105"/>
                    <a:pt x="195" y="814"/>
                    <a:pt x="253" y="493"/>
                  </a:cubicBezTo>
                  <a:cubicBezTo>
                    <a:pt x="253" y="479"/>
                    <a:pt x="238" y="472"/>
                    <a:pt x="224" y="472"/>
                  </a:cubicBezTo>
                  <a:cubicBezTo>
                    <a:pt x="209" y="472"/>
                    <a:pt x="195" y="479"/>
                    <a:pt x="195" y="493"/>
                  </a:cubicBezTo>
                  <a:lnTo>
                    <a:pt x="109" y="1016"/>
                  </a:lnTo>
                  <a:cubicBezTo>
                    <a:pt x="109" y="958"/>
                    <a:pt x="109" y="872"/>
                    <a:pt x="137" y="784"/>
                  </a:cubicBezTo>
                  <a:cubicBezTo>
                    <a:pt x="137" y="523"/>
                    <a:pt x="167" y="261"/>
                    <a:pt x="22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28"/>
            <p:cNvSpPr/>
            <p:nvPr/>
          </p:nvSpPr>
          <p:spPr>
            <a:xfrm>
              <a:off x="1354749" y="3641848"/>
              <a:ext cx="3318" cy="2250"/>
            </a:xfrm>
            <a:custGeom>
              <a:avLst/>
              <a:gdLst/>
              <a:ahLst/>
              <a:cxnLst/>
              <a:rect l="l" t="t" r="r" b="b"/>
              <a:pathLst>
                <a:path w="87" h="59" extrusionOk="0">
                  <a:moveTo>
                    <a:pt x="0" y="0"/>
                  </a:moveTo>
                  <a:lnTo>
                    <a:pt x="0" y="58"/>
                  </a:lnTo>
                  <a:cubicBezTo>
                    <a:pt x="86" y="58"/>
                    <a:pt x="86" y="0"/>
                    <a:pt x="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28"/>
            <p:cNvSpPr/>
            <p:nvPr/>
          </p:nvSpPr>
          <p:spPr>
            <a:xfrm>
              <a:off x="1359174" y="3659089"/>
              <a:ext cx="7743" cy="45733"/>
            </a:xfrm>
            <a:custGeom>
              <a:avLst/>
              <a:gdLst/>
              <a:ahLst/>
              <a:cxnLst/>
              <a:rect l="l" t="t" r="r" b="b"/>
              <a:pathLst>
                <a:path w="203" h="1199" extrusionOk="0">
                  <a:moveTo>
                    <a:pt x="173" y="1"/>
                  </a:moveTo>
                  <a:cubicBezTo>
                    <a:pt x="164" y="1"/>
                    <a:pt x="155" y="4"/>
                    <a:pt x="144" y="13"/>
                  </a:cubicBezTo>
                  <a:cubicBezTo>
                    <a:pt x="117" y="246"/>
                    <a:pt x="86" y="450"/>
                    <a:pt x="58" y="683"/>
                  </a:cubicBezTo>
                  <a:cubicBezTo>
                    <a:pt x="28" y="857"/>
                    <a:pt x="0" y="1001"/>
                    <a:pt x="28" y="1175"/>
                  </a:cubicBezTo>
                  <a:cubicBezTo>
                    <a:pt x="28" y="1191"/>
                    <a:pt x="43" y="1198"/>
                    <a:pt x="57" y="1198"/>
                  </a:cubicBezTo>
                  <a:cubicBezTo>
                    <a:pt x="72" y="1198"/>
                    <a:pt x="86" y="1191"/>
                    <a:pt x="86" y="1175"/>
                  </a:cubicBezTo>
                  <a:cubicBezTo>
                    <a:pt x="28" y="799"/>
                    <a:pt x="144" y="392"/>
                    <a:pt x="203" y="13"/>
                  </a:cubicBezTo>
                  <a:cubicBezTo>
                    <a:pt x="203" y="13"/>
                    <a:pt x="190" y="1"/>
                    <a:pt x="173"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28"/>
            <p:cNvSpPr/>
            <p:nvPr/>
          </p:nvSpPr>
          <p:spPr>
            <a:xfrm>
              <a:off x="1396858" y="3651003"/>
              <a:ext cx="6446" cy="76552"/>
            </a:xfrm>
            <a:custGeom>
              <a:avLst/>
              <a:gdLst/>
              <a:ahLst/>
              <a:cxnLst/>
              <a:rect l="l" t="t" r="r" b="b"/>
              <a:pathLst>
                <a:path w="169" h="2007" extrusionOk="0">
                  <a:moveTo>
                    <a:pt x="130" y="0"/>
                  </a:moveTo>
                  <a:cubicBezTo>
                    <a:pt x="123" y="0"/>
                    <a:pt x="116" y="8"/>
                    <a:pt x="116" y="23"/>
                  </a:cubicBezTo>
                  <a:cubicBezTo>
                    <a:pt x="86" y="458"/>
                    <a:pt x="28" y="895"/>
                    <a:pt x="28" y="1329"/>
                  </a:cubicBezTo>
                  <a:cubicBezTo>
                    <a:pt x="28" y="1504"/>
                    <a:pt x="0" y="1678"/>
                    <a:pt x="28" y="1852"/>
                  </a:cubicBezTo>
                  <a:cubicBezTo>
                    <a:pt x="58" y="1910"/>
                    <a:pt x="58" y="1941"/>
                    <a:pt x="116" y="1999"/>
                  </a:cubicBezTo>
                  <a:cubicBezTo>
                    <a:pt x="122" y="2004"/>
                    <a:pt x="127" y="2006"/>
                    <a:pt x="132" y="2006"/>
                  </a:cubicBezTo>
                  <a:cubicBezTo>
                    <a:pt x="153" y="2006"/>
                    <a:pt x="169" y="1963"/>
                    <a:pt x="144" y="1941"/>
                  </a:cubicBezTo>
                  <a:cubicBezTo>
                    <a:pt x="86" y="1883"/>
                    <a:pt x="86" y="1620"/>
                    <a:pt x="86" y="1534"/>
                  </a:cubicBezTo>
                  <a:lnTo>
                    <a:pt x="86" y="1039"/>
                  </a:lnTo>
                  <a:cubicBezTo>
                    <a:pt x="86" y="690"/>
                    <a:pt x="116" y="372"/>
                    <a:pt x="144" y="23"/>
                  </a:cubicBezTo>
                  <a:cubicBezTo>
                    <a:pt x="144" y="8"/>
                    <a:pt x="137" y="0"/>
                    <a:pt x="13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28"/>
            <p:cNvSpPr/>
            <p:nvPr/>
          </p:nvSpPr>
          <p:spPr>
            <a:xfrm>
              <a:off x="1405707" y="3671218"/>
              <a:ext cx="10794" cy="55764"/>
            </a:xfrm>
            <a:custGeom>
              <a:avLst/>
              <a:gdLst/>
              <a:ahLst/>
              <a:cxnLst/>
              <a:rect l="l" t="t" r="r" b="b"/>
              <a:pathLst>
                <a:path w="283" h="1462" extrusionOk="0">
                  <a:moveTo>
                    <a:pt x="102" y="0"/>
                  </a:moveTo>
                  <a:cubicBezTo>
                    <a:pt x="94" y="0"/>
                    <a:pt x="87" y="15"/>
                    <a:pt x="87" y="44"/>
                  </a:cubicBezTo>
                  <a:cubicBezTo>
                    <a:pt x="59" y="481"/>
                    <a:pt x="1" y="1032"/>
                    <a:pt x="175" y="1439"/>
                  </a:cubicBezTo>
                  <a:cubicBezTo>
                    <a:pt x="189" y="1454"/>
                    <a:pt x="203" y="1461"/>
                    <a:pt x="218" y="1461"/>
                  </a:cubicBezTo>
                  <a:cubicBezTo>
                    <a:pt x="233" y="1461"/>
                    <a:pt x="247" y="1454"/>
                    <a:pt x="261" y="1439"/>
                  </a:cubicBezTo>
                  <a:lnTo>
                    <a:pt x="261" y="1380"/>
                  </a:lnTo>
                  <a:cubicBezTo>
                    <a:pt x="282" y="1361"/>
                    <a:pt x="260" y="1340"/>
                    <a:pt x="245" y="1340"/>
                  </a:cubicBezTo>
                  <a:cubicBezTo>
                    <a:pt x="238" y="1340"/>
                    <a:pt x="233" y="1344"/>
                    <a:pt x="233" y="1353"/>
                  </a:cubicBezTo>
                  <a:cubicBezTo>
                    <a:pt x="87" y="946"/>
                    <a:pt x="117" y="451"/>
                    <a:pt x="117" y="44"/>
                  </a:cubicBezTo>
                  <a:cubicBezTo>
                    <a:pt x="117" y="15"/>
                    <a:pt x="109" y="0"/>
                    <a:pt x="10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28"/>
            <p:cNvSpPr/>
            <p:nvPr/>
          </p:nvSpPr>
          <p:spPr>
            <a:xfrm>
              <a:off x="1424512" y="3669845"/>
              <a:ext cx="4463" cy="48975"/>
            </a:xfrm>
            <a:custGeom>
              <a:avLst/>
              <a:gdLst/>
              <a:ahLst/>
              <a:cxnLst/>
              <a:rect l="l" t="t" r="r" b="b"/>
              <a:pathLst>
                <a:path w="117" h="1284" extrusionOk="0">
                  <a:moveTo>
                    <a:pt x="60" y="1"/>
                  </a:moveTo>
                  <a:cubicBezTo>
                    <a:pt x="45" y="1"/>
                    <a:pt x="31" y="8"/>
                    <a:pt x="31" y="22"/>
                  </a:cubicBezTo>
                  <a:cubicBezTo>
                    <a:pt x="31" y="429"/>
                    <a:pt x="0" y="835"/>
                    <a:pt x="31" y="1242"/>
                  </a:cubicBezTo>
                  <a:cubicBezTo>
                    <a:pt x="31" y="1264"/>
                    <a:pt x="45" y="1284"/>
                    <a:pt x="64" y="1284"/>
                  </a:cubicBezTo>
                  <a:cubicBezTo>
                    <a:pt x="71" y="1284"/>
                    <a:pt x="80" y="1280"/>
                    <a:pt x="89" y="1272"/>
                  </a:cubicBezTo>
                  <a:cubicBezTo>
                    <a:pt x="117" y="1242"/>
                    <a:pt x="89" y="1214"/>
                    <a:pt x="59" y="1214"/>
                  </a:cubicBezTo>
                  <a:cubicBezTo>
                    <a:pt x="117" y="1184"/>
                    <a:pt x="59" y="719"/>
                    <a:pt x="59" y="633"/>
                  </a:cubicBezTo>
                  <a:cubicBezTo>
                    <a:pt x="59" y="429"/>
                    <a:pt x="59" y="226"/>
                    <a:pt x="89" y="22"/>
                  </a:cubicBezTo>
                  <a:cubicBezTo>
                    <a:pt x="89" y="8"/>
                    <a:pt x="74" y="1"/>
                    <a:pt x="6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5" name="Google Shape;2945;p28"/>
            <p:cNvSpPr/>
            <p:nvPr/>
          </p:nvSpPr>
          <p:spPr>
            <a:xfrm>
              <a:off x="1433361" y="3665725"/>
              <a:ext cx="4501" cy="52103"/>
            </a:xfrm>
            <a:custGeom>
              <a:avLst/>
              <a:gdLst/>
              <a:ahLst/>
              <a:cxnLst/>
              <a:rect l="l" t="t" r="r" b="b"/>
              <a:pathLst>
                <a:path w="118" h="1366" extrusionOk="0">
                  <a:moveTo>
                    <a:pt x="60" y="0"/>
                  </a:moveTo>
                  <a:cubicBezTo>
                    <a:pt x="46" y="0"/>
                    <a:pt x="31" y="15"/>
                    <a:pt x="31" y="44"/>
                  </a:cubicBezTo>
                  <a:cubicBezTo>
                    <a:pt x="31" y="478"/>
                    <a:pt x="1" y="885"/>
                    <a:pt x="59" y="1322"/>
                  </a:cubicBezTo>
                  <a:cubicBezTo>
                    <a:pt x="59" y="1351"/>
                    <a:pt x="74" y="1366"/>
                    <a:pt x="88" y="1366"/>
                  </a:cubicBezTo>
                  <a:cubicBezTo>
                    <a:pt x="103" y="1366"/>
                    <a:pt x="117" y="1351"/>
                    <a:pt x="117" y="1322"/>
                  </a:cubicBezTo>
                  <a:cubicBezTo>
                    <a:pt x="59" y="885"/>
                    <a:pt x="89" y="451"/>
                    <a:pt x="89" y="44"/>
                  </a:cubicBezTo>
                  <a:cubicBezTo>
                    <a:pt x="89" y="15"/>
                    <a:pt x="75" y="0"/>
                    <a:pt x="6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6" name="Google Shape;2946;p28"/>
            <p:cNvSpPr/>
            <p:nvPr/>
          </p:nvSpPr>
          <p:spPr>
            <a:xfrm>
              <a:off x="1443392" y="3673163"/>
              <a:ext cx="5531" cy="44932"/>
            </a:xfrm>
            <a:custGeom>
              <a:avLst/>
              <a:gdLst/>
              <a:ahLst/>
              <a:cxnLst/>
              <a:rect l="l" t="t" r="r" b="b"/>
              <a:pathLst>
                <a:path w="145" h="1178" extrusionOk="0">
                  <a:moveTo>
                    <a:pt x="116" y="0"/>
                  </a:moveTo>
                  <a:cubicBezTo>
                    <a:pt x="101" y="0"/>
                    <a:pt x="87" y="8"/>
                    <a:pt x="87" y="23"/>
                  </a:cubicBezTo>
                  <a:cubicBezTo>
                    <a:pt x="87" y="400"/>
                    <a:pt x="87" y="779"/>
                    <a:pt x="1" y="1155"/>
                  </a:cubicBezTo>
                  <a:cubicBezTo>
                    <a:pt x="1" y="1170"/>
                    <a:pt x="15" y="1178"/>
                    <a:pt x="30" y="1178"/>
                  </a:cubicBezTo>
                  <a:cubicBezTo>
                    <a:pt x="44" y="1178"/>
                    <a:pt x="59" y="1170"/>
                    <a:pt x="59" y="1155"/>
                  </a:cubicBezTo>
                  <a:cubicBezTo>
                    <a:pt x="145" y="779"/>
                    <a:pt x="145" y="400"/>
                    <a:pt x="145" y="23"/>
                  </a:cubicBezTo>
                  <a:cubicBezTo>
                    <a:pt x="145" y="8"/>
                    <a:pt x="130" y="0"/>
                    <a:pt x="11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28"/>
            <p:cNvSpPr/>
            <p:nvPr/>
          </p:nvSpPr>
          <p:spPr>
            <a:xfrm>
              <a:off x="1198441" y="3575634"/>
              <a:ext cx="14456" cy="52560"/>
            </a:xfrm>
            <a:custGeom>
              <a:avLst/>
              <a:gdLst/>
              <a:ahLst/>
              <a:cxnLst/>
              <a:rect l="l" t="t" r="r" b="b"/>
              <a:pathLst>
                <a:path w="379" h="1378" extrusionOk="0">
                  <a:moveTo>
                    <a:pt x="360" y="1"/>
                  </a:moveTo>
                  <a:cubicBezTo>
                    <a:pt x="349" y="1"/>
                    <a:pt x="335" y="8"/>
                    <a:pt x="321" y="23"/>
                  </a:cubicBezTo>
                  <a:cubicBezTo>
                    <a:pt x="263" y="284"/>
                    <a:pt x="205" y="574"/>
                    <a:pt x="116" y="837"/>
                  </a:cubicBezTo>
                  <a:cubicBezTo>
                    <a:pt x="88" y="1011"/>
                    <a:pt x="0" y="1185"/>
                    <a:pt x="30" y="1360"/>
                  </a:cubicBezTo>
                  <a:cubicBezTo>
                    <a:pt x="42" y="1371"/>
                    <a:pt x="58" y="1378"/>
                    <a:pt x="74" y="1378"/>
                  </a:cubicBezTo>
                  <a:cubicBezTo>
                    <a:pt x="96" y="1378"/>
                    <a:pt x="116" y="1364"/>
                    <a:pt x="116" y="1330"/>
                  </a:cubicBezTo>
                  <a:cubicBezTo>
                    <a:pt x="58" y="1127"/>
                    <a:pt x="174" y="865"/>
                    <a:pt x="232" y="690"/>
                  </a:cubicBezTo>
                  <a:cubicBezTo>
                    <a:pt x="263" y="458"/>
                    <a:pt x="321" y="256"/>
                    <a:pt x="379" y="23"/>
                  </a:cubicBezTo>
                  <a:cubicBezTo>
                    <a:pt x="379" y="8"/>
                    <a:pt x="371" y="1"/>
                    <a:pt x="36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28"/>
            <p:cNvSpPr/>
            <p:nvPr/>
          </p:nvSpPr>
          <p:spPr>
            <a:xfrm>
              <a:off x="1165181" y="3655427"/>
              <a:ext cx="2250" cy="12778"/>
            </a:xfrm>
            <a:custGeom>
              <a:avLst/>
              <a:gdLst/>
              <a:ahLst/>
              <a:cxnLst/>
              <a:rect l="l" t="t" r="r" b="b"/>
              <a:pathLst>
                <a:path w="59" h="335" extrusionOk="0">
                  <a:moveTo>
                    <a:pt x="29" y="1"/>
                  </a:moveTo>
                  <a:cubicBezTo>
                    <a:pt x="15" y="1"/>
                    <a:pt x="0" y="8"/>
                    <a:pt x="0" y="23"/>
                  </a:cubicBezTo>
                  <a:lnTo>
                    <a:pt x="0" y="314"/>
                  </a:lnTo>
                  <a:cubicBezTo>
                    <a:pt x="0" y="328"/>
                    <a:pt x="15" y="335"/>
                    <a:pt x="29" y="335"/>
                  </a:cubicBezTo>
                  <a:cubicBezTo>
                    <a:pt x="44" y="335"/>
                    <a:pt x="58" y="328"/>
                    <a:pt x="58" y="314"/>
                  </a:cubicBezTo>
                  <a:lnTo>
                    <a:pt x="58" y="23"/>
                  </a:lnTo>
                  <a:cubicBezTo>
                    <a:pt x="58" y="8"/>
                    <a:pt x="44" y="1"/>
                    <a:pt x="2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28"/>
            <p:cNvSpPr/>
            <p:nvPr/>
          </p:nvSpPr>
          <p:spPr>
            <a:xfrm>
              <a:off x="1188486" y="3683957"/>
              <a:ext cx="3318" cy="2250"/>
            </a:xfrm>
            <a:custGeom>
              <a:avLst/>
              <a:gdLst/>
              <a:ahLst/>
              <a:cxnLst/>
              <a:rect l="l" t="t" r="r" b="b"/>
              <a:pathLst>
                <a:path w="87" h="59" extrusionOk="0">
                  <a:moveTo>
                    <a:pt x="87" y="0"/>
                  </a:moveTo>
                  <a:cubicBezTo>
                    <a:pt x="1" y="0"/>
                    <a:pt x="1" y="59"/>
                    <a:pt x="87" y="59"/>
                  </a:cubicBezTo>
                  <a:lnTo>
                    <a:pt x="87" y="0"/>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28"/>
            <p:cNvSpPr/>
            <p:nvPr/>
          </p:nvSpPr>
          <p:spPr>
            <a:xfrm>
              <a:off x="1493206" y="3813679"/>
              <a:ext cx="3433" cy="2250"/>
            </a:xfrm>
            <a:custGeom>
              <a:avLst/>
              <a:gdLst/>
              <a:ahLst/>
              <a:cxnLst/>
              <a:rect l="l" t="t" r="r" b="b"/>
              <a:pathLst>
                <a:path w="90" h="59" extrusionOk="0">
                  <a:moveTo>
                    <a:pt x="1" y="0"/>
                  </a:moveTo>
                  <a:lnTo>
                    <a:pt x="1" y="58"/>
                  </a:lnTo>
                  <a:cubicBezTo>
                    <a:pt x="89" y="58"/>
                    <a:pt x="89" y="0"/>
                    <a:pt x="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28"/>
            <p:cNvSpPr/>
            <p:nvPr/>
          </p:nvSpPr>
          <p:spPr>
            <a:xfrm>
              <a:off x="1489926" y="3766650"/>
              <a:ext cx="12206" cy="22008"/>
            </a:xfrm>
            <a:custGeom>
              <a:avLst/>
              <a:gdLst/>
              <a:ahLst/>
              <a:cxnLst/>
              <a:rect l="l" t="t" r="r" b="b"/>
              <a:pathLst>
                <a:path w="320" h="577" extrusionOk="0">
                  <a:moveTo>
                    <a:pt x="287" y="0"/>
                  </a:moveTo>
                  <a:cubicBezTo>
                    <a:pt x="279" y="0"/>
                    <a:pt x="270" y="4"/>
                    <a:pt x="261" y="13"/>
                  </a:cubicBezTo>
                  <a:cubicBezTo>
                    <a:pt x="203" y="187"/>
                    <a:pt x="117" y="331"/>
                    <a:pt x="29" y="478"/>
                  </a:cubicBezTo>
                  <a:cubicBezTo>
                    <a:pt x="29" y="478"/>
                    <a:pt x="1" y="478"/>
                    <a:pt x="1" y="506"/>
                  </a:cubicBezTo>
                  <a:lnTo>
                    <a:pt x="1" y="536"/>
                  </a:lnTo>
                  <a:cubicBezTo>
                    <a:pt x="1" y="555"/>
                    <a:pt x="30" y="576"/>
                    <a:pt x="47" y="576"/>
                  </a:cubicBezTo>
                  <a:cubicBezTo>
                    <a:pt x="54" y="576"/>
                    <a:pt x="59" y="573"/>
                    <a:pt x="59" y="564"/>
                  </a:cubicBezTo>
                  <a:lnTo>
                    <a:pt x="319" y="41"/>
                  </a:lnTo>
                  <a:cubicBezTo>
                    <a:pt x="319" y="21"/>
                    <a:pt x="306" y="0"/>
                    <a:pt x="28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28"/>
            <p:cNvSpPr/>
            <p:nvPr/>
          </p:nvSpPr>
          <p:spPr>
            <a:xfrm>
              <a:off x="1501331" y="3763751"/>
              <a:ext cx="13045" cy="24907"/>
            </a:xfrm>
            <a:custGeom>
              <a:avLst/>
              <a:gdLst/>
              <a:ahLst/>
              <a:cxnLst/>
              <a:rect l="l" t="t" r="r" b="b"/>
              <a:pathLst>
                <a:path w="342" h="653" extrusionOk="0">
                  <a:moveTo>
                    <a:pt x="283" y="0"/>
                  </a:moveTo>
                  <a:cubicBezTo>
                    <a:pt x="195" y="233"/>
                    <a:pt x="137" y="437"/>
                    <a:pt x="20" y="612"/>
                  </a:cubicBezTo>
                  <a:cubicBezTo>
                    <a:pt x="1" y="631"/>
                    <a:pt x="24" y="652"/>
                    <a:pt x="39" y="652"/>
                  </a:cubicBezTo>
                  <a:cubicBezTo>
                    <a:pt x="46" y="652"/>
                    <a:pt x="51" y="649"/>
                    <a:pt x="51" y="640"/>
                  </a:cubicBezTo>
                  <a:cubicBezTo>
                    <a:pt x="195" y="465"/>
                    <a:pt x="253" y="233"/>
                    <a:pt x="341" y="31"/>
                  </a:cubicBezTo>
                  <a:cubicBezTo>
                    <a:pt x="341" y="0"/>
                    <a:pt x="311" y="0"/>
                    <a:pt x="283"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28"/>
            <p:cNvSpPr/>
            <p:nvPr/>
          </p:nvSpPr>
          <p:spPr>
            <a:xfrm>
              <a:off x="1507662" y="3765277"/>
              <a:ext cx="12206" cy="30018"/>
            </a:xfrm>
            <a:custGeom>
              <a:avLst/>
              <a:gdLst/>
              <a:ahLst/>
              <a:cxnLst/>
              <a:rect l="l" t="t" r="r" b="b"/>
              <a:pathLst>
                <a:path w="320" h="787" extrusionOk="0">
                  <a:moveTo>
                    <a:pt x="295" y="0"/>
                  </a:moveTo>
                  <a:cubicBezTo>
                    <a:pt x="285" y="0"/>
                    <a:pt x="274" y="7"/>
                    <a:pt x="261" y="19"/>
                  </a:cubicBezTo>
                  <a:cubicBezTo>
                    <a:pt x="175" y="251"/>
                    <a:pt x="117" y="514"/>
                    <a:pt x="1" y="746"/>
                  </a:cubicBezTo>
                  <a:cubicBezTo>
                    <a:pt x="1" y="766"/>
                    <a:pt x="30" y="787"/>
                    <a:pt x="47" y="787"/>
                  </a:cubicBezTo>
                  <a:cubicBezTo>
                    <a:pt x="54" y="787"/>
                    <a:pt x="59" y="783"/>
                    <a:pt x="59" y="774"/>
                  </a:cubicBezTo>
                  <a:cubicBezTo>
                    <a:pt x="175" y="542"/>
                    <a:pt x="233" y="281"/>
                    <a:pt x="319" y="49"/>
                  </a:cubicBezTo>
                  <a:cubicBezTo>
                    <a:pt x="319" y="14"/>
                    <a:pt x="310" y="0"/>
                    <a:pt x="29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28"/>
            <p:cNvSpPr/>
            <p:nvPr/>
          </p:nvSpPr>
          <p:spPr>
            <a:xfrm>
              <a:off x="1609617" y="3769320"/>
              <a:ext cx="3318" cy="2250"/>
            </a:xfrm>
            <a:custGeom>
              <a:avLst/>
              <a:gdLst/>
              <a:ahLst/>
              <a:cxnLst/>
              <a:rect l="l" t="t" r="r" b="b"/>
              <a:pathLst>
                <a:path w="87" h="59" extrusionOk="0">
                  <a:moveTo>
                    <a:pt x="1" y="1"/>
                  </a:moveTo>
                  <a:lnTo>
                    <a:pt x="1" y="59"/>
                  </a:lnTo>
                  <a:cubicBezTo>
                    <a:pt x="87" y="59"/>
                    <a:pt x="87" y="1"/>
                    <a:pt x="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5" name="Google Shape;2955;p28"/>
            <p:cNvSpPr/>
            <p:nvPr/>
          </p:nvSpPr>
          <p:spPr>
            <a:xfrm>
              <a:off x="1493206" y="3536614"/>
              <a:ext cx="3433" cy="2250"/>
            </a:xfrm>
            <a:custGeom>
              <a:avLst/>
              <a:gdLst/>
              <a:ahLst/>
              <a:cxnLst/>
              <a:rect l="l" t="t" r="r" b="b"/>
              <a:pathLst>
                <a:path w="90" h="59" extrusionOk="0">
                  <a:moveTo>
                    <a:pt x="89" y="0"/>
                  </a:moveTo>
                  <a:cubicBezTo>
                    <a:pt x="1" y="0"/>
                    <a:pt x="1" y="58"/>
                    <a:pt x="89" y="58"/>
                  </a:cubicBezTo>
                  <a:lnTo>
                    <a:pt x="89" y="0"/>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6" name="Google Shape;2956;p28"/>
            <p:cNvSpPr/>
            <p:nvPr/>
          </p:nvSpPr>
          <p:spPr>
            <a:xfrm>
              <a:off x="1025541" y="3813679"/>
              <a:ext cx="3395" cy="2250"/>
            </a:xfrm>
            <a:custGeom>
              <a:avLst/>
              <a:gdLst/>
              <a:ahLst/>
              <a:cxnLst/>
              <a:rect l="l" t="t" r="r" b="b"/>
              <a:pathLst>
                <a:path w="89" h="59" extrusionOk="0">
                  <a:moveTo>
                    <a:pt x="0" y="0"/>
                  </a:moveTo>
                  <a:lnTo>
                    <a:pt x="0" y="58"/>
                  </a:lnTo>
                  <a:cubicBezTo>
                    <a:pt x="89" y="58"/>
                    <a:pt x="89" y="0"/>
                    <a:pt x="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7" name="Google Shape;2957;p28"/>
            <p:cNvSpPr/>
            <p:nvPr/>
          </p:nvSpPr>
          <p:spPr>
            <a:xfrm>
              <a:off x="1025885" y="3886340"/>
              <a:ext cx="9383" cy="10909"/>
            </a:xfrm>
            <a:custGeom>
              <a:avLst/>
              <a:gdLst/>
              <a:ahLst/>
              <a:cxnLst/>
              <a:rect l="l" t="t" r="r" b="b"/>
              <a:pathLst>
                <a:path w="246" h="286" extrusionOk="0">
                  <a:moveTo>
                    <a:pt x="49" y="0"/>
                  </a:moveTo>
                  <a:cubicBezTo>
                    <a:pt x="23" y="0"/>
                    <a:pt x="0" y="21"/>
                    <a:pt x="22" y="41"/>
                  </a:cubicBezTo>
                  <a:cubicBezTo>
                    <a:pt x="80" y="129"/>
                    <a:pt x="138" y="187"/>
                    <a:pt x="196" y="273"/>
                  </a:cubicBezTo>
                  <a:cubicBezTo>
                    <a:pt x="196" y="282"/>
                    <a:pt x="201" y="286"/>
                    <a:pt x="207" y="286"/>
                  </a:cubicBezTo>
                  <a:cubicBezTo>
                    <a:pt x="222" y="286"/>
                    <a:pt x="245" y="265"/>
                    <a:pt x="224" y="245"/>
                  </a:cubicBezTo>
                  <a:cubicBezTo>
                    <a:pt x="196" y="157"/>
                    <a:pt x="138" y="71"/>
                    <a:pt x="80" y="13"/>
                  </a:cubicBezTo>
                  <a:cubicBezTo>
                    <a:pt x="71" y="4"/>
                    <a:pt x="59" y="0"/>
                    <a:pt x="4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8" name="Google Shape;2958;p28"/>
            <p:cNvSpPr/>
            <p:nvPr/>
          </p:nvSpPr>
          <p:spPr>
            <a:xfrm>
              <a:off x="1076843" y="3881877"/>
              <a:ext cx="10794" cy="16478"/>
            </a:xfrm>
            <a:custGeom>
              <a:avLst/>
              <a:gdLst/>
              <a:ahLst/>
              <a:cxnLst/>
              <a:rect l="l" t="t" r="r" b="b"/>
              <a:pathLst>
                <a:path w="283" h="432" extrusionOk="0">
                  <a:moveTo>
                    <a:pt x="49" y="1"/>
                  </a:moveTo>
                  <a:cubicBezTo>
                    <a:pt x="23" y="1"/>
                    <a:pt x="1" y="22"/>
                    <a:pt x="22" y="41"/>
                  </a:cubicBezTo>
                  <a:cubicBezTo>
                    <a:pt x="80" y="158"/>
                    <a:pt x="138" y="304"/>
                    <a:pt x="224" y="420"/>
                  </a:cubicBezTo>
                  <a:cubicBezTo>
                    <a:pt x="233" y="428"/>
                    <a:pt x="242" y="432"/>
                    <a:pt x="249" y="432"/>
                  </a:cubicBezTo>
                  <a:cubicBezTo>
                    <a:pt x="268" y="432"/>
                    <a:pt x="282" y="412"/>
                    <a:pt x="282" y="390"/>
                  </a:cubicBezTo>
                  <a:cubicBezTo>
                    <a:pt x="224" y="246"/>
                    <a:pt x="138" y="130"/>
                    <a:pt x="80" y="14"/>
                  </a:cubicBezTo>
                  <a:cubicBezTo>
                    <a:pt x="71" y="5"/>
                    <a:pt x="60" y="1"/>
                    <a:pt x="49"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9" name="Google Shape;2959;p28"/>
            <p:cNvSpPr/>
            <p:nvPr/>
          </p:nvSpPr>
          <p:spPr>
            <a:xfrm>
              <a:off x="1095724" y="3889658"/>
              <a:ext cx="8239" cy="10909"/>
            </a:xfrm>
            <a:custGeom>
              <a:avLst/>
              <a:gdLst/>
              <a:ahLst/>
              <a:cxnLst/>
              <a:rect l="l" t="t" r="r" b="b"/>
              <a:pathLst>
                <a:path w="216" h="286" extrusionOk="0">
                  <a:moveTo>
                    <a:pt x="49" y="0"/>
                  </a:moveTo>
                  <a:cubicBezTo>
                    <a:pt x="24" y="0"/>
                    <a:pt x="0" y="21"/>
                    <a:pt x="20" y="42"/>
                  </a:cubicBezTo>
                  <a:lnTo>
                    <a:pt x="166" y="274"/>
                  </a:lnTo>
                  <a:cubicBezTo>
                    <a:pt x="166" y="283"/>
                    <a:pt x="171" y="286"/>
                    <a:pt x="177" y="286"/>
                  </a:cubicBezTo>
                  <a:cubicBezTo>
                    <a:pt x="193" y="286"/>
                    <a:pt x="216" y="266"/>
                    <a:pt x="194" y="244"/>
                  </a:cubicBezTo>
                  <a:cubicBezTo>
                    <a:pt x="166" y="186"/>
                    <a:pt x="108" y="100"/>
                    <a:pt x="78" y="12"/>
                  </a:cubicBezTo>
                  <a:cubicBezTo>
                    <a:pt x="70" y="4"/>
                    <a:pt x="59" y="0"/>
                    <a:pt x="4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0" name="Google Shape;2960;p28"/>
            <p:cNvSpPr/>
            <p:nvPr/>
          </p:nvSpPr>
          <p:spPr>
            <a:xfrm>
              <a:off x="1150801" y="3867917"/>
              <a:ext cx="3318" cy="2250"/>
            </a:xfrm>
            <a:custGeom>
              <a:avLst/>
              <a:gdLst/>
              <a:ahLst/>
              <a:cxnLst/>
              <a:rect l="l" t="t" r="r" b="b"/>
              <a:pathLst>
                <a:path w="87" h="59" extrusionOk="0">
                  <a:moveTo>
                    <a:pt x="1" y="1"/>
                  </a:moveTo>
                  <a:lnTo>
                    <a:pt x="1" y="59"/>
                  </a:lnTo>
                  <a:cubicBezTo>
                    <a:pt x="87" y="59"/>
                    <a:pt x="87" y="1"/>
                    <a:pt x="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1" name="Google Shape;2961;p28"/>
            <p:cNvSpPr/>
            <p:nvPr/>
          </p:nvSpPr>
          <p:spPr>
            <a:xfrm>
              <a:off x="1253138" y="3790984"/>
              <a:ext cx="4119" cy="2784"/>
            </a:xfrm>
            <a:custGeom>
              <a:avLst/>
              <a:gdLst/>
              <a:ahLst/>
              <a:cxnLst/>
              <a:rect l="l" t="t" r="r" b="b"/>
              <a:pathLst>
                <a:path w="108" h="73" extrusionOk="0">
                  <a:moveTo>
                    <a:pt x="13" y="1"/>
                  </a:moveTo>
                  <a:cubicBezTo>
                    <a:pt x="6" y="1"/>
                    <a:pt x="0" y="14"/>
                    <a:pt x="19" y="14"/>
                  </a:cubicBezTo>
                  <a:cubicBezTo>
                    <a:pt x="19" y="4"/>
                    <a:pt x="16" y="1"/>
                    <a:pt x="13" y="1"/>
                  </a:cubicBezTo>
                  <a:close/>
                  <a:moveTo>
                    <a:pt x="19" y="14"/>
                  </a:moveTo>
                  <a:cubicBezTo>
                    <a:pt x="19" y="42"/>
                    <a:pt x="49" y="42"/>
                    <a:pt x="49" y="72"/>
                  </a:cubicBezTo>
                  <a:cubicBezTo>
                    <a:pt x="77" y="72"/>
                    <a:pt x="107" y="72"/>
                    <a:pt x="77" y="42"/>
                  </a:cubicBezTo>
                  <a:cubicBezTo>
                    <a:pt x="77" y="42"/>
                    <a:pt x="49" y="14"/>
                    <a:pt x="19" y="14"/>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2" name="Google Shape;2962;p28"/>
            <p:cNvSpPr/>
            <p:nvPr/>
          </p:nvSpPr>
          <p:spPr>
            <a:xfrm>
              <a:off x="1283804" y="3798003"/>
              <a:ext cx="7438" cy="16134"/>
            </a:xfrm>
            <a:custGeom>
              <a:avLst/>
              <a:gdLst/>
              <a:ahLst/>
              <a:cxnLst/>
              <a:rect l="l" t="t" r="r" b="b"/>
              <a:pathLst>
                <a:path w="195" h="423" extrusionOk="0">
                  <a:moveTo>
                    <a:pt x="40" y="1"/>
                  </a:moveTo>
                  <a:cubicBezTo>
                    <a:pt x="23" y="1"/>
                    <a:pt x="1" y="26"/>
                    <a:pt x="1" y="62"/>
                  </a:cubicBezTo>
                  <a:cubicBezTo>
                    <a:pt x="28" y="179"/>
                    <a:pt x="87" y="295"/>
                    <a:pt x="145" y="411"/>
                  </a:cubicBezTo>
                  <a:cubicBezTo>
                    <a:pt x="145" y="419"/>
                    <a:pt x="150" y="423"/>
                    <a:pt x="156" y="423"/>
                  </a:cubicBezTo>
                  <a:cubicBezTo>
                    <a:pt x="171" y="423"/>
                    <a:pt x="195" y="402"/>
                    <a:pt x="175" y="381"/>
                  </a:cubicBezTo>
                  <a:cubicBezTo>
                    <a:pt x="145" y="265"/>
                    <a:pt x="117" y="148"/>
                    <a:pt x="59" y="32"/>
                  </a:cubicBezTo>
                  <a:cubicBezTo>
                    <a:pt x="59" y="10"/>
                    <a:pt x="50" y="1"/>
                    <a:pt x="4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3" name="Google Shape;2963;p28"/>
            <p:cNvSpPr/>
            <p:nvPr/>
          </p:nvSpPr>
          <p:spPr>
            <a:xfrm>
              <a:off x="1293721" y="3797392"/>
              <a:ext cx="6255" cy="17584"/>
            </a:xfrm>
            <a:custGeom>
              <a:avLst/>
              <a:gdLst/>
              <a:ahLst/>
              <a:cxnLst/>
              <a:rect l="l" t="t" r="r" b="b"/>
              <a:pathLst>
                <a:path w="164" h="461" extrusionOk="0">
                  <a:moveTo>
                    <a:pt x="37" y="0"/>
                  </a:moveTo>
                  <a:cubicBezTo>
                    <a:pt x="20" y="0"/>
                    <a:pt x="1" y="14"/>
                    <a:pt x="1" y="48"/>
                  </a:cubicBezTo>
                  <a:cubicBezTo>
                    <a:pt x="31" y="164"/>
                    <a:pt x="59" y="311"/>
                    <a:pt x="117" y="427"/>
                  </a:cubicBezTo>
                  <a:cubicBezTo>
                    <a:pt x="117" y="451"/>
                    <a:pt x="127" y="460"/>
                    <a:pt x="137" y="460"/>
                  </a:cubicBezTo>
                  <a:cubicBezTo>
                    <a:pt x="151" y="460"/>
                    <a:pt x="163" y="443"/>
                    <a:pt x="147" y="427"/>
                  </a:cubicBezTo>
                  <a:cubicBezTo>
                    <a:pt x="117" y="281"/>
                    <a:pt x="89" y="164"/>
                    <a:pt x="59" y="20"/>
                  </a:cubicBezTo>
                  <a:cubicBezTo>
                    <a:pt x="59" y="8"/>
                    <a:pt x="49" y="0"/>
                    <a:pt x="3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4" name="Google Shape;2964;p28"/>
            <p:cNvSpPr/>
            <p:nvPr/>
          </p:nvSpPr>
          <p:spPr>
            <a:xfrm>
              <a:off x="1386827" y="3810933"/>
              <a:ext cx="13350" cy="24945"/>
            </a:xfrm>
            <a:custGeom>
              <a:avLst/>
              <a:gdLst/>
              <a:ahLst/>
              <a:cxnLst/>
              <a:rect l="l" t="t" r="r" b="b"/>
              <a:pathLst>
                <a:path w="350" h="654" extrusionOk="0">
                  <a:moveTo>
                    <a:pt x="10" y="1"/>
                  </a:moveTo>
                  <a:cubicBezTo>
                    <a:pt x="1" y="1"/>
                    <a:pt x="1" y="14"/>
                    <a:pt x="1" y="14"/>
                  </a:cubicBezTo>
                  <a:cubicBezTo>
                    <a:pt x="117" y="216"/>
                    <a:pt x="205" y="421"/>
                    <a:pt x="291" y="653"/>
                  </a:cubicBezTo>
                  <a:cubicBezTo>
                    <a:pt x="321" y="653"/>
                    <a:pt x="349" y="653"/>
                    <a:pt x="321" y="623"/>
                  </a:cubicBezTo>
                  <a:cubicBezTo>
                    <a:pt x="233" y="421"/>
                    <a:pt x="147" y="216"/>
                    <a:pt x="31" y="14"/>
                  </a:cubicBezTo>
                  <a:cubicBezTo>
                    <a:pt x="21" y="4"/>
                    <a:pt x="14" y="1"/>
                    <a:pt x="1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5" name="Google Shape;2965;p28"/>
            <p:cNvSpPr/>
            <p:nvPr/>
          </p:nvSpPr>
          <p:spPr>
            <a:xfrm>
              <a:off x="1408988" y="3813450"/>
              <a:ext cx="7362" cy="13159"/>
            </a:xfrm>
            <a:custGeom>
              <a:avLst/>
              <a:gdLst/>
              <a:ahLst/>
              <a:cxnLst/>
              <a:rect l="l" t="t" r="r" b="b"/>
              <a:pathLst>
                <a:path w="193" h="345" extrusionOk="0">
                  <a:moveTo>
                    <a:pt x="37" y="1"/>
                  </a:moveTo>
                  <a:cubicBezTo>
                    <a:pt x="20" y="1"/>
                    <a:pt x="1" y="18"/>
                    <a:pt x="1" y="34"/>
                  </a:cubicBezTo>
                  <a:cubicBezTo>
                    <a:pt x="59" y="122"/>
                    <a:pt x="89" y="239"/>
                    <a:pt x="117" y="325"/>
                  </a:cubicBezTo>
                  <a:cubicBezTo>
                    <a:pt x="130" y="337"/>
                    <a:pt x="147" y="345"/>
                    <a:pt x="161" y="345"/>
                  </a:cubicBezTo>
                  <a:cubicBezTo>
                    <a:pt x="180" y="345"/>
                    <a:pt x="193" y="330"/>
                    <a:pt x="175" y="297"/>
                  </a:cubicBezTo>
                  <a:cubicBezTo>
                    <a:pt x="147" y="208"/>
                    <a:pt x="117" y="122"/>
                    <a:pt x="59" y="34"/>
                  </a:cubicBezTo>
                  <a:cubicBezTo>
                    <a:pt x="59" y="10"/>
                    <a:pt x="49" y="1"/>
                    <a:pt x="3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6" name="Google Shape;2966;p28"/>
            <p:cNvSpPr/>
            <p:nvPr/>
          </p:nvSpPr>
          <p:spPr>
            <a:xfrm>
              <a:off x="1425656" y="3818103"/>
              <a:ext cx="3318" cy="2250"/>
            </a:xfrm>
            <a:custGeom>
              <a:avLst/>
              <a:gdLst/>
              <a:ahLst/>
              <a:cxnLst/>
              <a:rect l="l" t="t" r="r" b="b"/>
              <a:pathLst>
                <a:path w="87" h="59" extrusionOk="0">
                  <a:moveTo>
                    <a:pt x="1" y="0"/>
                  </a:moveTo>
                  <a:lnTo>
                    <a:pt x="1" y="58"/>
                  </a:lnTo>
                  <a:cubicBezTo>
                    <a:pt x="87" y="58"/>
                    <a:pt x="87" y="0"/>
                    <a:pt x="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7" name="Google Shape;2967;p28"/>
            <p:cNvSpPr/>
            <p:nvPr/>
          </p:nvSpPr>
          <p:spPr>
            <a:xfrm>
              <a:off x="1364666" y="3895952"/>
              <a:ext cx="5035" cy="9078"/>
            </a:xfrm>
            <a:custGeom>
              <a:avLst/>
              <a:gdLst/>
              <a:ahLst/>
              <a:cxnLst/>
              <a:rect l="l" t="t" r="r" b="b"/>
              <a:pathLst>
                <a:path w="132" h="238" extrusionOk="0">
                  <a:moveTo>
                    <a:pt x="114" y="0"/>
                  </a:moveTo>
                  <a:cubicBezTo>
                    <a:pt x="103" y="0"/>
                    <a:pt x="89" y="7"/>
                    <a:pt x="89" y="21"/>
                  </a:cubicBezTo>
                  <a:lnTo>
                    <a:pt x="0" y="195"/>
                  </a:lnTo>
                  <a:cubicBezTo>
                    <a:pt x="0" y="217"/>
                    <a:pt x="16" y="237"/>
                    <a:pt x="34" y="237"/>
                  </a:cubicBezTo>
                  <a:cubicBezTo>
                    <a:pt x="42" y="237"/>
                    <a:pt x="50" y="234"/>
                    <a:pt x="59" y="226"/>
                  </a:cubicBezTo>
                  <a:cubicBezTo>
                    <a:pt x="89" y="168"/>
                    <a:pt x="117" y="109"/>
                    <a:pt x="117" y="21"/>
                  </a:cubicBezTo>
                  <a:cubicBezTo>
                    <a:pt x="132" y="7"/>
                    <a:pt x="125" y="0"/>
                    <a:pt x="114"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8" name="Google Shape;2968;p28"/>
            <p:cNvSpPr/>
            <p:nvPr/>
          </p:nvSpPr>
          <p:spPr>
            <a:xfrm>
              <a:off x="1229451" y="3884967"/>
              <a:ext cx="6255" cy="15867"/>
            </a:xfrm>
            <a:custGeom>
              <a:avLst/>
              <a:gdLst/>
              <a:ahLst/>
              <a:cxnLst/>
              <a:rect l="l" t="t" r="r" b="b"/>
              <a:pathLst>
                <a:path w="164" h="416" extrusionOk="0">
                  <a:moveTo>
                    <a:pt x="37" y="0"/>
                  </a:moveTo>
                  <a:cubicBezTo>
                    <a:pt x="21" y="0"/>
                    <a:pt x="1" y="14"/>
                    <a:pt x="1" y="49"/>
                  </a:cubicBezTo>
                  <a:lnTo>
                    <a:pt x="89" y="397"/>
                  </a:lnTo>
                  <a:cubicBezTo>
                    <a:pt x="100" y="409"/>
                    <a:pt x="117" y="416"/>
                    <a:pt x="130" y="416"/>
                  </a:cubicBezTo>
                  <a:cubicBezTo>
                    <a:pt x="150" y="416"/>
                    <a:pt x="164" y="402"/>
                    <a:pt x="147" y="367"/>
                  </a:cubicBezTo>
                  <a:lnTo>
                    <a:pt x="59" y="19"/>
                  </a:lnTo>
                  <a:cubicBezTo>
                    <a:pt x="59" y="7"/>
                    <a:pt x="49" y="0"/>
                    <a:pt x="3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9" name="Google Shape;2969;p28"/>
            <p:cNvSpPr/>
            <p:nvPr/>
          </p:nvSpPr>
          <p:spPr>
            <a:xfrm>
              <a:off x="1252756" y="3898965"/>
              <a:ext cx="3318" cy="1182"/>
            </a:xfrm>
            <a:custGeom>
              <a:avLst/>
              <a:gdLst/>
              <a:ahLst/>
              <a:cxnLst/>
              <a:rect l="l" t="t" r="r" b="b"/>
              <a:pathLst>
                <a:path w="87" h="31" extrusionOk="0">
                  <a:moveTo>
                    <a:pt x="1" y="0"/>
                  </a:moveTo>
                  <a:lnTo>
                    <a:pt x="1" y="30"/>
                  </a:lnTo>
                  <a:cubicBezTo>
                    <a:pt x="87" y="30"/>
                    <a:pt x="87" y="0"/>
                    <a:pt x="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0" name="Google Shape;2970;p28"/>
            <p:cNvSpPr/>
            <p:nvPr/>
          </p:nvSpPr>
          <p:spPr>
            <a:xfrm>
              <a:off x="730738" y="3671332"/>
              <a:ext cx="37418" cy="47487"/>
            </a:xfrm>
            <a:custGeom>
              <a:avLst/>
              <a:gdLst/>
              <a:ahLst/>
              <a:cxnLst/>
              <a:rect l="l" t="t" r="r" b="b"/>
              <a:pathLst>
                <a:path w="981" h="1245" extrusionOk="0">
                  <a:moveTo>
                    <a:pt x="932" y="0"/>
                  </a:moveTo>
                  <a:cubicBezTo>
                    <a:pt x="921" y="0"/>
                    <a:pt x="911" y="4"/>
                    <a:pt x="902" y="13"/>
                  </a:cubicBezTo>
                  <a:lnTo>
                    <a:pt x="379" y="622"/>
                  </a:lnTo>
                  <a:cubicBezTo>
                    <a:pt x="263" y="796"/>
                    <a:pt x="89" y="971"/>
                    <a:pt x="0" y="1175"/>
                  </a:cubicBezTo>
                  <a:cubicBezTo>
                    <a:pt x="0" y="1218"/>
                    <a:pt x="32" y="1244"/>
                    <a:pt x="60" y="1244"/>
                  </a:cubicBezTo>
                  <a:cubicBezTo>
                    <a:pt x="71" y="1244"/>
                    <a:pt x="81" y="1241"/>
                    <a:pt x="89" y="1233"/>
                  </a:cubicBezTo>
                  <a:cubicBezTo>
                    <a:pt x="89" y="1203"/>
                    <a:pt x="117" y="1175"/>
                    <a:pt x="147" y="1145"/>
                  </a:cubicBezTo>
                  <a:cubicBezTo>
                    <a:pt x="147" y="1145"/>
                    <a:pt x="147" y="1117"/>
                    <a:pt x="117" y="1117"/>
                  </a:cubicBezTo>
                  <a:cubicBezTo>
                    <a:pt x="205" y="943"/>
                    <a:pt x="349" y="768"/>
                    <a:pt x="465" y="622"/>
                  </a:cubicBezTo>
                  <a:cubicBezTo>
                    <a:pt x="612" y="420"/>
                    <a:pt x="786" y="245"/>
                    <a:pt x="960" y="41"/>
                  </a:cubicBezTo>
                  <a:cubicBezTo>
                    <a:pt x="980" y="21"/>
                    <a:pt x="957" y="0"/>
                    <a:pt x="93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1" name="Google Shape;2971;p28"/>
            <p:cNvSpPr/>
            <p:nvPr/>
          </p:nvSpPr>
          <p:spPr>
            <a:xfrm>
              <a:off x="750687" y="3750744"/>
              <a:ext cx="6675" cy="63736"/>
            </a:xfrm>
            <a:custGeom>
              <a:avLst/>
              <a:gdLst/>
              <a:ahLst/>
              <a:cxnLst/>
              <a:rect l="l" t="t" r="r" b="b"/>
              <a:pathLst>
                <a:path w="175" h="1671" extrusionOk="0">
                  <a:moveTo>
                    <a:pt x="118" y="0"/>
                  </a:moveTo>
                  <a:cubicBezTo>
                    <a:pt x="103" y="0"/>
                    <a:pt x="89" y="8"/>
                    <a:pt x="89" y="23"/>
                  </a:cubicBezTo>
                  <a:cubicBezTo>
                    <a:pt x="59" y="574"/>
                    <a:pt x="0" y="1127"/>
                    <a:pt x="117" y="1650"/>
                  </a:cubicBezTo>
                  <a:cubicBezTo>
                    <a:pt x="132" y="1664"/>
                    <a:pt x="146" y="1671"/>
                    <a:pt x="157" y="1671"/>
                  </a:cubicBezTo>
                  <a:cubicBezTo>
                    <a:pt x="168" y="1671"/>
                    <a:pt x="175" y="1664"/>
                    <a:pt x="175" y="1650"/>
                  </a:cubicBezTo>
                  <a:cubicBezTo>
                    <a:pt x="147" y="1097"/>
                    <a:pt x="117" y="574"/>
                    <a:pt x="147" y="23"/>
                  </a:cubicBezTo>
                  <a:cubicBezTo>
                    <a:pt x="147" y="8"/>
                    <a:pt x="132" y="0"/>
                    <a:pt x="11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28"/>
            <p:cNvSpPr/>
            <p:nvPr/>
          </p:nvSpPr>
          <p:spPr>
            <a:xfrm>
              <a:off x="906994" y="3900109"/>
              <a:ext cx="3318" cy="2250"/>
            </a:xfrm>
            <a:custGeom>
              <a:avLst/>
              <a:gdLst/>
              <a:ahLst/>
              <a:cxnLst/>
              <a:rect l="l" t="t" r="r" b="b"/>
              <a:pathLst>
                <a:path w="87" h="59" extrusionOk="0">
                  <a:moveTo>
                    <a:pt x="86" y="0"/>
                  </a:moveTo>
                  <a:cubicBezTo>
                    <a:pt x="0" y="0"/>
                    <a:pt x="0" y="59"/>
                    <a:pt x="86" y="59"/>
                  </a:cubicBezTo>
                  <a:lnTo>
                    <a:pt x="86" y="0"/>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28"/>
            <p:cNvSpPr/>
            <p:nvPr/>
          </p:nvSpPr>
          <p:spPr>
            <a:xfrm>
              <a:off x="930223" y="3903389"/>
              <a:ext cx="3395" cy="2250"/>
            </a:xfrm>
            <a:custGeom>
              <a:avLst/>
              <a:gdLst/>
              <a:ahLst/>
              <a:cxnLst/>
              <a:rect l="l" t="t" r="r" b="b"/>
              <a:pathLst>
                <a:path w="89" h="59" extrusionOk="0">
                  <a:moveTo>
                    <a:pt x="1" y="0"/>
                  </a:moveTo>
                  <a:lnTo>
                    <a:pt x="1" y="59"/>
                  </a:lnTo>
                  <a:cubicBezTo>
                    <a:pt x="89" y="59"/>
                    <a:pt x="89" y="0"/>
                    <a:pt x="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28"/>
            <p:cNvSpPr/>
            <p:nvPr/>
          </p:nvSpPr>
          <p:spPr>
            <a:xfrm>
              <a:off x="954596" y="3917845"/>
              <a:ext cx="3433" cy="2250"/>
            </a:xfrm>
            <a:custGeom>
              <a:avLst/>
              <a:gdLst/>
              <a:ahLst/>
              <a:cxnLst/>
              <a:rect l="l" t="t" r="r" b="b"/>
              <a:pathLst>
                <a:path w="90" h="59" extrusionOk="0">
                  <a:moveTo>
                    <a:pt x="1" y="0"/>
                  </a:moveTo>
                  <a:lnTo>
                    <a:pt x="1" y="58"/>
                  </a:lnTo>
                  <a:cubicBezTo>
                    <a:pt x="89" y="58"/>
                    <a:pt x="89" y="0"/>
                    <a:pt x="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28"/>
            <p:cNvSpPr/>
            <p:nvPr/>
          </p:nvSpPr>
          <p:spPr>
            <a:xfrm>
              <a:off x="1668662" y="3710848"/>
              <a:ext cx="9726" cy="83341"/>
            </a:xfrm>
            <a:custGeom>
              <a:avLst/>
              <a:gdLst/>
              <a:ahLst/>
              <a:cxnLst/>
              <a:rect l="l" t="t" r="r" b="b"/>
              <a:pathLst>
                <a:path w="255" h="2185" extrusionOk="0">
                  <a:moveTo>
                    <a:pt x="225" y="0"/>
                  </a:moveTo>
                  <a:cubicBezTo>
                    <a:pt x="211" y="0"/>
                    <a:pt x="196" y="8"/>
                    <a:pt x="196" y="23"/>
                  </a:cubicBezTo>
                  <a:cubicBezTo>
                    <a:pt x="196" y="372"/>
                    <a:pt x="166" y="720"/>
                    <a:pt x="138" y="1069"/>
                  </a:cubicBezTo>
                  <a:cubicBezTo>
                    <a:pt x="138" y="1446"/>
                    <a:pt x="108" y="1794"/>
                    <a:pt x="22" y="2143"/>
                  </a:cubicBezTo>
                  <a:cubicBezTo>
                    <a:pt x="1" y="2164"/>
                    <a:pt x="24" y="2185"/>
                    <a:pt x="39" y="2185"/>
                  </a:cubicBezTo>
                  <a:cubicBezTo>
                    <a:pt x="45" y="2185"/>
                    <a:pt x="50" y="2181"/>
                    <a:pt x="50" y="2173"/>
                  </a:cubicBezTo>
                  <a:cubicBezTo>
                    <a:pt x="166" y="1852"/>
                    <a:pt x="196" y="1504"/>
                    <a:pt x="196" y="1155"/>
                  </a:cubicBezTo>
                  <a:cubicBezTo>
                    <a:pt x="224" y="778"/>
                    <a:pt x="254" y="400"/>
                    <a:pt x="254" y="23"/>
                  </a:cubicBezTo>
                  <a:cubicBezTo>
                    <a:pt x="254" y="8"/>
                    <a:pt x="240" y="0"/>
                    <a:pt x="22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28"/>
            <p:cNvSpPr/>
            <p:nvPr/>
          </p:nvSpPr>
          <p:spPr>
            <a:xfrm>
              <a:off x="1509875" y="3885234"/>
              <a:ext cx="25517" cy="41499"/>
            </a:xfrm>
            <a:custGeom>
              <a:avLst/>
              <a:gdLst/>
              <a:ahLst/>
              <a:cxnLst/>
              <a:rect l="l" t="t" r="r" b="b"/>
              <a:pathLst>
                <a:path w="669" h="1088" extrusionOk="0">
                  <a:moveTo>
                    <a:pt x="622" y="0"/>
                  </a:moveTo>
                  <a:cubicBezTo>
                    <a:pt x="615" y="0"/>
                    <a:pt x="610" y="3"/>
                    <a:pt x="610" y="12"/>
                  </a:cubicBezTo>
                  <a:cubicBezTo>
                    <a:pt x="436" y="360"/>
                    <a:pt x="233" y="709"/>
                    <a:pt x="29" y="1058"/>
                  </a:cubicBezTo>
                  <a:cubicBezTo>
                    <a:pt x="1" y="1088"/>
                    <a:pt x="59" y="1088"/>
                    <a:pt x="59" y="1088"/>
                  </a:cubicBezTo>
                  <a:cubicBezTo>
                    <a:pt x="291" y="739"/>
                    <a:pt x="494" y="390"/>
                    <a:pt x="668" y="42"/>
                  </a:cubicBezTo>
                  <a:cubicBezTo>
                    <a:pt x="668" y="20"/>
                    <a:pt x="639" y="0"/>
                    <a:pt x="62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28"/>
            <p:cNvSpPr/>
            <p:nvPr/>
          </p:nvSpPr>
          <p:spPr>
            <a:xfrm>
              <a:off x="1085387" y="3524638"/>
              <a:ext cx="11672" cy="32040"/>
            </a:xfrm>
            <a:custGeom>
              <a:avLst/>
              <a:gdLst/>
              <a:ahLst/>
              <a:cxnLst/>
              <a:rect l="l" t="t" r="r" b="b"/>
              <a:pathLst>
                <a:path w="306" h="840" extrusionOk="0">
                  <a:moveTo>
                    <a:pt x="284" y="1"/>
                  </a:moveTo>
                  <a:cubicBezTo>
                    <a:pt x="270" y="1"/>
                    <a:pt x="248" y="9"/>
                    <a:pt x="233" y="24"/>
                  </a:cubicBezTo>
                  <a:cubicBezTo>
                    <a:pt x="175" y="284"/>
                    <a:pt x="89" y="547"/>
                    <a:pt x="0" y="779"/>
                  </a:cubicBezTo>
                  <a:cubicBezTo>
                    <a:pt x="0" y="815"/>
                    <a:pt x="22" y="839"/>
                    <a:pt x="39" y="839"/>
                  </a:cubicBezTo>
                  <a:cubicBezTo>
                    <a:pt x="50" y="839"/>
                    <a:pt x="58" y="829"/>
                    <a:pt x="58" y="807"/>
                  </a:cubicBezTo>
                  <a:cubicBezTo>
                    <a:pt x="147" y="547"/>
                    <a:pt x="233" y="284"/>
                    <a:pt x="291" y="24"/>
                  </a:cubicBezTo>
                  <a:cubicBezTo>
                    <a:pt x="306" y="9"/>
                    <a:pt x="299" y="1"/>
                    <a:pt x="284"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28"/>
            <p:cNvSpPr/>
            <p:nvPr/>
          </p:nvSpPr>
          <p:spPr>
            <a:xfrm>
              <a:off x="948532" y="3914756"/>
              <a:ext cx="8315" cy="29866"/>
            </a:xfrm>
            <a:custGeom>
              <a:avLst/>
              <a:gdLst/>
              <a:ahLst/>
              <a:cxnLst/>
              <a:rect l="l" t="t" r="r" b="b"/>
              <a:pathLst>
                <a:path w="218" h="783" extrusionOk="0">
                  <a:moveTo>
                    <a:pt x="22" y="1"/>
                  </a:moveTo>
                  <a:cubicBezTo>
                    <a:pt x="7" y="1"/>
                    <a:pt x="1" y="8"/>
                    <a:pt x="16" y="23"/>
                  </a:cubicBezTo>
                  <a:cubicBezTo>
                    <a:pt x="44" y="284"/>
                    <a:pt x="132" y="516"/>
                    <a:pt x="160" y="748"/>
                  </a:cubicBezTo>
                  <a:cubicBezTo>
                    <a:pt x="160" y="773"/>
                    <a:pt x="170" y="782"/>
                    <a:pt x="182" y="782"/>
                  </a:cubicBezTo>
                  <a:cubicBezTo>
                    <a:pt x="199" y="782"/>
                    <a:pt x="218" y="766"/>
                    <a:pt x="218" y="748"/>
                  </a:cubicBezTo>
                  <a:cubicBezTo>
                    <a:pt x="218" y="632"/>
                    <a:pt x="160" y="546"/>
                    <a:pt x="132" y="430"/>
                  </a:cubicBezTo>
                  <a:cubicBezTo>
                    <a:pt x="102" y="284"/>
                    <a:pt x="102" y="167"/>
                    <a:pt x="74" y="23"/>
                  </a:cubicBezTo>
                  <a:cubicBezTo>
                    <a:pt x="59" y="8"/>
                    <a:pt x="37" y="1"/>
                    <a:pt x="2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28"/>
            <p:cNvSpPr/>
            <p:nvPr/>
          </p:nvSpPr>
          <p:spPr>
            <a:xfrm>
              <a:off x="963484" y="3926236"/>
              <a:ext cx="10031" cy="22657"/>
            </a:xfrm>
            <a:custGeom>
              <a:avLst/>
              <a:gdLst/>
              <a:ahLst/>
              <a:cxnLst/>
              <a:rect l="l" t="t" r="r" b="b"/>
              <a:pathLst>
                <a:path w="263" h="594" extrusionOk="0">
                  <a:moveTo>
                    <a:pt x="46" y="0"/>
                  </a:moveTo>
                  <a:cubicBezTo>
                    <a:pt x="29" y="0"/>
                    <a:pt x="0" y="21"/>
                    <a:pt x="0" y="41"/>
                  </a:cubicBezTo>
                  <a:cubicBezTo>
                    <a:pt x="58" y="215"/>
                    <a:pt x="89" y="420"/>
                    <a:pt x="175" y="564"/>
                  </a:cubicBezTo>
                  <a:cubicBezTo>
                    <a:pt x="175" y="594"/>
                    <a:pt x="205" y="594"/>
                    <a:pt x="205" y="594"/>
                  </a:cubicBezTo>
                  <a:cubicBezTo>
                    <a:pt x="233" y="594"/>
                    <a:pt x="233" y="564"/>
                    <a:pt x="233" y="564"/>
                  </a:cubicBezTo>
                  <a:cubicBezTo>
                    <a:pt x="263" y="564"/>
                    <a:pt x="263" y="506"/>
                    <a:pt x="233" y="506"/>
                  </a:cubicBezTo>
                  <a:cubicBezTo>
                    <a:pt x="147" y="361"/>
                    <a:pt x="116" y="187"/>
                    <a:pt x="58" y="13"/>
                  </a:cubicBezTo>
                  <a:cubicBezTo>
                    <a:pt x="58" y="4"/>
                    <a:pt x="53" y="0"/>
                    <a:pt x="4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0" name="Google Shape;2980;p28"/>
            <p:cNvSpPr/>
            <p:nvPr/>
          </p:nvSpPr>
          <p:spPr>
            <a:xfrm>
              <a:off x="980609" y="3934284"/>
              <a:ext cx="8429" cy="19834"/>
            </a:xfrm>
            <a:custGeom>
              <a:avLst/>
              <a:gdLst/>
              <a:ahLst/>
              <a:cxnLst/>
              <a:rect l="l" t="t" r="r" b="b"/>
              <a:pathLst>
                <a:path w="221" h="520" extrusionOk="0">
                  <a:moveTo>
                    <a:pt x="31" y="0"/>
                  </a:moveTo>
                  <a:cubicBezTo>
                    <a:pt x="12" y="0"/>
                    <a:pt x="0" y="17"/>
                    <a:pt x="16" y="34"/>
                  </a:cubicBezTo>
                  <a:cubicBezTo>
                    <a:pt x="46" y="209"/>
                    <a:pt x="104" y="353"/>
                    <a:pt x="190" y="499"/>
                  </a:cubicBezTo>
                  <a:cubicBezTo>
                    <a:pt x="190" y="513"/>
                    <a:pt x="198" y="520"/>
                    <a:pt x="206" y="520"/>
                  </a:cubicBezTo>
                  <a:cubicBezTo>
                    <a:pt x="213" y="520"/>
                    <a:pt x="221" y="513"/>
                    <a:pt x="221" y="499"/>
                  </a:cubicBezTo>
                  <a:cubicBezTo>
                    <a:pt x="163" y="353"/>
                    <a:pt x="104" y="178"/>
                    <a:pt x="74" y="34"/>
                  </a:cubicBezTo>
                  <a:cubicBezTo>
                    <a:pt x="62" y="9"/>
                    <a:pt x="45" y="0"/>
                    <a:pt x="3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1" name="Google Shape;2981;p28"/>
            <p:cNvSpPr/>
            <p:nvPr/>
          </p:nvSpPr>
          <p:spPr>
            <a:xfrm>
              <a:off x="998193" y="3935085"/>
              <a:ext cx="11862" cy="22695"/>
            </a:xfrm>
            <a:custGeom>
              <a:avLst/>
              <a:gdLst/>
              <a:ahLst/>
              <a:cxnLst/>
              <a:rect l="l" t="t" r="r" b="b"/>
              <a:pathLst>
                <a:path w="311" h="595" extrusionOk="0">
                  <a:moveTo>
                    <a:pt x="48" y="1"/>
                  </a:moveTo>
                  <a:cubicBezTo>
                    <a:pt x="23" y="1"/>
                    <a:pt x="0" y="21"/>
                    <a:pt x="20" y="41"/>
                  </a:cubicBezTo>
                  <a:cubicBezTo>
                    <a:pt x="50" y="246"/>
                    <a:pt x="78" y="448"/>
                    <a:pt x="225" y="594"/>
                  </a:cubicBezTo>
                  <a:cubicBezTo>
                    <a:pt x="225" y="594"/>
                    <a:pt x="252" y="594"/>
                    <a:pt x="283" y="564"/>
                  </a:cubicBezTo>
                  <a:cubicBezTo>
                    <a:pt x="283" y="564"/>
                    <a:pt x="311" y="536"/>
                    <a:pt x="311" y="506"/>
                  </a:cubicBezTo>
                  <a:cubicBezTo>
                    <a:pt x="311" y="486"/>
                    <a:pt x="297" y="466"/>
                    <a:pt x="278" y="466"/>
                  </a:cubicBezTo>
                  <a:cubicBezTo>
                    <a:pt x="270" y="466"/>
                    <a:pt x="261" y="469"/>
                    <a:pt x="252" y="478"/>
                  </a:cubicBezTo>
                  <a:lnTo>
                    <a:pt x="252" y="506"/>
                  </a:lnTo>
                  <a:cubicBezTo>
                    <a:pt x="136" y="362"/>
                    <a:pt x="108" y="188"/>
                    <a:pt x="78" y="13"/>
                  </a:cubicBezTo>
                  <a:cubicBezTo>
                    <a:pt x="70" y="4"/>
                    <a:pt x="59" y="1"/>
                    <a:pt x="48"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2" name="Google Shape;2982;p28"/>
            <p:cNvSpPr/>
            <p:nvPr/>
          </p:nvSpPr>
          <p:spPr>
            <a:xfrm>
              <a:off x="1483594" y="3894731"/>
              <a:ext cx="28187" cy="45313"/>
            </a:xfrm>
            <a:custGeom>
              <a:avLst/>
              <a:gdLst/>
              <a:ahLst/>
              <a:cxnLst/>
              <a:rect l="l" t="t" r="r" b="b"/>
              <a:pathLst>
                <a:path w="739" h="1188" extrusionOk="0">
                  <a:moveTo>
                    <a:pt x="692" y="0"/>
                  </a:moveTo>
                  <a:cubicBezTo>
                    <a:pt x="681" y="0"/>
                    <a:pt x="669" y="7"/>
                    <a:pt x="660" y="25"/>
                  </a:cubicBezTo>
                  <a:cubicBezTo>
                    <a:pt x="574" y="200"/>
                    <a:pt x="485" y="402"/>
                    <a:pt x="399" y="576"/>
                  </a:cubicBezTo>
                  <a:cubicBezTo>
                    <a:pt x="372" y="657"/>
                    <a:pt x="198" y="1081"/>
                    <a:pt x="102" y="1081"/>
                  </a:cubicBezTo>
                  <a:cubicBezTo>
                    <a:pt x="93" y="1081"/>
                    <a:pt x="86" y="1078"/>
                    <a:pt x="79" y="1071"/>
                  </a:cubicBezTo>
                  <a:cubicBezTo>
                    <a:pt x="71" y="1063"/>
                    <a:pt x="61" y="1059"/>
                    <a:pt x="52" y="1059"/>
                  </a:cubicBezTo>
                  <a:cubicBezTo>
                    <a:pt x="26" y="1059"/>
                    <a:pt x="0" y="1087"/>
                    <a:pt x="20" y="1129"/>
                  </a:cubicBezTo>
                  <a:cubicBezTo>
                    <a:pt x="51" y="1129"/>
                    <a:pt x="51" y="1157"/>
                    <a:pt x="79" y="1157"/>
                  </a:cubicBezTo>
                  <a:cubicBezTo>
                    <a:pt x="79" y="1187"/>
                    <a:pt x="109" y="1187"/>
                    <a:pt x="109" y="1187"/>
                  </a:cubicBezTo>
                  <a:cubicBezTo>
                    <a:pt x="283" y="1099"/>
                    <a:pt x="311" y="925"/>
                    <a:pt x="399" y="750"/>
                  </a:cubicBezTo>
                  <a:cubicBezTo>
                    <a:pt x="516" y="518"/>
                    <a:pt x="602" y="286"/>
                    <a:pt x="718" y="53"/>
                  </a:cubicBezTo>
                  <a:cubicBezTo>
                    <a:pt x="739" y="34"/>
                    <a:pt x="718" y="0"/>
                    <a:pt x="69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3" name="Google Shape;2983;p28"/>
            <p:cNvSpPr/>
            <p:nvPr/>
          </p:nvSpPr>
          <p:spPr>
            <a:xfrm>
              <a:off x="1268509" y="3946337"/>
              <a:ext cx="35053" cy="34977"/>
            </a:xfrm>
            <a:custGeom>
              <a:avLst/>
              <a:gdLst/>
              <a:ahLst/>
              <a:cxnLst/>
              <a:rect l="l" t="t" r="r" b="b"/>
              <a:pathLst>
                <a:path w="919" h="917" extrusionOk="0">
                  <a:moveTo>
                    <a:pt x="856" y="0"/>
                  </a:moveTo>
                  <a:cubicBezTo>
                    <a:pt x="849" y="0"/>
                    <a:pt x="842" y="3"/>
                    <a:pt x="836" y="9"/>
                  </a:cubicBezTo>
                  <a:cubicBezTo>
                    <a:pt x="576" y="327"/>
                    <a:pt x="343" y="618"/>
                    <a:pt x="23" y="850"/>
                  </a:cubicBezTo>
                  <a:cubicBezTo>
                    <a:pt x="0" y="874"/>
                    <a:pt x="14" y="917"/>
                    <a:pt x="36" y="917"/>
                  </a:cubicBezTo>
                  <a:cubicBezTo>
                    <a:pt x="41" y="917"/>
                    <a:pt x="47" y="914"/>
                    <a:pt x="53" y="908"/>
                  </a:cubicBezTo>
                  <a:cubicBezTo>
                    <a:pt x="402" y="706"/>
                    <a:pt x="634" y="385"/>
                    <a:pt x="894" y="67"/>
                  </a:cubicBezTo>
                  <a:cubicBezTo>
                    <a:pt x="919" y="43"/>
                    <a:pt x="886" y="0"/>
                    <a:pt x="85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4" name="Google Shape;2984;p28"/>
            <p:cNvSpPr/>
            <p:nvPr/>
          </p:nvSpPr>
          <p:spPr>
            <a:xfrm>
              <a:off x="1205421" y="3962777"/>
              <a:ext cx="22657" cy="23801"/>
            </a:xfrm>
            <a:custGeom>
              <a:avLst/>
              <a:gdLst/>
              <a:ahLst/>
              <a:cxnLst/>
              <a:rect l="l" t="t" r="r" b="b"/>
              <a:pathLst>
                <a:path w="594" h="624" extrusionOk="0">
                  <a:moveTo>
                    <a:pt x="545" y="1"/>
                  </a:moveTo>
                  <a:cubicBezTo>
                    <a:pt x="534" y="1"/>
                    <a:pt x="523" y="4"/>
                    <a:pt x="514" y="12"/>
                  </a:cubicBezTo>
                  <a:cubicBezTo>
                    <a:pt x="370" y="187"/>
                    <a:pt x="254" y="391"/>
                    <a:pt x="80" y="535"/>
                  </a:cubicBezTo>
                  <a:cubicBezTo>
                    <a:pt x="70" y="517"/>
                    <a:pt x="58" y="511"/>
                    <a:pt x="47" y="511"/>
                  </a:cubicBezTo>
                  <a:cubicBezTo>
                    <a:pt x="22" y="511"/>
                    <a:pt x="1" y="545"/>
                    <a:pt x="22" y="566"/>
                  </a:cubicBezTo>
                  <a:cubicBezTo>
                    <a:pt x="22" y="594"/>
                    <a:pt x="49" y="594"/>
                    <a:pt x="49" y="594"/>
                  </a:cubicBezTo>
                  <a:cubicBezTo>
                    <a:pt x="49" y="624"/>
                    <a:pt x="80" y="624"/>
                    <a:pt x="108" y="624"/>
                  </a:cubicBezTo>
                  <a:cubicBezTo>
                    <a:pt x="282" y="449"/>
                    <a:pt x="428" y="245"/>
                    <a:pt x="572" y="43"/>
                  </a:cubicBezTo>
                  <a:cubicBezTo>
                    <a:pt x="594" y="21"/>
                    <a:pt x="571" y="1"/>
                    <a:pt x="545"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5" name="Google Shape;2985;p28"/>
            <p:cNvSpPr/>
            <p:nvPr/>
          </p:nvSpPr>
          <p:spPr>
            <a:xfrm>
              <a:off x="1193979" y="3972770"/>
              <a:ext cx="14151" cy="11595"/>
            </a:xfrm>
            <a:custGeom>
              <a:avLst/>
              <a:gdLst/>
              <a:ahLst/>
              <a:cxnLst/>
              <a:rect l="l" t="t" r="r" b="b"/>
              <a:pathLst>
                <a:path w="371" h="304" extrusionOk="0">
                  <a:moveTo>
                    <a:pt x="322" y="1"/>
                  </a:moveTo>
                  <a:cubicBezTo>
                    <a:pt x="312" y="1"/>
                    <a:pt x="300" y="4"/>
                    <a:pt x="291" y="13"/>
                  </a:cubicBezTo>
                  <a:cubicBezTo>
                    <a:pt x="263" y="129"/>
                    <a:pt x="175" y="187"/>
                    <a:pt x="89" y="246"/>
                  </a:cubicBezTo>
                  <a:cubicBezTo>
                    <a:pt x="59" y="215"/>
                    <a:pt x="59" y="187"/>
                    <a:pt x="59" y="129"/>
                  </a:cubicBezTo>
                  <a:cubicBezTo>
                    <a:pt x="51" y="120"/>
                    <a:pt x="42" y="117"/>
                    <a:pt x="34" y="117"/>
                  </a:cubicBezTo>
                  <a:cubicBezTo>
                    <a:pt x="16" y="117"/>
                    <a:pt x="1" y="138"/>
                    <a:pt x="1" y="157"/>
                  </a:cubicBezTo>
                  <a:cubicBezTo>
                    <a:pt x="1" y="187"/>
                    <a:pt x="1" y="246"/>
                    <a:pt x="31" y="273"/>
                  </a:cubicBezTo>
                  <a:cubicBezTo>
                    <a:pt x="31" y="304"/>
                    <a:pt x="59" y="304"/>
                    <a:pt x="59" y="304"/>
                  </a:cubicBezTo>
                  <a:cubicBezTo>
                    <a:pt x="205" y="273"/>
                    <a:pt x="291" y="187"/>
                    <a:pt x="349" y="41"/>
                  </a:cubicBezTo>
                  <a:cubicBezTo>
                    <a:pt x="371" y="21"/>
                    <a:pt x="348" y="1"/>
                    <a:pt x="32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86" name="Google Shape;2986;p28"/>
          <p:cNvSpPr txBox="1"/>
          <p:nvPr/>
        </p:nvSpPr>
        <p:spPr>
          <a:xfrm>
            <a:off x="508575" y="2630850"/>
            <a:ext cx="16443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a:solidFill>
                  <a:srgbClr val="FFFFFF"/>
                </a:solidFill>
                <a:highlight>
                  <a:srgbClr val="721B65"/>
                </a:highlight>
                <a:latin typeface="Fira Sans Extra Condensed Medium"/>
                <a:ea typeface="Fira Sans Extra Condensed Medium"/>
                <a:cs typeface="Fira Sans Extra Condensed Medium"/>
                <a:sym typeface="Fira Sans Extra Condensed Medium"/>
              </a:rPr>
              <a:t>FoodWeb</a:t>
            </a:r>
            <a:endParaRPr lang="vi-VN" sz="2000">
              <a:solidFill>
                <a:srgbClr val="FFFFFF"/>
              </a:solidFill>
              <a:highlight>
                <a:srgbClr val="721B65"/>
              </a:highlight>
              <a:latin typeface="Fira Sans Extra Condensed Medium"/>
              <a:ea typeface="Fira Sans Extra Condensed Medium"/>
              <a:cs typeface="Fira Sans Extra Condensed Medium"/>
              <a:sym typeface="Fira Sans Extra Condensed Medium"/>
            </a:endParaRPr>
          </a:p>
        </p:txBody>
      </p:sp>
      <p:sp>
        <p:nvSpPr>
          <p:cNvPr id="2987" name="Google Shape;2987;p28"/>
          <p:cNvSpPr/>
          <p:nvPr/>
        </p:nvSpPr>
        <p:spPr>
          <a:xfrm>
            <a:off x="2152235" y="1982845"/>
            <a:ext cx="25525" cy="2563225"/>
          </a:xfrm>
          <a:custGeom>
            <a:avLst/>
            <a:gdLst/>
            <a:ahLst/>
            <a:cxnLst/>
            <a:rect l="l" t="t" r="r" b="b"/>
            <a:pathLst>
              <a:path w="1021" h="102529" extrusionOk="0">
                <a:moveTo>
                  <a:pt x="0" y="0"/>
                </a:moveTo>
                <a:cubicBezTo>
                  <a:pt x="0" y="34178"/>
                  <a:pt x="1021" y="68351"/>
                  <a:pt x="1021" y="102529"/>
                </a:cubicBezTo>
              </a:path>
            </a:pathLst>
          </a:custGeom>
          <a:noFill/>
          <a:ln w="9525" cap="flat" cmpd="sng">
            <a:solidFill>
              <a:srgbClr val="721B65"/>
            </a:solidFill>
            <a:prstDash val="solid"/>
            <a:round/>
            <a:headEnd type="none" w="med" len="med"/>
            <a:tailEnd type="none" w="med" len="med"/>
          </a:ln>
        </p:spPr>
      </p:sp>
      <p:sp>
        <p:nvSpPr>
          <p:cNvPr id="2988" name="Google Shape;2988;p28"/>
          <p:cNvSpPr txBox="1"/>
          <p:nvPr/>
        </p:nvSpPr>
        <p:spPr>
          <a:xfrm>
            <a:off x="2701290" y="2401570"/>
            <a:ext cx="1484630" cy="3403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B80D57"/>
                </a:solidFill>
                <a:latin typeface="Fira Sans Extra Condensed Medium"/>
                <a:ea typeface="Fira Sans Extra Condensed Medium"/>
                <a:cs typeface="Fira Sans Extra Condensed Medium"/>
                <a:sym typeface="Fira Sans Extra Condensed Medium"/>
              </a:rPr>
              <a:t>Thị </a:t>
            </a:r>
            <a:r>
              <a:rPr lang="vi-VN" sz="1700">
                <a:solidFill>
                  <a:srgbClr val="B80D57"/>
                </a:solidFill>
                <a:latin typeface="Fira Sans Extra Condensed Medium"/>
                <a:ea typeface="Fira Sans Extra Condensed Medium"/>
                <a:cs typeface="Fira Sans Extra Condensed Medium"/>
                <a:sym typeface="Fira Sans Extra Condensed Medium"/>
              </a:rPr>
              <a:t>Trường</a:t>
            </a:r>
            <a:endParaRPr lang="vi-VN" sz="1700">
              <a:solidFill>
                <a:srgbClr val="B80D57"/>
              </a:solidFill>
              <a:latin typeface="Fira Sans Extra Condensed Medium"/>
              <a:ea typeface="Fira Sans Extra Condensed Medium"/>
              <a:cs typeface="Fira Sans Extra Condensed Medium"/>
              <a:sym typeface="Fira Sans Extra Condensed Medium"/>
            </a:endParaRPr>
          </a:p>
        </p:txBody>
      </p:sp>
      <p:sp>
        <p:nvSpPr>
          <p:cNvPr id="2989" name="Google Shape;2989;p28"/>
          <p:cNvSpPr txBox="1"/>
          <p:nvPr/>
        </p:nvSpPr>
        <p:spPr>
          <a:xfrm>
            <a:off x="4833063" y="2401375"/>
            <a:ext cx="12870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B80D57"/>
                </a:solidFill>
                <a:latin typeface="Fira Sans Extra Condensed Medium"/>
                <a:ea typeface="Fira Sans Extra Condensed Medium"/>
                <a:cs typeface="Fira Sans Extra Condensed Medium"/>
                <a:sym typeface="Fira Sans Extra Condensed Medium"/>
              </a:rPr>
              <a:t>Chi </a:t>
            </a:r>
            <a:r>
              <a:rPr lang="vi-VN" sz="1700">
                <a:solidFill>
                  <a:srgbClr val="B80D57"/>
                </a:solidFill>
                <a:latin typeface="Fira Sans Extra Condensed Medium"/>
                <a:ea typeface="Fira Sans Extra Condensed Medium"/>
                <a:cs typeface="Fira Sans Extra Condensed Medium"/>
                <a:sym typeface="Fira Sans Extra Condensed Medium"/>
              </a:rPr>
              <a:t>Phí</a:t>
            </a:r>
            <a:endParaRPr lang="vi-VN" sz="1700">
              <a:solidFill>
                <a:srgbClr val="B80D57"/>
              </a:solidFill>
              <a:latin typeface="Fira Sans Extra Condensed Medium"/>
              <a:ea typeface="Fira Sans Extra Condensed Medium"/>
              <a:cs typeface="Fira Sans Extra Condensed Medium"/>
              <a:sym typeface="Fira Sans Extra Condensed Medium"/>
            </a:endParaRPr>
          </a:p>
        </p:txBody>
      </p:sp>
      <p:sp>
        <p:nvSpPr>
          <p:cNvPr id="2990" name="Google Shape;2990;p28"/>
          <p:cNvSpPr txBox="1"/>
          <p:nvPr/>
        </p:nvSpPr>
        <p:spPr>
          <a:xfrm>
            <a:off x="6858635" y="2401570"/>
            <a:ext cx="1393825" cy="3403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B80D57"/>
                </a:solidFill>
                <a:latin typeface="Fira Sans Extra Condensed Medium"/>
                <a:ea typeface="Fira Sans Extra Condensed Medium"/>
                <a:cs typeface="Fira Sans Extra Condensed Medium"/>
                <a:sym typeface="Fira Sans Extra Condensed Medium"/>
              </a:rPr>
              <a:t>Tiềm </a:t>
            </a:r>
            <a:r>
              <a:rPr lang="vi-VN" sz="1700">
                <a:solidFill>
                  <a:srgbClr val="B80D57"/>
                </a:solidFill>
                <a:latin typeface="Fira Sans Extra Condensed Medium"/>
                <a:ea typeface="Fira Sans Extra Condensed Medium"/>
                <a:cs typeface="Fira Sans Extra Condensed Medium"/>
                <a:sym typeface="Fira Sans Extra Condensed Medium"/>
              </a:rPr>
              <a:t>năng</a:t>
            </a:r>
            <a:endParaRPr lang="vi-VN" sz="1700">
              <a:solidFill>
                <a:srgbClr val="B80D57"/>
              </a:solidFill>
              <a:latin typeface="Fira Sans Extra Condensed Medium"/>
              <a:ea typeface="Fira Sans Extra Condensed Medium"/>
              <a:cs typeface="Fira Sans Extra Condensed Medium"/>
              <a:sym typeface="Fira Sans Extra Condensed Medium"/>
            </a:endParaRPr>
          </a:p>
        </p:txBody>
      </p:sp>
      <p:sp>
        <p:nvSpPr>
          <p:cNvPr id="2991" name="Google Shape;2991;p28"/>
          <p:cNvSpPr txBox="1"/>
          <p:nvPr/>
        </p:nvSpPr>
        <p:spPr>
          <a:xfrm>
            <a:off x="2223135" y="2772410"/>
            <a:ext cx="2426970" cy="7670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sz="1200">
                <a:latin typeface="Times New Roman" panose="02020603050405020304" charset="0"/>
                <a:ea typeface="Roboto" panose="02000000000000000000"/>
                <a:cs typeface="Times New Roman" panose="02020603050405020304" charset="0"/>
                <a:sym typeface="Roboto" panose="02000000000000000000"/>
              </a:rPr>
              <a:t>thị trường mua bán hàng hóa trực tuyến đang ngày càng phát triển và trở thành xu hướng phổ biến trong thời đại công nghệ 4.0.</a:t>
            </a:r>
            <a:endParaRPr sz="1200">
              <a:latin typeface="Times New Roman" panose="02020603050405020304" charset="0"/>
              <a:ea typeface="Roboto" panose="02000000000000000000"/>
              <a:cs typeface="Times New Roman" panose="02020603050405020304" charset="0"/>
              <a:sym typeface="Roboto" panose="02000000000000000000"/>
            </a:endParaRPr>
          </a:p>
        </p:txBody>
      </p:sp>
      <p:sp>
        <p:nvSpPr>
          <p:cNvPr id="2992" name="Google Shape;2992;p28"/>
          <p:cNvSpPr txBox="1"/>
          <p:nvPr/>
        </p:nvSpPr>
        <p:spPr>
          <a:xfrm>
            <a:off x="4597400" y="2780030"/>
            <a:ext cx="2329180" cy="8807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latin typeface="Times New Roman" panose="02020603050405020304" charset="0"/>
                <a:ea typeface="Roboto" panose="02000000000000000000"/>
                <a:cs typeface="Times New Roman" panose="02020603050405020304" charset="0"/>
                <a:sym typeface="Roboto" panose="02000000000000000000"/>
              </a:rPr>
              <a:t>trang web bán hàng không chỉ giúp doanh nghiệp tiết kiệm chi phí về mặt quảng cáo và tiếp thị, mà còn mang lại sự thuận tiện và linh hoạt cho khách hàng</a:t>
            </a:r>
            <a:endParaRPr lang="en-GB" sz="1200">
              <a:solidFill>
                <a:schemeClr val="dk1"/>
              </a:solidFill>
              <a:latin typeface="Times New Roman" panose="02020603050405020304" charset="0"/>
              <a:ea typeface="Roboto" panose="02000000000000000000"/>
              <a:cs typeface="Times New Roman" panose="02020603050405020304" charset="0"/>
              <a:sym typeface="Roboto" panose="02000000000000000000"/>
            </a:endParaRPr>
          </a:p>
        </p:txBody>
      </p:sp>
      <p:sp>
        <p:nvSpPr>
          <p:cNvPr id="2993" name="Google Shape;2993;p28"/>
          <p:cNvSpPr txBox="1"/>
          <p:nvPr/>
        </p:nvSpPr>
        <p:spPr>
          <a:xfrm>
            <a:off x="6889115" y="2902585"/>
            <a:ext cx="2169795" cy="6375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sz="1200">
                <a:latin typeface="Times New Roman" panose="02020603050405020304" charset="0"/>
                <a:ea typeface="Roboto" panose="02000000000000000000"/>
                <a:cs typeface="Times New Roman" panose="02020603050405020304" charset="0"/>
                <a:sym typeface="Roboto" panose="02000000000000000000"/>
              </a:rPr>
              <a:t>Trang web có thể được tùy chỉnh để phù hợp với các chiến lược kinh doanh của doanh nghiệp và thu thập thông tin từ khách hàng</a:t>
            </a:r>
            <a:endParaRPr sz="1200">
              <a:latin typeface="Times New Roman" panose="02020603050405020304" charset="0"/>
              <a:ea typeface="Roboto" panose="02000000000000000000"/>
              <a:cs typeface="Times New Roman" panose="02020603050405020304" charset="0"/>
              <a:sym typeface="Roboto" panose="02000000000000000000"/>
            </a:endParaRPr>
          </a:p>
        </p:txBody>
      </p:sp>
      <p:sp>
        <p:nvSpPr>
          <p:cNvPr id="2994" name="Google Shape;2994;p28"/>
          <p:cNvSpPr txBox="1"/>
          <p:nvPr/>
        </p:nvSpPr>
        <p:spPr>
          <a:xfrm>
            <a:off x="3928500" y="4128525"/>
            <a:ext cx="9510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a:solidFill>
                  <a:srgbClr val="F8805A"/>
                </a:solidFill>
                <a:latin typeface="Fira Sans Extra Condensed Medium"/>
                <a:ea typeface="Fira Sans Extra Condensed Medium"/>
                <a:cs typeface="Fira Sans Extra Condensed Medium"/>
                <a:sym typeface="Fira Sans Extra Condensed Medium"/>
              </a:rPr>
              <a:t>Suy </a:t>
            </a:r>
            <a:r>
              <a:rPr lang="vi-VN" sz="1700">
                <a:solidFill>
                  <a:srgbClr val="F8805A"/>
                </a:solidFill>
                <a:latin typeface="Fira Sans Extra Condensed Medium"/>
                <a:ea typeface="Fira Sans Extra Condensed Medium"/>
                <a:cs typeface="Fira Sans Extra Condensed Medium"/>
                <a:sym typeface="Fira Sans Extra Condensed Medium"/>
              </a:rPr>
              <a:t>ra </a:t>
            </a:r>
            <a:endParaRPr lang="vi-VN" sz="1700">
              <a:solidFill>
                <a:srgbClr val="F8805A"/>
              </a:solidFill>
              <a:latin typeface="Fira Sans Extra Condensed Medium"/>
              <a:ea typeface="Fira Sans Extra Condensed Medium"/>
              <a:cs typeface="Fira Sans Extra Condensed Medium"/>
              <a:sym typeface="Fira Sans Extra Condensed Medium"/>
            </a:endParaRPr>
          </a:p>
        </p:txBody>
      </p:sp>
      <p:sp>
        <p:nvSpPr>
          <p:cNvPr id="2995" name="Google Shape;2995;p28"/>
          <p:cNvSpPr txBox="1"/>
          <p:nvPr/>
        </p:nvSpPr>
        <p:spPr>
          <a:xfrm>
            <a:off x="4868545" y="3954780"/>
            <a:ext cx="4053205" cy="9410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vi-VN" altLang="en-GB">
                <a:solidFill>
                  <a:schemeClr val="dk1"/>
                </a:solidFill>
                <a:latin typeface="Times New Roman" panose="02020603050405020304" charset="0"/>
                <a:ea typeface="Roboto" panose="02000000000000000000"/>
                <a:cs typeface="Times New Roman" panose="02020603050405020304" charset="0"/>
                <a:sym typeface="Roboto" panose="02000000000000000000"/>
              </a:rPr>
              <a:t>V</a:t>
            </a:r>
            <a:r>
              <a:rPr lang="en-GB">
                <a:solidFill>
                  <a:schemeClr val="dk1"/>
                </a:solidFill>
                <a:latin typeface="Times New Roman" panose="02020603050405020304" charset="0"/>
                <a:ea typeface="Roboto" panose="02000000000000000000"/>
                <a:cs typeface="Times New Roman" panose="02020603050405020304" charset="0"/>
                <a:sym typeface="Roboto" panose="02000000000000000000"/>
              </a:rPr>
              <a:t>iệc chọn đề tài làm web bán hàng là một quyết định đúng đắn để phát triển doanh nghiệp trong thời đại số hiện nay</a:t>
            </a:r>
            <a:endParaRPr lang="en-GB">
              <a:solidFill>
                <a:schemeClr val="dk1"/>
              </a:solidFill>
              <a:latin typeface="Times New Roman" panose="02020603050405020304" charset="0"/>
              <a:ea typeface="Roboto" panose="02000000000000000000"/>
              <a:cs typeface="Times New Roman" panose="02020603050405020304" charset="0"/>
              <a:sym typeface="Roboto" panose="02000000000000000000"/>
            </a:endParaRPr>
          </a:p>
        </p:txBody>
      </p:sp>
      <p:sp>
        <p:nvSpPr>
          <p:cNvPr id="2996" name="Google Shape;2996;p28"/>
          <p:cNvSpPr/>
          <p:nvPr/>
        </p:nvSpPr>
        <p:spPr>
          <a:xfrm rot="5400000" flipH="1">
            <a:off x="5309526" y="516934"/>
            <a:ext cx="5000" cy="6604918"/>
          </a:xfrm>
          <a:custGeom>
            <a:avLst/>
            <a:gdLst/>
            <a:ahLst/>
            <a:cxnLst/>
            <a:rect l="l" t="t" r="r" b="b"/>
            <a:pathLst>
              <a:path w="1021" h="102529" extrusionOk="0">
                <a:moveTo>
                  <a:pt x="0" y="0"/>
                </a:moveTo>
                <a:cubicBezTo>
                  <a:pt x="0" y="34178"/>
                  <a:pt x="1021" y="68351"/>
                  <a:pt x="1021" y="102529"/>
                </a:cubicBezTo>
              </a:path>
            </a:pathLst>
          </a:custGeom>
          <a:noFill/>
          <a:ln w="9525" cap="flat" cmpd="sng">
            <a:solidFill>
              <a:srgbClr val="721B65"/>
            </a:solidFill>
            <a:prstDash val="solid"/>
            <a:round/>
            <a:headEnd type="none" w="med" len="med"/>
            <a:tailEnd type="non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676" name="Shape 6676"/>
        <p:cNvGrpSpPr/>
        <p:nvPr/>
      </p:nvGrpSpPr>
      <p:grpSpPr>
        <a:xfrm>
          <a:off x="0" y="0"/>
          <a:ext cx="0" cy="0"/>
          <a:chOff x="0" y="0"/>
          <a:chExt cx="0" cy="0"/>
        </a:xfrm>
      </p:grpSpPr>
      <p:cxnSp>
        <p:nvCxnSpPr>
          <p:cNvPr id="6677" name="Google Shape;6677;p45"/>
          <p:cNvCxnSpPr/>
          <p:nvPr/>
        </p:nvCxnSpPr>
        <p:spPr>
          <a:xfrm>
            <a:off x="698300" y="2886825"/>
            <a:ext cx="7672500" cy="0"/>
          </a:xfrm>
          <a:prstGeom prst="straightConnector1">
            <a:avLst/>
          </a:prstGeom>
          <a:noFill/>
          <a:ln w="19050" cap="flat" cmpd="sng">
            <a:solidFill>
              <a:srgbClr val="CCCCCC"/>
            </a:solidFill>
            <a:prstDash val="solid"/>
            <a:round/>
            <a:headEnd type="oval" w="med" len="med"/>
            <a:tailEnd type="oval" w="med" len="med"/>
          </a:ln>
        </p:spPr>
      </p:cxnSp>
      <p:sp>
        <p:nvSpPr>
          <p:cNvPr id="6678" name="Google Shape;6678;p45"/>
          <p:cNvSpPr/>
          <p:nvPr/>
        </p:nvSpPr>
        <p:spPr>
          <a:xfrm>
            <a:off x="5330838" y="2661225"/>
            <a:ext cx="153300" cy="451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9" name="Google Shape;6679;p45"/>
          <p:cNvSpPr/>
          <p:nvPr/>
        </p:nvSpPr>
        <p:spPr>
          <a:xfrm>
            <a:off x="3549400" y="2628900"/>
            <a:ext cx="153300" cy="451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0" name="Google Shape;6680;p45"/>
          <p:cNvSpPr/>
          <p:nvPr/>
        </p:nvSpPr>
        <p:spPr>
          <a:xfrm>
            <a:off x="1822375" y="3542550"/>
            <a:ext cx="1328400" cy="338400"/>
          </a:xfrm>
          <a:prstGeom prst="roundRect">
            <a:avLst>
              <a:gd name="adj" fmla="val 50000"/>
            </a:avLst>
          </a:pr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1" name="Google Shape;6681;p45"/>
          <p:cNvSpPr txBox="1"/>
          <p:nvPr>
            <p:ph type="title"/>
          </p:nvPr>
        </p:nvSpPr>
        <p:spPr>
          <a:xfrm>
            <a:off x="457200" y="377400"/>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vi-VN" altLang="en-GB"/>
              <a:t>Công </a:t>
            </a:r>
            <a:r>
              <a:rPr lang="vi-VN" altLang="en-GB"/>
              <a:t>cụ và công </a:t>
            </a:r>
            <a:r>
              <a:rPr lang="vi-VN" altLang="en-GB"/>
              <a:t>nghệ sử </a:t>
            </a:r>
            <a:r>
              <a:rPr lang="vi-VN" altLang="en-GB"/>
              <a:t>dụng </a:t>
            </a:r>
            <a:endParaRPr lang="vi-VN" altLang="en-GB"/>
          </a:p>
        </p:txBody>
      </p:sp>
      <p:grpSp>
        <p:nvGrpSpPr>
          <p:cNvPr id="6682" name="Google Shape;6682;p45"/>
          <p:cNvGrpSpPr/>
          <p:nvPr/>
        </p:nvGrpSpPr>
        <p:grpSpPr>
          <a:xfrm rot="10800000">
            <a:off x="5262860" y="2775646"/>
            <a:ext cx="289254" cy="1407926"/>
            <a:chOff x="2402795" y="1737226"/>
            <a:chExt cx="495892" cy="2413726"/>
          </a:xfrm>
        </p:grpSpPr>
        <p:sp>
          <p:nvSpPr>
            <p:cNvPr id="6683" name="Google Shape;6683;p45"/>
            <p:cNvSpPr/>
            <p:nvPr/>
          </p:nvSpPr>
          <p:spPr>
            <a:xfrm>
              <a:off x="2402795" y="1737226"/>
              <a:ext cx="495892" cy="2413726"/>
            </a:xfrm>
            <a:custGeom>
              <a:avLst/>
              <a:gdLst/>
              <a:ahLst/>
              <a:cxnLst/>
              <a:rect l="l" t="t" r="r" b="b"/>
              <a:pathLst>
                <a:path w="11225" h="54637" extrusionOk="0">
                  <a:moveTo>
                    <a:pt x="6826" y="39709"/>
                  </a:moveTo>
                  <a:cubicBezTo>
                    <a:pt x="6483" y="39589"/>
                    <a:pt x="6020" y="39589"/>
                    <a:pt x="5437" y="39589"/>
                  </a:cubicBezTo>
                  <a:lnTo>
                    <a:pt x="5437" y="53479"/>
                  </a:lnTo>
                  <a:cubicBezTo>
                    <a:pt x="5437" y="53599"/>
                    <a:pt x="5557" y="53831"/>
                    <a:pt x="5668" y="53942"/>
                  </a:cubicBezTo>
                  <a:cubicBezTo>
                    <a:pt x="5789" y="54062"/>
                    <a:pt x="5900" y="54062"/>
                    <a:pt x="6131" y="54062"/>
                  </a:cubicBezTo>
                  <a:cubicBezTo>
                    <a:pt x="6363" y="54062"/>
                    <a:pt x="6483" y="54062"/>
                    <a:pt x="6594" y="53942"/>
                  </a:cubicBezTo>
                  <a:cubicBezTo>
                    <a:pt x="6715" y="53831"/>
                    <a:pt x="6826" y="53599"/>
                    <a:pt x="6826" y="53479"/>
                  </a:cubicBezTo>
                  <a:close/>
                  <a:moveTo>
                    <a:pt x="4974" y="39709"/>
                  </a:moveTo>
                  <a:cubicBezTo>
                    <a:pt x="4631" y="39820"/>
                    <a:pt x="4168" y="39940"/>
                    <a:pt x="3816" y="40052"/>
                  </a:cubicBezTo>
                  <a:cubicBezTo>
                    <a:pt x="1622" y="41098"/>
                    <a:pt x="1853" y="39014"/>
                    <a:pt x="1964" y="38431"/>
                  </a:cubicBezTo>
                  <a:cubicBezTo>
                    <a:pt x="1622" y="38088"/>
                    <a:pt x="464" y="36699"/>
                    <a:pt x="1038" y="35310"/>
                  </a:cubicBezTo>
                  <a:cubicBezTo>
                    <a:pt x="807" y="34847"/>
                    <a:pt x="1" y="33458"/>
                    <a:pt x="1159" y="32764"/>
                  </a:cubicBezTo>
                  <a:cubicBezTo>
                    <a:pt x="1038" y="32412"/>
                    <a:pt x="807" y="31838"/>
                    <a:pt x="1038" y="31254"/>
                  </a:cubicBezTo>
                  <a:cubicBezTo>
                    <a:pt x="807" y="30791"/>
                    <a:pt x="112" y="29523"/>
                    <a:pt x="1270" y="28597"/>
                  </a:cubicBezTo>
                  <a:cubicBezTo>
                    <a:pt x="1038" y="28134"/>
                    <a:pt x="575" y="26745"/>
                    <a:pt x="1501" y="25587"/>
                  </a:cubicBezTo>
                  <a:cubicBezTo>
                    <a:pt x="1038" y="25235"/>
                    <a:pt x="344" y="24198"/>
                    <a:pt x="807" y="23152"/>
                  </a:cubicBezTo>
                  <a:cubicBezTo>
                    <a:pt x="575" y="22809"/>
                    <a:pt x="233" y="21651"/>
                    <a:pt x="1038" y="20837"/>
                  </a:cubicBezTo>
                  <a:cubicBezTo>
                    <a:pt x="696" y="20262"/>
                    <a:pt x="1" y="18290"/>
                    <a:pt x="1501" y="17021"/>
                  </a:cubicBezTo>
                  <a:cubicBezTo>
                    <a:pt x="1390" y="16669"/>
                    <a:pt x="1038" y="15975"/>
                    <a:pt x="1501" y="15169"/>
                  </a:cubicBezTo>
                  <a:cubicBezTo>
                    <a:pt x="1159" y="14706"/>
                    <a:pt x="464" y="13317"/>
                    <a:pt x="1501" y="12271"/>
                  </a:cubicBezTo>
                  <a:cubicBezTo>
                    <a:pt x="1390" y="11697"/>
                    <a:pt x="927" y="10076"/>
                    <a:pt x="1964" y="9261"/>
                  </a:cubicBezTo>
                  <a:cubicBezTo>
                    <a:pt x="1733" y="8798"/>
                    <a:pt x="1501" y="7872"/>
                    <a:pt x="2196" y="7409"/>
                  </a:cubicBezTo>
                  <a:cubicBezTo>
                    <a:pt x="1964" y="6835"/>
                    <a:pt x="1622" y="5557"/>
                    <a:pt x="2659" y="4751"/>
                  </a:cubicBezTo>
                  <a:cubicBezTo>
                    <a:pt x="2659" y="4168"/>
                    <a:pt x="2659" y="2899"/>
                    <a:pt x="3937" y="2668"/>
                  </a:cubicBezTo>
                  <a:cubicBezTo>
                    <a:pt x="4048" y="2668"/>
                    <a:pt x="4279" y="2548"/>
                    <a:pt x="4400" y="2548"/>
                  </a:cubicBezTo>
                  <a:cubicBezTo>
                    <a:pt x="4631" y="2436"/>
                    <a:pt x="4863" y="2205"/>
                    <a:pt x="4863" y="2085"/>
                  </a:cubicBezTo>
                  <a:cubicBezTo>
                    <a:pt x="4974" y="1853"/>
                    <a:pt x="4974" y="1622"/>
                    <a:pt x="4974" y="1390"/>
                  </a:cubicBezTo>
                  <a:cubicBezTo>
                    <a:pt x="4974" y="1279"/>
                    <a:pt x="4863" y="1159"/>
                    <a:pt x="4863" y="927"/>
                  </a:cubicBezTo>
                  <a:cubicBezTo>
                    <a:pt x="4631" y="696"/>
                    <a:pt x="4742" y="464"/>
                    <a:pt x="4863" y="232"/>
                  </a:cubicBezTo>
                  <a:cubicBezTo>
                    <a:pt x="5094" y="121"/>
                    <a:pt x="5326" y="1"/>
                    <a:pt x="5557" y="1"/>
                  </a:cubicBezTo>
                  <a:cubicBezTo>
                    <a:pt x="5789" y="1"/>
                    <a:pt x="6131" y="1"/>
                    <a:pt x="6363" y="232"/>
                  </a:cubicBezTo>
                  <a:cubicBezTo>
                    <a:pt x="6946" y="464"/>
                    <a:pt x="7520" y="1159"/>
                    <a:pt x="7520" y="2205"/>
                  </a:cubicBezTo>
                  <a:cubicBezTo>
                    <a:pt x="8104" y="2205"/>
                    <a:pt x="9261" y="2316"/>
                    <a:pt x="9372" y="3825"/>
                  </a:cubicBezTo>
                  <a:cubicBezTo>
                    <a:pt x="9724" y="4057"/>
                    <a:pt x="10530" y="4863"/>
                    <a:pt x="9724" y="6252"/>
                  </a:cubicBezTo>
                  <a:cubicBezTo>
                    <a:pt x="9956" y="6604"/>
                    <a:pt x="10298" y="7178"/>
                    <a:pt x="9956" y="7872"/>
                  </a:cubicBezTo>
                  <a:cubicBezTo>
                    <a:pt x="10187" y="8224"/>
                    <a:pt x="10650" y="9030"/>
                    <a:pt x="9835" y="10187"/>
                  </a:cubicBezTo>
                  <a:cubicBezTo>
                    <a:pt x="10298" y="10539"/>
                    <a:pt x="10882" y="11345"/>
                    <a:pt x="10419" y="12623"/>
                  </a:cubicBezTo>
                  <a:cubicBezTo>
                    <a:pt x="10067" y="13428"/>
                    <a:pt x="9956" y="13780"/>
                    <a:pt x="9956" y="14243"/>
                  </a:cubicBezTo>
                  <a:cubicBezTo>
                    <a:pt x="9956" y="14586"/>
                    <a:pt x="10067" y="14938"/>
                    <a:pt x="10298" y="15512"/>
                  </a:cubicBezTo>
                  <a:cubicBezTo>
                    <a:pt x="10530" y="16095"/>
                    <a:pt x="10530" y="16790"/>
                    <a:pt x="10419" y="17595"/>
                  </a:cubicBezTo>
                  <a:cubicBezTo>
                    <a:pt x="10419" y="18179"/>
                    <a:pt x="10187" y="18642"/>
                    <a:pt x="9835" y="19105"/>
                  </a:cubicBezTo>
                  <a:cubicBezTo>
                    <a:pt x="10298" y="19568"/>
                    <a:pt x="11224" y="20725"/>
                    <a:pt x="9835" y="22346"/>
                  </a:cubicBezTo>
                  <a:cubicBezTo>
                    <a:pt x="9835" y="22577"/>
                    <a:pt x="9835" y="23503"/>
                    <a:pt x="10187" y="24541"/>
                  </a:cubicBezTo>
                  <a:cubicBezTo>
                    <a:pt x="10419" y="25235"/>
                    <a:pt x="10530" y="25698"/>
                    <a:pt x="10530" y="26050"/>
                  </a:cubicBezTo>
                  <a:cubicBezTo>
                    <a:pt x="10419" y="26393"/>
                    <a:pt x="10298" y="26624"/>
                    <a:pt x="10067" y="26856"/>
                  </a:cubicBezTo>
                  <a:cubicBezTo>
                    <a:pt x="10419" y="27319"/>
                    <a:pt x="10993" y="28134"/>
                    <a:pt x="10187" y="29634"/>
                  </a:cubicBezTo>
                  <a:cubicBezTo>
                    <a:pt x="10419" y="29986"/>
                    <a:pt x="10761" y="30791"/>
                    <a:pt x="9724" y="31838"/>
                  </a:cubicBezTo>
                  <a:cubicBezTo>
                    <a:pt x="10298" y="32180"/>
                    <a:pt x="10993" y="32875"/>
                    <a:pt x="10419" y="34727"/>
                  </a:cubicBezTo>
                  <a:cubicBezTo>
                    <a:pt x="10187" y="35773"/>
                    <a:pt x="10298" y="36579"/>
                    <a:pt x="10530" y="37162"/>
                  </a:cubicBezTo>
                  <a:cubicBezTo>
                    <a:pt x="10761" y="37857"/>
                    <a:pt x="10882" y="38320"/>
                    <a:pt x="10187" y="38783"/>
                  </a:cubicBezTo>
                  <a:cubicBezTo>
                    <a:pt x="10067" y="39246"/>
                    <a:pt x="9604" y="40866"/>
                    <a:pt x="7289" y="39820"/>
                  </a:cubicBezTo>
                  <a:lnTo>
                    <a:pt x="7289" y="53479"/>
                  </a:lnTo>
                  <a:cubicBezTo>
                    <a:pt x="7289" y="53831"/>
                    <a:pt x="7178" y="54062"/>
                    <a:pt x="6946" y="54294"/>
                  </a:cubicBezTo>
                  <a:cubicBezTo>
                    <a:pt x="6715" y="54525"/>
                    <a:pt x="6483" y="54636"/>
                    <a:pt x="6131" y="54636"/>
                  </a:cubicBezTo>
                  <a:cubicBezTo>
                    <a:pt x="5789" y="54636"/>
                    <a:pt x="5557" y="54525"/>
                    <a:pt x="5326" y="54294"/>
                  </a:cubicBezTo>
                  <a:cubicBezTo>
                    <a:pt x="5094" y="54062"/>
                    <a:pt x="4974" y="53831"/>
                    <a:pt x="4974" y="53479"/>
                  </a:cubicBezTo>
                  <a:close/>
                  <a:moveTo>
                    <a:pt x="7057" y="39126"/>
                  </a:moveTo>
                  <a:cubicBezTo>
                    <a:pt x="6715" y="39126"/>
                    <a:pt x="6020" y="39014"/>
                    <a:pt x="5205" y="39126"/>
                  </a:cubicBezTo>
                  <a:lnTo>
                    <a:pt x="5094" y="39126"/>
                  </a:lnTo>
                  <a:cubicBezTo>
                    <a:pt x="4631" y="39246"/>
                    <a:pt x="4168" y="39357"/>
                    <a:pt x="3585" y="39589"/>
                  </a:cubicBezTo>
                  <a:cubicBezTo>
                    <a:pt x="2085" y="40283"/>
                    <a:pt x="2548" y="38431"/>
                    <a:pt x="2548" y="38431"/>
                  </a:cubicBezTo>
                  <a:cubicBezTo>
                    <a:pt x="2548" y="38320"/>
                    <a:pt x="2548" y="38199"/>
                    <a:pt x="2427" y="38199"/>
                  </a:cubicBezTo>
                  <a:lnTo>
                    <a:pt x="2548" y="38199"/>
                  </a:lnTo>
                  <a:cubicBezTo>
                    <a:pt x="2427" y="38088"/>
                    <a:pt x="927" y="36810"/>
                    <a:pt x="1622" y="35421"/>
                  </a:cubicBezTo>
                  <a:cubicBezTo>
                    <a:pt x="1733" y="35310"/>
                    <a:pt x="1622" y="35190"/>
                    <a:pt x="1622" y="35079"/>
                  </a:cubicBezTo>
                  <a:cubicBezTo>
                    <a:pt x="1501" y="34958"/>
                    <a:pt x="575" y="33458"/>
                    <a:pt x="1733" y="33106"/>
                  </a:cubicBezTo>
                  <a:cubicBezTo>
                    <a:pt x="1853" y="32995"/>
                    <a:pt x="1964" y="32875"/>
                    <a:pt x="1853" y="32764"/>
                  </a:cubicBezTo>
                  <a:lnTo>
                    <a:pt x="1853" y="32643"/>
                  </a:lnTo>
                  <a:cubicBezTo>
                    <a:pt x="1733" y="32532"/>
                    <a:pt x="1270" y="32069"/>
                    <a:pt x="1622" y="31375"/>
                  </a:cubicBezTo>
                  <a:lnTo>
                    <a:pt x="1622" y="31143"/>
                  </a:lnTo>
                  <a:lnTo>
                    <a:pt x="1622" y="31143"/>
                  </a:lnTo>
                  <a:cubicBezTo>
                    <a:pt x="1622" y="31023"/>
                    <a:pt x="575" y="29754"/>
                    <a:pt x="1853" y="28939"/>
                  </a:cubicBezTo>
                  <a:cubicBezTo>
                    <a:pt x="1964" y="28939"/>
                    <a:pt x="1964" y="28708"/>
                    <a:pt x="1964" y="28597"/>
                  </a:cubicBezTo>
                  <a:cubicBezTo>
                    <a:pt x="1853" y="28476"/>
                    <a:pt x="1038" y="26856"/>
                    <a:pt x="2085" y="25698"/>
                  </a:cubicBezTo>
                  <a:cubicBezTo>
                    <a:pt x="2196" y="25698"/>
                    <a:pt x="2196" y="25467"/>
                    <a:pt x="2085" y="25356"/>
                  </a:cubicBezTo>
                  <a:lnTo>
                    <a:pt x="1964" y="25356"/>
                  </a:lnTo>
                  <a:lnTo>
                    <a:pt x="1964" y="25356"/>
                  </a:lnTo>
                  <a:cubicBezTo>
                    <a:pt x="1964" y="25356"/>
                    <a:pt x="807" y="24309"/>
                    <a:pt x="1390" y="23383"/>
                  </a:cubicBezTo>
                  <a:lnTo>
                    <a:pt x="1390" y="23040"/>
                  </a:lnTo>
                  <a:cubicBezTo>
                    <a:pt x="1270" y="22920"/>
                    <a:pt x="696" y="21651"/>
                    <a:pt x="1501" y="21188"/>
                  </a:cubicBezTo>
                  <a:cubicBezTo>
                    <a:pt x="1622" y="21188"/>
                    <a:pt x="1733" y="20957"/>
                    <a:pt x="1622" y="20837"/>
                  </a:cubicBezTo>
                  <a:lnTo>
                    <a:pt x="1622" y="20837"/>
                  </a:lnTo>
                  <a:cubicBezTo>
                    <a:pt x="1501" y="20605"/>
                    <a:pt x="464" y="18410"/>
                    <a:pt x="2085" y="17364"/>
                  </a:cubicBezTo>
                  <a:cubicBezTo>
                    <a:pt x="2196" y="17253"/>
                    <a:pt x="2316" y="17132"/>
                    <a:pt x="2196" y="16901"/>
                  </a:cubicBezTo>
                  <a:lnTo>
                    <a:pt x="2085" y="16901"/>
                  </a:lnTo>
                  <a:cubicBezTo>
                    <a:pt x="2085" y="16790"/>
                    <a:pt x="1501" y="16206"/>
                    <a:pt x="1964" y="15280"/>
                  </a:cubicBezTo>
                  <a:cubicBezTo>
                    <a:pt x="2085" y="15280"/>
                    <a:pt x="2085" y="15169"/>
                    <a:pt x="1964" y="15049"/>
                  </a:cubicBezTo>
                  <a:lnTo>
                    <a:pt x="1964" y="15049"/>
                  </a:lnTo>
                  <a:cubicBezTo>
                    <a:pt x="1964" y="15049"/>
                    <a:pt x="927" y="13549"/>
                    <a:pt x="1964" y="12502"/>
                  </a:cubicBezTo>
                  <a:cubicBezTo>
                    <a:pt x="2085" y="12502"/>
                    <a:pt x="2085" y="12391"/>
                    <a:pt x="2085" y="12271"/>
                  </a:cubicBezTo>
                  <a:lnTo>
                    <a:pt x="2085" y="12271"/>
                  </a:lnTo>
                  <a:cubicBezTo>
                    <a:pt x="2085" y="12271"/>
                    <a:pt x="1390" y="10187"/>
                    <a:pt x="2427" y="9613"/>
                  </a:cubicBezTo>
                  <a:cubicBezTo>
                    <a:pt x="2548" y="9493"/>
                    <a:pt x="2659" y="9382"/>
                    <a:pt x="2548" y="9261"/>
                  </a:cubicBezTo>
                  <a:lnTo>
                    <a:pt x="2548" y="9261"/>
                  </a:lnTo>
                  <a:cubicBezTo>
                    <a:pt x="2548" y="9261"/>
                    <a:pt x="1853" y="8104"/>
                    <a:pt x="2659" y="7761"/>
                  </a:cubicBezTo>
                  <a:cubicBezTo>
                    <a:pt x="2779" y="7761"/>
                    <a:pt x="2890" y="7641"/>
                    <a:pt x="2779" y="7409"/>
                  </a:cubicBezTo>
                  <a:lnTo>
                    <a:pt x="2779" y="7409"/>
                  </a:lnTo>
                  <a:cubicBezTo>
                    <a:pt x="2779" y="7298"/>
                    <a:pt x="1964" y="5789"/>
                    <a:pt x="3122" y="5094"/>
                  </a:cubicBezTo>
                  <a:cubicBezTo>
                    <a:pt x="3242" y="4983"/>
                    <a:pt x="3242" y="4863"/>
                    <a:pt x="3242" y="4751"/>
                  </a:cubicBezTo>
                  <a:cubicBezTo>
                    <a:pt x="3242" y="4631"/>
                    <a:pt x="3122" y="3362"/>
                    <a:pt x="4048" y="3242"/>
                  </a:cubicBezTo>
                  <a:cubicBezTo>
                    <a:pt x="4279" y="3242"/>
                    <a:pt x="4511" y="3131"/>
                    <a:pt x="4631" y="3011"/>
                  </a:cubicBezTo>
                  <a:cubicBezTo>
                    <a:pt x="4974" y="2899"/>
                    <a:pt x="5205" y="2548"/>
                    <a:pt x="5437" y="2316"/>
                  </a:cubicBezTo>
                  <a:cubicBezTo>
                    <a:pt x="5557" y="1973"/>
                    <a:pt x="5557" y="1622"/>
                    <a:pt x="5557" y="1279"/>
                  </a:cubicBezTo>
                  <a:cubicBezTo>
                    <a:pt x="5437" y="1159"/>
                    <a:pt x="5437" y="927"/>
                    <a:pt x="5326" y="696"/>
                  </a:cubicBezTo>
                  <a:lnTo>
                    <a:pt x="5326" y="584"/>
                  </a:lnTo>
                  <a:lnTo>
                    <a:pt x="5557" y="584"/>
                  </a:lnTo>
                  <a:cubicBezTo>
                    <a:pt x="5789" y="584"/>
                    <a:pt x="5900" y="584"/>
                    <a:pt x="6131" y="696"/>
                  </a:cubicBezTo>
                  <a:cubicBezTo>
                    <a:pt x="6594" y="927"/>
                    <a:pt x="7057" y="1510"/>
                    <a:pt x="7057" y="2436"/>
                  </a:cubicBezTo>
                  <a:cubicBezTo>
                    <a:pt x="7057" y="2668"/>
                    <a:pt x="7178" y="2779"/>
                    <a:pt x="7289" y="2779"/>
                  </a:cubicBezTo>
                  <a:lnTo>
                    <a:pt x="7409" y="2779"/>
                  </a:lnTo>
                  <a:lnTo>
                    <a:pt x="7409" y="2779"/>
                  </a:lnTo>
                  <a:cubicBezTo>
                    <a:pt x="7409" y="2779"/>
                    <a:pt x="8798" y="2436"/>
                    <a:pt x="8798" y="3937"/>
                  </a:cubicBezTo>
                  <a:cubicBezTo>
                    <a:pt x="8798" y="4057"/>
                    <a:pt x="8909" y="4168"/>
                    <a:pt x="8909" y="4288"/>
                  </a:cubicBezTo>
                  <a:cubicBezTo>
                    <a:pt x="8909" y="4288"/>
                    <a:pt x="9956" y="4751"/>
                    <a:pt x="9141" y="6141"/>
                  </a:cubicBezTo>
                  <a:cubicBezTo>
                    <a:pt x="9141" y="6252"/>
                    <a:pt x="9141" y="6372"/>
                    <a:pt x="9261" y="6483"/>
                  </a:cubicBezTo>
                  <a:cubicBezTo>
                    <a:pt x="9372" y="6604"/>
                    <a:pt x="9835" y="7178"/>
                    <a:pt x="9372" y="7641"/>
                  </a:cubicBezTo>
                  <a:cubicBezTo>
                    <a:pt x="9261" y="7761"/>
                    <a:pt x="9261" y="7993"/>
                    <a:pt x="9372" y="8104"/>
                  </a:cubicBezTo>
                  <a:lnTo>
                    <a:pt x="9372" y="8104"/>
                  </a:lnTo>
                  <a:cubicBezTo>
                    <a:pt x="9372" y="8104"/>
                    <a:pt x="10187" y="8919"/>
                    <a:pt x="9261" y="10076"/>
                  </a:cubicBezTo>
                  <a:cubicBezTo>
                    <a:pt x="9141" y="10187"/>
                    <a:pt x="9141" y="10308"/>
                    <a:pt x="9261" y="10419"/>
                  </a:cubicBezTo>
                  <a:lnTo>
                    <a:pt x="9372" y="10419"/>
                  </a:lnTo>
                  <a:lnTo>
                    <a:pt x="9372" y="10419"/>
                  </a:lnTo>
                  <a:cubicBezTo>
                    <a:pt x="9372" y="10419"/>
                    <a:pt x="10419" y="11002"/>
                    <a:pt x="9835" y="12391"/>
                  </a:cubicBezTo>
                  <a:cubicBezTo>
                    <a:pt x="9604" y="13197"/>
                    <a:pt x="9372" y="13780"/>
                    <a:pt x="9372" y="14243"/>
                  </a:cubicBezTo>
                  <a:cubicBezTo>
                    <a:pt x="9372" y="14706"/>
                    <a:pt x="9493" y="15049"/>
                    <a:pt x="9724" y="15632"/>
                  </a:cubicBezTo>
                  <a:cubicBezTo>
                    <a:pt x="9956" y="16206"/>
                    <a:pt x="9956" y="16790"/>
                    <a:pt x="9835" y="17484"/>
                  </a:cubicBezTo>
                  <a:cubicBezTo>
                    <a:pt x="9835" y="18058"/>
                    <a:pt x="9604" y="18642"/>
                    <a:pt x="9261" y="18984"/>
                  </a:cubicBezTo>
                  <a:cubicBezTo>
                    <a:pt x="9141" y="19105"/>
                    <a:pt x="9141" y="19216"/>
                    <a:pt x="9261" y="19336"/>
                  </a:cubicBezTo>
                  <a:lnTo>
                    <a:pt x="9372" y="19447"/>
                  </a:lnTo>
                  <a:cubicBezTo>
                    <a:pt x="9493" y="19447"/>
                    <a:pt x="10761" y="20374"/>
                    <a:pt x="9372" y="21994"/>
                  </a:cubicBezTo>
                  <a:cubicBezTo>
                    <a:pt x="9261" y="22114"/>
                    <a:pt x="9261" y="22114"/>
                    <a:pt x="9261" y="22226"/>
                  </a:cubicBezTo>
                  <a:cubicBezTo>
                    <a:pt x="9261" y="22346"/>
                    <a:pt x="9261" y="23503"/>
                    <a:pt x="9724" y="24661"/>
                  </a:cubicBezTo>
                  <a:cubicBezTo>
                    <a:pt x="9835" y="25356"/>
                    <a:pt x="9956" y="25698"/>
                    <a:pt x="9956" y="25930"/>
                  </a:cubicBezTo>
                  <a:cubicBezTo>
                    <a:pt x="9956" y="26161"/>
                    <a:pt x="9724" y="26393"/>
                    <a:pt x="9372" y="26624"/>
                  </a:cubicBezTo>
                  <a:cubicBezTo>
                    <a:pt x="9261" y="26745"/>
                    <a:pt x="9261" y="26976"/>
                    <a:pt x="9372" y="27087"/>
                  </a:cubicBezTo>
                  <a:lnTo>
                    <a:pt x="9493" y="27087"/>
                  </a:lnTo>
                  <a:cubicBezTo>
                    <a:pt x="9604" y="27208"/>
                    <a:pt x="10530" y="27902"/>
                    <a:pt x="9604" y="29523"/>
                  </a:cubicBezTo>
                  <a:cubicBezTo>
                    <a:pt x="9493" y="29634"/>
                    <a:pt x="9604" y="29754"/>
                    <a:pt x="9604" y="29865"/>
                  </a:cubicBezTo>
                  <a:cubicBezTo>
                    <a:pt x="9724" y="29865"/>
                    <a:pt x="10298" y="30560"/>
                    <a:pt x="9030" y="31717"/>
                  </a:cubicBezTo>
                  <a:cubicBezTo>
                    <a:pt x="8909" y="31717"/>
                    <a:pt x="8909" y="31949"/>
                    <a:pt x="9030" y="32069"/>
                  </a:cubicBezTo>
                  <a:lnTo>
                    <a:pt x="9141" y="32180"/>
                  </a:lnTo>
                  <a:lnTo>
                    <a:pt x="9141" y="32180"/>
                  </a:lnTo>
                  <a:cubicBezTo>
                    <a:pt x="9141" y="32180"/>
                    <a:pt x="10530" y="32532"/>
                    <a:pt x="9956" y="34495"/>
                  </a:cubicBezTo>
                  <a:cubicBezTo>
                    <a:pt x="9493" y="35773"/>
                    <a:pt x="9835" y="36579"/>
                    <a:pt x="9956" y="37273"/>
                  </a:cubicBezTo>
                  <a:cubicBezTo>
                    <a:pt x="10187" y="37736"/>
                    <a:pt x="10187" y="38088"/>
                    <a:pt x="9835" y="38320"/>
                  </a:cubicBezTo>
                  <a:cubicBezTo>
                    <a:pt x="9724" y="38320"/>
                    <a:pt x="9724" y="38431"/>
                    <a:pt x="9724" y="38551"/>
                  </a:cubicBezTo>
                  <a:lnTo>
                    <a:pt x="9724" y="38551"/>
                  </a:lnTo>
                  <a:cubicBezTo>
                    <a:pt x="9724" y="38551"/>
                    <a:pt x="9493" y="40172"/>
                    <a:pt x="7520" y="39246"/>
                  </a:cubicBezTo>
                  <a:lnTo>
                    <a:pt x="7520" y="39246"/>
                  </a:lnTo>
                  <a:cubicBezTo>
                    <a:pt x="7520" y="39246"/>
                    <a:pt x="7409" y="39246"/>
                    <a:pt x="7178" y="39126"/>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4" name="Google Shape;6684;p45"/>
            <p:cNvSpPr/>
            <p:nvPr/>
          </p:nvSpPr>
          <p:spPr>
            <a:xfrm>
              <a:off x="2627845" y="3158900"/>
              <a:ext cx="235245" cy="220136"/>
            </a:xfrm>
            <a:custGeom>
              <a:avLst/>
              <a:gdLst/>
              <a:ahLst/>
              <a:cxnLst/>
              <a:rect l="l" t="t" r="r" b="b"/>
              <a:pathLst>
                <a:path w="5325" h="4983" extrusionOk="0">
                  <a:moveTo>
                    <a:pt x="5325" y="1389"/>
                  </a:moveTo>
                  <a:lnTo>
                    <a:pt x="5325" y="1158"/>
                  </a:lnTo>
                  <a:lnTo>
                    <a:pt x="5325" y="1158"/>
                  </a:lnTo>
                  <a:lnTo>
                    <a:pt x="5204" y="1047"/>
                  </a:lnTo>
                  <a:cubicBezTo>
                    <a:pt x="5093" y="1047"/>
                    <a:pt x="5325" y="1158"/>
                    <a:pt x="5204" y="1047"/>
                  </a:cubicBezTo>
                  <a:lnTo>
                    <a:pt x="5204" y="1047"/>
                  </a:lnTo>
                  <a:lnTo>
                    <a:pt x="5204" y="1047"/>
                  </a:lnTo>
                  <a:lnTo>
                    <a:pt x="5204" y="695"/>
                  </a:lnTo>
                  <a:cubicBezTo>
                    <a:pt x="5093" y="584"/>
                    <a:pt x="5093" y="352"/>
                    <a:pt x="4973" y="232"/>
                  </a:cubicBezTo>
                  <a:cubicBezTo>
                    <a:pt x="4862" y="0"/>
                    <a:pt x="5093" y="815"/>
                    <a:pt x="4973" y="1047"/>
                  </a:cubicBezTo>
                  <a:cubicBezTo>
                    <a:pt x="4862" y="1278"/>
                    <a:pt x="4510" y="1389"/>
                    <a:pt x="4278" y="1389"/>
                  </a:cubicBezTo>
                  <a:cubicBezTo>
                    <a:pt x="3010" y="1621"/>
                    <a:pt x="2658" y="1389"/>
                    <a:pt x="1500" y="1389"/>
                  </a:cubicBezTo>
                  <a:cubicBezTo>
                    <a:pt x="1158" y="1389"/>
                    <a:pt x="926" y="1389"/>
                    <a:pt x="574" y="1510"/>
                  </a:cubicBezTo>
                  <a:cubicBezTo>
                    <a:pt x="463" y="1621"/>
                    <a:pt x="0" y="1852"/>
                    <a:pt x="111" y="1973"/>
                  </a:cubicBezTo>
                  <a:lnTo>
                    <a:pt x="232" y="1973"/>
                  </a:lnTo>
                  <a:cubicBezTo>
                    <a:pt x="574" y="1741"/>
                    <a:pt x="806" y="1621"/>
                    <a:pt x="1158" y="1621"/>
                  </a:cubicBezTo>
                  <a:cubicBezTo>
                    <a:pt x="2084" y="1621"/>
                    <a:pt x="2547" y="1973"/>
                    <a:pt x="3936" y="1741"/>
                  </a:cubicBezTo>
                  <a:cubicBezTo>
                    <a:pt x="4278" y="1741"/>
                    <a:pt x="4630" y="1621"/>
                    <a:pt x="4973" y="1389"/>
                  </a:cubicBezTo>
                  <a:lnTo>
                    <a:pt x="4973" y="1389"/>
                  </a:lnTo>
                  <a:lnTo>
                    <a:pt x="5093" y="1389"/>
                  </a:lnTo>
                  <a:cubicBezTo>
                    <a:pt x="4973" y="1621"/>
                    <a:pt x="4973" y="1741"/>
                    <a:pt x="4862" y="1973"/>
                  </a:cubicBezTo>
                  <a:lnTo>
                    <a:pt x="4510" y="2315"/>
                  </a:lnTo>
                  <a:cubicBezTo>
                    <a:pt x="4167" y="2547"/>
                    <a:pt x="3936" y="2778"/>
                    <a:pt x="3473" y="2899"/>
                  </a:cubicBezTo>
                  <a:cubicBezTo>
                    <a:pt x="3010" y="2899"/>
                    <a:pt x="695" y="2899"/>
                    <a:pt x="574" y="3010"/>
                  </a:cubicBezTo>
                  <a:cubicBezTo>
                    <a:pt x="574" y="3130"/>
                    <a:pt x="806" y="3130"/>
                    <a:pt x="1037" y="3130"/>
                  </a:cubicBezTo>
                  <a:cubicBezTo>
                    <a:pt x="1500" y="3241"/>
                    <a:pt x="2195" y="3130"/>
                    <a:pt x="2658" y="3130"/>
                  </a:cubicBezTo>
                  <a:cubicBezTo>
                    <a:pt x="3352" y="3130"/>
                    <a:pt x="3815" y="3130"/>
                    <a:pt x="4399" y="2778"/>
                  </a:cubicBezTo>
                  <a:lnTo>
                    <a:pt x="4510" y="2667"/>
                  </a:lnTo>
                  <a:cubicBezTo>
                    <a:pt x="4278" y="3241"/>
                    <a:pt x="3936" y="3825"/>
                    <a:pt x="3936" y="4519"/>
                  </a:cubicBezTo>
                  <a:cubicBezTo>
                    <a:pt x="3936" y="4630"/>
                    <a:pt x="4047" y="4982"/>
                    <a:pt x="4278" y="4982"/>
                  </a:cubicBezTo>
                  <a:cubicBezTo>
                    <a:pt x="4278" y="4862"/>
                    <a:pt x="4167" y="4862"/>
                    <a:pt x="4167" y="4519"/>
                  </a:cubicBezTo>
                  <a:cubicBezTo>
                    <a:pt x="4167" y="4056"/>
                    <a:pt x="4399" y="3473"/>
                    <a:pt x="4630" y="3130"/>
                  </a:cubicBezTo>
                  <a:cubicBezTo>
                    <a:pt x="4741" y="2778"/>
                    <a:pt x="4973" y="2667"/>
                    <a:pt x="5093" y="2315"/>
                  </a:cubicBezTo>
                  <a:cubicBezTo>
                    <a:pt x="5093" y="2204"/>
                    <a:pt x="5204" y="2084"/>
                    <a:pt x="5204" y="1852"/>
                  </a:cubicBezTo>
                  <a:lnTo>
                    <a:pt x="5204" y="1621"/>
                  </a:lnTo>
                  <a:cubicBezTo>
                    <a:pt x="5325" y="1621"/>
                    <a:pt x="5325" y="1510"/>
                    <a:pt x="5325" y="1389"/>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5" name="Google Shape;6685;p45"/>
            <p:cNvSpPr/>
            <p:nvPr/>
          </p:nvSpPr>
          <p:spPr>
            <a:xfrm>
              <a:off x="2520224" y="2663037"/>
              <a:ext cx="337560" cy="137922"/>
            </a:xfrm>
            <a:custGeom>
              <a:avLst/>
              <a:gdLst/>
              <a:ahLst/>
              <a:cxnLst/>
              <a:rect l="l" t="t" r="r" b="b"/>
              <a:pathLst>
                <a:path w="7641" h="3122" extrusionOk="0">
                  <a:moveTo>
                    <a:pt x="2668" y="1270"/>
                  </a:moveTo>
                  <a:cubicBezTo>
                    <a:pt x="2668" y="1501"/>
                    <a:pt x="3131" y="1621"/>
                    <a:pt x="3242" y="1621"/>
                  </a:cubicBezTo>
                  <a:cubicBezTo>
                    <a:pt x="3594" y="1733"/>
                    <a:pt x="3825" y="1733"/>
                    <a:pt x="4168" y="1733"/>
                  </a:cubicBezTo>
                  <a:cubicBezTo>
                    <a:pt x="4862" y="1733"/>
                    <a:pt x="5446" y="1733"/>
                    <a:pt x="6020" y="1501"/>
                  </a:cubicBezTo>
                  <a:cubicBezTo>
                    <a:pt x="6020" y="1621"/>
                    <a:pt x="5909" y="1621"/>
                    <a:pt x="5909" y="1621"/>
                  </a:cubicBezTo>
                  <a:lnTo>
                    <a:pt x="5214" y="2316"/>
                  </a:lnTo>
                  <a:cubicBezTo>
                    <a:pt x="4631" y="2659"/>
                    <a:pt x="3936" y="2659"/>
                    <a:pt x="3131" y="2779"/>
                  </a:cubicBezTo>
                  <a:lnTo>
                    <a:pt x="2205" y="2779"/>
                  </a:lnTo>
                  <a:cubicBezTo>
                    <a:pt x="1279" y="2659"/>
                    <a:pt x="353" y="1964"/>
                    <a:pt x="1" y="1964"/>
                  </a:cubicBezTo>
                  <a:cubicBezTo>
                    <a:pt x="1" y="2196"/>
                    <a:pt x="121" y="2196"/>
                    <a:pt x="353" y="2316"/>
                  </a:cubicBezTo>
                  <a:cubicBezTo>
                    <a:pt x="816" y="2547"/>
                    <a:pt x="1390" y="2890"/>
                    <a:pt x="1973" y="3010"/>
                  </a:cubicBezTo>
                  <a:cubicBezTo>
                    <a:pt x="2436" y="3122"/>
                    <a:pt x="2779" y="3010"/>
                    <a:pt x="3242" y="3010"/>
                  </a:cubicBezTo>
                  <a:cubicBezTo>
                    <a:pt x="4057" y="3010"/>
                    <a:pt x="4983" y="2890"/>
                    <a:pt x="5557" y="2316"/>
                  </a:cubicBezTo>
                  <a:lnTo>
                    <a:pt x="6251" y="1621"/>
                  </a:lnTo>
                  <a:cubicBezTo>
                    <a:pt x="6372" y="1621"/>
                    <a:pt x="6372" y="1621"/>
                    <a:pt x="6372" y="1501"/>
                  </a:cubicBezTo>
                  <a:lnTo>
                    <a:pt x="6714" y="1270"/>
                  </a:lnTo>
                  <a:lnTo>
                    <a:pt x="6835" y="1158"/>
                  </a:lnTo>
                  <a:cubicBezTo>
                    <a:pt x="7066" y="1038"/>
                    <a:pt x="7298" y="807"/>
                    <a:pt x="7409" y="575"/>
                  </a:cubicBezTo>
                  <a:cubicBezTo>
                    <a:pt x="7409" y="464"/>
                    <a:pt x="7640" y="232"/>
                    <a:pt x="7529" y="1"/>
                  </a:cubicBezTo>
                  <a:cubicBezTo>
                    <a:pt x="7529" y="1"/>
                    <a:pt x="7409" y="112"/>
                    <a:pt x="7409" y="232"/>
                  </a:cubicBezTo>
                  <a:cubicBezTo>
                    <a:pt x="7177" y="464"/>
                    <a:pt x="7066" y="695"/>
                    <a:pt x="6835" y="927"/>
                  </a:cubicBezTo>
                  <a:cubicBezTo>
                    <a:pt x="6020" y="1390"/>
                    <a:pt x="4983" y="1501"/>
                    <a:pt x="4168" y="1501"/>
                  </a:cubicBezTo>
                  <a:cubicBezTo>
                    <a:pt x="3825" y="1501"/>
                    <a:pt x="3594" y="1501"/>
                    <a:pt x="3362" y="1390"/>
                  </a:cubicBezTo>
                  <a:cubicBezTo>
                    <a:pt x="3242" y="1390"/>
                    <a:pt x="2779" y="1270"/>
                    <a:pt x="2668" y="1270"/>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6" name="Google Shape;6686;p45"/>
            <p:cNvSpPr/>
            <p:nvPr/>
          </p:nvSpPr>
          <p:spPr>
            <a:xfrm>
              <a:off x="2571384" y="2535007"/>
              <a:ext cx="276154" cy="122769"/>
            </a:xfrm>
            <a:custGeom>
              <a:avLst/>
              <a:gdLst/>
              <a:ahLst/>
              <a:cxnLst/>
              <a:rect l="l" t="t" r="r" b="b"/>
              <a:pathLst>
                <a:path w="6251" h="2779" extrusionOk="0">
                  <a:moveTo>
                    <a:pt x="3704" y="1158"/>
                  </a:moveTo>
                  <a:cubicBezTo>
                    <a:pt x="3130" y="1158"/>
                    <a:pt x="2899" y="1158"/>
                    <a:pt x="2315" y="1047"/>
                  </a:cubicBezTo>
                  <a:cubicBezTo>
                    <a:pt x="2204" y="1047"/>
                    <a:pt x="1389" y="815"/>
                    <a:pt x="1278" y="926"/>
                  </a:cubicBezTo>
                  <a:cubicBezTo>
                    <a:pt x="1278" y="1047"/>
                    <a:pt x="1973" y="1278"/>
                    <a:pt x="2084" y="1278"/>
                  </a:cubicBezTo>
                  <a:cubicBezTo>
                    <a:pt x="2436" y="1389"/>
                    <a:pt x="2778" y="1389"/>
                    <a:pt x="3130" y="1389"/>
                  </a:cubicBezTo>
                  <a:cubicBezTo>
                    <a:pt x="3936" y="1510"/>
                    <a:pt x="4630" y="1389"/>
                    <a:pt x="5214" y="1158"/>
                  </a:cubicBezTo>
                  <a:cubicBezTo>
                    <a:pt x="4751" y="1741"/>
                    <a:pt x="4519" y="1741"/>
                    <a:pt x="3825" y="1973"/>
                  </a:cubicBezTo>
                  <a:cubicBezTo>
                    <a:pt x="3362" y="2204"/>
                    <a:pt x="2547" y="2547"/>
                    <a:pt x="2084" y="2547"/>
                  </a:cubicBezTo>
                  <a:lnTo>
                    <a:pt x="1741" y="2547"/>
                  </a:lnTo>
                  <a:cubicBezTo>
                    <a:pt x="1047" y="2547"/>
                    <a:pt x="695" y="2436"/>
                    <a:pt x="0" y="2436"/>
                  </a:cubicBezTo>
                  <a:cubicBezTo>
                    <a:pt x="0" y="2547"/>
                    <a:pt x="0" y="2547"/>
                    <a:pt x="232" y="2547"/>
                  </a:cubicBezTo>
                  <a:cubicBezTo>
                    <a:pt x="584" y="2667"/>
                    <a:pt x="1621" y="2779"/>
                    <a:pt x="1852" y="2779"/>
                  </a:cubicBezTo>
                  <a:cubicBezTo>
                    <a:pt x="2667" y="2779"/>
                    <a:pt x="2778" y="2667"/>
                    <a:pt x="3473" y="2436"/>
                  </a:cubicBezTo>
                  <a:cubicBezTo>
                    <a:pt x="4056" y="2204"/>
                    <a:pt x="4519" y="2084"/>
                    <a:pt x="4982" y="1741"/>
                  </a:cubicBezTo>
                  <a:lnTo>
                    <a:pt x="5556" y="1158"/>
                  </a:lnTo>
                  <a:lnTo>
                    <a:pt x="5788" y="926"/>
                  </a:lnTo>
                  <a:cubicBezTo>
                    <a:pt x="5908" y="815"/>
                    <a:pt x="6251" y="584"/>
                    <a:pt x="6251" y="121"/>
                  </a:cubicBezTo>
                  <a:cubicBezTo>
                    <a:pt x="6251" y="0"/>
                    <a:pt x="6251" y="0"/>
                    <a:pt x="6140" y="0"/>
                  </a:cubicBezTo>
                  <a:cubicBezTo>
                    <a:pt x="6140" y="0"/>
                    <a:pt x="6019" y="121"/>
                    <a:pt x="6019" y="232"/>
                  </a:cubicBezTo>
                  <a:cubicBezTo>
                    <a:pt x="5908" y="584"/>
                    <a:pt x="5677" y="695"/>
                    <a:pt x="5325" y="926"/>
                  </a:cubicBezTo>
                  <a:cubicBezTo>
                    <a:pt x="4862" y="1047"/>
                    <a:pt x="4167" y="1158"/>
                    <a:pt x="3704" y="1158"/>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7" name="Google Shape;6687;p45"/>
            <p:cNvSpPr/>
            <p:nvPr/>
          </p:nvSpPr>
          <p:spPr>
            <a:xfrm>
              <a:off x="2535775" y="2888084"/>
              <a:ext cx="311761" cy="102315"/>
            </a:xfrm>
            <a:custGeom>
              <a:avLst/>
              <a:gdLst/>
              <a:ahLst/>
              <a:cxnLst/>
              <a:rect l="l" t="t" r="r" b="b"/>
              <a:pathLst>
                <a:path w="7057" h="2316" extrusionOk="0">
                  <a:moveTo>
                    <a:pt x="112" y="1158"/>
                  </a:moveTo>
                  <a:cubicBezTo>
                    <a:pt x="232" y="1158"/>
                    <a:pt x="575" y="1037"/>
                    <a:pt x="806" y="1037"/>
                  </a:cubicBezTo>
                  <a:cubicBezTo>
                    <a:pt x="2427" y="926"/>
                    <a:pt x="4279" y="1621"/>
                    <a:pt x="5899" y="806"/>
                  </a:cubicBezTo>
                  <a:cubicBezTo>
                    <a:pt x="6251" y="695"/>
                    <a:pt x="6362" y="574"/>
                    <a:pt x="6483" y="574"/>
                  </a:cubicBezTo>
                  <a:cubicBezTo>
                    <a:pt x="6483" y="574"/>
                    <a:pt x="6362" y="574"/>
                    <a:pt x="6362" y="695"/>
                  </a:cubicBezTo>
                  <a:cubicBezTo>
                    <a:pt x="6020" y="926"/>
                    <a:pt x="5557" y="1269"/>
                    <a:pt x="5205" y="1500"/>
                  </a:cubicBezTo>
                  <a:cubicBezTo>
                    <a:pt x="4973" y="1621"/>
                    <a:pt x="4742" y="1732"/>
                    <a:pt x="4399" y="1852"/>
                  </a:cubicBezTo>
                  <a:cubicBezTo>
                    <a:pt x="4279" y="1852"/>
                    <a:pt x="4168" y="1963"/>
                    <a:pt x="3936" y="1963"/>
                  </a:cubicBezTo>
                  <a:cubicBezTo>
                    <a:pt x="3816" y="1963"/>
                    <a:pt x="3705" y="2084"/>
                    <a:pt x="3584" y="2195"/>
                  </a:cubicBezTo>
                  <a:cubicBezTo>
                    <a:pt x="3705" y="2315"/>
                    <a:pt x="4047" y="2195"/>
                    <a:pt x="4168" y="2195"/>
                  </a:cubicBezTo>
                  <a:cubicBezTo>
                    <a:pt x="4973" y="2084"/>
                    <a:pt x="5788" y="1500"/>
                    <a:pt x="6362" y="926"/>
                  </a:cubicBezTo>
                  <a:lnTo>
                    <a:pt x="6714" y="695"/>
                  </a:lnTo>
                  <a:cubicBezTo>
                    <a:pt x="6825" y="574"/>
                    <a:pt x="6946" y="343"/>
                    <a:pt x="7057" y="343"/>
                  </a:cubicBezTo>
                  <a:cubicBezTo>
                    <a:pt x="7057" y="232"/>
                    <a:pt x="6946" y="232"/>
                    <a:pt x="6825" y="232"/>
                  </a:cubicBezTo>
                  <a:cubicBezTo>
                    <a:pt x="6825" y="232"/>
                    <a:pt x="6946" y="232"/>
                    <a:pt x="6946" y="111"/>
                  </a:cubicBezTo>
                  <a:cubicBezTo>
                    <a:pt x="7057" y="111"/>
                    <a:pt x="7057" y="111"/>
                    <a:pt x="7057" y="0"/>
                  </a:cubicBezTo>
                  <a:cubicBezTo>
                    <a:pt x="6946" y="0"/>
                    <a:pt x="6483" y="343"/>
                    <a:pt x="6362" y="343"/>
                  </a:cubicBezTo>
                  <a:lnTo>
                    <a:pt x="5668" y="695"/>
                  </a:lnTo>
                  <a:cubicBezTo>
                    <a:pt x="4742" y="1037"/>
                    <a:pt x="3705" y="926"/>
                    <a:pt x="2779" y="806"/>
                  </a:cubicBezTo>
                  <a:cubicBezTo>
                    <a:pt x="1964" y="806"/>
                    <a:pt x="1038" y="695"/>
                    <a:pt x="343" y="926"/>
                  </a:cubicBezTo>
                  <a:cubicBezTo>
                    <a:pt x="232" y="926"/>
                    <a:pt x="1" y="1037"/>
                    <a:pt x="112" y="1158"/>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8" name="Google Shape;6688;p45"/>
            <p:cNvSpPr/>
            <p:nvPr/>
          </p:nvSpPr>
          <p:spPr>
            <a:xfrm>
              <a:off x="2638051" y="2228185"/>
              <a:ext cx="225040" cy="179228"/>
            </a:xfrm>
            <a:custGeom>
              <a:avLst/>
              <a:gdLst/>
              <a:ahLst/>
              <a:cxnLst/>
              <a:rect l="l" t="t" r="r" b="b"/>
              <a:pathLst>
                <a:path w="5094" h="4057" extrusionOk="0">
                  <a:moveTo>
                    <a:pt x="1964" y="2436"/>
                  </a:moveTo>
                  <a:cubicBezTo>
                    <a:pt x="1501" y="2436"/>
                    <a:pt x="1269" y="2436"/>
                    <a:pt x="806" y="2315"/>
                  </a:cubicBezTo>
                  <a:cubicBezTo>
                    <a:pt x="575" y="2204"/>
                    <a:pt x="112" y="2084"/>
                    <a:pt x="1" y="2084"/>
                  </a:cubicBezTo>
                  <a:lnTo>
                    <a:pt x="1" y="2084"/>
                  </a:lnTo>
                  <a:cubicBezTo>
                    <a:pt x="112" y="2315"/>
                    <a:pt x="575" y="2436"/>
                    <a:pt x="695" y="2547"/>
                  </a:cubicBezTo>
                  <a:cubicBezTo>
                    <a:pt x="1501" y="2778"/>
                    <a:pt x="2427" y="2778"/>
                    <a:pt x="3242" y="2547"/>
                  </a:cubicBezTo>
                  <a:lnTo>
                    <a:pt x="3936" y="2204"/>
                  </a:lnTo>
                  <a:cubicBezTo>
                    <a:pt x="4047" y="2204"/>
                    <a:pt x="4047" y="2204"/>
                    <a:pt x="4168" y="2084"/>
                  </a:cubicBezTo>
                  <a:cubicBezTo>
                    <a:pt x="4168" y="2204"/>
                    <a:pt x="4047" y="2436"/>
                    <a:pt x="3936" y="2436"/>
                  </a:cubicBezTo>
                  <a:cubicBezTo>
                    <a:pt x="3705" y="2778"/>
                    <a:pt x="3473" y="3130"/>
                    <a:pt x="3121" y="3362"/>
                  </a:cubicBezTo>
                  <a:cubicBezTo>
                    <a:pt x="2316" y="3825"/>
                    <a:pt x="1501" y="3704"/>
                    <a:pt x="1390" y="3936"/>
                  </a:cubicBezTo>
                  <a:cubicBezTo>
                    <a:pt x="1390" y="4056"/>
                    <a:pt x="1732" y="4056"/>
                    <a:pt x="1853" y="4056"/>
                  </a:cubicBezTo>
                  <a:cubicBezTo>
                    <a:pt x="2316" y="4056"/>
                    <a:pt x="2890" y="3825"/>
                    <a:pt x="3242" y="3593"/>
                  </a:cubicBezTo>
                  <a:cubicBezTo>
                    <a:pt x="3584" y="3362"/>
                    <a:pt x="3936" y="3010"/>
                    <a:pt x="4168" y="2667"/>
                  </a:cubicBezTo>
                  <a:cubicBezTo>
                    <a:pt x="4279" y="2436"/>
                    <a:pt x="4399" y="2315"/>
                    <a:pt x="4510" y="2084"/>
                  </a:cubicBezTo>
                  <a:cubicBezTo>
                    <a:pt x="4510" y="1973"/>
                    <a:pt x="4510" y="1852"/>
                    <a:pt x="4631" y="1852"/>
                  </a:cubicBezTo>
                  <a:cubicBezTo>
                    <a:pt x="4631" y="1741"/>
                    <a:pt x="4742" y="1621"/>
                    <a:pt x="4862" y="1621"/>
                  </a:cubicBezTo>
                  <a:cubicBezTo>
                    <a:pt x="4973" y="1389"/>
                    <a:pt x="4973" y="1158"/>
                    <a:pt x="4973" y="926"/>
                  </a:cubicBezTo>
                  <a:cubicBezTo>
                    <a:pt x="5094" y="584"/>
                    <a:pt x="5094" y="352"/>
                    <a:pt x="5094" y="0"/>
                  </a:cubicBezTo>
                  <a:lnTo>
                    <a:pt x="4973" y="121"/>
                  </a:lnTo>
                  <a:cubicBezTo>
                    <a:pt x="4862" y="232"/>
                    <a:pt x="4862" y="463"/>
                    <a:pt x="4862" y="584"/>
                  </a:cubicBezTo>
                  <a:cubicBezTo>
                    <a:pt x="4742" y="1158"/>
                    <a:pt x="4742" y="1510"/>
                    <a:pt x="4047" y="1852"/>
                  </a:cubicBezTo>
                  <a:cubicBezTo>
                    <a:pt x="3584" y="2084"/>
                    <a:pt x="2547" y="2436"/>
                    <a:pt x="1964" y="2436"/>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9" name="Google Shape;6689;p45"/>
            <p:cNvSpPr/>
            <p:nvPr/>
          </p:nvSpPr>
          <p:spPr>
            <a:xfrm>
              <a:off x="2474410" y="2136116"/>
              <a:ext cx="250398" cy="107661"/>
            </a:xfrm>
            <a:custGeom>
              <a:avLst/>
              <a:gdLst/>
              <a:ahLst/>
              <a:cxnLst/>
              <a:rect l="l" t="t" r="r" b="b"/>
              <a:pathLst>
                <a:path w="5668" h="2437" extrusionOk="0">
                  <a:moveTo>
                    <a:pt x="5668" y="2316"/>
                  </a:moveTo>
                  <a:cubicBezTo>
                    <a:pt x="5557" y="2316"/>
                    <a:pt x="5205" y="2205"/>
                    <a:pt x="5094" y="2205"/>
                  </a:cubicBezTo>
                  <a:cubicBezTo>
                    <a:pt x="4631" y="2084"/>
                    <a:pt x="4047" y="1742"/>
                    <a:pt x="3584" y="1510"/>
                  </a:cubicBezTo>
                  <a:cubicBezTo>
                    <a:pt x="3353" y="1390"/>
                    <a:pt x="2195" y="695"/>
                    <a:pt x="1964" y="584"/>
                  </a:cubicBezTo>
                  <a:lnTo>
                    <a:pt x="1853" y="584"/>
                  </a:lnTo>
                  <a:cubicBezTo>
                    <a:pt x="1853" y="584"/>
                    <a:pt x="1853" y="464"/>
                    <a:pt x="1732" y="464"/>
                  </a:cubicBezTo>
                  <a:cubicBezTo>
                    <a:pt x="2084" y="464"/>
                    <a:pt x="3121" y="584"/>
                    <a:pt x="3584" y="584"/>
                  </a:cubicBezTo>
                  <a:cubicBezTo>
                    <a:pt x="3705" y="584"/>
                    <a:pt x="4510" y="695"/>
                    <a:pt x="4510" y="584"/>
                  </a:cubicBezTo>
                  <a:cubicBezTo>
                    <a:pt x="4510" y="464"/>
                    <a:pt x="3816" y="353"/>
                    <a:pt x="3705" y="353"/>
                  </a:cubicBezTo>
                  <a:cubicBezTo>
                    <a:pt x="2547" y="232"/>
                    <a:pt x="1158" y="1"/>
                    <a:pt x="232" y="584"/>
                  </a:cubicBezTo>
                  <a:cubicBezTo>
                    <a:pt x="1" y="695"/>
                    <a:pt x="112" y="816"/>
                    <a:pt x="112" y="816"/>
                  </a:cubicBezTo>
                  <a:cubicBezTo>
                    <a:pt x="232" y="816"/>
                    <a:pt x="232" y="816"/>
                    <a:pt x="343" y="695"/>
                  </a:cubicBezTo>
                  <a:lnTo>
                    <a:pt x="575" y="695"/>
                  </a:lnTo>
                  <a:cubicBezTo>
                    <a:pt x="806" y="584"/>
                    <a:pt x="1158" y="584"/>
                    <a:pt x="1390" y="695"/>
                  </a:cubicBezTo>
                  <a:cubicBezTo>
                    <a:pt x="1732" y="695"/>
                    <a:pt x="1853" y="927"/>
                    <a:pt x="2084" y="1047"/>
                  </a:cubicBezTo>
                  <a:lnTo>
                    <a:pt x="2779" y="1390"/>
                  </a:lnTo>
                  <a:cubicBezTo>
                    <a:pt x="3121" y="1510"/>
                    <a:pt x="4399" y="2316"/>
                    <a:pt x="4742" y="2316"/>
                  </a:cubicBezTo>
                  <a:cubicBezTo>
                    <a:pt x="4973" y="2436"/>
                    <a:pt x="5557" y="2436"/>
                    <a:pt x="5668" y="2316"/>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0" name="Google Shape;6690;p45"/>
            <p:cNvSpPr/>
            <p:nvPr/>
          </p:nvSpPr>
          <p:spPr>
            <a:xfrm>
              <a:off x="2458859" y="2453187"/>
              <a:ext cx="240591" cy="107616"/>
            </a:xfrm>
            <a:custGeom>
              <a:avLst/>
              <a:gdLst/>
              <a:ahLst/>
              <a:cxnLst/>
              <a:rect l="l" t="t" r="r" b="b"/>
              <a:pathLst>
                <a:path w="5446" h="2436" extrusionOk="0">
                  <a:moveTo>
                    <a:pt x="3594" y="2436"/>
                  </a:moveTo>
                  <a:lnTo>
                    <a:pt x="3936" y="2436"/>
                  </a:lnTo>
                  <a:cubicBezTo>
                    <a:pt x="4288" y="2436"/>
                    <a:pt x="5325" y="2315"/>
                    <a:pt x="5446" y="2084"/>
                  </a:cubicBezTo>
                  <a:cubicBezTo>
                    <a:pt x="5446" y="1973"/>
                    <a:pt x="5325" y="2084"/>
                    <a:pt x="5214" y="2084"/>
                  </a:cubicBezTo>
                  <a:cubicBezTo>
                    <a:pt x="4862" y="2084"/>
                    <a:pt x="4520" y="2204"/>
                    <a:pt x="4057" y="2204"/>
                  </a:cubicBezTo>
                  <a:cubicBezTo>
                    <a:pt x="3594" y="2204"/>
                    <a:pt x="2779" y="2204"/>
                    <a:pt x="2316" y="1973"/>
                  </a:cubicBezTo>
                  <a:cubicBezTo>
                    <a:pt x="2084" y="1852"/>
                    <a:pt x="1853" y="1621"/>
                    <a:pt x="1621" y="1510"/>
                  </a:cubicBezTo>
                  <a:cubicBezTo>
                    <a:pt x="1510" y="1389"/>
                    <a:pt x="1390" y="1389"/>
                    <a:pt x="1390" y="1278"/>
                  </a:cubicBezTo>
                  <a:cubicBezTo>
                    <a:pt x="1853" y="1389"/>
                    <a:pt x="1742" y="1389"/>
                    <a:pt x="2205" y="1389"/>
                  </a:cubicBezTo>
                  <a:cubicBezTo>
                    <a:pt x="2547" y="1389"/>
                    <a:pt x="3131" y="1389"/>
                    <a:pt x="3473" y="1278"/>
                  </a:cubicBezTo>
                  <a:cubicBezTo>
                    <a:pt x="3594" y="1278"/>
                    <a:pt x="3705" y="1278"/>
                    <a:pt x="3705" y="1158"/>
                  </a:cubicBezTo>
                  <a:cubicBezTo>
                    <a:pt x="3705" y="1047"/>
                    <a:pt x="3594" y="1047"/>
                    <a:pt x="3362" y="1047"/>
                  </a:cubicBezTo>
                  <a:cubicBezTo>
                    <a:pt x="2547" y="1047"/>
                    <a:pt x="1621" y="1278"/>
                    <a:pt x="927" y="815"/>
                  </a:cubicBezTo>
                  <a:lnTo>
                    <a:pt x="353" y="232"/>
                  </a:lnTo>
                  <a:cubicBezTo>
                    <a:pt x="1" y="0"/>
                    <a:pt x="121" y="352"/>
                    <a:pt x="584" y="815"/>
                  </a:cubicBezTo>
                  <a:lnTo>
                    <a:pt x="695" y="926"/>
                  </a:lnTo>
                  <a:cubicBezTo>
                    <a:pt x="695" y="1047"/>
                    <a:pt x="695" y="926"/>
                    <a:pt x="816" y="1158"/>
                  </a:cubicBezTo>
                  <a:lnTo>
                    <a:pt x="1510" y="1741"/>
                  </a:lnTo>
                  <a:cubicBezTo>
                    <a:pt x="2084" y="2315"/>
                    <a:pt x="2668" y="2436"/>
                    <a:pt x="3594" y="2436"/>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1" name="Google Shape;6691;p45"/>
            <p:cNvSpPr/>
            <p:nvPr/>
          </p:nvSpPr>
          <p:spPr>
            <a:xfrm>
              <a:off x="2453955" y="2954352"/>
              <a:ext cx="240193" cy="87162"/>
            </a:xfrm>
            <a:custGeom>
              <a:avLst/>
              <a:gdLst/>
              <a:ahLst/>
              <a:cxnLst/>
              <a:rect l="l" t="t" r="r" b="b"/>
              <a:pathLst>
                <a:path w="5437" h="1973" extrusionOk="0">
                  <a:moveTo>
                    <a:pt x="2316" y="1973"/>
                  </a:moveTo>
                  <a:lnTo>
                    <a:pt x="2547" y="1973"/>
                  </a:lnTo>
                  <a:cubicBezTo>
                    <a:pt x="2547" y="1852"/>
                    <a:pt x="2195" y="1741"/>
                    <a:pt x="2084" y="1741"/>
                  </a:cubicBezTo>
                  <a:cubicBezTo>
                    <a:pt x="1621" y="1621"/>
                    <a:pt x="1038" y="1389"/>
                    <a:pt x="695" y="1047"/>
                  </a:cubicBezTo>
                  <a:cubicBezTo>
                    <a:pt x="1038" y="1158"/>
                    <a:pt x="1038" y="1158"/>
                    <a:pt x="1501" y="1278"/>
                  </a:cubicBezTo>
                  <a:cubicBezTo>
                    <a:pt x="2427" y="1389"/>
                    <a:pt x="3242" y="1389"/>
                    <a:pt x="4168" y="1278"/>
                  </a:cubicBezTo>
                  <a:cubicBezTo>
                    <a:pt x="4399" y="1278"/>
                    <a:pt x="5325" y="1278"/>
                    <a:pt x="5436" y="1158"/>
                  </a:cubicBezTo>
                  <a:cubicBezTo>
                    <a:pt x="5436" y="926"/>
                    <a:pt x="4742" y="1047"/>
                    <a:pt x="4631" y="1047"/>
                  </a:cubicBezTo>
                  <a:lnTo>
                    <a:pt x="2890" y="1047"/>
                  </a:lnTo>
                  <a:cubicBezTo>
                    <a:pt x="2316" y="1047"/>
                    <a:pt x="1501" y="1047"/>
                    <a:pt x="927" y="815"/>
                  </a:cubicBezTo>
                  <a:cubicBezTo>
                    <a:pt x="232" y="584"/>
                    <a:pt x="343" y="121"/>
                    <a:pt x="112" y="0"/>
                  </a:cubicBezTo>
                  <a:cubicBezTo>
                    <a:pt x="1" y="121"/>
                    <a:pt x="112" y="232"/>
                    <a:pt x="112" y="352"/>
                  </a:cubicBezTo>
                  <a:lnTo>
                    <a:pt x="112" y="584"/>
                  </a:lnTo>
                  <a:cubicBezTo>
                    <a:pt x="343" y="1158"/>
                    <a:pt x="806" y="1621"/>
                    <a:pt x="1390" y="1852"/>
                  </a:cubicBezTo>
                  <a:cubicBezTo>
                    <a:pt x="1621" y="1852"/>
                    <a:pt x="2084" y="1973"/>
                    <a:pt x="2316" y="1973"/>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2" name="Google Shape;6692;p45"/>
            <p:cNvSpPr/>
            <p:nvPr/>
          </p:nvSpPr>
          <p:spPr>
            <a:xfrm>
              <a:off x="2484660" y="2003182"/>
              <a:ext cx="189036" cy="112520"/>
            </a:xfrm>
            <a:custGeom>
              <a:avLst/>
              <a:gdLst/>
              <a:ahLst/>
              <a:cxnLst/>
              <a:rect l="l" t="t" r="r" b="b"/>
              <a:pathLst>
                <a:path w="4279" h="2547" extrusionOk="0">
                  <a:moveTo>
                    <a:pt x="1621" y="1621"/>
                  </a:moveTo>
                  <a:cubicBezTo>
                    <a:pt x="2084" y="1621"/>
                    <a:pt x="2315" y="1510"/>
                    <a:pt x="2658" y="1278"/>
                  </a:cubicBezTo>
                  <a:cubicBezTo>
                    <a:pt x="3010" y="1047"/>
                    <a:pt x="3241" y="926"/>
                    <a:pt x="3584" y="695"/>
                  </a:cubicBezTo>
                  <a:cubicBezTo>
                    <a:pt x="3815" y="584"/>
                    <a:pt x="4278" y="584"/>
                    <a:pt x="4278" y="463"/>
                  </a:cubicBezTo>
                  <a:cubicBezTo>
                    <a:pt x="4167" y="121"/>
                    <a:pt x="3010" y="695"/>
                    <a:pt x="2889" y="815"/>
                  </a:cubicBezTo>
                  <a:cubicBezTo>
                    <a:pt x="2426" y="1047"/>
                    <a:pt x="2195" y="1278"/>
                    <a:pt x="1621" y="1389"/>
                  </a:cubicBezTo>
                  <a:cubicBezTo>
                    <a:pt x="1158" y="1510"/>
                    <a:pt x="1158" y="1510"/>
                    <a:pt x="926" y="1278"/>
                  </a:cubicBezTo>
                  <a:cubicBezTo>
                    <a:pt x="695" y="1158"/>
                    <a:pt x="574" y="926"/>
                    <a:pt x="463" y="695"/>
                  </a:cubicBezTo>
                  <a:cubicBezTo>
                    <a:pt x="343" y="584"/>
                    <a:pt x="343" y="463"/>
                    <a:pt x="343" y="352"/>
                  </a:cubicBezTo>
                  <a:cubicBezTo>
                    <a:pt x="343" y="0"/>
                    <a:pt x="0" y="584"/>
                    <a:pt x="463" y="1158"/>
                  </a:cubicBezTo>
                  <a:cubicBezTo>
                    <a:pt x="463" y="1278"/>
                    <a:pt x="574" y="1389"/>
                    <a:pt x="695" y="1389"/>
                  </a:cubicBezTo>
                  <a:cubicBezTo>
                    <a:pt x="695" y="1510"/>
                    <a:pt x="695" y="1621"/>
                    <a:pt x="926" y="1621"/>
                  </a:cubicBezTo>
                  <a:cubicBezTo>
                    <a:pt x="1037" y="1741"/>
                    <a:pt x="1269" y="1852"/>
                    <a:pt x="1621" y="1973"/>
                  </a:cubicBezTo>
                  <a:cubicBezTo>
                    <a:pt x="1852" y="2084"/>
                    <a:pt x="2084" y="2084"/>
                    <a:pt x="2315" y="2204"/>
                  </a:cubicBezTo>
                  <a:cubicBezTo>
                    <a:pt x="2547" y="2315"/>
                    <a:pt x="2778" y="2315"/>
                    <a:pt x="3010" y="2436"/>
                  </a:cubicBezTo>
                  <a:cubicBezTo>
                    <a:pt x="3241" y="2436"/>
                    <a:pt x="3352" y="2547"/>
                    <a:pt x="3473" y="2547"/>
                  </a:cubicBezTo>
                  <a:cubicBezTo>
                    <a:pt x="3584" y="2547"/>
                    <a:pt x="3936" y="2547"/>
                    <a:pt x="3704" y="2436"/>
                  </a:cubicBezTo>
                  <a:cubicBezTo>
                    <a:pt x="3584" y="2315"/>
                    <a:pt x="2547" y="1973"/>
                    <a:pt x="2315" y="1852"/>
                  </a:cubicBezTo>
                  <a:cubicBezTo>
                    <a:pt x="2195" y="1852"/>
                    <a:pt x="1732" y="1741"/>
                    <a:pt x="1621" y="1621"/>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3" name="Google Shape;6693;p45"/>
            <p:cNvSpPr/>
            <p:nvPr/>
          </p:nvSpPr>
          <p:spPr>
            <a:xfrm>
              <a:off x="2642954" y="3087286"/>
              <a:ext cx="204586" cy="102315"/>
            </a:xfrm>
            <a:custGeom>
              <a:avLst/>
              <a:gdLst/>
              <a:ahLst/>
              <a:cxnLst/>
              <a:rect l="l" t="t" r="r" b="b"/>
              <a:pathLst>
                <a:path w="4631" h="2316" extrusionOk="0">
                  <a:moveTo>
                    <a:pt x="584" y="1621"/>
                  </a:moveTo>
                  <a:cubicBezTo>
                    <a:pt x="1279" y="1621"/>
                    <a:pt x="2436" y="1510"/>
                    <a:pt x="3131" y="1279"/>
                  </a:cubicBezTo>
                  <a:cubicBezTo>
                    <a:pt x="3242" y="1279"/>
                    <a:pt x="3362" y="1158"/>
                    <a:pt x="3362" y="1158"/>
                  </a:cubicBezTo>
                  <a:cubicBezTo>
                    <a:pt x="3242" y="1390"/>
                    <a:pt x="3010" y="1510"/>
                    <a:pt x="2779" y="1742"/>
                  </a:cubicBezTo>
                  <a:cubicBezTo>
                    <a:pt x="2547" y="1853"/>
                    <a:pt x="1973" y="2084"/>
                    <a:pt x="2084" y="2205"/>
                  </a:cubicBezTo>
                  <a:cubicBezTo>
                    <a:pt x="2205" y="2316"/>
                    <a:pt x="2205" y="2205"/>
                    <a:pt x="2205" y="2205"/>
                  </a:cubicBezTo>
                  <a:lnTo>
                    <a:pt x="2547" y="2084"/>
                  </a:lnTo>
                  <a:cubicBezTo>
                    <a:pt x="2668" y="2084"/>
                    <a:pt x="2779" y="1973"/>
                    <a:pt x="2899" y="1853"/>
                  </a:cubicBezTo>
                  <a:cubicBezTo>
                    <a:pt x="3362" y="1621"/>
                    <a:pt x="3594" y="1390"/>
                    <a:pt x="3936" y="1158"/>
                  </a:cubicBezTo>
                  <a:lnTo>
                    <a:pt x="4057" y="1047"/>
                  </a:lnTo>
                  <a:cubicBezTo>
                    <a:pt x="4520" y="584"/>
                    <a:pt x="4288" y="695"/>
                    <a:pt x="4399" y="584"/>
                  </a:cubicBezTo>
                  <a:cubicBezTo>
                    <a:pt x="4520" y="464"/>
                    <a:pt x="4631" y="121"/>
                    <a:pt x="4520" y="1"/>
                  </a:cubicBezTo>
                  <a:cubicBezTo>
                    <a:pt x="4288" y="1"/>
                    <a:pt x="4631" y="695"/>
                    <a:pt x="2547" y="1158"/>
                  </a:cubicBezTo>
                  <a:cubicBezTo>
                    <a:pt x="2084" y="1279"/>
                    <a:pt x="1621" y="1279"/>
                    <a:pt x="1158" y="1390"/>
                  </a:cubicBezTo>
                  <a:cubicBezTo>
                    <a:pt x="1047" y="1390"/>
                    <a:pt x="1" y="1390"/>
                    <a:pt x="232" y="1621"/>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4" name="Google Shape;6694;p45"/>
            <p:cNvSpPr/>
            <p:nvPr/>
          </p:nvSpPr>
          <p:spPr>
            <a:xfrm>
              <a:off x="2556230" y="2366464"/>
              <a:ext cx="276198" cy="102315"/>
            </a:xfrm>
            <a:custGeom>
              <a:avLst/>
              <a:gdLst/>
              <a:ahLst/>
              <a:cxnLst/>
              <a:rect l="l" t="t" r="r" b="b"/>
              <a:pathLst>
                <a:path w="6252" h="2316" extrusionOk="0">
                  <a:moveTo>
                    <a:pt x="6020" y="111"/>
                  </a:moveTo>
                  <a:cubicBezTo>
                    <a:pt x="6020" y="232"/>
                    <a:pt x="6251" y="463"/>
                    <a:pt x="5668" y="926"/>
                  </a:cubicBezTo>
                  <a:cubicBezTo>
                    <a:pt x="5094" y="1269"/>
                    <a:pt x="4399" y="1621"/>
                    <a:pt x="3816" y="1852"/>
                  </a:cubicBezTo>
                  <a:cubicBezTo>
                    <a:pt x="3121" y="2084"/>
                    <a:pt x="2890" y="2084"/>
                    <a:pt x="2195" y="2084"/>
                  </a:cubicBezTo>
                  <a:cubicBezTo>
                    <a:pt x="1853" y="2084"/>
                    <a:pt x="464" y="1963"/>
                    <a:pt x="112" y="2084"/>
                  </a:cubicBezTo>
                  <a:cubicBezTo>
                    <a:pt x="1" y="2084"/>
                    <a:pt x="1" y="2084"/>
                    <a:pt x="1" y="2195"/>
                  </a:cubicBezTo>
                  <a:cubicBezTo>
                    <a:pt x="112" y="2315"/>
                    <a:pt x="927" y="2315"/>
                    <a:pt x="1158" y="2315"/>
                  </a:cubicBezTo>
                  <a:lnTo>
                    <a:pt x="2779" y="2315"/>
                  </a:lnTo>
                  <a:cubicBezTo>
                    <a:pt x="3353" y="2315"/>
                    <a:pt x="4279" y="1963"/>
                    <a:pt x="4862" y="1732"/>
                  </a:cubicBezTo>
                  <a:cubicBezTo>
                    <a:pt x="5205" y="1500"/>
                    <a:pt x="6251" y="926"/>
                    <a:pt x="6251" y="463"/>
                  </a:cubicBezTo>
                  <a:cubicBezTo>
                    <a:pt x="6251" y="111"/>
                    <a:pt x="6020" y="0"/>
                    <a:pt x="6020" y="111"/>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5" name="Google Shape;6695;p45"/>
            <p:cNvSpPr/>
            <p:nvPr/>
          </p:nvSpPr>
          <p:spPr>
            <a:xfrm>
              <a:off x="2576685" y="2202826"/>
              <a:ext cx="276198" cy="92066"/>
            </a:xfrm>
            <a:custGeom>
              <a:avLst/>
              <a:gdLst/>
              <a:ahLst/>
              <a:cxnLst/>
              <a:rect l="l" t="t" r="r" b="b"/>
              <a:pathLst>
                <a:path w="6252" h="2084" extrusionOk="0">
                  <a:moveTo>
                    <a:pt x="6251" y="343"/>
                  </a:moveTo>
                  <a:cubicBezTo>
                    <a:pt x="6251" y="111"/>
                    <a:pt x="6131" y="111"/>
                    <a:pt x="5899" y="0"/>
                  </a:cubicBezTo>
                  <a:lnTo>
                    <a:pt x="5436" y="0"/>
                  </a:lnTo>
                  <a:cubicBezTo>
                    <a:pt x="4862" y="111"/>
                    <a:pt x="4168" y="926"/>
                    <a:pt x="3353" y="1389"/>
                  </a:cubicBezTo>
                  <a:cubicBezTo>
                    <a:pt x="2547" y="1852"/>
                    <a:pt x="1501" y="1621"/>
                    <a:pt x="695" y="1037"/>
                  </a:cubicBezTo>
                  <a:cubicBezTo>
                    <a:pt x="575" y="1037"/>
                    <a:pt x="343" y="806"/>
                    <a:pt x="232" y="695"/>
                  </a:cubicBezTo>
                  <a:cubicBezTo>
                    <a:pt x="232" y="695"/>
                    <a:pt x="112" y="574"/>
                    <a:pt x="112" y="695"/>
                  </a:cubicBezTo>
                  <a:cubicBezTo>
                    <a:pt x="1" y="806"/>
                    <a:pt x="464" y="1269"/>
                    <a:pt x="575" y="1269"/>
                  </a:cubicBezTo>
                  <a:cubicBezTo>
                    <a:pt x="1732" y="1963"/>
                    <a:pt x="2890" y="2084"/>
                    <a:pt x="4047" y="1269"/>
                  </a:cubicBezTo>
                  <a:cubicBezTo>
                    <a:pt x="4168" y="1158"/>
                    <a:pt x="4279" y="1158"/>
                    <a:pt x="4399" y="1037"/>
                  </a:cubicBezTo>
                  <a:cubicBezTo>
                    <a:pt x="4742" y="695"/>
                    <a:pt x="5325" y="111"/>
                    <a:pt x="5788" y="232"/>
                  </a:cubicBezTo>
                  <a:cubicBezTo>
                    <a:pt x="5899" y="232"/>
                    <a:pt x="6131" y="343"/>
                    <a:pt x="6251" y="343"/>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6" name="Google Shape;6696;p45"/>
            <p:cNvSpPr/>
            <p:nvPr/>
          </p:nvSpPr>
          <p:spPr>
            <a:xfrm>
              <a:off x="2438404" y="3225565"/>
              <a:ext cx="153473" cy="107219"/>
            </a:xfrm>
            <a:custGeom>
              <a:avLst/>
              <a:gdLst/>
              <a:ahLst/>
              <a:cxnLst/>
              <a:rect l="l" t="t" r="r" b="b"/>
              <a:pathLst>
                <a:path w="3474" h="2427" extrusionOk="0">
                  <a:moveTo>
                    <a:pt x="464" y="1269"/>
                  </a:moveTo>
                  <a:cubicBezTo>
                    <a:pt x="464" y="1269"/>
                    <a:pt x="353" y="1269"/>
                    <a:pt x="353" y="1390"/>
                  </a:cubicBezTo>
                  <a:lnTo>
                    <a:pt x="464" y="1501"/>
                  </a:lnTo>
                  <a:cubicBezTo>
                    <a:pt x="584" y="1732"/>
                    <a:pt x="816" y="1853"/>
                    <a:pt x="1158" y="2084"/>
                  </a:cubicBezTo>
                  <a:cubicBezTo>
                    <a:pt x="1279" y="2084"/>
                    <a:pt x="1510" y="2195"/>
                    <a:pt x="1742" y="2316"/>
                  </a:cubicBezTo>
                  <a:cubicBezTo>
                    <a:pt x="1973" y="2316"/>
                    <a:pt x="2316" y="2427"/>
                    <a:pt x="2436" y="2316"/>
                  </a:cubicBezTo>
                  <a:cubicBezTo>
                    <a:pt x="2436" y="2195"/>
                    <a:pt x="2205" y="2084"/>
                    <a:pt x="2084" y="2084"/>
                  </a:cubicBezTo>
                  <a:cubicBezTo>
                    <a:pt x="1853" y="1964"/>
                    <a:pt x="1742" y="1964"/>
                    <a:pt x="1621" y="1964"/>
                  </a:cubicBezTo>
                  <a:cubicBezTo>
                    <a:pt x="1390" y="1853"/>
                    <a:pt x="927" y="1621"/>
                    <a:pt x="816" y="1501"/>
                  </a:cubicBezTo>
                  <a:cubicBezTo>
                    <a:pt x="927" y="1501"/>
                    <a:pt x="927" y="1621"/>
                    <a:pt x="1047" y="1621"/>
                  </a:cubicBezTo>
                  <a:cubicBezTo>
                    <a:pt x="1158" y="1621"/>
                    <a:pt x="1279" y="1621"/>
                    <a:pt x="1390" y="1732"/>
                  </a:cubicBezTo>
                  <a:lnTo>
                    <a:pt x="2899" y="1732"/>
                  </a:lnTo>
                  <a:cubicBezTo>
                    <a:pt x="3010" y="1732"/>
                    <a:pt x="3473" y="1732"/>
                    <a:pt x="3473" y="1621"/>
                  </a:cubicBezTo>
                  <a:cubicBezTo>
                    <a:pt x="3242" y="1269"/>
                    <a:pt x="695" y="1964"/>
                    <a:pt x="232" y="464"/>
                  </a:cubicBezTo>
                  <a:cubicBezTo>
                    <a:pt x="232" y="343"/>
                    <a:pt x="232" y="1"/>
                    <a:pt x="121" y="1"/>
                  </a:cubicBezTo>
                  <a:cubicBezTo>
                    <a:pt x="1" y="1"/>
                    <a:pt x="1" y="1"/>
                    <a:pt x="1" y="112"/>
                  </a:cubicBezTo>
                  <a:cubicBezTo>
                    <a:pt x="1" y="464"/>
                    <a:pt x="121" y="1038"/>
                    <a:pt x="464" y="1269"/>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7" name="Google Shape;6697;p45"/>
            <p:cNvSpPr/>
            <p:nvPr/>
          </p:nvSpPr>
          <p:spPr>
            <a:xfrm>
              <a:off x="2458859" y="3389204"/>
              <a:ext cx="261045" cy="51202"/>
            </a:xfrm>
            <a:custGeom>
              <a:avLst/>
              <a:gdLst/>
              <a:ahLst/>
              <a:cxnLst/>
              <a:rect l="l" t="t" r="r" b="b"/>
              <a:pathLst>
                <a:path w="5909" h="1159" extrusionOk="0">
                  <a:moveTo>
                    <a:pt x="1390" y="575"/>
                  </a:moveTo>
                  <a:cubicBezTo>
                    <a:pt x="1047" y="575"/>
                    <a:pt x="584" y="464"/>
                    <a:pt x="353" y="343"/>
                  </a:cubicBezTo>
                  <a:cubicBezTo>
                    <a:pt x="121" y="112"/>
                    <a:pt x="232" y="112"/>
                    <a:pt x="232" y="1"/>
                  </a:cubicBezTo>
                  <a:cubicBezTo>
                    <a:pt x="1" y="1"/>
                    <a:pt x="1" y="343"/>
                    <a:pt x="464" y="695"/>
                  </a:cubicBezTo>
                  <a:cubicBezTo>
                    <a:pt x="1390" y="1158"/>
                    <a:pt x="2779" y="575"/>
                    <a:pt x="3705" y="464"/>
                  </a:cubicBezTo>
                  <a:lnTo>
                    <a:pt x="4862" y="464"/>
                  </a:lnTo>
                  <a:cubicBezTo>
                    <a:pt x="5094" y="464"/>
                    <a:pt x="5788" y="464"/>
                    <a:pt x="5909" y="343"/>
                  </a:cubicBezTo>
                  <a:cubicBezTo>
                    <a:pt x="5909" y="232"/>
                    <a:pt x="5557" y="232"/>
                    <a:pt x="5446" y="232"/>
                  </a:cubicBezTo>
                  <a:cubicBezTo>
                    <a:pt x="4631" y="232"/>
                    <a:pt x="3825" y="232"/>
                    <a:pt x="3010" y="343"/>
                  </a:cubicBezTo>
                  <a:cubicBezTo>
                    <a:pt x="2316" y="464"/>
                    <a:pt x="2205" y="575"/>
                    <a:pt x="1390" y="575"/>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8" name="Google Shape;6698;p45"/>
            <p:cNvSpPr/>
            <p:nvPr/>
          </p:nvSpPr>
          <p:spPr>
            <a:xfrm>
              <a:off x="2433500" y="3056626"/>
              <a:ext cx="153473" cy="92066"/>
            </a:xfrm>
            <a:custGeom>
              <a:avLst/>
              <a:gdLst/>
              <a:ahLst/>
              <a:cxnLst/>
              <a:rect l="l" t="t" r="r" b="b"/>
              <a:pathLst>
                <a:path w="3474" h="2084" extrusionOk="0">
                  <a:moveTo>
                    <a:pt x="2658" y="1973"/>
                  </a:moveTo>
                  <a:cubicBezTo>
                    <a:pt x="2658" y="1852"/>
                    <a:pt x="2427" y="1741"/>
                    <a:pt x="2316" y="1621"/>
                  </a:cubicBezTo>
                  <a:cubicBezTo>
                    <a:pt x="2316" y="1621"/>
                    <a:pt x="3010" y="1741"/>
                    <a:pt x="3353" y="1621"/>
                  </a:cubicBezTo>
                  <a:lnTo>
                    <a:pt x="3473" y="1510"/>
                  </a:lnTo>
                  <a:cubicBezTo>
                    <a:pt x="3353" y="1510"/>
                    <a:pt x="3353" y="1510"/>
                    <a:pt x="3242" y="1389"/>
                  </a:cubicBezTo>
                  <a:lnTo>
                    <a:pt x="2427" y="1389"/>
                  </a:lnTo>
                  <a:cubicBezTo>
                    <a:pt x="1853" y="1278"/>
                    <a:pt x="575" y="1047"/>
                    <a:pt x="232" y="584"/>
                  </a:cubicBezTo>
                  <a:cubicBezTo>
                    <a:pt x="112" y="352"/>
                    <a:pt x="232" y="232"/>
                    <a:pt x="232" y="121"/>
                  </a:cubicBezTo>
                  <a:cubicBezTo>
                    <a:pt x="1" y="0"/>
                    <a:pt x="1" y="352"/>
                    <a:pt x="1" y="463"/>
                  </a:cubicBezTo>
                  <a:cubicBezTo>
                    <a:pt x="1" y="695"/>
                    <a:pt x="232" y="1047"/>
                    <a:pt x="464" y="1158"/>
                  </a:cubicBezTo>
                  <a:cubicBezTo>
                    <a:pt x="575" y="1158"/>
                    <a:pt x="575" y="1278"/>
                    <a:pt x="695" y="1278"/>
                  </a:cubicBezTo>
                  <a:cubicBezTo>
                    <a:pt x="927" y="1510"/>
                    <a:pt x="1390" y="1621"/>
                    <a:pt x="1732" y="1741"/>
                  </a:cubicBezTo>
                  <a:cubicBezTo>
                    <a:pt x="1853" y="1741"/>
                    <a:pt x="1964" y="1852"/>
                    <a:pt x="2195" y="1852"/>
                  </a:cubicBezTo>
                  <a:cubicBezTo>
                    <a:pt x="2316" y="1973"/>
                    <a:pt x="2427" y="2084"/>
                    <a:pt x="2658" y="1973"/>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9" name="Google Shape;6699;p45"/>
            <p:cNvSpPr/>
            <p:nvPr/>
          </p:nvSpPr>
          <p:spPr>
            <a:xfrm>
              <a:off x="2530474" y="1921363"/>
              <a:ext cx="204586" cy="97411"/>
            </a:xfrm>
            <a:custGeom>
              <a:avLst/>
              <a:gdLst/>
              <a:ahLst/>
              <a:cxnLst/>
              <a:rect l="l" t="t" r="r" b="b"/>
              <a:pathLst>
                <a:path w="4631" h="2205" extrusionOk="0">
                  <a:moveTo>
                    <a:pt x="0" y="463"/>
                  </a:moveTo>
                  <a:cubicBezTo>
                    <a:pt x="0" y="926"/>
                    <a:pt x="352" y="1047"/>
                    <a:pt x="815" y="1158"/>
                  </a:cubicBezTo>
                  <a:cubicBezTo>
                    <a:pt x="1741" y="1389"/>
                    <a:pt x="3130" y="1158"/>
                    <a:pt x="3936" y="1621"/>
                  </a:cubicBezTo>
                  <a:lnTo>
                    <a:pt x="4167" y="1852"/>
                  </a:lnTo>
                  <a:lnTo>
                    <a:pt x="4519" y="2084"/>
                  </a:lnTo>
                  <a:lnTo>
                    <a:pt x="4519" y="2084"/>
                  </a:lnTo>
                  <a:cubicBezTo>
                    <a:pt x="4519" y="2084"/>
                    <a:pt x="4630" y="2204"/>
                    <a:pt x="4630" y="2084"/>
                  </a:cubicBezTo>
                  <a:cubicBezTo>
                    <a:pt x="4630" y="2084"/>
                    <a:pt x="4519" y="1973"/>
                    <a:pt x="4519" y="1852"/>
                  </a:cubicBezTo>
                  <a:lnTo>
                    <a:pt x="4288" y="1621"/>
                  </a:lnTo>
                  <a:cubicBezTo>
                    <a:pt x="4167" y="1510"/>
                    <a:pt x="4056" y="1389"/>
                    <a:pt x="3825" y="1278"/>
                  </a:cubicBezTo>
                  <a:cubicBezTo>
                    <a:pt x="2547" y="815"/>
                    <a:pt x="815" y="1158"/>
                    <a:pt x="352" y="695"/>
                  </a:cubicBezTo>
                  <a:cubicBezTo>
                    <a:pt x="121" y="463"/>
                    <a:pt x="232" y="232"/>
                    <a:pt x="232" y="0"/>
                  </a:cubicBezTo>
                  <a:cubicBezTo>
                    <a:pt x="121" y="0"/>
                    <a:pt x="121" y="120"/>
                    <a:pt x="0" y="232"/>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0" name="Google Shape;6700;p45"/>
            <p:cNvSpPr/>
            <p:nvPr/>
          </p:nvSpPr>
          <p:spPr>
            <a:xfrm>
              <a:off x="2627845" y="3015716"/>
              <a:ext cx="225040" cy="56503"/>
            </a:xfrm>
            <a:custGeom>
              <a:avLst/>
              <a:gdLst/>
              <a:ahLst/>
              <a:cxnLst/>
              <a:rect l="l" t="t" r="r" b="b"/>
              <a:pathLst>
                <a:path w="5094" h="1279" extrusionOk="0">
                  <a:moveTo>
                    <a:pt x="2084" y="926"/>
                  </a:moveTo>
                  <a:cubicBezTo>
                    <a:pt x="1621" y="926"/>
                    <a:pt x="1389" y="926"/>
                    <a:pt x="926" y="815"/>
                  </a:cubicBezTo>
                  <a:cubicBezTo>
                    <a:pt x="806" y="815"/>
                    <a:pt x="111" y="695"/>
                    <a:pt x="0" y="815"/>
                  </a:cubicBezTo>
                  <a:cubicBezTo>
                    <a:pt x="0" y="1047"/>
                    <a:pt x="574" y="1047"/>
                    <a:pt x="806" y="1158"/>
                  </a:cubicBezTo>
                  <a:cubicBezTo>
                    <a:pt x="1852" y="1278"/>
                    <a:pt x="4278" y="1278"/>
                    <a:pt x="4862" y="352"/>
                  </a:cubicBezTo>
                  <a:cubicBezTo>
                    <a:pt x="4973" y="352"/>
                    <a:pt x="5093" y="232"/>
                    <a:pt x="5093" y="0"/>
                  </a:cubicBezTo>
                  <a:cubicBezTo>
                    <a:pt x="4862" y="0"/>
                    <a:pt x="4862" y="352"/>
                    <a:pt x="4510" y="463"/>
                  </a:cubicBezTo>
                  <a:cubicBezTo>
                    <a:pt x="3936" y="815"/>
                    <a:pt x="2778" y="926"/>
                    <a:pt x="2084" y="926"/>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1" name="Google Shape;6701;p45"/>
            <p:cNvSpPr/>
            <p:nvPr/>
          </p:nvSpPr>
          <p:spPr>
            <a:xfrm>
              <a:off x="2673659" y="2417579"/>
              <a:ext cx="179228" cy="112564"/>
            </a:xfrm>
            <a:custGeom>
              <a:avLst/>
              <a:gdLst/>
              <a:ahLst/>
              <a:cxnLst/>
              <a:rect l="l" t="t" r="r" b="b"/>
              <a:pathLst>
                <a:path w="4057" h="2548" extrusionOk="0">
                  <a:moveTo>
                    <a:pt x="3825" y="1"/>
                  </a:moveTo>
                  <a:cubicBezTo>
                    <a:pt x="3704" y="112"/>
                    <a:pt x="3936" y="806"/>
                    <a:pt x="3593" y="1390"/>
                  </a:cubicBezTo>
                  <a:cubicBezTo>
                    <a:pt x="3241" y="1732"/>
                    <a:pt x="2899" y="1853"/>
                    <a:pt x="2547" y="1964"/>
                  </a:cubicBezTo>
                  <a:cubicBezTo>
                    <a:pt x="2204" y="2084"/>
                    <a:pt x="1389" y="2316"/>
                    <a:pt x="1158" y="2195"/>
                  </a:cubicBezTo>
                  <a:cubicBezTo>
                    <a:pt x="695" y="2195"/>
                    <a:pt x="232" y="1964"/>
                    <a:pt x="121" y="2084"/>
                  </a:cubicBezTo>
                  <a:cubicBezTo>
                    <a:pt x="0" y="2195"/>
                    <a:pt x="815" y="2427"/>
                    <a:pt x="926" y="2427"/>
                  </a:cubicBezTo>
                  <a:cubicBezTo>
                    <a:pt x="1278" y="2547"/>
                    <a:pt x="1389" y="2547"/>
                    <a:pt x="1621" y="2427"/>
                  </a:cubicBezTo>
                  <a:cubicBezTo>
                    <a:pt x="2436" y="2316"/>
                    <a:pt x="3473" y="2084"/>
                    <a:pt x="3825" y="1390"/>
                  </a:cubicBezTo>
                  <a:cubicBezTo>
                    <a:pt x="4056" y="1038"/>
                    <a:pt x="4056" y="927"/>
                    <a:pt x="4056" y="695"/>
                  </a:cubicBezTo>
                  <a:cubicBezTo>
                    <a:pt x="4056" y="464"/>
                    <a:pt x="4056" y="1"/>
                    <a:pt x="3825" y="1"/>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2" name="Google Shape;6702;p45"/>
            <p:cNvSpPr/>
            <p:nvPr/>
          </p:nvSpPr>
          <p:spPr>
            <a:xfrm>
              <a:off x="2443750" y="2606620"/>
              <a:ext cx="168581" cy="107616"/>
            </a:xfrm>
            <a:custGeom>
              <a:avLst/>
              <a:gdLst/>
              <a:ahLst/>
              <a:cxnLst/>
              <a:rect l="l" t="t" r="r" b="b"/>
              <a:pathLst>
                <a:path w="3816" h="2436" extrusionOk="0">
                  <a:moveTo>
                    <a:pt x="3815" y="2084"/>
                  </a:moveTo>
                  <a:cubicBezTo>
                    <a:pt x="3704" y="1972"/>
                    <a:pt x="3352" y="2084"/>
                    <a:pt x="3241" y="2084"/>
                  </a:cubicBezTo>
                  <a:cubicBezTo>
                    <a:pt x="2658" y="2084"/>
                    <a:pt x="1963" y="1852"/>
                    <a:pt x="1500" y="1621"/>
                  </a:cubicBezTo>
                  <a:cubicBezTo>
                    <a:pt x="1158" y="1389"/>
                    <a:pt x="926" y="1278"/>
                    <a:pt x="695" y="926"/>
                  </a:cubicBezTo>
                  <a:cubicBezTo>
                    <a:pt x="343" y="583"/>
                    <a:pt x="232" y="120"/>
                    <a:pt x="111" y="0"/>
                  </a:cubicBezTo>
                  <a:cubicBezTo>
                    <a:pt x="0" y="120"/>
                    <a:pt x="111" y="463"/>
                    <a:pt x="111" y="583"/>
                  </a:cubicBezTo>
                  <a:cubicBezTo>
                    <a:pt x="463" y="1621"/>
                    <a:pt x="2315" y="2435"/>
                    <a:pt x="3241" y="2315"/>
                  </a:cubicBezTo>
                  <a:cubicBezTo>
                    <a:pt x="3352" y="2315"/>
                    <a:pt x="3815" y="2204"/>
                    <a:pt x="3815" y="2084"/>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3" name="Google Shape;6703;p45"/>
            <p:cNvSpPr/>
            <p:nvPr/>
          </p:nvSpPr>
          <p:spPr>
            <a:xfrm>
              <a:off x="2443750" y="2811168"/>
              <a:ext cx="184132" cy="76957"/>
            </a:xfrm>
            <a:custGeom>
              <a:avLst/>
              <a:gdLst/>
              <a:ahLst/>
              <a:cxnLst/>
              <a:rect l="l" t="t" r="r" b="b"/>
              <a:pathLst>
                <a:path w="4168" h="1742" extrusionOk="0">
                  <a:moveTo>
                    <a:pt x="0" y="0"/>
                  </a:moveTo>
                  <a:cubicBezTo>
                    <a:pt x="0" y="121"/>
                    <a:pt x="111" y="232"/>
                    <a:pt x="111" y="232"/>
                  </a:cubicBezTo>
                  <a:cubicBezTo>
                    <a:pt x="232" y="352"/>
                    <a:pt x="232" y="463"/>
                    <a:pt x="232" y="584"/>
                  </a:cubicBezTo>
                  <a:cubicBezTo>
                    <a:pt x="343" y="1047"/>
                    <a:pt x="926" y="1278"/>
                    <a:pt x="1389" y="1510"/>
                  </a:cubicBezTo>
                  <a:cubicBezTo>
                    <a:pt x="1963" y="1621"/>
                    <a:pt x="2084" y="1741"/>
                    <a:pt x="2658" y="1621"/>
                  </a:cubicBezTo>
                  <a:cubicBezTo>
                    <a:pt x="2889" y="1621"/>
                    <a:pt x="4167" y="1741"/>
                    <a:pt x="4047" y="1510"/>
                  </a:cubicBezTo>
                  <a:cubicBezTo>
                    <a:pt x="4047" y="1389"/>
                    <a:pt x="3704" y="1389"/>
                    <a:pt x="3584" y="1389"/>
                  </a:cubicBezTo>
                  <a:lnTo>
                    <a:pt x="2195" y="1389"/>
                  </a:lnTo>
                  <a:cubicBezTo>
                    <a:pt x="1963" y="1389"/>
                    <a:pt x="1852" y="1278"/>
                    <a:pt x="1621" y="1278"/>
                  </a:cubicBezTo>
                  <a:cubicBezTo>
                    <a:pt x="1269" y="1158"/>
                    <a:pt x="926" y="1047"/>
                    <a:pt x="695" y="815"/>
                  </a:cubicBezTo>
                  <a:cubicBezTo>
                    <a:pt x="463" y="695"/>
                    <a:pt x="463" y="584"/>
                    <a:pt x="343" y="352"/>
                  </a:cubicBezTo>
                  <a:cubicBezTo>
                    <a:pt x="343" y="232"/>
                    <a:pt x="232" y="0"/>
                    <a:pt x="0" y="0"/>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4" name="Google Shape;6704;p45"/>
            <p:cNvSpPr/>
            <p:nvPr/>
          </p:nvSpPr>
          <p:spPr>
            <a:xfrm>
              <a:off x="2453955" y="2366464"/>
              <a:ext cx="189036" cy="61407"/>
            </a:xfrm>
            <a:custGeom>
              <a:avLst/>
              <a:gdLst/>
              <a:ahLst/>
              <a:cxnLst/>
              <a:rect l="l" t="t" r="r" b="b"/>
              <a:pathLst>
                <a:path w="4279" h="1390" extrusionOk="0">
                  <a:moveTo>
                    <a:pt x="112" y="0"/>
                  </a:moveTo>
                  <a:cubicBezTo>
                    <a:pt x="1" y="0"/>
                    <a:pt x="1" y="232"/>
                    <a:pt x="112" y="232"/>
                  </a:cubicBezTo>
                  <a:cubicBezTo>
                    <a:pt x="112" y="574"/>
                    <a:pt x="232" y="695"/>
                    <a:pt x="464" y="926"/>
                  </a:cubicBezTo>
                  <a:cubicBezTo>
                    <a:pt x="695" y="1037"/>
                    <a:pt x="1269" y="1269"/>
                    <a:pt x="1501" y="1269"/>
                  </a:cubicBezTo>
                  <a:cubicBezTo>
                    <a:pt x="2195" y="1389"/>
                    <a:pt x="3473" y="1158"/>
                    <a:pt x="3936" y="926"/>
                  </a:cubicBezTo>
                  <a:cubicBezTo>
                    <a:pt x="4168" y="806"/>
                    <a:pt x="4279" y="695"/>
                    <a:pt x="3816" y="695"/>
                  </a:cubicBezTo>
                  <a:cubicBezTo>
                    <a:pt x="3121" y="806"/>
                    <a:pt x="2658" y="1037"/>
                    <a:pt x="1964" y="1037"/>
                  </a:cubicBezTo>
                  <a:cubicBezTo>
                    <a:pt x="1390" y="1037"/>
                    <a:pt x="1269" y="1037"/>
                    <a:pt x="806" y="806"/>
                  </a:cubicBezTo>
                  <a:cubicBezTo>
                    <a:pt x="575" y="695"/>
                    <a:pt x="464" y="574"/>
                    <a:pt x="343" y="463"/>
                  </a:cubicBezTo>
                  <a:cubicBezTo>
                    <a:pt x="232" y="343"/>
                    <a:pt x="232" y="0"/>
                    <a:pt x="112" y="0"/>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5" name="Google Shape;6705;p45"/>
            <p:cNvSpPr/>
            <p:nvPr/>
          </p:nvSpPr>
          <p:spPr>
            <a:xfrm>
              <a:off x="2668755" y="2765311"/>
              <a:ext cx="163678" cy="97014"/>
            </a:xfrm>
            <a:custGeom>
              <a:avLst/>
              <a:gdLst/>
              <a:ahLst/>
              <a:cxnLst/>
              <a:rect l="l" t="t" r="r" b="b"/>
              <a:pathLst>
                <a:path w="3705" h="2196" extrusionOk="0">
                  <a:moveTo>
                    <a:pt x="926" y="1964"/>
                  </a:moveTo>
                  <a:cubicBezTo>
                    <a:pt x="695" y="1964"/>
                    <a:pt x="111" y="1853"/>
                    <a:pt x="0" y="1964"/>
                  </a:cubicBezTo>
                  <a:cubicBezTo>
                    <a:pt x="0" y="2085"/>
                    <a:pt x="343" y="2085"/>
                    <a:pt x="463" y="2085"/>
                  </a:cubicBezTo>
                  <a:cubicBezTo>
                    <a:pt x="695" y="2196"/>
                    <a:pt x="806" y="2196"/>
                    <a:pt x="1158" y="2196"/>
                  </a:cubicBezTo>
                  <a:cubicBezTo>
                    <a:pt x="1852" y="2196"/>
                    <a:pt x="2315" y="1853"/>
                    <a:pt x="2778" y="1501"/>
                  </a:cubicBezTo>
                  <a:cubicBezTo>
                    <a:pt x="3241" y="1270"/>
                    <a:pt x="3704" y="927"/>
                    <a:pt x="3704" y="232"/>
                  </a:cubicBezTo>
                  <a:cubicBezTo>
                    <a:pt x="3704" y="112"/>
                    <a:pt x="3704" y="1"/>
                    <a:pt x="3584" y="1"/>
                  </a:cubicBezTo>
                  <a:cubicBezTo>
                    <a:pt x="3584" y="1"/>
                    <a:pt x="3473" y="232"/>
                    <a:pt x="3473" y="344"/>
                  </a:cubicBezTo>
                  <a:cubicBezTo>
                    <a:pt x="3352" y="1038"/>
                    <a:pt x="2889" y="1159"/>
                    <a:pt x="2315" y="1501"/>
                  </a:cubicBezTo>
                  <a:cubicBezTo>
                    <a:pt x="1852" y="1733"/>
                    <a:pt x="1621" y="1964"/>
                    <a:pt x="926" y="1964"/>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6" name="Google Shape;6706;p45"/>
            <p:cNvSpPr/>
            <p:nvPr/>
          </p:nvSpPr>
          <p:spPr>
            <a:xfrm>
              <a:off x="2458859" y="2213032"/>
              <a:ext cx="138320" cy="117468"/>
            </a:xfrm>
            <a:custGeom>
              <a:avLst/>
              <a:gdLst/>
              <a:ahLst/>
              <a:cxnLst/>
              <a:rect l="l" t="t" r="r" b="b"/>
              <a:pathLst>
                <a:path w="3131" h="2659" extrusionOk="0">
                  <a:moveTo>
                    <a:pt x="1" y="575"/>
                  </a:moveTo>
                  <a:cubicBezTo>
                    <a:pt x="1" y="1158"/>
                    <a:pt x="695" y="1732"/>
                    <a:pt x="927" y="1964"/>
                  </a:cubicBezTo>
                  <a:cubicBezTo>
                    <a:pt x="1390" y="2316"/>
                    <a:pt x="1973" y="2658"/>
                    <a:pt x="2668" y="2658"/>
                  </a:cubicBezTo>
                  <a:cubicBezTo>
                    <a:pt x="2779" y="2658"/>
                    <a:pt x="3010" y="2658"/>
                    <a:pt x="3131" y="2547"/>
                  </a:cubicBezTo>
                  <a:cubicBezTo>
                    <a:pt x="3010" y="2427"/>
                    <a:pt x="2668" y="2427"/>
                    <a:pt x="2547" y="2427"/>
                  </a:cubicBezTo>
                  <a:cubicBezTo>
                    <a:pt x="1973" y="2316"/>
                    <a:pt x="1510" y="2084"/>
                    <a:pt x="927" y="1621"/>
                  </a:cubicBezTo>
                  <a:cubicBezTo>
                    <a:pt x="695" y="1390"/>
                    <a:pt x="232" y="927"/>
                    <a:pt x="232" y="464"/>
                  </a:cubicBezTo>
                  <a:cubicBezTo>
                    <a:pt x="232" y="343"/>
                    <a:pt x="464" y="1"/>
                    <a:pt x="232" y="232"/>
                  </a:cubicBezTo>
                  <a:cubicBezTo>
                    <a:pt x="121" y="232"/>
                    <a:pt x="1" y="343"/>
                    <a:pt x="1" y="575"/>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7" name="Google Shape;6707;p45"/>
            <p:cNvSpPr/>
            <p:nvPr/>
          </p:nvSpPr>
          <p:spPr>
            <a:xfrm>
              <a:off x="2546025" y="1855051"/>
              <a:ext cx="137878" cy="66355"/>
            </a:xfrm>
            <a:custGeom>
              <a:avLst/>
              <a:gdLst/>
              <a:ahLst/>
              <a:cxnLst/>
              <a:rect l="l" t="t" r="r" b="b"/>
              <a:pathLst>
                <a:path w="3121" h="1502" extrusionOk="0">
                  <a:moveTo>
                    <a:pt x="3121" y="1390"/>
                  </a:moveTo>
                  <a:cubicBezTo>
                    <a:pt x="3121" y="1270"/>
                    <a:pt x="2778" y="1270"/>
                    <a:pt x="2658" y="1270"/>
                  </a:cubicBezTo>
                  <a:cubicBezTo>
                    <a:pt x="2547" y="1158"/>
                    <a:pt x="2315" y="1158"/>
                    <a:pt x="2084" y="1158"/>
                  </a:cubicBezTo>
                  <a:cubicBezTo>
                    <a:pt x="1732" y="1158"/>
                    <a:pt x="463" y="1038"/>
                    <a:pt x="232" y="695"/>
                  </a:cubicBezTo>
                  <a:cubicBezTo>
                    <a:pt x="111" y="575"/>
                    <a:pt x="463" y="344"/>
                    <a:pt x="574" y="232"/>
                  </a:cubicBezTo>
                  <a:cubicBezTo>
                    <a:pt x="695" y="232"/>
                    <a:pt x="806" y="232"/>
                    <a:pt x="695" y="112"/>
                  </a:cubicBezTo>
                  <a:cubicBezTo>
                    <a:pt x="574" y="1"/>
                    <a:pt x="343" y="112"/>
                    <a:pt x="232" y="232"/>
                  </a:cubicBezTo>
                  <a:cubicBezTo>
                    <a:pt x="111" y="344"/>
                    <a:pt x="0" y="464"/>
                    <a:pt x="0" y="695"/>
                  </a:cubicBezTo>
                  <a:cubicBezTo>
                    <a:pt x="0" y="1390"/>
                    <a:pt x="1963" y="1501"/>
                    <a:pt x="2547" y="1390"/>
                  </a:cubicBezTo>
                  <a:cubicBezTo>
                    <a:pt x="2658" y="1390"/>
                    <a:pt x="3010" y="1501"/>
                    <a:pt x="3121" y="1390"/>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8" name="Google Shape;6708;p45"/>
            <p:cNvSpPr/>
            <p:nvPr/>
          </p:nvSpPr>
          <p:spPr>
            <a:xfrm>
              <a:off x="2699416" y="3404357"/>
              <a:ext cx="163678" cy="36049"/>
            </a:xfrm>
            <a:custGeom>
              <a:avLst/>
              <a:gdLst/>
              <a:ahLst/>
              <a:cxnLst/>
              <a:rect l="l" t="t" r="r" b="b"/>
              <a:pathLst>
                <a:path w="3705" h="816" extrusionOk="0">
                  <a:moveTo>
                    <a:pt x="1" y="695"/>
                  </a:moveTo>
                  <a:lnTo>
                    <a:pt x="112" y="695"/>
                  </a:lnTo>
                  <a:cubicBezTo>
                    <a:pt x="232" y="695"/>
                    <a:pt x="806" y="463"/>
                    <a:pt x="1038" y="463"/>
                  </a:cubicBezTo>
                  <a:cubicBezTo>
                    <a:pt x="1853" y="463"/>
                    <a:pt x="2427" y="815"/>
                    <a:pt x="3121" y="695"/>
                  </a:cubicBezTo>
                  <a:cubicBezTo>
                    <a:pt x="3473" y="584"/>
                    <a:pt x="3584" y="352"/>
                    <a:pt x="3705" y="121"/>
                  </a:cubicBezTo>
                  <a:lnTo>
                    <a:pt x="3705" y="0"/>
                  </a:lnTo>
                  <a:cubicBezTo>
                    <a:pt x="3584" y="0"/>
                    <a:pt x="3353" y="232"/>
                    <a:pt x="3353" y="232"/>
                  </a:cubicBezTo>
                  <a:cubicBezTo>
                    <a:pt x="3242" y="352"/>
                    <a:pt x="3121" y="352"/>
                    <a:pt x="2890" y="463"/>
                  </a:cubicBezTo>
                  <a:cubicBezTo>
                    <a:pt x="2547" y="463"/>
                    <a:pt x="2195" y="352"/>
                    <a:pt x="1853" y="232"/>
                  </a:cubicBezTo>
                  <a:cubicBezTo>
                    <a:pt x="1269" y="121"/>
                    <a:pt x="806" y="232"/>
                    <a:pt x="343" y="463"/>
                  </a:cubicBezTo>
                  <a:cubicBezTo>
                    <a:pt x="232" y="463"/>
                    <a:pt x="112" y="584"/>
                    <a:pt x="112" y="584"/>
                  </a:cubicBezTo>
                  <a:cubicBezTo>
                    <a:pt x="1" y="584"/>
                    <a:pt x="1" y="584"/>
                    <a:pt x="1" y="695"/>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9" name="Google Shape;6709;p45"/>
            <p:cNvSpPr/>
            <p:nvPr/>
          </p:nvSpPr>
          <p:spPr>
            <a:xfrm>
              <a:off x="2678961" y="2049393"/>
              <a:ext cx="163678" cy="81861"/>
            </a:xfrm>
            <a:custGeom>
              <a:avLst/>
              <a:gdLst/>
              <a:ahLst/>
              <a:cxnLst/>
              <a:rect l="l" t="t" r="r" b="b"/>
              <a:pathLst>
                <a:path w="3705" h="1853" extrusionOk="0">
                  <a:moveTo>
                    <a:pt x="3584" y="232"/>
                  </a:moveTo>
                  <a:cubicBezTo>
                    <a:pt x="3473" y="232"/>
                    <a:pt x="3473" y="232"/>
                    <a:pt x="3473" y="343"/>
                  </a:cubicBezTo>
                  <a:cubicBezTo>
                    <a:pt x="3121" y="695"/>
                    <a:pt x="3010" y="806"/>
                    <a:pt x="2316" y="806"/>
                  </a:cubicBezTo>
                  <a:cubicBezTo>
                    <a:pt x="1732" y="806"/>
                    <a:pt x="927" y="464"/>
                    <a:pt x="464" y="232"/>
                  </a:cubicBezTo>
                  <a:cubicBezTo>
                    <a:pt x="112" y="1"/>
                    <a:pt x="1" y="232"/>
                    <a:pt x="806" y="695"/>
                  </a:cubicBezTo>
                  <a:cubicBezTo>
                    <a:pt x="3121" y="1853"/>
                    <a:pt x="3705" y="464"/>
                    <a:pt x="3584" y="232"/>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0" name="Google Shape;6710;p45"/>
            <p:cNvSpPr/>
            <p:nvPr/>
          </p:nvSpPr>
          <p:spPr>
            <a:xfrm>
              <a:off x="2448654" y="3133541"/>
              <a:ext cx="132974" cy="96970"/>
            </a:xfrm>
            <a:custGeom>
              <a:avLst/>
              <a:gdLst/>
              <a:ahLst/>
              <a:cxnLst/>
              <a:rect l="l" t="t" r="r" b="b"/>
              <a:pathLst>
                <a:path w="3010" h="2195" extrusionOk="0">
                  <a:moveTo>
                    <a:pt x="232" y="0"/>
                  </a:moveTo>
                  <a:cubicBezTo>
                    <a:pt x="0" y="111"/>
                    <a:pt x="0" y="232"/>
                    <a:pt x="0" y="463"/>
                  </a:cubicBezTo>
                  <a:cubicBezTo>
                    <a:pt x="0" y="926"/>
                    <a:pt x="463" y="1269"/>
                    <a:pt x="815" y="1500"/>
                  </a:cubicBezTo>
                  <a:cubicBezTo>
                    <a:pt x="1047" y="1732"/>
                    <a:pt x="1389" y="1852"/>
                    <a:pt x="1741" y="1963"/>
                  </a:cubicBezTo>
                  <a:cubicBezTo>
                    <a:pt x="1852" y="1963"/>
                    <a:pt x="2547" y="2195"/>
                    <a:pt x="2778" y="2084"/>
                  </a:cubicBezTo>
                  <a:cubicBezTo>
                    <a:pt x="3010" y="2084"/>
                    <a:pt x="2547" y="1963"/>
                    <a:pt x="2436" y="1852"/>
                  </a:cubicBezTo>
                  <a:cubicBezTo>
                    <a:pt x="1973" y="1732"/>
                    <a:pt x="1510" y="1621"/>
                    <a:pt x="1158" y="1389"/>
                  </a:cubicBezTo>
                  <a:cubicBezTo>
                    <a:pt x="695" y="1158"/>
                    <a:pt x="232" y="806"/>
                    <a:pt x="232" y="343"/>
                  </a:cubicBezTo>
                  <a:cubicBezTo>
                    <a:pt x="232" y="232"/>
                    <a:pt x="232" y="232"/>
                    <a:pt x="352" y="111"/>
                  </a:cubicBezTo>
                  <a:cubicBezTo>
                    <a:pt x="352" y="0"/>
                    <a:pt x="352" y="0"/>
                    <a:pt x="232" y="0"/>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1" name="Google Shape;6711;p45"/>
            <p:cNvSpPr/>
            <p:nvPr/>
          </p:nvSpPr>
          <p:spPr>
            <a:xfrm>
              <a:off x="2663410" y="1890659"/>
              <a:ext cx="138320" cy="56503"/>
            </a:xfrm>
            <a:custGeom>
              <a:avLst/>
              <a:gdLst/>
              <a:ahLst/>
              <a:cxnLst/>
              <a:rect l="l" t="t" r="r" b="b"/>
              <a:pathLst>
                <a:path w="3131" h="1279" extrusionOk="0">
                  <a:moveTo>
                    <a:pt x="1158" y="927"/>
                  </a:moveTo>
                  <a:lnTo>
                    <a:pt x="353" y="927"/>
                  </a:lnTo>
                  <a:cubicBezTo>
                    <a:pt x="232" y="927"/>
                    <a:pt x="1" y="815"/>
                    <a:pt x="1" y="927"/>
                  </a:cubicBezTo>
                  <a:cubicBezTo>
                    <a:pt x="1" y="927"/>
                    <a:pt x="1" y="815"/>
                    <a:pt x="1" y="927"/>
                  </a:cubicBezTo>
                  <a:cubicBezTo>
                    <a:pt x="1" y="1047"/>
                    <a:pt x="353" y="1158"/>
                    <a:pt x="353" y="1158"/>
                  </a:cubicBezTo>
                  <a:cubicBezTo>
                    <a:pt x="1047" y="1278"/>
                    <a:pt x="1973" y="1278"/>
                    <a:pt x="2547" y="927"/>
                  </a:cubicBezTo>
                  <a:cubicBezTo>
                    <a:pt x="3010" y="584"/>
                    <a:pt x="3131" y="121"/>
                    <a:pt x="3010" y="1"/>
                  </a:cubicBezTo>
                  <a:cubicBezTo>
                    <a:pt x="2899" y="1"/>
                    <a:pt x="2779" y="232"/>
                    <a:pt x="2779" y="464"/>
                  </a:cubicBezTo>
                  <a:cubicBezTo>
                    <a:pt x="2436" y="815"/>
                    <a:pt x="1621" y="927"/>
                    <a:pt x="1158" y="927"/>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2" name="Google Shape;6712;p45"/>
            <p:cNvSpPr/>
            <p:nvPr/>
          </p:nvSpPr>
          <p:spPr>
            <a:xfrm>
              <a:off x="2428199" y="2519853"/>
              <a:ext cx="122769" cy="86765"/>
            </a:xfrm>
            <a:custGeom>
              <a:avLst/>
              <a:gdLst/>
              <a:ahLst/>
              <a:cxnLst/>
              <a:rect l="l" t="t" r="r" b="b"/>
              <a:pathLst>
                <a:path w="2779" h="1964" extrusionOk="0">
                  <a:moveTo>
                    <a:pt x="584" y="1"/>
                  </a:moveTo>
                  <a:cubicBezTo>
                    <a:pt x="352" y="1"/>
                    <a:pt x="0" y="575"/>
                    <a:pt x="926" y="1269"/>
                  </a:cubicBezTo>
                  <a:cubicBezTo>
                    <a:pt x="1278" y="1621"/>
                    <a:pt x="1852" y="1964"/>
                    <a:pt x="2436" y="1964"/>
                  </a:cubicBezTo>
                  <a:lnTo>
                    <a:pt x="2667" y="1964"/>
                  </a:lnTo>
                  <a:cubicBezTo>
                    <a:pt x="2778" y="1853"/>
                    <a:pt x="2315" y="1732"/>
                    <a:pt x="2084" y="1621"/>
                  </a:cubicBezTo>
                  <a:cubicBezTo>
                    <a:pt x="1852" y="1621"/>
                    <a:pt x="1621" y="1390"/>
                    <a:pt x="1389" y="1269"/>
                  </a:cubicBezTo>
                  <a:cubicBezTo>
                    <a:pt x="1047" y="1158"/>
                    <a:pt x="695" y="806"/>
                    <a:pt x="584" y="464"/>
                  </a:cubicBezTo>
                  <a:cubicBezTo>
                    <a:pt x="463" y="232"/>
                    <a:pt x="695" y="112"/>
                    <a:pt x="584" y="1"/>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3" name="Google Shape;6713;p45"/>
            <p:cNvSpPr/>
            <p:nvPr/>
          </p:nvSpPr>
          <p:spPr>
            <a:xfrm>
              <a:off x="2709665" y="2151667"/>
              <a:ext cx="132974" cy="45856"/>
            </a:xfrm>
            <a:custGeom>
              <a:avLst/>
              <a:gdLst/>
              <a:ahLst/>
              <a:cxnLst/>
              <a:rect l="l" t="t" r="r" b="b"/>
              <a:pathLst>
                <a:path w="3010" h="1038" extrusionOk="0">
                  <a:moveTo>
                    <a:pt x="1621" y="806"/>
                  </a:moveTo>
                  <a:cubicBezTo>
                    <a:pt x="1037" y="806"/>
                    <a:pt x="695" y="695"/>
                    <a:pt x="232" y="575"/>
                  </a:cubicBezTo>
                  <a:cubicBezTo>
                    <a:pt x="111" y="575"/>
                    <a:pt x="0" y="575"/>
                    <a:pt x="0" y="695"/>
                  </a:cubicBezTo>
                  <a:cubicBezTo>
                    <a:pt x="232" y="927"/>
                    <a:pt x="1158" y="1038"/>
                    <a:pt x="1389" y="1038"/>
                  </a:cubicBezTo>
                  <a:cubicBezTo>
                    <a:pt x="1852" y="1038"/>
                    <a:pt x="2195" y="1038"/>
                    <a:pt x="2547" y="806"/>
                  </a:cubicBezTo>
                  <a:cubicBezTo>
                    <a:pt x="2658" y="806"/>
                    <a:pt x="2658" y="695"/>
                    <a:pt x="2778" y="575"/>
                  </a:cubicBezTo>
                  <a:cubicBezTo>
                    <a:pt x="2889" y="464"/>
                    <a:pt x="3010" y="343"/>
                    <a:pt x="3010" y="232"/>
                  </a:cubicBezTo>
                  <a:cubicBezTo>
                    <a:pt x="3010" y="1"/>
                    <a:pt x="2778" y="232"/>
                    <a:pt x="2778" y="343"/>
                  </a:cubicBezTo>
                  <a:cubicBezTo>
                    <a:pt x="2658" y="343"/>
                    <a:pt x="2547" y="464"/>
                    <a:pt x="2426" y="575"/>
                  </a:cubicBezTo>
                  <a:cubicBezTo>
                    <a:pt x="2195" y="695"/>
                    <a:pt x="1852" y="806"/>
                    <a:pt x="1621" y="806"/>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4" name="Google Shape;6714;p45"/>
            <p:cNvSpPr/>
            <p:nvPr/>
          </p:nvSpPr>
          <p:spPr>
            <a:xfrm>
              <a:off x="2433500" y="2714196"/>
              <a:ext cx="107219" cy="86765"/>
            </a:xfrm>
            <a:custGeom>
              <a:avLst/>
              <a:gdLst/>
              <a:ahLst/>
              <a:cxnLst/>
              <a:rect l="l" t="t" r="r" b="b"/>
              <a:pathLst>
                <a:path w="2427" h="1964" extrusionOk="0">
                  <a:moveTo>
                    <a:pt x="1" y="343"/>
                  </a:moveTo>
                  <a:cubicBezTo>
                    <a:pt x="1" y="806"/>
                    <a:pt x="575" y="1158"/>
                    <a:pt x="927" y="1389"/>
                  </a:cubicBezTo>
                  <a:cubicBezTo>
                    <a:pt x="1038" y="1501"/>
                    <a:pt x="2195" y="1964"/>
                    <a:pt x="2316" y="1852"/>
                  </a:cubicBezTo>
                  <a:cubicBezTo>
                    <a:pt x="2427" y="1621"/>
                    <a:pt x="1853" y="1501"/>
                    <a:pt x="1732" y="1389"/>
                  </a:cubicBezTo>
                  <a:cubicBezTo>
                    <a:pt x="1269" y="1269"/>
                    <a:pt x="806" y="1038"/>
                    <a:pt x="464" y="695"/>
                  </a:cubicBezTo>
                  <a:lnTo>
                    <a:pt x="232" y="463"/>
                  </a:lnTo>
                  <a:cubicBezTo>
                    <a:pt x="232" y="232"/>
                    <a:pt x="232" y="112"/>
                    <a:pt x="112" y="0"/>
                  </a:cubicBezTo>
                  <a:lnTo>
                    <a:pt x="1" y="112"/>
                  </a:ln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5" name="Google Shape;6715;p45"/>
            <p:cNvSpPr/>
            <p:nvPr/>
          </p:nvSpPr>
          <p:spPr>
            <a:xfrm>
              <a:off x="2638051" y="1839544"/>
              <a:ext cx="102315" cy="40953"/>
            </a:xfrm>
            <a:custGeom>
              <a:avLst/>
              <a:gdLst/>
              <a:ahLst/>
              <a:cxnLst/>
              <a:rect l="l" t="t" r="r" b="b"/>
              <a:pathLst>
                <a:path w="2316" h="927" extrusionOk="0">
                  <a:moveTo>
                    <a:pt x="1" y="695"/>
                  </a:moveTo>
                  <a:cubicBezTo>
                    <a:pt x="464" y="926"/>
                    <a:pt x="1621" y="463"/>
                    <a:pt x="2084" y="232"/>
                  </a:cubicBezTo>
                  <a:cubicBezTo>
                    <a:pt x="2195" y="232"/>
                    <a:pt x="2316" y="232"/>
                    <a:pt x="2316" y="120"/>
                  </a:cubicBezTo>
                  <a:cubicBezTo>
                    <a:pt x="2084" y="0"/>
                    <a:pt x="1390" y="232"/>
                    <a:pt x="1158" y="352"/>
                  </a:cubicBezTo>
                  <a:cubicBezTo>
                    <a:pt x="695" y="463"/>
                    <a:pt x="575" y="463"/>
                    <a:pt x="232" y="583"/>
                  </a:cubicBezTo>
                  <a:lnTo>
                    <a:pt x="112" y="583"/>
                  </a:lnTo>
                  <a:cubicBezTo>
                    <a:pt x="1" y="583"/>
                    <a:pt x="1" y="695"/>
                    <a:pt x="1" y="695"/>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6" name="Google Shape;6716;p45"/>
            <p:cNvSpPr/>
            <p:nvPr/>
          </p:nvSpPr>
          <p:spPr>
            <a:xfrm>
              <a:off x="2765685" y="1977824"/>
              <a:ext cx="71656" cy="45856"/>
            </a:xfrm>
            <a:custGeom>
              <a:avLst/>
              <a:gdLst/>
              <a:ahLst/>
              <a:cxnLst/>
              <a:rect l="l" t="t" r="r" b="b"/>
              <a:pathLst>
                <a:path w="1622" h="1038" extrusionOk="0">
                  <a:moveTo>
                    <a:pt x="232" y="1037"/>
                  </a:moveTo>
                  <a:cubicBezTo>
                    <a:pt x="584" y="1037"/>
                    <a:pt x="927" y="1037"/>
                    <a:pt x="1158" y="806"/>
                  </a:cubicBezTo>
                  <a:cubicBezTo>
                    <a:pt x="1279" y="695"/>
                    <a:pt x="1621" y="343"/>
                    <a:pt x="1621" y="111"/>
                  </a:cubicBezTo>
                  <a:cubicBezTo>
                    <a:pt x="1510" y="0"/>
                    <a:pt x="1390" y="111"/>
                    <a:pt x="1390" y="232"/>
                  </a:cubicBezTo>
                  <a:cubicBezTo>
                    <a:pt x="695" y="1037"/>
                    <a:pt x="121" y="695"/>
                    <a:pt x="1" y="926"/>
                  </a:cubicBezTo>
                  <a:cubicBezTo>
                    <a:pt x="1" y="1037"/>
                    <a:pt x="232" y="1037"/>
                    <a:pt x="232" y="1037"/>
                  </a:cubicBezTo>
                  <a:close/>
                </a:path>
              </a:pathLst>
            </a:cu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17" name="Google Shape;6717;p45"/>
          <p:cNvSpPr txBox="1"/>
          <p:nvPr/>
        </p:nvSpPr>
        <p:spPr>
          <a:xfrm>
            <a:off x="2033270" y="3516630"/>
            <a:ext cx="953135" cy="37719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a:solidFill>
                  <a:srgbClr val="FFFFFF"/>
                </a:solidFill>
                <a:latin typeface="Fira Sans Extra Condensed Medium"/>
                <a:ea typeface="Fira Sans Extra Condensed Medium"/>
                <a:cs typeface="Fira Sans Extra Condensed Medium"/>
                <a:sym typeface="Fira Sans Extra Condensed Medium"/>
              </a:rPr>
              <a:t>SQL </a:t>
            </a:r>
            <a:endParaRPr lang="vi-VN"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6718" name="Google Shape;6718;p45"/>
          <p:cNvSpPr/>
          <p:nvPr/>
        </p:nvSpPr>
        <p:spPr>
          <a:xfrm>
            <a:off x="3951605" y="1593215"/>
            <a:ext cx="1120140" cy="338455"/>
          </a:xfrm>
          <a:prstGeom prst="roundRect">
            <a:avLst>
              <a:gd name="adj" fmla="val 50000"/>
            </a:avLst>
          </a:pr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9" name="Google Shape;6719;p45"/>
          <p:cNvSpPr txBox="1"/>
          <p:nvPr/>
        </p:nvSpPr>
        <p:spPr>
          <a:xfrm>
            <a:off x="3957320" y="1529080"/>
            <a:ext cx="1263650" cy="5137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a:solidFill>
                  <a:srgbClr val="FFFFFF"/>
                </a:solidFill>
                <a:latin typeface="Fira Sans Extra Condensed Medium"/>
                <a:ea typeface="Fira Sans Extra Condensed Medium"/>
                <a:cs typeface="Fira Sans Extra Condensed Medium"/>
                <a:sym typeface="Fira Sans Extra Condensed Medium"/>
              </a:rPr>
              <a:t>ASP.</a:t>
            </a:r>
            <a:r>
              <a:rPr lang="vi-VN" sz="1700">
                <a:solidFill>
                  <a:srgbClr val="FFFFFF"/>
                </a:solidFill>
                <a:latin typeface="Fira Sans Extra Condensed Medium"/>
                <a:ea typeface="Fira Sans Extra Condensed Medium"/>
                <a:cs typeface="Fira Sans Extra Condensed Medium"/>
                <a:sym typeface="Fira Sans Extra Condensed Medium"/>
              </a:rPr>
              <a:t>NET</a:t>
            </a:r>
            <a:endParaRPr lang="vi-VN"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6720" name="Google Shape;6720;p45"/>
          <p:cNvSpPr/>
          <p:nvPr/>
        </p:nvSpPr>
        <p:spPr>
          <a:xfrm>
            <a:off x="5819225" y="3549050"/>
            <a:ext cx="1047300" cy="338400"/>
          </a:xfrm>
          <a:prstGeom prst="roundRect">
            <a:avLst>
              <a:gd name="adj" fmla="val 50000"/>
            </a:avLst>
          </a:prstGeom>
          <a:solidFill>
            <a:srgbClr val="812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1" name="Google Shape;6721;p45"/>
          <p:cNvSpPr txBox="1"/>
          <p:nvPr/>
        </p:nvSpPr>
        <p:spPr>
          <a:xfrm>
            <a:off x="5931535" y="3522980"/>
            <a:ext cx="1002030" cy="37719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a:solidFill>
                  <a:srgbClr val="FFFFFF"/>
                </a:solidFill>
                <a:latin typeface="Fira Sans Extra Condensed Medium"/>
                <a:ea typeface="Fira Sans Extra Condensed Medium"/>
                <a:cs typeface="Fira Sans Extra Condensed Medium"/>
                <a:sym typeface="Fira Sans Extra Condensed Medium"/>
              </a:rPr>
              <a:t>Vs </a:t>
            </a:r>
            <a:r>
              <a:rPr lang="vi-VN" sz="1700">
                <a:solidFill>
                  <a:srgbClr val="FFFFFF"/>
                </a:solidFill>
                <a:latin typeface="Fira Sans Extra Condensed Medium"/>
                <a:ea typeface="Fira Sans Extra Condensed Medium"/>
                <a:cs typeface="Fira Sans Extra Condensed Medium"/>
                <a:sym typeface="Fira Sans Extra Condensed Medium"/>
              </a:rPr>
              <a:t>code</a:t>
            </a:r>
            <a:endParaRPr lang="vi-VN" sz="17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6722" name="Google Shape;6722;p45"/>
          <p:cNvGrpSpPr/>
          <p:nvPr/>
        </p:nvGrpSpPr>
        <p:grpSpPr>
          <a:xfrm>
            <a:off x="3519544" y="1567203"/>
            <a:ext cx="213006" cy="1456354"/>
            <a:chOff x="1906573" y="1773239"/>
            <a:chExt cx="347765" cy="2377721"/>
          </a:xfrm>
        </p:grpSpPr>
        <p:sp>
          <p:nvSpPr>
            <p:cNvPr id="6723" name="Google Shape;6723;p45"/>
            <p:cNvSpPr/>
            <p:nvPr/>
          </p:nvSpPr>
          <p:spPr>
            <a:xfrm>
              <a:off x="1906573" y="1773239"/>
              <a:ext cx="347765" cy="2377721"/>
            </a:xfrm>
            <a:custGeom>
              <a:avLst/>
              <a:gdLst/>
              <a:ahLst/>
              <a:cxnLst/>
              <a:rect l="l" t="t" r="r" b="b"/>
              <a:pathLst>
                <a:path w="7872" h="53822" extrusionOk="0">
                  <a:moveTo>
                    <a:pt x="4751" y="35301"/>
                  </a:moveTo>
                  <a:lnTo>
                    <a:pt x="4862" y="35301"/>
                  </a:lnTo>
                  <a:cubicBezTo>
                    <a:pt x="5556" y="35190"/>
                    <a:pt x="6140" y="34958"/>
                    <a:pt x="6603" y="34606"/>
                  </a:cubicBezTo>
                  <a:cubicBezTo>
                    <a:pt x="6834" y="34264"/>
                    <a:pt x="7066" y="33912"/>
                    <a:pt x="7177" y="33449"/>
                  </a:cubicBezTo>
                  <a:cubicBezTo>
                    <a:pt x="7297" y="32875"/>
                    <a:pt x="7409" y="32291"/>
                    <a:pt x="7297" y="31597"/>
                  </a:cubicBezTo>
                  <a:cubicBezTo>
                    <a:pt x="7297" y="30902"/>
                    <a:pt x="7177" y="30208"/>
                    <a:pt x="6946" y="29513"/>
                  </a:cubicBezTo>
                  <a:cubicBezTo>
                    <a:pt x="6714" y="28939"/>
                    <a:pt x="6483" y="28356"/>
                    <a:pt x="6140" y="27782"/>
                  </a:cubicBezTo>
                  <a:cubicBezTo>
                    <a:pt x="6020" y="27661"/>
                    <a:pt x="5908" y="27430"/>
                    <a:pt x="5788" y="27319"/>
                  </a:cubicBezTo>
                  <a:cubicBezTo>
                    <a:pt x="5677" y="27198"/>
                    <a:pt x="5677" y="27087"/>
                    <a:pt x="5556" y="26967"/>
                  </a:cubicBezTo>
                  <a:cubicBezTo>
                    <a:pt x="4982" y="27198"/>
                    <a:pt x="4519" y="27198"/>
                    <a:pt x="3936" y="27198"/>
                  </a:cubicBezTo>
                  <a:lnTo>
                    <a:pt x="3936" y="27198"/>
                  </a:lnTo>
                  <a:cubicBezTo>
                    <a:pt x="3362" y="27198"/>
                    <a:pt x="2899" y="27198"/>
                    <a:pt x="2315" y="26967"/>
                  </a:cubicBezTo>
                  <a:cubicBezTo>
                    <a:pt x="2315" y="27087"/>
                    <a:pt x="2204" y="27198"/>
                    <a:pt x="2084" y="27319"/>
                  </a:cubicBezTo>
                  <a:cubicBezTo>
                    <a:pt x="1973" y="27430"/>
                    <a:pt x="1852" y="27550"/>
                    <a:pt x="1741" y="27782"/>
                  </a:cubicBezTo>
                  <a:cubicBezTo>
                    <a:pt x="1389" y="28245"/>
                    <a:pt x="1158" y="28819"/>
                    <a:pt x="1047" y="29513"/>
                  </a:cubicBezTo>
                  <a:cubicBezTo>
                    <a:pt x="815" y="30208"/>
                    <a:pt x="695" y="30902"/>
                    <a:pt x="584" y="31597"/>
                  </a:cubicBezTo>
                  <a:cubicBezTo>
                    <a:pt x="584" y="32291"/>
                    <a:pt x="584" y="32875"/>
                    <a:pt x="695" y="33449"/>
                  </a:cubicBezTo>
                  <a:cubicBezTo>
                    <a:pt x="815" y="33912"/>
                    <a:pt x="1047" y="34264"/>
                    <a:pt x="1389" y="34606"/>
                  </a:cubicBezTo>
                  <a:cubicBezTo>
                    <a:pt x="1741" y="34958"/>
                    <a:pt x="2315" y="35190"/>
                    <a:pt x="3010" y="35301"/>
                  </a:cubicBezTo>
                  <a:lnTo>
                    <a:pt x="3130" y="35301"/>
                  </a:lnTo>
                  <a:cubicBezTo>
                    <a:pt x="3362" y="35301"/>
                    <a:pt x="3704" y="35421"/>
                    <a:pt x="3936" y="35421"/>
                  </a:cubicBezTo>
                  <a:lnTo>
                    <a:pt x="3936" y="35421"/>
                  </a:lnTo>
                  <a:cubicBezTo>
                    <a:pt x="4288" y="35421"/>
                    <a:pt x="4519" y="35301"/>
                    <a:pt x="4751" y="35301"/>
                  </a:cubicBezTo>
                  <a:close/>
                  <a:moveTo>
                    <a:pt x="6603" y="8909"/>
                  </a:moveTo>
                  <a:cubicBezTo>
                    <a:pt x="6834" y="8567"/>
                    <a:pt x="7066" y="8215"/>
                    <a:pt x="7177" y="7752"/>
                  </a:cubicBezTo>
                  <a:cubicBezTo>
                    <a:pt x="7297" y="7178"/>
                    <a:pt x="7409" y="6594"/>
                    <a:pt x="7297" y="5900"/>
                  </a:cubicBezTo>
                  <a:cubicBezTo>
                    <a:pt x="7297" y="5205"/>
                    <a:pt x="7177" y="4511"/>
                    <a:pt x="6946" y="3816"/>
                  </a:cubicBezTo>
                  <a:cubicBezTo>
                    <a:pt x="6714" y="3242"/>
                    <a:pt x="6483" y="2659"/>
                    <a:pt x="6140" y="2084"/>
                  </a:cubicBezTo>
                  <a:cubicBezTo>
                    <a:pt x="5908" y="1621"/>
                    <a:pt x="5445" y="1158"/>
                    <a:pt x="5093" y="927"/>
                  </a:cubicBezTo>
                  <a:cubicBezTo>
                    <a:pt x="4751" y="695"/>
                    <a:pt x="4399" y="575"/>
                    <a:pt x="3936" y="575"/>
                  </a:cubicBezTo>
                  <a:cubicBezTo>
                    <a:pt x="3593" y="575"/>
                    <a:pt x="3241" y="695"/>
                    <a:pt x="2899" y="927"/>
                  </a:cubicBezTo>
                  <a:cubicBezTo>
                    <a:pt x="2436" y="1158"/>
                    <a:pt x="2084" y="1501"/>
                    <a:pt x="1741" y="2084"/>
                  </a:cubicBezTo>
                  <a:cubicBezTo>
                    <a:pt x="1389" y="2547"/>
                    <a:pt x="1158" y="3122"/>
                    <a:pt x="1047" y="3816"/>
                  </a:cubicBezTo>
                  <a:cubicBezTo>
                    <a:pt x="815" y="4511"/>
                    <a:pt x="695" y="5205"/>
                    <a:pt x="584" y="5900"/>
                  </a:cubicBezTo>
                  <a:cubicBezTo>
                    <a:pt x="584" y="6594"/>
                    <a:pt x="584" y="7178"/>
                    <a:pt x="695" y="7752"/>
                  </a:cubicBezTo>
                  <a:cubicBezTo>
                    <a:pt x="815" y="8215"/>
                    <a:pt x="1047" y="8567"/>
                    <a:pt x="1389" y="8909"/>
                  </a:cubicBezTo>
                  <a:cubicBezTo>
                    <a:pt x="1510" y="9030"/>
                    <a:pt x="1741" y="9141"/>
                    <a:pt x="2084" y="9261"/>
                  </a:cubicBezTo>
                  <a:lnTo>
                    <a:pt x="2084" y="9372"/>
                  </a:lnTo>
                  <a:cubicBezTo>
                    <a:pt x="2667" y="9604"/>
                    <a:pt x="3241" y="9724"/>
                    <a:pt x="3936" y="9724"/>
                  </a:cubicBezTo>
                  <a:lnTo>
                    <a:pt x="3936" y="9724"/>
                  </a:lnTo>
                  <a:cubicBezTo>
                    <a:pt x="4630" y="9724"/>
                    <a:pt x="5325" y="9604"/>
                    <a:pt x="5788" y="9372"/>
                  </a:cubicBezTo>
                  <a:cubicBezTo>
                    <a:pt x="5788" y="9372"/>
                    <a:pt x="5788" y="9261"/>
                    <a:pt x="5908" y="9261"/>
                  </a:cubicBezTo>
                  <a:close/>
                  <a:moveTo>
                    <a:pt x="7760" y="7872"/>
                  </a:moveTo>
                  <a:cubicBezTo>
                    <a:pt x="7529" y="8446"/>
                    <a:pt x="7297" y="8909"/>
                    <a:pt x="6946" y="9261"/>
                  </a:cubicBezTo>
                  <a:cubicBezTo>
                    <a:pt x="6834" y="9372"/>
                    <a:pt x="6603" y="9604"/>
                    <a:pt x="6371" y="9724"/>
                  </a:cubicBezTo>
                  <a:lnTo>
                    <a:pt x="6371" y="9724"/>
                  </a:lnTo>
                  <a:lnTo>
                    <a:pt x="6714" y="10067"/>
                  </a:lnTo>
                  <a:cubicBezTo>
                    <a:pt x="6946" y="10650"/>
                    <a:pt x="7297" y="11224"/>
                    <a:pt x="7409" y="11919"/>
                  </a:cubicBezTo>
                  <a:cubicBezTo>
                    <a:pt x="7640" y="12613"/>
                    <a:pt x="7760" y="13428"/>
                    <a:pt x="7872" y="14123"/>
                  </a:cubicBezTo>
                  <a:cubicBezTo>
                    <a:pt x="7872" y="14928"/>
                    <a:pt x="7872" y="15512"/>
                    <a:pt x="7760" y="16086"/>
                  </a:cubicBezTo>
                  <a:cubicBezTo>
                    <a:pt x="7529" y="16669"/>
                    <a:pt x="7297" y="17132"/>
                    <a:pt x="6946" y="17475"/>
                  </a:cubicBezTo>
                  <a:cubicBezTo>
                    <a:pt x="6714" y="17706"/>
                    <a:pt x="6483" y="17938"/>
                    <a:pt x="6140" y="18058"/>
                  </a:cubicBezTo>
                  <a:cubicBezTo>
                    <a:pt x="6140" y="18169"/>
                    <a:pt x="6251" y="18169"/>
                    <a:pt x="6251" y="18290"/>
                  </a:cubicBezTo>
                  <a:cubicBezTo>
                    <a:pt x="6371" y="18401"/>
                    <a:pt x="6483" y="18632"/>
                    <a:pt x="6714" y="18864"/>
                  </a:cubicBezTo>
                  <a:cubicBezTo>
                    <a:pt x="6946" y="19327"/>
                    <a:pt x="7297" y="20021"/>
                    <a:pt x="7409" y="20716"/>
                  </a:cubicBezTo>
                  <a:cubicBezTo>
                    <a:pt x="7640" y="21411"/>
                    <a:pt x="7760" y="22105"/>
                    <a:pt x="7872" y="22800"/>
                  </a:cubicBezTo>
                  <a:cubicBezTo>
                    <a:pt x="7872" y="23614"/>
                    <a:pt x="7872" y="24309"/>
                    <a:pt x="7760" y="24883"/>
                  </a:cubicBezTo>
                  <a:cubicBezTo>
                    <a:pt x="7529" y="25467"/>
                    <a:pt x="7297" y="25930"/>
                    <a:pt x="6946" y="26272"/>
                  </a:cubicBezTo>
                  <a:cubicBezTo>
                    <a:pt x="6714" y="26504"/>
                    <a:pt x="6483" y="26624"/>
                    <a:pt x="6140" y="26735"/>
                  </a:cubicBezTo>
                  <a:cubicBezTo>
                    <a:pt x="6140" y="26856"/>
                    <a:pt x="6251" y="26856"/>
                    <a:pt x="6251" y="26967"/>
                  </a:cubicBezTo>
                  <a:cubicBezTo>
                    <a:pt x="6371" y="27087"/>
                    <a:pt x="6483" y="27319"/>
                    <a:pt x="6714" y="27550"/>
                  </a:cubicBezTo>
                  <a:cubicBezTo>
                    <a:pt x="6946" y="28124"/>
                    <a:pt x="7297" y="28708"/>
                    <a:pt x="7409" y="29402"/>
                  </a:cubicBezTo>
                  <a:cubicBezTo>
                    <a:pt x="7640" y="30097"/>
                    <a:pt x="7760" y="30791"/>
                    <a:pt x="7872" y="31597"/>
                  </a:cubicBezTo>
                  <a:cubicBezTo>
                    <a:pt x="7872" y="32291"/>
                    <a:pt x="7872" y="32986"/>
                    <a:pt x="7760" y="33569"/>
                  </a:cubicBezTo>
                  <a:cubicBezTo>
                    <a:pt x="7529" y="34143"/>
                    <a:pt x="7297" y="34606"/>
                    <a:pt x="6946" y="34958"/>
                  </a:cubicBezTo>
                  <a:cubicBezTo>
                    <a:pt x="6483" y="35421"/>
                    <a:pt x="5908" y="35653"/>
                    <a:pt x="5214" y="35764"/>
                  </a:cubicBezTo>
                  <a:lnTo>
                    <a:pt x="5214" y="52664"/>
                  </a:lnTo>
                  <a:cubicBezTo>
                    <a:pt x="5214" y="52895"/>
                    <a:pt x="4982" y="53247"/>
                    <a:pt x="4751" y="53479"/>
                  </a:cubicBezTo>
                  <a:cubicBezTo>
                    <a:pt x="4630" y="53710"/>
                    <a:pt x="4288" y="53821"/>
                    <a:pt x="3936" y="53821"/>
                  </a:cubicBezTo>
                  <a:cubicBezTo>
                    <a:pt x="3593" y="53821"/>
                    <a:pt x="3362" y="53710"/>
                    <a:pt x="3130" y="53479"/>
                  </a:cubicBezTo>
                  <a:cubicBezTo>
                    <a:pt x="2899" y="53247"/>
                    <a:pt x="2778" y="52895"/>
                    <a:pt x="2778" y="52664"/>
                  </a:cubicBezTo>
                  <a:lnTo>
                    <a:pt x="2778" y="35764"/>
                  </a:lnTo>
                  <a:cubicBezTo>
                    <a:pt x="2084" y="35653"/>
                    <a:pt x="1389" y="35421"/>
                    <a:pt x="926" y="34958"/>
                  </a:cubicBezTo>
                  <a:cubicBezTo>
                    <a:pt x="584" y="34606"/>
                    <a:pt x="352" y="34143"/>
                    <a:pt x="121" y="33569"/>
                  </a:cubicBezTo>
                  <a:cubicBezTo>
                    <a:pt x="0" y="32986"/>
                    <a:pt x="0" y="32291"/>
                    <a:pt x="0" y="31597"/>
                  </a:cubicBezTo>
                  <a:cubicBezTo>
                    <a:pt x="121" y="30791"/>
                    <a:pt x="232" y="30097"/>
                    <a:pt x="463" y="29402"/>
                  </a:cubicBezTo>
                  <a:cubicBezTo>
                    <a:pt x="695" y="28708"/>
                    <a:pt x="926" y="28013"/>
                    <a:pt x="1278" y="27430"/>
                  </a:cubicBezTo>
                  <a:cubicBezTo>
                    <a:pt x="1389" y="27319"/>
                    <a:pt x="1510" y="27087"/>
                    <a:pt x="1621" y="26967"/>
                  </a:cubicBezTo>
                  <a:cubicBezTo>
                    <a:pt x="1741" y="26856"/>
                    <a:pt x="1741" y="26856"/>
                    <a:pt x="1741" y="26735"/>
                  </a:cubicBezTo>
                  <a:cubicBezTo>
                    <a:pt x="1510" y="26624"/>
                    <a:pt x="1158" y="26504"/>
                    <a:pt x="926" y="26272"/>
                  </a:cubicBezTo>
                  <a:cubicBezTo>
                    <a:pt x="584" y="25930"/>
                    <a:pt x="352" y="25467"/>
                    <a:pt x="121" y="24883"/>
                  </a:cubicBezTo>
                  <a:cubicBezTo>
                    <a:pt x="0" y="24309"/>
                    <a:pt x="0" y="23614"/>
                    <a:pt x="0" y="22800"/>
                  </a:cubicBezTo>
                  <a:cubicBezTo>
                    <a:pt x="121" y="22105"/>
                    <a:pt x="232" y="21299"/>
                    <a:pt x="463" y="20605"/>
                  </a:cubicBezTo>
                  <a:cubicBezTo>
                    <a:pt x="695" y="19910"/>
                    <a:pt x="926" y="19327"/>
                    <a:pt x="1278" y="18753"/>
                  </a:cubicBezTo>
                  <a:cubicBezTo>
                    <a:pt x="1389" y="18521"/>
                    <a:pt x="1510" y="18401"/>
                    <a:pt x="1621" y="18169"/>
                  </a:cubicBezTo>
                  <a:cubicBezTo>
                    <a:pt x="1741" y="18169"/>
                    <a:pt x="1741" y="18058"/>
                    <a:pt x="1741" y="18058"/>
                  </a:cubicBezTo>
                  <a:cubicBezTo>
                    <a:pt x="1510" y="17938"/>
                    <a:pt x="1158" y="17706"/>
                    <a:pt x="926" y="17475"/>
                  </a:cubicBezTo>
                  <a:cubicBezTo>
                    <a:pt x="584" y="17132"/>
                    <a:pt x="352" y="16669"/>
                    <a:pt x="121" y="16086"/>
                  </a:cubicBezTo>
                  <a:cubicBezTo>
                    <a:pt x="0" y="15512"/>
                    <a:pt x="0" y="14928"/>
                    <a:pt x="0" y="14123"/>
                  </a:cubicBezTo>
                  <a:cubicBezTo>
                    <a:pt x="121" y="13428"/>
                    <a:pt x="232" y="12613"/>
                    <a:pt x="463" y="11919"/>
                  </a:cubicBezTo>
                  <a:cubicBezTo>
                    <a:pt x="695" y="11224"/>
                    <a:pt x="926" y="10530"/>
                    <a:pt x="1278" y="9956"/>
                  </a:cubicBezTo>
                  <a:lnTo>
                    <a:pt x="1510" y="9724"/>
                  </a:lnTo>
                  <a:lnTo>
                    <a:pt x="1510" y="9724"/>
                  </a:lnTo>
                  <a:cubicBezTo>
                    <a:pt x="1278" y="9604"/>
                    <a:pt x="1158" y="9372"/>
                    <a:pt x="926" y="9261"/>
                  </a:cubicBezTo>
                  <a:cubicBezTo>
                    <a:pt x="584" y="8909"/>
                    <a:pt x="352" y="8446"/>
                    <a:pt x="121" y="7872"/>
                  </a:cubicBezTo>
                  <a:cubicBezTo>
                    <a:pt x="0" y="7289"/>
                    <a:pt x="0" y="6594"/>
                    <a:pt x="0" y="5788"/>
                  </a:cubicBezTo>
                  <a:cubicBezTo>
                    <a:pt x="121" y="5094"/>
                    <a:pt x="232" y="4399"/>
                    <a:pt x="463" y="3585"/>
                  </a:cubicBezTo>
                  <a:cubicBezTo>
                    <a:pt x="695" y="3010"/>
                    <a:pt x="926" y="2316"/>
                    <a:pt x="1278" y="1733"/>
                  </a:cubicBezTo>
                  <a:cubicBezTo>
                    <a:pt x="1621" y="1158"/>
                    <a:pt x="2084" y="695"/>
                    <a:pt x="2547" y="464"/>
                  </a:cubicBezTo>
                  <a:cubicBezTo>
                    <a:pt x="3010" y="232"/>
                    <a:pt x="3473" y="1"/>
                    <a:pt x="3936" y="1"/>
                  </a:cubicBezTo>
                  <a:cubicBezTo>
                    <a:pt x="4399" y="1"/>
                    <a:pt x="4982" y="232"/>
                    <a:pt x="5325" y="464"/>
                  </a:cubicBezTo>
                  <a:cubicBezTo>
                    <a:pt x="5908" y="806"/>
                    <a:pt x="6251" y="1269"/>
                    <a:pt x="6714" y="1853"/>
                  </a:cubicBezTo>
                  <a:cubicBezTo>
                    <a:pt x="6946" y="2427"/>
                    <a:pt x="7297" y="3010"/>
                    <a:pt x="7409" y="3705"/>
                  </a:cubicBezTo>
                  <a:cubicBezTo>
                    <a:pt x="7640" y="4399"/>
                    <a:pt x="7760" y="5094"/>
                    <a:pt x="7872" y="5788"/>
                  </a:cubicBezTo>
                  <a:cubicBezTo>
                    <a:pt x="7872" y="6594"/>
                    <a:pt x="7872" y="7289"/>
                    <a:pt x="7760" y="7872"/>
                  </a:cubicBezTo>
                  <a:close/>
                  <a:moveTo>
                    <a:pt x="5908" y="9956"/>
                  </a:moveTo>
                  <a:cubicBezTo>
                    <a:pt x="5325" y="10067"/>
                    <a:pt x="4630" y="10187"/>
                    <a:pt x="3936" y="10187"/>
                  </a:cubicBezTo>
                  <a:lnTo>
                    <a:pt x="3936" y="10187"/>
                  </a:lnTo>
                  <a:cubicBezTo>
                    <a:pt x="3241" y="10187"/>
                    <a:pt x="2667" y="10067"/>
                    <a:pt x="2084" y="9956"/>
                  </a:cubicBezTo>
                  <a:cubicBezTo>
                    <a:pt x="1973" y="9956"/>
                    <a:pt x="1973" y="9956"/>
                    <a:pt x="1973" y="10067"/>
                  </a:cubicBezTo>
                  <a:cubicBezTo>
                    <a:pt x="1852" y="10067"/>
                    <a:pt x="1852" y="10187"/>
                    <a:pt x="1741" y="10298"/>
                  </a:cubicBezTo>
                  <a:cubicBezTo>
                    <a:pt x="1389" y="10761"/>
                    <a:pt x="1158" y="11456"/>
                    <a:pt x="1047" y="12039"/>
                  </a:cubicBezTo>
                  <a:cubicBezTo>
                    <a:pt x="815" y="12734"/>
                    <a:pt x="695" y="13428"/>
                    <a:pt x="584" y="14123"/>
                  </a:cubicBezTo>
                  <a:cubicBezTo>
                    <a:pt x="584" y="14817"/>
                    <a:pt x="584" y="15512"/>
                    <a:pt x="695" y="15975"/>
                  </a:cubicBezTo>
                  <a:cubicBezTo>
                    <a:pt x="815" y="16438"/>
                    <a:pt x="1047" y="16780"/>
                    <a:pt x="1389" y="17132"/>
                  </a:cubicBezTo>
                  <a:cubicBezTo>
                    <a:pt x="1621" y="17364"/>
                    <a:pt x="1973" y="17595"/>
                    <a:pt x="2315" y="17706"/>
                  </a:cubicBezTo>
                  <a:lnTo>
                    <a:pt x="2436" y="17706"/>
                  </a:lnTo>
                  <a:cubicBezTo>
                    <a:pt x="2899" y="17827"/>
                    <a:pt x="3362" y="17938"/>
                    <a:pt x="3936" y="17938"/>
                  </a:cubicBezTo>
                  <a:lnTo>
                    <a:pt x="3936" y="17938"/>
                  </a:lnTo>
                  <a:cubicBezTo>
                    <a:pt x="4519" y="17938"/>
                    <a:pt x="4982" y="17827"/>
                    <a:pt x="5445" y="17706"/>
                  </a:cubicBezTo>
                  <a:lnTo>
                    <a:pt x="5556" y="17706"/>
                  </a:lnTo>
                  <a:cubicBezTo>
                    <a:pt x="5908" y="17595"/>
                    <a:pt x="6251" y="17364"/>
                    <a:pt x="6603" y="17132"/>
                  </a:cubicBezTo>
                  <a:cubicBezTo>
                    <a:pt x="6834" y="16780"/>
                    <a:pt x="7066" y="16438"/>
                    <a:pt x="7177" y="15975"/>
                  </a:cubicBezTo>
                  <a:cubicBezTo>
                    <a:pt x="7297" y="15512"/>
                    <a:pt x="7409" y="14817"/>
                    <a:pt x="7297" y="14123"/>
                  </a:cubicBezTo>
                  <a:cubicBezTo>
                    <a:pt x="7297" y="13428"/>
                    <a:pt x="7177" y="12734"/>
                    <a:pt x="6946" y="12150"/>
                  </a:cubicBezTo>
                  <a:cubicBezTo>
                    <a:pt x="6714" y="11456"/>
                    <a:pt x="6483" y="10882"/>
                    <a:pt x="6140" y="10419"/>
                  </a:cubicBezTo>
                  <a:cubicBezTo>
                    <a:pt x="6140" y="10298"/>
                    <a:pt x="6020" y="10187"/>
                    <a:pt x="6020" y="10067"/>
                  </a:cubicBezTo>
                  <a:close/>
                  <a:moveTo>
                    <a:pt x="5556" y="18290"/>
                  </a:moveTo>
                  <a:cubicBezTo>
                    <a:pt x="4982" y="18401"/>
                    <a:pt x="4519" y="18521"/>
                    <a:pt x="3936" y="18521"/>
                  </a:cubicBezTo>
                  <a:lnTo>
                    <a:pt x="3936" y="18521"/>
                  </a:lnTo>
                  <a:cubicBezTo>
                    <a:pt x="3362" y="18521"/>
                    <a:pt x="2899" y="18401"/>
                    <a:pt x="2315" y="18290"/>
                  </a:cubicBezTo>
                  <a:cubicBezTo>
                    <a:pt x="2315" y="18401"/>
                    <a:pt x="2204" y="18401"/>
                    <a:pt x="2084" y="18521"/>
                  </a:cubicBezTo>
                  <a:cubicBezTo>
                    <a:pt x="1973" y="18753"/>
                    <a:pt x="1852" y="18864"/>
                    <a:pt x="1741" y="18984"/>
                  </a:cubicBezTo>
                  <a:cubicBezTo>
                    <a:pt x="1389" y="19558"/>
                    <a:pt x="1158" y="20142"/>
                    <a:pt x="1047" y="20836"/>
                  </a:cubicBezTo>
                  <a:cubicBezTo>
                    <a:pt x="815" y="21411"/>
                    <a:pt x="695" y="22225"/>
                    <a:pt x="584" y="22800"/>
                  </a:cubicBezTo>
                  <a:cubicBezTo>
                    <a:pt x="584" y="23614"/>
                    <a:pt x="584" y="24189"/>
                    <a:pt x="695" y="24652"/>
                  </a:cubicBezTo>
                  <a:cubicBezTo>
                    <a:pt x="815" y="25235"/>
                    <a:pt x="1047" y="25578"/>
                    <a:pt x="1389" y="25809"/>
                  </a:cubicBezTo>
                  <a:cubicBezTo>
                    <a:pt x="1621" y="26041"/>
                    <a:pt x="1973" y="26272"/>
                    <a:pt x="2315" y="26393"/>
                  </a:cubicBezTo>
                  <a:lnTo>
                    <a:pt x="2436" y="26393"/>
                  </a:lnTo>
                  <a:cubicBezTo>
                    <a:pt x="2899" y="26624"/>
                    <a:pt x="3362" y="26624"/>
                    <a:pt x="3936" y="26624"/>
                  </a:cubicBezTo>
                  <a:lnTo>
                    <a:pt x="3936" y="26624"/>
                  </a:lnTo>
                  <a:cubicBezTo>
                    <a:pt x="4519" y="26624"/>
                    <a:pt x="4982" y="26624"/>
                    <a:pt x="5445" y="26393"/>
                  </a:cubicBezTo>
                  <a:lnTo>
                    <a:pt x="5556" y="26393"/>
                  </a:lnTo>
                  <a:cubicBezTo>
                    <a:pt x="5908" y="26272"/>
                    <a:pt x="6251" y="26041"/>
                    <a:pt x="6603" y="25809"/>
                  </a:cubicBezTo>
                  <a:cubicBezTo>
                    <a:pt x="6834" y="25578"/>
                    <a:pt x="7066" y="25235"/>
                    <a:pt x="7177" y="24652"/>
                  </a:cubicBezTo>
                  <a:cubicBezTo>
                    <a:pt x="7297" y="24189"/>
                    <a:pt x="7409" y="23614"/>
                    <a:pt x="7297" y="22800"/>
                  </a:cubicBezTo>
                  <a:cubicBezTo>
                    <a:pt x="7297" y="22225"/>
                    <a:pt x="7177" y="21531"/>
                    <a:pt x="6946" y="20836"/>
                  </a:cubicBezTo>
                  <a:cubicBezTo>
                    <a:pt x="6714" y="20253"/>
                    <a:pt x="6483" y="19679"/>
                    <a:pt x="6140" y="19095"/>
                  </a:cubicBezTo>
                  <a:cubicBezTo>
                    <a:pt x="6020" y="18864"/>
                    <a:pt x="5908" y="18753"/>
                    <a:pt x="5788" y="18632"/>
                  </a:cubicBezTo>
                  <a:cubicBezTo>
                    <a:pt x="5677" y="18521"/>
                    <a:pt x="5677" y="18401"/>
                    <a:pt x="5556" y="18290"/>
                  </a:cubicBezTo>
                  <a:close/>
                  <a:moveTo>
                    <a:pt x="3362" y="35884"/>
                  </a:moveTo>
                  <a:lnTo>
                    <a:pt x="3362" y="52664"/>
                  </a:lnTo>
                  <a:cubicBezTo>
                    <a:pt x="3362" y="52784"/>
                    <a:pt x="3362" y="52895"/>
                    <a:pt x="3473" y="53016"/>
                  </a:cubicBezTo>
                  <a:cubicBezTo>
                    <a:pt x="3593" y="53127"/>
                    <a:pt x="3825" y="53247"/>
                    <a:pt x="3936" y="53247"/>
                  </a:cubicBezTo>
                  <a:cubicBezTo>
                    <a:pt x="4167" y="53247"/>
                    <a:pt x="4288" y="53127"/>
                    <a:pt x="4399" y="53016"/>
                  </a:cubicBezTo>
                  <a:cubicBezTo>
                    <a:pt x="4519" y="52895"/>
                    <a:pt x="4630" y="52784"/>
                    <a:pt x="4630" y="52664"/>
                  </a:cubicBezTo>
                  <a:lnTo>
                    <a:pt x="4630" y="35884"/>
                  </a:lnTo>
                  <a:lnTo>
                    <a:pt x="3936" y="35884"/>
                  </a:lnTo>
                  <a:lnTo>
                    <a:pt x="3936" y="35995"/>
                  </a:lnTo>
                  <a:cubicBezTo>
                    <a:pt x="3704" y="35995"/>
                    <a:pt x="3473" y="35884"/>
                    <a:pt x="3362" y="35884"/>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4" name="Google Shape;6724;p45"/>
            <p:cNvSpPr/>
            <p:nvPr/>
          </p:nvSpPr>
          <p:spPr>
            <a:xfrm>
              <a:off x="2136880" y="2003190"/>
              <a:ext cx="71656" cy="168979"/>
            </a:xfrm>
            <a:custGeom>
              <a:avLst/>
              <a:gdLst/>
              <a:ahLst/>
              <a:cxnLst/>
              <a:rect l="l" t="t" r="r" b="b"/>
              <a:pathLst>
                <a:path w="1622" h="3825" extrusionOk="0">
                  <a:moveTo>
                    <a:pt x="1270" y="1389"/>
                  </a:moveTo>
                  <a:cubicBezTo>
                    <a:pt x="1270" y="2084"/>
                    <a:pt x="1270" y="2547"/>
                    <a:pt x="927" y="2899"/>
                  </a:cubicBezTo>
                  <a:cubicBezTo>
                    <a:pt x="807" y="3130"/>
                    <a:pt x="695" y="3241"/>
                    <a:pt x="464" y="3362"/>
                  </a:cubicBezTo>
                  <a:cubicBezTo>
                    <a:pt x="343" y="3473"/>
                    <a:pt x="232" y="3473"/>
                    <a:pt x="232" y="3593"/>
                  </a:cubicBezTo>
                  <a:cubicBezTo>
                    <a:pt x="112" y="3593"/>
                    <a:pt x="1" y="3704"/>
                    <a:pt x="1" y="3825"/>
                  </a:cubicBezTo>
                  <a:cubicBezTo>
                    <a:pt x="232" y="3825"/>
                    <a:pt x="807" y="3362"/>
                    <a:pt x="927" y="3241"/>
                  </a:cubicBezTo>
                  <a:cubicBezTo>
                    <a:pt x="1501" y="2778"/>
                    <a:pt x="1621" y="2084"/>
                    <a:pt x="1501" y="1158"/>
                  </a:cubicBezTo>
                  <a:cubicBezTo>
                    <a:pt x="1501" y="926"/>
                    <a:pt x="1501" y="120"/>
                    <a:pt x="1390" y="0"/>
                  </a:cubicBezTo>
                  <a:lnTo>
                    <a:pt x="1270" y="120"/>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5" name="Google Shape;6725;p45"/>
            <p:cNvSpPr/>
            <p:nvPr/>
          </p:nvSpPr>
          <p:spPr>
            <a:xfrm>
              <a:off x="2136880" y="3194913"/>
              <a:ext cx="81861" cy="122769"/>
            </a:xfrm>
            <a:custGeom>
              <a:avLst/>
              <a:gdLst/>
              <a:ahLst/>
              <a:cxnLst/>
              <a:rect l="l" t="t" r="r" b="b"/>
              <a:pathLst>
                <a:path w="1853" h="2779" extrusionOk="0">
                  <a:moveTo>
                    <a:pt x="112" y="2658"/>
                  </a:moveTo>
                  <a:cubicBezTo>
                    <a:pt x="112" y="2778"/>
                    <a:pt x="112" y="2658"/>
                    <a:pt x="232" y="2658"/>
                  </a:cubicBezTo>
                  <a:cubicBezTo>
                    <a:pt x="1270" y="2658"/>
                    <a:pt x="1853" y="343"/>
                    <a:pt x="1501" y="0"/>
                  </a:cubicBezTo>
                  <a:cubicBezTo>
                    <a:pt x="1390" y="0"/>
                    <a:pt x="1390" y="232"/>
                    <a:pt x="1390" y="343"/>
                  </a:cubicBezTo>
                  <a:cubicBezTo>
                    <a:pt x="1270" y="695"/>
                    <a:pt x="1158" y="1158"/>
                    <a:pt x="1038" y="1621"/>
                  </a:cubicBezTo>
                  <a:cubicBezTo>
                    <a:pt x="927" y="1852"/>
                    <a:pt x="695" y="2315"/>
                    <a:pt x="343" y="2426"/>
                  </a:cubicBezTo>
                  <a:cubicBezTo>
                    <a:pt x="232" y="2547"/>
                    <a:pt x="1" y="2547"/>
                    <a:pt x="112" y="2658"/>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6" name="Google Shape;6726;p45"/>
            <p:cNvSpPr/>
            <p:nvPr/>
          </p:nvSpPr>
          <p:spPr>
            <a:xfrm>
              <a:off x="2131578" y="2197488"/>
              <a:ext cx="71656" cy="153473"/>
            </a:xfrm>
            <a:custGeom>
              <a:avLst/>
              <a:gdLst/>
              <a:ahLst/>
              <a:cxnLst/>
              <a:rect l="l" t="t" r="r" b="b"/>
              <a:pathLst>
                <a:path w="1622" h="3474" extrusionOk="0">
                  <a:moveTo>
                    <a:pt x="232" y="121"/>
                  </a:moveTo>
                  <a:cubicBezTo>
                    <a:pt x="0" y="121"/>
                    <a:pt x="352" y="695"/>
                    <a:pt x="352" y="816"/>
                  </a:cubicBezTo>
                  <a:cubicBezTo>
                    <a:pt x="695" y="1510"/>
                    <a:pt x="927" y="2084"/>
                    <a:pt x="1047" y="2779"/>
                  </a:cubicBezTo>
                  <a:cubicBezTo>
                    <a:pt x="1278" y="3473"/>
                    <a:pt x="1621" y="2899"/>
                    <a:pt x="927" y="1390"/>
                  </a:cubicBezTo>
                  <a:cubicBezTo>
                    <a:pt x="927" y="1279"/>
                    <a:pt x="352" y="1"/>
                    <a:pt x="232" y="12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7" name="Google Shape;6727;p45"/>
            <p:cNvSpPr/>
            <p:nvPr/>
          </p:nvSpPr>
          <p:spPr>
            <a:xfrm>
              <a:off x="2116425" y="2565674"/>
              <a:ext cx="66310" cy="143268"/>
            </a:xfrm>
            <a:custGeom>
              <a:avLst/>
              <a:gdLst/>
              <a:ahLst/>
              <a:cxnLst/>
              <a:rect l="l" t="t" r="r" b="b"/>
              <a:pathLst>
                <a:path w="1501" h="3243" extrusionOk="0">
                  <a:moveTo>
                    <a:pt x="1" y="353"/>
                  </a:moveTo>
                  <a:cubicBezTo>
                    <a:pt x="1" y="695"/>
                    <a:pt x="575" y="1510"/>
                    <a:pt x="806" y="1742"/>
                  </a:cubicBezTo>
                  <a:cubicBezTo>
                    <a:pt x="1038" y="2084"/>
                    <a:pt x="1158" y="2316"/>
                    <a:pt x="1270" y="2779"/>
                  </a:cubicBezTo>
                  <a:cubicBezTo>
                    <a:pt x="1270" y="2899"/>
                    <a:pt x="1270" y="3131"/>
                    <a:pt x="1390" y="3242"/>
                  </a:cubicBezTo>
                  <a:cubicBezTo>
                    <a:pt x="1390" y="3131"/>
                    <a:pt x="1390" y="3131"/>
                    <a:pt x="1501" y="3131"/>
                  </a:cubicBezTo>
                  <a:lnTo>
                    <a:pt x="1501" y="2779"/>
                  </a:lnTo>
                  <a:cubicBezTo>
                    <a:pt x="1501" y="2316"/>
                    <a:pt x="1158" y="1742"/>
                    <a:pt x="927" y="1390"/>
                  </a:cubicBezTo>
                  <a:cubicBezTo>
                    <a:pt x="695" y="1158"/>
                    <a:pt x="575" y="927"/>
                    <a:pt x="464" y="816"/>
                  </a:cubicBezTo>
                  <a:cubicBezTo>
                    <a:pt x="464" y="695"/>
                    <a:pt x="1" y="1"/>
                    <a:pt x="1" y="353"/>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8" name="Google Shape;6728;p45"/>
            <p:cNvSpPr/>
            <p:nvPr/>
          </p:nvSpPr>
          <p:spPr>
            <a:xfrm>
              <a:off x="1967938" y="2872540"/>
              <a:ext cx="61407" cy="56503"/>
            </a:xfrm>
            <a:custGeom>
              <a:avLst/>
              <a:gdLst/>
              <a:ahLst/>
              <a:cxnLst/>
              <a:rect l="l" t="t" r="r" b="b"/>
              <a:pathLst>
                <a:path w="1390" h="1279" extrusionOk="0">
                  <a:moveTo>
                    <a:pt x="1389" y="1278"/>
                  </a:moveTo>
                  <a:cubicBezTo>
                    <a:pt x="1389" y="1047"/>
                    <a:pt x="815" y="815"/>
                    <a:pt x="695" y="695"/>
                  </a:cubicBezTo>
                  <a:cubicBezTo>
                    <a:pt x="352" y="584"/>
                    <a:pt x="121" y="0"/>
                    <a:pt x="0" y="120"/>
                  </a:cubicBezTo>
                  <a:cubicBezTo>
                    <a:pt x="0" y="232"/>
                    <a:pt x="121" y="584"/>
                    <a:pt x="232" y="584"/>
                  </a:cubicBezTo>
                  <a:cubicBezTo>
                    <a:pt x="232" y="695"/>
                    <a:pt x="352" y="815"/>
                    <a:pt x="463" y="926"/>
                  </a:cubicBezTo>
                  <a:lnTo>
                    <a:pt x="1158" y="1278"/>
                  </a:ln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9" name="Google Shape;6729;p45"/>
            <p:cNvSpPr/>
            <p:nvPr/>
          </p:nvSpPr>
          <p:spPr>
            <a:xfrm>
              <a:off x="1993694" y="2995269"/>
              <a:ext cx="30748" cy="61407"/>
            </a:xfrm>
            <a:custGeom>
              <a:avLst/>
              <a:gdLst/>
              <a:ahLst/>
              <a:cxnLst/>
              <a:rect l="l" t="t" r="r" b="b"/>
              <a:pathLst>
                <a:path w="696" h="1390" extrusionOk="0">
                  <a:moveTo>
                    <a:pt x="1" y="1278"/>
                  </a:moveTo>
                  <a:cubicBezTo>
                    <a:pt x="112" y="1389"/>
                    <a:pt x="112" y="1278"/>
                    <a:pt x="232" y="1158"/>
                  </a:cubicBezTo>
                  <a:cubicBezTo>
                    <a:pt x="343" y="1047"/>
                    <a:pt x="695" y="352"/>
                    <a:pt x="695" y="232"/>
                  </a:cubicBezTo>
                  <a:cubicBezTo>
                    <a:pt x="575" y="121"/>
                    <a:pt x="575" y="0"/>
                    <a:pt x="343" y="232"/>
                  </a:cubicBezTo>
                  <a:cubicBezTo>
                    <a:pt x="232" y="463"/>
                    <a:pt x="1" y="1047"/>
                    <a:pt x="1" y="1278"/>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0" name="Google Shape;6730;p45"/>
            <p:cNvSpPr/>
            <p:nvPr/>
          </p:nvSpPr>
          <p:spPr>
            <a:xfrm>
              <a:off x="2177790" y="2724408"/>
              <a:ext cx="15197" cy="51202"/>
            </a:xfrm>
            <a:custGeom>
              <a:avLst/>
              <a:gdLst/>
              <a:ahLst/>
              <a:cxnLst/>
              <a:rect l="l" t="t" r="r" b="b"/>
              <a:pathLst>
                <a:path w="344" h="1159" extrusionOk="0">
                  <a:moveTo>
                    <a:pt x="112" y="1"/>
                  </a:moveTo>
                  <a:cubicBezTo>
                    <a:pt x="1" y="1"/>
                    <a:pt x="1" y="112"/>
                    <a:pt x="1" y="232"/>
                  </a:cubicBezTo>
                  <a:lnTo>
                    <a:pt x="1" y="575"/>
                  </a:lnTo>
                  <a:cubicBezTo>
                    <a:pt x="1" y="695"/>
                    <a:pt x="1" y="1158"/>
                    <a:pt x="112" y="1038"/>
                  </a:cubicBezTo>
                  <a:cubicBezTo>
                    <a:pt x="344" y="1038"/>
                    <a:pt x="232" y="695"/>
                    <a:pt x="232" y="464"/>
                  </a:cubicBezTo>
                  <a:cubicBezTo>
                    <a:pt x="232" y="344"/>
                    <a:pt x="232" y="1"/>
                    <a:pt x="11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1" name="Google Shape;6731;p45"/>
            <p:cNvSpPr/>
            <p:nvPr/>
          </p:nvSpPr>
          <p:spPr>
            <a:xfrm>
              <a:off x="2182738" y="1947127"/>
              <a:ext cx="15550" cy="35651"/>
            </a:xfrm>
            <a:custGeom>
              <a:avLst/>
              <a:gdLst/>
              <a:ahLst/>
              <a:cxnLst/>
              <a:rect l="l" t="t" r="r" b="b"/>
              <a:pathLst>
                <a:path w="352" h="807" extrusionOk="0">
                  <a:moveTo>
                    <a:pt x="0" y="232"/>
                  </a:moveTo>
                  <a:cubicBezTo>
                    <a:pt x="0" y="463"/>
                    <a:pt x="120" y="695"/>
                    <a:pt x="120" y="695"/>
                  </a:cubicBezTo>
                  <a:cubicBezTo>
                    <a:pt x="352" y="806"/>
                    <a:pt x="352" y="695"/>
                    <a:pt x="352" y="463"/>
                  </a:cubicBezTo>
                  <a:cubicBezTo>
                    <a:pt x="352" y="0"/>
                    <a:pt x="0" y="0"/>
                    <a:pt x="0" y="232"/>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2" name="Google Shape;6732;p45"/>
            <p:cNvSpPr/>
            <p:nvPr/>
          </p:nvSpPr>
          <p:spPr>
            <a:xfrm>
              <a:off x="2182738" y="2350921"/>
              <a:ext cx="20498" cy="30703"/>
            </a:xfrm>
            <a:custGeom>
              <a:avLst/>
              <a:gdLst/>
              <a:ahLst/>
              <a:cxnLst/>
              <a:rect l="l" t="t" r="r" b="b"/>
              <a:pathLst>
                <a:path w="464" h="695" extrusionOk="0">
                  <a:moveTo>
                    <a:pt x="120" y="121"/>
                  </a:moveTo>
                  <a:cubicBezTo>
                    <a:pt x="0" y="121"/>
                    <a:pt x="0" y="352"/>
                    <a:pt x="120" y="463"/>
                  </a:cubicBezTo>
                  <a:cubicBezTo>
                    <a:pt x="120" y="584"/>
                    <a:pt x="120" y="695"/>
                    <a:pt x="232" y="695"/>
                  </a:cubicBezTo>
                  <a:cubicBezTo>
                    <a:pt x="463" y="584"/>
                    <a:pt x="352" y="0"/>
                    <a:pt x="120" y="12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3" name="Google Shape;6733;p45"/>
            <p:cNvSpPr/>
            <p:nvPr/>
          </p:nvSpPr>
          <p:spPr>
            <a:xfrm>
              <a:off x="1947483" y="2826682"/>
              <a:ext cx="15595" cy="30748"/>
            </a:xfrm>
            <a:custGeom>
              <a:avLst/>
              <a:gdLst/>
              <a:ahLst/>
              <a:cxnLst/>
              <a:rect l="l" t="t" r="r" b="b"/>
              <a:pathLst>
                <a:path w="353" h="696" extrusionOk="0">
                  <a:moveTo>
                    <a:pt x="121" y="112"/>
                  </a:moveTo>
                  <a:lnTo>
                    <a:pt x="0" y="232"/>
                  </a:lnTo>
                  <a:cubicBezTo>
                    <a:pt x="0" y="344"/>
                    <a:pt x="0" y="695"/>
                    <a:pt x="232" y="575"/>
                  </a:cubicBezTo>
                  <a:cubicBezTo>
                    <a:pt x="352" y="575"/>
                    <a:pt x="352" y="1"/>
                    <a:pt x="121" y="112"/>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4" name="Google Shape;6734;p45"/>
            <p:cNvSpPr/>
            <p:nvPr/>
          </p:nvSpPr>
          <p:spPr>
            <a:xfrm>
              <a:off x="2198245" y="3143754"/>
              <a:ext cx="10293" cy="30748"/>
            </a:xfrm>
            <a:custGeom>
              <a:avLst/>
              <a:gdLst/>
              <a:ahLst/>
              <a:cxnLst/>
              <a:rect l="l" t="t" r="r" b="b"/>
              <a:pathLst>
                <a:path w="233" h="696" extrusionOk="0">
                  <a:moveTo>
                    <a:pt x="1" y="343"/>
                  </a:moveTo>
                  <a:lnTo>
                    <a:pt x="1" y="464"/>
                  </a:lnTo>
                  <a:cubicBezTo>
                    <a:pt x="1" y="695"/>
                    <a:pt x="232" y="695"/>
                    <a:pt x="232" y="464"/>
                  </a:cubicBezTo>
                  <a:cubicBezTo>
                    <a:pt x="232" y="112"/>
                    <a:pt x="1" y="1"/>
                    <a:pt x="1" y="343"/>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5" name="Google Shape;6735;p45"/>
            <p:cNvSpPr/>
            <p:nvPr/>
          </p:nvSpPr>
          <p:spPr>
            <a:xfrm>
              <a:off x="1973239" y="3082389"/>
              <a:ext cx="20498" cy="15197"/>
            </a:xfrm>
            <a:custGeom>
              <a:avLst/>
              <a:gdLst/>
              <a:ahLst/>
              <a:cxnLst/>
              <a:rect l="l" t="t" r="r" b="b"/>
              <a:pathLst>
                <a:path w="464" h="344" extrusionOk="0">
                  <a:moveTo>
                    <a:pt x="232" y="1"/>
                  </a:moveTo>
                  <a:cubicBezTo>
                    <a:pt x="1" y="112"/>
                    <a:pt x="112" y="343"/>
                    <a:pt x="343" y="343"/>
                  </a:cubicBezTo>
                  <a:cubicBezTo>
                    <a:pt x="343" y="343"/>
                    <a:pt x="464" y="232"/>
                    <a:pt x="464" y="112"/>
                  </a:cubicBezTo>
                  <a:cubicBezTo>
                    <a:pt x="343" y="1"/>
                    <a:pt x="232" y="1"/>
                    <a:pt x="232"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36" name="Google Shape;6736;p45"/>
          <p:cNvSpPr/>
          <p:nvPr/>
        </p:nvSpPr>
        <p:spPr>
          <a:xfrm>
            <a:off x="1347425" y="2661225"/>
            <a:ext cx="153300" cy="451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37" name="Google Shape;6737;p45"/>
          <p:cNvGrpSpPr/>
          <p:nvPr/>
        </p:nvGrpSpPr>
        <p:grpSpPr>
          <a:xfrm rot="10800000">
            <a:off x="1272758" y="2775659"/>
            <a:ext cx="302667" cy="1346057"/>
            <a:chOff x="1313376" y="1952251"/>
            <a:chExt cx="490945" cy="2183385"/>
          </a:xfrm>
        </p:grpSpPr>
        <p:sp>
          <p:nvSpPr>
            <p:cNvPr id="6738" name="Google Shape;6738;p45"/>
            <p:cNvSpPr/>
            <p:nvPr/>
          </p:nvSpPr>
          <p:spPr>
            <a:xfrm>
              <a:off x="1313376" y="1952251"/>
              <a:ext cx="490945" cy="2183385"/>
            </a:xfrm>
            <a:custGeom>
              <a:avLst/>
              <a:gdLst/>
              <a:ahLst/>
              <a:cxnLst/>
              <a:rect l="l" t="t" r="r" b="b"/>
              <a:pathLst>
                <a:path w="11113" h="49423" extrusionOk="0">
                  <a:moveTo>
                    <a:pt x="6019" y="34837"/>
                  </a:moveTo>
                  <a:lnTo>
                    <a:pt x="6140" y="34837"/>
                  </a:lnTo>
                  <a:cubicBezTo>
                    <a:pt x="6714" y="34606"/>
                    <a:pt x="7297" y="34263"/>
                    <a:pt x="7760" y="33911"/>
                  </a:cubicBezTo>
                  <a:cubicBezTo>
                    <a:pt x="7871" y="33800"/>
                    <a:pt x="8103" y="33680"/>
                    <a:pt x="8223" y="33448"/>
                  </a:cubicBezTo>
                  <a:cubicBezTo>
                    <a:pt x="9029" y="32522"/>
                    <a:pt x="8918" y="30791"/>
                    <a:pt x="8797" y="29976"/>
                  </a:cubicBezTo>
                  <a:cubicBezTo>
                    <a:pt x="8566" y="30096"/>
                    <a:pt x="8223" y="30207"/>
                    <a:pt x="7992" y="29976"/>
                  </a:cubicBezTo>
                  <a:lnTo>
                    <a:pt x="7871" y="29865"/>
                  </a:lnTo>
                  <a:cubicBezTo>
                    <a:pt x="7529" y="31022"/>
                    <a:pt x="6714" y="31596"/>
                    <a:pt x="5908" y="31717"/>
                  </a:cubicBezTo>
                  <a:cubicBezTo>
                    <a:pt x="5556" y="31828"/>
                    <a:pt x="5093" y="31828"/>
                    <a:pt x="4751" y="31717"/>
                  </a:cubicBezTo>
                  <a:cubicBezTo>
                    <a:pt x="4288" y="31717"/>
                    <a:pt x="3936" y="31485"/>
                    <a:pt x="3704" y="31254"/>
                  </a:cubicBezTo>
                  <a:cubicBezTo>
                    <a:pt x="3241" y="30902"/>
                    <a:pt x="3010" y="30439"/>
                    <a:pt x="3241" y="29744"/>
                  </a:cubicBezTo>
                  <a:cubicBezTo>
                    <a:pt x="3473" y="29170"/>
                    <a:pt x="3241" y="28707"/>
                    <a:pt x="2778" y="28124"/>
                  </a:cubicBezTo>
                  <a:cubicBezTo>
                    <a:pt x="2547" y="28587"/>
                    <a:pt x="2204" y="29170"/>
                    <a:pt x="1389" y="29744"/>
                  </a:cubicBezTo>
                  <a:lnTo>
                    <a:pt x="1389" y="29865"/>
                  </a:lnTo>
                  <a:lnTo>
                    <a:pt x="1389" y="29865"/>
                  </a:lnTo>
                  <a:cubicBezTo>
                    <a:pt x="815" y="30207"/>
                    <a:pt x="815" y="31254"/>
                    <a:pt x="1046" y="32291"/>
                  </a:cubicBezTo>
                  <a:cubicBezTo>
                    <a:pt x="1278" y="33337"/>
                    <a:pt x="1741" y="34495"/>
                    <a:pt x="2084" y="35069"/>
                  </a:cubicBezTo>
                  <a:cubicBezTo>
                    <a:pt x="2084" y="35069"/>
                    <a:pt x="2204" y="35069"/>
                    <a:pt x="2204" y="35189"/>
                  </a:cubicBezTo>
                  <a:lnTo>
                    <a:pt x="2315" y="35189"/>
                  </a:lnTo>
                  <a:cubicBezTo>
                    <a:pt x="2667" y="35532"/>
                    <a:pt x="3362" y="35532"/>
                    <a:pt x="4288" y="35421"/>
                  </a:cubicBezTo>
                  <a:lnTo>
                    <a:pt x="4288" y="35421"/>
                  </a:lnTo>
                  <a:cubicBezTo>
                    <a:pt x="4519" y="35300"/>
                    <a:pt x="4630" y="35300"/>
                    <a:pt x="4751" y="35300"/>
                  </a:cubicBezTo>
                  <a:cubicBezTo>
                    <a:pt x="5214" y="35189"/>
                    <a:pt x="5677" y="35069"/>
                    <a:pt x="6019" y="34837"/>
                  </a:cubicBezTo>
                  <a:close/>
                  <a:moveTo>
                    <a:pt x="6482" y="35300"/>
                  </a:moveTo>
                  <a:lnTo>
                    <a:pt x="6482" y="48154"/>
                  </a:lnTo>
                  <a:cubicBezTo>
                    <a:pt x="6482" y="48496"/>
                    <a:pt x="6371" y="48848"/>
                    <a:pt x="6140" y="49080"/>
                  </a:cubicBezTo>
                  <a:cubicBezTo>
                    <a:pt x="5908" y="49311"/>
                    <a:pt x="5556" y="49422"/>
                    <a:pt x="5325" y="49422"/>
                  </a:cubicBezTo>
                  <a:cubicBezTo>
                    <a:pt x="4982" y="49422"/>
                    <a:pt x="4630" y="49311"/>
                    <a:pt x="4399" y="49080"/>
                  </a:cubicBezTo>
                  <a:cubicBezTo>
                    <a:pt x="4167" y="48848"/>
                    <a:pt x="4056" y="48496"/>
                    <a:pt x="4056" y="48154"/>
                  </a:cubicBezTo>
                  <a:lnTo>
                    <a:pt x="4056" y="35995"/>
                  </a:lnTo>
                  <a:cubicBezTo>
                    <a:pt x="3130" y="36115"/>
                    <a:pt x="2315" y="35995"/>
                    <a:pt x="1973" y="35652"/>
                  </a:cubicBezTo>
                  <a:cubicBezTo>
                    <a:pt x="1852" y="35652"/>
                    <a:pt x="1741" y="35532"/>
                    <a:pt x="1741" y="35532"/>
                  </a:cubicBezTo>
                  <a:cubicBezTo>
                    <a:pt x="1741" y="35421"/>
                    <a:pt x="1621" y="35421"/>
                    <a:pt x="1621" y="35421"/>
                  </a:cubicBezTo>
                  <a:cubicBezTo>
                    <a:pt x="1158" y="34726"/>
                    <a:pt x="695" y="33569"/>
                    <a:pt x="463" y="32411"/>
                  </a:cubicBezTo>
                  <a:cubicBezTo>
                    <a:pt x="232" y="31133"/>
                    <a:pt x="232" y="29976"/>
                    <a:pt x="1046" y="29402"/>
                  </a:cubicBezTo>
                  <a:lnTo>
                    <a:pt x="1046" y="29402"/>
                  </a:lnTo>
                  <a:lnTo>
                    <a:pt x="1046" y="29281"/>
                  </a:lnTo>
                  <a:cubicBezTo>
                    <a:pt x="2084" y="28587"/>
                    <a:pt x="2315" y="27892"/>
                    <a:pt x="2315" y="27661"/>
                  </a:cubicBezTo>
                  <a:cubicBezTo>
                    <a:pt x="1852" y="27087"/>
                    <a:pt x="1278" y="26392"/>
                    <a:pt x="815" y="25466"/>
                  </a:cubicBezTo>
                  <a:cubicBezTo>
                    <a:pt x="0" y="23494"/>
                    <a:pt x="1509" y="22225"/>
                    <a:pt x="2204" y="21762"/>
                  </a:cubicBezTo>
                  <a:cubicBezTo>
                    <a:pt x="1741" y="21299"/>
                    <a:pt x="1389" y="20947"/>
                    <a:pt x="1278" y="20604"/>
                  </a:cubicBezTo>
                  <a:cubicBezTo>
                    <a:pt x="815" y="19678"/>
                    <a:pt x="1621" y="18521"/>
                    <a:pt x="2084" y="18058"/>
                  </a:cubicBezTo>
                  <a:cubicBezTo>
                    <a:pt x="1973" y="17937"/>
                    <a:pt x="1852" y="17706"/>
                    <a:pt x="1741" y="17595"/>
                  </a:cubicBezTo>
                  <a:cubicBezTo>
                    <a:pt x="1621" y="17011"/>
                    <a:pt x="1509" y="15974"/>
                    <a:pt x="1278" y="14696"/>
                  </a:cubicBezTo>
                  <a:cubicBezTo>
                    <a:pt x="1158" y="13307"/>
                    <a:pt x="926" y="11687"/>
                    <a:pt x="926" y="10529"/>
                  </a:cubicBezTo>
                  <a:cubicBezTo>
                    <a:pt x="695" y="8677"/>
                    <a:pt x="1509" y="8103"/>
                    <a:pt x="2084" y="7872"/>
                  </a:cubicBezTo>
                  <a:cubicBezTo>
                    <a:pt x="1852" y="7520"/>
                    <a:pt x="1621" y="6946"/>
                    <a:pt x="1389" y="6131"/>
                  </a:cubicBezTo>
                  <a:cubicBezTo>
                    <a:pt x="1278" y="5436"/>
                    <a:pt x="1621" y="4510"/>
                    <a:pt x="1973" y="3584"/>
                  </a:cubicBezTo>
                  <a:cubicBezTo>
                    <a:pt x="2547" y="2195"/>
                    <a:pt x="3473" y="695"/>
                    <a:pt x="3825" y="343"/>
                  </a:cubicBezTo>
                  <a:cubicBezTo>
                    <a:pt x="4056" y="0"/>
                    <a:pt x="4288" y="0"/>
                    <a:pt x="4630" y="232"/>
                  </a:cubicBezTo>
                  <a:cubicBezTo>
                    <a:pt x="4862" y="463"/>
                    <a:pt x="4982" y="695"/>
                    <a:pt x="5214" y="1037"/>
                  </a:cubicBezTo>
                  <a:cubicBezTo>
                    <a:pt x="5556" y="1621"/>
                    <a:pt x="6019" y="2315"/>
                    <a:pt x="6603" y="2427"/>
                  </a:cubicBezTo>
                  <a:cubicBezTo>
                    <a:pt x="7408" y="2547"/>
                    <a:pt x="8566" y="3010"/>
                    <a:pt x="9492" y="3704"/>
                  </a:cubicBezTo>
                  <a:cubicBezTo>
                    <a:pt x="10186" y="4279"/>
                    <a:pt x="10649" y="4862"/>
                    <a:pt x="10770" y="5556"/>
                  </a:cubicBezTo>
                  <a:cubicBezTo>
                    <a:pt x="11112" y="7057"/>
                    <a:pt x="8918" y="10992"/>
                    <a:pt x="8918" y="10992"/>
                  </a:cubicBezTo>
                  <a:cubicBezTo>
                    <a:pt x="8918" y="11113"/>
                    <a:pt x="8797" y="11113"/>
                    <a:pt x="8797" y="11224"/>
                  </a:cubicBezTo>
                  <a:lnTo>
                    <a:pt x="8566" y="11224"/>
                  </a:lnTo>
                  <a:cubicBezTo>
                    <a:pt x="9029" y="12270"/>
                    <a:pt x="10418" y="15391"/>
                    <a:pt x="10538" y="15743"/>
                  </a:cubicBezTo>
                  <a:cubicBezTo>
                    <a:pt x="10538" y="15974"/>
                    <a:pt x="10075" y="16780"/>
                    <a:pt x="9612" y="17474"/>
                  </a:cubicBezTo>
                  <a:cubicBezTo>
                    <a:pt x="9492" y="17595"/>
                    <a:pt x="9381" y="17826"/>
                    <a:pt x="9260" y="17937"/>
                  </a:cubicBezTo>
                  <a:cubicBezTo>
                    <a:pt x="10307" y="20715"/>
                    <a:pt x="9381" y="21762"/>
                    <a:pt x="8797" y="22225"/>
                  </a:cubicBezTo>
                  <a:cubicBezTo>
                    <a:pt x="10418" y="24308"/>
                    <a:pt x="10418" y="26855"/>
                    <a:pt x="9844" y="28355"/>
                  </a:cubicBezTo>
                  <a:cubicBezTo>
                    <a:pt x="9723" y="28818"/>
                    <a:pt x="9492" y="29170"/>
                    <a:pt x="9260" y="29513"/>
                  </a:cubicBezTo>
                  <a:cubicBezTo>
                    <a:pt x="9381" y="30096"/>
                    <a:pt x="9723" y="32411"/>
                    <a:pt x="8566" y="33911"/>
                  </a:cubicBezTo>
                  <a:lnTo>
                    <a:pt x="8103" y="34374"/>
                  </a:lnTo>
                  <a:cubicBezTo>
                    <a:pt x="7640" y="34726"/>
                    <a:pt x="7066" y="35069"/>
                    <a:pt x="6482" y="35300"/>
                  </a:cubicBezTo>
                  <a:close/>
                  <a:moveTo>
                    <a:pt x="4630" y="35884"/>
                  </a:moveTo>
                  <a:cubicBezTo>
                    <a:pt x="4751" y="35884"/>
                    <a:pt x="4751" y="35884"/>
                    <a:pt x="4862" y="35763"/>
                  </a:cubicBezTo>
                  <a:cubicBezTo>
                    <a:pt x="5214" y="35763"/>
                    <a:pt x="5556" y="35652"/>
                    <a:pt x="5908" y="35532"/>
                  </a:cubicBezTo>
                  <a:lnTo>
                    <a:pt x="5908" y="48154"/>
                  </a:lnTo>
                  <a:cubicBezTo>
                    <a:pt x="5908" y="48385"/>
                    <a:pt x="5788" y="48496"/>
                    <a:pt x="5677" y="48617"/>
                  </a:cubicBezTo>
                  <a:cubicBezTo>
                    <a:pt x="5556" y="48728"/>
                    <a:pt x="5445" y="48848"/>
                    <a:pt x="5325" y="48848"/>
                  </a:cubicBezTo>
                  <a:cubicBezTo>
                    <a:pt x="5093" y="48848"/>
                    <a:pt x="4982" y="48728"/>
                    <a:pt x="4862" y="48617"/>
                  </a:cubicBezTo>
                  <a:cubicBezTo>
                    <a:pt x="4751" y="48496"/>
                    <a:pt x="4630" y="48385"/>
                    <a:pt x="4630" y="48154"/>
                  </a:cubicBezTo>
                  <a:close/>
                  <a:moveTo>
                    <a:pt x="2778" y="27318"/>
                  </a:moveTo>
                  <a:lnTo>
                    <a:pt x="2778" y="27318"/>
                  </a:lnTo>
                  <a:cubicBezTo>
                    <a:pt x="2315" y="26735"/>
                    <a:pt x="1741" y="26161"/>
                    <a:pt x="1389" y="25234"/>
                  </a:cubicBezTo>
                  <a:cubicBezTo>
                    <a:pt x="583" y="23614"/>
                    <a:pt x="2084" y="22456"/>
                    <a:pt x="2667" y="22105"/>
                  </a:cubicBezTo>
                  <a:cubicBezTo>
                    <a:pt x="2778" y="22225"/>
                    <a:pt x="2778" y="22336"/>
                    <a:pt x="2899" y="22336"/>
                  </a:cubicBezTo>
                  <a:cubicBezTo>
                    <a:pt x="4751" y="23957"/>
                    <a:pt x="7297" y="26272"/>
                    <a:pt x="7529" y="28707"/>
                  </a:cubicBezTo>
                  <a:lnTo>
                    <a:pt x="7529" y="29050"/>
                  </a:lnTo>
                  <a:cubicBezTo>
                    <a:pt x="7297" y="30439"/>
                    <a:pt x="6603" y="31022"/>
                    <a:pt x="5788" y="31254"/>
                  </a:cubicBezTo>
                  <a:lnTo>
                    <a:pt x="4862" y="31254"/>
                  </a:lnTo>
                  <a:cubicBezTo>
                    <a:pt x="4519" y="31133"/>
                    <a:pt x="4167" y="31022"/>
                    <a:pt x="4056" y="30902"/>
                  </a:cubicBezTo>
                  <a:cubicBezTo>
                    <a:pt x="3704" y="30670"/>
                    <a:pt x="3593" y="30328"/>
                    <a:pt x="3704" y="29976"/>
                  </a:cubicBezTo>
                  <a:cubicBezTo>
                    <a:pt x="4167" y="28818"/>
                    <a:pt x="3593" y="28244"/>
                    <a:pt x="2899" y="27318"/>
                  </a:cubicBezTo>
                  <a:close/>
                  <a:moveTo>
                    <a:pt x="8797" y="29281"/>
                  </a:moveTo>
                  <a:cubicBezTo>
                    <a:pt x="8686" y="29281"/>
                    <a:pt x="8686" y="29281"/>
                    <a:pt x="8686" y="29402"/>
                  </a:cubicBezTo>
                  <a:cubicBezTo>
                    <a:pt x="8566" y="29513"/>
                    <a:pt x="8455" y="29633"/>
                    <a:pt x="8334" y="29513"/>
                  </a:cubicBezTo>
                  <a:cubicBezTo>
                    <a:pt x="8223" y="29513"/>
                    <a:pt x="8223" y="29281"/>
                    <a:pt x="8103" y="29050"/>
                  </a:cubicBezTo>
                  <a:lnTo>
                    <a:pt x="8103" y="29050"/>
                  </a:lnTo>
                  <a:lnTo>
                    <a:pt x="8103" y="28707"/>
                  </a:lnTo>
                  <a:cubicBezTo>
                    <a:pt x="7871" y="26040"/>
                    <a:pt x="5214" y="23614"/>
                    <a:pt x="3362" y="21993"/>
                  </a:cubicBezTo>
                  <a:cubicBezTo>
                    <a:pt x="3130" y="21873"/>
                    <a:pt x="3010" y="21642"/>
                    <a:pt x="2899" y="21530"/>
                  </a:cubicBezTo>
                  <a:lnTo>
                    <a:pt x="2778" y="21530"/>
                  </a:lnTo>
                  <a:cubicBezTo>
                    <a:pt x="2315" y="21067"/>
                    <a:pt x="1852" y="20604"/>
                    <a:pt x="1741" y="20373"/>
                  </a:cubicBezTo>
                  <a:cubicBezTo>
                    <a:pt x="1389" y="19558"/>
                    <a:pt x="2315" y="18632"/>
                    <a:pt x="2547" y="18289"/>
                  </a:cubicBezTo>
                  <a:cubicBezTo>
                    <a:pt x="3130" y="18400"/>
                    <a:pt x="4056" y="18289"/>
                    <a:pt x="4751" y="18169"/>
                  </a:cubicBezTo>
                  <a:cubicBezTo>
                    <a:pt x="5214" y="18169"/>
                    <a:pt x="5677" y="18058"/>
                    <a:pt x="5908" y="18058"/>
                  </a:cubicBezTo>
                  <a:lnTo>
                    <a:pt x="6603" y="18400"/>
                  </a:lnTo>
                  <a:cubicBezTo>
                    <a:pt x="7177" y="18632"/>
                    <a:pt x="7871" y="18863"/>
                    <a:pt x="8455" y="18632"/>
                  </a:cubicBezTo>
                  <a:cubicBezTo>
                    <a:pt x="8566" y="18632"/>
                    <a:pt x="8686" y="18521"/>
                    <a:pt x="8797" y="18400"/>
                  </a:cubicBezTo>
                  <a:cubicBezTo>
                    <a:pt x="9844" y="21299"/>
                    <a:pt x="8455" y="21762"/>
                    <a:pt x="8334" y="21762"/>
                  </a:cubicBezTo>
                  <a:lnTo>
                    <a:pt x="8223" y="21873"/>
                  </a:lnTo>
                  <a:cubicBezTo>
                    <a:pt x="8103" y="21993"/>
                    <a:pt x="8103" y="22105"/>
                    <a:pt x="8223" y="22225"/>
                  </a:cubicBezTo>
                  <a:cubicBezTo>
                    <a:pt x="9844" y="24188"/>
                    <a:pt x="9844" y="26735"/>
                    <a:pt x="9260" y="28244"/>
                  </a:cubicBezTo>
                  <a:cubicBezTo>
                    <a:pt x="9149" y="28587"/>
                    <a:pt x="8918" y="28939"/>
                    <a:pt x="8797" y="29170"/>
                  </a:cubicBezTo>
                  <a:close/>
                  <a:moveTo>
                    <a:pt x="2547" y="17706"/>
                  </a:moveTo>
                  <a:lnTo>
                    <a:pt x="2667" y="17706"/>
                  </a:lnTo>
                  <a:cubicBezTo>
                    <a:pt x="3130" y="17826"/>
                    <a:pt x="3936" y="17706"/>
                    <a:pt x="4630" y="17595"/>
                  </a:cubicBezTo>
                  <a:cubicBezTo>
                    <a:pt x="5214" y="17595"/>
                    <a:pt x="5677" y="17474"/>
                    <a:pt x="6019" y="17595"/>
                  </a:cubicBezTo>
                  <a:cubicBezTo>
                    <a:pt x="6251" y="17595"/>
                    <a:pt x="6482" y="17706"/>
                    <a:pt x="6834" y="17826"/>
                  </a:cubicBezTo>
                  <a:cubicBezTo>
                    <a:pt x="7297" y="18058"/>
                    <a:pt x="7871" y="18289"/>
                    <a:pt x="8223" y="18058"/>
                  </a:cubicBezTo>
                  <a:cubicBezTo>
                    <a:pt x="8334" y="18058"/>
                    <a:pt x="8566" y="17937"/>
                    <a:pt x="8686" y="17706"/>
                  </a:cubicBezTo>
                  <a:lnTo>
                    <a:pt x="8686" y="17706"/>
                  </a:lnTo>
                  <a:lnTo>
                    <a:pt x="9260" y="17132"/>
                  </a:lnTo>
                  <a:cubicBezTo>
                    <a:pt x="9612" y="16548"/>
                    <a:pt x="9955" y="15974"/>
                    <a:pt x="9955" y="15743"/>
                  </a:cubicBezTo>
                  <a:cubicBezTo>
                    <a:pt x="9955" y="15511"/>
                    <a:pt x="8334" y="12270"/>
                    <a:pt x="7992" y="11455"/>
                  </a:cubicBezTo>
                  <a:lnTo>
                    <a:pt x="7529" y="11455"/>
                  </a:lnTo>
                  <a:cubicBezTo>
                    <a:pt x="7408" y="11344"/>
                    <a:pt x="7297" y="11224"/>
                    <a:pt x="7297" y="11113"/>
                  </a:cubicBezTo>
                  <a:cubicBezTo>
                    <a:pt x="7408" y="10881"/>
                    <a:pt x="7529" y="10881"/>
                    <a:pt x="7640" y="10881"/>
                  </a:cubicBezTo>
                  <a:lnTo>
                    <a:pt x="8103" y="10881"/>
                  </a:lnTo>
                  <a:lnTo>
                    <a:pt x="8103" y="10761"/>
                  </a:lnTo>
                  <a:cubicBezTo>
                    <a:pt x="8223" y="10761"/>
                    <a:pt x="8334" y="10761"/>
                    <a:pt x="8455" y="10650"/>
                  </a:cubicBezTo>
                  <a:cubicBezTo>
                    <a:pt x="8797" y="10187"/>
                    <a:pt x="10538" y="6825"/>
                    <a:pt x="10307" y="5668"/>
                  </a:cubicBezTo>
                  <a:cubicBezTo>
                    <a:pt x="10186" y="5093"/>
                    <a:pt x="9723" y="4630"/>
                    <a:pt x="9149" y="4167"/>
                  </a:cubicBezTo>
                  <a:cubicBezTo>
                    <a:pt x="8223" y="3584"/>
                    <a:pt x="7177" y="3121"/>
                    <a:pt x="6482" y="2890"/>
                  </a:cubicBezTo>
                  <a:cubicBezTo>
                    <a:pt x="5677" y="2778"/>
                    <a:pt x="5214" y="1964"/>
                    <a:pt x="4751" y="1269"/>
                  </a:cubicBezTo>
                  <a:cubicBezTo>
                    <a:pt x="4519" y="1037"/>
                    <a:pt x="4399" y="806"/>
                    <a:pt x="4288" y="695"/>
                  </a:cubicBezTo>
                  <a:lnTo>
                    <a:pt x="4288" y="695"/>
                  </a:lnTo>
                  <a:cubicBezTo>
                    <a:pt x="3936" y="1037"/>
                    <a:pt x="3010" y="2427"/>
                    <a:pt x="2436" y="3816"/>
                  </a:cubicBezTo>
                  <a:cubicBezTo>
                    <a:pt x="2084" y="4630"/>
                    <a:pt x="1852" y="5436"/>
                    <a:pt x="1973" y="6019"/>
                  </a:cubicBezTo>
                  <a:cubicBezTo>
                    <a:pt x="2204" y="7057"/>
                    <a:pt x="2547" y="7640"/>
                    <a:pt x="2667" y="7751"/>
                  </a:cubicBezTo>
                  <a:lnTo>
                    <a:pt x="3593" y="7751"/>
                  </a:lnTo>
                  <a:cubicBezTo>
                    <a:pt x="3704" y="7751"/>
                    <a:pt x="3936" y="7872"/>
                    <a:pt x="3936" y="7983"/>
                  </a:cubicBezTo>
                  <a:cubicBezTo>
                    <a:pt x="3936" y="8103"/>
                    <a:pt x="3825" y="8335"/>
                    <a:pt x="3593" y="8335"/>
                  </a:cubicBezTo>
                  <a:lnTo>
                    <a:pt x="2547" y="8335"/>
                  </a:lnTo>
                  <a:lnTo>
                    <a:pt x="2547" y="8335"/>
                  </a:lnTo>
                  <a:cubicBezTo>
                    <a:pt x="2547" y="8335"/>
                    <a:pt x="1278" y="8335"/>
                    <a:pt x="1389" y="10418"/>
                  </a:cubicBezTo>
                  <a:cubicBezTo>
                    <a:pt x="1509" y="11687"/>
                    <a:pt x="1741" y="13307"/>
                    <a:pt x="1852" y="14585"/>
                  </a:cubicBezTo>
                  <a:cubicBezTo>
                    <a:pt x="2084" y="15854"/>
                    <a:pt x="2204" y="16900"/>
                    <a:pt x="2315" y="17363"/>
                  </a:cubicBezTo>
                  <a:cubicBezTo>
                    <a:pt x="2315" y="17474"/>
                    <a:pt x="2436" y="17595"/>
                    <a:pt x="2547" y="17706"/>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9" name="Google Shape;6739;p45"/>
            <p:cNvSpPr/>
            <p:nvPr/>
          </p:nvSpPr>
          <p:spPr>
            <a:xfrm>
              <a:off x="1405402" y="2207914"/>
              <a:ext cx="173927" cy="327355"/>
            </a:xfrm>
            <a:custGeom>
              <a:avLst/>
              <a:gdLst/>
              <a:ahLst/>
              <a:cxnLst/>
              <a:rect l="l" t="t" r="r" b="b"/>
              <a:pathLst>
                <a:path w="3937" h="7410" extrusionOk="0">
                  <a:moveTo>
                    <a:pt x="1510" y="2196"/>
                  </a:moveTo>
                  <a:cubicBezTo>
                    <a:pt x="1390" y="2196"/>
                    <a:pt x="1" y="1964"/>
                    <a:pt x="1" y="2316"/>
                  </a:cubicBezTo>
                  <a:cubicBezTo>
                    <a:pt x="232" y="2427"/>
                    <a:pt x="464" y="2316"/>
                    <a:pt x="584" y="2427"/>
                  </a:cubicBezTo>
                  <a:cubicBezTo>
                    <a:pt x="464" y="2427"/>
                    <a:pt x="464" y="2548"/>
                    <a:pt x="353" y="2779"/>
                  </a:cubicBezTo>
                  <a:cubicBezTo>
                    <a:pt x="121" y="3474"/>
                    <a:pt x="464" y="4863"/>
                    <a:pt x="584" y="5557"/>
                  </a:cubicBezTo>
                  <a:lnTo>
                    <a:pt x="927" y="6946"/>
                  </a:lnTo>
                  <a:cubicBezTo>
                    <a:pt x="927" y="7057"/>
                    <a:pt x="927" y="7289"/>
                    <a:pt x="1047" y="7409"/>
                  </a:cubicBezTo>
                  <a:cubicBezTo>
                    <a:pt x="1158" y="7178"/>
                    <a:pt x="1047" y="6483"/>
                    <a:pt x="1047" y="6131"/>
                  </a:cubicBezTo>
                  <a:cubicBezTo>
                    <a:pt x="927" y="5437"/>
                    <a:pt x="584" y="4168"/>
                    <a:pt x="584" y="3474"/>
                  </a:cubicBezTo>
                  <a:cubicBezTo>
                    <a:pt x="584" y="3242"/>
                    <a:pt x="464" y="3011"/>
                    <a:pt x="584" y="2659"/>
                  </a:cubicBezTo>
                  <a:cubicBezTo>
                    <a:pt x="695" y="2548"/>
                    <a:pt x="816" y="2548"/>
                    <a:pt x="816" y="2427"/>
                  </a:cubicBezTo>
                  <a:cubicBezTo>
                    <a:pt x="1390" y="2427"/>
                    <a:pt x="1853" y="2548"/>
                    <a:pt x="2316" y="2659"/>
                  </a:cubicBezTo>
                  <a:cubicBezTo>
                    <a:pt x="2547" y="2659"/>
                    <a:pt x="2779" y="2779"/>
                    <a:pt x="3010" y="2779"/>
                  </a:cubicBezTo>
                  <a:cubicBezTo>
                    <a:pt x="3242" y="2890"/>
                    <a:pt x="3594" y="3011"/>
                    <a:pt x="3705" y="3011"/>
                  </a:cubicBezTo>
                  <a:cubicBezTo>
                    <a:pt x="3825" y="3011"/>
                    <a:pt x="3936" y="2890"/>
                    <a:pt x="3705" y="2779"/>
                  </a:cubicBezTo>
                  <a:cubicBezTo>
                    <a:pt x="3473" y="2659"/>
                    <a:pt x="3473" y="2659"/>
                    <a:pt x="3242" y="2659"/>
                  </a:cubicBezTo>
                  <a:cubicBezTo>
                    <a:pt x="3010" y="2548"/>
                    <a:pt x="2779" y="2427"/>
                    <a:pt x="2436" y="2427"/>
                  </a:cubicBezTo>
                  <a:cubicBezTo>
                    <a:pt x="2316" y="2316"/>
                    <a:pt x="2084" y="2316"/>
                    <a:pt x="2084" y="2316"/>
                  </a:cubicBezTo>
                  <a:cubicBezTo>
                    <a:pt x="1973" y="2196"/>
                    <a:pt x="1742" y="2085"/>
                    <a:pt x="1742" y="2085"/>
                  </a:cubicBezTo>
                  <a:cubicBezTo>
                    <a:pt x="1279" y="1390"/>
                    <a:pt x="1390" y="344"/>
                    <a:pt x="1279" y="112"/>
                  </a:cubicBezTo>
                  <a:cubicBezTo>
                    <a:pt x="1279" y="1"/>
                    <a:pt x="1158" y="1"/>
                    <a:pt x="1158" y="112"/>
                  </a:cubicBezTo>
                  <a:cubicBezTo>
                    <a:pt x="1047" y="344"/>
                    <a:pt x="1047" y="1159"/>
                    <a:pt x="1158" y="1501"/>
                  </a:cubicBezTo>
                  <a:cubicBezTo>
                    <a:pt x="1279" y="1622"/>
                    <a:pt x="1279" y="1733"/>
                    <a:pt x="1279" y="1853"/>
                  </a:cubicBezTo>
                  <a:cubicBezTo>
                    <a:pt x="1390" y="1964"/>
                    <a:pt x="1510" y="2196"/>
                    <a:pt x="1510" y="2196"/>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0" name="Google Shape;6740;p45"/>
            <p:cNvSpPr/>
            <p:nvPr/>
          </p:nvSpPr>
          <p:spPr>
            <a:xfrm>
              <a:off x="1553933" y="2392051"/>
              <a:ext cx="137878" cy="178786"/>
            </a:xfrm>
            <a:custGeom>
              <a:avLst/>
              <a:gdLst/>
              <a:ahLst/>
              <a:cxnLst/>
              <a:rect l="l" t="t" r="r" b="b"/>
              <a:pathLst>
                <a:path w="3121" h="4047" extrusionOk="0">
                  <a:moveTo>
                    <a:pt x="1732" y="1269"/>
                  </a:moveTo>
                  <a:lnTo>
                    <a:pt x="2084" y="1963"/>
                  </a:lnTo>
                  <a:cubicBezTo>
                    <a:pt x="2084" y="2195"/>
                    <a:pt x="2195" y="2426"/>
                    <a:pt x="2315" y="2778"/>
                  </a:cubicBezTo>
                  <a:lnTo>
                    <a:pt x="2658" y="3473"/>
                  </a:lnTo>
                  <a:cubicBezTo>
                    <a:pt x="2658" y="3584"/>
                    <a:pt x="2889" y="4047"/>
                    <a:pt x="3010" y="4047"/>
                  </a:cubicBezTo>
                  <a:lnTo>
                    <a:pt x="3010" y="4047"/>
                  </a:lnTo>
                  <a:cubicBezTo>
                    <a:pt x="3121" y="3936"/>
                    <a:pt x="2315" y="1963"/>
                    <a:pt x="2195" y="1621"/>
                  </a:cubicBezTo>
                  <a:cubicBezTo>
                    <a:pt x="2084" y="1500"/>
                    <a:pt x="1963" y="1389"/>
                    <a:pt x="1963" y="1269"/>
                  </a:cubicBezTo>
                  <a:cubicBezTo>
                    <a:pt x="2084" y="1269"/>
                    <a:pt x="3121" y="1269"/>
                    <a:pt x="3121" y="926"/>
                  </a:cubicBezTo>
                  <a:cubicBezTo>
                    <a:pt x="2889" y="926"/>
                    <a:pt x="1963" y="1269"/>
                    <a:pt x="1037" y="695"/>
                  </a:cubicBezTo>
                  <a:cubicBezTo>
                    <a:pt x="463" y="463"/>
                    <a:pt x="232" y="0"/>
                    <a:pt x="111" y="111"/>
                  </a:cubicBezTo>
                  <a:cubicBezTo>
                    <a:pt x="0" y="232"/>
                    <a:pt x="463" y="695"/>
                    <a:pt x="574" y="695"/>
                  </a:cubicBezTo>
                  <a:cubicBezTo>
                    <a:pt x="574" y="806"/>
                    <a:pt x="574" y="806"/>
                    <a:pt x="695" y="806"/>
                  </a:cubicBezTo>
                  <a:lnTo>
                    <a:pt x="1037" y="1037"/>
                  </a:lnTo>
                  <a:cubicBezTo>
                    <a:pt x="1269" y="1158"/>
                    <a:pt x="1500" y="1269"/>
                    <a:pt x="1732" y="1269"/>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1" name="Google Shape;6741;p45"/>
            <p:cNvSpPr/>
            <p:nvPr/>
          </p:nvSpPr>
          <p:spPr>
            <a:xfrm>
              <a:off x="1533478" y="2801146"/>
              <a:ext cx="168581" cy="148127"/>
            </a:xfrm>
            <a:custGeom>
              <a:avLst/>
              <a:gdLst/>
              <a:ahLst/>
              <a:cxnLst/>
              <a:rect l="l" t="t" r="r" b="b"/>
              <a:pathLst>
                <a:path w="3816" h="3353" extrusionOk="0">
                  <a:moveTo>
                    <a:pt x="3704" y="3353"/>
                  </a:moveTo>
                  <a:cubicBezTo>
                    <a:pt x="3815" y="3121"/>
                    <a:pt x="2889" y="2315"/>
                    <a:pt x="2778" y="2084"/>
                  </a:cubicBezTo>
                  <a:lnTo>
                    <a:pt x="2315" y="1732"/>
                  </a:lnTo>
                  <a:lnTo>
                    <a:pt x="2084" y="1500"/>
                  </a:lnTo>
                  <a:lnTo>
                    <a:pt x="1621" y="1158"/>
                  </a:lnTo>
                  <a:cubicBezTo>
                    <a:pt x="1389" y="926"/>
                    <a:pt x="1269" y="926"/>
                    <a:pt x="1037" y="695"/>
                  </a:cubicBezTo>
                  <a:cubicBezTo>
                    <a:pt x="806" y="463"/>
                    <a:pt x="695" y="463"/>
                    <a:pt x="343" y="111"/>
                  </a:cubicBezTo>
                  <a:cubicBezTo>
                    <a:pt x="343" y="111"/>
                    <a:pt x="232" y="0"/>
                    <a:pt x="111" y="0"/>
                  </a:cubicBezTo>
                  <a:cubicBezTo>
                    <a:pt x="0" y="111"/>
                    <a:pt x="343" y="463"/>
                    <a:pt x="463" y="574"/>
                  </a:cubicBezTo>
                  <a:cubicBezTo>
                    <a:pt x="806" y="926"/>
                    <a:pt x="1621" y="1500"/>
                    <a:pt x="2084" y="1852"/>
                  </a:cubicBezTo>
                  <a:lnTo>
                    <a:pt x="3241" y="3010"/>
                  </a:lnTo>
                  <a:cubicBezTo>
                    <a:pt x="3241" y="3010"/>
                    <a:pt x="3584" y="3353"/>
                    <a:pt x="3704" y="3353"/>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2" name="Google Shape;6742;p45"/>
            <p:cNvSpPr/>
            <p:nvPr/>
          </p:nvSpPr>
          <p:spPr>
            <a:xfrm>
              <a:off x="1400498" y="2918574"/>
              <a:ext cx="86765" cy="173883"/>
            </a:xfrm>
            <a:custGeom>
              <a:avLst/>
              <a:gdLst/>
              <a:ahLst/>
              <a:cxnLst/>
              <a:rect l="l" t="t" r="r" b="b"/>
              <a:pathLst>
                <a:path w="1964" h="3936" extrusionOk="0">
                  <a:moveTo>
                    <a:pt x="575" y="120"/>
                  </a:moveTo>
                  <a:cubicBezTo>
                    <a:pt x="464" y="0"/>
                    <a:pt x="343" y="232"/>
                    <a:pt x="232" y="463"/>
                  </a:cubicBezTo>
                  <a:cubicBezTo>
                    <a:pt x="1" y="926"/>
                    <a:pt x="232" y="1741"/>
                    <a:pt x="464" y="2204"/>
                  </a:cubicBezTo>
                  <a:cubicBezTo>
                    <a:pt x="695" y="2667"/>
                    <a:pt x="1269" y="3241"/>
                    <a:pt x="1621" y="3704"/>
                  </a:cubicBezTo>
                  <a:lnTo>
                    <a:pt x="1964" y="3936"/>
                  </a:lnTo>
                  <a:lnTo>
                    <a:pt x="1964" y="3825"/>
                  </a:lnTo>
                  <a:cubicBezTo>
                    <a:pt x="1964" y="3704"/>
                    <a:pt x="1621" y="3241"/>
                    <a:pt x="1501" y="3241"/>
                  </a:cubicBezTo>
                  <a:cubicBezTo>
                    <a:pt x="1390" y="2898"/>
                    <a:pt x="1158" y="2667"/>
                    <a:pt x="927" y="2315"/>
                  </a:cubicBezTo>
                  <a:cubicBezTo>
                    <a:pt x="575" y="1972"/>
                    <a:pt x="343" y="1158"/>
                    <a:pt x="464" y="583"/>
                  </a:cubicBezTo>
                  <a:lnTo>
                    <a:pt x="464" y="352"/>
                  </a:lnTo>
                  <a:cubicBezTo>
                    <a:pt x="575" y="232"/>
                    <a:pt x="575" y="232"/>
                    <a:pt x="575" y="12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3" name="Google Shape;6743;p45"/>
            <p:cNvSpPr/>
            <p:nvPr/>
          </p:nvSpPr>
          <p:spPr>
            <a:xfrm>
              <a:off x="1538382" y="2013615"/>
              <a:ext cx="76957" cy="143223"/>
            </a:xfrm>
            <a:custGeom>
              <a:avLst/>
              <a:gdLst/>
              <a:ahLst/>
              <a:cxnLst/>
              <a:rect l="l" t="t" r="r" b="b"/>
              <a:pathLst>
                <a:path w="1742" h="3242" extrusionOk="0">
                  <a:moveTo>
                    <a:pt x="121" y="0"/>
                  </a:moveTo>
                  <a:lnTo>
                    <a:pt x="0" y="0"/>
                  </a:lnTo>
                  <a:cubicBezTo>
                    <a:pt x="0" y="111"/>
                    <a:pt x="121" y="343"/>
                    <a:pt x="121" y="343"/>
                  </a:cubicBezTo>
                  <a:cubicBezTo>
                    <a:pt x="232" y="575"/>
                    <a:pt x="352" y="695"/>
                    <a:pt x="352" y="806"/>
                  </a:cubicBezTo>
                  <a:cubicBezTo>
                    <a:pt x="926" y="1621"/>
                    <a:pt x="1047" y="1964"/>
                    <a:pt x="1510" y="2890"/>
                  </a:cubicBezTo>
                  <a:cubicBezTo>
                    <a:pt x="1510" y="3010"/>
                    <a:pt x="1621" y="3241"/>
                    <a:pt x="1741" y="3241"/>
                  </a:cubicBezTo>
                  <a:lnTo>
                    <a:pt x="1741" y="3121"/>
                  </a:lnTo>
                  <a:lnTo>
                    <a:pt x="1741" y="3010"/>
                  </a:lnTo>
                  <a:cubicBezTo>
                    <a:pt x="1741" y="2778"/>
                    <a:pt x="1621" y="2427"/>
                    <a:pt x="1510" y="2315"/>
                  </a:cubicBezTo>
                  <a:cubicBezTo>
                    <a:pt x="1278" y="1852"/>
                    <a:pt x="1158" y="1389"/>
                    <a:pt x="926" y="1038"/>
                  </a:cubicBezTo>
                  <a:cubicBezTo>
                    <a:pt x="695" y="695"/>
                    <a:pt x="463" y="463"/>
                    <a:pt x="232" y="11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4" name="Google Shape;6744;p45"/>
            <p:cNvSpPr/>
            <p:nvPr/>
          </p:nvSpPr>
          <p:spPr>
            <a:xfrm>
              <a:off x="1395196" y="3384130"/>
              <a:ext cx="76957" cy="148127"/>
            </a:xfrm>
            <a:custGeom>
              <a:avLst/>
              <a:gdLst/>
              <a:ahLst/>
              <a:cxnLst/>
              <a:rect l="l" t="t" r="r" b="b"/>
              <a:pathLst>
                <a:path w="1742" h="3353" extrusionOk="0">
                  <a:moveTo>
                    <a:pt x="0" y="111"/>
                  </a:moveTo>
                  <a:lnTo>
                    <a:pt x="0" y="463"/>
                  </a:lnTo>
                  <a:cubicBezTo>
                    <a:pt x="121" y="574"/>
                    <a:pt x="121" y="926"/>
                    <a:pt x="121" y="926"/>
                  </a:cubicBezTo>
                  <a:cubicBezTo>
                    <a:pt x="121" y="1158"/>
                    <a:pt x="232" y="1269"/>
                    <a:pt x="232" y="1389"/>
                  </a:cubicBezTo>
                  <a:cubicBezTo>
                    <a:pt x="463" y="1963"/>
                    <a:pt x="695" y="2315"/>
                    <a:pt x="1047" y="2778"/>
                  </a:cubicBezTo>
                  <a:cubicBezTo>
                    <a:pt x="1158" y="2889"/>
                    <a:pt x="1510" y="3352"/>
                    <a:pt x="1621" y="3352"/>
                  </a:cubicBezTo>
                  <a:cubicBezTo>
                    <a:pt x="1741" y="3121"/>
                    <a:pt x="1389" y="2778"/>
                    <a:pt x="1158" y="2547"/>
                  </a:cubicBezTo>
                  <a:cubicBezTo>
                    <a:pt x="815" y="2084"/>
                    <a:pt x="584" y="1621"/>
                    <a:pt x="352" y="926"/>
                  </a:cubicBezTo>
                  <a:cubicBezTo>
                    <a:pt x="352" y="695"/>
                    <a:pt x="352" y="463"/>
                    <a:pt x="232" y="232"/>
                  </a:cubicBezTo>
                  <a:cubicBezTo>
                    <a:pt x="232" y="111"/>
                    <a:pt x="232" y="0"/>
                    <a:pt x="121" y="0"/>
                  </a:cubicBezTo>
                  <a:lnTo>
                    <a:pt x="121" y="0"/>
                  </a:lnTo>
                  <a:lnTo>
                    <a:pt x="121" y="111"/>
                  </a:ln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5" name="Google Shape;6745;p45"/>
            <p:cNvSpPr/>
            <p:nvPr/>
          </p:nvSpPr>
          <p:spPr>
            <a:xfrm>
              <a:off x="1543683" y="2729533"/>
              <a:ext cx="133018" cy="107219"/>
            </a:xfrm>
            <a:custGeom>
              <a:avLst/>
              <a:gdLst/>
              <a:ahLst/>
              <a:cxnLst/>
              <a:rect l="l" t="t" r="r" b="b"/>
              <a:pathLst>
                <a:path w="3011" h="2427" extrusionOk="0">
                  <a:moveTo>
                    <a:pt x="232" y="232"/>
                  </a:moveTo>
                  <a:cubicBezTo>
                    <a:pt x="1" y="343"/>
                    <a:pt x="232" y="343"/>
                    <a:pt x="464" y="464"/>
                  </a:cubicBezTo>
                  <a:cubicBezTo>
                    <a:pt x="806" y="695"/>
                    <a:pt x="1038" y="927"/>
                    <a:pt x="1269" y="1158"/>
                  </a:cubicBezTo>
                  <a:cubicBezTo>
                    <a:pt x="1501" y="1269"/>
                    <a:pt x="1853" y="1501"/>
                    <a:pt x="1964" y="1732"/>
                  </a:cubicBezTo>
                  <a:cubicBezTo>
                    <a:pt x="2084" y="1853"/>
                    <a:pt x="2658" y="2427"/>
                    <a:pt x="2890" y="2316"/>
                  </a:cubicBezTo>
                  <a:cubicBezTo>
                    <a:pt x="3010" y="2195"/>
                    <a:pt x="2658" y="1964"/>
                    <a:pt x="2658" y="1964"/>
                  </a:cubicBezTo>
                  <a:lnTo>
                    <a:pt x="1853" y="1269"/>
                  </a:lnTo>
                  <a:cubicBezTo>
                    <a:pt x="1853" y="1158"/>
                    <a:pt x="1732" y="1158"/>
                    <a:pt x="1732" y="1038"/>
                  </a:cubicBezTo>
                  <a:cubicBezTo>
                    <a:pt x="1621" y="927"/>
                    <a:pt x="575" y="1"/>
                    <a:pt x="232" y="232"/>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6" name="Google Shape;6746;p45"/>
            <p:cNvSpPr/>
            <p:nvPr/>
          </p:nvSpPr>
          <p:spPr>
            <a:xfrm>
              <a:off x="1656208" y="3256055"/>
              <a:ext cx="25402" cy="143223"/>
            </a:xfrm>
            <a:custGeom>
              <a:avLst/>
              <a:gdLst/>
              <a:ahLst/>
              <a:cxnLst/>
              <a:rect l="l" t="t" r="r" b="b"/>
              <a:pathLst>
                <a:path w="575" h="3242" extrusionOk="0">
                  <a:moveTo>
                    <a:pt x="111" y="1"/>
                  </a:moveTo>
                  <a:cubicBezTo>
                    <a:pt x="0" y="1"/>
                    <a:pt x="0" y="121"/>
                    <a:pt x="111" y="121"/>
                  </a:cubicBezTo>
                  <a:cubicBezTo>
                    <a:pt x="232" y="353"/>
                    <a:pt x="232" y="464"/>
                    <a:pt x="232" y="695"/>
                  </a:cubicBezTo>
                  <a:lnTo>
                    <a:pt x="232" y="1621"/>
                  </a:lnTo>
                  <a:cubicBezTo>
                    <a:pt x="232" y="1853"/>
                    <a:pt x="111" y="2205"/>
                    <a:pt x="111" y="2436"/>
                  </a:cubicBezTo>
                  <a:cubicBezTo>
                    <a:pt x="111" y="2547"/>
                    <a:pt x="0" y="2779"/>
                    <a:pt x="0" y="2899"/>
                  </a:cubicBezTo>
                  <a:cubicBezTo>
                    <a:pt x="0" y="3010"/>
                    <a:pt x="111" y="3242"/>
                    <a:pt x="232" y="3010"/>
                  </a:cubicBezTo>
                  <a:cubicBezTo>
                    <a:pt x="343" y="2779"/>
                    <a:pt x="463" y="1742"/>
                    <a:pt x="574" y="1390"/>
                  </a:cubicBezTo>
                  <a:cubicBezTo>
                    <a:pt x="574" y="1047"/>
                    <a:pt x="574" y="464"/>
                    <a:pt x="343" y="232"/>
                  </a:cubicBezTo>
                  <a:cubicBezTo>
                    <a:pt x="343" y="121"/>
                    <a:pt x="111" y="1"/>
                    <a:pt x="111"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7" name="Google Shape;6747;p45"/>
            <p:cNvSpPr/>
            <p:nvPr/>
          </p:nvSpPr>
          <p:spPr>
            <a:xfrm>
              <a:off x="1400498" y="3204941"/>
              <a:ext cx="76560" cy="122769"/>
            </a:xfrm>
            <a:custGeom>
              <a:avLst/>
              <a:gdLst/>
              <a:ahLst/>
              <a:cxnLst/>
              <a:rect l="l" t="t" r="r" b="b"/>
              <a:pathLst>
                <a:path w="1733" h="2779" extrusionOk="0">
                  <a:moveTo>
                    <a:pt x="1390" y="815"/>
                  </a:moveTo>
                  <a:cubicBezTo>
                    <a:pt x="1390" y="1158"/>
                    <a:pt x="1390" y="1278"/>
                    <a:pt x="1158" y="1510"/>
                  </a:cubicBezTo>
                  <a:cubicBezTo>
                    <a:pt x="1038" y="1852"/>
                    <a:pt x="575" y="2084"/>
                    <a:pt x="232" y="2315"/>
                  </a:cubicBezTo>
                  <a:cubicBezTo>
                    <a:pt x="112" y="2436"/>
                    <a:pt x="112" y="2436"/>
                    <a:pt x="1" y="2436"/>
                  </a:cubicBezTo>
                  <a:cubicBezTo>
                    <a:pt x="1" y="2778"/>
                    <a:pt x="1038" y="2204"/>
                    <a:pt x="1390" y="1741"/>
                  </a:cubicBezTo>
                  <a:cubicBezTo>
                    <a:pt x="1621" y="1389"/>
                    <a:pt x="1732" y="1158"/>
                    <a:pt x="1621" y="815"/>
                  </a:cubicBezTo>
                  <a:cubicBezTo>
                    <a:pt x="1621" y="584"/>
                    <a:pt x="1390" y="0"/>
                    <a:pt x="1158" y="0"/>
                  </a:cubicBezTo>
                  <a:cubicBezTo>
                    <a:pt x="1158" y="121"/>
                    <a:pt x="1390" y="584"/>
                    <a:pt x="1390" y="815"/>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8" name="Google Shape;6748;p45"/>
            <p:cNvSpPr/>
            <p:nvPr/>
          </p:nvSpPr>
          <p:spPr>
            <a:xfrm>
              <a:off x="1492568" y="2693527"/>
              <a:ext cx="122769" cy="66752"/>
            </a:xfrm>
            <a:custGeom>
              <a:avLst/>
              <a:gdLst/>
              <a:ahLst/>
              <a:cxnLst/>
              <a:rect l="l" t="t" r="r" b="b"/>
              <a:pathLst>
                <a:path w="2779" h="1511" extrusionOk="0">
                  <a:moveTo>
                    <a:pt x="0" y="121"/>
                  </a:moveTo>
                  <a:cubicBezTo>
                    <a:pt x="0" y="232"/>
                    <a:pt x="111" y="232"/>
                    <a:pt x="232" y="353"/>
                  </a:cubicBezTo>
                  <a:cubicBezTo>
                    <a:pt x="1037" y="695"/>
                    <a:pt x="1500" y="816"/>
                    <a:pt x="2315" y="1279"/>
                  </a:cubicBezTo>
                  <a:cubicBezTo>
                    <a:pt x="2426" y="1279"/>
                    <a:pt x="2658" y="1510"/>
                    <a:pt x="2658" y="1390"/>
                  </a:cubicBezTo>
                  <a:cubicBezTo>
                    <a:pt x="2778" y="1279"/>
                    <a:pt x="2315" y="927"/>
                    <a:pt x="2195" y="816"/>
                  </a:cubicBezTo>
                  <a:cubicBezTo>
                    <a:pt x="1852" y="584"/>
                    <a:pt x="1269" y="353"/>
                    <a:pt x="806" y="232"/>
                  </a:cubicBezTo>
                  <a:cubicBezTo>
                    <a:pt x="574" y="232"/>
                    <a:pt x="111" y="1"/>
                    <a:pt x="0" y="12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9" name="Google Shape;6749;p45"/>
            <p:cNvSpPr/>
            <p:nvPr/>
          </p:nvSpPr>
          <p:spPr>
            <a:xfrm>
              <a:off x="1533478" y="3230697"/>
              <a:ext cx="40953" cy="112564"/>
            </a:xfrm>
            <a:custGeom>
              <a:avLst/>
              <a:gdLst/>
              <a:ahLst/>
              <a:cxnLst/>
              <a:rect l="l" t="t" r="r" b="b"/>
              <a:pathLst>
                <a:path w="927" h="2548" extrusionOk="0">
                  <a:moveTo>
                    <a:pt x="0" y="1158"/>
                  </a:moveTo>
                  <a:cubicBezTo>
                    <a:pt x="0" y="1501"/>
                    <a:pt x="111" y="2084"/>
                    <a:pt x="463" y="2427"/>
                  </a:cubicBezTo>
                  <a:cubicBezTo>
                    <a:pt x="574" y="2427"/>
                    <a:pt x="695" y="2547"/>
                    <a:pt x="806" y="2547"/>
                  </a:cubicBezTo>
                  <a:cubicBezTo>
                    <a:pt x="926" y="2427"/>
                    <a:pt x="695" y="2316"/>
                    <a:pt x="463" y="1964"/>
                  </a:cubicBezTo>
                  <a:cubicBezTo>
                    <a:pt x="232" y="1501"/>
                    <a:pt x="343" y="927"/>
                    <a:pt x="343" y="343"/>
                  </a:cubicBezTo>
                  <a:cubicBezTo>
                    <a:pt x="343" y="112"/>
                    <a:pt x="232" y="1"/>
                    <a:pt x="111" y="464"/>
                  </a:cubicBezTo>
                  <a:cubicBezTo>
                    <a:pt x="111" y="695"/>
                    <a:pt x="0" y="927"/>
                    <a:pt x="0" y="1158"/>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0" name="Google Shape;6750;p45"/>
            <p:cNvSpPr/>
            <p:nvPr/>
          </p:nvSpPr>
          <p:spPr>
            <a:xfrm>
              <a:off x="1702022" y="2627259"/>
              <a:ext cx="30703" cy="102315"/>
            </a:xfrm>
            <a:custGeom>
              <a:avLst/>
              <a:gdLst/>
              <a:ahLst/>
              <a:cxnLst/>
              <a:rect l="l" t="t" r="r" b="b"/>
              <a:pathLst>
                <a:path w="695" h="2316" extrusionOk="0">
                  <a:moveTo>
                    <a:pt x="463" y="1501"/>
                  </a:moveTo>
                  <a:cubicBezTo>
                    <a:pt x="463" y="1853"/>
                    <a:pt x="232" y="2195"/>
                    <a:pt x="352" y="2316"/>
                  </a:cubicBezTo>
                  <a:cubicBezTo>
                    <a:pt x="463" y="2316"/>
                    <a:pt x="695" y="1732"/>
                    <a:pt x="695" y="1501"/>
                  </a:cubicBezTo>
                  <a:cubicBezTo>
                    <a:pt x="695" y="1158"/>
                    <a:pt x="584" y="927"/>
                    <a:pt x="463" y="695"/>
                  </a:cubicBezTo>
                  <a:cubicBezTo>
                    <a:pt x="463" y="575"/>
                    <a:pt x="232" y="112"/>
                    <a:pt x="121" y="112"/>
                  </a:cubicBezTo>
                  <a:cubicBezTo>
                    <a:pt x="0" y="1"/>
                    <a:pt x="0" y="343"/>
                    <a:pt x="121" y="343"/>
                  </a:cubicBezTo>
                  <a:cubicBezTo>
                    <a:pt x="121" y="464"/>
                    <a:pt x="121" y="575"/>
                    <a:pt x="232" y="695"/>
                  </a:cubicBezTo>
                  <a:cubicBezTo>
                    <a:pt x="232" y="927"/>
                    <a:pt x="463" y="1269"/>
                    <a:pt x="463" y="150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1" name="Google Shape;6751;p45"/>
            <p:cNvSpPr/>
            <p:nvPr/>
          </p:nvSpPr>
          <p:spPr>
            <a:xfrm>
              <a:off x="1517927" y="2351141"/>
              <a:ext cx="36049" cy="30703"/>
            </a:xfrm>
            <a:custGeom>
              <a:avLst/>
              <a:gdLst/>
              <a:ahLst/>
              <a:cxnLst/>
              <a:rect l="l" t="t" r="r" b="b"/>
              <a:pathLst>
                <a:path w="816" h="695" extrusionOk="0">
                  <a:moveTo>
                    <a:pt x="232" y="0"/>
                  </a:moveTo>
                  <a:cubicBezTo>
                    <a:pt x="0" y="111"/>
                    <a:pt x="352" y="343"/>
                    <a:pt x="352" y="343"/>
                  </a:cubicBezTo>
                  <a:cubicBezTo>
                    <a:pt x="463" y="574"/>
                    <a:pt x="463" y="695"/>
                    <a:pt x="695" y="695"/>
                  </a:cubicBezTo>
                  <a:cubicBezTo>
                    <a:pt x="815" y="574"/>
                    <a:pt x="584" y="343"/>
                    <a:pt x="584" y="232"/>
                  </a:cubicBezTo>
                  <a:cubicBezTo>
                    <a:pt x="584" y="232"/>
                    <a:pt x="352" y="0"/>
                    <a:pt x="232"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2" name="Google Shape;6752;p45"/>
            <p:cNvSpPr/>
            <p:nvPr/>
          </p:nvSpPr>
          <p:spPr>
            <a:xfrm>
              <a:off x="1671318" y="2831807"/>
              <a:ext cx="40953" cy="30748"/>
            </a:xfrm>
            <a:custGeom>
              <a:avLst/>
              <a:gdLst/>
              <a:ahLst/>
              <a:cxnLst/>
              <a:rect l="l" t="t" r="r" b="b"/>
              <a:pathLst>
                <a:path w="927" h="696" extrusionOk="0">
                  <a:moveTo>
                    <a:pt x="353" y="1"/>
                  </a:moveTo>
                  <a:cubicBezTo>
                    <a:pt x="1" y="112"/>
                    <a:pt x="464" y="695"/>
                    <a:pt x="695" y="695"/>
                  </a:cubicBezTo>
                  <a:cubicBezTo>
                    <a:pt x="927" y="575"/>
                    <a:pt x="584" y="343"/>
                    <a:pt x="464" y="112"/>
                  </a:cubicBezTo>
                  <a:cubicBezTo>
                    <a:pt x="464" y="112"/>
                    <a:pt x="464" y="1"/>
                    <a:pt x="353"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3" name="Google Shape;6753;p45"/>
            <p:cNvSpPr/>
            <p:nvPr/>
          </p:nvSpPr>
          <p:spPr>
            <a:xfrm>
              <a:off x="1451658" y="2565894"/>
              <a:ext cx="15153" cy="30748"/>
            </a:xfrm>
            <a:custGeom>
              <a:avLst/>
              <a:gdLst/>
              <a:ahLst/>
              <a:cxnLst/>
              <a:rect l="l" t="t" r="r" b="b"/>
              <a:pathLst>
                <a:path w="343" h="696" extrusionOk="0">
                  <a:moveTo>
                    <a:pt x="0" y="1"/>
                  </a:moveTo>
                  <a:cubicBezTo>
                    <a:pt x="0" y="232"/>
                    <a:pt x="0" y="343"/>
                    <a:pt x="111" y="464"/>
                  </a:cubicBezTo>
                  <a:lnTo>
                    <a:pt x="111" y="695"/>
                  </a:lnTo>
                  <a:lnTo>
                    <a:pt x="343" y="695"/>
                  </a:lnTo>
                  <a:lnTo>
                    <a:pt x="343" y="232"/>
                  </a:lnTo>
                  <a:cubicBezTo>
                    <a:pt x="232" y="112"/>
                    <a:pt x="232" y="1"/>
                    <a:pt x="0"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4" name="Google Shape;6754;p45"/>
            <p:cNvSpPr/>
            <p:nvPr/>
          </p:nvSpPr>
          <p:spPr>
            <a:xfrm>
              <a:off x="1502773" y="3112872"/>
              <a:ext cx="20498" cy="36049"/>
            </a:xfrm>
            <a:custGeom>
              <a:avLst/>
              <a:gdLst/>
              <a:ahLst/>
              <a:cxnLst/>
              <a:rect l="l" t="t" r="r" b="b"/>
              <a:pathLst>
                <a:path w="464" h="816" extrusionOk="0">
                  <a:moveTo>
                    <a:pt x="464" y="584"/>
                  </a:moveTo>
                  <a:cubicBezTo>
                    <a:pt x="464" y="121"/>
                    <a:pt x="1" y="1"/>
                    <a:pt x="1" y="232"/>
                  </a:cubicBezTo>
                  <a:cubicBezTo>
                    <a:pt x="1" y="353"/>
                    <a:pt x="112" y="353"/>
                    <a:pt x="232" y="584"/>
                  </a:cubicBezTo>
                  <a:cubicBezTo>
                    <a:pt x="343" y="816"/>
                    <a:pt x="464" y="695"/>
                    <a:pt x="464" y="584"/>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5" name="Google Shape;6755;p45"/>
            <p:cNvSpPr/>
            <p:nvPr/>
          </p:nvSpPr>
          <p:spPr>
            <a:xfrm>
              <a:off x="1589497" y="2356045"/>
              <a:ext cx="36049" cy="25800"/>
            </a:xfrm>
            <a:custGeom>
              <a:avLst/>
              <a:gdLst/>
              <a:ahLst/>
              <a:cxnLst/>
              <a:rect l="l" t="t" r="r" b="b"/>
              <a:pathLst>
                <a:path w="816" h="584" extrusionOk="0">
                  <a:moveTo>
                    <a:pt x="232" y="0"/>
                  </a:moveTo>
                  <a:cubicBezTo>
                    <a:pt x="1" y="121"/>
                    <a:pt x="464" y="584"/>
                    <a:pt x="584" y="463"/>
                  </a:cubicBezTo>
                  <a:cubicBezTo>
                    <a:pt x="816" y="463"/>
                    <a:pt x="584" y="232"/>
                    <a:pt x="584" y="232"/>
                  </a:cubicBezTo>
                  <a:cubicBezTo>
                    <a:pt x="584" y="121"/>
                    <a:pt x="464" y="121"/>
                    <a:pt x="464" y="121"/>
                  </a:cubicBezTo>
                  <a:cubicBezTo>
                    <a:pt x="353" y="0"/>
                    <a:pt x="353" y="0"/>
                    <a:pt x="232"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6" name="Google Shape;6756;p45"/>
            <p:cNvSpPr/>
            <p:nvPr/>
          </p:nvSpPr>
          <p:spPr>
            <a:xfrm>
              <a:off x="1615298" y="2182157"/>
              <a:ext cx="15153" cy="30748"/>
            </a:xfrm>
            <a:custGeom>
              <a:avLst/>
              <a:gdLst/>
              <a:ahLst/>
              <a:cxnLst/>
              <a:rect l="l" t="t" r="r" b="b"/>
              <a:pathLst>
                <a:path w="343" h="696" extrusionOk="0">
                  <a:moveTo>
                    <a:pt x="0" y="352"/>
                  </a:moveTo>
                  <a:lnTo>
                    <a:pt x="111" y="464"/>
                  </a:lnTo>
                  <a:cubicBezTo>
                    <a:pt x="111" y="584"/>
                    <a:pt x="343" y="695"/>
                    <a:pt x="343" y="352"/>
                  </a:cubicBezTo>
                  <a:cubicBezTo>
                    <a:pt x="343" y="232"/>
                    <a:pt x="343" y="121"/>
                    <a:pt x="232" y="1"/>
                  </a:cubicBezTo>
                  <a:cubicBezTo>
                    <a:pt x="0" y="1"/>
                    <a:pt x="0" y="232"/>
                    <a:pt x="0" y="352"/>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7" name="Google Shape;6757;p45"/>
            <p:cNvSpPr/>
            <p:nvPr/>
          </p:nvSpPr>
          <p:spPr>
            <a:xfrm>
              <a:off x="1461863" y="2161703"/>
              <a:ext cx="20498" cy="25800"/>
            </a:xfrm>
            <a:custGeom>
              <a:avLst/>
              <a:gdLst/>
              <a:ahLst/>
              <a:cxnLst/>
              <a:rect l="l" t="t" r="r" b="b"/>
              <a:pathLst>
                <a:path w="464" h="584" extrusionOk="0">
                  <a:moveTo>
                    <a:pt x="232" y="1"/>
                  </a:moveTo>
                  <a:cubicBezTo>
                    <a:pt x="1" y="121"/>
                    <a:pt x="1" y="584"/>
                    <a:pt x="232" y="464"/>
                  </a:cubicBezTo>
                  <a:cubicBezTo>
                    <a:pt x="343" y="464"/>
                    <a:pt x="464" y="232"/>
                    <a:pt x="464" y="121"/>
                  </a:cubicBezTo>
                  <a:cubicBezTo>
                    <a:pt x="343" y="1"/>
                    <a:pt x="343" y="1"/>
                    <a:pt x="232"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8" name="Google Shape;6758;p45"/>
            <p:cNvSpPr/>
            <p:nvPr/>
          </p:nvSpPr>
          <p:spPr>
            <a:xfrm>
              <a:off x="1635753" y="3409488"/>
              <a:ext cx="25402" cy="20498"/>
            </a:xfrm>
            <a:custGeom>
              <a:avLst/>
              <a:gdLst/>
              <a:ahLst/>
              <a:cxnLst/>
              <a:rect l="l" t="t" r="r" b="b"/>
              <a:pathLst>
                <a:path w="575" h="464" extrusionOk="0">
                  <a:moveTo>
                    <a:pt x="232" y="121"/>
                  </a:moveTo>
                  <a:cubicBezTo>
                    <a:pt x="0" y="232"/>
                    <a:pt x="111" y="463"/>
                    <a:pt x="343" y="352"/>
                  </a:cubicBezTo>
                  <a:cubicBezTo>
                    <a:pt x="574" y="352"/>
                    <a:pt x="463" y="0"/>
                    <a:pt x="232" y="12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59" name="Google Shape;6759;p45"/>
          <p:cNvSpPr txBox="1"/>
          <p:nvPr/>
        </p:nvSpPr>
        <p:spPr>
          <a:xfrm>
            <a:off x="1624965" y="3982085"/>
            <a:ext cx="3676015" cy="899795"/>
          </a:xfrm>
          <a:prstGeom prst="rect">
            <a:avLst/>
          </a:prstGeom>
          <a:noFill/>
          <a:ln>
            <a:noFill/>
          </a:ln>
        </p:spPr>
        <p:txBody>
          <a:bodyPr spcFirstLastPara="1" wrap="square" lIns="91425" tIns="91425" rIns="91425" bIns="91425" anchor="ctr" anchorCtr="0">
            <a:noAutofit/>
          </a:bodyPr>
          <a:lstStyle/>
          <a:p>
            <a:pPr marL="285750" lvl="0" indent="-304800" algn="l" rtl="0">
              <a:spcBef>
                <a:spcPts val="0"/>
              </a:spcBef>
              <a:spcAft>
                <a:spcPts val="0"/>
              </a:spcAft>
              <a:buClr>
                <a:schemeClr val="dk1"/>
              </a:buClr>
              <a:buSzPts val="1200"/>
              <a:buFont typeface="Roboto" panose="02000000000000000000"/>
              <a:buChar char="●"/>
            </a:pPr>
            <a:r>
              <a:rPr lang="en-GB">
                <a:solidFill>
                  <a:schemeClr val="dk1"/>
                </a:solidFill>
                <a:latin typeface="Roboto" panose="02000000000000000000"/>
                <a:ea typeface="Roboto" panose="02000000000000000000"/>
                <a:cs typeface="Roboto" panose="02000000000000000000"/>
                <a:sym typeface="Roboto" panose="02000000000000000000"/>
              </a:rPr>
              <a:t>SQL (Structured Query Language) là một ngôn ngữ lập trình được sử dụng để truy vấn và quản lý cơ sở dữ liệu quan hệ.</a:t>
            </a:r>
            <a:endParaRPr lang="en-GB">
              <a:solidFill>
                <a:schemeClr val="dk1"/>
              </a:solidFill>
              <a:latin typeface="Roboto" panose="02000000000000000000"/>
              <a:ea typeface="Roboto" panose="02000000000000000000"/>
              <a:cs typeface="Roboto" panose="02000000000000000000"/>
              <a:sym typeface="Roboto" panose="02000000000000000000"/>
            </a:endParaRPr>
          </a:p>
          <a:p>
            <a:pPr marL="285750" lvl="0" indent="-304800" algn="l" rtl="0">
              <a:spcBef>
                <a:spcPts val="0"/>
              </a:spcBef>
              <a:spcAft>
                <a:spcPts val="0"/>
              </a:spcAft>
              <a:buClr>
                <a:schemeClr val="dk1"/>
              </a:buClr>
              <a:buSzPts val="1200"/>
              <a:buFont typeface="Roboto" panose="02000000000000000000"/>
              <a:buChar char="●"/>
            </a:pPr>
            <a:r>
              <a:rPr lang="vi-VN" altLang="en-GB">
                <a:solidFill>
                  <a:schemeClr val="dk1"/>
                </a:solidFill>
                <a:latin typeface="Roboto" panose="02000000000000000000"/>
                <a:ea typeface="Roboto" panose="02000000000000000000"/>
                <a:cs typeface="Roboto" panose="02000000000000000000"/>
                <a:sym typeface="Roboto" panose="02000000000000000000"/>
              </a:rPr>
              <a:t>( </a:t>
            </a:r>
            <a:r>
              <a:rPr lang="vi-VN" altLang="en-GB">
                <a:solidFill>
                  <a:schemeClr val="dk1"/>
                </a:solidFill>
                <a:latin typeface="Roboto" panose="02000000000000000000"/>
                <a:ea typeface="Roboto" panose="02000000000000000000"/>
                <a:cs typeface="Roboto" panose="02000000000000000000"/>
                <a:sym typeface="Roboto" panose="02000000000000000000"/>
              </a:rPr>
              <a:t>Database)</a:t>
            </a:r>
            <a:endParaRPr lang="vi-VN" altLang="en-GB">
              <a:solidFill>
                <a:schemeClr val="dk1"/>
              </a:solidFill>
              <a:latin typeface="Roboto" panose="02000000000000000000"/>
              <a:ea typeface="Roboto" panose="02000000000000000000"/>
              <a:cs typeface="Roboto" panose="02000000000000000000"/>
              <a:sym typeface="Roboto" panose="02000000000000000000"/>
            </a:endParaRPr>
          </a:p>
        </p:txBody>
      </p:sp>
      <p:sp>
        <p:nvSpPr>
          <p:cNvPr id="6760" name="Google Shape;6760;p45"/>
          <p:cNvSpPr txBox="1"/>
          <p:nvPr/>
        </p:nvSpPr>
        <p:spPr>
          <a:xfrm>
            <a:off x="3905885" y="2037715"/>
            <a:ext cx="3507105" cy="640715"/>
          </a:xfrm>
          <a:prstGeom prst="rect">
            <a:avLst/>
          </a:prstGeom>
          <a:noFill/>
          <a:ln>
            <a:noFill/>
          </a:ln>
        </p:spPr>
        <p:txBody>
          <a:bodyPr spcFirstLastPara="1" wrap="square" lIns="91425" tIns="91425" rIns="91425" bIns="91425" anchor="ctr" anchorCtr="0">
            <a:noAutofit/>
          </a:bodyPr>
          <a:lstStyle/>
          <a:p>
            <a:pPr marL="285750" lvl="0" indent="-304800" algn="l" rtl="0">
              <a:spcBef>
                <a:spcPts val="0"/>
              </a:spcBef>
              <a:spcAft>
                <a:spcPts val="0"/>
              </a:spcAft>
              <a:buClr>
                <a:schemeClr val="dk1"/>
              </a:buClr>
              <a:buSzPts val="1200"/>
              <a:buFont typeface="Roboto" panose="02000000000000000000"/>
              <a:buChar char="●"/>
            </a:pPr>
            <a:r>
              <a:rPr lang="en-GB">
                <a:solidFill>
                  <a:schemeClr val="dk1"/>
                </a:solidFill>
                <a:latin typeface="Times New Roman" panose="02020603050405020304" charset="0"/>
                <a:ea typeface="Roboto" panose="02000000000000000000"/>
                <a:cs typeface="Times New Roman" panose="02020603050405020304" charset="0"/>
                <a:sym typeface="Roboto" panose="02000000000000000000"/>
              </a:rPr>
              <a:t>ASP.NET là một nền tảng phát triển ứng dụng web do Microsoft phát triển và được xây dựng trên nền tảng .NET Framework.</a:t>
            </a:r>
            <a:endParaRPr lang="en-GB">
              <a:solidFill>
                <a:schemeClr val="dk1"/>
              </a:solidFill>
              <a:latin typeface="Times New Roman" panose="02020603050405020304" charset="0"/>
              <a:ea typeface="Roboto" panose="02000000000000000000"/>
              <a:cs typeface="Times New Roman" panose="02020603050405020304" charset="0"/>
              <a:sym typeface="Roboto" panose="02000000000000000000"/>
            </a:endParaRPr>
          </a:p>
        </p:txBody>
      </p:sp>
      <p:sp>
        <p:nvSpPr>
          <p:cNvPr id="6761" name="Google Shape;6761;p45"/>
          <p:cNvSpPr txBox="1"/>
          <p:nvPr/>
        </p:nvSpPr>
        <p:spPr>
          <a:xfrm>
            <a:off x="5811605" y="4157210"/>
            <a:ext cx="2860500" cy="383100"/>
          </a:xfrm>
          <a:prstGeom prst="rect">
            <a:avLst/>
          </a:prstGeom>
          <a:noFill/>
          <a:ln>
            <a:noFill/>
          </a:ln>
        </p:spPr>
        <p:txBody>
          <a:bodyPr spcFirstLastPara="1" wrap="square" lIns="91425" tIns="91425" rIns="91425" bIns="91425" anchor="ctr" anchorCtr="0">
            <a:noAutofit/>
          </a:bodyPr>
          <a:lstStyle/>
          <a:p>
            <a:pPr marL="285750" lvl="0" indent="-304800" algn="l" rtl="0">
              <a:spcBef>
                <a:spcPts val="0"/>
              </a:spcBef>
              <a:spcAft>
                <a:spcPts val="0"/>
              </a:spcAft>
              <a:buClr>
                <a:schemeClr val="dk1"/>
              </a:buClr>
              <a:buSzPts val="1200"/>
              <a:buFont typeface="Roboto" panose="02000000000000000000"/>
              <a:buChar char="●"/>
            </a:pPr>
            <a:r>
              <a:rPr lang="en-GB">
                <a:solidFill>
                  <a:schemeClr val="dk1"/>
                </a:solidFill>
                <a:latin typeface="Times New Roman" panose="02020603050405020304" charset="0"/>
                <a:ea typeface="Roboto" panose="02000000000000000000"/>
                <a:cs typeface="Times New Roman" panose="02020603050405020304" charset="0"/>
                <a:sym typeface="Roboto" panose="02000000000000000000"/>
              </a:rPr>
              <a:t>VS Code (Visual Studio Code) là một trình biên tập mã nguồn mở được phát triển bởi Microsoft.</a:t>
            </a:r>
            <a:endParaRPr lang="en-GB">
              <a:solidFill>
                <a:schemeClr val="dk1"/>
              </a:solidFill>
              <a:latin typeface="Times New Roman" panose="02020603050405020304" charset="0"/>
              <a:ea typeface="Roboto" panose="02000000000000000000"/>
              <a:cs typeface="Times New Roman" panose="02020603050405020304" charset="0"/>
              <a:sym typeface="Roboto" panose="02000000000000000000"/>
            </a:endParaRPr>
          </a:p>
          <a:p>
            <a:pPr marL="285750" lvl="0" indent="-304800" algn="l" rtl="0">
              <a:spcBef>
                <a:spcPts val="0"/>
              </a:spcBef>
              <a:spcAft>
                <a:spcPts val="0"/>
              </a:spcAft>
              <a:buClr>
                <a:schemeClr val="dk1"/>
              </a:buClr>
              <a:buSzPts val="1200"/>
              <a:buFont typeface="Roboto" panose="02000000000000000000"/>
              <a:buChar char="●"/>
            </a:pPr>
            <a:r>
              <a:rPr lang="vi-VN" altLang="en-GB">
                <a:solidFill>
                  <a:schemeClr val="dk1"/>
                </a:solidFill>
                <a:latin typeface="Times New Roman" panose="02020603050405020304" charset="0"/>
                <a:ea typeface="Roboto" panose="02000000000000000000"/>
                <a:cs typeface="Times New Roman" panose="02020603050405020304" charset="0"/>
                <a:sym typeface="Roboto" panose="02000000000000000000"/>
              </a:rPr>
              <a:t>( </a:t>
            </a:r>
            <a:r>
              <a:rPr lang="vi-VN" altLang="en-GB">
                <a:solidFill>
                  <a:schemeClr val="dk1"/>
                </a:solidFill>
                <a:latin typeface="Times New Roman" panose="02020603050405020304" charset="0"/>
                <a:ea typeface="Roboto" panose="02000000000000000000"/>
                <a:cs typeface="Times New Roman" panose="02020603050405020304" charset="0"/>
                <a:sym typeface="Roboto" panose="02000000000000000000"/>
              </a:rPr>
              <a:t>Font_end )</a:t>
            </a:r>
            <a:endParaRPr lang="vi-VN" altLang="en-GB">
              <a:solidFill>
                <a:schemeClr val="dk1"/>
              </a:solidFill>
              <a:latin typeface="Times New Roman" panose="02020603050405020304" charset="0"/>
              <a:ea typeface="Roboto" panose="02000000000000000000"/>
              <a:cs typeface="Times New Roman" panose="02020603050405020304" charset="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45" name="Shape 1345"/>
        <p:cNvGrpSpPr/>
        <p:nvPr/>
      </p:nvGrpSpPr>
      <p:grpSpPr>
        <a:xfrm>
          <a:off x="0" y="0"/>
          <a:ext cx="0" cy="0"/>
          <a:chOff x="0" y="0"/>
          <a:chExt cx="0" cy="0"/>
        </a:xfrm>
      </p:grpSpPr>
      <p:sp>
        <p:nvSpPr>
          <p:cNvPr id="1346" name="Google Shape;1346;p22"/>
          <p:cNvSpPr/>
          <p:nvPr/>
        </p:nvSpPr>
        <p:spPr>
          <a:xfrm>
            <a:off x="1728725" y="1515800"/>
            <a:ext cx="5816100" cy="493200"/>
          </a:xfrm>
          <a:prstGeom prst="roundRect">
            <a:avLst>
              <a:gd name="adj" fmla="val 50000"/>
            </a:avLst>
          </a:prstGeom>
          <a:noFill/>
          <a:ln w="28575" cap="flat" cmpd="sng">
            <a:solidFill>
              <a:srgbClr val="721B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2"/>
          <p:cNvSpPr txBox="1"/>
          <p:nvPr>
            <p:ph type="title"/>
          </p:nvPr>
        </p:nvSpPr>
        <p:spPr>
          <a:xfrm>
            <a:off x="457200" y="377400"/>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vi-VN" altLang="en-GB"/>
              <a:t>Chi tiết đề </a:t>
            </a:r>
            <a:r>
              <a:rPr lang="vi-VN" altLang="en-GB"/>
              <a:t>tài</a:t>
            </a:r>
            <a:endParaRPr lang="vi-VN" altLang="en-GB"/>
          </a:p>
        </p:txBody>
      </p:sp>
      <p:sp>
        <p:nvSpPr>
          <p:cNvPr id="1348" name="Google Shape;1348;p22"/>
          <p:cNvSpPr txBox="1"/>
          <p:nvPr/>
        </p:nvSpPr>
        <p:spPr>
          <a:xfrm>
            <a:off x="3214175" y="1386925"/>
            <a:ext cx="2715600" cy="76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a:solidFill>
                  <a:srgbClr val="721B65"/>
                </a:solidFill>
                <a:latin typeface="Fira Sans Extra Condensed Medium"/>
                <a:ea typeface="Fira Sans Extra Condensed Medium"/>
                <a:cs typeface="Fira Sans Extra Condensed Medium"/>
                <a:sym typeface="Fira Sans Extra Condensed Medium"/>
              </a:rPr>
              <a:t>FOODWEB</a:t>
            </a:r>
            <a:endParaRPr lang="vi-VN" sz="2000">
              <a:solidFill>
                <a:srgbClr val="721B65"/>
              </a:solidFill>
              <a:latin typeface="Fira Sans Extra Condensed Medium"/>
              <a:ea typeface="Fira Sans Extra Condensed Medium"/>
              <a:cs typeface="Fira Sans Extra Condensed Medium"/>
              <a:sym typeface="Fira Sans Extra Condensed Medium"/>
            </a:endParaRPr>
          </a:p>
        </p:txBody>
      </p:sp>
      <p:cxnSp>
        <p:nvCxnSpPr>
          <p:cNvPr id="1349" name="Google Shape;1349;p22"/>
          <p:cNvCxnSpPr/>
          <p:nvPr/>
        </p:nvCxnSpPr>
        <p:spPr>
          <a:xfrm>
            <a:off x="774925" y="2920875"/>
            <a:ext cx="7723800" cy="0"/>
          </a:xfrm>
          <a:prstGeom prst="straightConnector1">
            <a:avLst/>
          </a:prstGeom>
          <a:noFill/>
          <a:ln w="19050" cap="flat" cmpd="sng">
            <a:solidFill>
              <a:srgbClr val="721B65"/>
            </a:solidFill>
            <a:prstDash val="dot"/>
            <a:round/>
            <a:headEnd type="oval" w="med" len="med"/>
            <a:tailEnd type="oval" w="med" len="med"/>
          </a:ln>
        </p:spPr>
      </p:cxnSp>
      <p:sp>
        <p:nvSpPr>
          <p:cNvPr id="1350" name="Google Shape;1350;p22"/>
          <p:cNvSpPr/>
          <p:nvPr/>
        </p:nvSpPr>
        <p:spPr>
          <a:xfrm>
            <a:off x="1652025" y="2469500"/>
            <a:ext cx="902700" cy="902700"/>
          </a:xfrm>
          <a:prstGeom prst="ellipse">
            <a:avLst/>
          </a:prstGeom>
          <a:solidFill>
            <a:srgbClr val="FFFFFF"/>
          </a:solidFill>
          <a:ln w="28575" cap="flat" cmpd="sng">
            <a:solidFill>
              <a:srgbClr val="FFC9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2"/>
          <p:cNvSpPr/>
          <p:nvPr/>
        </p:nvSpPr>
        <p:spPr>
          <a:xfrm>
            <a:off x="4120650" y="2469525"/>
            <a:ext cx="902700" cy="902700"/>
          </a:xfrm>
          <a:prstGeom prst="ellipse">
            <a:avLst/>
          </a:prstGeom>
          <a:solidFill>
            <a:srgbClr val="FFFFFF"/>
          </a:solidFill>
          <a:ln w="28575" cap="flat" cmpd="sng">
            <a:solidFill>
              <a:srgbClr val="F880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2"/>
          <p:cNvSpPr/>
          <p:nvPr/>
        </p:nvSpPr>
        <p:spPr>
          <a:xfrm>
            <a:off x="6589275" y="2469550"/>
            <a:ext cx="902700" cy="902700"/>
          </a:xfrm>
          <a:prstGeom prst="ellipse">
            <a:avLst/>
          </a:prstGeom>
          <a:solidFill>
            <a:srgbClr val="FFFFFF"/>
          </a:solidFill>
          <a:ln w="28575" cap="flat" cmpd="sng">
            <a:solidFill>
              <a:srgbClr val="B80D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2"/>
          <p:cNvSpPr txBox="1"/>
          <p:nvPr/>
        </p:nvSpPr>
        <p:spPr>
          <a:xfrm>
            <a:off x="1307175" y="3550075"/>
            <a:ext cx="15924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FFC95C"/>
                </a:solidFill>
                <a:latin typeface="Fira Sans Extra Condensed Medium"/>
                <a:ea typeface="Fira Sans Extra Condensed Medium"/>
                <a:cs typeface="Fira Sans Extra Condensed Medium"/>
                <a:sym typeface="Fira Sans Extra Condensed Medium"/>
              </a:rPr>
              <a:t>databae</a:t>
            </a:r>
            <a:endParaRPr lang="vi-VN" sz="1700">
              <a:solidFill>
                <a:srgbClr val="FFC95C"/>
              </a:solidFill>
              <a:latin typeface="Fira Sans Extra Condensed Medium"/>
              <a:ea typeface="Fira Sans Extra Condensed Medium"/>
              <a:cs typeface="Fira Sans Extra Condensed Medium"/>
              <a:sym typeface="Fira Sans Extra Condensed Medium"/>
            </a:endParaRPr>
          </a:p>
        </p:txBody>
      </p:sp>
      <p:sp>
        <p:nvSpPr>
          <p:cNvPr id="1354" name="Google Shape;1354;p22"/>
          <p:cNvSpPr txBox="1"/>
          <p:nvPr/>
        </p:nvSpPr>
        <p:spPr>
          <a:xfrm>
            <a:off x="3775800" y="3550075"/>
            <a:ext cx="15924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F8805A"/>
                </a:solidFill>
                <a:latin typeface="Fira Sans Extra Condensed Medium"/>
                <a:ea typeface="Fira Sans Extra Condensed Medium"/>
                <a:cs typeface="Fira Sans Extra Condensed Medium"/>
                <a:sym typeface="Fira Sans Extra Condensed Medium"/>
              </a:rPr>
              <a:t>fon</a:t>
            </a:r>
            <a:r>
              <a:rPr lang="vi-VN" sz="1700">
                <a:solidFill>
                  <a:srgbClr val="F8805A"/>
                </a:solidFill>
                <a:latin typeface="Fira Sans Extra Condensed Medium"/>
                <a:ea typeface="Fira Sans Extra Condensed Medium"/>
                <a:cs typeface="Fira Sans Extra Condensed Medium"/>
                <a:sym typeface="Fira Sans Extra Condensed Medium"/>
              </a:rPr>
              <a:t>t_end</a:t>
            </a:r>
            <a:endParaRPr lang="vi-VN" sz="1700">
              <a:solidFill>
                <a:srgbClr val="F8805A"/>
              </a:solidFill>
              <a:latin typeface="Fira Sans Extra Condensed Medium"/>
              <a:ea typeface="Fira Sans Extra Condensed Medium"/>
              <a:cs typeface="Fira Sans Extra Condensed Medium"/>
              <a:sym typeface="Fira Sans Extra Condensed Medium"/>
            </a:endParaRPr>
          </a:p>
        </p:txBody>
      </p:sp>
      <p:sp>
        <p:nvSpPr>
          <p:cNvPr id="1355" name="Google Shape;1355;p22"/>
          <p:cNvSpPr txBox="1"/>
          <p:nvPr/>
        </p:nvSpPr>
        <p:spPr>
          <a:xfrm>
            <a:off x="6244425" y="3550075"/>
            <a:ext cx="15924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B80D57"/>
                </a:solidFill>
                <a:latin typeface="Fira Sans Extra Condensed Medium"/>
                <a:ea typeface="Fira Sans Extra Condensed Medium"/>
                <a:cs typeface="Fira Sans Extra Condensed Medium"/>
                <a:sym typeface="Fira Sans Extra Condensed Medium"/>
              </a:rPr>
              <a:t>Back_</a:t>
            </a:r>
            <a:r>
              <a:rPr lang="vi-VN" sz="1700">
                <a:solidFill>
                  <a:srgbClr val="B80D57"/>
                </a:solidFill>
                <a:latin typeface="Fira Sans Extra Condensed Medium"/>
                <a:ea typeface="Fira Sans Extra Condensed Medium"/>
                <a:cs typeface="Fira Sans Extra Condensed Medium"/>
                <a:sym typeface="Fira Sans Extra Condensed Medium"/>
              </a:rPr>
              <a:t>end</a:t>
            </a:r>
            <a:endParaRPr lang="vi-VN" sz="1700">
              <a:solidFill>
                <a:srgbClr val="B80D57"/>
              </a:solidFill>
              <a:latin typeface="Fira Sans Extra Condensed Medium"/>
              <a:ea typeface="Fira Sans Extra Condensed Medium"/>
              <a:cs typeface="Fira Sans Extra Condensed Medium"/>
              <a:sym typeface="Fira Sans Extra Condensed Medium"/>
            </a:endParaRPr>
          </a:p>
        </p:txBody>
      </p:sp>
      <p:sp>
        <p:nvSpPr>
          <p:cNvPr id="1356" name="Google Shape;1356;p22"/>
          <p:cNvSpPr txBox="1"/>
          <p:nvPr/>
        </p:nvSpPr>
        <p:spPr>
          <a:xfrm>
            <a:off x="1089075" y="3975850"/>
            <a:ext cx="2028600" cy="63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200">
                <a:latin typeface="Roboto" panose="02000000000000000000"/>
                <a:ea typeface="Roboto" panose="02000000000000000000"/>
                <a:cs typeface="Roboto" panose="02000000000000000000"/>
                <a:sym typeface="Roboto" panose="02000000000000000000"/>
              </a:rPr>
              <a:t>Sơ đồ database và thuộc </a:t>
            </a:r>
            <a:r>
              <a:rPr lang="vi-VN" sz="1200">
                <a:latin typeface="Roboto" panose="02000000000000000000"/>
                <a:ea typeface="Roboto" panose="02000000000000000000"/>
                <a:cs typeface="Roboto" panose="02000000000000000000"/>
                <a:sym typeface="Roboto" panose="02000000000000000000"/>
              </a:rPr>
              <a:t>tính.</a:t>
            </a:r>
            <a:endParaRPr lang="vi-VN" sz="1200">
              <a:latin typeface="Roboto" panose="02000000000000000000"/>
              <a:ea typeface="Roboto" panose="02000000000000000000"/>
              <a:cs typeface="Roboto" panose="02000000000000000000"/>
              <a:sym typeface="Roboto" panose="02000000000000000000"/>
            </a:endParaRPr>
          </a:p>
        </p:txBody>
      </p:sp>
      <p:sp>
        <p:nvSpPr>
          <p:cNvPr id="1357" name="Google Shape;1357;p22"/>
          <p:cNvSpPr txBox="1"/>
          <p:nvPr/>
        </p:nvSpPr>
        <p:spPr>
          <a:xfrm>
            <a:off x="3557675" y="3975850"/>
            <a:ext cx="2028600" cy="63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200">
                <a:latin typeface="Roboto" panose="02000000000000000000"/>
                <a:ea typeface="Roboto" panose="02000000000000000000"/>
                <a:cs typeface="Roboto" panose="02000000000000000000"/>
                <a:sym typeface="Roboto" panose="02000000000000000000"/>
              </a:rPr>
              <a:t>Giao diện người dùng và giao diện quản </a:t>
            </a:r>
            <a:r>
              <a:rPr lang="vi-VN" sz="1200">
                <a:latin typeface="Roboto" panose="02000000000000000000"/>
                <a:ea typeface="Roboto" panose="02000000000000000000"/>
                <a:cs typeface="Roboto" panose="02000000000000000000"/>
                <a:sym typeface="Roboto" panose="02000000000000000000"/>
              </a:rPr>
              <a:t>lý .</a:t>
            </a:r>
            <a:endParaRPr lang="vi-VN" sz="1200">
              <a:latin typeface="Roboto" panose="02000000000000000000"/>
              <a:ea typeface="Roboto" panose="02000000000000000000"/>
              <a:cs typeface="Roboto" panose="02000000000000000000"/>
              <a:sym typeface="Roboto" panose="02000000000000000000"/>
            </a:endParaRPr>
          </a:p>
        </p:txBody>
      </p:sp>
      <p:sp>
        <p:nvSpPr>
          <p:cNvPr id="1358" name="Google Shape;1358;p22"/>
          <p:cNvSpPr txBox="1"/>
          <p:nvPr/>
        </p:nvSpPr>
        <p:spPr>
          <a:xfrm>
            <a:off x="6008350" y="3975850"/>
            <a:ext cx="2064600" cy="63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200">
                <a:latin typeface="Roboto" panose="02000000000000000000"/>
                <a:ea typeface="Roboto" panose="02000000000000000000"/>
                <a:cs typeface="Roboto" panose="02000000000000000000"/>
                <a:sym typeface="Roboto" panose="02000000000000000000"/>
              </a:rPr>
              <a:t>Chức năng của website cần </a:t>
            </a:r>
            <a:r>
              <a:rPr lang="vi-VN" sz="1200">
                <a:latin typeface="Roboto" panose="02000000000000000000"/>
                <a:ea typeface="Roboto" panose="02000000000000000000"/>
                <a:cs typeface="Roboto" panose="02000000000000000000"/>
                <a:sym typeface="Roboto" panose="02000000000000000000"/>
              </a:rPr>
              <a:t>có .</a:t>
            </a:r>
            <a:endParaRPr lang="vi-VN" sz="1200">
              <a:latin typeface="Roboto" panose="02000000000000000000"/>
              <a:ea typeface="Roboto" panose="02000000000000000000"/>
              <a:cs typeface="Roboto" panose="02000000000000000000"/>
              <a:sym typeface="Roboto" panose="02000000000000000000"/>
            </a:endParaRPr>
          </a:p>
        </p:txBody>
      </p:sp>
      <p:sp>
        <p:nvSpPr>
          <p:cNvPr id="1359" name="Google Shape;1359;p22"/>
          <p:cNvSpPr/>
          <p:nvPr/>
        </p:nvSpPr>
        <p:spPr>
          <a:xfrm>
            <a:off x="4331306" y="2695200"/>
            <a:ext cx="481688" cy="394083"/>
          </a:xfrm>
          <a:custGeom>
            <a:avLst/>
            <a:gdLst/>
            <a:ahLst/>
            <a:cxnLst/>
            <a:rect l="l" t="t" r="r" b="b"/>
            <a:pathLst>
              <a:path w="253520" h="207412" extrusionOk="0">
                <a:moveTo>
                  <a:pt x="143436" y="17152"/>
                </a:moveTo>
                <a:lnTo>
                  <a:pt x="143436" y="17152"/>
                </a:lnTo>
                <a:cubicBezTo>
                  <a:pt x="150012" y="19133"/>
                  <a:pt x="159994" y="23292"/>
                  <a:pt x="164827" y="31294"/>
                </a:cubicBezTo>
                <a:cubicBezTo>
                  <a:pt x="169660" y="39296"/>
                  <a:pt x="168709" y="50031"/>
                  <a:pt x="167362" y="56765"/>
                </a:cubicBezTo>
                <a:cubicBezTo>
                  <a:pt x="160787" y="54824"/>
                  <a:pt x="150844" y="50665"/>
                  <a:pt x="145972" y="42623"/>
                </a:cubicBezTo>
                <a:cubicBezTo>
                  <a:pt x="141139" y="34621"/>
                  <a:pt x="142090" y="23887"/>
                  <a:pt x="143436" y="17152"/>
                </a:cubicBezTo>
                <a:close/>
                <a:moveTo>
                  <a:pt x="213987" y="32671"/>
                </a:moveTo>
                <a:cubicBezTo>
                  <a:pt x="218003" y="32671"/>
                  <a:pt x="222034" y="33176"/>
                  <a:pt x="225751" y="33948"/>
                </a:cubicBezTo>
                <a:cubicBezTo>
                  <a:pt x="223731" y="41078"/>
                  <a:pt x="219215" y="52289"/>
                  <a:pt x="210223" y="57716"/>
                </a:cubicBezTo>
                <a:cubicBezTo>
                  <a:pt x="205448" y="60609"/>
                  <a:pt x="199598" y="61686"/>
                  <a:pt x="193718" y="61686"/>
                </a:cubicBezTo>
                <a:cubicBezTo>
                  <a:pt x="189695" y="61686"/>
                  <a:pt x="185657" y="61182"/>
                  <a:pt x="181940" y="60409"/>
                </a:cubicBezTo>
                <a:cubicBezTo>
                  <a:pt x="184000" y="53279"/>
                  <a:pt x="188515" y="42069"/>
                  <a:pt x="197507" y="36642"/>
                </a:cubicBezTo>
                <a:cubicBezTo>
                  <a:pt x="202282" y="33749"/>
                  <a:pt x="208118" y="32671"/>
                  <a:pt x="213987" y="32671"/>
                </a:cubicBezTo>
                <a:close/>
                <a:moveTo>
                  <a:pt x="126760" y="48525"/>
                </a:moveTo>
                <a:cubicBezTo>
                  <a:pt x="128582" y="48525"/>
                  <a:pt x="130404" y="48565"/>
                  <a:pt x="132226" y="48605"/>
                </a:cubicBezTo>
                <a:cubicBezTo>
                  <a:pt x="132543" y="49199"/>
                  <a:pt x="132860" y="49753"/>
                  <a:pt x="133216" y="50348"/>
                </a:cubicBezTo>
                <a:cubicBezTo>
                  <a:pt x="143793" y="67856"/>
                  <a:pt x="167362" y="72372"/>
                  <a:pt x="171205" y="72966"/>
                </a:cubicBezTo>
                <a:cubicBezTo>
                  <a:pt x="173661" y="73798"/>
                  <a:pt x="182930" y="76611"/>
                  <a:pt x="193744" y="76611"/>
                </a:cubicBezTo>
                <a:cubicBezTo>
                  <a:pt x="201627" y="76611"/>
                  <a:pt x="208638" y="75105"/>
                  <a:pt x="214699" y="72253"/>
                </a:cubicBezTo>
                <a:cubicBezTo>
                  <a:pt x="221156" y="77126"/>
                  <a:pt x="225830" y="82473"/>
                  <a:pt x="228524" y="87980"/>
                </a:cubicBezTo>
                <a:lnTo>
                  <a:pt x="24916" y="87980"/>
                </a:lnTo>
                <a:cubicBezTo>
                  <a:pt x="35572" y="65598"/>
                  <a:pt x="78076" y="48525"/>
                  <a:pt x="126760" y="48525"/>
                </a:cubicBezTo>
                <a:close/>
                <a:moveTo>
                  <a:pt x="238189" y="103032"/>
                </a:moveTo>
                <a:cubicBezTo>
                  <a:pt x="234466" y="136544"/>
                  <a:pt x="205984" y="162689"/>
                  <a:pt x="171482" y="162689"/>
                </a:cubicBezTo>
                <a:lnTo>
                  <a:pt x="82037" y="162689"/>
                </a:lnTo>
                <a:cubicBezTo>
                  <a:pt x="47535" y="162689"/>
                  <a:pt x="19054" y="136544"/>
                  <a:pt x="15330" y="103032"/>
                </a:cubicBezTo>
                <a:close/>
                <a:moveTo>
                  <a:pt x="177662" y="177583"/>
                </a:moveTo>
                <a:cubicBezTo>
                  <a:pt x="174611" y="186258"/>
                  <a:pt x="166293" y="192517"/>
                  <a:pt x="156588" y="192517"/>
                </a:cubicBezTo>
                <a:lnTo>
                  <a:pt x="96932" y="192517"/>
                </a:lnTo>
                <a:cubicBezTo>
                  <a:pt x="87226" y="192517"/>
                  <a:pt x="78908" y="186258"/>
                  <a:pt x="75858" y="177583"/>
                </a:cubicBezTo>
                <a:close/>
                <a:moveTo>
                  <a:pt x="133098" y="0"/>
                </a:moveTo>
                <a:lnTo>
                  <a:pt x="131077" y="5744"/>
                </a:lnTo>
                <a:cubicBezTo>
                  <a:pt x="130800" y="6497"/>
                  <a:pt x="126245" y="19450"/>
                  <a:pt x="127790" y="33631"/>
                </a:cubicBezTo>
                <a:cubicBezTo>
                  <a:pt x="127362" y="33629"/>
                  <a:pt x="126933" y="33627"/>
                  <a:pt x="126503" y="33627"/>
                </a:cubicBezTo>
                <a:cubicBezTo>
                  <a:pt x="99791" y="33627"/>
                  <a:pt x="70482" y="38493"/>
                  <a:pt x="46584" y="50189"/>
                </a:cubicBezTo>
                <a:cubicBezTo>
                  <a:pt x="26382" y="60053"/>
                  <a:pt x="13270" y="73362"/>
                  <a:pt x="8992" y="88098"/>
                </a:cubicBezTo>
                <a:lnTo>
                  <a:pt x="0" y="88098"/>
                </a:lnTo>
                <a:lnTo>
                  <a:pt x="0" y="95585"/>
                </a:lnTo>
                <a:cubicBezTo>
                  <a:pt x="0" y="133138"/>
                  <a:pt x="25392" y="164907"/>
                  <a:pt x="59934" y="174572"/>
                </a:cubicBezTo>
                <a:cubicBezTo>
                  <a:pt x="62112" y="193032"/>
                  <a:pt x="77878" y="207411"/>
                  <a:pt x="96932" y="207411"/>
                </a:cubicBezTo>
                <a:lnTo>
                  <a:pt x="156588" y="207411"/>
                </a:lnTo>
                <a:cubicBezTo>
                  <a:pt x="175641" y="207411"/>
                  <a:pt x="191407" y="193032"/>
                  <a:pt x="193586" y="174572"/>
                </a:cubicBezTo>
                <a:cubicBezTo>
                  <a:pt x="228128" y="164907"/>
                  <a:pt x="253519" y="133138"/>
                  <a:pt x="253519" y="95585"/>
                </a:cubicBezTo>
                <a:lnTo>
                  <a:pt x="253519" y="88098"/>
                </a:lnTo>
                <a:lnTo>
                  <a:pt x="244527" y="88098"/>
                </a:lnTo>
                <a:cubicBezTo>
                  <a:pt x="241913" y="78987"/>
                  <a:pt x="235971" y="70510"/>
                  <a:pt x="226979" y="62944"/>
                </a:cubicBezTo>
                <a:cubicBezTo>
                  <a:pt x="239061" y="49595"/>
                  <a:pt x="241873" y="30621"/>
                  <a:pt x="241992" y="29670"/>
                </a:cubicBezTo>
                <a:lnTo>
                  <a:pt x="242864" y="23649"/>
                </a:lnTo>
                <a:lnTo>
                  <a:pt x="237159" y="21589"/>
                </a:lnTo>
                <a:cubicBezTo>
                  <a:pt x="236724" y="21431"/>
                  <a:pt x="226345" y="17786"/>
                  <a:pt x="213986" y="17786"/>
                </a:cubicBezTo>
                <a:cubicBezTo>
                  <a:pt x="204638" y="17786"/>
                  <a:pt x="196477" y="19806"/>
                  <a:pt x="189783" y="23887"/>
                </a:cubicBezTo>
                <a:cubicBezTo>
                  <a:pt x="186456" y="25907"/>
                  <a:pt x="183524" y="28363"/>
                  <a:pt x="181029" y="31096"/>
                </a:cubicBezTo>
                <a:cubicBezTo>
                  <a:pt x="180157" y="28521"/>
                  <a:pt x="179048" y="25986"/>
                  <a:pt x="177582" y="23570"/>
                </a:cubicBezTo>
                <a:cubicBezTo>
                  <a:pt x="166332" y="4912"/>
                  <a:pt x="140228" y="1030"/>
                  <a:pt x="139119" y="872"/>
                </a:cubicBezTo>
                <a:lnTo>
                  <a:pt x="133098" y="0"/>
                </a:ln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60" name="Google Shape;1360;p22"/>
          <p:cNvGrpSpPr/>
          <p:nvPr/>
        </p:nvGrpSpPr>
        <p:grpSpPr>
          <a:xfrm>
            <a:off x="1809965" y="2707984"/>
            <a:ext cx="586374" cy="425434"/>
            <a:chOff x="199800" y="240875"/>
            <a:chExt cx="7194775" cy="5220050"/>
          </a:xfrm>
        </p:grpSpPr>
        <p:sp>
          <p:nvSpPr>
            <p:cNvPr id="1361" name="Google Shape;1361;p22"/>
            <p:cNvSpPr/>
            <p:nvPr/>
          </p:nvSpPr>
          <p:spPr>
            <a:xfrm>
              <a:off x="199800" y="240875"/>
              <a:ext cx="7194775" cy="5220050"/>
            </a:xfrm>
            <a:custGeom>
              <a:avLst/>
              <a:gdLst/>
              <a:ahLst/>
              <a:cxnLst/>
              <a:rect l="l" t="t" r="r" b="b"/>
              <a:pathLst>
                <a:path w="287791" h="208802" extrusionOk="0">
                  <a:moveTo>
                    <a:pt x="202325" y="16090"/>
                  </a:moveTo>
                  <a:cubicBezTo>
                    <a:pt x="217697" y="16090"/>
                    <a:pt x="233161" y="24246"/>
                    <a:pt x="245343" y="41015"/>
                  </a:cubicBezTo>
                  <a:cubicBezTo>
                    <a:pt x="270683" y="75826"/>
                    <a:pt x="270683" y="132992"/>
                    <a:pt x="245343" y="167803"/>
                  </a:cubicBezTo>
                  <a:cubicBezTo>
                    <a:pt x="233161" y="184572"/>
                    <a:pt x="217697" y="192728"/>
                    <a:pt x="202325" y="192728"/>
                  </a:cubicBezTo>
                  <a:cubicBezTo>
                    <a:pt x="183674" y="192728"/>
                    <a:pt x="165160" y="180721"/>
                    <a:pt x="152812" y="157522"/>
                  </a:cubicBezTo>
                  <a:cubicBezTo>
                    <a:pt x="167188" y="124972"/>
                    <a:pt x="167188" y="83889"/>
                    <a:pt x="152812" y="51296"/>
                  </a:cubicBezTo>
                  <a:cubicBezTo>
                    <a:pt x="165160" y="28097"/>
                    <a:pt x="183674" y="16090"/>
                    <a:pt x="202325" y="16090"/>
                  </a:cubicBezTo>
                  <a:close/>
                  <a:moveTo>
                    <a:pt x="85508" y="16074"/>
                  </a:moveTo>
                  <a:cubicBezTo>
                    <a:pt x="100989" y="16074"/>
                    <a:pt x="116469" y="24383"/>
                    <a:pt x="128538" y="41015"/>
                  </a:cubicBezTo>
                  <a:cubicBezTo>
                    <a:pt x="153878" y="75826"/>
                    <a:pt x="153878" y="132992"/>
                    <a:pt x="128538" y="167803"/>
                  </a:cubicBezTo>
                  <a:cubicBezTo>
                    <a:pt x="116461" y="184425"/>
                    <a:pt x="100980" y="192744"/>
                    <a:pt x="85494" y="192744"/>
                  </a:cubicBezTo>
                  <a:cubicBezTo>
                    <a:pt x="70018" y="192744"/>
                    <a:pt x="54539" y="184435"/>
                    <a:pt x="42448" y="167803"/>
                  </a:cubicBezTo>
                  <a:cubicBezTo>
                    <a:pt x="17108" y="132949"/>
                    <a:pt x="17108" y="75826"/>
                    <a:pt x="42448" y="41015"/>
                  </a:cubicBezTo>
                  <a:cubicBezTo>
                    <a:pt x="54525" y="24393"/>
                    <a:pt x="70017" y="16074"/>
                    <a:pt x="85508" y="16074"/>
                  </a:cubicBezTo>
                  <a:close/>
                  <a:moveTo>
                    <a:pt x="202354" y="1"/>
                  </a:moveTo>
                  <a:cubicBezTo>
                    <a:pt x="180763" y="1"/>
                    <a:pt x="159254" y="11789"/>
                    <a:pt x="143896" y="34915"/>
                  </a:cubicBezTo>
                  <a:cubicBezTo>
                    <a:pt x="130201" y="14395"/>
                    <a:pt x="109852" y="18"/>
                    <a:pt x="85493" y="18"/>
                  </a:cubicBezTo>
                  <a:cubicBezTo>
                    <a:pt x="64163" y="18"/>
                    <a:pt x="44240" y="11238"/>
                    <a:pt x="29437" y="31544"/>
                  </a:cubicBezTo>
                  <a:cubicBezTo>
                    <a:pt x="43" y="72029"/>
                    <a:pt x="1" y="136789"/>
                    <a:pt x="29437" y="177274"/>
                  </a:cubicBezTo>
                  <a:cubicBezTo>
                    <a:pt x="44240" y="197580"/>
                    <a:pt x="64163" y="208800"/>
                    <a:pt x="85493" y="208800"/>
                  </a:cubicBezTo>
                  <a:cubicBezTo>
                    <a:pt x="109895" y="208800"/>
                    <a:pt x="130201" y="194381"/>
                    <a:pt x="143896" y="173904"/>
                  </a:cubicBezTo>
                  <a:cubicBezTo>
                    <a:pt x="159258" y="197013"/>
                    <a:pt x="180763" y="208802"/>
                    <a:pt x="202353" y="208802"/>
                  </a:cubicBezTo>
                  <a:cubicBezTo>
                    <a:pt x="222613" y="208802"/>
                    <a:pt x="242948" y="198421"/>
                    <a:pt x="258355" y="177274"/>
                  </a:cubicBezTo>
                  <a:cubicBezTo>
                    <a:pt x="287748" y="136789"/>
                    <a:pt x="287790" y="72029"/>
                    <a:pt x="258355" y="31544"/>
                  </a:cubicBezTo>
                  <a:cubicBezTo>
                    <a:pt x="242965" y="10391"/>
                    <a:pt x="222623" y="1"/>
                    <a:pt x="20235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2"/>
            <p:cNvSpPr/>
            <p:nvPr/>
          </p:nvSpPr>
          <p:spPr>
            <a:xfrm>
              <a:off x="1233275" y="1736575"/>
              <a:ext cx="2207700" cy="2208800"/>
            </a:xfrm>
            <a:custGeom>
              <a:avLst/>
              <a:gdLst/>
              <a:ahLst/>
              <a:cxnLst/>
              <a:rect l="l" t="t" r="r" b="b"/>
              <a:pathLst>
                <a:path w="88308" h="88352" extrusionOk="0">
                  <a:moveTo>
                    <a:pt x="44154" y="16084"/>
                  </a:moveTo>
                  <a:cubicBezTo>
                    <a:pt x="59640" y="16084"/>
                    <a:pt x="72267" y="28669"/>
                    <a:pt x="72267" y="44197"/>
                  </a:cubicBezTo>
                  <a:cubicBezTo>
                    <a:pt x="72267" y="59683"/>
                    <a:pt x="59640" y="72268"/>
                    <a:pt x="44154" y="72268"/>
                  </a:cubicBezTo>
                  <a:cubicBezTo>
                    <a:pt x="28668" y="72268"/>
                    <a:pt x="16040" y="59683"/>
                    <a:pt x="16040" y="44197"/>
                  </a:cubicBezTo>
                  <a:cubicBezTo>
                    <a:pt x="16040" y="28669"/>
                    <a:pt x="28668" y="16084"/>
                    <a:pt x="44154" y="16084"/>
                  </a:cubicBezTo>
                  <a:close/>
                  <a:moveTo>
                    <a:pt x="44154" y="0"/>
                  </a:moveTo>
                  <a:cubicBezTo>
                    <a:pt x="19795" y="0"/>
                    <a:pt x="0" y="19838"/>
                    <a:pt x="0" y="44197"/>
                  </a:cubicBezTo>
                  <a:cubicBezTo>
                    <a:pt x="0" y="68514"/>
                    <a:pt x="19795" y="88351"/>
                    <a:pt x="44154" y="88351"/>
                  </a:cubicBezTo>
                  <a:cubicBezTo>
                    <a:pt x="68513" y="88351"/>
                    <a:pt x="88308" y="68514"/>
                    <a:pt x="88308" y="44197"/>
                  </a:cubicBezTo>
                  <a:cubicBezTo>
                    <a:pt x="88308" y="19838"/>
                    <a:pt x="68513" y="0"/>
                    <a:pt x="4415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3" name="Google Shape;1363;p22"/>
          <p:cNvGrpSpPr/>
          <p:nvPr/>
        </p:nvGrpSpPr>
        <p:grpSpPr>
          <a:xfrm>
            <a:off x="6775669" y="2703020"/>
            <a:ext cx="530234" cy="435837"/>
            <a:chOff x="656725" y="253825"/>
            <a:chExt cx="6289850" cy="5170075"/>
          </a:xfrm>
        </p:grpSpPr>
        <p:sp>
          <p:nvSpPr>
            <p:cNvPr id="1364" name="Google Shape;1364;p22"/>
            <p:cNvSpPr/>
            <p:nvPr/>
          </p:nvSpPr>
          <p:spPr>
            <a:xfrm>
              <a:off x="1765725" y="1361825"/>
              <a:ext cx="1848000" cy="1847025"/>
            </a:xfrm>
            <a:custGeom>
              <a:avLst/>
              <a:gdLst/>
              <a:ahLst/>
              <a:cxnLst/>
              <a:rect l="l" t="t" r="r" b="b"/>
              <a:pathLst>
                <a:path w="73920" h="73881" extrusionOk="0">
                  <a:moveTo>
                    <a:pt x="36980" y="14761"/>
                  </a:moveTo>
                  <a:cubicBezTo>
                    <a:pt x="49188" y="14761"/>
                    <a:pt x="59120" y="24732"/>
                    <a:pt x="59120" y="36941"/>
                  </a:cubicBezTo>
                  <a:cubicBezTo>
                    <a:pt x="59120" y="49189"/>
                    <a:pt x="49188" y="59120"/>
                    <a:pt x="36980" y="59120"/>
                  </a:cubicBezTo>
                  <a:cubicBezTo>
                    <a:pt x="24732" y="59120"/>
                    <a:pt x="14800" y="49189"/>
                    <a:pt x="14800" y="36941"/>
                  </a:cubicBezTo>
                  <a:cubicBezTo>
                    <a:pt x="14800" y="24732"/>
                    <a:pt x="24732" y="14761"/>
                    <a:pt x="36980" y="14761"/>
                  </a:cubicBezTo>
                  <a:close/>
                  <a:moveTo>
                    <a:pt x="36980" y="0"/>
                  </a:moveTo>
                  <a:cubicBezTo>
                    <a:pt x="16606" y="0"/>
                    <a:pt x="0" y="16567"/>
                    <a:pt x="0" y="36941"/>
                  </a:cubicBezTo>
                  <a:cubicBezTo>
                    <a:pt x="0" y="57315"/>
                    <a:pt x="16606" y="73881"/>
                    <a:pt x="36980" y="73881"/>
                  </a:cubicBezTo>
                  <a:cubicBezTo>
                    <a:pt x="57354" y="73881"/>
                    <a:pt x="73920" y="57315"/>
                    <a:pt x="73920" y="36941"/>
                  </a:cubicBezTo>
                  <a:cubicBezTo>
                    <a:pt x="73920" y="16567"/>
                    <a:pt x="57354" y="0"/>
                    <a:pt x="3698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2"/>
            <p:cNvSpPr/>
            <p:nvPr/>
          </p:nvSpPr>
          <p:spPr>
            <a:xfrm>
              <a:off x="656725" y="253825"/>
              <a:ext cx="6289850" cy="5170075"/>
            </a:xfrm>
            <a:custGeom>
              <a:avLst/>
              <a:gdLst/>
              <a:ahLst/>
              <a:cxnLst/>
              <a:rect l="l" t="t" r="r" b="b"/>
              <a:pathLst>
                <a:path w="251594" h="206803" extrusionOk="0">
                  <a:moveTo>
                    <a:pt x="184780" y="14760"/>
                  </a:moveTo>
                  <a:cubicBezTo>
                    <a:pt x="213358" y="14760"/>
                    <a:pt x="236520" y="37882"/>
                    <a:pt x="236480" y="66500"/>
                  </a:cubicBezTo>
                  <a:lnTo>
                    <a:pt x="236480" y="67246"/>
                  </a:lnTo>
                  <a:cubicBezTo>
                    <a:pt x="236088" y="95825"/>
                    <a:pt x="213358" y="118201"/>
                    <a:pt x="184780" y="118201"/>
                  </a:cubicBezTo>
                  <a:cubicBezTo>
                    <a:pt x="180462" y="118201"/>
                    <a:pt x="176183" y="117690"/>
                    <a:pt x="172061" y="116630"/>
                  </a:cubicBezTo>
                  <a:cubicBezTo>
                    <a:pt x="168257" y="115667"/>
                    <a:pt x="164369" y="115186"/>
                    <a:pt x="160492" y="115186"/>
                  </a:cubicBezTo>
                  <a:cubicBezTo>
                    <a:pt x="148725" y="115186"/>
                    <a:pt x="137060" y="119618"/>
                    <a:pt x="128172" y="128447"/>
                  </a:cubicBezTo>
                  <a:cubicBezTo>
                    <a:pt x="115650" y="140930"/>
                    <a:pt x="99005" y="147761"/>
                    <a:pt x="81340" y="147761"/>
                  </a:cubicBezTo>
                  <a:cubicBezTo>
                    <a:pt x="44557" y="147761"/>
                    <a:pt x="14800" y="118004"/>
                    <a:pt x="14800" y="81221"/>
                  </a:cubicBezTo>
                  <a:cubicBezTo>
                    <a:pt x="14840" y="44595"/>
                    <a:pt x="44988" y="14760"/>
                    <a:pt x="82046" y="14760"/>
                  </a:cubicBezTo>
                  <a:close/>
                  <a:moveTo>
                    <a:pt x="236480" y="108426"/>
                  </a:moveTo>
                  <a:lnTo>
                    <a:pt x="236480" y="111527"/>
                  </a:lnTo>
                  <a:cubicBezTo>
                    <a:pt x="236088" y="140106"/>
                    <a:pt x="213358" y="162482"/>
                    <a:pt x="184780" y="162482"/>
                  </a:cubicBezTo>
                  <a:cubicBezTo>
                    <a:pt x="180462" y="162482"/>
                    <a:pt x="176183" y="161972"/>
                    <a:pt x="172061" y="160912"/>
                  </a:cubicBezTo>
                  <a:cubicBezTo>
                    <a:pt x="168288" y="159961"/>
                    <a:pt x="164455" y="159498"/>
                    <a:pt x="160651" y="159498"/>
                  </a:cubicBezTo>
                  <a:cubicBezTo>
                    <a:pt x="148580" y="159498"/>
                    <a:pt x="136799" y="164161"/>
                    <a:pt x="128172" y="172728"/>
                  </a:cubicBezTo>
                  <a:cubicBezTo>
                    <a:pt x="115650" y="185172"/>
                    <a:pt x="99005" y="192042"/>
                    <a:pt x="81340" y="192042"/>
                  </a:cubicBezTo>
                  <a:cubicBezTo>
                    <a:pt x="45459" y="192042"/>
                    <a:pt x="16214" y="163699"/>
                    <a:pt x="14879" y="128093"/>
                  </a:cubicBezTo>
                  <a:lnTo>
                    <a:pt x="14879" y="128093"/>
                  </a:lnTo>
                  <a:cubicBezTo>
                    <a:pt x="30957" y="150803"/>
                    <a:pt x="56114" y="162543"/>
                    <a:pt x="81423" y="162543"/>
                  </a:cubicBezTo>
                  <a:cubicBezTo>
                    <a:pt x="101965" y="162543"/>
                    <a:pt x="122606" y="154809"/>
                    <a:pt x="138575" y="138928"/>
                  </a:cubicBezTo>
                  <a:cubicBezTo>
                    <a:pt x="144548" y="133014"/>
                    <a:pt x="152458" y="129974"/>
                    <a:pt x="160528" y="129974"/>
                  </a:cubicBezTo>
                  <a:cubicBezTo>
                    <a:pt x="163172" y="129974"/>
                    <a:pt x="165833" y="130300"/>
                    <a:pt x="168449" y="130959"/>
                  </a:cubicBezTo>
                  <a:cubicBezTo>
                    <a:pt x="173845" y="132325"/>
                    <a:pt x="179360" y="133003"/>
                    <a:pt x="184860" y="133003"/>
                  </a:cubicBezTo>
                  <a:cubicBezTo>
                    <a:pt x="204174" y="133003"/>
                    <a:pt x="223311" y="124650"/>
                    <a:pt x="236480" y="108426"/>
                  </a:cubicBezTo>
                  <a:close/>
                  <a:moveTo>
                    <a:pt x="82046" y="0"/>
                  </a:moveTo>
                  <a:cubicBezTo>
                    <a:pt x="39335" y="0"/>
                    <a:pt x="4162" y="32504"/>
                    <a:pt x="393" y="73880"/>
                  </a:cubicBezTo>
                  <a:lnTo>
                    <a:pt x="40" y="73880"/>
                  </a:lnTo>
                  <a:lnTo>
                    <a:pt x="40" y="125502"/>
                  </a:lnTo>
                  <a:cubicBezTo>
                    <a:pt x="1" y="170451"/>
                    <a:pt x="36391" y="206802"/>
                    <a:pt x="81340" y="206802"/>
                  </a:cubicBezTo>
                  <a:cubicBezTo>
                    <a:pt x="102931" y="206802"/>
                    <a:pt x="123265" y="198441"/>
                    <a:pt x="138575" y="183209"/>
                  </a:cubicBezTo>
                  <a:cubicBezTo>
                    <a:pt x="144417" y="177427"/>
                    <a:pt x="152407" y="174270"/>
                    <a:pt x="160624" y="174270"/>
                  </a:cubicBezTo>
                  <a:cubicBezTo>
                    <a:pt x="163230" y="174270"/>
                    <a:pt x="165859" y="174588"/>
                    <a:pt x="168449" y="175240"/>
                  </a:cubicBezTo>
                  <a:cubicBezTo>
                    <a:pt x="173749" y="176575"/>
                    <a:pt x="179245" y="177281"/>
                    <a:pt x="184780" y="177281"/>
                  </a:cubicBezTo>
                  <a:cubicBezTo>
                    <a:pt x="221327" y="177281"/>
                    <a:pt x="250770" y="148232"/>
                    <a:pt x="251280" y="111684"/>
                  </a:cubicBezTo>
                  <a:lnTo>
                    <a:pt x="251280" y="67089"/>
                  </a:lnTo>
                  <a:cubicBezTo>
                    <a:pt x="251594" y="30149"/>
                    <a:pt x="221838" y="0"/>
                    <a:pt x="18478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3" name="Shape 523"/>
        <p:cNvGrpSpPr/>
        <p:nvPr/>
      </p:nvGrpSpPr>
      <p:grpSpPr>
        <a:xfrm>
          <a:off x="0" y="0"/>
          <a:ext cx="0" cy="0"/>
          <a:chOff x="0" y="0"/>
          <a:chExt cx="0" cy="0"/>
        </a:xfrm>
      </p:grpSpPr>
      <p:sp>
        <p:nvSpPr>
          <p:cNvPr id="524" name="Google Shape;524;p21"/>
          <p:cNvSpPr txBox="1"/>
          <p:nvPr>
            <p:ph type="title"/>
          </p:nvPr>
        </p:nvSpPr>
        <p:spPr>
          <a:xfrm>
            <a:off x="457200" y="377400"/>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vi-VN" altLang="en-GB"/>
              <a:t>Database</a:t>
            </a:r>
            <a:endParaRPr lang="vi-VN" altLang="en-GB"/>
          </a:p>
        </p:txBody>
      </p:sp>
      <p:sp>
        <p:nvSpPr>
          <p:cNvPr id="1332" name="Google Shape;1332;p21"/>
          <p:cNvSpPr/>
          <p:nvPr/>
        </p:nvSpPr>
        <p:spPr>
          <a:xfrm rot="-3564979">
            <a:off x="2400735" y="2542295"/>
            <a:ext cx="1221750" cy="725186"/>
          </a:xfrm>
          <a:custGeom>
            <a:avLst/>
            <a:gdLst/>
            <a:ahLst/>
            <a:cxnLst/>
            <a:rect l="l" t="t" r="r" b="b"/>
            <a:pathLst>
              <a:path w="4911" h="2915" extrusionOk="0">
                <a:moveTo>
                  <a:pt x="4896" y="0"/>
                </a:moveTo>
                <a:cubicBezTo>
                  <a:pt x="4893" y="0"/>
                  <a:pt x="4888" y="3"/>
                  <a:pt x="4882" y="9"/>
                </a:cubicBezTo>
                <a:cubicBezTo>
                  <a:pt x="3255" y="939"/>
                  <a:pt x="1628" y="1896"/>
                  <a:pt x="29" y="2884"/>
                </a:cubicBezTo>
                <a:cubicBezTo>
                  <a:pt x="1" y="2884"/>
                  <a:pt x="1" y="2914"/>
                  <a:pt x="29" y="2914"/>
                </a:cubicBezTo>
                <a:cubicBezTo>
                  <a:pt x="1656" y="1954"/>
                  <a:pt x="3283" y="1025"/>
                  <a:pt x="4910" y="37"/>
                </a:cubicBezTo>
                <a:cubicBezTo>
                  <a:pt x="4910" y="37"/>
                  <a:pt x="4910" y="0"/>
                  <a:pt x="4896"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1"/>
          <p:cNvSpPr txBox="1"/>
          <p:nvPr/>
        </p:nvSpPr>
        <p:spPr>
          <a:xfrm>
            <a:off x="43815" y="1502410"/>
            <a:ext cx="2868295" cy="3771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B80D57"/>
                </a:solidFill>
                <a:latin typeface="Fira Sans Extra Condensed Medium"/>
                <a:ea typeface="Fira Sans Extra Condensed Medium"/>
                <a:cs typeface="Fira Sans Extra Condensed Medium"/>
                <a:sym typeface="Fira Sans Extra Condensed Medium"/>
              </a:rPr>
              <a:t>Một vài thực thể </a:t>
            </a:r>
            <a:r>
              <a:rPr lang="vi-VN" sz="1700">
                <a:solidFill>
                  <a:srgbClr val="B80D57"/>
                </a:solidFill>
                <a:latin typeface="Fira Sans Extra Condensed Medium"/>
                <a:ea typeface="Fira Sans Extra Condensed Medium"/>
                <a:cs typeface="Fira Sans Extra Condensed Medium"/>
                <a:sym typeface="Fira Sans Extra Condensed Medium"/>
              </a:rPr>
              <a:t>chính</a:t>
            </a:r>
            <a:endParaRPr lang="vi-VN" sz="1700">
              <a:solidFill>
                <a:srgbClr val="B80D57"/>
              </a:solidFill>
              <a:latin typeface="Fira Sans Extra Condensed Medium"/>
              <a:ea typeface="Fira Sans Extra Condensed Medium"/>
              <a:cs typeface="Fira Sans Extra Condensed Medium"/>
              <a:sym typeface="Fira Sans Extra Condensed Medium"/>
            </a:endParaRPr>
          </a:p>
        </p:txBody>
      </p:sp>
      <p:sp>
        <p:nvSpPr>
          <p:cNvPr id="1338" name="Google Shape;1338;p21"/>
          <p:cNvSpPr txBox="1"/>
          <p:nvPr/>
        </p:nvSpPr>
        <p:spPr>
          <a:xfrm>
            <a:off x="104140" y="2247265"/>
            <a:ext cx="2785745" cy="1914525"/>
          </a:xfrm>
          <a:prstGeom prst="rect">
            <a:avLst/>
          </a:prstGeom>
          <a:noFill/>
          <a:ln>
            <a:noFill/>
          </a:ln>
        </p:spPr>
        <p:txBody>
          <a:bodyPr spcFirstLastPara="1" wrap="square" lIns="91425" tIns="91425" rIns="91425" bIns="91425" anchor="ctr" anchorCtr="0">
            <a:noAutofit/>
          </a:bodyPr>
          <a:lstStyle/>
          <a:p>
            <a:pPr marL="0" lvl="0" indent="0" algn="l" rtl="0">
              <a:lnSpc>
                <a:spcPct val="130000"/>
              </a:lnSpc>
              <a:spcBef>
                <a:spcPts val="0"/>
              </a:spcBef>
              <a:spcAft>
                <a:spcPts val="0"/>
              </a:spcAft>
              <a:buNone/>
            </a:pPr>
            <a:r>
              <a:rPr lang="vi-VN" sz="1600">
                <a:latin typeface="Roboto" panose="02000000000000000000"/>
                <a:ea typeface="Roboto" panose="02000000000000000000"/>
                <a:cs typeface="Roboto" panose="02000000000000000000"/>
                <a:sym typeface="Roboto" panose="02000000000000000000"/>
              </a:rPr>
              <a:t>Category ( id,name, .. )</a:t>
            </a:r>
            <a:endParaRPr lang="vi-VN" sz="1600">
              <a:latin typeface="Roboto" panose="02000000000000000000"/>
              <a:ea typeface="Roboto" panose="02000000000000000000"/>
              <a:cs typeface="Roboto" panose="02000000000000000000"/>
              <a:sym typeface="Roboto" panose="02000000000000000000"/>
            </a:endParaRPr>
          </a:p>
          <a:p>
            <a:pPr marL="0" lvl="0" indent="0" algn="l" rtl="0">
              <a:lnSpc>
                <a:spcPct val="130000"/>
              </a:lnSpc>
              <a:spcBef>
                <a:spcPts val="0"/>
              </a:spcBef>
              <a:spcAft>
                <a:spcPts val="0"/>
              </a:spcAft>
              <a:buNone/>
            </a:pPr>
            <a:r>
              <a:rPr lang="vi-VN" sz="1600">
                <a:latin typeface="Roboto" panose="02000000000000000000"/>
                <a:ea typeface="Roboto" panose="02000000000000000000"/>
                <a:cs typeface="Roboto" panose="02000000000000000000"/>
                <a:sym typeface="Roboto" panose="02000000000000000000"/>
              </a:rPr>
              <a:t>Product ( id,name ,pri</a:t>
            </a:r>
            <a:r>
              <a:rPr lang="vi-VN" sz="1600">
                <a:latin typeface="Roboto" panose="02000000000000000000"/>
                <a:ea typeface="Roboto" panose="02000000000000000000"/>
                <a:cs typeface="Roboto" panose="02000000000000000000"/>
                <a:sym typeface="Roboto" panose="02000000000000000000"/>
              </a:rPr>
              <a:t>ce ......)</a:t>
            </a:r>
            <a:endParaRPr lang="vi-VN" sz="1600">
              <a:latin typeface="Roboto" panose="02000000000000000000"/>
              <a:ea typeface="Roboto" panose="02000000000000000000"/>
              <a:cs typeface="Roboto" panose="02000000000000000000"/>
              <a:sym typeface="Roboto" panose="02000000000000000000"/>
            </a:endParaRPr>
          </a:p>
          <a:p>
            <a:pPr marL="0" lvl="0" indent="0" algn="l" rtl="0">
              <a:lnSpc>
                <a:spcPct val="130000"/>
              </a:lnSpc>
              <a:spcBef>
                <a:spcPts val="0"/>
              </a:spcBef>
              <a:spcAft>
                <a:spcPts val="0"/>
              </a:spcAft>
              <a:buNone/>
            </a:pPr>
            <a:r>
              <a:rPr lang="vi-VN" sz="1600">
                <a:latin typeface="Roboto" panose="02000000000000000000"/>
                <a:ea typeface="Roboto" panose="02000000000000000000"/>
                <a:cs typeface="Roboto" panose="02000000000000000000"/>
                <a:sym typeface="Roboto" panose="02000000000000000000"/>
              </a:rPr>
              <a:t>Oder ( id,price,quantity,num)</a:t>
            </a:r>
            <a:endParaRPr lang="vi-VN" sz="1600">
              <a:latin typeface="Roboto" panose="02000000000000000000"/>
              <a:ea typeface="Roboto" panose="02000000000000000000"/>
              <a:cs typeface="Roboto" panose="02000000000000000000"/>
              <a:sym typeface="Roboto" panose="02000000000000000000"/>
            </a:endParaRPr>
          </a:p>
          <a:p>
            <a:pPr marL="0" lvl="0" indent="0" algn="l" rtl="0">
              <a:lnSpc>
                <a:spcPct val="130000"/>
              </a:lnSpc>
              <a:spcBef>
                <a:spcPts val="0"/>
              </a:spcBef>
              <a:spcAft>
                <a:spcPts val="0"/>
              </a:spcAft>
              <a:buNone/>
            </a:pPr>
            <a:r>
              <a:rPr lang="vi-VN" sz="1600">
                <a:latin typeface="Roboto" panose="02000000000000000000"/>
                <a:ea typeface="Roboto" panose="02000000000000000000"/>
                <a:cs typeface="Roboto" panose="02000000000000000000"/>
                <a:sym typeface="Roboto" panose="02000000000000000000"/>
              </a:rPr>
              <a:t>Feedback (id,</a:t>
            </a:r>
            <a:r>
              <a:rPr lang="vi-VN" sz="1600">
                <a:latin typeface="Roboto" panose="02000000000000000000"/>
                <a:ea typeface="Roboto" panose="02000000000000000000"/>
                <a:cs typeface="Roboto" panose="02000000000000000000"/>
                <a:sym typeface="Roboto" panose="02000000000000000000"/>
              </a:rPr>
              <a:t>status,....)</a:t>
            </a:r>
            <a:endParaRPr lang="vi-VN" sz="1600">
              <a:latin typeface="Roboto" panose="02000000000000000000"/>
              <a:ea typeface="Roboto" panose="02000000000000000000"/>
              <a:cs typeface="Roboto" panose="02000000000000000000"/>
              <a:sym typeface="Roboto" panose="02000000000000000000"/>
            </a:endParaRPr>
          </a:p>
          <a:p>
            <a:pPr marL="0" lvl="0" indent="0" algn="l" rtl="0">
              <a:lnSpc>
                <a:spcPct val="130000"/>
              </a:lnSpc>
              <a:spcBef>
                <a:spcPts val="0"/>
              </a:spcBef>
              <a:spcAft>
                <a:spcPts val="0"/>
              </a:spcAft>
              <a:buNone/>
            </a:pPr>
            <a:r>
              <a:rPr lang="vi-VN" sz="1600">
                <a:latin typeface="Roboto" panose="02000000000000000000"/>
                <a:ea typeface="Roboto" panose="02000000000000000000"/>
                <a:cs typeface="Roboto" panose="02000000000000000000"/>
                <a:sym typeface="Roboto" panose="02000000000000000000"/>
              </a:rPr>
              <a:t>chef (id , name , </a:t>
            </a:r>
            <a:r>
              <a:rPr lang="vi-VN" sz="1600">
                <a:latin typeface="Roboto" panose="02000000000000000000"/>
                <a:ea typeface="Roboto" panose="02000000000000000000"/>
                <a:cs typeface="Roboto" panose="02000000000000000000"/>
                <a:sym typeface="Roboto" panose="02000000000000000000"/>
              </a:rPr>
              <a:t>image .....)</a:t>
            </a:r>
            <a:endParaRPr lang="vi-VN" sz="1600">
              <a:latin typeface="Roboto" panose="02000000000000000000"/>
              <a:ea typeface="Roboto" panose="02000000000000000000"/>
              <a:cs typeface="Roboto" panose="02000000000000000000"/>
              <a:sym typeface="Roboto" panose="02000000000000000000"/>
            </a:endParaRPr>
          </a:p>
        </p:txBody>
      </p:sp>
      <p:sp>
        <p:nvSpPr>
          <p:cNvPr id="1341" name="Google Shape;1341;p21"/>
          <p:cNvSpPr/>
          <p:nvPr/>
        </p:nvSpPr>
        <p:spPr>
          <a:xfrm rot="-9006431">
            <a:off x="1261850" y="1941939"/>
            <a:ext cx="386290" cy="216711"/>
          </a:xfrm>
          <a:custGeom>
            <a:avLst/>
            <a:gdLst/>
            <a:ahLst/>
            <a:cxnLst/>
            <a:rect l="l" t="t" r="r" b="b"/>
            <a:pathLst>
              <a:path w="2123" h="1191" extrusionOk="0">
                <a:moveTo>
                  <a:pt x="2092" y="0"/>
                </a:moveTo>
                <a:cubicBezTo>
                  <a:pt x="1395" y="377"/>
                  <a:pt x="698" y="783"/>
                  <a:pt x="0" y="1190"/>
                </a:cubicBezTo>
                <a:cubicBezTo>
                  <a:pt x="698" y="814"/>
                  <a:pt x="1395" y="435"/>
                  <a:pt x="2122" y="28"/>
                </a:cubicBezTo>
                <a:cubicBezTo>
                  <a:pt x="2122" y="28"/>
                  <a:pt x="2122" y="0"/>
                  <a:pt x="2092"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1"/>
          <p:cNvPicPr>
            <a:picLocks noChangeAspect="1"/>
          </p:cNvPicPr>
          <p:nvPr/>
        </p:nvPicPr>
        <p:blipFill>
          <a:blip r:embed="rId1"/>
          <a:stretch>
            <a:fillRect/>
          </a:stretch>
        </p:blipFill>
        <p:spPr>
          <a:xfrm>
            <a:off x="3409315" y="1437640"/>
            <a:ext cx="5466080" cy="3256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00" name="Shape 1500"/>
        <p:cNvGrpSpPr/>
        <p:nvPr/>
      </p:nvGrpSpPr>
      <p:grpSpPr>
        <a:xfrm>
          <a:off x="0" y="0"/>
          <a:ext cx="0" cy="0"/>
          <a:chOff x="0" y="0"/>
          <a:chExt cx="0" cy="0"/>
        </a:xfrm>
      </p:grpSpPr>
      <p:sp>
        <p:nvSpPr>
          <p:cNvPr id="1501" name="Google Shape;1501;p26"/>
          <p:cNvSpPr txBox="1"/>
          <p:nvPr>
            <p:ph type="title"/>
          </p:nvPr>
        </p:nvSpPr>
        <p:spPr>
          <a:xfrm>
            <a:off x="457200" y="377400"/>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vi-VN" altLang="en-GB"/>
              <a:t>Giao </a:t>
            </a:r>
            <a:r>
              <a:rPr lang="vi-VN" altLang="en-GB"/>
              <a:t>diện </a:t>
            </a:r>
            <a:endParaRPr lang="vi-VN" altLang="en-GB"/>
          </a:p>
        </p:txBody>
      </p:sp>
      <p:sp>
        <p:nvSpPr>
          <p:cNvPr id="2568" name="Google Shape;2568;p26"/>
          <p:cNvSpPr txBox="1"/>
          <p:nvPr/>
        </p:nvSpPr>
        <p:spPr>
          <a:xfrm>
            <a:off x="874395" y="3726180"/>
            <a:ext cx="1736725" cy="3771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FFFFFF"/>
                </a:solidFill>
                <a:highlight>
                  <a:srgbClr val="B80D57"/>
                </a:highlight>
                <a:latin typeface="Fira Sans Extra Condensed Medium"/>
                <a:ea typeface="Fira Sans Extra Condensed Medium"/>
                <a:cs typeface="Fira Sans Extra Condensed Medium"/>
                <a:sym typeface="Fira Sans Extra Condensed Medium"/>
              </a:rPr>
              <a:t>Giao diện người </a:t>
            </a:r>
            <a:r>
              <a:rPr lang="vi-VN" sz="1700">
                <a:solidFill>
                  <a:srgbClr val="FFFFFF"/>
                </a:solidFill>
                <a:highlight>
                  <a:srgbClr val="B80D57"/>
                </a:highlight>
                <a:latin typeface="Fira Sans Extra Condensed Medium"/>
                <a:ea typeface="Fira Sans Extra Condensed Medium"/>
                <a:cs typeface="Fira Sans Extra Condensed Medium"/>
                <a:sym typeface="Fira Sans Extra Condensed Medium"/>
              </a:rPr>
              <a:t>dùng</a:t>
            </a:r>
            <a:endParaRPr lang="vi-VN" sz="1700">
              <a:solidFill>
                <a:srgbClr val="FFFFFF"/>
              </a:solidFill>
              <a:highlight>
                <a:srgbClr val="B80D57"/>
              </a:highlight>
              <a:latin typeface="Fira Sans Extra Condensed Medium"/>
              <a:ea typeface="Fira Sans Extra Condensed Medium"/>
              <a:cs typeface="Fira Sans Extra Condensed Medium"/>
              <a:sym typeface="Fira Sans Extra Condensed Medium"/>
            </a:endParaRPr>
          </a:p>
        </p:txBody>
      </p:sp>
      <p:sp>
        <p:nvSpPr>
          <p:cNvPr id="2569" name="Google Shape;2569;p26"/>
          <p:cNvSpPr txBox="1"/>
          <p:nvPr/>
        </p:nvSpPr>
        <p:spPr>
          <a:xfrm>
            <a:off x="3775710" y="1998345"/>
            <a:ext cx="1927225" cy="3771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FFFFFF"/>
                </a:solidFill>
                <a:highlight>
                  <a:srgbClr val="FFC95C"/>
                </a:highlight>
                <a:latin typeface="Fira Sans Extra Condensed Medium"/>
                <a:ea typeface="Fira Sans Extra Condensed Medium"/>
                <a:cs typeface="Fira Sans Extra Condensed Medium"/>
                <a:sym typeface="Fira Sans Extra Condensed Medium"/>
              </a:rPr>
              <a:t>giao diện tích hợp khi thu </a:t>
            </a:r>
            <a:r>
              <a:rPr lang="vi-VN" sz="1700">
                <a:solidFill>
                  <a:srgbClr val="FFFFFF"/>
                </a:solidFill>
                <a:highlight>
                  <a:srgbClr val="FFC95C"/>
                </a:highlight>
                <a:latin typeface="Fira Sans Extra Condensed Medium"/>
                <a:ea typeface="Fira Sans Extra Condensed Medium"/>
                <a:cs typeface="Fira Sans Extra Condensed Medium"/>
                <a:sym typeface="Fira Sans Extra Condensed Medium"/>
              </a:rPr>
              <a:t>nhỏ</a:t>
            </a:r>
            <a:endParaRPr lang="vi-VN" sz="1700">
              <a:solidFill>
                <a:srgbClr val="FFFFFF"/>
              </a:solidFill>
              <a:highlight>
                <a:srgbClr val="FFC95C"/>
              </a:highlight>
              <a:latin typeface="Fira Sans Extra Condensed Medium"/>
              <a:ea typeface="Fira Sans Extra Condensed Medium"/>
              <a:cs typeface="Fira Sans Extra Condensed Medium"/>
              <a:sym typeface="Fira Sans Extra Condensed Medium"/>
            </a:endParaRPr>
          </a:p>
        </p:txBody>
      </p:sp>
      <p:sp>
        <p:nvSpPr>
          <p:cNvPr id="2570" name="Google Shape;2570;p26"/>
          <p:cNvSpPr txBox="1"/>
          <p:nvPr/>
        </p:nvSpPr>
        <p:spPr>
          <a:xfrm>
            <a:off x="6796405" y="3726180"/>
            <a:ext cx="1858645" cy="3771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FFFFFF"/>
                </a:solidFill>
                <a:highlight>
                  <a:srgbClr val="F8805A"/>
                </a:highlight>
                <a:latin typeface="Fira Sans Extra Condensed Medium"/>
                <a:ea typeface="Fira Sans Extra Condensed Medium"/>
                <a:cs typeface="Fira Sans Extra Condensed Medium"/>
                <a:sym typeface="Fira Sans Extra Condensed Medium"/>
              </a:rPr>
              <a:t>Giao diện adm</a:t>
            </a:r>
            <a:r>
              <a:rPr lang="vi-VN" sz="1700">
                <a:solidFill>
                  <a:srgbClr val="FFFFFF"/>
                </a:solidFill>
                <a:highlight>
                  <a:srgbClr val="F8805A"/>
                </a:highlight>
                <a:latin typeface="Fira Sans Extra Condensed Medium"/>
                <a:ea typeface="Fira Sans Extra Condensed Medium"/>
                <a:cs typeface="Fira Sans Extra Condensed Medium"/>
                <a:sym typeface="Fira Sans Extra Condensed Medium"/>
              </a:rPr>
              <a:t>in</a:t>
            </a:r>
            <a:endParaRPr lang="vi-VN" sz="1700">
              <a:solidFill>
                <a:srgbClr val="FFFFFF"/>
              </a:solidFill>
              <a:highlight>
                <a:srgbClr val="F8805A"/>
              </a:highlight>
              <a:latin typeface="Fira Sans Extra Condensed Medium"/>
              <a:ea typeface="Fira Sans Extra Condensed Medium"/>
              <a:cs typeface="Fira Sans Extra Condensed Medium"/>
              <a:sym typeface="Fira Sans Extra Condensed Medium"/>
            </a:endParaRPr>
          </a:p>
        </p:txBody>
      </p:sp>
      <p:sp>
        <p:nvSpPr>
          <p:cNvPr id="2574" name="Google Shape;2574;p26"/>
          <p:cNvSpPr/>
          <p:nvPr/>
        </p:nvSpPr>
        <p:spPr>
          <a:xfrm>
            <a:off x="648024" y="2827225"/>
            <a:ext cx="390900" cy="1090000"/>
          </a:xfrm>
          <a:custGeom>
            <a:avLst/>
            <a:gdLst/>
            <a:ahLst/>
            <a:cxnLst/>
            <a:rect l="l" t="t" r="r" b="b"/>
            <a:pathLst>
              <a:path w="15636" h="43600" extrusionOk="0">
                <a:moveTo>
                  <a:pt x="3032" y="0"/>
                </a:moveTo>
                <a:cubicBezTo>
                  <a:pt x="-3734" y="13531"/>
                  <a:pt x="1281" y="38824"/>
                  <a:pt x="15636" y="43600"/>
                </a:cubicBezTo>
              </a:path>
            </a:pathLst>
          </a:custGeom>
          <a:noFill/>
          <a:ln w="19050" cap="flat" cmpd="sng">
            <a:solidFill>
              <a:srgbClr val="B80D57"/>
            </a:solidFill>
            <a:prstDash val="dash"/>
            <a:round/>
            <a:headEnd type="oval" w="med" len="med"/>
            <a:tailEnd type="stealth" w="med" len="med"/>
          </a:ln>
        </p:spPr>
      </p:sp>
      <p:sp>
        <p:nvSpPr>
          <p:cNvPr id="2575" name="Google Shape;2575;p26"/>
          <p:cNvSpPr/>
          <p:nvPr/>
        </p:nvSpPr>
        <p:spPr>
          <a:xfrm>
            <a:off x="3359390" y="2214100"/>
            <a:ext cx="600425" cy="1413600"/>
          </a:xfrm>
          <a:custGeom>
            <a:avLst/>
            <a:gdLst/>
            <a:ahLst/>
            <a:cxnLst/>
            <a:rect l="l" t="t" r="r" b="b"/>
            <a:pathLst>
              <a:path w="24017" h="56544" extrusionOk="0">
                <a:moveTo>
                  <a:pt x="3238" y="56544"/>
                </a:moveTo>
                <a:cubicBezTo>
                  <a:pt x="-5737" y="38581"/>
                  <a:pt x="4963" y="6339"/>
                  <a:pt x="24017" y="0"/>
                </a:cubicBezTo>
              </a:path>
            </a:pathLst>
          </a:custGeom>
          <a:noFill/>
          <a:ln w="19050" cap="flat" cmpd="sng">
            <a:solidFill>
              <a:srgbClr val="FFC95C"/>
            </a:solidFill>
            <a:prstDash val="dash"/>
            <a:round/>
            <a:headEnd type="oval" w="med" len="med"/>
            <a:tailEnd type="stealth" w="med" len="med"/>
          </a:ln>
        </p:spPr>
      </p:sp>
      <p:sp>
        <p:nvSpPr>
          <p:cNvPr id="2576" name="Google Shape;2576;p26"/>
          <p:cNvSpPr/>
          <p:nvPr/>
        </p:nvSpPr>
        <p:spPr>
          <a:xfrm>
            <a:off x="6468019" y="2469550"/>
            <a:ext cx="463775" cy="1413625"/>
          </a:xfrm>
          <a:custGeom>
            <a:avLst/>
            <a:gdLst/>
            <a:ahLst/>
            <a:cxnLst/>
            <a:rect l="l" t="t" r="r" b="b"/>
            <a:pathLst>
              <a:path w="18551" h="56545" extrusionOk="0">
                <a:moveTo>
                  <a:pt x="7310" y="0"/>
                </a:moveTo>
                <a:cubicBezTo>
                  <a:pt x="1510" y="7735"/>
                  <a:pt x="-1509" y="18894"/>
                  <a:pt x="838" y="28273"/>
                </a:cubicBezTo>
                <a:cubicBezTo>
                  <a:pt x="3538" y="39061"/>
                  <a:pt x="10687" y="48681"/>
                  <a:pt x="18551" y="56545"/>
                </a:cubicBezTo>
              </a:path>
            </a:pathLst>
          </a:custGeom>
          <a:noFill/>
          <a:ln w="19050" cap="flat" cmpd="sng">
            <a:solidFill>
              <a:srgbClr val="F8805A"/>
            </a:solidFill>
            <a:prstDash val="dash"/>
            <a:round/>
            <a:headEnd type="oval" w="med" len="med"/>
            <a:tailEnd type="stealth" w="med" len="med"/>
          </a:ln>
        </p:spPr>
      </p:sp>
      <p:pic>
        <p:nvPicPr>
          <p:cNvPr id="2" name="Picture 2"/>
          <p:cNvPicPr>
            <a:picLocks noChangeAspect="1"/>
          </p:cNvPicPr>
          <p:nvPr/>
        </p:nvPicPr>
        <p:blipFill>
          <a:blip r:embed="rId1"/>
          <a:stretch>
            <a:fillRect/>
          </a:stretch>
        </p:blipFill>
        <p:spPr>
          <a:xfrm>
            <a:off x="594995" y="1241425"/>
            <a:ext cx="2780665" cy="1532255"/>
          </a:xfrm>
          <a:prstGeom prst="rect">
            <a:avLst/>
          </a:prstGeom>
          <a:noFill/>
          <a:ln>
            <a:noFill/>
          </a:ln>
        </p:spPr>
      </p:pic>
      <p:pic>
        <p:nvPicPr>
          <p:cNvPr id="4" name="Picture 3"/>
          <p:cNvPicPr>
            <a:picLocks noChangeAspect="1"/>
          </p:cNvPicPr>
          <p:nvPr/>
        </p:nvPicPr>
        <p:blipFill>
          <a:blip r:embed="rId2"/>
          <a:stretch>
            <a:fillRect/>
          </a:stretch>
        </p:blipFill>
        <p:spPr>
          <a:xfrm>
            <a:off x="3627755" y="3199765"/>
            <a:ext cx="2672715" cy="1503680"/>
          </a:xfrm>
          <a:prstGeom prst="rect">
            <a:avLst/>
          </a:prstGeom>
        </p:spPr>
      </p:pic>
      <p:pic>
        <p:nvPicPr>
          <p:cNvPr id="3" name="Picture 2"/>
          <p:cNvPicPr>
            <a:picLocks noChangeAspect="1"/>
          </p:cNvPicPr>
          <p:nvPr/>
        </p:nvPicPr>
        <p:blipFill>
          <a:blip r:embed="rId3"/>
          <a:stretch>
            <a:fillRect/>
          </a:stretch>
        </p:blipFill>
        <p:spPr>
          <a:xfrm>
            <a:off x="6314440" y="908685"/>
            <a:ext cx="2543810" cy="15017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4" name="Shape 404"/>
        <p:cNvGrpSpPr/>
        <p:nvPr/>
      </p:nvGrpSpPr>
      <p:grpSpPr>
        <a:xfrm>
          <a:off x="0" y="0"/>
          <a:ext cx="0" cy="0"/>
          <a:chOff x="0" y="0"/>
          <a:chExt cx="0" cy="0"/>
        </a:xfrm>
      </p:grpSpPr>
      <p:sp>
        <p:nvSpPr>
          <p:cNvPr id="405" name="Google Shape;405;p19"/>
          <p:cNvSpPr txBox="1"/>
          <p:nvPr>
            <p:ph type="title"/>
          </p:nvPr>
        </p:nvSpPr>
        <p:spPr>
          <a:xfrm>
            <a:off x="457200" y="377400"/>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vi-VN" altLang="en-GB"/>
              <a:t>Chức </a:t>
            </a:r>
            <a:r>
              <a:rPr lang="vi-VN" altLang="en-GB"/>
              <a:t>năng </a:t>
            </a:r>
            <a:endParaRPr lang="vi-VN" altLang="en-GB"/>
          </a:p>
        </p:txBody>
      </p:sp>
      <p:grpSp>
        <p:nvGrpSpPr>
          <p:cNvPr id="406" name="Google Shape;406;p19"/>
          <p:cNvGrpSpPr/>
          <p:nvPr/>
        </p:nvGrpSpPr>
        <p:grpSpPr>
          <a:xfrm>
            <a:off x="5289726" y="1514245"/>
            <a:ext cx="892988" cy="745962"/>
            <a:chOff x="4696701" y="2198775"/>
            <a:chExt cx="892988" cy="745962"/>
          </a:xfrm>
        </p:grpSpPr>
        <p:sp>
          <p:nvSpPr>
            <p:cNvPr id="407" name="Google Shape;407;p19"/>
            <p:cNvSpPr/>
            <p:nvPr/>
          </p:nvSpPr>
          <p:spPr>
            <a:xfrm>
              <a:off x="4696701" y="2320807"/>
              <a:ext cx="478924" cy="623930"/>
            </a:xfrm>
            <a:custGeom>
              <a:avLst/>
              <a:gdLst/>
              <a:ahLst/>
              <a:cxnLst/>
              <a:rect l="l" t="t" r="r" b="b"/>
              <a:pathLst>
                <a:path w="10165" h="13242" extrusionOk="0">
                  <a:moveTo>
                    <a:pt x="7744" y="0"/>
                  </a:moveTo>
                  <a:cubicBezTo>
                    <a:pt x="4055" y="0"/>
                    <a:pt x="502" y="2994"/>
                    <a:pt x="242" y="6752"/>
                  </a:cubicBezTo>
                  <a:cubicBezTo>
                    <a:pt x="1" y="10377"/>
                    <a:pt x="3660" y="13241"/>
                    <a:pt x="7102" y="13241"/>
                  </a:cubicBezTo>
                  <a:cubicBezTo>
                    <a:pt x="8027" y="13241"/>
                    <a:pt x="8937" y="13034"/>
                    <a:pt x="9751" y="12579"/>
                  </a:cubicBezTo>
                  <a:cubicBezTo>
                    <a:pt x="10154" y="12307"/>
                    <a:pt x="9841" y="11792"/>
                    <a:pt x="9439" y="11792"/>
                  </a:cubicBezTo>
                  <a:cubicBezTo>
                    <a:pt x="9389" y="11792"/>
                    <a:pt x="9337" y="11801"/>
                    <a:pt x="9284" y="11818"/>
                  </a:cubicBezTo>
                  <a:cubicBezTo>
                    <a:pt x="8553" y="12264"/>
                    <a:pt x="7736" y="12465"/>
                    <a:pt x="6908" y="12465"/>
                  </a:cubicBezTo>
                  <a:cubicBezTo>
                    <a:pt x="3748" y="12465"/>
                    <a:pt x="433" y="9540"/>
                    <a:pt x="1162" y="6138"/>
                  </a:cubicBezTo>
                  <a:cubicBezTo>
                    <a:pt x="1793" y="3086"/>
                    <a:pt x="4643" y="776"/>
                    <a:pt x="7697" y="776"/>
                  </a:cubicBezTo>
                  <a:cubicBezTo>
                    <a:pt x="8325" y="776"/>
                    <a:pt x="8963" y="874"/>
                    <a:pt x="9591" y="1083"/>
                  </a:cubicBezTo>
                  <a:cubicBezTo>
                    <a:pt x="9632" y="1096"/>
                    <a:pt x="9670" y="1102"/>
                    <a:pt x="9706" y="1102"/>
                  </a:cubicBezTo>
                  <a:cubicBezTo>
                    <a:pt x="10078" y="1102"/>
                    <a:pt x="10165" y="456"/>
                    <a:pt x="9751" y="310"/>
                  </a:cubicBezTo>
                  <a:cubicBezTo>
                    <a:pt x="9090" y="99"/>
                    <a:pt x="8414" y="0"/>
                    <a:pt x="7744"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9"/>
            <p:cNvSpPr/>
            <p:nvPr/>
          </p:nvSpPr>
          <p:spPr>
            <a:xfrm>
              <a:off x="5122120" y="2311101"/>
              <a:ext cx="467569" cy="626144"/>
            </a:xfrm>
            <a:custGeom>
              <a:avLst/>
              <a:gdLst/>
              <a:ahLst/>
              <a:cxnLst/>
              <a:rect l="l" t="t" r="r" b="b"/>
              <a:pathLst>
                <a:path w="9924" h="13289" extrusionOk="0">
                  <a:moveTo>
                    <a:pt x="4224" y="0"/>
                  </a:moveTo>
                  <a:cubicBezTo>
                    <a:pt x="3083" y="0"/>
                    <a:pt x="1901" y="350"/>
                    <a:pt x="722" y="823"/>
                  </a:cubicBezTo>
                  <a:cubicBezTo>
                    <a:pt x="308" y="965"/>
                    <a:pt x="387" y="1463"/>
                    <a:pt x="726" y="1463"/>
                  </a:cubicBezTo>
                  <a:cubicBezTo>
                    <a:pt x="770" y="1463"/>
                    <a:pt x="817" y="1455"/>
                    <a:pt x="869" y="1437"/>
                  </a:cubicBezTo>
                  <a:cubicBezTo>
                    <a:pt x="1979" y="1043"/>
                    <a:pt x="3050" y="729"/>
                    <a:pt x="4100" y="729"/>
                  </a:cubicBezTo>
                  <a:cubicBezTo>
                    <a:pt x="5081" y="729"/>
                    <a:pt x="6043" y="1003"/>
                    <a:pt x="7003" y="1743"/>
                  </a:cubicBezTo>
                  <a:cubicBezTo>
                    <a:pt x="8389" y="2970"/>
                    <a:pt x="9150" y="4970"/>
                    <a:pt x="9150" y="6810"/>
                  </a:cubicBezTo>
                  <a:cubicBezTo>
                    <a:pt x="9310" y="8798"/>
                    <a:pt x="8389" y="10491"/>
                    <a:pt x="6549" y="11411"/>
                  </a:cubicBezTo>
                  <a:cubicBezTo>
                    <a:pt x="5484" y="12083"/>
                    <a:pt x="4181" y="12516"/>
                    <a:pt x="2902" y="12516"/>
                  </a:cubicBezTo>
                  <a:cubicBezTo>
                    <a:pt x="2149" y="12516"/>
                    <a:pt x="1404" y="12366"/>
                    <a:pt x="722" y="12024"/>
                  </a:cubicBezTo>
                  <a:cubicBezTo>
                    <a:pt x="669" y="12007"/>
                    <a:pt x="619" y="11998"/>
                    <a:pt x="572" y="11998"/>
                  </a:cubicBezTo>
                  <a:cubicBezTo>
                    <a:pt x="196" y="11998"/>
                    <a:pt x="1" y="12513"/>
                    <a:pt x="415" y="12785"/>
                  </a:cubicBezTo>
                  <a:cubicBezTo>
                    <a:pt x="1177" y="13138"/>
                    <a:pt x="1986" y="13289"/>
                    <a:pt x="2805" y="13289"/>
                  </a:cubicBezTo>
                  <a:cubicBezTo>
                    <a:pt x="4124" y="13289"/>
                    <a:pt x="5471" y="12899"/>
                    <a:pt x="6696" y="12331"/>
                  </a:cubicBezTo>
                  <a:cubicBezTo>
                    <a:pt x="8843" y="11252"/>
                    <a:pt x="9923" y="9411"/>
                    <a:pt x="9923" y="7117"/>
                  </a:cubicBezTo>
                  <a:cubicBezTo>
                    <a:pt x="9923" y="4970"/>
                    <a:pt x="9150" y="2516"/>
                    <a:pt x="7310" y="1130"/>
                  </a:cubicBezTo>
                  <a:cubicBezTo>
                    <a:pt x="6344" y="313"/>
                    <a:pt x="5303" y="0"/>
                    <a:pt x="4224"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9"/>
            <p:cNvSpPr/>
            <p:nvPr/>
          </p:nvSpPr>
          <p:spPr>
            <a:xfrm>
              <a:off x="4801725" y="2403544"/>
              <a:ext cx="344929" cy="464955"/>
            </a:xfrm>
            <a:custGeom>
              <a:avLst/>
              <a:gdLst/>
              <a:ahLst/>
              <a:cxnLst/>
              <a:rect l="l" t="t" r="r" b="b"/>
              <a:pathLst>
                <a:path w="7321" h="9868" extrusionOk="0">
                  <a:moveTo>
                    <a:pt x="5287" y="0"/>
                  </a:moveTo>
                  <a:cubicBezTo>
                    <a:pt x="4260" y="0"/>
                    <a:pt x="3257" y="310"/>
                    <a:pt x="2455" y="1008"/>
                  </a:cubicBezTo>
                  <a:cubicBezTo>
                    <a:pt x="1228" y="2088"/>
                    <a:pt x="1" y="3462"/>
                    <a:pt x="1" y="5155"/>
                  </a:cubicBezTo>
                  <a:cubicBezTo>
                    <a:pt x="160" y="6836"/>
                    <a:pt x="1081" y="8063"/>
                    <a:pt x="2307" y="8983"/>
                  </a:cubicBezTo>
                  <a:cubicBezTo>
                    <a:pt x="3150" y="9598"/>
                    <a:pt x="3919" y="9868"/>
                    <a:pt x="4688" y="9868"/>
                  </a:cubicBezTo>
                  <a:cubicBezTo>
                    <a:pt x="5453" y="9868"/>
                    <a:pt x="6217" y="9601"/>
                    <a:pt x="7055" y="9142"/>
                  </a:cubicBezTo>
                  <a:cubicBezTo>
                    <a:pt x="7320" y="9005"/>
                    <a:pt x="7128" y="8647"/>
                    <a:pt x="6872" y="8647"/>
                  </a:cubicBezTo>
                  <a:cubicBezTo>
                    <a:pt x="6832" y="8647"/>
                    <a:pt x="6790" y="8656"/>
                    <a:pt x="6749" y="8676"/>
                  </a:cubicBezTo>
                  <a:cubicBezTo>
                    <a:pt x="6135" y="9142"/>
                    <a:pt x="5375" y="9449"/>
                    <a:pt x="4602" y="9449"/>
                  </a:cubicBezTo>
                  <a:cubicBezTo>
                    <a:pt x="3841" y="9449"/>
                    <a:pt x="3228" y="8983"/>
                    <a:pt x="2614" y="8529"/>
                  </a:cubicBezTo>
                  <a:cubicBezTo>
                    <a:pt x="1534" y="7756"/>
                    <a:pt x="467" y="6382"/>
                    <a:pt x="614" y="4848"/>
                  </a:cubicBezTo>
                  <a:cubicBezTo>
                    <a:pt x="614" y="3621"/>
                    <a:pt x="1534" y="2395"/>
                    <a:pt x="2614" y="1622"/>
                  </a:cubicBezTo>
                  <a:cubicBezTo>
                    <a:pt x="3363" y="873"/>
                    <a:pt x="4341" y="498"/>
                    <a:pt x="5388" y="498"/>
                  </a:cubicBezTo>
                  <a:cubicBezTo>
                    <a:pt x="5833" y="498"/>
                    <a:pt x="6291" y="566"/>
                    <a:pt x="6749" y="701"/>
                  </a:cubicBezTo>
                  <a:cubicBezTo>
                    <a:pt x="6792" y="724"/>
                    <a:pt x="6833" y="734"/>
                    <a:pt x="6870" y="734"/>
                  </a:cubicBezTo>
                  <a:cubicBezTo>
                    <a:pt x="7091" y="734"/>
                    <a:pt x="7171" y="374"/>
                    <a:pt x="6908" y="248"/>
                  </a:cubicBezTo>
                  <a:cubicBezTo>
                    <a:pt x="6378" y="86"/>
                    <a:pt x="5829" y="0"/>
                    <a:pt x="528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9"/>
            <p:cNvSpPr/>
            <p:nvPr/>
          </p:nvSpPr>
          <p:spPr>
            <a:xfrm>
              <a:off x="5173242" y="2399162"/>
              <a:ext cx="362738" cy="450538"/>
            </a:xfrm>
            <a:custGeom>
              <a:avLst/>
              <a:gdLst/>
              <a:ahLst/>
              <a:cxnLst/>
              <a:rect l="l" t="t" r="r" b="b"/>
              <a:pathLst>
                <a:path w="7699" h="9562" extrusionOk="0">
                  <a:moveTo>
                    <a:pt x="2046" y="1"/>
                  </a:moveTo>
                  <a:cubicBezTo>
                    <a:pt x="1402" y="1"/>
                    <a:pt x="783" y="178"/>
                    <a:pt x="250" y="647"/>
                  </a:cubicBezTo>
                  <a:cubicBezTo>
                    <a:pt x="0" y="767"/>
                    <a:pt x="255" y="993"/>
                    <a:pt x="444" y="993"/>
                  </a:cubicBezTo>
                  <a:cubicBezTo>
                    <a:pt x="487" y="993"/>
                    <a:pt x="527" y="981"/>
                    <a:pt x="557" y="954"/>
                  </a:cubicBezTo>
                  <a:cubicBezTo>
                    <a:pt x="949" y="616"/>
                    <a:pt x="1467" y="485"/>
                    <a:pt x="2019" y="485"/>
                  </a:cubicBezTo>
                  <a:cubicBezTo>
                    <a:pt x="2968" y="485"/>
                    <a:pt x="4016" y="873"/>
                    <a:pt x="4691" y="1261"/>
                  </a:cubicBezTo>
                  <a:cubicBezTo>
                    <a:pt x="5918" y="2021"/>
                    <a:pt x="6691" y="3248"/>
                    <a:pt x="6838" y="4635"/>
                  </a:cubicBezTo>
                  <a:cubicBezTo>
                    <a:pt x="6977" y="7031"/>
                    <a:pt x="4332" y="9076"/>
                    <a:pt x="2027" y="9076"/>
                  </a:cubicBezTo>
                  <a:cubicBezTo>
                    <a:pt x="1677" y="9076"/>
                    <a:pt x="1334" y="9029"/>
                    <a:pt x="1011" y="8929"/>
                  </a:cubicBezTo>
                  <a:cubicBezTo>
                    <a:pt x="967" y="8906"/>
                    <a:pt x="926" y="8896"/>
                    <a:pt x="890" y="8896"/>
                  </a:cubicBezTo>
                  <a:cubicBezTo>
                    <a:pt x="671" y="8896"/>
                    <a:pt x="601" y="9256"/>
                    <a:pt x="863" y="9383"/>
                  </a:cubicBezTo>
                  <a:cubicBezTo>
                    <a:pt x="1249" y="9505"/>
                    <a:pt x="1654" y="9562"/>
                    <a:pt x="2065" y="9562"/>
                  </a:cubicBezTo>
                  <a:cubicBezTo>
                    <a:pt x="4751" y="9562"/>
                    <a:pt x="7698" y="7116"/>
                    <a:pt x="7304" y="4328"/>
                  </a:cubicBezTo>
                  <a:cubicBezTo>
                    <a:pt x="7145" y="2635"/>
                    <a:pt x="5918" y="1408"/>
                    <a:pt x="4544" y="647"/>
                  </a:cubicBezTo>
                  <a:cubicBezTo>
                    <a:pt x="3760" y="300"/>
                    <a:pt x="2882" y="1"/>
                    <a:pt x="204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9"/>
            <p:cNvSpPr/>
            <p:nvPr/>
          </p:nvSpPr>
          <p:spPr>
            <a:xfrm>
              <a:off x="4989627" y="2418810"/>
              <a:ext cx="156328" cy="416000"/>
            </a:xfrm>
            <a:custGeom>
              <a:avLst/>
              <a:gdLst/>
              <a:ahLst/>
              <a:cxnLst/>
              <a:rect l="l" t="t" r="r" b="b"/>
              <a:pathLst>
                <a:path w="3318" h="8829" extrusionOk="0">
                  <a:moveTo>
                    <a:pt x="2820" y="0"/>
                  </a:moveTo>
                  <a:cubicBezTo>
                    <a:pt x="2687" y="0"/>
                    <a:pt x="2534" y="77"/>
                    <a:pt x="2454" y="230"/>
                  </a:cubicBezTo>
                  <a:cubicBezTo>
                    <a:pt x="2454" y="991"/>
                    <a:pt x="2613" y="2831"/>
                    <a:pt x="2000" y="3445"/>
                  </a:cubicBezTo>
                  <a:cubicBezTo>
                    <a:pt x="1387" y="3911"/>
                    <a:pt x="773" y="4218"/>
                    <a:pt x="160" y="4672"/>
                  </a:cubicBezTo>
                  <a:cubicBezTo>
                    <a:pt x="0" y="4831"/>
                    <a:pt x="160" y="4978"/>
                    <a:pt x="307" y="5138"/>
                  </a:cubicBezTo>
                  <a:cubicBezTo>
                    <a:pt x="783" y="5138"/>
                    <a:pt x="1171" y="5323"/>
                    <a:pt x="1607" y="5549"/>
                  </a:cubicBezTo>
                  <a:lnTo>
                    <a:pt x="1607" y="5549"/>
                  </a:lnTo>
                  <a:cubicBezTo>
                    <a:pt x="1276" y="5778"/>
                    <a:pt x="948" y="6030"/>
                    <a:pt x="614" y="6365"/>
                  </a:cubicBezTo>
                  <a:cubicBezTo>
                    <a:pt x="466" y="6512"/>
                    <a:pt x="614" y="6671"/>
                    <a:pt x="614" y="6671"/>
                  </a:cubicBezTo>
                  <a:cubicBezTo>
                    <a:pt x="1080" y="6978"/>
                    <a:pt x="1534" y="6978"/>
                    <a:pt x="2000" y="7125"/>
                  </a:cubicBezTo>
                  <a:cubicBezTo>
                    <a:pt x="2613" y="7432"/>
                    <a:pt x="2454" y="8205"/>
                    <a:pt x="2761" y="8659"/>
                  </a:cubicBezTo>
                  <a:cubicBezTo>
                    <a:pt x="2822" y="8777"/>
                    <a:pt x="2928" y="8828"/>
                    <a:pt x="3026" y="8828"/>
                  </a:cubicBezTo>
                  <a:cubicBezTo>
                    <a:pt x="3181" y="8828"/>
                    <a:pt x="3317" y="8700"/>
                    <a:pt x="3227" y="8512"/>
                  </a:cubicBezTo>
                  <a:cubicBezTo>
                    <a:pt x="2920" y="7898"/>
                    <a:pt x="3067" y="7285"/>
                    <a:pt x="2613" y="6978"/>
                  </a:cubicBezTo>
                  <a:cubicBezTo>
                    <a:pt x="2264" y="6628"/>
                    <a:pt x="1749" y="6631"/>
                    <a:pt x="1316" y="6457"/>
                  </a:cubicBezTo>
                  <a:lnTo>
                    <a:pt x="1316" y="6457"/>
                  </a:lnTo>
                  <a:cubicBezTo>
                    <a:pt x="1599" y="6222"/>
                    <a:pt x="1949" y="5986"/>
                    <a:pt x="2307" y="5751"/>
                  </a:cubicBezTo>
                  <a:cubicBezTo>
                    <a:pt x="2454" y="5592"/>
                    <a:pt x="2454" y="5444"/>
                    <a:pt x="2307" y="5285"/>
                  </a:cubicBezTo>
                  <a:cubicBezTo>
                    <a:pt x="1865" y="5064"/>
                    <a:pt x="1423" y="4843"/>
                    <a:pt x="981" y="4682"/>
                  </a:cubicBezTo>
                  <a:lnTo>
                    <a:pt x="981" y="4682"/>
                  </a:lnTo>
                  <a:cubicBezTo>
                    <a:pt x="1626" y="4244"/>
                    <a:pt x="2507" y="3926"/>
                    <a:pt x="2761" y="3297"/>
                  </a:cubicBezTo>
                  <a:cubicBezTo>
                    <a:pt x="2920" y="2991"/>
                    <a:pt x="2920" y="2524"/>
                    <a:pt x="2920" y="2218"/>
                  </a:cubicBezTo>
                  <a:cubicBezTo>
                    <a:pt x="2920" y="1604"/>
                    <a:pt x="3067" y="844"/>
                    <a:pt x="3067" y="230"/>
                  </a:cubicBezTo>
                  <a:cubicBezTo>
                    <a:pt x="3067" y="77"/>
                    <a:pt x="2954" y="0"/>
                    <a:pt x="2820"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9"/>
            <p:cNvSpPr/>
            <p:nvPr/>
          </p:nvSpPr>
          <p:spPr>
            <a:xfrm>
              <a:off x="5170556" y="2427621"/>
              <a:ext cx="115667" cy="410016"/>
            </a:xfrm>
            <a:custGeom>
              <a:avLst/>
              <a:gdLst/>
              <a:ahLst/>
              <a:cxnLst/>
              <a:rect l="l" t="t" r="r" b="b"/>
              <a:pathLst>
                <a:path w="2455" h="8702" extrusionOk="0">
                  <a:moveTo>
                    <a:pt x="325" y="0"/>
                  </a:moveTo>
                  <a:cubicBezTo>
                    <a:pt x="190" y="0"/>
                    <a:pt x="74" y="117"/>
                    <a:pt x="148" y="350"/>
                  </a:cubicBezTo>
                  <a:cubicBezTo>
                    <a:pt x="148" y="1270"/>
                    <a:pt x="0" y="2497"/>
                    <a:pt x="307" y="3417"/>
                  </a:cubicBezTo>
                  <a:cubicBezTo>
                    <a:pt x="541" y="3886"/>
                    <a:pt x="955" y="3997"/>
                    <a:pt x="1411" y="4088"/>
                  </a:cubicBezTo>
                  <a:lnTo>
                    <a:pt x="1411" y="4088"/>
                  </a:lnTo>
                  <a:cubicBezTo>
                    <a:pt x="1185" y="4369"/>
                    <a:pt x="936" y="4619"/>
                    <a:pt x="614" y="4951"/>
                  </a:cubicBezTo>
                  <a:cubicBezTo>
                    <a:pt x="484" y="5071"/>
                    <a:pt x="566" y="5296"/>
                    <a:pt x="766" y="5296"/>
                  </a:cubicBezTo>
                  <a:cubicBezTo>
                    <a:pt x="812" y="5296"/>
                    <a:pt x="864" y="5285"/>
                    <a:pt x="920" y="5257"/>
                  </a:cubicBezTo>
                  <a:cubicBezTo>
                    <a:pt x="1277" y="5257"/>
                    <a:pt x="1543" y="5348"/>
                    <a:pt x="1866" y="5464"/>
                  </a:cubicBezTo>
                  <a:lnTo>
                    <a:pt x="1866" y="5464"/>
                  </a:lnTo>
                  <a:cubicBezTo>
                    <a:pt x="1594" y="5778"/>
                    <a:pt x="1016" y="5974"/>
                    <a:pt x="761" y="6484"/>
                  </a:cubicBezTo>
                  <a:cubicBezTo>
                    <a:pt x="614" y="7098"/>
                    <a:pt x="614" y="7858"/>
                    <a:pt x="761" y="8472"/>
                  </a:cubicBezTo>
                  <a:cubicBezTo>
                    <a:pt x="761" y="8625"/>
                    <a:pt x="877" y="8702"/>
                    <a:pt x="994" y="8702"/>
                  </a:cubicBezTo>
                  <a:cubicBezTo>
                    <a:pt x="1111" y="8702"/>
                    <a:pt x="1227" y="8625"/>
                    <a:pt x="1227" y="8472"/>
                  </a:cubicBezTo>
                  <a:cubicBezTo>
                    <a:pt x="1227" y="7711"/>
                    <a:pt x="1068" y="6791"/>
                    <a:pt x="1534" y="6178"/>
                  </a:cubicBezTo>
                  <a:cubicBezTo>
                    <a:pt x="1988" y="5871"/>
                    <a:pt x="2295" y="5871"/>
                    <a:pt x="2454" y="5405"/>
                  </a:cubicBezTo>
                  <a:cubicBezTo>
                    <a:pt x="2454" y="5257"/>
                    <a:pt x="2454" y="5098"/>
                    <a:pt x="2295" y="5098"/>
                  </a:cubicBezTo>
                  <a:cubicBezTo>
                    <a:pt x="2021" y="4913"/>
                    <a:pt x="1743" y="4840"/>
                    <a:pt x="1466" y="4810"/>
                  </a:cubicBezTo>
                  <a:lnTo>
                    <a:pt x="1466" y="4810"/>
                  </a:lnTo>
                  <a:cubicBezTo>
                    <a:pt x="1660" y="4587"/>
                    <a:pt x="1877" y="4356"/>
                    <a:pt x="2147" y="4178"/>
                  </a:cubicBezTo>
                  <a:cubicBezTo>
                    <a:pt x="2295" y="4031"/>
                    <a:pt x="2147" y="3724"/>
                    <a:pt x="1988" y="3724"/>
                  </a:cubicBezTo>
                  <a:cubicBezTo>
                    <a:pt x="1068" y="3564"/>
                    <a:pt x="761" y="3110"/>
                    <a:pt x="761" y="2190"/>
                  </a:cubicBezTo>
                  <a:cubicBezTo>
                    <a:pt x="614" y="1577"/>
                    <a:pt x="614" y="963"/>
                    <a:pt x="614" y="350"/>
                  </a:cubicBezTo>
                  <a:cubicBezTo>
                    <a:pt x="614" y="117"/>
                    <a:pt x="460" y="0"/>
                    <a:pt x="325"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9"/>
            <p:cNvSpPr/>
            <p:nvPr/>
          </p:nvSpPr>
          <p:spPr>
            <a:xfrm>
              <a:off x="5040466" y="2225207"/>
              <a:ext cx="148883" cy="155158"/>
            </a:xfrm>
            <a:custGeom>
              <a:avLst/>
              <a:gdLst/>
              <a:ahLst/>
              <a:cxnLst/>
              <a:rect l="l" t="t" r="r" b="b"/>
              <a:pathLst>
                <a:path w="3160" h="3293" extrusionOk="0">
                  <a:moveTo>
                    <a:pt x="962" y="472"/>
                  </a:moveTo>
                  <a:cubicBezTo>
                    <a:pt x="1431" y="472"/>
                    <a:pt x="2023" y="1179"/>
                    <a:pt x="2148" y="1419"/>
                  </a:cubicBezTo>
                  <a:cubicBezTo>
                    <a:pt x="2455" y="1886"/>
                    <a:pt x="2455" y="2339"/>
                    <a:pt x="2602" y="2806"/>
                  </a:cubicBezTo>
                  <a:cubicBezTo>
                    <a:pt x="2148" y="2499"/>
                    <a:pt x="148" y="1579"/>
                    <a:pt x="614" y="659"/>
                  </a:cubicBezTo>
                  <a:cubicBezTo>
                    <a:pt x="713" y="526"/>
                    <a:pt x="833" y="472"/>
                    <a:pt x="962" y="472"/>
                  </a:cubicBezTo>
                  <a:close/>
                  <a:moveTo>
                    <a:pt x="911" y="1"/>
                  </a:moveTo>
                  <a:cubicBezTo>
                    <a:pt x="751" y="1"/>
                    <a:pt x="596" y="55"/>
                    <a:pt x="455" y="192"/>
                  </a:cubicBezTo>
                  <a:cubicBezTo>
                    <a:pt x="1" y="659"/>
                    <a:pt x="1" y="1272"/>
                    <a:pt x="308" y="1726"/>
                  </a:cubicBezTo>
                  <a:cubicBezTo>
                    <a:pt x="921" y="2339"/>
                    <a:pt x="1682" y="2953"/>
                    <a:pt x="2295" y="3260"/>
                  </a:cubicBezTo>
                  <a:cubicBezTo>
                    <a:pt x="2339" y="3282"/>
                    <a:pt x="2383" y="3292"/>
                    <a:pt x="2425" y="3292"/>
                  </a:cubicBezTo>
                  <a:cubicBezTo>
                    <a:pt x="2602" y="3292"/>
                    <a:pt x="2748" y="3113"/>
                    <a:pt x="2727" y="2964"/>
                  </a:cubicBezTo>
                  <a:lnTo>
                    <a:pt x="2727" y="2964"/>
                  </a:lnTo>
                  <a:cubicBezTo>
                    <a:pt x="2747" y="2969"/>
                    <a:pt x="2768" y="2971"/>
                    <a:pt x="2790" y="2971"/>
                  </a:cubicBezTo>
                  <a:cubicBezTo>
                    <a:pt x="2957" y="2971"/>
                    <a:pt x="3160" y="2837"/>
                    <a:pt x="3068" y="2646"/>
                  </a:cubicBezTo>
                  <a:cubicBezTo>
                    <a:pt x="2909" y="1886"/>
                    <a:pt x="2602" y="1113"/>
                    <a:pt x="1988" y="499"/>
                  </a:cubicBezTo>
                  <a:cubicBezTo>
                    <a:pt x="1672" y="286"/>
                    <a:pt x="1279" y="1"/>
                    <a:pt x="911"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9"/>
            <p:cNvSpPr/>
            <p:nvPr/>
          </p:nvSpPr>
          <p:spPr>
            <a:xfrm>
              <a:off x="5156421" y="2198775"/>
              <a:ext cx="107799" cy="167126"/>
            </a:xfrm>
            <a:custGeom>
              <a:avLst/>
              <a:gdLst/>
              <a:ahLst/>
              <a:cxnLst/>
              <a:rect l="l" t="t" r="r" b="b"/>
              <a:pathLst>
                <a:path w="2288" h="3547" extrusionOk="0">
                  <a:moveTo>
                    <a:pt x="1294" y="643"/>
                  </a:moveTo>
                  <a:cubicBezTo>
                    <a:pt x="1371" y="643"/>
                    <a:pt x="1447" y="680"/>
                    <a:pt x="1527" y="753"/>
                  </a:cubicBezTo>
                  <a:cubicBezTo>
                    <a:pt x="1981" y="1060"/>
                    <a:pt x="1674" y="1833"/>
                    <a:pt x="1368" y="2140"/>
                  </a:cubicBezTo>
                  <a:cubicBezTo>
                    <a:pt x="1254" y="2491"/>
                    <a:pt x="949" y="2754"/>
                    <a:pt x="607" y="2929"/>
                  </a:cubicBezTo>
                  <a:lnTo>
                    <a:pt x="607" y="2929"/>
                  </a:lnTo>
                  <a:lnTo>
                    <a:pt x="607" y="1833"/>
                  </a:lnTo>
                  <a:cubicBezTo>
                    <a:pt x="754" y="1526"/>
                    <a:pt x="754" y="1367"/>
                    <a:pt x="914" y="1220"/>
                  </a:cubicBezTo>
                  <a:cubicBezTo>
                    <a:pt x="914" y="1060"/>
                    <a:pt x="1061" y="913"/>
                    <a:pt x="1061" y="753"/>
                  </a:cubicBezTo>
                  <a:cubicBezTo>
                    <a:pt x="1141" y="680"/>
                    <a:pt x="1217" y="643"/>
                    <a:pt x="1294" y="643"/>
                  </a:cubicBezTo>
                  <a:close/>
                  <a:moveTo>
                    <a:pt x="1457" y="1"/>
                  </a:moveTo>
                  <a:cubicBezTo>
                    <a:pt x="1027" y="1"/>
                    <a:pt x="688" y="547"/>
                    <a:pt x="448" y="913"/>
                  </a:cubicBezTo>
                  <a:cubicBezTo>
                    <a:pt x="148" y="1657"/>
                    <a:pt x="0" y="2412"/>
                    <a:pt x="131" y="3305"/>
                  </a:cubicBezTo>
                  <a:lnTo>
                    <a:pt x="131" y="3305"/>
                  </a:lnTo>
                  <a:cubicBezTo>
                    <a:pt x="130" y="3339"/>
                    <a:pt x="134" y="3371"/>
                    <a:pt x="144" y="3401"/>
                  </a:cubicBezTo>
                  <a:lnTo>
                    <a:pt x="144" y="3401"/>
                  </a:lnTo>
                  <a:cubicBezTo>
                    <a:pt x="151" y="3442"/>
                    <a:pt x="171" y="3473"/>
                    <a:pt x="198" y="3494"/>
                  </a:cubicBezTo>
                  <a:lnTo>
                    <a:pt x="198" y="3494"/>
                  </a:lnTo>
                  <a:cubicBezTo>
                    <a:pt x="231" y="3526"/>
                    <a:pt x="275" y="3547"/>
                    <a:pt x="327" y="3547"/>
                  </a:cubicBezTo>
                  <a:cubicBezTo>
                    <a:pt x="363" y="3547"/>
                    <a:pt x="404" y="3537"/>
                    <a:pt x="448" y="3514"/>
                  </a:cubicBezTo>
                  <a:cubicBezTo>
                    <a:pt x="457" y="3509"/>
                    <a:pt x="468" y="3504"/>
                    <a:pt x="478" y="3499"/>
                  </a:cubicBezTo>
                  <a:lnTo>
                    <a:pt x="478" y="3499"/>
                  </a:lnTo>
                  <a:cubicBezTo>
                    <a:pt x="485" y="3496"/>
                    <a:pt x="492" y="3492"/>
                    <a:pt x="499" y="3488"/>
                  </a:cubicBezTo>
                  <a:lnTo>
                    <a:pt x="499" y="3488"/>
                  </a:lnTo>
                  <a:cubicBezTo>
                    <a:pt x="1103" y="3190"/>
                    <a:pt x="1842" y="2879"/>
                    <a:pt x="2141" y="2140"/>
                  </a:cubicBezTo>
                  <a:cubicBezTo>
                    <a:pt x="2288" y="1526"/>
                    <a:pt x="2288" y="606"/>
                    <a:pt x="1834" y="140"/>
                  </a:cubicBezTo>
                  <a:cubicBezTo>
                    <a:pt x="1701" y="42"/>
                    <a:pt x="1576" y="1"/>
                    <a:pt x="145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9"/>
            <p:cNvSpPr/>
            <p:nvPr/>
          </p:nvSpPr>
          <p:spPr>
            <a:xfrm>
              <a:off x="4989627" y="2504326"/>
              <a:ext cx="69589" cy="43537"/>
            </a:xfrm>
            <a:custGeom>
              <a:avLst/>
              <a:gdLst/>
              <a:ahLst/>
              <a:cxnLst/>
              <a:rect l="l" t="t" r="r" b="b"/>
              <a:pathLst>
                <a:path w="1477" h="924" extrusionOk="0">
                  <a:moveTo>
                    <a:pt x="820" y="307"/>
                  </a:moveTo>
                  <a:cubicBezTo>
                    <a:pt x="893" y="307"/>
                    <a:pt x="958" y="324"/>
                    <a:pt x="1014" y="355"/>
                  </a:cubicBezTo>
                  <a:lnTo>
                    <a:pt x="1014" y="355"/>
                  </a:lnTo>
                  <a:cubicBezTo>
                    <a:pt x="1015" y="395"/>
                    <a:pt x="1027" y="441"/>
                    <a:pt x="1046" y="482"/>
                  </a:cubicBezTo>
                  <a:lnTo>
                    <a:pt x="1046" y="482"/>
                  </a:lnTo>
                  <a:cubicBezTo>
                    <a:pt x="967" y="562"/>
                    <a:pt x="773" y="562"/>
                    <a:pt x="773" y="562"/>
                  </a:cubicBezTo>
                  <a:cubicBezTo>
                    <a:pt x="667" y="562"/>
                    <a:pt x="566" y="492"/>
                    <a:pt x="511" y="401"/>
                  </a:cubicBezTo>
                  <a:lnTo>
                    <a:pt x="511" y="401"/>
                  </a:lnTo>
                  <a:cubicBezTo>
                    <a:pt x="621" y="336"/>
                    <a:pt x="726" y="307"/>
                    <a:pt x="820" y="307"/>
                  </a:cubicBezTo>
                  <a:close/>
                  <a:moveTo>
                    <a:pt x="1080" y="538"/>
                  </a:moveTo>
                  <a:lnTo>
                    <a:pt x="1080" y="538"/>
                  </a:lnTo>
                  <a:cubicBezTo>
                    <a:pt x="1087" y="547"/>
                    <a:pt x="1094" y="555"/>
                    <a:pt x="1102" y="562"/>
                  </a:cubicBezTo>
                  <a:lnTo>
                    <a:pt x="1080" y="562"/>
                  </a:lnTo>
                  <a:lnTo>
                    <a:pt x="1080" y="538"/>
                  </a:lnTo>
                  <a:close/>
                  <a:moveTo>
                    <a:pt x="797" y="0"/>
                  </a:moveTo>
                  <a:cubicBezTo>
                    <a:pt x="573" y="0"/>
                    <a:pt x="341" y="74"/>
                    <a:pt x="160" y="256"/>
                  </a:cubicBezTo>
                  <a:cubicBezTo>
                    <a:pt x="0" y="256"/>
                    <a:pt x="0" y="403"/>
                    <a:pt x="160" y="403"/>
                  </a:cubicBezTo>
                  <a:cubicBezTo>
                    <a:pt x="270" y="754"/>
                    <a:pt x="472" y="924"/>
                    <a:pt x="763" y="924"/>
                  </a:cubicBezTo>
                  <a:cubicBezTo>
                    <a:pt x="859" y="924"/>
                    <a:pt x="964" y="905"/>
                    <a:pt x="1080" y="869"/>
                  </a:cubicBezTo>
                  <a:cubicBezTo>
                    <a:pt x="1227" y="869"/>
                    <a:pt x="1387" y="709"/>
                    <a:pt x="1387" y="562"/>
                  </a:cubicBezTo>
                  <a:cubicBezTo>
                    <a:pt x="1477" y="464"/>
                    <a:pt x="1456" y="311"/>
                    <a:pt x="1356" y="244"/>
                  </a:cubicBezTo>
                  <a:lnTo>
                    <a:pt x="1356" y="244"/>
                  </a:lnTo>
                  <a:cubicBezTo>
                    <a:pt x="1347" y="192"/>
                    <a:pt x="1309" y="139"/>
                    <a:pt x="1227" y="96"/>
                  </a:cubicBezTo>
                  <a:cubicBezTo>
                    <a:pt x="1102" y="36"/>
                    <a:pt x="951" y="0"/>
                    <a:pt x="797"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9"/>
            <p:cNvSpPr/>
            <p:nvPr/>
          </p:nvSpPr>
          <p:spPr>
            <a:xfrm>
              <a:off x="4910424" y="2574153"/>
              <a:ext cx="79247" cy="44338"/>
            </a:xfrm>
            <a:custGeom>
              <a:avLst/>
              <a:gdLst/>
              <a:ahLst/>
              <a:cxnLst/>
              <a:rect l="l" t="t" r="r" b="b"/>
              <a:pathLst>
                <a:path w="1682" h="941" extrusionOk="0">
                  <a:moveTo>
                    <a:pt x="996" y="300"/>
                  </a:moveTo>
                  <a:cubicBezTo>
                    <a:pt x="1016" y="305"/>
                    <a:pt x="1040" y="307"/>
                    <a:pt x="1068" y="307"/>
                  </a:cubicBezTo>
                  <a:lnTo>
                    <a:pt x="1374" y="307"/>
                  </a:lnTo>
                  <a:cubicBezTo>
                    <a:pt x="1374" y="454"/>
                    <a:pt x="1068" y="614"/>
                    <a:pt x="921" y="614"/>
                  </a:cubicBezTo>
                  <a:cubicBezTo>
                    <a:pt x="815" y="614"/>
                    <a:pt x="646" y="614"/>
                    <a:pt x="501" y="568"/>
                  </a:cubicBezTo>
                  <a:lnTo>
                    <a:pt x="501" y="568"/>
                  </a:lnTo>
                  <a:cubicBezTo>
                    <a:pt x="593" y="392"/>
                    <a:pt x="799" y="307"/>
                    <a:pt x="921" y="307"/>
                  </a:cubicBezTo>
                  <a:cubicBezTo>
                    <a:pt x="948" y="307"/>
                    <a:pt x="973" y="305"/>
                    <a:pt x="996" y="300"/>
                  </a:cubicBezTo>
                  <a:close/>
                  <a:moveTo>
                    <a:pt x="921" y="0"/>
                  </a:moveTo>
                  <a:cubicBezTo>
                    <a:pt x="614" y="0"/>
                    <a:pt x="307" y="148"/>
                    <a:pt x="148" y="454"/>
                  </a:cubicBezTo>
                  <a:cubicBezTo>
                    <a:pt x="0" y="614"/>
                    <a:pt x="0" y="761"/>
                    <a:pt x="148" y="761"/>
                  </a:cubicBezTo>
                  <a:cubicBezTo>
                    <a:pt x="415" y="853"/>
                    <a:pt x="679" y="940"/>
                    <a:pt x="943" y="940"/>
                  </a:cubicBezTo>
                  <a:cubicBezTo>
                    <a:pt x="1139" y="940"/>
                    <a:pt x="1335" y="892"/>
                    <a:pt x="1534" y="761"/>
                  </a:cubicBezTo>
                  <a:cubicBezTo>
                    <a:pt x="1681" y="614"/>
                    <a:pt x="1681" y="454"/>
                    <a:pt x="1681" y="148"/>
                  </a:cubicBezTo>
                  <a:cubicBezTo>
                    <a:pt x="1681" y="0"/>
                    <a:pt x="1374" y="0"/>
                    <a:pt x="1068" y="0"/>
                  </a:cubicBezTo>
                  <a:cubicBezTo>
                    <a:pt x="1050" y="0"/>
                    <a:pt x="1033" y="5"/>
                    <a:pt x="1016" y="12"/>
                  </a:cubicBezTo>
                  <a:lnTo>
                    <a:pt x="1016" y="12"/>
                  </a:lnTo>
                  <a:cubicBezTo>
                    <a:pt x="988" y="5"/>
                    <a:pt x="957" y="0"/>
                    <a:pt x="92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9"/>
            <p:cNvSpPr/>
            <p:nvPr/>
          </p:nvSpPr>
          <p:spPr>
            <a:xfrm>
              <a:off x="4910424" y="2679365"/>
              <a:ext cx="79247" cy="50180"/>
            </a:xfrm>
            <a:custGeom>
              <a:avLst/>
              <a:gdLst/>
              <a:ahLst/>
              <a:cxnLst/>
              <a:rect l="l" t="t" r="r" b="b"/>
              <a:pathLst>
                <a:path w="1682" h="1065" extrusionOk="0">
                  <a:moveTo>
                    <a:pt x="1082" y="368"/>
                  </a:moveTo>
                  <a:cubicBezTo>
                    <a:pt x="1116" y="396"/>
                    <a:pt x="1160" y="413"/>
                    <a:pt x="1213" y="413"/>
                  </a:cubicBezTo>
                  <a:cubicBezTo>
                    <a:pt x="1230" y="413"/>
                    <a:pt x="1249" y="411"/>
                    <a:pt x="1268" y="407"/>
                  </a:cubicBezTo>
                  <a:lnTo>
                    <a:pt x="1268" y="407"/>
                  </a:lnTo>
                  <a:cubicBezTo>
                    <a:pt x="1211" y="455"/>
                    <a:pt x="1176" y="528"/>
                    <a:pt x="1068" y="528"/>
                  </a:cubicBezTo>
                  <a:cubicBezTo>
                    <a:pt x="921" y="675"/>
                    <a:pt x="921" y="675"/>
                    <a:pt x="761" y="675"/>
                  </a:cubicBezTo>
                  <a:cubicBezTo>
                    <a:pt x="687" y="755"/>
                    <a:pt x="611" y="795"/>
                    <a:pt x="534" y="795"/>
                  </a:cubicBezTo>
                  <a:cubicBezTo>
                    <a:pt x="498" y="795"/>
                    <a:pt x="462" y="786"/>
                    <a:pt x="427" y="769"/>
                  </a:cubicBezTo>
                  <a:lnTo>
                    <a:pt x="427" y="769"/>
                  </a:lnTo>
                  <a:cubicBezTo>
                    <a:pt x="658" y="634"/>
                    <a:pt x="804" y="506"/>
                    <a:pt x="1068" y="368"/>
                  </a:cubicBezTo>
                  <a:cubicBezTo>
                    <a:pt x="1073" y="368"/>
                    <a:pt x="1078" y="368"/>
                    <a:pt x="1082" y="368"/>
                  </a:cubicBezTo>
                  <a:close/>
                  <a:moveTo>
                    <a:pt x="1297" y="1"/>
                  </a:moveTo>
                  <a:cubicBezTo>
                    <a:pt x="1251" y="1"/>
                    <a:pt x="1197" y="11"/>
                    <a:pt x="1137" y="32"/>
                  </a:cubicBezTo>
                  <a:lnTo>
                    <a:pt x="1137" y="32"/>
                  </a:lnTo>
                  <a:cubicBezTo>
                    <a:pt x="1135" y="32"/>
                    <a:pt x="1134" y="32"/>
                    <a:pt x="1133" y="32"/>
                  </a:cubicBezTo>
                  <a:cubicBezTo>
                    <a:pt x="1112" y="32"/>
                    <a:pt x="1090" y="41"/>
                    <a:pt x="1068" y="62"/>
                  </a:cubicBezTo>
                  <a:cubicBezTo>
                    <a:pt x="614" y="221"/>
                    <a:pt x="307" y="368"/>
                    <a:pt x="0" y="675"/>
                  </a:cubicBezTo>
                  <a:lnTo>
                    <a:pt x="0" y="835"/>
                  </a:lnTo>
                  <a:cubicBezTo>
                    <a:pt x="166" y="1000"/>
                    <a:pt x="353" y="1065"/>
                    <a:pt x="539" y="1065"/>
                  </a:cubicBezTo>
                  <a:cubicBezTo>
                    <a:pt x="861" y="1065"/>
                    <a:pt x="1180" y="870"/>
                    <a:pt x="1374" y="675"/>
                  </a:cubicBezTo>
                  <a:cubicBezTo>
                    <a:pt x="1534" y="675"/>
                    <a:pt x="1681" y="368"/>
                    <a:pt x="1534" y="221"/>
                  </a:cubicBezTo>
                  <a:cubicBezTo>
                    <a:pt x="1534" y="108"/>
                    <a:pt x="1454" y="1"/>
                    <a:pt x="1297"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9"/>
            <p:cNvSpPr/>
            <p:nvPr/>
          </p:nvSpPr>
          <p:spPr>
            <a:xfrm>
              <a:off x="4984444" y="2762007"/>
              <a:ext cx="70531" cy="67614"/>
            </a:xfrm>
            <a:custGeom>
              <a:avLst/>
              <a:gdLst/>
              <a:ahLst/>
              <a:cxnLst/>
              <a:rect l="l" t="t" r="r" b="b"/>
              <a:pathLst>
                <a:path w="1497" h="1435" extrusionOk="0">
                  <a:moveTo>
                    <a:pt x="1030" y="455"/>
                  </a:moveTo>
                  <a:cubicBezTo>
                    <a:pt x="1190" y="455"/>
                    <a:pt x="1030" y="761"/>
                    <a:pt x="883" y="921"/>
                  </a:cubicBezTo>
                  <a:cubicBezTo>
                    <a:pt x="883" y="921"/>
                    <a:pt x="724" y="1068"/>
                    <a:pt x="417" y="1068"/>
                  </a:cubicBezTo>
                  <a:cubicBezTo>
                    <a:pt x="576" y="921"/>
                    <a:pt x="576" y="921"/>
                    <a:pt x="576" y="761"/>
                  </a:cubicBezTo>
                  <a:cubicBezTo>
                    <a:pt x="724" y="614"/>
                    <a:pt x="883" y="614"/>
                    <a:pt x="1030" y="455"/>
                  </a:cubicBezTo>
                  <a:close/>
                  <a:moveTo>
                    <a:pt x="1030" y="1"/>
                  </a:moveTo>
                  <a:cubicBezTo>
                    <a:pt x="893" y="1"/>
                    <a:pt x="817" y="92"/>
                    <a:pt x="803" y="193"/>
                  </a:cubicBezTo>
                  <a:lnTo>
                    <a:pt x="803" y="193"/>
                  </a:lnTo>
                  <a:cubicBezTo>
                    <a:pt x="524" y="361"/>
                    <a:pt x="256" y="641"/>
                    <a:pt x="110" y="921"/>
                  </a:cubicBezTo>
                  <a:cubicBezTo>
                    <a:pt x="0" y="1260"/>
                    <a:pt x="144" y="1435"/>
                    <a:pt x="351" y="1435"/>
                  </a:cubicBezTo>
                  <a:cubicBezTo>
                    <a:pt x="422" y="1435"/>
                    <a:pt x="499" y="1415"/>
                    <a:pt x="576" y="1375"/>
                  </a:cubicBezTo>
                  <a:cubicBezTo>
                    <a:pt x="1030" y="1375"/>
                    <a:pt x="1190" y="1068"/>
                    <a:pt x="1337" y="761"/>
                  </a:cubicBezTo>
                  <a:cubicBezTo>
                    <a:pt x="1497" y="455"/>
                    <a:pt x="1337" y="1"/>
                    <a:pt x="1030"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19"/>
            <p:cNvSpPr/>
            <p:nvPr/>
          </p:nvSpPr>
          <p:spPr>
            <a:xfrm>
              <a:off x="5244671" y="2482464"/>
              <a:ext cx="77363" cy="51075"/>
            </a:xfrm>
            <a:custGeom>
              <a:avLst/>
              <a:gdLst/>
              <a:ahLst/>
              <a:cxnLst/>
              <a:rect l="l" t="t" r="r" b="b"/>
              <a:pathLst>
                <a:path w="1642" h="1084" extrusionOk="0">
                  <a:moveTo>
                    <a:pt x="1146" y="342"/>
                  </a:moveTo>
                  <a:cubicBezTo>
                    <a:pt x="1170" y="342"/>
                    <a:pt x="1188" y="360"/>
                    <a:pt x="1188" y="413"/>
                  </a:cubicBezTo>
                  <a:cubicBezTo>
                    <a:pt x="1188" y="560"/>
                    <a:pt x="881" y="560"/>
                    <a:pt x="881" y="560"/>
                  </a:cubicBezTo>
                  <a:cubicBezTo>
                    <a:pt x="815" y="626"/>
                    <a:pt x="723" y="665"/>
                    <a:pt x="628" y="688"/>
                  </a:cubicBezTo>
                  <a:lnTo>
                    <a:pt x="628" y="688"/>
                  </a:lnTo>
                  <a:cubicBezTo>
                    <a:pt x="652" y="646"/>
                    <a:pt x="682" y="603"/>
                    <a:pt x="722" y="560"/>
                  </a:cubicBezTo>
                  <a:cubicBezTo>
                    <a:pt x="881" y="560"/>
                    <a:pt x="881" y="413"/>
                    <a:pt x="1028" y="413"/>
                  </a:cubicBezTo>
                  <a:cubicBezTo>
                    <a:pt x="1028" y="413"/>
                    <a:pt x="1099" y="342"/>
                    <a:pt x="1146" y="342"/>
                  </a:cubicBezTo>
                  <a:close/>
                  <a:moveTo>
                    <a:pt x="1128" y="0"/>
                  </a:moveTo>
                  <a:cubicBezTo>
                    <a:pt x="1032" y="0"/>
                    <a:pt x="943" y="39"/>
                    <a:pt x="881" y="106"/>
                  </a:cubicBezTo>
                  <a:cubicBezTo>
                    <a:pt x="574" y="253"/>
                    <a:pt x="268" y="560"/>
                    <a:pt x="108" y="720"/>
                  </a:cubicBezTo>
                  <a:cubicBezTo>
                    <a:pt x="0" y="945"/>
                    <a:pt x="136" y="1084"/>
                    <a:pt x="275" y="1084"/>
                  </a:cubicBezTo>
                  <a:cubicBezTo>
                    <a:pt x="325" y="1084"/>
                    <a:pt x="376" y="1065"/>
                    <a:pt x="415" y="1026"/>
                  </a:cubicBezTo>
                  <a:cubicBezTo>
                    <a:pt x="415" y="1026"/>
                    <a:pt x="415" y="1026"/>
                    <a:pt x="415" y="1026"/>
                  </a:cubicBezTo>
                  <a:lnTo>
                    <a:pt x="415" y="1026"/>
                  </a:lnTo>
                  <a:cubicBezTo>
                    <a:pt x="673" y="1022"/>
                    <a:pt x="930" y="1001"/>
                    <a:pt x="1188" y="867"/>
                  </a:cubicBezTo>
                  <a:cubicBezTo>
                    <a:pt x="1494" y="720"/>
                    <a:pt x="1642" y="560"/>
                    <a:pt x="1494" y="253"/>
                  </a:cubicBezTo>
                  <a:cubicBezTo>
                    <a:pt x="1402" y="75"/>
                    <a:pt x="1259" y="0"/>
                    <a:pt x="112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9"/>
            <p:cNvSpPr/>
            <p:nvPr/>
          </p:nvSpPr>
          <p:spPr>
            <a:xfrm>
              <a:off x="5286464" y="2552197"/>
              <a:ext cx="86456" cy="43395"/>
            </a:xfrm>
            <a:custGeom>
              <a:avLst/>
              <a:gdLst/>
              <a:ahLst/>
              <a:cxnLst/>
              <a:rect l="l" t="t" r="r" b="b"/>
              <a:pathLst>
                <a:path w="1835" h="921" extrusionOk="0">
                  <a:moveTo>
                    <a:pt x="1265" y="420"/>
                  </a:moveTo>
                  <a:cubicBezTo>
                    <a:pt x="1329" y="420"/>
                    <a:pt x="1368" y="434"/>
                    <a:pt x="1368" y="466"/>
                  </a:cubicBezTo>
                  <a:cubicBezTo>
                    <a:pt x="1368" y="466"/>
                    <a:pt x="959" y="603"/>
                    <a:pt x="687" y="603"/>
                  </a:cubicBezTo>
                  <a:cubicBezTo>
                    <a:pt x="617" y="603"/>
                    <a:pt x="557" y="594"/>
                    <a:pt x="514" y="572"/>
                  </a:cubicBezTo>
                  <a:lnTo>
                    <a:pt x="514" y="572"/>
                  </a:lnTo>
                  <a:cubicBezTo>
                    <a:pt x="747" y="515"/>
                    <a:pt x="1094" y="420"/>
                    <a:pt x="1265" y="420"/>
                  </a:cubicBezTo>
                  <a:close/>
                  <a:moveTo>
                    <a:pt x="1368" y="0"/>
                  </a:moveTo>
                  <a:cubicBezTo>
                    <a:pt x="1221" y="0"/>
                    <a:pt x="1061" y="160"/>
                    <a:pt x="914" y="160"/>
                  </a:cubicBezTo>
                  <a:cubicBezTo>
                    <a:pt x="607" y="160"/>
                    <a:pt x="448" y="307"/>
                    <a:pt x="141" y="307"/>
                  </a:cubicBezTo>
                  <a:cubicBezTo>
                    <a:pt x="26" y="307"/>
                    <a:pt x="1" y="595"/>
                    <a:pt x="144" y="641"/>
                  </a:cubicBezTo>
                  <a:lnTo>
                    <a:pt x="144" y="641"/>
                  </a:lnTo>
                  <a:cubicBezTo>
                    <a:pt x="176" y="789"/>
                    <a:pt x="465" y="920"/>
                    <a:pt x="755" y="920"/>
                  </a:cubicBezTo>
                  <a:lnTo>
                    <a:pt x="1221" y="920"/>
                  </a:lnTo>
                  <a:cubicBezTo>
                    <a:pt x="1368" y="773"/>
                    <a:pt x="1675" y="773"/>
                    <a:pt x="1675" y="614"/>
                  </a:cubicBezTo>
                  <a:cubicBezTo>
                    <a:pt x="1834" y="466"/>
                    <a:pt x="1675" y="160"/>
                    <a:pt x="136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9"/>
            <p:cNvSpPr/>
            <p:nvPr/>
          </p:nvSpPr>
          <p:spPr>
            <a:xfrm>
              <a:off x="5317750" y="2633709"/>
              <a:ext cx="90979" cy="48154"/>
            </a:xfrm>
            <a:custGeom>
              <a:avLst/>
              <a:gdLst/>
              <a:ahLst/>
              <a:cxnLst/>
              <a:rect l="l" t="t" r="r" b="b"/>
              <a:pathLst>
                <a:path w="1931" h="1022" extrusionOk="0">
                  <a:moveTo>
                    <a:pt x="1011" y="417"/>
                  </a:moveTo>
                  <a:cubicBezTo>
                    <a:pt x="1170" y="417"/>
                    <a:pt x="1624" y="417"/>
                    <a:pt x="1318" y="577"/>
                  </a:cubicBezTo>
                  <a:cubicBezTo>
                    <a:pt x="1228" y="667"/>
                    <a:pt x="1125" y="704"/>
                    <a:pt x="1021" y="704"/>
                  </a:cubicBezTo>
                  <a:cubicBezTo>
                    <a:pt x="828" y="704"/>
                    <a:pt x="629" y="575"/>
                    <a:pt x="497" y="417"/>
                  </a:cubicBezTo>
                  <a:close/>
                  <a:moveTo>
                    <a:pt x="919" y="0"/>
                  </a:moveTo>
                  <a:cubicBezTo>
                    <a:pt x="707" y="0"/>
                    <a:pt x="477" y="37"/>
                    <a:pt x="250" y="111"/>
                  </a:cubicBezTo>
                  <a:cubicBezTo>
                    <a:pt x="190" y="111"/>
                    <a:pt x="175" y="155"/>
                    <a:pt x="188" y="209"/>
                  </a:cubicBezTo>
                  <a:lnTo>
                    <a:pt x="188" y="209"/>
                  </a:lnTo>
                  <a:cubicBezTo>
                    <a:pt x="80" y="233"/>
                    <a:pt x="1" y="328"/>
                    <a:pt x="91" y="417"/>
                  </a:cubicBezTo>
                  <a:cubicBezTo>
                    <a:pt x="291" y="722"/>
                    <a:pt x="753" y="1021"/>
                    <a:pt x="1179" y="1021"/>
                  </a:cubicBezTo>
                  <a:cubicBezTo>
                    <a:pt x="1406" y="1021"/>
                    <a:pt x="1622" y="937"/>
                    <a:pt x="1784" y="724"/>
                  </a:cubicBezTo>
                  <a:cubicBezTo>
                    <a:pt x="1931" y="577"/>
                    <a:pt x="1784" y="270"/>
                    <a:pt x="1477" y="111"/>
                  </a:cubicBezTo>
                  <a:cubicBezTo>
                    <a:pt x="1324" y="37"/>
                    <a:pt x="1130" y="0"/>
                    <a:pt x="919"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19"/>
            <p:cNvSpPr/>
            <p:nvPr/>
          </p:nvSpPr>
          <p:spPr>
            <a:xfrm>
              <a:off x="5283166" y="2715550"/>
              <a:ext cx="82216" cy="55410"/>
            </a:xfrm>
            <a:custGeom>
              <a:avLst/>
              <a:gdLst/>
              <a:ahLst/>
              <a:cxnLst/>
              <a:rect l="l" t="t" r="r" b="b"/>
              <a:pathLst>
                <a:path w="1745" h="1176" extrusionOk="0">
                  <a:moveTo>
                    <a:pt x="825" y="373"/>
                  </a:moveTo>
                  <a:cubicBezTo>
                    <a:pt x="825" y="521"/>
                    <a:pt x="1291" y="680"/>
                    <a:pt x="1291" y="827"/>
                  </a:cubicBezTo>
                  <a:cubicBezTo>
                    <a:pt x="1131" y="827"/>
                    <a:pt x="825" y="680"/>
                    <a:pt x="677" y="680"/>
                  </a:cubicBezTo>
                  <a:cubicBezTo>
                    <a:pt x="518" y="680"/>
                    <a:pt x="518" y="521"/>
                    <a:pt x="371" y="373"/>
                  </a:cubicBezTo>
                  <a:close/>
                  <a:moveTo>
                    <a:pt x="516" y="0"/>
                  </a:moveTo>
                  <a:cubicBezTo>
                    <a:pt x="406" y="0"/>
                    <a:pt x="302" y="19"/>
                    <a:pt x="211" y="67"/>
                  </a:cubicBezTo>
                  <a:cubicBezTo>
                    <a:pt x="139" y="67"/>
                    <a:pt x="102" y="141"/>
                    <a:pt x="101" y="217"/>
                  </a:cubicBezTo>
                  <a:lnTo>
                    <a:pt x="101" y="217"/>
                  </a:lnTo>
                  <a:cubicBezTo>
                    <a:pt x="36" y="249"/>
                    <a:pt x="1" y="310"/>
                    <a:pt x="64" y="373"/>
                  </a:cubicBezTo>
                  <a:cubicBezTo>
                    <a:pt x="211" y="680"/>
                    <a:pt x="371" y="987"/>
                    <a:pt x="677" y="1134"/>
                  </a:cubicBezTo>
                  <a:cubicBezTo>
                    <a:pt x="834" y="1134"/>
                    <a:pt x="990" y="1175"/>
                    <a:pt x="1147" y="1175"/>
                  </a:cubicBezTo>
                  <a:cubicBezTo>
                    <a:pt x="1297" y="1175"/>
                    <a:pt x="1447" y="1137"/>
                    <a:pt x="1598" y="987"/>
                  </a:cubicBezTo>
                  <a:cubicBezTo>
                    <a:pt x="1745" y="680"/>
                    <a:pt x="1438" y="373"/>
                    <a:pt x="1291" y="214"/>
                  </a:cubicBezTo>
                  <a:cubicBezTo>
                    <a:pt x="1075" y="110"/>
                    <a:pt x="779" y="0"/>
                    <a:pt x="516"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3" name="Google Shape;423;p19"/>
          <p:cNvGrpSpPr/>
          <p:nvPr/>
        </p:nvGrpSpPr>
        <p:grpSpPr>
          <a:xfrm>
            <a:off x="7462105" y="1510395"/>
            <a:ext cx="872229" cy="753638"/>
            <a:chOff x="6880025" y="2194925"/>
            <a:chExt cx="872229" cy="753638"/>
          </a:xfrm>
        </p:grpSpPr>
        <p:sp>
          <p:nvSpPr>
            <p:cNvPr id="424" name="Google Shape;424;p19"/>
            <p:cNvSpPr/>
            <p:nvPr/>
          </p:nvSpPr>
          <p:spPr>
            <a:xfrm>
              <a:off x="7124203" y="2380853"/>
              <a:ext cx="403372" cy="363081"/>
            </a:xfrm>
            <a:custGeom>
              <a:avLst/>
              <a:gdLst/>
              <a:ahLst/>
              <a:cxnLst/>
              <a:rect l="l" t="t" r="r" b="b"/>
              <a:pathLst>
                <a:path w="9646" h="8682" extrusionOk="0">
                  <a:moveTo>
                    <a:pt x="5337" y="463"/>
                  </a:moveTo>
                  <a:cubicBezTo>
                    <a:pt x="7273" y="463"/>
                    <a:pt x="8743" y="2003"/>
                    <a:pt x="8884" y="3912"/>
                  </a:cubicBezTo>
                  <a:cubicBezTo>
                    <a:pt x="9032" y="6366"/>
                    <a:pt x="7351" y="8059"/>
                    <a:pt x="5044" y="8206"/>
                  </a:cubicBezTo>
                  <a:cubicBezTo>
                    <a:pt x="3057" y="8206"/>
                    <a:pt x="1216" y="6832"/>
                    <a:pt x="750" y="4832"/>
                  </a:cubicBezTo>
                  <a:cubicBezTo>
                    <a:pt x="444" y="2538"/>
                    <a:pt x="2284" y="538"/>
                    <a:pt x="4590" y="538"/>
                  </a:cubicBezTo>
                  <a:cubicBezTo>
                    <a:pt x="4627" y="538"/>
                    <a:pt x="4659" y="531"/>
                    <a:pt x="4687" y="520"/>
                  </a:cubicBezTo>
                  <a:lnTo>
                    <a:pt x="4687" y="520"/>
                  </a:lnTo>
                  <a:cubicBezTo>
                    <a:pt x="4909" y="482"/>
                    <a:pt x="5126" y="463"/>
                    <a:pt x="5337" y="463"/>
                  </a:cubicBezTo>
                  <a:close/>
                  <a:moveTo>
                    <a:pt x="5302" y="1"/>
                  </a:moveTo>
                  <a:cubicBezTo>
                    <a:pt x="5028" y="1"/>
                    <a:pt x="4748" y="26"/>
                    <a:pt x="4464" y="78"/>
                  </a:cubicBezTo>
                  <a:lnTo>
                    <a:pt x="4464" y="78"/>
                  </a:lnTo>
                  <a:cubicBezTo>
                    <a:pt x="4420" y="76"/>
                    <a:pt x="4377" y="76"/>
                    <a:pt x="4333" y="76"/>
                  </a:cubicBezTo>
                  <a:cubicBezTo>
                    <a:pt x="1989" y="76"/>
                    <a:pt x="0" y="2163"/>
                    <a:pt x="296" y="4685"/>
                  </a:cubicBezTo>
                  <a:cubicBezTo>
                    <a:pt x="438" y="7039"/>
                    <a:pt x="2701" y="8681"/>
                    <a:pt x="5051" y="8681"/>
                  </a:cubicBezTo>
                  <a:cubicBezTo>
                    <a:pt x="5151" y="8681"/>
                    <a:pt x="5251" y="8678"/>
                    <a:pt x="5351" y="8672"/>
                  </a:cubicBezTo>
                  <a:cubicBezTo>
                    <a:pt x="7964" y="8365"/>
                    <a:pt x="9645" y="6218"/>
                    <a:pt x="9338" y="3605"/>
                  </a:cubicBezTo>
                  <a:cubicBezTo>
                    <a:pt x="9069" y="1447"/>
                    <a:pt x="7375" y="1"/>
                    <a:pt x="5302"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9"/>
            <p:cNvSpPr/>
            <p:nvPr/>
          </p:nvSpPr>
          <p:spPr>
            <a:xfrm>
              <a:off x="6880025" y="2194925"/>
              <a:ext cx="872229" cy="753638"/>
            </a:xfrm>
            <a:custGeom>
              <a:avLst/>
              <a:gdLst/>
              <a:ahLst/>
              <a:cxnLst/>
              <a:rect l="l" t="t" r="r" b="b"/>
              <a:pathLst>
                <a:path w="20858" h="18021" extrusionOk="0">
                  <a:moveTo>
                    <a:pt x="16238" y="835"/>
                  </a:moveTo>
                  <a:cubicBezTo>
                    <a:pt x="16965" y="835"/>
                    <a:pt x="17593" y="1185"/>
                    <a:pt x="17938" y="2224"/>
                  </a:cubicBezTo>
                  <a:cubicBezTo>
                    <a:pt x="18097" y="2996"/>
                    <a:pt x="18097" y="3610"/>
                    <a:pt x="17938" y="4371"/>
                  </a:cubicBezTo>
                  <a:cubicBezTo>
                    <a:pt x="17791" y="4837"/>
                    <a:pt x="17484" y="5143"/>
                    <a:pt x="17324" y="5597"/>
                  </a:cubicBezTo>
                  <a:cubicBezTo>
                    <a:pt x="17177" y="6370"/>
                    <a:pt x="17484" y="6824"/>
                    <a:pt x="17938" y="7438"/>
                  </a:cubicBezTo>
                  <a:cubicBezTo>
                    <a:pt x="19165" y="9131"/>
                    <a:pt x="20551" y="11425"/>
                    <a:pt x="19165" y="13572"/>
                  </a:cubicBezTo>
                  <a:cubicBezTo>
                    <a:pt x="18575" y="14534"/>
                    <a:pt x="17701" y="14783"/>
                    <a:pt x="16732" y="14783"/>
                  </a:cubicBezTo>
                  <a:cubicBezTo>
                    <a:pt x="15686" y="14783"/>
                    <a:pt x="14528" y="14492"/>
                    <a:pt x="13496" y="14492"/>
                  </a:cubicBezTo>
                  <a:cubicBezTo>
                    <a:pt x="11497" y="14652"/>
                    <a:pt x="10736" y="16492"/>
                    <a:pt x="9043" y="17105"/>
                  </a:cubicBezTo>
                  <a:cubicBezTo>
                    <a:pt x="8563" y="17265"/>
                    <a:pt x="7991" y="17352"/>
                    <a:pt x="7395" y="17352"/>
                  </a:cubicBezTo>
                  <a:cubicBezTo>
                    <a:pt x="5704" y="17352"/>
                    <a:pt x="3828" y="16655"/>
                    <a:pt x="3375" y="14958"/>
                  </a:cubicBezTo>
                  <a:cubicBezTo>
                    <a:pt x="3215" y="14185"/>
                    <a:pt x="3375" y="13425"/>
                    <a:pt x="3215" y="12652"/>
                  </a:cubicBezTo>
                  <a:cubicBezTo>
                    <a:pt x="2909" y="11732"/>
                    <a:pt x="2455" y="11118"/>
                    <a:pt x="1841" y="10358"/>
                  </a:cubicBezTo>
                  <a:cubicBezTo>
                    <a:pt x="1228" y="9585"/>
                    <a:pt x="455" y="8517"/>
                    <a:pt x="762" y="7438"/>
                  </a:cubicBezTo>
                  <a:cubicBezTo>
                    <a:pt x="1068" y="6370"/>
                    <a:pt x="2295" y="5597"/>
                    <a:pt x="2909" y="4837"/>
                  </a:cubicBezTo>
                  <a:cubicBezTo>
                    <a:pt x="3988" y="3303"/>
                    <a:pt x="4442" y="1610"/>
                    <a:pt x="6749" y="1610"/>
                  </a:cubicBezTo>
                  <a:cubicBezTo>
                    <a:pt x="7976" y="1610"/>
                    <a:pt x="9043" y="2076"/>
                    <a:pt x="10270" y="2224"/>
                  </a:cubicBezTo>
                  <a:cubicBezTo>
                    <a:pt x="10580" y="2264"/>
                    <a:pt x="10870" y="2284"/>
                    <a:pt x="11148" y="2284"/>
                  </a:cubicBezTo>
                  <a:cubicBezTo>
                    <a:pt x="11971" y="2284"/>
                    <a:pt x="12689" y="2109"/>
                    <a:pt x="13496" y="1770"/>
                  </a:cubicBezTo>
                  <a:cubicBezTo>
                    <a:pt x="14336" y="1347"/>
                    <a:pt x="15359" y="835"/>
                    <a:pt x="16238" y="835"/>
                  </a:cubicBezTo>
                  <a:close/>
                  <a:moveTo>
                    <a:pt x="16213" y="1"/>
                  </a:moveTo>
                  <a:cubicBezTo>
                    <a:pt x="15980" y="1"/>
                    <a:pt x="15736" y="26"/>
                    <a:pt x="15484" y="77"/>
                  </a:cubicBezTo>
                  <a:cubicBezTo>
                    <a:pt x="14564" y="383"/>
                    <a:pt x="13644" y="849"/>
                    <a:pt x="12883" y="1156"/>
                  </a:cubicBezTo>
                  <a:cubicBezTo>
                    <a:pt x="12110" y="1463"/>
                    <a:pt x="11497" y="1610"/>
                    <a:pt x="10736" y="1610"/>
                  </a:cubicBezTo>
                  <a:cubicBezTo>
                    <a:pt x="9816" y="1463"/>
                    <a:pt x="9043" y="1156"/>
                    <a:pt x="8123" y="997"/>
                  </a:cubicBezTo>
                  <a:cubicBezTo>
                    <a:pt x="7629" y="920"/>
                    <a:pt x="7163" y="873"/>
                    <a:pt x="6723" y="873"/>
                  </a:cubicBezTo>
                  <a:cubicBezTo>
                    <a:pt x="5392" y="873"/>
                    <a:pt x="4297" y="1307"/>
                    <a:pt x="3375" y="2690"/>
                  </a:cubicBezTo>
                  <a:cubicBezTo>
                    <a:pt x="2761" y="3610"/>
                    <a:pt x="2148" y="4530"/>
                    <a:pt x="1375" y="5291"/>
                  </a:cubicBezTo>
                  <a:cubicBezTo>
                    <a:pt x="762" y="6064"/>
                    <a:pt x="1" y="6824"/>
                    <a:pt x="1" y="7904"/>
                  </a:cubicBezTo>
                  <a:cubicBezTo>
                    <a:pt x="1" y="8824"/>
                    <a:pt x="308" y="9744"/>
                    <a:pt x="921" y="10358"/>
                  </a:cubicBezTo>
                  <a:cubicBezTo>
                    <a:pt x="1228" y="10812"/>
                    <a:pt x="1682" y="11278"/>
                    <a:pt x="1988" y="11732"/>
                  </a:cubicBezTo>
                  <a:cubicBezTo>
                    <a:pt x="2455" y="12505"/>
                    <a:pt x="2455" y="13118"/>
                    <a:pt x="2602" y="13879"/>
                  </a:cubicBezTo>
                  <a:cubicBezTo>
                    <a:pt x="2602" y="14799"/>
                    <a:pt x="2761" y="15879"/>
                    <a:pt x="3375" y="16639"/>
                  </a:cubicBezTo>
                  <a:cubicBezTo>
                    <a:pt x="3988" y="17253"/>
                    <a:pt x="5056" y="17719"/>
                    <a:pt x="5976" y="17866"/>
                  </a:cubicBezTo>
                  <a:cubicBezTo>
                    <a:pt x="6455" y="17970"/>
                    <a:pt x="6911" y="18020"/>
                    <a:pt x="7348" y="18020"/>
                  </a:cubicBezTo>
                  <a:cubicBezTo>
                    <a:pt x="8870" y="18020"/>
                    <a:pt x="10158" y="17410"/>
                    <a:pt x="11349" y="16332"/>
                  </a:cubicBezTo>
                  <a:cubicBezTo>
                    <a:pt x="12244" y="15554"/>
                    <a:pt x="13054" y="15343"/>
                    <a:pt x="13964" y="15343"/>
                  </a:cubicBezTo>
                  <a:cubicBezTo>
                    <a:pt x="14303" y="15343"/>
                    <a:pt x="14655" y="15372"/>
                    <a:pt x="15030" y="15412"/>
                  </a:cubicBezTo>
                  <a:cubicBezTo>
                    <a:pt x="15564" y="15492"/>
                    <a:pt x="16137" y="15569"/>
                    <a:pt x="16692" y="15569"/>
                  </a:cubicBezTo>
                  <a:cubicBezTo>
                    <a:pt x="17248" y="15569"/>
                    <a:pt x="17784" y="15492"/>
                    <a:pt x="18244" y="15265"/>
                  </a:cubicBezTo>
                  <a:cubicBezTo>
                    <a:pt x="20244" y="14345"/>
                    <a:pt x="20858" y="11891"/>
                    <a:pt x="20244" y="10051"/>
                  </a:cubicBezTo>
                  <a:cubicBezTo>
                    <a:pt x="20085" y="9438"/>
                    <a:pt x="19778" y="8824"/>
                    <a:pt x="19471" y="8211"/>
                  </a:cubicBezTo>
                  <a:cubicBezTo>
                    <a:pt x="19017" y="7597"/>
                    <a:pt x="17938" y="6677"/>
                    <a:pt x="18097" y="5904"/>
                  </a:cubicBezTo>
                  <a:cubicBezTo>
                    <a:pt x="18244" y="5291"/>
                    <a:pt x="18551" y="4677"/>
                    <a:pt x="18711" y="4064"/>
                  </a:cubicBezTo>
                  <a:cubicBezTo>
                    <a:pt x="18852" y="3332"/>
                    <a:pt x="18858" y="2736"/>
                    <a:pt x="18727" y="2145"/>
                  </a:cubicBezTo>
                  <a:lnTo>
                    <a:pt x="18727" y="2145"/>
                  </a:lnTo>
                  <a:cubicBezTo>
                    <a:pt x="18724" y="2123"/>
                    <a:pt x="18718" y="2100"/>
                    <a:pt x="18711" y="2076"/>
                  </a:cubicBezTo>
                  <a:lnTo>
                    <a:pt x="18711" y="2076"/>
                  </a:lnTo>
                  <a:cubicBezTo>
                    <a:pt x="18711" y="2076"/>
                    <a:pt x="18711" y="2076"/>
                    <a:pt x="18711" y="2076"/>
                  </a:cubicBezTo>
                  <a:cubicBezTo>
                    <a:pt x="18709" y="2068"/>
                    <a:pt x="18706" y="2060"/>
                    <a:pt x="18704" y="2052"/>
                  </a:cubicBezTo>
                  <a:lnTo>
                    <a:pt x="18704" y="2052"/>
                  </a:lnTo>
                  <a:cubicBezTo>
                    <a:pt x="18311" y="654"/>
                    <a:pt x="17394" y="1"/>
                    <a:pt x="16213"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19"/>
            <p:cNvSpPr/>
            <p:nvPr/>
          </p:nvSpPr>
          <p:spPr>
            <a:xfrm>
              <a:off x="7201651" y="2463823"/>
              <a:ext cx="185962" cy="212947"/>
            </a:xfrm>
            <a:custGeom>
              <a:avLst/>
              <a:gdLst/>
              <a:ahLst/>
              <a:cxnLst/>
              <a:rect l="l" t="t" r="r" b="b"/>
              <a:pathLst>
                <a:path w="4447" h="5092" extrusionOk="0">
                  <a:moveTo>
                    <a:pt x="1506" y="512"/>
                  </a:moveTo>
                  <a:cubicBezTo>
                    <a:pt x="2991" y="512"/>
                    <a:pt x="3730" y="3668"/>
                    <a:pt x="2579" y="4382"/>
                  </a:cubicBezTo>
                  <a:cubicBezTo>
                    <a:pt x="2329" y="4569"/>
                    <a:pt x="2104" y="4649"/>
                    <a:pt x="1905" y="4649"/>
                  </a:cubicBezTo>
                  <a:cubicBezTo>
                    <a:pt x="1127" y="4649"/>
                    <a:pt x="739" y="3434"/>
                    <a:pt x="739" y="2701"/>
                  </a:cubicBezTo>
                  <a:cubicBezTo>
                    <a:pt x="739" y="1928"/>
                    <a:pt x="898" y="1167"/>
                    <a:pt x="1352" y="554"/>
                  </a:cubicBezTo>
                  <a:cubicBezTo>
                    <a:pt x="1364" y="542"/>
                    <a:pt x="1374" y="530"/>
                    <a:pt x="1384" y="519"/>
                  </a:cubicBezTo>
                  <a:lnTo>
                    <a:pt x="1384" y="519"/>
                  </a:lnTo>
                  <a:cubicBezTo>
                    <a:pt x="1425" y="514"/>
                    <a:pt x="1466" y="512"/>
                    <a:pt x="1506" y="512"/>
                  </a:cubicBezTo>
                  <a:close/>
                  <a:moveTo>
                    <a:pt x="1690" y="0"/>
                  </a:moveTo>
                  <a:cubicBezTo>
                    <a:pt x="1535" y="0"/>
                    <a:pt x="1372" y="28"/>
                    <a:pt x="1205" y="88"/>
                  </a:cubicBezTo>
                  <a:cubicBezTo>
                    <a:pt x="977" y="88"/>
                    <a:pt x="898" y="234"/>
                    <a:pt x="914" y="367"/>
                  </a:cubicBezTo>
                  <a:lnTo>
                    <a:pt x="914" y="367"/>
                  </a:lnTo>
                  <a:cubicBezTo>
                    <a:pt x="112" y="1174"/>
                    <a:pt x="0" y="2754"/>
                    <a:pt x="432" y="3768"/>
                  </a:cubicBezTo>
                  <a:cubicBezTo>
                    <a:pt x="655" y="4553"/>
                    <a:pt x="1286" y="5091"/>
                    <a:pt x="2024" y="5091"/>
                  </a:cubicBezTo>
                  <a:cubicBezTo>
                    <a:pt x="2302" y="5091"/>
                    <a:pt x="2594" y="5015"/>
                    <a:pt x="2886" y="4848"/>
                  </a:cubicBezTo>
                  <a:cubicBezTo>
                    <a:pt x="4446" y="3853"/>
                    <a:pt x="3526" y="0"/>
                    <a:pt x="1690"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9"/>
            <p:cNvSpPr/>
            <p:nvPr/>
          </p:nvSpPr>
          <p:spPr>
            <a:xfrm>
              <a:off x="7386447" y="2512626"/>
              <a:ext cx="70839" cy="79960"/>
            </a:xfrm>
            <a:custGeom>
              <a:avLst/>
              <a:gdLst/>
              <a:ahLst/>
              <a:cxnLst/>
              <a:rect l="l" t="t" r="r" b="b"/>
              <a:pathLst>
                <a:path w="1694" h="1912" extrusionOk="0">
                  <a:moveTo>
                    <a:pt x="550" y="614"/>
                  </a:moveTo>
                  <a:lnTo>
                    <a:pt x="550" y="614"/>
                  </a:lnTo>
                  <a:cubicBezTo>
                    <a:pt x="710" y="618"/>
                    <a:pt x="946" y="638"/>
                    <a:pt x="1080" y="761"/>
                  </a:cubicBezTo>
                  <a:cubicBezTo>
                    <a:pt x="1080" y="920"/>
                    <a:pt x="1227" y="1068"/>
                    <a:pt x="1080" y="1227"/>
                  </a:cubicBezTo>
                  <a:cubicBezTo>
                    <a:pt x="1000" y="1301"/>
                    <a:pt x="883" y="1337"/>
                    <a:pt x="787" y="1337"/>
                  </a:cubicBezTo>
                  <a:cubicBezTo>
                    <a:pt x="690" y="1337"/>
                    <a:pt x="614" y="1301"/>
                    <a:pt x="614" y="1227"/>
                  </a:cubicBezTo>
                  <a:cubicBezTo>
                    <a:pt x="492" y="1095"/>
                    <a:pt x="471" y="864"/>
                    <a:pt x="550" y="614"/>
                  </a:cubicBezTo>
                  <a:close/>
                  <a:moveTo>
                    <a:pt x="466" y="0"/>
                  </a:moveTo>
                  <a:cubicBezTo>
                    <a:pt x="372" y="0"/>
                    <a:pt x="307" y="58"/>
                    <a:pt x="271" y="138"/>
                  </a:cubicBezTo>
                  <a:lnTo>
                    <a:pt x="271" y="138"/>
                  </a:lnTo>
                  <a:cubicBezTo>
                    <a:pt x="165" y="139"/>
                    <a:pt x="61" y="190"/>
                    <a:pt x="0" y="307"/>
                  </a:cubicBezTo>
                  <a:cubicBezTo>
                    <a:pt x="0" y="761"/>
                    <a:pt x="0" y="1227"/>
                    <a:pt x="307" y="1681"/>
                  </a:cubicBezTo>
                  <a:cubicBezTo>
                    <a:pt x="460" y="1834"/>
                    <a:pt x="653" y="1911"/>
                    <a:pt x="847" y="1911"/>
                  </a:cubicBezTo>
                  <a:cubicBezTo>
                    <a:pt x="1040" y="1911"/>
                    <a:pt x="1233" y="1834"/>
                    <a:pt x="1386" y="1681"/>
                  </a:cubicBezTo>
                  <a:cubicBezTo>
                    <a:pt x="1693" y="1374"/>
                    <a:pt x="1693" y="920"/>
                    <a:pt x="1534" y="614"/>
                  </a:cubicBezTo>
                  <a:cubicBezTo>
                    <a:pt x="1386" y="147"/>
                    <a:pt x="920" y="0"/>
                    <a:pt x="466"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8" name="Google Shape;428;p19"/>
          <p:cNvGrpSpPr/>
          <p:nvPr/>
        </p:nvGrpSpPr>
        <p:grpSpPr>
          <a:xfrm>
            <a:off x="3035610" y="1636268"/>
            <a:ext cx="926021" cy="506203"/>
            <a:chOff x="3043216" y="2320798"/>
            <a:chExt cx="926021" cy="506203"/>
          </a:xfrm>
        </p:grpSpPr>
        <p:sp>
          <p:nvSpPr>
            <p:cNvPr id="429" name="Google Shape;429;p19"/>
            <p:cNvSpPr/>
            <p:nvPr/>
          </p:nvSpPr>
          <p:spPr>
            <a:xfrm>
              <a:off x="3503749" y="2377540"/>
              <a:ext cx="465488" cy="380463"/>
            </a:xfrm>
            <a:custGeom>
              <a:avLst/>
              <a:gdLst/>
              <a:ahLst/>
              <a:cxnLst/>
              <a:rect l="l" t="t" r="r" b="b"/>
              <a:pathLst>
                <a:path w="7900" h="6457" extrusionOk="0">
                  <a:moveTo>
                    <a:pt x="6814" y="663"/>
                  </a:moveTo>
                  <a:lnTo>
                    <a:pt x="6814" y="663"/>
                  </a:lnTo>
                  <a:cubicBezTo>
                    <a:pt x="7366" y="2253"/>
                    <a:pt x="6883" y="3915"/>
                    <a:pt x="5593" y="4908"/>
                  </a:cubicBezTo>
                  <a:cubicBezTo>
                    <a:pt x="4825" y="5594"/>
                    <a:pt x="3814" y="5897"/>
                    <a:pt x="2776" y="5897"/>
                  </a:cubicBezTo>
                  <a:cubicBezTo>
                    <a:pt x="2033" y="5897"/>
                    <a:pt x="1275" y="5742"/>
                    <a:pt x="583" y="5461"/>
                  </a:cubicBezTo>
                  <a:lnTo>
                    <a:pt x="583" y="5461"/>
                  </a:lnTo>
                  <a:cubicBezTo>
                    <a:pt x="1346" y="4425"/>
                    <a:pt x="2547" y="3664"/>
                    <a:pt x="3606" y="2761"/>
                  </a:cubicBezTo>
                  <a:cubicBezTo>
                    <a:pt x="4727" y="2066"/>
                    <a:pt x="5716" y="1360"/>
                    <a:pt x="6814" y="663"/>
                  </a:cubicBezTo>
                  <a:close/>
                  <a:moveTo>
                    <a:pt x="6820" y="1"/>
                  </a:moveTo>
                  <a:cubicBezTo>
                    <a:pt x="5446" y="921"/>
                    <a:pt x="4060" y="1841"/>
                    <a:pt x="2833" y="2761"/>
                  </a:cubicBezTo>
                  <a:cubicBezTo>
                    <a:pt x="1766" y="3534"/>
                    <a:pt x="686" y="4295"/>
                    <a:pt x="73" y="5374"/>
                  </a:cubicBezTo>
                  <a:cubicBezTo>
                    <a:pt x="43" y="5436"/>
                    <a:pt x="32" y="5491"/>
                    <a:pt x="35" y="5537"/>
                  </a:cubicBezTo>
                  <a:lnTo>
                    <a:pt x="35" y="5537"/>
                  </a:lnTo>
                  <a:cubicBezTo>
                    <a:pt x="0" y="5643"/>
                    <a:pt x="9" y="5765"/>
                    <a:pt x="73" y="5828"/>
                  </a:cubicBezTo>
                  <a:cubicBezTo>
                    <a:pt x="945" y="6230"/>
                    <a:pt x="1874" y="6456"/>
                    <a:pt x="2785" y="6456"/>
                  </a:cubicBezTo>
                  <a:cubicBezTo>
                    <a:pt x="3961" y="6456"/>
                    <a:pt x="5106" y="6079"/>
                    <a:pt x="6060" y="5215"/>
                  </a:cubicBezTo>
                  <a:cubicBezTo>
                    <a:pt x="7434" y="3988"/>
                    <a:pt x="7900" y="1841"/>
                    <a:pt x="7127" y="160"/>
                  </a:cubicBezTo>
                  <a:cubicBezTo>
                    <a:pt x="7127" y="1"/>
                    <a:pt x="6980" y="1"/>
                    <a:pt x="6820"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9"/>
            <p:cNvSpPr/>
            <p:nvPr/>
          </p:nvSpPr>
          <p:spPr>
            <a:xfrm>
              <a:off x="3537393" y="2422026"/>
              <a:ext cx="341515" cy="271102"/>
            </a:xfrm>
            <a:custGeom>
              <a:avLst/>
              <a:gdLst/>
              <a:ahLst/>
              <a:cxnLst/>
              <a:rect l="l" t="t" r="r" b="b"/>
              <a:pathLst>
                <a:path w="5796" h="4601" extrusionOk="0">
                  <a:moveTo>
                    <a:pt x="5222" y="1"/>
                  </a:moveTo>
                  <a:cubicBezTo>
                    <a:pt x="5051" y="1"/>
                    <a:pt x="4875" y="134"/>
                    <a:pt x="4875" y="325"/>
                  </a:cubicBezTo>
                  <a:cubicBezTo>
                    <a:pt x="5329" y="1552"/>
                    <a:pt x="5022" y="2779"/>
                    <a:pt x="3955" y="3540"/>
                  </a:cubicBezTo>
                  <a:cubicBezTo>
                    <a:pt x="3416" y="3899"/>
                    <a:pt x="2717" y="4048"/>
                    <a:pt x="1984" y="4048"/>
                  </a:cubicBezTo>
                  <a:cubicBezTo>
                    <a:pt x="1465" y="4048"/>
                    <a:pt x="930" y="3973"/>
                    <a:pt x="422" y="3846"/>
                  </a:cubicBezTo>
                  <a:cubicBezTo>
                    <a:pt x="389" y="3831"/>
                    <a:pt x="358" y="3824"/>
                    <a:pt x="329" y="3824"/>
                  </a:cubicBezTo>
                  <a:cubicBezTo>
                    <a:pt x="89" y="3824"/>
                    <a:pt x="1" y="4313"/>
                    <a:pt x="274" y="4313"/>
                  </a:cubicBezTo>
                  <a:cubicBezTo>
                    <a:pt x="817" y="4492"/>
                    <a:pt x="1409" y="4600"/>
                    <a:pt x="2002" y="4600"/>
                  </a:cubicBezTo>
                  <a:cubicBezTo>
                    <a:pt x="2913" y="4600"/>
                    <a:pt x="3826" y="4345"/>
                    <a:pt x="4569" y="3699"/>
                  </a:cubicBezTo>
                  <a:cubicBezTo>
                    <a:pt x="5489" y="2926"/>
                    <a:pt x="5795" y="1393"/>
                    <a:pt x="5489" y="166"/>
                  </a:cubicBezTo>
                  <a:cubicBezTo>
                    <a:pt x="5428" y="50"/>
                    <a:pt x="5326" y="1"/>
                    <a:pt x="5222"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9"/>
            <p:cNvSpPr/>
            <p:nvPr/>
          </p:nvSpPr>
          <p:spPr>
            <a:xfrm>
              <a:off x="3589657" y="2490493"/>
              <a:ext cx="207584" cy="146599"/>
            </a:xfrm>
            <a:custGeom>
              <a:avLst/>
              <a:gdLst/>
              <a:ahLst/>
              <a:cxnLst/>
              <a:rect l="l" t="t" r="r" b="b"/>
              <a:pathLst>
                <a:path w="3523" h="2488" extrusionOk="0">
                  <a:moveTo>
                    <a:pt x="3295" y="1"/>
                  </a:moveTo>
                  <a:cubicBezTo>
                    <a:pt x="3182" y="1"/>
                    <a:pt x="3068" y="77"/>
                    <a:pt x="3068" y="231"/>
                  </a:cubicBezTo>
                  <a:cubicBezTo>
                    <a:pt x="2941" y="1211"/>
                    <a:pt x="2132" y="1902"/>
                    <a:pt x="1186" y="1902"/>
                  </a:cubicBezTo>
                  <a:cubicBezTo>
                    <a:pt x="948" y="1902"/>
                    <a:pt x="701" y="1858"/>
                    <a:pt x="455" y="1764"/>
                  </a:cubicBezTo>
                  <a:cubicBezTo>
                    <a:pt x="148" y="1764"/>
                    <a:pt x="1" y="2230"/>
                    <a:pt x="308" y="2378"/>
                  </a:cubicBezTo>
                  <a:cubicBezTo>
                    <a:pt x="553" y="2452"/>
                    <a:pt x="798" y="2487"/>
                    <a:pt x="1037" y="2487"/>
                  </a:cubicBezTo>
                  <a:cubicBezTo>
                    <a:pt x="2296" y="2487"/>
                    <a:pt x="3398" y="1519"/>
                    <a:pt x="3522" y="231"/>
                  </a:cubicBezTo>
                  <a:cubicBezTo>
                    <a:pt x="3522" y="77"/>
                    <a:pt x="3409" y="1"/>
                    <a:pt x="3295"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19"/>
            <p:cNvSpPr/>
            <p:nvPr/>
          </p:nvSpPr>
          <p:spPr>
            <a:xfrm>
              <a:off x="3200007" y="2320798"/>
              <a:ext cx="201161" cy="498838"/>
            </a:xfrm>
            <a:custGeom>
              <a:avLst/>
              <a:gdLst/>
              <a:ahLst/>
              <a:cxnLst/>
              <a:rect l="l" t="t" r="r" b="b"/>
              <a:pathLst>
                <a:path w="3414" h="8466" extrusionOk="0">
                  <a:moveTo>
                    <a:pt x="301" y="1"/>
                  </a:moveTo>
                  <a:cubicBezTo>
                    <a:pt x="144" y="1"/>
                    <a:pt x="1" y="135"/>
                    <a:pt x="100" y="325"/>
                  </a:cubicBezTo>
                  <a:cubicBezTo>
                    <a:pt x="1020" y="2926"/>
                    <a:pt x="1940" y="5687"/>
                    <a:pt x="2860" y="8300"/>
                  </a:cubicBezTo>
                  <a:cubicBezTo>
                    <a:pt x="2916" y="8416"/>
                    <a:pt x="3017" y="8465"/>
                    <a:pt x="3113" y="8465"/>
                  </a:cubicBezTo>
                  <a:cubicBezTo>
                    <a:pt x="3271" y="8465"/>
                    <a:pt x="3414" y="8331"/>
                    <a:pt x="3314" y="8141"/>
                  </a:cubicBezTo>
                  <a:cubicBezTo>
                    <a:pt x="2394" y="5540"/>
                    <a:pt x="1474" y="2926"/>
                    <a:pt x="554" y="166"/>
                  </a:cubicBezTo>
                  <a:cubicBezTo>
                    <a:pt x="498" y="50"/>
                    <a:pt x="397" y="1"/>
                    <a:pt x="301"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19"/>
            <p:cNvSpPr/>
            <p:nvPr/>
          </p:nvSpPr>
          <p:spPr>
            <a:xfrm>
              <a:off x="3043216" y="2321859"/>
              <a:ext cx="361490" cy="505143"/>
            </a:xfrm>
            <a:custGeom>
              <a:avLst/>
              <a:gdLst/>
              <a:ahLst/>
              <a:cxnLst/>
              <a:rect l="l" t="t" r="r" b="b"/>
              <a:pathLst>
                <a:path w="6135" h="8573" extrusionOk="0">
                  <a:moveTo>
                    <a:pt x="2908" y="1"/>
                  </a:moveTo>
                  <a:cubicBezTo>
                    <a:pt x="1841" y="307"/>
                    <a:pt x="1227" y="1375"/>
                    <a:pt x="921" y="2295"/>
                  </a:cubicBezTo>
                  <a:cubicBezTo>
                    <a:pt x="307" y="3375"/>
                    <a:pt x="0" y="4601"/>
                    <a:pt x="307" y="5669"/>
                  </a:cubicBezTo>
                  <a:cubicBezTo>
                    <a:pt x="671" y="7762"/>
                    <a:pt x="2514" y="8572"/>
                    <a:pt x="4337" y="8572"/>
                  </a:cubicBezTo>
                  <a:cubicBezTo>
                    <a:pt x="4790" y="8572"/>
                    <a:pt x="5241" y="8522"/>
                    <a:pt x="5669" y="8429"/>
                  </a:cubicBezTo>
                  <a:cubicBezTo>
                    <a:pt x="6135" y="8429"/>
                    <a:pt x="5975" y="7975"/>
                    <a:pt x="5669" y="7975"/>
                  </a:cubicBezTo>
                  <a:cubicBezTo>
                    <a:pt x="5317" y="8030"/>
                    <a:pt x="4950" y="8060"/>
                    <a:pt x="4583" y="8060"/>
                  </a:cubicBezTo>
                  <a:cubicBezTo>
                    <a:pt x="2875" y="8060"/>
                    <a:pt x="1145" y="7410"/>
                    <a:pt x="761" y="5522"/>
                  </a:cubicBezTo>
                  <a:cubicBezTo>
                    <a:pt x="614" y="4442"/>
                    <a:pt x="921" y="3522"/>
                    <a:pt x="1375" y="2602"/>
                  </a:cubicBezTo>
                  <a:cubicBezTo>
                    <a:pt x="1681" y="1841"/>
                    <a:pt x="2147" y="761"/>
                    <a:pt x="2908" y="614"/>
                  </a:cubicBezTo>
                  <a:cubicBezTo>
                    <a:pt x="3215" y="455"/>
                    <a:pt x="3215" y="1"/>
                    <a:pt x="2908"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9"/>
            <p:cNvSpPr/>
            <p:nvPr/>
          </p:nvSpPr>
          <p:spPr>
            <a:xfrm>
              <a:off x="3106085" y="2381370"/>
              <a:ext cx="262500" cy="374276"/>
            </a:xfrm>
            <a:custGeom>
              <a:avLst/>
              <a:gdLst/>
              <a:ahLst/>
              <a:cxnLst/>
              <a:rect l="l" t="t" r="r" b="b"/>
              <a:pathLst>
                <a:path w="4455" h="6352" extrusionOk="0">
                  <a:moveTo>
                    <a:pt x="1861" y="1"/>
                  </a:moveTo>
                  <a:cubicBezTo>
                    <a:pt x="1795" y="1"/>
                    <a:pt x="1733" y="19"/>
                    <a:pt x="1694" y="58"/>
                  </a:cubicBezTo>
                  <a:cubicBezTo>
                    <a:pt x="774" y="1444"/>
                    <a:pt x="1" y="2978"/>
                    <a:pt x="614" y="4512"/>
                  </a:cubicBezTo>
                  <a:cubicBezTo>
                    <a:pt x="1228" y="5886"/>
                    <a:pt x="2921" y="6192"/>
                    <a:pt x="4148" y="6352"/>
                  </a:cubicBezTo>
                  <a:cubicBezTo>
                    <a:pt x="4454" y="6352"/>
                    <a:pt x="4454" y="5886"/>
                    <a:pt x="4148" y="5738"/>
                  </a:cubicBezTo>
                  <a:cubicBezTo>
                    <a:pt x="3068" y="5579"/>
                    <a:pt x="1534" y="5432"/>
                    <a:pt x="1080" y="4045"/>
                  </a:cubicBezTo>
                  <a:cubicBezTo>
                    <a:pt x="614" y="2819"/>
                    <a:pt x="1387" y="1444"/>
                    <a:pt x="2148" y="365"/>
                  </a:cubicBezTo>
                  <a:cubicBezTo>
                    <a:pt x="2265" y="140"/>
                    <a:pt x="2045" y="1"/>
                    <a:pt x="1861"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9"/>
            <p:cNvSpPr/>
            <p:nvPr/>
          </p:nvSpPr>
          <p:spPr>
            <a:xfrm>
              <a:off x="3156346" y="2445830"/>
              <a:ext cx="202811" cy="238931"/>
            </a:xfrm>
            <a:custGeom>
              <a:avLst/>
              <a:gdLst/>
              <a:ahLst/>
              <a:cxnLst/>
              <a:rect l="l" t="t" r="r" b="b"/>
              <a:pathLst>
                <a:path w="3442" h="4055" extrusionOk="0">
                  <a:moveTo>
                    <a:pt x="1565" y="0"/>
                  </a:moveTo>
                  <a:cubicBezTo>
                    <a:pt x="1521" y="0"/>
                    <a:pt x="1482" y="14"/>
                    <a:pt x="1454" y="44"/>
                  </a:cubicBezTo>
                  <a:cubicBezTo>
                    <a:pt x="0" y="1498"/>
                    <a:pt x="884" y="4055"/>
                    <a:pt x="2810" y="4055"/>
                  </a:cubicBezTo>
                  <a:cubicBezTo>
                    <a:pt x="2915" y="4055"/>
                    <a:pt x="3024" y="4047"/>
                    <a:pt x="3135" y="4031"/>
                  </a:cubicBezTo>
                  <a:cubicBezTo>
                    <a:pt x="3442" y="4031"/>
                    <a:pt x="3442" y="3565"/>
                    <a:pt x="3135" y="3565"/>
                  </a:cubicBezTo>
                  <a:cubicBezTo>
                    <a:pt x="3075" y="3570"/>
                    <a:pt x="3017" y="3573"/>
                    <a:pt x="2959" y="3573"/>
                  </a:cubicBezTo>
                  <a:cubicBezTo>
                    <a:pt x="1392" y="3573"/>
                    <a:pt x="578" y="1539"/>
                    <a:pt x="1761" y="498"/>
                  </a:cubicBezTo>
                  <a:cubicBezTo>
                    <a:pt x="2010" y="249"/>
                    <a:pt x="1750" y="0"/>
                    <a:pt x="1565"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6" name="Google Shape;436;p19"/>
          <p:cNvGrpSpPr/>
          <p:nvPr/>
        </p:nvGrpSpPr>
        <p:grpSpPr>
          <a:xfrm>
            <a:off x="890940" y="1576808"/>
            <a:ext cx="740159" cy="626159"/>
            <a:chOff x="1164309" y="2261338"/>
            <a:chExt cx="740159" cy="626159"/>
          </a:xfrm>
        </p:grpSpPr>
        <p:sp>
          <p:nvSpPr>
            <p:cNvPr id="437" name="Google Shape;437;p19"/>
            <p:cNvSpPr/>
            <p:nvPr/>
          </p:nvSpPr>
          <p:spPr>
            <a:xfrm>
              <a:off x="1211568" y="2261338"/>
              <a:ext cx="603441" cy="468083"/>
            </a:xfrm>
            <a:custGeom>
              <a:avLst/>
              <a:gdLst/>
              <a:ahLst/>
              <a:cxnLst/>
              <a:rect l="l" t="t" r="r" b="b"/>
              <a:pathLst>
                <a:path w="13624" h="10568" extrusionOk="0">
                  <a:moveTo>
                    <a:pt x="8924" y="0"/>
                  </a:moveTo>
                  <a:cubicBezTo>
                    <a:pt x="7187" y="0"/>
                    <a:pt x="5457" y="500"/>
                    <a:pt x="3988" y="1480"/>
                  </a:cubicBezTo>
                  <a:cubicBezTo>
                    <a:pt x="1387" y="3479"/>
                    <a:pt x="0" y="6853"/>
                    <a:pt x="307" y="10227"/>
                  </a:cubicBezTo>
                  <a:cubicBezTo>
                    <a:pt x="307" y="10454"/>
                    <a:pt x="500" y="10568"/>
                    <a:pt x="694" y="10568"/>
                  </a:cubicBezTo>
                  <a:cubicBezTo>
                    <a:pt x="887" y="10568"/>
                    <a:pt x="1080" y="10454"/>
                    <a:pt x="1080" y="10227"/>
                  </a:cubicBezTo>
                  <a:cubicBezTo>
                    <a:pt x="773" y="7160"/>
                    <a:pt x="2000" y="3933"/>
                    <a:pt x="4454" y="2253"/>
                  </a:cubicBezTo>
                  <a:cubicBezTo>
                    <a:pt x="5762" y="1272"/>
                    <a:pt x="7331" y="768"/>
                    <a:pt x="8905" y="768"/>
                  </a:cubicBezTo>
                  <a:cubicBezTo>
                    <a:pt x="10284" y="768"/>
                    <a:pt x="11668" y="1155"/>
                    <a:pt x="12883" y="1946"/>
                  </a:cubicBezTo>
                  <a:cubicBezTo>
                    <a:pt x="12931" y="1961"/>
                    <a:pt x="12978" y="1968"/>
                    <a:pt x="13023" y="1968"/>
                  </a:cubicBezTo>
                  <a:cubicBezTo>
                    <a:pt x="13406" y="1968"/>
                    <a:pt x="13623" y="1448"/>
                    <a:pt x="13349" y="1173"/>
                  </a:cubicBezTo>
                  <a:cubicBezTo>
                    <a:pt x="11983" y="387"/>
                    <a:pt x="10450" y="0"/>
                    <a:pt x="892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19"/>
            <p:cNvSpPr/>
            <p:nvPr/>
          </p:nvSpPr>
          <p:spPr>
            <a:xfrm>
              <a:off x="1164309" y="2706822"/>
              <a:ext cx="155998" cy="138458"/>
            </a:xfrm>
            <a:custGeom>
              <a:avLst/>
              <a:gdLst/>
              <a:ahLst/>
              <a:cxnLst/>
              <a:rect l="l" t="t" r="r" b="b"/>
              <a:pathLst>
                <a:path w="3522" h="3126" extrusionOk="0">
                  <a:moveTo>
                    <a:pt x="1568" y="0"/>
                  </a:moveTo>
                  <a:cubicBezTo>
                    <a:pt x="1463" y="0"/>
                    <a:pt x="1345" y="48"/>
                    <a:pt x="1227" y="169"/>
                  </a:cubicBezTo>
                  <a:cubicBezTo>
                    <a:pt x="614" y="623"/>
                    <a:pt x="0" y="1543"/>
                    <a:pt x="454" y="2463"/>
                  </a:cubicBezTo>
                  <a:cubicBezTo>
                    <a:pt x="734" y="3015"/>
                    <a:pt x="1340" y="3126"/>
                    <a:pt x="1948" y="3126"/>
                  </a:cubicBezTo>
                  <a:cubicBezTo>
                    <a:pt x="2353" y="3126"/>
                    <a:pt x="2758" y="3077"/>
                    <a:pt x="3067" y="3077"/>
                  </a:cubicBezTo>
                  <a:cubicBezTo>
                    <a:pt x="3521" y="3077"/>
                    <a:pt x="3521" y="2316"/>
                    <a:pt x="3067" y="2316"/>
                  </a:cubicBezTo>
                  <a:lnTo>
                    <a:pt x="2147" y="2316"/>
                  </a:lnTo>
                  <a:cubicBezTo>
                    <a:pt x="1840" y="2316"/>
                    <a:pt x="1374" y="2316"/>
                    <a:pt x="1227" y="2157"/>
                  </a:cubicBezTo>
                  <a:cubicBezTo>
                    <a:pt x="761" y="1543"/>
                    <a:pt x="1534" y="930"/>
                    <a:pt x="1840" y="623"/>
                  </a:cubicBezTo>
                  <a:cubicBezTo>
                    <a:pt x="2068" y="396"/>
                    <a:pt x="1871" y="0"/>
                    <a:pt x="1568"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9"/>
            <p:cNvSpPr/>
            <p:nvPr/>
          </p:nvSpPr>
          <p:spPr>
            <a:xfrm>
              <a:off x="1276810" y="2435802"/>
              <a:ext cx="586876" cy="451695"/>
            </a:xfrm>
            <a:custGeom>
              <a:avLst/>
              <a:gdLst/>
              <a:ahLst/>
              <a:cxnLst/>
              <a:rect l="l" t="t" r="r" b="b"/>
              <a:pathLst>
                <a:path w="13250" h="10198" extrusionOk="0">
                  <a:moveTo>
                    <a:pt x="12563" y="0"/>
                  </a:moveTo>
                  <a:cubicBezTo>
                    <a:pt x="12373" y="0"/>
                    <a:pt x="12183" y="154"/>
                    <a:pt x="12183" y="461"/>
                  </a:cubicBezTo>
                  <a:cubicBezTo>
                    <a:pt x="12330" y="1687"/>
                    <a:pt x="12489" y="3221"/>
                    <a:pt x="12023" y="4595"/>
                  </a:cubicBezTo>
                  <a:cubicBezTo>
                    <a:pt x="11569" y="6129"/>
                    <a:pt x="10342" y="6902"/>
                    <a:pt x="8809" y="7662"/>
                  </a:cubicBezTo>
                  <a:cubicBezTo>
                    <a:pt x="7206" y="8568"/>
                    <a:pt x="5341" y="9405"/>
                    <a:pt x="3512" y="9405"/>
                  </a:cubicBezTo>
                  <a:cubicBezTo>
                    <a:pt x="2541" y="9405"/>
                    <a:pt x="1581" y="9169"/>
                    <a:pt x="674" y="8582"/>
                  </a:cubicBezTo>
                  <a:cubicBezTo>
                    <a:pt x="616" y="8524"/>
                    <a:pt x="552" y="8499"/>
                    <a:pt x="490" y="8499"/>
                  </a:cubicBezTo>
                  <a:cubicBezTo>
                    <a:pt x="227" y="8499"/>
                    <a:pt x="1" y="8948"/>
                    <a:pt x="368" y="9196"/>
                  </a:cubicBezTo>
                  <a:cubicBezTo>
                    <a:pt x="1363" y="9917"/>
                    <a:pt x="2438" y="10198"/>
                    <a:pt x="3535" y="10198"/>
                  </a:cubicBezTo>
                  <a:cubicBezTo>
                    <a:pt x="5481" y="10198"/>
                    <a:pt x="7497" y="9314"/>
                    <a:pt x="9263" y="8435"/>
                  </a:cubicBezTo>
                  <a:cubicBezTo>
                    <a:pt x="10649" y="7662"/>
                    <a:pt x="11876" y="6902"/>
                    <a:pt x="12489" y="5368"/>
                  </a:cubicBezTo>
                  <a:cubicBezTo>
                    <a:pt x="13250" y="3834"/>
                    <a:pt x="13103" y="1994"/>
                    <a:pt x="12943" y="461"/>
                  </a:cubicBezTo>
                  <a:cubicBezTo>
                    <a:pt x="12943" y="154"/>
                    <a:pt x="12753" y="0"/>
                    <a:pt x="12563"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9"/>
            <p:cNvSpPr/>
            <p:nvPr/>
          </p:nvSpPr>
          <p:spPr>
            <a:xfrm>
              <a:off x="1765302" y="2310103"/>
              <a:ext cx="139167" cy="156353"/>
            </a:xfrm>
            <a:custGeom>
              <a:avLst/>
              <a:gdLst/>
              <a:ahLst/>
              <a:cxnLst/>
              <a:rect l="l" t="t" r="r" b="b"/>
              <a:pathLst>
                <a:path w="3142" h="3530" extrusionOk="0">
                  <a:moveTo>
                    <a:pt x="624" y="1"/>
                  </a:moveTo>
                  <a:cubicBezTo>
                    <a:pt x="257" y="1"/>
                    <a:pt x="1" y="562"/>
                    <a:pt x="381" y="685"/>
                  </a:cubicBezTo>
                  <a:cubicBezTo>
                    <a:pt x="687" y="845"/>
                    <a:pt x="847" y="992"/>
                    <a:pt x="1154" y="992"/>
                  </a:cubicBezTo>
                  <a:cubicBezTo>
                    <a:pt x="1274" y="992"/>
                    <a:pt x="1418" y="969"/>
                    <a:pt x="1557" y="969"/>
                  </a:cubicBezTo>
                  <a:cubicBezTo>
                    <a:pt x="1772" y="969"/>
                    <a:pt x="1977" y="1023"/>
                    <a:pt x="2074" y="1299"/>
                  </a:cubicBezTo>
                  <a:cubicBezTo>
                    <a:pt x="2380" y="1912"/>
                    <a:pt x="1607" y="2526"/>
                    <a:pt x="1154" y="2832"/>
                  </a:cubicBezTo>
                  <a:cubicBezTo>
                    <a:pt x="905" y="3080"/>
                    <a:pt x="1259" y="3529"/>
                    <a:pt x="1566" y="3529"/>
                  </a:cubicBezTo>
                  <a:cubicBezTo>
                    <a:pt x="1639" y="3529"/>
                    <a:pt x="1708" y="3504"/>
                    <a:pt x="1767" y="3446"/>
                  </a:cubicBezTo>
                  <a:cubicBezTo>
                    <a:pt x="2380" y="2832"/>
                    <a:pt x="3141" y="2219"/>
                    <a:pt x="2834" y="1152"/>
                  </a:cubicBezTo>
                  <a:cubicBezTo>
                    <a:pt x="2834" y="845"/>
                    <a:pt x="2528" y="538"/>
                    <a:pt x="2221" y="379"/>
                  </a:cubicBezTo>
                  <a:cubicBezTo>
                    <a:pt x="1994" y="225"/>
                    <a:pt x="1764" y="225"/>
                    <a:pt x="1534" y="225"/>
                  </a:cubicBezTo>
                  <a:cubicBezTo>
                    <a:pt x="1304" y="225"/>
                    <a:pt x="1074" y="225"/>
                    <a:pt x="847" y="72"/>
                  </a:cubicBezTo>
                  <a:cubicBezTo>
                    <a:pt x="771" y="22"/>
                    <a:pt x="695" y="1"/>
                    <a:pt x="624"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9"/>
            <p:cNvSpPr/>
            <p:nvPr/>
          </p:nvSpPr>
          <p:spPr>
            <a:xfrm>
              <a:off x="1593273" y="2479695"/>
              <a:ext cx="188908" cy="290692"/>
            </a:xfrm>
            <a:custGeom>
              <a:avLst/>
              <a:gdLst/>
              <a:ahLst/>
              <a:cxnLst/>
              <a:rect l="l" t="t" r="r" b="b"/>
              <a:pathLst>
                <a:path w="4265" h="6563" extrusionOk="0">
                  <a:moveTo>
                    <a:pt x="4111" y="0"/>
                  </a:moveTo>
                  <a:cubicBezTo>
                    <a:pt x="4035" y="0"/>
                    <a:pt x="3958" y="77"/>
                    <a:pt x="3958" y="230"/>
                  </a:cubicBezTo>
                  <a:cubicBezTo>
                    <a:pt x="3811" y="2537"/>
                    <a:pt x="2118" y="5138"/>
                    <a:pt x="130" y="6217"/>
                  </a:cubicBezTo>
                  <a:cubicBezTo>
                    <a:pt x="0" y="6337"/>
                    <a:pt x="82" y="6563"/>
                    <a:pt x="196" y="6563"/>
                  </a:cubicBezTo>
                  <a:cubicBezTo>
                    <a:pt x="222" y="6563"/>
                    <a:pt x="250" y="6551"/>
                    <a:pt x="277" y="6524"/>
                  </a:cubicBezTo>
                  <a:cubicBezTo>
                    <a:pt x="2424" y="5444"/>
                    <a:pt x="4265" y="2684"/>
                    <a:pt x="4265" y="230"/>
                  </a:cubicBezTo>
                  <a:cubicBezTo>
                    <a:pt x="4265" y="77"/>
                    <a:pt x="4188" y="0"/>
                    <a:pt x="4111"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19"/>
            <p:cNvSpPr/>
            <p:nvPr/>
          </p:nvSpPr>
          <p:spPr>
            <a:xfrm>
              <a:off x="1469700" y="2780258"/>
              <a:ext cx="99525" cy="42742"/>
            </a:xfrm>
            <a:custGeom>
              <a:avLst/>
              <a:gdLst/>
              <a:ahLst/>
              <a:cxnLst/>
              <a:rect l="l" t="t" r="r" b="b"/>
              <a:pathLst>
                <a:path w="2247" h="965" extrusionOk="0">
                  <a:moveTo>
                    <a:pt x="1946" y="0"/>
                  </a:moveTo>
                  <a:cubicBezTo>
                    <a:pt x="1909" y="0"/>
                    <a:pt x="1872" y="13"/>
                    <a:pt x="1840" y="45"/>
                  </a:cubicBezTo>
                  <a:cubicBezTo>
                    <a:pt x="1386" y="192"/>
                    <a:pt x="773" y="499"/>
                    <a:pt x="307" y="658"/>
                  </a:cubicBezTo>
                  <a:cubicBezTo>
                    <a:pt x="0" y="658"/>
                    <a:pt x="160" y="965"/>
                    <a:pt x="307" y="965"/>
                  </a:cubicBezTo>
                  <a:cubicBezTo>
                    <a:pt x="920" y="805"/>
                    <a:pt x="1534" y="499"/>
                    <a:pt x="2000" y="351"/>
                  </a:cubicBezTo>
                  <a:cubicBezTo>
                    <a:pt x="2246" y="223"/>
                    <a:pt x="2097" y="0"/>
                    <a:pt x="1946"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9"/>
            <p:cNvSpPr/>
            <p:nvPr/>
          </p:nvSpPr>
          <p:spPr>
            <a:xfrm>
              <a:off x="1401756" y="2578421"/>
              <a:ext cx="27196" cy="20153"/>
            </a:xfrm>
            <a:custGeom>
              <a:avLst/>
              <a:gdLst/>
              <a:ahLst/>
              <a:cxnLst/>
              <a:rect l="l" t="t" r="r" b="b"/>
              <a:pathLst>
                <a:path w="614" h="455" extrusionOk="0">
                  <a:moveTo>
                    <a:pt x="307" y="1"/>
                  </a:moveTo>
                  <a:cubicBezTo>
                    <a:pt x="1" y="1"/>
                    <a:pt x="1" y="455"/>
                    <a:pt x="307" y="455"/>
                  </a:cubicBezTo>
                  <a:cubicBezTo>
                    <a:pt x="614" y="455"/>
                    <a:pt x="614" y="1"/>
                    <a:pt x="307"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9"/>
            <p:cNvSpPr/>
            <p:nvPr/>
          </p:nvSpPr>
          <p:spPr>
            <a:xfrm>
              <a:off x="1401756" y="2680070"/>
              <a:ext cx="34282" cy="27196"/>
            </a:xfrm>
            <a:custGeom>
              <a:avLst/>
              <a:gdLst/>
              <a:ahLst/>
              <a:cxnLst/>
              <a:rect l="l" t="t" r="r" b="b"/>
              <a:pathLst>
                <a:path w="774" h="614" extrusionOk="0">
                  <a:moveTo>
                    <a:pt x="467" y="0"/>
                  </a:moveTo>
                  <a:cubicBezTo>
                    <a:pt x="1" y="0"/>
                    <a:pt x="1" y="614"/>
                    <a:pt x="467" y="614"/>
                  </a:cubicBezTo>
                  <a:cubicBezTo>
                    <a:pt x="773" y="614"/>
                    <a:pt x="773" y="0"/>
                    <a:pt x="467"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9"/>
            <p:cNvSpPr/>
            <p:nvPr/>
          </p:nvSpPr>
          <p:spPr>
            <a:xfrm>
              <a:off x="1320260" y="2619213"/>
              <a:ext cx="34282" cy="20153"/>
            </a:xfrm>
            <a:custGeom>
              <a:avLst/>
              <a:gdLst/>
              <a:ahLst/>
              <a:cxnLst/>
              <a:rect l="l" t="t" r="r" b="b"/>
              <a:pathLst>
                <a:path w="774" h="455" extrusionOk="0">
                  <a:moveTo>
                    <a:pt x="466" y="0"/>
                  </a:moveTo>
                  <a:cubicBezTo>
                    <a:pt x="0" y="0"/>
                    <a:pt x="0" y="454"/>
                    <a:pt x="466" y="454"/>
                  </a:cubicBezTo>
                  <a:cubicBezTo>
                    <a:pt x="773" y="454"/>
                    <a:pt x="773" y="0"/>
                    <a:pt x="466"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9"/>
            <p:cNvSpPr/>
            <p:nvPr/>
          </p:nvSpPr>
          <p:spPr>
            <a:xfrm>
              <a:off x="1490340" y="2605616"/>
              <a:ext cx="27196" cy="20153"/>
            </a:xfrm>
            <a:custGeom>
              <a:avLst/>
              <a:gdLst/>
              <a:ahLst/>
              <a:cxnLst/>
              <a:rect l="l" t="t" r="r" b="b"/>
              <a:pathLst>
                <a:path w="614" h="455" extrusionOk="0">
                  <a:moveTo>
                    <a:pt x="307" y="0"/>
                  </a:moveTo>
                  <a:cubicBezTo>
                    <a:pt x="0" y="0"/>
                    <a:pt x="0" y="454"/>
                    <a:pt x="307" y="454"/>
                  </a:cubicBezTo>
                  <a:cubicBezTo>
                    <a:pt x="614" y="454"/>
                    <a:pt x="614" y="0"/>
                    <a:pt x="307"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9"/>
            <p:cNvSpPr/>
            <p:nvPr/>
          </p:nvSpPr>
          <p:spPr>
            <a:xfrm>
              <a:off x="1415354" y="2483327"/>
              <a:ext cx="34282" cy="27240"/>
            </a:xfrm>
            <a:custGeom>
              <a:avLst/>
              <a:gdLst/>
              <a:ahLst/>
              <a:cxnLst/>
              <a:rect l="l" t="t" r="r" b="b"/>
              <a:pathLst>
                <a:path w="774" h="615" extrusionOk="0">
                  <a:moveTo>
                    <a:pt x="307" y="1"/>
                  </a:moveTo>
                  <a:cubicBezTo>
                    <a:pt x="0" y="1"/>
                    <a:pt x="0" y="614"/>
                    <a:pt x="307" y="614"/>
                  </a:cubicBezTo>
                  <a:cubicBezTo>
                    <a:pt x="773" y="614"/>
                    <a:pt x="773" y="1"/>
                    <a:pt x="307"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8" name="Google Shape;448;p19"/>
          <p:cNvSpPr txBox="1"/>
          <p:nvPr/>
        </p:nvSpPr>
        <p:spPr>
          <a:xfrm>
            <a:off x="464820" y="2495458"/>
            <a:ext cx="15924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FFC95C"/>
                </a:solidFill>
                <a:latin typeface="Fira Sans Extra Condensed Medium"/>
                <a:ea typeface="Fira Sans Extra Condensed Medium"/>
                <a:cs typeface="Fira Sans Extra Condensed Medium"/>
                <a:sym typeface="Fira Sans Extra Condensed Medium"/>
              </a:rPr>
              <a:t>Tìm kiế</a:t>
            </a:r>
            <a:r>
              <a:rPr lang="vi-VN" sz="1700">
                <a:solidFill>
                  <a:srgbClr val="FFC95C"/>
                </a:solidFill>
                <a:latin typeface="Fira Sans Extra Condensed Medium"/>
                <a:ea typeface="Fira Sans Extra Condensed Medium"/>
                <a:cs typeface="Fira Sans Extra Condensed Medium"/>
                <a:sym typeface="Fira Sans Extra Condensed Medium"/>
              </a:rPr>
              <a:t>m</a:t>
            </a:r>
            <a:endParaRPr lang="vi-VN" sz="1700">
              <a:solidFill>
                <a:srgbClr val="FFC95C"/>
              </a:solidFill>
              <a:latin typeface="Fira Sans Extra Condensed Medium"/>
              <a:ea typeface="Fira Sans Extra Condensed Medium"/>
              <a:cs typeface="Fira Sans Extra Condensed Medium"/>
              <a:sym typeface="Fira Sans Extra Condensed Medium"/>
            </a:endParaRPr>
          </a:p>
        </p:txBody>
      </p:sp>
      <p:sp>
        <p:nvSpPr>
          <p:cNvPr id="449" name="Google Shape;449;p19"/>
          <p:cNvSpPr txBox="1"/>
          <p:nvPr/>
        </p:nvSpPr>
        <p:spPr>
          <a:xfrm>
            <a:off x="2702420" y="2495458"/>
            <a:ext cx="15924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F8805A"/>
                </a:solidFill>
                <a:latin typeface="Fira Sans Extra Condensed Medium"/>
                <a:ea typeface="Fira Sans Extra Condensed Medium"/>
                <a:cs typeface="Fira Sans Extra Condensed Medium"/>
                <a:sym typeface="Fira Sans Extra Condensed Medium"/>
              </a:rPr>
              <a:t>Quản </a:t>
            </a:r>
            <a:r>
              <a:rPr lang="vi-VN" sz="1700">
                <a:solidFill>
                  <a:srgbClr val="F8805A"/>
                </a:solidFill>
                <a:latin typeface="Fira Sans Extra Condensed Medium"/>
                <a:ea typeface="Fira Sans Extra Condensed Medium"/>
                <a:cs typeface="Fira Sans Extra Condensed Medium"/>
                <a:sym typeface="Fira Sans Extra Condensed Medium"/>
              </a:rPr>
              <a:t>lý</a:t>
            </a:r>
            <a:endParaRPr lang="vi-VN" sz="1700">
              <a:solidFill>
                <a:srgbClr val="F8805A"/>
              </a:solidFill>
              <a:latin typeface="Fira Sans Extra Condensed Medium"/>
              <a:ea typeface="Fira Sans Extra Condensed Medium"/>
              <a:cs typeface="Fira Sans Extra Condensed Medium"/>
              <a:sym typeface="Fira Sans Extra Condensed Medium"/>
            </a:endParaRPr>
          </a:p>
        </p:txBody>
      </p:sp>
      <p:sp>
        <p:nvSpPr>
          <p:cNvPr id="450" name="Google Shape;450;p19"/>
          <p:cNvSpPr txBox="1"/>
          <p:nvPr/>
        </p:nvSpPr>
        <p:spPr>
          <a:xfrm>
            <a:off x="4940020" y="2495458"/>
            <a:ext cx="15924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B80D57"/>
                </a:solidFill>
                <a:latin typeface="Fira Sans Extra Condensed Medium"/>
                <a:ea typeface="Fira Sans Extra Condensed Medium"/>
                <a:cs typeface="Fira Sans Extra Condensed Medium"/>
                <a:sym typeface="Fira Sans Extra Condensed Medium"/>
              </a:rPr>
              <a:t>Giỏ </a:t>
            </a:r>
            <a:r>
              <a:rPr lang="vi-VN" sz="1700">
                <a:solidFill>
                  <a:srgbClr val="B80D57"/>
                </a:solidFill>
                <a:latin typeface="Fira Sans Extra Condensed Medium"/>
                <a:ea typeface="Fira Sans Extra Condensed Medium"/>
                <a:cs typeface="Fira Sans Extra Condensed Medium"/>
                <a:sym typeface="Fira Sans Extra Condensed Medium"/>
              </a:rPr>
              <a:t>hàng</a:t>
            </a:r>
            <a:endParaRPr lang="vi-VN" sz="1700">
              <a:solidFill>
                <a:srgbClr val="B80D57"/>
              </a:solidFill>
              <a:latin typeface="Fira Sans Extra Condensed Medium"/>
              <a:ea typeface="Fira Sans Extra Condensed Medium"/>
              <a:cs typeface="Fira Sans Extra Condensed Medium"/>
              <a:sym typeface="Fira Sans Extra Condensed Medium"/>
            </a:endParaRPr>
          </a:p>
        </p:txBody>
      </p:sp>
      <p:sp>
        <p:nvSpPr>
          <p:cNvPr id="454" name="Google Shape;454;p19"/>
          <p:cNvSpPr txBox="1"/>
          <p:nvPr/>
        </p:nvSpPr>
        <p:spPr>
          <a:xfrm>
            <a:off x="7101840" y="2495550"/>
            <a:ext cx="1782445" cy="3771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721B65"/>
                </a:solidFill>
                <a:latin typeface="Fira Sans Extra Condensed Medium"/>
                <a:ea typeface="Fira Sans Extra Condensed Medium"/>
                <a:cs typeface="Fira Sans Extra Condensed Medium"/>
                <a:sym typeface="Fira Sans Extra Condensed Medium"/>
              </a:rPr>
              <a:t>Mục ưa </a:t>
            </a:r>
            <a:r>
              <a:rPr lang="vi-VN" sz="1700">
                <a:solidFill>
                  <a:srgbClr val="721B65"/>
                </a:solidFill>
                <a:latin typeface="Fira Sans Extra Condensed Medium"/>
                <a:ea typeface="Fira Sans Extra Condensed Medium"/>
                <a:cs typeface="Fira Sans Extra Condensed Medium"/>
                <a:sym typeface="Fira Sans Extra Condensed Medium"/>
              </a:rPr>
              <a:t>thích</a:t>
            </a:r>
            <a:endParaRPr lang="vi-VN" sz="1700">
              <a:solidFill>
                <a:srgbClr val="721B65"/>
              </a:solidFill>
              <a:latin typeface="Fira Sans Extra Condensed Medium"/>
              <a:ea typeface="Fira Sans Extra Condensed Medium"/>
              <a:cs typeface="Fira Sans Extra Condensed Medium"/>
              <a:sym typeface="Fira Sans Extra Condensed Medium"/>
            </a:endParaRPr>
          </a:p>
        </p:txBody>
      </p:sp>
      <p:sp>
        <p:nvSpPr>
          <p:cNvPr id="456" name="Google Shape;456;p19"/>
          <p:cNvSpPr/>
          <p:nvPr/>
        </p:nvSpPr>
        <p:spPr>
          <a:xfrm>
            <a:off x="7844241" y="4444354"/>
            <a:ext cx="92717" cy="69540"/>
          </a:xfrm>
          <a:custGeom>
            <a:avLst/>
            <a:gdLst/>
            <a:ahLst/>
            <a:cxnLst/>
            <a:rect l="l" t="t" r="r" b="b"/>
            <a:pathLst>
              <a:path w="1228" h="921" extrusionOk="0">
                <a:moveTo>
                  <a:pt x="614" y="1"/>
                </a:moveTo>
                <a:cubicBezTo>
                  <a:pt x="1" y="1"/>
                  <a:pt x="1" y="921"/>
                  <a:pt x="614" y="921"/>
                </a:cubicBezTo>
                <a:cubicBezTo>
                  <a:pt x="1228" y="921"/>
                  <a:pt x="1228" y="1"/>
                  <a:pt x="614"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9"/>
          <p:cNvSpPr/>
          <p:nvPr/>
        </p:nvSpPr>
        <p:spPr>
          <a:xfrm>
            <a:off x="1113531" y="4459590"/>
            <a:ext cx="81618" cy="92645"/>
          </a:xfrm>
          <a:custGeom>
            <a:avLst/>
            <a:gdLst/>
            <a:ahLst/>
            <a:cxnLst/>
            <a:rect l="l" t="t" r="r" b="b"/>
            <a:pathLst>
              <a:path w="1081" h="1227" extrusionOk="0">
                <a:moveTo>
                  <a:pt x="614" y="0"/>
                </a:moveTo>
                <a:cubicBezTo>
                  <a:pt x="307" y="0"/>
                  <a:pt x="0" y="307"/>
                  <a:pt x="0" y="613"/>
                </a:cubicBezTo>
                <a:cubicBezTo>
                  <a:pt x="0" y="920"/>
                  <a:pt x="307" y="1227"/>
                  <a:pt x="614" y="1227"/>
                </a:cubicBezTo>
                <a:cubicBezTo>
                  <a:pt x="773" y="1227"/>
                  <a:pt x="1080" y="920"/>
                  <a:pt x="1080" y="613"/>
                </a:cubicBezTo>
                <a:cubicBezTo>
                  <a:pt x="1080" y="307"/>
                  <a:pt x="773" y="0"/>
                  <a:pt x="614"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9"/>
          <p:cNvSpPr/>
          <p:nvPr/>
        </p:nvSpPr>
        <p:spPr>
          <a:xfrm>
            <a:off x="3439092" y="4444359"/>
            <a:ext cx="103816" cy="81621"/>
          </a:xfrm>
          <a:custGeom>
            <a:avLst/>
            <a:gdLst/>
            <a:ahLst/>
            <a:cxnLst/>
            <a:rect l="l" t="t" r="r" b="b"/>
            <a:pathLst>
              <a:path w="1375" h="1081" extrusionOk="0">
                <a:moveTo>
                  <a:pt x="614" y="1"/>
                </a:moveTo>
                <a:cubicBezTo>
                  <a:pt x="1" y="1"/>
                  <a:pt x="1" y="1081"/>
                  <a:pt x="614" y="1081"/>
                </a:cubicBezTo>
                <a:cubicBezTo>
                  <a:pt x="1375" y="1081"/>
                  <a:pt x="1375" y="1"/>
                  <a:pt x="614"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9"/>
          <p:cNvSpPr/>
          <p:nvPr/>
        </p:nvSpPr>
        <p:spPr>
          <a:xfrm>
            <a:off x="5682241" y="4444360"/>
            <a:ext cx="92717" cy="69540"/>
          </a:xfrm>
          <a:custGeom>
            <a:avLst/>
            <a:gdLst/>
            <a:ahLst/>
            <a:cxnLst/>
            <a:rect l="l" t="t" r="r" b="b"/>
            <a:pathLst>
              <a:path w="1228" h="921" extrusionOk="0">
                <a:moveTo>
                  <a:pt x="614" y="0"/>
                </a:moveTo>
                <a:cubicBezTo>
                  <a:pt x="307" y="0"/>
                  <a:pt x="1" y="148"/>
                  <a:pt x="1" y="454"/>
                </a:cubicBezTo>
                <a:cubicBezTo>
                  <a:pt x="1" y="761"/>
                  <a:pt x="307" y="921"/>
                  <a:pt x="614" y="921"/>
                </a:cubicBezTo>
                <a:lnTo>
                  <a:pt x="761" y="921"/>
                </a:lnTo>
                <a:cubicBezTo>
                  <a:pt x="921" y="921"/>
                  <a:pt x="1227" y="761"/>
                  <a:pt x="1227" y="454"/>
                </a:cubicBezTo>
                <a:cubicBezTo>
                  <a:pt x="1227" y="148"/>
                  <a:pt x="921" y="0"/>
                  <a:pt x="761"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0" name="Google Shape;460;p19"/>
          <p:cNvGrpSpPr/>
          <p:nvPr/>
        </p:nvGrpSpPr>
        <p:grpSpPr>
          <a:xfrm>
            <a:off x="1563005" y="2078914"/>
            <a:ext cx="144526" cy="124062"/>
            <a:chOff x="1555375" y="2750575"/>
            <a:chExt cx="226176" cy="194149"/>
          </a:xfrm>
        </p:grpSpPr>
        <p:sp>
          <p:nvSpPr>
            <p:cNvPr id="461" name="Google Shape;461;p19"/>
            <p:cNvSpPr/>
            <p:nvPr/>
          </p:nvSpPr>
          <p:spPr>
            <a:xfrm>
              <a:off x="1555375" y="2750575"/>
              <a:ext cx="161716" cy="162341"/>
            </a:xfrm>
            <a:custGeom>
              <a:avLst/>
              <a:gdLst/>
              <a:ahLst/>
              <a:cxnLst/>
              <a:rect l="l" t="t" r="r" b="b"/>
              <a:pathLst>
                <a:path w="2308" h="2317" extrusionOk="0">
                  <a:moveTo>
                    <a:pt x="1996" y="1"/>
                  </a:moveTo>
                  <a:cubicBezTo>
                    <a:pt x="1911" y="1"/>
                    <a:pt x="1841" y="51"/>
                    <a:pt x="1841" y="170"/>
                  </a:cubicBezTo>
                  <a:cubicBezTo>
                    <a:pt x="1694" y="930"/>
                    <a:pt x="1080" y="1703"/>
                    <a:pt x="308" y="1851"/>
                  </a:cubicBezTo>
                  <a:cubicBezTo>
                    <a:pt x="1" y="1851"/>
                    <a:pt x="1" y="2317"/>
                    <a:pt x="467" y="2317"/>
                  </a:cubicBezTo>
                  <a:cubicBezTo>
                    <a:pt x="1387" y="2157"/>
                    <a:pt x="2148" y="1237"/>
                    <a:pt x="2307" y="317"/>
                  </a:cubicBezTo>
                  <a:cubicBezTo>
                    <a:pt x="2307" y="129"/>
                    <a:pt x="2132" y="1"/>
                    <a:pt x="1996" y="1"/>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9"/>
            <p:cNvSpPr/>
            <p:nvPr/>
          </p:nvSpPr>
          <p:spPr>
            <a:xfrm>
              <a:off x="1673997" y="2869895"/>
              <a:ext cx="107554" cy="74829"/>
            </a:xfrm>
            <a:custGeom>
              <a:avLst/>
              <a:gdLst/>
              <a:ahLst/>
              <a:cxnLst/>
              <a:rect l="l" t="t" r="r" b="b"/>
              <a:pathLst>
                <a:path w="1535" h="1068" extrusionOk="0">
                  <a:moveTo>
                    <a:pt x="1228" y="0"/>
                  </a:moveTo>
                  <a:cubicBezTo>
                    <a:pt x="1068" y="0"/>
                    <a:pt x="1068" y="0"/>
                    <a:pt x="921" y="148"/>
                  </a:cubicBezTo>
                  <a:cubicBezTo>
                    <a:pt x="762" y="454"/>
                    <a:pt x="614" y="614"/>
                    <a:pt x="308" y="614"/>
                  </a:cubicBezTo>
                  <a:cubicBezTo>
                    <a:pt x="1" y="614"/>
                    <a:pt x="1" y="1068"/>
                    <a:pt x="308" y="1068"/>
                  </a:cubicBezTo>
                  <a:cubicBezTo>
                    <a:pt x="762" y="1068"/>
                    <a:pt x="1228" y="761"/>
                    <a:pt x="1375" y="307"/>
                  </a:cubicBezTo>
                  <a:cubicBezTo>
                    <a:pt x="1534" y="148"/>
                    <a:pt x="1375" y="0"/>
                    <a:pt x="1228" y="0"/>
                  </a:cubicBezTo>
                  <a:close/>
                </a:path>
              </a:pathLst>
            </a:custGeom>
            <a:solidFill>
              <a:srgbClr val="FFC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3" name="Google Shape;463;p19"/>
          <p:cNvGrpSpPr/>
          <p:nvPr/>
        </p:nvGrpSpPr>
        <p:grpSpPr>
          <a:xfrm rot="10800000">
            <a:off x="2959230" y="1514238"/>
            <a:ext cx="144526" cy="124062"/>
            <a:chOff x="1555375" y="2750575"/>
            <a:chExt cx="226176" cy="194149"/>
          </a:xfrm>
        </p:grpSpPr>
        <p:sp>
          <p:nvSpPr>
            <p:cNvPr id="464" name="Google Shape;464;p19"/>
            <p:cNvSpPr/>
            <p:nvPr/>
          </p:nvSpPr>
          <p:spPr>
            <a:xfrm>
              <a:off x="1555375" y="2750575"/>
              <a:ext cx="161716" cy="162341"/>
            </a:xfrm>
            <a:custGeom>
              <a:avLst/>
              <a:gdLst/>
              <a:ahLst/>
              <a:cxnLst/>
              <a:rect l="l" t="t" r="r" b="b"/>
              <a:pathLst>
                <a:path w="2308" h="2317" extrusionOk="0">
                  <a:moveTo>
                    <a:pt x="1996" y="1"/>
                  </a:moveTo>
                  <a:cubicBezTo>
                    <a:pt x="1911" y="1"/>
                    <a:pt x="1841" y="51"/>
                    <a:pt x="1841" y="170"/>
                  </a:cubicBezTo>
                  <a:cubicBezTo>
                    <a:pt x="1694" y="930"/>
                    <a:pt x="1080" y="1703"/>
                    <a:pt x="308" y="1851"/>
                  </a:cubicBezTo>
                  <a:cubicBezTo>
                    <a:pt x="1" y="1851"/>
                    <a:pt x="1" y="2317"/>
                    <a:pt x="467" y="2317"/>
                  </a:cubicBezTo>
                  <a:cubicBezTo>
                    <a:pt x="1387" y="2157"/>
                    <a:pt x="2148" y="1237"/>
                    <a:pt x="2307" y="317"/>
                  </a:cubicBezTo>
                  <a:cubicBezTo>
                    <a:pt x="2307" y="129"/>
                    <a:pt x="2132" y="1"/>
                    <a:pt x="1996" y="1"/>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9"/>
            <p:cNvSpPr/>
            <p:nvPr/>
          </p:nvSpPr>
          <p:spPr>
            <a:xfrm>
              <a:off x="1673997" y="2869895"/>
              <a:ext cx="107554" cy="74829"/>
            </a:xfrm>
            <a:custGeom>
              <a:avLst/>
              <a:gdLst/>
              <a:ahLst/>
              <a:cxnLst/>
              <a:rect l="l" t="t" r="r" b="b"/>
              <a:pathLst>
                <a:path w="1535" h="1068" extrusionOk="0">
                  <a:moveTo>
                    <a:pt x="1228" y="0"/>
                  </a:moveTo>
                  <a:cubicBezTo>
                    <a:pt x="1068" y="0"/>
                    <a:pt x="1068" y="0"/>
                    <a:pt x="921" y="148"/>
                  </a:cubicBezTo>
                  <a:cubicBezTo>
                    <a:pt x="762" y="454"/>
                    <a:pt x="614" y="614"/>
                    <a:pt x="308" y="614"/>
                  </a:cubicBezTo>
                  <a:cubicBezTo>
                    <a:pt x="1" y="614"/>
                    <a:pt x="1" y="1068"/>
                    <a:pt x="308" y="1068"/>
                  </a:cubicBezTo>
                  <a:cubicBezTo>
                    <a:pt x="762" y="1068"/>
                    <a:pt x="1228" y="761"/>
                    <a:pt x="1375" y="307"/>
                  </a:cubicBezTo>
                  <a:cubicBezTo>
                    <a:pt x="1534" y="148"/>
                    <a:pt x="1375" y="0"/>
                    <a:pt x="1228" y="0"/>
                  </a:cubicBezTo>
                  <a:close/>
                </a:path>
              </a:pathLst>
            </a:custGeom>
            <a:solidFill>
              <a:srgbClr val="F8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6" name="Google Shape;466;p19"/>
          <p:cNvGrpSpPr/>
          <p:nvPr/>
        </p:nvGrpSpPr>
        <p:grpSpPr>
          <a:xfrm>
            <a:off x="6182730" y="2078914"/>
            <a:ext cx="144526" cy="124062"/>
            <a:chOff x="1555375" y="2750575"/>
            <a:chExt cx="226176" cy="194149"/>
          </a:xfrm>
        </p:grpSpPr>
        <p:sp>
          <p:nvSpPr>
            <p:cNvPr id="467" name="Google Shape;467;p19"/>
            <p:cNvSpPr/>
            <p:nvPr/>
          </p:nvSpPr>
          <p:spPr>
            <a:xfrm>
              <a:off x="1555375" y="2750575"/>
              <a:ext cx="161716" cy="162341"/>
            </a:xfrm>
            <a:custGeom>
              <a:avLst/>
              <a:gdLst/>
              <a:ahLst/>
              <a:cxnLst/>
              <a:rect l="l" t="t" r="r" b="b"/>
              <a:pathLst>
                <a:path w="2308" h="2317" extrusionOk="0">
                  <a:moveTo>
                    <a:pt x="1996" y="1"/>
                  </a:moveTo>
                  <a:cubicBezTo>
                    <a:pt x="1911" y="1"/>
                    <a:pt x="1841" y="51"/>
                    <a:pt x="1841" y="170"/>
                  </a:cubicBezTo>
                  <a:cubicBezTo>
                    <a:pt x="1694" y="930"/>
                    <a:pt x="1080" y="1703"/>
                    <a:pt x="308" y="1851"/>
                  </a:cubicBezTo>
                  <a:cubicBezTo>
                    <a:pt x="1" y="1851"/>
                    <a:pt x="1" y="2317"/>
                    <a:pt x="467" y="2317"/>
                  </a:cubicBezTo>
                  <a:cubicBezTo>
                    <a:pt x="1387" y="2157"/>
                    <a:pt x="2148" y="1237"/>
                    <a:pt x="2307" y="317"/>
                  </a:cubicBezTo>
                  <a:cubicBezTo>
                    <a:pt x="2307" y="129"/>
                    <a:pt x="2132" y="1"/>
                    <a:pt x="1996" y="1"/>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9"/>
            <p:cNvSpPr/>
            <p:nvPr/>
          </p:nvSpPr>
          <p:spPr>
            <a:xfrm>
              <a:off x="1673997" y="2869895"/>
              <a:ext cx="107554" cy="74829"/>
            </a:xfrm>
            <a:custGeom>
              <a:avLst/>
              <a:gdLst/>
              <a:ahLst/>
              <a:cxnLst/>
              <a:rect l="l" t="t" r="r" b="b"/>
              <a:pathLst>
                <a:path w="1535" h="1068" extrusionOk="0">
                  <a:moveTo>
                    <a:pt x="1228" y="0"/>
                  </a:moveTo>
                  <a:cubicBezTo>
                    <a:pt x="1068" y="0"/>
                    <a:pt x="1068" y="0"/>
                    <a:pt x="921" y="148"/>
                  </a:cubicBezTo>
                  <a:cubicBezTo>
                    <a:pt x="762" y="454"/>
                    <a:pt x="614" y="614"/>
                    <a:pt x="308" y="614"/>
                  </a:cubicBezTo>
                  <a:cubicBezTo>
                    <a:pt x="1" y="614"/>
                    <a:pt x="1" y="1068"/>
                    <a:pt x="308" y="1068"/>
                  </a:cubicBezTo>
                  <a:cubicBezTo>
                    <a:pt x="762" y="1068"/>
                    <a:pt x="1228" y="761"/>
                    <a:pt x="1375" y="307"/>
                  </a:cubicBezTo>
                  <a:cubicBezTo>
                    <a:pt x="1534" y="148"/>
                    <a:pt x="1375" y="0"/>
                    <a:pt x="1228" y="0"/>
                  </a:cubicBezTo>
                  <a:close/>
                </a:path>
              </a:pathLst>
            </a:custGeom>
            <a:solidFill>
              <a:srgbClr val="B80D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9" name="Google Shape;469;p19"/>
          <p:cNvGrpSpPr/>
          <p:nvPr/>
        </p:nvGrpSpPr>
        <p:grpSpPr>
          <a:xfrm rot="10800000">
            <a:off x="7395905" y="1514238"/>
            <a:ext cx="144526" cy="124062"/>
            <a:chOff x="1555375" y="2750575"/>
            <a:chExt cx="226176" cy="194149"/>
          </a:xfrm>
        </p:grpSpPr>
        <p:sp>
          <p:nvSpPr>
            <p:cNvPr id="470" name="Google Shape;470;p19"/>
            <p:cNvSpPr/>
            <p:nvPr/>
          </p:nvSpPr>
          <p:spPr>
            <a:xfrm>
              <a:off x="1555375" y="2750575"/>
              <a:ext cx="161716" cy="162341"/>
            </a:xfrm>
            <a:custGeom>
              <a:avLst/>
              <a:gdLst/>
              <a:ahLst/>
              <a:cxnLst/>
              <a:rect l="l" t="t" r="r" b="b"/>
              <a:pathLst>
                <a:path w="2308" h="2317" extrusionOk="0">
                  <a:moveTo>
                    <a:pt x="1996" y="1"/>
                  </a:moveTo>
                  <a:cubicBezTo>
                    <a:pt x="1911" y="1"/>
                    <a:pt x="1841" y="51"/>
                    <a:pt x="1841" y="170"/>
                  </a:cubicBezTo>
                  <a:cubicBezTo>
                    <a:pt x="1694" y="930"/>
                    <a:pt x="1080" y="1703"/>
                    <a:pt x="308" y="1851"/>
                  </a:cubicBezTo>
                  <a:cubicBezTo>
                    <a:pt x="1" y="1851"/>
                    <a:pt x="1" y="2317"/>
                    <a:pt x="467" y="2317"/>
                  </a:cubicBezTo>
                  <a:cubicBezTo>
                    <a:pt x="1387" y="2157"/>
                    <a:pt x="2148" y="1237"/>
                    <a:pt x="2307" y="317"/>
                  </a:cubicBezTo>
                  <a:cubicBezTo>
                    <a:pt x="2307" y="129"/>
                    <a:pt x="2132" y="1"/>
                    <a:pt x="1996"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9"/>
            <p:cNvSpPr/>
            <p:nvPr/>
          </p:nvSpPr>
          <p:spPr>
            <a:xfrm>
              <a:off x="1673997" y="2869895"/>
              <a:ext cx="107554" cy="74829"/>
            </a:xfrm>
            <a:custGeom>
              <a:avLst/>
              <a:gdLst/>
              <a:ahLst/>
              <a:cxnLst/>
              <a:rect l="l" t="t" r="r" b="b"/>
              <a:pathLst>
                <a:path w="1535" h="1068" extrusionOk="0">
                  <a:moveTo>
                    <a:pt x="1228" y="0"/>
                  </a:moveTo>
                  <a:cubicBezTo>
                    <a:pt x="1068" y="0"/>
                    <a:pt x="1068" y="0"/>
                    <a:pt x="921" y="148"/>
                  </a:cubicBezTo>
                  <a:cubicBezTo>
                    <a:pt x="762" y="454"/>
                    <a:pt x="614" y="614"/>
                    <a:pt x="308" y="614"/>
                  </a:cubicBezTo>
                  <a:cubicBezTo>
                    <a:pt x="1" y="614"/>
                    <a:pt x="1" y="1068"/>
                    <a:pt x="308" y="1068"/>
                  </a:cubicBezTo>
                  <a:cubicBezTo>
                    <a:pt x="762" y="1068"/>
                    <a:pt x="1228" y="761"/>
                    <a:pt x="1375" y="307"/>
                  </a:cubicBezTo>
                  <a:cubicBezTo>
                    <a:pt x="1534" y="148"/>
                    <a:pt x="1375" y="0"/>
                    <a:pt x="1228" y="0"/>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2" name="Google Shape;472;p19"/>
          <p:cNvSpPr txBox="1"/>
          <p:nvPr/>
        </p:nvSpPr>
        <p:spPr>
          <a:xfrm>
            <a:off x="3081705" y="974893"/>
            <a:ext cx="2965200" cy="37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a:solidFill>
                  <a:srgbClr val="721B65"/>
                </a:solidFill>
                <a:latin typeface="Fira Sans Extra Condensed Medium"/>
                <a:ea typeface="Fira Sans Extra Condensed Medium"/>
                <a:cs typeface="Fira Sans Extra Condensed Medium"/>
                <a:sym typeface="Fira Sans Extra Condensed Medium"/>
              </a:rPr>
              <a:t>fOODWEB</a:t>
            </a:r>
            <a:endParaRPr lang="vi-VN" sz="1700">
              <a:solidFill>
                <a:srgbClr val="721B65"/>
              </a:solidFill>
              <a:latin typeface="Fira Sans Extra Condensed Medium"/>
              <a:ea typeface="Fira Sans Extra Condensed Medium"/>
              <a:cs typeface="Fira Sans Extra Condensed Medium"/>
              <a:sym typeface="Fira Sans Extra Condensed Medium"/>
            </a:endParaRPr>
          </a:p>
        </p:txBody>
      </p:sp>
      <p:sp>
        <p:nvSpPr>
          <p:cNvPr id="473" name="Google Shape;473;p19"/>
          <p:cNvSpPr/>
          <p:nvPr/>
        </p:nvSpPr>
        <p:spPr>
          <a:xfrm rot="-1317887">
            <a:off x="4185835" y="1285905"/>
            <a:ext cx="756928" cy="321928"/>
          </a:xfrm>
          <a:custGeom>
            <a:avLst/>
            <a:gdLst/>
            <a:ahLst/>
            <a:cxnLst/>
            <a:rect l="l" t="t" r="r" b="b"/>
            <a:pathLst>
              <a:path w="15707" h="6680" extrusionOk="0">
                <a:moveTo>
                  <a:pt x="195" y="1"/>
                </a:moveTo>
                <a:cubicBezTo>
                  <a:pt x="76" y="1"/>
                  <a:pt x="1" y="226"/>
                  <a:pt x="121" y="346"/>
                </a:cubicBezTo>
                <a:cubicBezTo>
                  <a:pt x="5188" y="2653"/>
                  <a:pt x="10242" y="4640"/>
                  <a:pt x="15457" y="6640"/>
                </a:cubicBezTo>
                <a:cubicBezTo>
                  <a:pt x="15486" y="6668"/>
                  <a:pt x="15515" y="6679"/>
                  <a:pt x="15541" y="6679"/>
                </a:cubicBezTo>
                <a:cubicBezTo>
                  <a:pt x="15655" y="6679"/>
                  <a:pt x="15706" y="6453"/>
                  <a:pt x="15457" y="6334"/>
                </a:cubicBezTo>
                <a:cubicBezTo>
                  <a:pt x="10402" y="4334"/>
                  <a:pt x="5335" y="2346"/>
                  <a:pt x="280" y="40"/>
                </a:cubicBezTo>
                <a:cubicBezTo>
                  <a:pt x="251" y="12"/>
                  <a:pt x="222" y="1"/>
                  <a:pt x="195" y="1"/>
                </a:cubicBezTo>
                <a:close/>
              </a:path>
            </a:pathLst>
          </a:custGeom>
          <a:solidFill>
            <a:srgbClr val="721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 name="Picture 6"/>
          <p:cNvPicPr>
            <a:picLocks noChangeAspect="1"/>
          </p:cNvPicPr>
          <p:nvPr/>
        </p:nvPicPr>
        <p:blipFill>
          <a:blip r:embed="rId1"/>
          <a:srcRect t="5201" r="2963"/>
          <a:stretch>
            <a:fillRect/>
          </a:stretch>
        </p:blipFill>
        <p:spPr>
          <a:xfrm>
            <a:off x="207010" y="3013710"/>
            <a:ext cx="2058670" cy="1226820"/>
          </a:xfrm>
          <a:prstGeom prst="roundRect">
            <a:avLst>
              <a:gd name="adj" fmla="val 0"/>
            </a:avLst>
          </a:prstGeom>
          <a:noFill/>
          <a:ln>
            <a:noFill/>
          </a:ln>
        </p:spPr>
      </p:pic>
      <p:pic>
        <p:nvPicPr>
          <p:cNvPr id="3" name="Picture 3"/>
          <p:cNvPicPr>
            <a:picLocks noChangeAspect="1"/>
          </p:cNvPicPr>
          <p:nvPr/>
        </p:nvPicPr>
        <p:blipFill>
          <a:blip r:embed="rId2"/>
          <a:stretch>
            <a:fillRect/>
          </a:stretch>
        </p:blipFill>
        <p:spPr>
          <a:xfrm>
            <a:off x="2369820" y="2947035"/>
            <a:ext cx="2309495" cy="1299845"/>
          </a:xfrm>
          <a:prstGeom prst="roundRect">
            <a:avLst>
              <a:gd name="adj" fmla="val 0"/>
            </a:avLst>
          </a:prstGeom>
          <a:noFill/>
          <a:ln>
            <a:noFill/>
          </a:ln>
        </p:spPr>
      </p:pic>
      <p:pic>
        <p:nvPicPr>
          <p:cNvPr id="17" name="Picture 15"/>
          <p:cNvPicPr>
            <a:picLocks noChangeAspect="1"/>
          </p:cNvPicPr>
          <p:nvPr/>
        </p:nvPicPr>
        <p:blipFill>
          <a:blip r:embed="rId3"/>
          <a:stretch>
            <a:fillRect/>
          </a:stretch>
        </p:blipFill>
        <p:spPr>
          <a:xfrm>
            <a:off x="6902450" y="2953385"/>
            <a:ext cx="2238375" cy="1307465"/>
          </a:xfrm>
          <a:prstGeom prst="rect">
            <a:avLst/>
          </a:prstGeom>
          <a:noFill/>
          <a:ln>
            <a:noFill/>
          </a:ln>
        </p:spPr>
      </p:pic>
      <p:pic>
        <p:nvPicPr>
          <p:cNvPr id="13" name="Picture 13"/>
          <p:cNvPicPr>
            <a:picLocks noChangeAspect="1"/>
          </p:cNvPicPr>
          <p:nvPr/>
        </p:nvPicPr>
        <p:blipFill>
          <a:blip r:embed="rId4"/>
          <a:stretch>
            <a:fillRect/>
          </a:stretch>
        </p:blipFill>
        <p:spPr>
          <a:xfrm>
            <a:off x="4720590" y="2954020"/>
            <a:ext cx="2140585" cy="1303020"/>
          </a:xfrm>
          <a:prstGeom prst="rect">
            <a:avLst/>
          </a:prstGeom>
          <a:noFill/>
          <a:ln>
            <a:noFill/>
          </a:ln>
        </p:spPr>
      </p:pic>
    </p:spTree>
  </p:cSld>
  <p:clrMapOvr>
    <a:masterClrMapping/>
  </p:clrMapOvr>
</p:sld>
</file>

<file path=ppt/theme/theme1.xml><?xml version="1.0" encoding="utf-8"?>
<a:theme xmlns:a="http://schemas.openxmlformats.org/drawingml/2006/main" name="Meal Planner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2172</Words>
  <Application>WPS Presentation</Application>
  <PresentationFormat/>
  <Paragraphs>133</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12</vt:i4>
      </vt:variant>
    </vt:vector>
  </HeadingPairs>
  <TitlesOfParts>
    <vt:vector size="29" baseType="lpstr">
      <vt:lpstr>Arial</vt:lpstr>
      <vt:lpstr>SimSun</vt:lpstr>
      <vt:lpstr>Wingdings</vt:lpstr>
      <vt:lpstr>Arial</vt:lpstr>
      <vt:lpstr>Fira Sans Extra Condensed Medium</vt:lpstr>
      <vt:lpstr>Segoe Print</vt:lpstr>
      <vt:lpstr>Fira Sans</vt:lpstr>
      <vt:lpstr>Fira Sans SemiBold</vt:lpstr>
      <vt:lpstr>Yu Gothic UI</vt:lpstr>
      <vt:lpstr>Proxima Nova Semibold</vt:lpstr>
      <vt:lpstr>Proxima Nova</vt:lpstr>
      <vt:lpstr>Roboto</vt:lpstr>
      <vt:lpstr>Times New Roman</vt:lpstr>
      <vt:lpstr>Microsoft YaHei</vt:lpstr>
      <vt:lpstr>Arial Unicode MS</vt:lpstr>
      <vt:lpstr>Meal Planner Infographics by Slidesgo</vt:lpstr>
      <vt:lpstr>Slidesgo Final Pages</vt:lpstr>
      <vt:lpstr>Food 	website</vt:lpstr>
      <vt:lpstr>Các phần trình bày</vt:lpstr>
      <vt:lpstr>Tổng quan đề tài</vt:lpstr>
      <vt:lpstr>1. Lý do chọn đề tài và thực tiễn cho thấy </vt:lpstr>
      <vt:lpstr>Công cụ và công nghệ sử dụng </vt:lpstr>
      <vt:lpstr>Chi tiết đề tài</vt:lpstr>
      <vt:lpstr>Database</vt:lpstr>
      <vt:lpstr>Giao diện </vt:lpstr>
      <vt:lpstr>Chức năng </vt:lpstr>
      <vt:lpstr>kết luận và hướng phát triển</vt:lpstr>
      <vt:lpstr>PowerPoint 演示文稿</vt:lpstr>
      <vt:lpstr>Cám ơn thầy và các bạn đã lắng nghe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website</dc:title>
  <dc:creator/>
  <cp:lastModifiedBy>admin</cp:lastModifiedBy>
  <cp:revision>3</cp:revision>
  <dcterms:created xsi:type="dcterms:W3CDTF">2023-04-03T22:52:00Z</dcterms:created>
  <dcterms:modified xsi:type="dcterms:W3CDTF">2023-04-03T22:58:52Z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65716109E8704A7693F60E058918F2F6</vt:lpwstr>
  </property>
  <property fmtid="{D5CDD505-2E9C-101B-9397-08002B2CF9AE}" pid="3" name="KSOProductBuildVer">
    <vt:lpwstr>1033-11.2.0.11516</vt:lpwstr>
  </property>
</Properties>
</file>