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8" r:id="rId9"/>
    <p:sldId id="267" r:id="rId10"/>
    <p:sldId id="264" r:id="rId11"/>
    <p:sldId id="263" r:id="rId12"/>
    <p:sldId id="262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F665-8A72-46DF-A1DA-5BC28F5BB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283F1-E500-49CF-A79A-990EE2CC1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F3A9D-625A-41E7-AC70-0A036FFC8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F28C-0BBB-4F3A-A2D9-61AC84A4F25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D5F86-100B-404C-8C28-03AE7BAB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860DF-A9E4-4A48-BAAC-199C4C9F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8077-1701-4270-99B7-E065E9D6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9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5B3C-0E64-4ED8-A99A-2B5AD0690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11EA9-B595-4EBE-9245-09B9B8410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04370-A50C-49F8-B8C2-91C36CD5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F28C-0BBB-4F3A-A2D9-61AC84A4F25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AE028-E26B-45F5-813D-A2745FE0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157B6-7E2A-469F-9B46-AD203B6B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8077-1701-4270-99B7-E065E9D6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9E9A70-B7D3-4E75-94A1-187274A81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99C76-DE84-43E6-86A8-CA211D635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D27ED-41BB-4813-ACC2-4DF0D611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F28C-0BBB-4F3A-A2D9-61AC84A4F25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FD089-FED0-4A56-88A0-EADBB777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AE4FB-B667-4030-AFAB-38D1A8C9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8077-1701-4270-99B7-E065E9D6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4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3CD8-EEA7-429E-ACF2-8AEC3701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E2C2-62BD-4123-8DBC-353B06A51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176AE-C21D-453A-A068-1F6E0014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F28C-0BBB-4F3A-A2D9-61AC84A4F25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8DF63-75AB-460E-BC83-C8D8C52C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DA894-B626-48F1-B6B8-A6414AA8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8077-1701-4270-99B7-E065E9D6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9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5EE2-82EB-44F0-93E7-2171FAD69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F6ABA-C2DC-4C4E-BAE2-4125B5411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52737-72BE-4988-83B9-15ADC77C5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F28C-0BBB-4F3A-A2D9-61AC84A4F25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BE2FB-87CC-479F-946E-8D74F3B4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A2765-04F5-40C9-9A4E-01E19E62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8077-1701-4270-99B7-E065E9D6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8CAA-046F-4112-AC9E-2F3C936B8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A8E9B-06E6-434F-B01F-E6B910F94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FB646-3368-46A1-A54C-509EDB64A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6BC00-E93E-4095-83A2-593146C5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F28C-0BBB-4F3A-A2D9-61AC84A4F25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70AE9-29B6-4CAB-BBF3-4B9D3B9E8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82626-4246-4434-997B-6DA2F3E4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8077-1701-4270-99B7-E065E9D6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8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BED9-1D47-464A-892C-9F4E7B74A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E66AD-C1B2-4E5B-BE2B-6830E5F7E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F9A70-B154-4275-A77E-758A397AD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BE266-41BE-465E-B5D3-6D00B12C4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7CC8C3-8DD8-4B2D-8E29-1EC1C832E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3CC58-84C7-4767-AE05-38AF9E56D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F28C-0BBB-4F3A-A2D9-61AC84A4F25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5317-26CA-40C1-B937-3C4AA3CD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D4126-E769-4378-BC29-0A4672C8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8077-1701-4270-99B7-E065E9D6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2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F3A0-32E1-4A01-8137-1951569F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2D9802-D18B-4B14-AD0E-339485A5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F28C-0BBB-4F3A-A2D9-61AC84A4F25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5ACE4-4B42-4140-B2B7-0141CF71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2C432-57AD-4F64-865B-DDE73434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8077-1701-4270-99B7-E065E9D6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1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323766-DDB0-456E-9BED-B6229FA0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F28C-0BBB-4F3A-A2D9-61AC84A4F25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AB2BB-ADC4-4DD8-8E10-639CACBA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5CB16-2CEB-4541-9856-FDB25F27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8077-1701-4270-99B7-E065E9D6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3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62090-6963-42D4-B54C-16EE7D654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910A4-32E9-4A6E-924D-B143718C6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6C113-D514-4600-B5DD-37D17C7BB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CDC3E-72E4-4ECF-9128-7696D091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F28C-0BBB-4F3A-A2D9-61AC84A4F25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6D324-6F3F-4955-8824-5788A667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BDF10-57E6-44B7-8BCE-E1500982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8077-1701-4270-99B7-E065E9D6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6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60621-8C50-4E65-AAFB-775D452ED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424D72-555F-47F0-A779-5224138C4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6B6E2-76F2-4B23-8D98-EEB0EE2DD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6C959-5EBE-42A8-AC65-92C494C3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F28C-0BBB-4F3A-A2D9-61AC84A4F25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AD832-F453-4E06-B22D-1F060E08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419EF-965A-4996-AF7B-A8B2B2B74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8077-1701-4270-99B7-E065E9D6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0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0F863F-AB3B-4923-A3C0-A68AC73B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C9D01-4C49-46E2-9499-2484F739B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FE21D-C5DC-4A3A-B98B-0DCF91219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5F28C-0BBB-4F3A-A2D9-61AC84A4F25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749FD-655A-4C23-883D-4AE0CF9AF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9A88D-3E41-44DB-992A-048490B67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18077-1701-4270-99B7-E065E9D6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8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91DF9DF-C736-4FB7-972D-25D5FD66CDCC}"/>
              </a:ext>
            </a:extLst>
          </p:cNvPr>
          <p:cNvSpPr txBox="1"/>
          <p:nvPr/>
        </p:nvSpPr>
        <p:spPr>
          <a:xfrm>
            <a:off x="2848087" y="2821255"/>
            <a:ext cx="72212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TẬP CHUYÊN MÔN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7D887D-69D6-4D9E-8F0D-F3FFEA063B8D}"/>
              </a:ext>
            </a:extLst>
          </p:cNvPr>
          <p:cNvSpPr txBox="1"/>
          <p:nvPr/>
        </p:nvSpPr>
        <p:spPr>
          <a:xfrm>
            <a:off x="2394775" y="392657"/>
            <a:ext cx="8127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GIAO THÔNG VẬN TẢI PHÂN HIỆU TẠI THÀNH PHỐ HỒ CHÍ MINH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E8D580-B41A-4BD3-9E0F-70CE73503A5A}"/>
              </a:ext>
            </a:extLst>
          </p:cNvPr>
          <p:cNvSpPr txBox="1"/>
          <p:nvPr/>
        </p:nvSpPr>
        <p:spPr>
          <a:xfrm>
            <a:off x="3301399" y="1857693"/>
            <a:ext cx="6391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MÔN: CÔNG NGHỆ THÔNG TIN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A653F2-35EA-454D-A529-3B2440D51C56}"/>
              </a:ext>
            </a:extLst>
          </p:cNvPr>
          <p:cNvSpPr txBox="1"/>
          <p:nvPr/>
        </p:nvSpPr>
        <p:spPr>
          <a:xfrm>
            <a:off x="3301399" y="4015108"/>
            <a:ext cx="532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 HƯỚNG 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NGUYỄN LÊ MINH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CED037-D287-4DA9-8EAB-E32D7739B3E2}"/>
              </a:ext>
            </a:extLst>
          </p:cNvPr>
          <p:cNvSpPr txBox="1"/>
          <p:nvPr/>
        </p:nvSpPr>
        <p:spPr>
          <a:xfrm>
            <a:off x="3301399" y="4766400"/>
            <a:ext cx="532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ĐỖ VĂN SÁNG</a:t>
            </a:r>
          </a:p>
        </p:txBody>
      </p:sp>
    </p:spTree>
    <p:extLst>
      <p:ext uri="{BB962C8B-B14F-4D97-AF65-F5344CB8AC3E}">
        <p14:creationId xmlns:p14="http://schemas.microsoft.com/office/powerpoint/2010/main" val="3196494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35D322-2281-47C3-A723-14DA38570885}"/>
              </a:ext>
            </a:extLst>
          </p:cNvPr>
          <p:cNvSpPr txBox="1"/>
          <p:nvPr/>
        </p:nvSpPr>
        <p:spPr>
          <a:xfrm>
            <a:off x="8201465" y="0"/>
            <a:ext cx="3990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TẬP CHUYÊN MÔN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7C2113-A06A-40C6-B65C-6435199FCCB5}"/>
              </a:ext>
            </a:extLst>
          </p:cNvPr>
          <p:cNvSpPr txBox="1"/>
          <p:nvPr/>
        </p:nvSpPr>
        <p:spPr>
          <a:xfrm>
            <a:off x="555674" y="461665"/>
            <a:ext cx="7237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CƠ SỞ DỮ LIỆU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3947CF86-EBB0-477E-B68A-65E967FE7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858787"/>
              </p:ext>
            </p:extLst>
          </p:nvPr>
        </p:nvGraphicFramePr>
        <p:xfrm>
          <a:off x="1434905" y="1364565"/>
          <a:ext cx="9762978" cy="45614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90313">
                  <a:extLst>
                    <a:ext uri="{9D8B030D-6E8A-4147-A177-3AD203B41FA5}">
                      <a16:colId xmlns:a16="http://schemas.microsoft.com/office/drawing/2014/main" val="2013860382"/>
                    </a:ext>
                  </a:extLst>
                </a:gridCol>
                <a:gridCol w="6372665">
                  <a:extLst>
                    <a:ext uri="{9D8B030D-6E8A-4147-A177-3AD203B41FA5}">
                      <a16:colId xmlns:a16="http://schemas.microsoft.com/office/drawing/2014/main" val="3124998749"/>
                    </a:ext>
                  </a:extLst>
                </a:gridCol>
              </a:tblGrid>
              <a:tr h="5679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TÊN BẢNG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MÔ TẢ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781025"/>
                  </a:ext>
                </a:extLst>
              </a:tr>
              <a:tr h="585569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Tài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khoản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người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dùng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348920"/>
                  </a:ext>
                </a:extLst>
              </a:tr>
              <a:tr h="567983">
                <a:tc>
                  <a:txBody>
                    <a:bodyPr/>
                    <a:lstStyle/>
                    <a:p>
                      <a:r>
                        <a:rPr lang="en-US" dirty="0"/>
                        <a:t>news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Bài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807742"/>
                  </a:ext>
                </a:extLst>
              </a:tr>
              <a:tr h="567983">
                <a:tc>
                  <a:txBody>
                    <a:bodyPr/>
                    <a:lstStyle/>
                    <a:p>
                      <a:r>
                        <a:rPr lang="en-US" dirty="0" err="1"/>
                        <a:t>categorynews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mục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bài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viết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462749"/>
                  </a:ext>
                </a:extLst>
              </a:tr>
              <a:tr h="567983">
                <a:tc>
                  <a:txBody>
                    <a:bodyPr/>
                    <a:lstStyle/>
                    <a:p>
                      <a:r>
                        <a:rPr lang="en-US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Hình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ảnh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120150"/>
                  </a:ext>
                </a:extLst>
              </a:tr>
              <a:tr h="567983">
                <a:tc>
                  <a:txBody>
                    <a:bodyPr/>
                    <a:lstStyle/>
                    <a:p>
                      <a:r>
                        <a:rPr lang="en-US" dirty="0" err="1"/>
                        <a:t>categoryimage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mục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ảnh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318567"/>
                  </a:ext>
                </a:extLst>
              </a:tr>
              <a:tr h="567983">
                <a:tc>
                  <a:txBody>
                    <a:bodyPr/>
                    <a:lstStyle/>
                    <a:p>
                      <a:r>
                        <a:rPr lang="en-US" dirty="0" err="1"/>
                        <a:t>commentpost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Bình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luận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người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dùng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bài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viết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025779"/>
                  </a:ext>
                </a:extLst>
              </a:tr>
              <a:tr h="567983">
                <a:tc>
                  <a:txBody>
                    <a:bodyPr/>
                    <a:lstStyle/>
                    <a:p>
                      <a:r>
                        <a:rPr lang="en-US" dirty="0"/>
                        <a:t>games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Thông</a:t>
                      </a:r>
                      <a:r>
                        <a:rPr lang="en-US" dirty="0"/>
                        <a:t> tin games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998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18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35D322-2281-47C3-A723-14DA38570885}"/>
              </a:ext>
            </a:extLst>
          </p:cNvPr>
          <p:cNvSpPr txBox="1"/>
          <p:nvPr/>
        </p:nvSpPr>
        <p:spPr>
          <a:xfrm>
            <a:off x="8173329" y="0"/>
            <a:ext cx="4018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TẬP CHUYÊN MÔN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2CE10F-909B-4134-A01F-8033BA195C81}"/>
              </a:ext>
            </a:extLst>
          </p:cNvPr>
          <p:cNvSpPr txBox="1"/>
          <p:nvPr/>
        </p:nvSpPr>
        <p:spPr>
          <a:xfrm>
            <a:off x="724485" y="461665"/>
            <a:ext cx="723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	CÁC CHỨC NĂNG CƠ BẢN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0FB565-50B1-469D-A981-7A3E245CDF0E}"/>
              </a:ext>
            </a:extLst>
          </p:cNvPr>
          <p:cNvSpPr txBox="1"/>
          <p:nvPr/>
        </p:nvSpPr>
        <p:spPr>
          <a:xfrm>
            <a:off x="1420836" y="1111348"/>
            <a:ext cx="8918918" cy="513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lnSpc>
                <a:spcPct val="150000"/>
              </a:lnSpc>
              <a:spcAft>
                <a:spcPts val="500"/>
              </a:spcAft>
              <a:buFont typeface="Symbol" panose="05050102010706020507" pitchFamily="18" charset="2"/>
              <a:buChar char=""/>
            </a:pP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web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500"/>
              </a:spcAft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Sắp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500"/>
              </a:spcAft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500"/>
              </a:spcAft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48690" algn="just">
              <a:lnSpc>
                <a:spcPct val="150000"/>
              </a:lnSpc>
              <a:spcAft>
                <a:spcPts val="5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883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35D322-2281-47C3-A723-14DA38570885}"/>
              </a:ext>
            </a:extLst>
          </p:cNvPr>
          <p:cNvSpPr txBox="1"/>
          <p:nvPr/>
        </p:nvSpPr>
        <p:spPr>
          <a:xfrm>
            <a:off x="8131127" y="0"/>
            <a:ext cx="4060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TẬP CHUYÊN MÔN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0AA07E-C767-4D5F-940E-3B280753A8FC}"/>
              </a:ext>
            </a:extLst>
          </p:cNvPr>
          <p:cNvSpPr txBox="1"/>
          <p:nvPr/>
        </p:nvSpPr>
        <p:spPr>
          <a:xfrm>
            <a:off x="1280159" y="1313270"/>
            <a:ext cx="9481626" cy="417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500"/>
              </a:spcAft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ngẫu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nhiên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lên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</a:t>
            </a:r>
          </a:p>
          <a:p>
            <a:pPr lvl="1" algn="just">
              <a:lnSpc>
                <a:spcPct val="150000"/>
              </a:lnSpc>
              <a:spcAft>
                <a:spcPts val="500"/>
              </a:spcAft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500"/>
              </a:spcAft>
              <a:buFont typeface="Symbol" panose="05050102010706020507" pitchFamily="18" charset="2"/>
              <a:buChar char="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Bình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luận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web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500"/>
              </a:spcAft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38315-A1B4-499F-AA58-AC1192005950}"/>
              </a:ext>
            </a:extLst>
          </p:cNvPr>
          <p:cNvSpPr txBox="1"/>
          <p:nvPr/>
        </p:nvSpPr>
        <p:spPr>
          <a:xfrm>
            <a:off x="724485" y="461665"/>
            <a:ext cx="723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	CÁC CHỨC NĂNG CƠ BẢN</a:t>
            </a:r>
          </a:p>
        </p:txBody>
      </p:sp>
    </p:spTree>
    <p:extLst>
      <p:ext uri="{BB962C8B-B14F-4D97-AF65-F5344CB8AC3E}">
        <p14:creationId xmlns:p14="http://schemas.microsoft.com/office/powerpoint/2010/main" val="3319032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35D322-2281-47C3-A723-14DA38570885}"/>
              </a:ext>
            </a:extLst>
          </p:cNvPr>
          <p:cNvSpPr txBox="1"/>
          <p:nvPr/>
        </p:nvSpPr>
        <p:spPr>
          <a:xfrm>
            <a:off x="8145195" y="0"/>
            <a:ext cx="4046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TẬP CHUYÊN MÔN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5FBD8-ECE3-4359-AEF5-35CAAB283EE6}"/>
              </a:ext>
            </a:extLst>
          </p:cNvPr>
          <p:cNvSpPr txBox="1"/>
          <p:nvPr/>
        </p:nvSpPr>
        <p:spPr>
          <a:xfrm>
            <a:off x="724485" y="461665"/>
            <a:ext cx="723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	DEMO WEBSITE</a:t>
            </a:r>
          </a:p>
        </p:txBody>
      </p:sp>
    </p:spTree>
    <p:extLst>
      <p:ext uri="{BB962C8B-B14F-4D97-AF65-F5344CB8AC3E}">
        <p14:creationId xmlns:p14="http://schemas.microsoft.com/office/powerpoint/2010/main" val="157322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897F73-0416-400F-BBE5-BCD21167945C}"/>
              </a:ext>
            </a:extLst>
          </p:cNvPr>
          <p:cNvSpPr txBox="1"/>
          <p:nvPr/>
        </p:nvSpPr>
        <p:spPr>
          <a:xfrm>
            <a:off x="8117059" y="0"/>
            <a:ext cx="4074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TẬP CHUYÊN MÔN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2803A-0B2D-49FA-BD79-9A59F3F0EFA2}"/>
              </a:ext>
            </a:extLst>
          </p:cNvPr>
          <p:cNvSpPr txBox="1"/>
          <p:nvPr/>
        </p:nvSpPr>
        <p:spPr>
          <a:xfrm>
            <a:off x="2316469" y="1274058"/>
            <a:ext cx="73950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TẬP CHUYÊN MÔN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AB327-59EB-4C84-AEE7-5BDE2195CFF5}"/>
              </a:ext>
            </a:extLst>
          </p:cNvPr>
          <p:cNvSpPr txBox="1"/>
          <p:nvPr/>
        </p:nvSpPr>
        <p:spPr>
          <a:xfrm>
            <a:off x="2504049" y="2855892"/>
            <a:ext cx="720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ĐÈ TÀI: XÂY DỰNG WEBSITE TIN TỨC GAMES</a:t>
            </a:r>
          </a:p>
        </p:txBody>
      </p:sp>
    </p:spTree>
    <p:extLst>
      <p:ext uri="{BB962C8B-B14F-4D97-AF65-F5344CB8AC3E}">
        <p14:creationId xmlns:p14="http://schemas.microsoft.com/office/powerpoint/2010/main" val="401611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35D322-2281-47C3-A723-14DA38570885}"/>
              </a:ext>
            </a:extLst>
          </p:cNvPr>
          <p:cNvSpPr txBox="1"/>
          <p:nvPr/>
        </p:nvSpPr>
        <p:spPr>
          <a:xfrm>
            <a:off x="8187397" y="0"/>
            <a:ext cx="4004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TẬP CHUYÊN MÔN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9E74A-80A7-4B89-95C9-0DCE954F2B53}"/>
              </a:ext>
            </a:extLst>
          </p:cNvPr>
          <p:cNvSpPr txBox="1"/>
          <p:nvPr/>
        </p:nvSpPr>
        <p:spPr>
          <a:xfrm>
            <a:off x="745588" y="360623"/>
            <a:ext cx="2349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644998-B518-4B9A-A563-E7ADAE0F761B}"/>
              </a:ext>
            </a:extLst>
          </p:cNvPr>
          <p:cNvSpPr txBox="1"/>
          <p:nvPr/>
        </p:nvSpPr>
        <p:spPr>
          <a:xfrm>
            <a:off x="1920240" y="1351407"/>
            <a:ext cx="7237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LÝ DO CHỌN ĐỀ TÀI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6545C-FCBC-4843-8DA1-E92DA6411CEE}"/>
              </a:ext>
            </a:extLst>
          </p:cNvPr>
          <p:cNvSpPr txBox="1"/>
          <p:nvPr/>
        </p:nvSpPr>
        <p:spPr>
          <a:xfrm>
            <a:off x="1920238" y="2219081"/>
            <a:ext cx="723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CÁC CÔNG NGHÊ, NGÔN NGỮ  SỬ DỤNG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593F2-4F8A-4253-A6DC-84F9EB795060}"/>
              </a:ext>
            </a:extLst>
          </p:cNvPr>
          <p:cNvSpPr txBox="1"/>
          <p:nvPr/>
        </p:nvSpPr>
        <p:spPr>
          <a:xfrm>
            <a:off x="1920239" y="3841317"/>
            <a:ext cx="7237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CƠ SỞ DỮ LIỆU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3B64E2-DF87-4A18-BA7E-6D054CE4E0D0}"/>
              </a:ext>
            </a:extLst>
          </p:cNvPr>
          <p:cNvSpPr txBox="1"/>
          <p:nvPr/>
        </p:nvSpPr>
        <p:spPr>
          <a:xfrm>
            <a:off x="1920239" y="4669132"/>
            <a:ext cx="723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	CÁC CHỨC NĂNG CƠ BẢN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9E130-4253-4193-80E7-76F3D1B64177}"/>
              </a:ext>
            </a:extLst>
          </p:cNvPr>
          <p:cNvSpPr txBox="1"/>
          <p:nvPr/>
        </p:nvSpPr>
        <p:spPr>
          <a:xfrm>
            <a:off x="1920238" y="3013502"/>
            <a:ext cx="723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MÔ TẢ HỆ THỐNG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9B8E25-FA9E-4982-BB95-47F3AE8E1189}"/>
              </a:ext>
            </a:extLst>
          </p:cNvPr>
          <p:cNvSpPr txBox="1"/>
          <p:nvPr/>
        </p:nvSpPr>
        <p:spPr>
          <a:xfrm>
            <a:off x="1920238" y="5536806"/>
            <a:ext cx="7237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	DEMO WEBSITE</a:t>
            </a:r>
          </a:p>
        </p:txBody>
      </p:sp>
    </p:spTree>
    <p:extLst>
      <p:ext uri="{BB962C8B-B14F-4D97-AF65-F5344CB8AC3E}">
        <p14:creationId xmlns:p14="http://schemas.microsoft.com/office/powerpoint/2010/main" val="227283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35D322-2281-47C3-A723-14DA38570885}"/>
              </a:ext>
            </a:extLst>
          </p:cNvPr>
          <p:cNvSpPr txBox="1"/>
          <p:nvPr/>
        </p:nvSpPr>
        <p:spPr>
          <a:xfrm>
            <a:off x="8131127" y="0"/>
            <a:ext cx="4060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TẬP CHUYÊN MÔN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58E80B-0233-4D56-934D-CDAF5D526883}"/>
              </a:ext>
            </a:extLst>
          </p:cNvPr>
          <p:cNvSpPr txBox="1"/>
          <p:nvPr/>
        </p:nvSpPr>
        <p:spPr>
          <a:xfrm>
            <a:off x="893299" y="461665"/>
            <a:ext cx="7237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LÝ DO CHỌN ĐỀ TÀI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51CC8C-2A6D-48B1-B014-68614DF3DB0F}"/>
              </a:ext>
            </a:extLst>
          </p:cNvPr>
          <p:cNvSpPr txBox="1"/>
          <p:nvPr/>
        </p:nvSpPr>
        <p:spPr>
          <a:xfrm>
            <a:off x="1638300" y="1395943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Phổ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rò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tuyến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khắp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nơi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nền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bao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PC,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D109A3-B093-4A37-8D18-A80B2172CFC7}"/>
              </a:ext>
            </a:extLst>
          </p:cNvPr>
          <p:cNvSpPr txBox="1"/>
          <p:nvPr/>
        </p:nvSpPr>
        <p:spPr>
          <a:xfrm>
            <a:off x="1638299" y="2530998"/>
            <a:ext cx="8915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bao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súng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góc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nhìn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trò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tuyến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(MMORPG).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1013D-F6D6-4372-B9E0-B229049C9979}"/>
              </a:ext>
            </a:extLst>
          </p:cNvPr>
          <p:cNvSpPr txBox="1"/>
          <p:nvPr/>
        </p:nvSpPr>
        <p:spPr>
          <a:xfrm>
            <a:off x="1638299" y="3973830"/>
            <a:ext cx="8915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trò chơi trực tuyến đã thu hút người chơi từ nhiều lứa tuổi, quốc tịch và nghề nghiệp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B30E8C-8FC1-412E-BD88-FEF612695E68}"/>
              </a:ext>
            </a:extLst>
          </p:cNvPr>
          <p:cNvSpPr txBox="1"/>
          <p:nvPr/>
        </p:nvSpPr>
        <p:spPr>
          <a:xfrm>
            <a:off x="1638299" y="5123368"/>
            <a:ext cx="8915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 một người thích trải nghiệm và khám phá các trò chơi trực tuyến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95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35D322-2281-47C3-A723-14DA38570885}"/>
              </a:ext>
            </a:extLst>
          </p:cNvPr>
          <p:cNvSpPr txBox="1"/>
          <p:nvPr/>
        </p:nvSpPr>
        <p:spPr>
          <a:xfrm>
            <a:off x="8131127" y="0"/>
            <a:ext cx="4060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TẬP CHUYÊN MÔN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BCE981-AEFF-46C7-B1AB-85DF8EFBDE74}"/>
              </a:ext>
            </a:extLst>
          </p:cNvPr>
          <p:cNvSpPr txBox="1"/>
          <p:nvPr/>
        </p:nvSpPr>
        <p:spPr>
          <a:xfrm>
            <a:off x="893299" y="461665"/>
            <a:ext cx="7237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CÁC CÔNG NGHÊ, NGÔN NGỮ SỬ DỤNG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159939-4B46-4C56-9EF2-37CB8488C89D}"/>
              </a:ext>
            </a:extLst>
          </p:cNvPr>
          <p:cNvSpPr txBox="1"/>
          <p:nvPr/>
        </p:nvSpPr>
        <p:spPr>
          <a:xfrm>
            <a:off x="1193408" y="1146773"/>
            <a:ext cx="9596511" cy="5571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HTML, CSS, 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</a:t>
            </a:r>
          </a:p>
          <a:p>
            <a:pPr marL="742950" lvl="1" indent="-285750" algn="just">
              <a:lnSpc>
                <a:spcPct val="150000"/>
              </a:lnSpc>
              <a:spcAft>
                <a:spcPts val="500"/>
              </a:spcAft>
              <a:buFont typeface="Symbol" panose="05050102010706020507" pitchFamily="18" charset="2"/>
              <a:buChar char="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Bootstrap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à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framework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xậy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</a:t>
            </a:r>
          </a:p>
          <a:p>
            <a:pPr marL="742950" lvl="1" indent="-285750" algn="just">
              <a:lnSpc>
                <a:spcPct val="150000"/>
              </a:lnSpc>
              <a:spcAft>
                <a:spcPts val="500"/>
              </a:spcAft>
              <a:buFont typeface="Symbol" panose="05050102010706020507" pitchFamily="18" charset="2"/>
              <a:buChar char=""/>
            </a:pP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cớ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web,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ử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…</a:t>
            </a:r>
          </a:p>
          <a:p>
            <a:pPr lvl="1" algn="just">
              <a:lnSpc>
                <a:spcPct val="150000"/>
              </a:lnSpc>
              <a:spcAft>
                <a:spcPts val="500"/>
              </a:spcAft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tin. </a:t>
            </a:r>
            <a:r>
              <a:rPr lang="vi-VN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cở sở dữ liệu MySQL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 trị  thông qua giao diện web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PhpMyAdmin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vi-VN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PhpMyAdmin 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 phần mềm mã nguồn mở được viết bằng ngôn ngữ PHP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150000"/>
              </a:lnSpc>
              <a:spcAft>
                <a:spcPts val="500"/>
              </a:spcAft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22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35D322-2281-47C3-A723-14DA38570885}"/>
              </a:ext>
            </a:extLst>
          </p:cNvPr>
          <p:cNvSpPr txBox="1"/>
          <p:nvPr/>
        </p:nvSpPr>
        <p:spPr>
          <a:xfrm>
            <a:off x="8131127" y="0"/>
            <a:ext cx="4060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TẬP CHUYÊN MÔN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8582E-BAC8-4BEF-A101-21848C965D84}"/>
              </a:ext>
            </a:extLst>
          </p:cNvPr>
          <p:cNvSpPr txBox="1"/>
          <p:nvPr/>
        </p:nvSpPr>
        <p:spPr>
          <a:xfrm>
            <a:off x="893299" y="461665"/>
            <a:ext cx="7237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CÁC CÔNG NGHỆ, NGÔN NGỮ SỬ DỤNG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C8237-DBAB-4AD0-8F71-39BE6DA261E2}"/>
              </a:ext>
            </a:extLst>
          </p:cNvPr>
          <p:cNvSpPr txBox="1"/>
          <p:nvPr/>
        </p:nvSpPr>
        <p:spPr>
          <a:xfrm>
            <a:off x="1193408" y="1369975"/>
            <a:ext cx="9596511" cy="399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Responsive Web Design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500"/>
              </a:spcAft>
              <a:buFont typeface="Symbol" panose="05050102010706020507" pitchFamily="18" charset="2"/>
              <a:buChar char="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Server-side rendering (SSR):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request,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đọc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database,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logic, render HTML,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500"/>
              </a:spcAft>
              <a:buFont typeface="Symbol" panose="05050102010706020507" pitchFamily="18" charset="2"/>
              <a:buChar char="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Mobile-first: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ỗ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internet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smartphone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4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BC5418-A07E-48FA-9A02-FAB86C74F3DE}"/>
              </a:ext>
            </a:extLst>
          </p:cNvPr>
          <p:cNvSpPr txBox="1"/>
          <p:nvPr/>
        </p:nvSpPr>
        <p:spPr>
          <a:xfrm>
            <a:off x="893299" y="461665"/>
            <a:ext cx="7237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MÔ TẢ BÀI TOÁN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44474D-3CB8-4378-B667-C4A8FC47A163}"/>
              </a:ext>
            </a:extLst>
          </p:cNvPr>
          <p:cNvSpPr txBox="1"/>
          <p:nvPr/>
        </p:nvSpPr>
        <p:spPr>
          <a:xfrm>
            <a:off x="893299" y="1280160"/>
            <a:ext cx="10093569" cy="44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chứng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game,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bình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luận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bao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viết,ngoài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lượt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bao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endParaRPr lang="en-US" sz="2000" dirty="0">
              <a:solidFill>
                <a:srgbClr val="001A33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tức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bao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cua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DC2842-C401-4F7B-A3F1-C4353350B426}"/>
              </a:ext>
            </a:extLst>
          </p:cNvPr>
          <p:cNvSpPr txBox="1"/>
          <p:nvPr/>
        </p:nvSpPr>
        <p:spPr>
          <a:xfrm>
            <a:off x="8131127" y="0"/>
            <a:ext cx="4060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TẬP CHUYÊN MÔN</a:t>
            </a:r>
          </a:p>
        </p:txBody>
      </p:sp>
    </p:spTree>
    <p:extLst>
      <p:ext uri="{BB962C8B-B14F-4D97-AF65-F5344CB8AC3E}">
        <p14:creationId xmlns:p14="http://schemas.microsoft.com/office/powerpoint/2010/main" val="52825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BC5418-A07E-48FA-9A02-FAB86C74F3DE}"/>
              </a:ext>
            </a:extLst>
          </p:cNvPr>
          <p:cNvSpPr txBox="1"/>
          <p:nvPr/>
        </p:nvSpPr>
        <p:spPr>
          <a:xfrm>
            <a:off x="893299" y="461665"/>
            <a:ext cx="7237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MÔ TẢ BÀI TOÁN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44474D-3CB8-4378-B667-C4A8FC47A163}"/>
              </a:ext>
            </a:extLst>
          </p:cNvPr>
          <p:cNvSpPr txBox="1"/>
          <p:nvPr/>
        </p:nvSpPr>
        <p:spPr>
          <a:xfrm>
            <a:off x="893299" y="1280160"/>
            <a:ext cx="10093569" cy="470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games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bao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games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ngẫu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nhiên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gợi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đọc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thiệu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games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đọc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lựa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rgbClr val="001A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bình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luận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bình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luận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bình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luận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bình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luận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email,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bình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luận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khẩu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cấm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ữ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Ngược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lỗi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7CD13-3146-4127-BCA8-3D42450C5FF2}"/>
              </a:ext>
            </a:extLst>
          </p:cNvPr>
          <p:cNvSpPr txBox="1"/>
          <p:nvPr/>
        </p:nvSpPr>
        <p:spPr>
          <a:xfrm>
            <a:off x="8131127" y="0"/>
            <a:ext cx="4060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TẬP CHUYÊN MÔN</a:t>
            </a:r>
          </a:p>
        </p:txBody>
      </p:sp>
    </p:spTree>
    <p:extLst>
      <p:ext uri="{BB962C8B-B14F-4D97-AF65-F5344CB8AC3E}">
        <p14:creationId xmlns:p14="http://schemas.microsoft.com/office/powerpoint/2010/main" val="204724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BC5418-A07E-48FA-9A02-FAB86C74F3DE}"/>
              </a:ext>
            </a:extLst>
          </p:cNvPr>
          <p:cNvSpPr txBox="1"/>
          <p:nvPr/>
        </p:nvSpPr>
        <p:spPr>
          <a:xfrm>
            <a:off x="893299" y="461665"/>
            <a:ext cx="7237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MÔ TẢ BÀI TOÁN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44474D-3CB8-4378-B667-C4A8FC47A163}"/>
              </a:ext>
            </a:extLst>
          </p:cNvPr>
          <p:cNvSpPr txBox="1"/>
          <p:nvPr/>
        </p:nvSpPr>
        <p:spPr>
          <a:xfrm>
            <a:off x="893299" y="1280160"/>
            <a:ext cx="10093569" cy="42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solidFill>
                  <a:srgbClr val="001A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8C72D-0A7B-412B-A1A6-FAB42F7B28B4}"/>
              </a:ext>
            </a:extLst>
          </p:cNvPr>
          <p:cNvSpPr txBox="1"/>
          <p:nvPr/>
        </p:nvSpPr>
        <p:spPr>
          <a:xfrm>
            <a:off x="8131127" y="0"/>
            <a:ext cx="4060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TẬP CHUYÊN MÔN</a:t>
            </a:r>
          </a:p>
        </p:txBody>
      </p:sp>
    </p:spTree>
    <p:extLst>
      <p:ext uri="{BB962C8B-B14F-4D97-AF65-F5344CB8AC3E}">
        <p14:creationId xmlns:p14="http://schemas.microsoft.com/office/powerpoint/2010/main" val="2148085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BaoCao_TTCM</Template>
  <TotalTime>10</TotalTime>
  <Words>1065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Sang</dc:creator>
  <cp:lastModifiedBy>Do Sang</cp:lastModifiedBy>
  <cp:revision>2</cp:revision>
  <dcterms:created xsi:type="dcterms:W3CDTF">2021-06-17T07:51:48Z</dcterms:created>
  <dcterms:modified xsi:type="dcterms:W3CDTF">2021-06-17T08:01:53Z</dcterms:modified>
</cp:coreProperties>
</file>