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2"/>
    <p:sldId id="258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4" autoAdjust="0"/>
    <p:restoredTop sz="92892" autoAdjust="0"/>
  </p:normalViewPr>
  <p:slideViewPr>
    <p:cSldViewPr snapToGrid="0" snapToObjects="1">
      <p:cViewPr varScale="1">
        <p:scale>
          <a:sx n="106" d="100"/>
          <a:sy n="106" d="100"/>
        </p:scale>
        <p:origin x="136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01/06/2019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01/06/2019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71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67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9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Architecture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We have picked Publish–subscribe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7D14E6-9438-4CB4-BD86-C97C4A1ADAE1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FC6DF8-A25E-4250-9E5B-C76968641B84}"/>
              </a:ext>
            </a:extLst>
          </p:cNvPr>
          <p:cNvSpPr/>
          <p:nvPr/>
        </p:nvSpPr>
        <p:spPr>
          <a:xfrm>
            <a:off x="3559881" y="4646046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0DC4C4-F0EC-496E-8E75-E9AC5AD29BB0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5FBC1F-FB72-413A-88B5-390A75DFE171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4E9B9F-D9A9-4A5D-A4BF-B3A409CEE3DE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B732C8-AD7E-4D21-8DAF-F00C8C4B78C7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8D3D7B-5C6E-43B0-AADB-CCADC53FCFE9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7FC62E-0564-4A7B-8364-F299B750673C}"/>
              </a:ext>
            </a:extLst>
          </p:cNvPr>
          <p:cNvSpPr/>
          <p:nvPr/>
        </p:nvSpPr>
        <p:spPr>
          <a:xfrm>
            <a:off x="3545177" y="259923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4C0326-5585-4A66-A63B-64F238284765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5D5ECA8-4003-4DF2-A8A6-3BD99494D7D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977416" y="3038192"/>
            <a:ext cx="1567761" cy="140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257E4E9-1A3B-43DD-B3B7-45446928B3D3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1977414" y="3038332"/>
            <a:ext cx="1567763" cy="1023021"/>
          </a:xfrm>
          <a:prstGeom prst="bentConnector3">
            <a:avLst>
              <a:gd name="adj1" fmla="val 23436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8236A5C-6140-4152-A79B-1F08E987DDB5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1977415" y="3038332"/>
            <a:ext cx="1567762" cy="2055236"/>
          </a:xfrm>
          <a:prstGeom prst="bentConnector3">
            <a:avLst>
              <a:gd name="adj1" fmla="val 24014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316970A-6947-489B-BC72-C55B85A0769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053702" y="2657192"/>
            <a:ext cx="2112882" cy="2427947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A26A327-C969-453C-BB65-AB39E9170C2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053702" y="3673811"/>
            <a:ext cx="2112882" cy="1411328"/>
          </a:xfrm>
          <a:prstGeom prst="bentConnector3">
            <a:avLst>
              <a:gd name="adj1" fmla="val 82137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2630253-9CA2-476A-B4F6-BC21006C70B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053702" y="4703514"/>
            <a:ext cx="2112882" cy="381625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2C13D0B-AB48-4E94-9EDF-4E791448D15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53702" y="5085139"/>
            <a:ext cx="2112882" cy="648078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37BA32-4259-42E2-BBEE-83D0FB015183}"/>
              </a:ext>
            </a:extLst>
          </p:cNvPr>
          <p:cNvSpPr txBox="1"/>
          <p:nvPr/>
        </p:nvSpPr>
        <p:spPr>
          <a:xfrm>
            <a:off x="686537" y="3923361"/>
            <a:ext cx="108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3BB03D-3765-4108-BC7D-FBD61A9AECFD}"/>
              </a:ext>
            </a:extLst>
          </p:cNvPr>
          <p:cNvSpPr txBox="1"/>
          <p:nvPr/>
        </p:nvSpPr>
        <p:spPr>
          <a:xfrm>
            <a:off x="688800" y="2897003"/>
            <a:ext cx="108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869D66-4630-48F8-B178-060102130F02}"/>
              </a:ext>
            </a:extLst>
          </p:cNvPr>
          <p:cNvSpPr txBox="1"/>
          <p:nvPr/>
        </p:nvSpPr>
        <p:spPr>
          <a:xfrm>
            <a:off x="690309" y="4939679"/>
            <a:ext cx="108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C8AD8F-9C98-4711-9055-D6DA81450A2C}"/>
              </a:ext>
            </a:extLst>
          </p:cNvPr>
          <p:cNvSpPr txBox="1"/>
          <p:nvPr/>
        </p:nvSpPr>
        <p:spPr>
          <a:xfrm>
            <a:off x="3619117" y="2855160"/>
            <a:ext cx="145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56F218-0E42-4D0E-85C9-DACA8B51FC25}"/>
              </a:ext>
            </a:extLst>
          </p:cNvPr>
          <p:cNvSpPr txBox="1"/>
          <p:nvPr/>
        </p:nvSpPr>
        <p:spPr>
          <a:xfrm>
            <a:off x="3659476" y="4810385"/>
            <a:ext cx="137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NOTIFICATION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3121A3-C125-4D7E-9783-B0F5C7E6BDE9}"/>
              </a:ext>
            </a:extLst>
          </p:cNvPr>
          <p:cNvSpPr txBox="1"/>
          <p:nvPr/>
        </p:nvSpPr>
        <p:spPr>
          <a:xfrm>
            <a:off x="7327282" y="2498857"/>
            <a:ext cx="117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A8C99D-2F9C-46B9-99AF-858DDD809197}"/>
              </a:ext>
            </a:extLst>
          </p:cNvPr>
          <p:cNvSpPr txBox="1"/>
          <p:nvPr/>
        </p:nvSpPr>
        <p:spPr>
          <a:xfrm>
            <a:off x="7327282" y="3508973"/>
            <a:ext cx="117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203EF8-4F95-45B1-8692-3E1A68F576DA}"/>
              </a:ext>
            </a:extLst>
          </p:cNvPr>
          <p:cNvSpPr txBox="1"/>
          <p:nvPr/>
        </p:nvSpPr>
        <p:spPr>
          <a:xfrm>
            <a:off x="7327281" y="4561551"/>
            <a:ext cx="117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5FDE5D-7C67-4240-9061-B867B3A385B8}"/>
              </a:ext>
            </a:extLst>
          </p:cNvPr>
          <p:cNvSpPr txBox="1"/>
          <p:nvPr/>
        </p:nvSpPr>
        <p:spPr>
          <a:xfrm>
            <a:off x="7327282" y="5564349"/>
            <a:ext cx="117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77733E-0C6D-4036-A06A-F73D657A67A2}"/>
              </a:ext>
            </a:extLst>
          </p:cNvPr>
          <p:cNvCxnSpPr>
            <a:cxnSpLocks/>
          </p:cNvCxnSpPr>
          <p:nvPr/>
        </p:nvCxnSpPr>
        <p:spPr>
          <a:xfrm>
            <a:off x="3855282" y="3481421"/>
            <a:ext cx="0" cy="11485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C3EA77-FA35-42FE-877F-CF4EA80EF1C5}"/>
              </a:ext>
            </a:extLst>
          </p:cNvPr>
          <p:cNvCxnSpPr>
            <a:cxnSpLocks/>
          </p:cNvCxnSpPr>
          <p:nvPr/>
        </p:nvCxnSpPr>
        <p:spPr>
          <a:xfrm flipV="1">
            <a:off x="4082744" y="3481421"/>
            <a:ext cx="1" cy="1139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4DED1F9-70F2-4B8E-B97B-C3E0A2BF31F6}"/>
              </a:ext>
            </a:extLst>
          </p:cNvPr>
          <p:cNvSpPr txBox="1"/>
          <p:nvPr/>
        </p:nvSpPr>
        <p:spPr>
          <a:xfrm>
            <a:off x="2237329" y="2724893"/>
            <a:ext cx="10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53257-05AC-4C17-AE04-4B780977B51F}"/>
              </a:ext>
            </a:extLst>
          </p:cNvPr>
          <p:cNvSpPr txBox="1"/>
          <p:nvPr/>
        </p:nvSpPr>
        <p:spPr>
          <a:xfrm>
            <a:off x="5079369" y="5146429"/>
            <a:ext cx="168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sendNotification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A71829-419A-4064-80D5-FF249990516A}"/>
              </a:ext>
            </a:extLst>
          </p:cNvPr>
          <p:cNvSpPr txBox="1"/>
          <p:nvPr/>
        </p:nvSpPr>
        <p:spPr>
          <a:xfrm>
            <a:off x="4149307" y="3909626"/>
            <a:ext cx="241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getNotificationsForAPost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7064499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We are going to use</a:t>
            </a:r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We are going to use</a:t>
            </a:r>
          </a:p>
        </p:txBody>
      </p:sp>
    </p:spTree>
    <p:extLst>
      <p:ext uri="{BB962C8B-B14F-4D97-AF65-F5344CB8AC3E}">
        <p14:creationId xmlns:p14="http://schemas.microsoft.com/office/powerpoint/2010/main" val="2598592898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Models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We have picked Publish–subscribe pattern</a:t>
            </a:r>
          </a:p>
        </p:txBody>
      </p:sp>
    </p:spTree>
    <p:extLst>
      <p:ext uri="{BB962C8B-B14F-4D97-AF65-F5344CB8AC3E}">
        <p14:creationId xmlns:p14="http://schemas.microsoft.com/office/powerpoint/2010/main" val="534476653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10325</TotalTime>
  <Words>77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Georgia</vt:lpstr>
      <vt:lpstr>Segoe UI</vt:lpstr>
      <vt:lpstr>Wingdings</vt:lpstr>
      <vt:lpstr>Wingdings 2</vt:lpstr>
      <vt:lpstr>Cívico</vt:lpstr>
      <vt:lpstr>Architecture</vt:lpstr>
      <vt:lpstr>Architecture</vt:lpstr>
      <vt:lpstr>Models</vt:lpstr>
      <vt:lpstr>Implementation Models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Adrián Salas Troya</cp:lastModifiedBy>
  <cp:revision>201</cp:revision>
  <cp:lastPrinted>2018-03-05T07:33:08Z</cp:lastPrinted>
  <dcterms:created xsi:type="dcterms:W3CDTF">2013-02-21T17:50:16Z</dcterms:created>
  <dcterms:modified xsi:type="dcterms:W3CDTF">2019-06-01T15:59:15Z</dcterms:modified>
</cp:coreProperties>
</file>