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60" r:id="rId4"/>
    <p:sldId id="261" r:id="rId5"/>
    <p:sldId id="263" r:id="rId6"/>
    <p:sldId id="274" r:id="rId7"/>
    <p:sldId id="265" r:id="rId8"/>
    <p:sldId id="266" r:id="rId9"/>
    <p:sldId id="270" r:id="rId10"/>
    <p:sldId id="269" r:id="rId11"/>
    <p:sldId id="257" r:id="rId12"/>
    <p:sldId id="272" r:id="rId13"/>
    <p:sldId id="273" r:id="rId14"/>
    <p:sldId id="258" r:id="rId15"/>
    <p:sldId id="271" r:id="rId16"/>
    <p:sldId id="277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27393" y="98703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51457" y="9870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Façade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9425" y="987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9425" y="97500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5A9F2-798E-4D02-91DB-0A97BEC3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" y="1477335"/>
            <a:ext cx="4311665" cy="2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6297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9750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97500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27393" y="101109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4424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Client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 err="1">
                <a:latin typeface="Georgia" panose="02040502050405020303" pitchFamily="18" charset="0"/>
              </a:rPr>
              <a:t>ña</a:t>
            </a:r>
            <a:r>
              <a:rPr lang="es-ES" altLang="ko-KR" dirty="0">
                <a:latin typeface="Georgia" panose="02040502050405020303" pitchFamily="18" charset="0"/>
              </a:rPr>
              <a:t> Gómez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Karamalis</a:t>
            </a:r>
          </a:p>
          <a:p>
            <a:pPr marL="93600">
              <a:spcBef>
                <a:spcPts val="850"/>
              </a:spcBef>
              <a:buClr>
                <a:srgbClr val="000000"/>
              </a:buClr>
              <a:buSzPct val="45000"/>
            </a:pPr>
            <a:endParaRPr lang="en-US" altLang="ko-KR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96884" y="984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534160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       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387553" y="9750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9750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minimizing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387553" y="10110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9585" y="975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87553" y="102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99585" y="962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10529</TotalTime>
  <Words>719</Words>
  <Application>Microsoft Office PowerPoint</Application>
  <PresentationFormat>화면 슬라이드 쇼(4:3)</PresentationFormat>
  <Paragraphs>170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DejaVu Sans</vt:lpstr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Sanggil Han</cp:lastModifiedBy>
  <cp:revision>234</cp:revision>
  <cp:lastPrinted>2018-03-05T07:33:08Z</cp:lastPrinted>
  <dcterms:created xsi:type="dcterms:W3CDTF">2013-02-21T17:50:16Z</dcterms:created>
  <dcterms:modified xsi:type="dcterms:W3CDTF">2019-06-04T07:58:27Z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