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78" r:id="rId4"/>
    <p:sldId id="260" r:id="rId5"/>
    <p:sldId id="261" r:id="rId6"/>
    <p:sldId id="263" r:id="rId7"/>
    <p:sldId id="274" r:id="rId8"/>
    <p:sldId id="265" r:id="rId9"/>
    <p:sldId id="266" r:id="rId10"/>
    <p:sldId id="270" r:id="rId11"/>
    <p:sldId id="269" r:id="rId12"/>
    <p:sldId id="257" r:id="rId13"/>
    <p:sldId id="272" r:id="rId14"/>
    <p:sldId id="273" r:id="rId15"/>
    <p:sldId id="258" r:id="rId16"/>
    <p:sldId id="271" r:id="rId17"/>
    <p:sldId id="277" r:id="rId18"/>
    <p:sldId id="259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1690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27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148422-374C-4C23-A558-2C4FFB77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85" r="104" b="-260"/>
          <a:stretch/>
        </p:blipFill>
        <p:spPr>
          <a:xfrm>
            <a:off x="164592" y="1822082"/>
            <a:ext cx="8814816" cy="4316447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agen 19">
            <a:extLst>
              <a:ext uri="{FF2B5EF4-FFF2-40B4-BE49-F238E27FC236}">
                <a16:creationId xmlns:a16="http://schemas.microsoft.com/office/drawing/2014/main" id="{3E4426F2-BF24-4EF0-9322-625A61D654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2360" y="6155290"/>
            <a:ext cx="1527048" cy="56141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24937" y="100029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46055" y="99636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32795" y="99636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0094" y="98703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0094" y="98433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816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10309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1021657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36724" y="9924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Introduction(2/2)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400799" y="9871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sz="2400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4424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Client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 err="1">
                <a:latin typeface="Georgia" panose="02040502050405020303" pitchFamily="18" charset="0"/>
              </a:rPr>
              <a:t>ña</a:t>
            </a:r>
            <a:r>
              <a:rPr lang="es-ES" altLang="ko-KR" dirty="0">
                <a:latin typeface="Georgia" panose="02040502050405020303" pitchFamily="18" charset="0"/>
              </a:rPr>
              <a:t> Gómez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Karamalis</a:t>
            </a:r>
          </a:p>
          <a:p>
            <a:pPr marL="93600">
              <a:spcBef>
                <a:spcPts val="850"/>
              </a:spcBef>
              <a:buClr>
                <a:srgbClr val="000000"/>
              </a:buClr>
              <a:buSzPct val="45000"/>
            </a:pPr>
            <a:endParaRPr lang="en-US" altLang="ko-KR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87553" y="98433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406215" y="9843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104031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406215" y="9924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0254" y="104031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96884" y="97647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10557</TotalTime>
  <Words>748</Words>
  <Application>Microsoft Office PowerPoint</Application>
  <PresentationFormat>화면 슬라이드 쇼(4:3)</PresentationFormat>
  <Paragraphs>175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DejaVu Sans</vt:lpstr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Sanggil Han</cp:lastModifiedBy>
  <cp:revision>250</cp:revision>
  <cp:lastPrinted>2018-03-05T07:33:08Z</cp:lastPrinted>
  <dcterms:created xsi:type="dcterms:W3CDTF">2013-02-21T17:50:16Z</dcterms:created>
  <dcterms:modified xsi:type="dcterms:W3CDTF">2019-06-04T09:17:33Z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