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 autoAdjust="0"/>
    <p:restoredTop sz="92892" autoAdjust="0"/>
  </p:normalViewPr>
  <p:slideViewPr>
    <p:cSldViewPr snapToGrid="0" snapToObjects="1">
      <p:cViewPr varScale="1">
        <p:scale>
          <a:sx n="79" d="100"/>
          <a:sy n="79" d="100"/>
        </p:scale>
        <p:origin x="1142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Principles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Single </a:t>
            </a:r>
            <a:r>
              <a:rPr lang="es-ES" dirty="0" err="1"/>
              <a:t>Responsibility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  <a:p>
            <a:r>
              <a:rPr lang="es-ES" sz="2400" dirty="0" err="1"/>
              <a:t>Every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has a role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endParaRPr lang="es-ES" sz="2400" dirty="0"/>
          </a:p>
          <a:p>
            <a:r>
              <a:rPr lang="es-ES" sz="2400" dirty="0" err="1"/>
              <a:t>Every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has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reason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change</a:t>
            </a:r>
            <a:endParaRPr lang="es-ES" sz="19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A000D1-1832-4237-9C88-E8F93DBB6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3102296"/>
            <a:ext cx="8126984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Patterns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Singleton</a:t>
            </a:r>
            <a:endParaRPr lang="es-ES" dirty="0"/>
          </a:p>
          <a:p>
            <a:pPr marL="0" indent="0">
              <a:buNone/>
            </a:pPr>
            <a:r>
              <a:rPr lang="es-ES" sz="2400" dirty="0"/>
              <a:t>        -    </a:t>
            </a:r>
            <a:r>
              <a:rPr lang="es-ES" sz="2400" dirty="0" err="1"/>
              <a:t>The</a:t>
            </a:r>
            <a:r>
              <a:rPr lang="es-ES" sz="2400" dirty="0"/>
              <a:t> Manager </a:t>
            </a:r>
            <a:r>
              <a:rPr lang="es-ES" sz="2400" dirty="0" err="1"/>
              <a:t>classes</a:t>
            </a:r>
            <a:r>
              <a:rPr lang="es-ES" sz="2400" dirty="0"/>
              <a:t> </a:t>
            </a:r>
            <a:r>
              <a:rPr lang="es-ES" sz="2400" dirty="0" err="1"/>
              <a:t>need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instantiate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once</a:t>
            </a:r>
          </a:p>
          <a:p>
            <a:pPr marL="0" indent="0">
              <a:buNone/>
            </a:pPr>
            <a:r>
              <a:rPr lang="es-ES" sz="2400" dirty="0"/>
              <a:t>        -   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must</a:t>
            </a:r>
            <a:r>
              <a:rPr lang="es-ES" sz="2400" dirty="0"/>
              <a:t> be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User per </a:t>
            </a:r>
            <a:r>
              <a:rPr lang="es-ES" sz="2400" dirty="0" err="1"/>
              <a:t>session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dirty="0" err="1"/>
              <a:t>Facade</a:t>
            </a:r>
            <a:endParaRPr lang="es-ES" dirty="0"/>
          </a:p>
          <a:p>
            <a:pPr marL="0" indent="0">
              <a:buNone/>
            </a:pPr>
            <a:r>
              <a:rPr lang="es-ES" sz="2400" dirty="0"/>
              <a:t>        -    </a:t>
            </a:r>
            <a:r>
              <a:rPr lang="es-ES" sz="2400" dirty="0" err="1"/>
              <a:t>Classes</a:t>
            </a:r>
            <a:r>
              <a:rPr lang="es-ES" sz="2400" dirty="0"/>
              <a:t> </a:t>
            </a:r>
            <a:r>
              <a:rPr lang="es-ES" sz="2400" dirty="0" err="1"/>
              <a:t>like</a:t>
            </a:r>
            <a:r>
              <a:rPr lang="es-ES" sz="2400" dirty="0"/>
              <a:t> Post and </a:t>
            </a:r>
            <a:r>
              <a:rPr lang="es-ES" sz="2400" dirty="0" err="1"/>
              <a:t>Account</a:t>
            </a:r>
            <a:r>
              <a:rPr lang="es-ES" sz="2400" dirty="0"/>
              <a:t> are </a:t>
            </a:r>
            <a:r>
              <a:rPr lang="es-ES" sz="2400" dirty="0" err="1"/>
              <a:t>facades</a:t>
            </a:r>
            <a:r>
              <a:rPr lang="es-ES" sz="2400" dirty="0"/>
              <a:t>, </a:t>
            </a:r>
            <a:r>
              <a:rPr lang="es-ES" sz="2400" dirty="0" err="1"/>
              <a:t>consisting</a:t>
            </a:r>
            <a:r>
              <a:rPr lang="es-ES" sz="2400" dirty="0"/>
              <a:t> </a:t>
            </a:r>
          </a:p>
          <a:p>
            <a:pPr marL="0" indent="0">
              <a:buNone/>
            </a:pPr>
            <a:r>
              <a:rPr lang="es-ES" sz="2400" dirty="0"/>
              <a:t>	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classes</a:t>
            </a:r>
            <a:endParaRPr lang="es-E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23AC8-210A-4320-9181-61A3C9F4FA1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4" y="1528808"/>
            <a:ext cx="4311667" cy="2302193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BDBF2-D245-A248-BB26-3F0FB0F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031E6-B7D3-46C8-B529-152BDDDF7D5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3921942"/>
            <a:ext cx="5210604" cy="24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10507</TotalTime>
  <Words>78</Words>
  <Application>Microsoft Office PowerPoint</Application>
  <PresentationFormat>On-screen Show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Georgia</vt:lpstr>
      <vt:lpstr>Wingdings</vt:lpstr>
      <vt:lpstr>Wingdings 2</vt:lpstr>
      <vt:lpstr>Cívico</vt:lpstr>
      <vt:lpstr>Principles</vt:lpstr>
      <vt:lpstr>Patterns</vt:lpstr>
      <vt:lpstr>Testing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George Karamalis</cp:lastModifiedBy>
  <cp:revision>197</cp:revision>
  <cp:lastPrinted>2018-03-05T07:33:08Z</cp:lastPrinted>
  <dcterms:created xsi:type="dcterms:W3CDTF">2013-02-21T17:50:16Z</dcterms:created>
  <dcterms:modified xsi:type="dcterms:W3CDTF">2019-06-03T19:00:46Z</dcterms:modified>
</cp:coreProperties>
</file>