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70" r:id="rId4"/>
    <p:sldId id="272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4" autoAdjust="0"/>
    <p:restoredTop sz="92892" autoAdjust="0"/>
  </p:normalViewPr>
  <p:slideViewPr>
    <p:cSldViewPr snapToGrid="0" snapToObjects="1">
      <p:cViewPr varScale="1">
        <p:scale>
          <a:sx n="106" d="100"/>
          <a:sy n="106" d="100"/>
        </p:scale>
        <p:origin x="13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80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01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32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6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1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This is how it works in our application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7D14E6-9438-4CB4-BD86-C97C4A1ADAE1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FC6DF8-A25E-4250-9E5B-C76968641B84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0DC4C4-F0EC-496E-8E75-E9AC5AD29BB0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5FBC1F-FB72-413A-88B5-390A75DFE171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4E9B9F-D9A9-4A5D-A4BF-B3A409CEE3DE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B732C8-AD7E-4D21-8DAF-F00C8C4B78C7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8D3D7B-5C6E-43B0-AADB-CCADC53FCFE9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7FC62E-0564-4A7B-8364-F299B750673C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4C0326-5585-4A66-A63B-64F238284765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5D5ECA8-4003-4DF2-A8A6-3BD99494D7D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257E4E9-1A3B-43DD-B3B7-45446928B3D3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8236A5C-6140-4152-A79B-1F08E987DDB5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16970A-6947-489B-BC72-C55B85A0769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A26A327-C969-453C-BB65-AB39E9170C2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2630253-9CA2-476A-B4F6-BC21006C70B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2C13D0B-AB48-4E94-9EDF-4E791448D15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37BA32-4259-42E2-BBEE-83D0FB015183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3BB03D-3765-4108-BC7D-FBD61A9AECFD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869D66-4630-48F8-B178-060102130F02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C8AD8F-9C98-4711-9055-D6DA81450A2C}"/>
              </a:ext>
            </a:extLst>
          </p:cNvPr>
          <p:cNvSpPr txBox="1"/>
          <p:nvPr/>
        </p:nvSpPr>
        <p:spPr>
          <a:xfrm>
            <a:off x="361911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56F218-0E42-4D0E-85C9-DACA8B51FC25}"/>
              </a:ext>
            </a:extLst>
          </p:cNvPr>
          <p:cNvSpPr txBox="1"/>
          <p:nvPr/>
        </p:nvSpPr>
        <p:spPr>
          <a:xfrm>
            <a:off x="3659476" y="4810385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3121A3-C125-4D7E-9783-B0F5C7E6BDE9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A8C99D-2F9C-46B9-99AF-858DDD809197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203EF8-4F95-45B1-8692-3E1A68F576DA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5FDE5D-7C67-4240-9061-B867B3A385B8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77733E-0C6D-4036-A06A-F73D657A67A2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C3EA77-FA35-42FE-877F-CF4EA80EF1C5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4DED1F9-70F2-4B8E-B97B-C3E0A2BF31F6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53257-05AC-4C17-AE04-4B780977B51F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A71829-419A-4064-80D5-FF249990516A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55427800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5D97FB0-4CC3-488A-8B4A-C3EE654B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98" y="2625504"/>
            <a:ext cx="4536954" cy="2304905"/>
          </a:xfrm>
          <a:prstGeom prst="rect">
            <a:avLst/>
          </a:prstGeom>
        </p:spPr>
      </p:pic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UML Use-Case (Road Map)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1DF010-05CF-4AE8-BCD9-EA5C786AF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4" y="2218099"/>
            <a:ext cx="4338068" cy="3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46471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040DF-414A-4C55-896E-D16383ACFF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2000816"/>
            <a:ext cx="8061650" cy="4410032"/>
          </a:xfrm>
          <a:prstGeom prst="rect">
            <a:avLst/>
          </a:prstGeom>
        </p:spPr>
      </p:pic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UML Class Model</a:t>
            </a:r>
          </a:p>
        </p:txBody>
      </p:sp>
    </p:spTree>
    <p:extLst>
      <p:ext uri="{BB962C8B-B14F-4D97-AF65-F5344CB8AC3E}">
        <p14:creationId xmlns:p14="http://schemas.microsoft.com/office/powerpoint/2010/main" val="3464699630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B5F7E-82F0-42CB-AE55-EB8D47B571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80521" cy="691051"/>
          </a:xfrm>
        </p:spPr>
        <p:txBody>
          <a:bodyPr/>
          <a:lstStyle/>
          <a:p>
            <a:r>
              <a:rPr lang="en-GB" dirty="0"/>
              <a:t>UI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39A04-165F-4A40-9EA8-B24CA74A61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2070745"/>
            <a:ext cx="2081753" cy="3702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5592F-60CB-44AF-AADD-B80F7D9BC15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1" y="2070745"/>
            <a:ext cx="2081753" cy="3702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83F87-9304-4CFF-B792-F0260E5478A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5" y="2476612"/>
            <a:ext cx="4599746" cy="27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69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Implementation Models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C31A82-FF86-4783-90C6-BFA185EDFB99}"/>
              </a:ext>
            </a:extLst>
          </p:cNvPr>
          <p:cNvSpPr/>
          <p:nvPr/>
        </p:nvSpPr>
        <p:spPr>
          <a:xfrm>
            <a:off x="558266" y="1617111"/>
            <a:ext cx="8021370" cy="45357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28E14-07ED-4C65-8B06-2D5B63CD7E64}"/>
              </a:ext>
            </a:extLst>
          </p:cNvPr>
          <p:cNvSpPr txBox="1"/>
          <p:nvPr/>
        </p:nvSpPr>
        <p:spPr>
          <a:xfrm>
            <a:off x="902298" y="1995637"/>
            <a:ext cx="73333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NEED TO ADD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REAL CLASS MODEL</a:t>
            </a:r>
          </a:p>
          <a:p>
            <a:pPr algn="ctr"/>
            <a:endParaRPr lang="en-GB" sz="4000" dirty="0">
              <a:solidFill>
                <a:schemeClr val="bg1"/>
              </a:solidFill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ADRI WILL CREATE IT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WHEN EVERYONE FINISH CODING</a:t>
            </a:r>
          </a:p>
        </p:txBody>
      </p:sp>
    </p:spTree>
    <p:extLst>
      <p:ext uri="{BB962C8B-B14F-4D97-AF65-F5344CB8AC3E}">
        <p14:creationId xmlns:p14="http://schemas.microsoft.com/office/powerpoint/2010/main" val="2031227237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10458</TotalTime>
  <Words>102</Words>
  <Application>Microsoft Office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Georgia</vt:lpstr>
      <vt:lpstr>Segoe UI</vt:lpstr>
      <vt:lpstr>Wingdings</vt:lpstr>
      <vt:lpstr>Wingdings 2</vt:lpstr>
      <vt:lpstr>Cívico</vt:lpstr>
      <vt:lpstr>Architecture</vt:lpstr>
      <vt:lpstr>Models</vt:lpstr>
      <vt:lpstr>Models</vt:lpstr>
      <vt:lpstr>Models</vt:lpstr>
      <vt:lpstr>Implementation Models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Adrián Salas Troya</cp:lastModifiedBy>
  <cp:revision>209</cp:revision>
  <cp:lastPrinted>2018-03-05T07:33:08Z</cp:lastPrinted>
  <dcterms:created xsi:type="dcterms:W3CDTF">2013-02-21T17:50:16Z</dcterms:created>
  <dcterms:modified xsi:type="dcterms:W3CDTF">2019-06-03T11:13:57Z</dcterms:modified>
</cp:coreProperties>
</file>