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 para editar título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0BB4A7-BEEE-4B4F-8495-9A4F550C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+mn-ea"/>
                <a:cs typeface="+mn-cs"/>
              </a:rPr>
              <a:t>Team and teamwork</a:t>
            </a:r>
            <a:endParaRPr lang="el-GR" sz="3300" spc="-1" dirty="0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  <a:ea typeface="+mn-ea"/>
              <a:cs typeface="+mn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DBBB8BE-31EC-4DA1-8873-712D708B428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team: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Han - UI Designer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QA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Software Engineer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- Back-end Designer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7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D2CD93-78AF-4441-AEAA-ED1BE3AA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+mn-ea"/>
                <a:cs typeface="+mn-cs"/>
              </a:rPr>
              <a:t>Solution</a:t>
            </a:r>
            <a:endParaRPr lang="el-GR" sz="3300" spc="-1" dirty="0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  <a:ea typeface="+mn-ea"/>
              <a:cs typeface="+mn-cs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859C7E3-0D59-4996-8E44-147BD078109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45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10347</TotalTime>
  <Words>104</Words>
  <Application>Microsoft Office PowerPoint</Application>
  <PresentationFormat>Προβολή στην οθόνη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9" baseType="lpstr">
      <vt:lpstr>Arial</vt:lpstr>
      <vt:lpstr>Georgia</vt:lpstr>
      <vt:lpstr>Symbol</vt:lpstr>
      <vt:lpstr>Times New Roman</vt:lpstr>
      <vt:lpstr>Wingdings</vt:lpstr>
      <vt:lpstr>Wingdings 2</vt:lpstr>
      <vt:lpstr>Office Theme</vt:lpstr>
      <vt:lpstr>Team and teamwork</vt:lpstr>
      <vt:lpstr>Solution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Κωνσταντίνα Μαραντίδου</cp:lastModifiedBy>
  <cp:revision>205</cp:revision>
  <cp:lastPrinted>2018-03-05T07:33:08Z</cp:lastPrinted>
  <dcterms:created xsi:type="dcterms:W3CDTF">2013-02-21T17:50:16Z</dcterms:created>
  <dcterms:modified xsi:type="dcterms:W3CDTF">2019-06-02T19:35:55Z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