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 para editar título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DBBB8BE-31EC-4DA1-8873-712D708B428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team: 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Han - UI Designer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QA Engineer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Software Engineer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Software Engineer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Software Engineer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Karamalis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Back-end Designer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60BB4A7-BEEE-4B4F-8495-9A4F550C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+mn-ea"/>
                <a:cs typeface="+mn-cs"/>
              </a:rPr>
              <a:t>Team and teamwork (1/2)</a:t>
            </a:r>
            <a:endParaRPr lang="el-GR" sz="3300" spc="-1" dirty="0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70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F81B91E-B8C7-4DD3-A813-1D038BA4C08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</p:spPr>
        <p:txBody>
          <a:bodyPr/>
          <a:lstStyle/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are a group of 6 people from different countries -&gt; different cultures -&gt; problems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did the best effort that we could to solve the problems in our coordination and work together like a team until the end.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people tried more than other                         people but finally we have the project                             done. </a:t>
            </a:r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F06CC004-3DCF-4E22-B4E9-FC6F6BFD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</p:spPr>
        <p:txBody>
          <a:bodyPr/>
          <a:lstStyle/>
          <a:p>
            <a:pPr algn="ctr"/>
            <a:r>
              <a:rPr lang="en-US"/>
              <a:t> </a:t>
            </a:r>
            <a:r>
              <a:rPr lang="en-US" sz="3300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(2/2)</a:t>
            </a:r>
            <a:endParaRPr lang="el-GR" sz="3300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B7B3C0DC-5E28-4D51-B7C7-25CBDFF56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92" y="3813769"/>
            <a:ext cx="2568128" cy="256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859C7E3-0D59-4996-8E44-147BD078109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6D2CD93-78AF-4441-AEAA-ED1BE3AA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+mn-ea"/>
                <a:cs typeface="+mn-cs"/>
              </a:rPr>
              <a:t>Solution</a:t>
            </a:r>
            <a:endParaRPr lang="el-GR" sz="3300" spc="-1" dirty="0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57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10366</TotalTime>
  <Words>169</Words>
  <Application>Microsoft Office PowerPoint</Application>
  <PresentationFormat>Προβολή στην οθόνη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10" baseType="lpstr">
      <vt:lpstr>Arial</vt:lpstr>
      <vt:lpstr>Georgia</vt:lpstr>
      <vt:lpstr>Symbol</vt:lpstr>
      <vt:lpstr>Times New Roman</vt:lpstr>
      <vt:lpstr>Wingdings</vt:lpstr>
      <vt:lpstr>Wingdings 2</vt:lpstr>
      <vt:lpstr>Office Theme</vt:lpstr>
      <vt:lpstr>Team and teamwork (1/2)</vt:lpstr>
      <vt:lpstr> Team and teamwork (2/2)</vt:lpstr>
      <vt:lpstr>Solution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Κωνσταντίνα Μαραντίδου</cp:lastModifiedBy>
  <cp:revision>209</cp:revision>
  <cp:lastPrinted>2018-03-05T07:33:08Z</cp:lastPrinted>
  <dcterms:created xsi:type="dcterms:W3CDTF">2013-02-21T17:50:16Z</dcterms:created>
  <dcterms:modified xsi:type="dcterms:W3CDTF">2019-06-03T10:38:48Z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