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80" d="100"/>
          <a:sy n="80" d="100"/>
        </p:scale>
        <p:origin x="110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30/05/2019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Project presentation</a:t>
            </a:r>
            <a:br>
              <a:rPr lang="en-US" noProof="0" dirty="0"/>
            </a:br>
            <a:r>
              <a:rPr lang="en-US" dirty="0"/>
              <a:t>&lt;project title&gt;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Project </a:t>
            </a:r>
            <a:r>
              <a:rPr lang="es-ES" dirty="0" err="1"/>
              <a:t>team</a:t>
            </a:r>
            <a:r>
              <a:rPr lang="es-ES" dirty="0"/>
              <a:t>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Member</a:t>
            </a:r>
            <a:r>
              <a:rPr lang="es-ES" dirty="0"/>
              <a:t> 1, roles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Member</a:t>
            </a:r>
            <a:r>
              <a:rPr lang="es-ES" dirty="0"/>
              <a:t> 2, roles</a:t>
            </a:r>
          </a:p>
          <a:p>
            <a:pPr marL="285750" indent="-285750">
              <a:buFontTx/>
              <a:buChar char="-"/>
            </a:pPr>
            <a:r>
              <a:rPr lang="mr-IN" dirty="0"/>
              <a:t>…</a:t>
            </a: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88E91-00E7-F84C-B398-50C6A066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5142AB-08DA-E14A-AF1C-7BD7E9F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5D3226-5CF0-6D42-AD4F-3ADC23B3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E6D73-1B46-A842-9097-02AB234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47F06-A509-4F4C-A224-AC6BB090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E4EA28-BCDE-BB4E-8F72-981B002C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and </a:t>
            </a:r>
            <a:r>
              <a:rPr lang="es-ES" dirty="0" err="1"/>
              <a:t>teamwork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  <a:p>
            <a:r>
              <a:rPr lang="es-ES" dirty="0" err="1"/>
              <a:t>Sw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endParaRPr lang="es-ES" dirty="0"/>
          </a:p>
          <a:p>
            <a:pPr lvl="1"/>
            <a:r>
              <a:rPr lang="es-ES" dirty="0" err="1"/>
              <a:t>Requirements</a:t>
            </a:r>
            <a:endParaRPr lang="es-ES" dirty="0"/>
          </a:p>
          <a:p>
            <a:pPr lvl="1"/>
            <a:r>
              <a:rPr lang="es-ES" dirty="0" err="1"/>
              <a:t>Architecture</a:t>
            </a:r>
            <a:endParaRPr lang="es-ES" dirty="0"/>
          </a:p>
          <a:p>
            <a:pPr lvl="1"/>
            <a:r>
              <a:rPr lang="es-ES" dirty="0" err="1"/>
              <a:t>Models</a:t>
            </a:r>
            <a:endParaRPr lang="es-ES" dirty="0"/>
          </a:p>
          <a:p>
            <a:pPr lvl="1"/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endParaRPr lang="es-ES" dirty="0"/>
          </a:p>
          <a:p>
            <a:pPr lvl="1"/>
            <a:r>
              <a:rPr lang="es-ES" dirty="0" err="1"/>
              <a:t>Testing</a:t>
            </a:r>
            <a:endParaRPr lang="es-ES" dirty="0"/>
          </a:p>
          <a:p>
            <a:r>
              <a:rPr lang="es-ES" dirty="0" err="1"/>
              <a:t>Development</a:t>
            </a:r>
            <a:r>
              <a:rPr lang="es-ES" dirty="0"/>
              <a:t>/</a:t>
            </a:r>
            <a:r>
              <a:rPr lang="es-ES" dirty="0" err="1"/>
              <a:t>Deployment</a:t>
            </a:r>
            <a:endParaRPr lang="es-ES" dirty="0"/>
          </a:p>
          <a:p>
            <a:pPr lvl="1"/>
            <a:r>
              <a:rPr lang="es-ES" dirty="0" err="1"/>
              <a:t>Strategies</a:t>
            </a:r>
            <a:r>
              <a:rPr lang="es-ES" dirty="0"/>
              <a:t> and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real)</a:t>
            </a:r>
          </a:p>
          <a:p>
            <a:pPr lvl="1"/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2929E0-FE95-514D-9C78-F2B11522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47DC6-AB09-FD4A-9029-C7ACF0C9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10227</TotalTime>
  <Words>217</Words>
  <Application>Microsoft Office PowerPoint</Application>
  <PresentationFormat>화면 슬라이드 쇼(4:3)</PresentationFormat>
  <Paragraphs>62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Project presentation &lt;project title&gt;</vt:lpstr>
      <vt:lpstr>Recommended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Sanggil Han</cp:lastModifiedBy>
  <cp:revision>190</cp:revision>
  <cp:lastPrinted>2018-03-05T07:33:08Z</cp:lastPrinted>
  <dcterms:created xsi:type="dcterms:W3CDTF">2013-02-21T17:50:16Z</dcterms:created>
  <dcterms:modified xsi:type="dcterms:W3CDTF">2019-05-30T13:08:32Z</dcterms:modified>
</cp:coreProperties>
</file>