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B05"/>
    <a:srgbClr val="9BC53D"/>
    <a:srgbClr val="1BA2DF"/>
    <a:srgbClr val="5BC0EB"/>
    <a:srgbClr val="CD5605"/>
    <a:srgbClr val="FA7921"/>
    <a:srgbClr val="C83F1A"/>
    <a:srgbClr val="E55934"/>
    <a:srgbClr val="7DA030"/>
    <a:srgbClr val="FDE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80" d="100"/>
          <a:sy n="80" d="100"/>
        </p:scale>
        <p:origin x="110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03/06/2019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"/>
              <a:t>Introduction to Software Engineering - Final Presentations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2018-2019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2018-2019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"/>
              <a:t>Introduction to Software Engineering - Final Presentations</a:t>
            </a:r>
            <a:endParaRPr lang="en-US"/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2018-2019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534009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"/>
              <a:t>Introduction to Software Engineering - Final Presentations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/ Deployment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s-ES" dirty="0">
                <a:latin typeface="+mj-lt"/>
              </a:rPr>
              <a:t>Strategies &amp; tools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6FBEFF-CEF2-904C-B8B7-ED1223B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>
                <a:latin typeface="+mj-lt"/>
              </a:rPr>
              <a:t>Introduction to Software Engineering - Final Presentations</a:t>
            </a:r>
            <a:endParaRPr lang="en-US" dirty="0">
              <a:latin typeface="+mj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41D700-F744-4C5B-B269-871076D96A97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D98715D-1042-4D4B-BF01-5D573B40CC9D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039359B-3326-4454-9A25-AA553DF9882D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4B38FAC-B178-4BA9-A834-22B644E45782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330BDD-A99E-4AB1-9296-DECAA7DE7E36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E6FEE29-6454-4EDB-88FF-25AEE3DB5A0F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FEB4F9A-A313-41F0-8E93-B1E2DF3CC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AED6B4FA-5349-481B-B40A-3EBF3C05B9F1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구부러짐 19">
                <a:extLst>
                  <a:ext uri="{FF2B5EF4-FFF2-40B4-BE49-F238E27FC236}">
                    <a16:creationId xmlns:a16="http://schemas.microsoft.com/office/drawing/2014/main" id="{DE45DAB4-647D-4371-8A58-A2A6CEFA0C9E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C1DFF0AC-E1C7-42E8-A202-82FD69C26332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E83E375D-D5DA-4E94-975E-22C5E885D484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구부러짐 22">
                <a:extLst>
                  <a:ext uri="{FF2B5EF4-FFF2-40B4-BE49-F238E27FC236}">
                    <a16:creationId xmlns:a16="http://schemas.microsoft.com/office/drawing/2014/main" id="{70CEF755-BDEC-47AB-A87F-10FF29FFC025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0A556E8-99B1-4F8D-B961-6E525BD8E19B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C0E0E0F4-102C-4A75-9BB3-C4E0517F4F3E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A40E72B-8E02-45AA-8B1A-49C577FB4B6D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38B506-38C0-4D58-ACC7-9CE3EA921A3A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C56226-8E41-498C-83C3-6C1007C64C5D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A78233-ECF6-40B5-981B-F0079329FB42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CC3BFF-A53D-4653-9ACE-A5C0324BBE35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70B444-7ED7-4E26-81B5-0AC850769E00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6144" name="그룹 6143">
            <a:extLst>
              <a:ext uri="{FF2B5EF4-FFF2-40B4-BE49-F238E27FC236}">
                <a16:creationId xmlns:a16="http://schemas.microsoft.com/office/drawing/2014/main" id="{450EE2DD-7A29-47FD-BBB1-78E81A7907EB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5" name="내용 개체 틀 4">
              <a:extLst>
                <a:ext uri="{FF2B5EF4-FFF2-40B4-BE49-F238E27FC236}">
                  <a16:creationId xmlns:a16="http://schemas.microsoft.com/office/drawing/2014/main" id="{28C234BD-B8E3-48EB-AFCB-EAAA5F5A1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C47F39-62C4-4BF1-998A-D3BE5E21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0AC5D61-C8E5-4427-A29D-93BB6842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40CB023-6473-4FC8-9798-B2D01A83C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2562346-AA20-4E97-A897-CAC718F0FEAF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1C3FB6D-ED16-4037-80BD-0AF58B8B1D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email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DCDB6DE-5388-4DC2-B833-8F5641A86D47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Geogia"/>
              </a:rPr>
              <a:t>Conclusion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1186F-6433-854C-8987-3FCD8F8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>
                <a:latin typeface="Geogia"/>
              </a:rPr>
              <a:t>Introduction to Software Engineering - Final Presentations</a:t>
            </a:r>
            <a:endParaRPr lang="en-US" dirty="0">
              <a:latin typeface="Geogia"/>
            </a:endParaRPr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10425</TotalTime>
  <Words>39</Words>
  <Application>Microsoft Office PowerPoint</Application>
  <PresentationFormat>화면 슬라이드 쇼(4:3)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Geogia</vt:lpstr>
      <vt:lpstr>바탕</vt:lpstr>
      <vt:lpstr>Calibri</vt:lpstr>
      <vt:lpstr>Georgia</vt:lpstr>
      <vt:lpstr>Wingdings</vt:lpstr>
      <vt:lpstr>Wingdings 2</vt:lpstr>
      <vt:lpstr>Cívico</vt:lpstr>
      <vt:lpstr>Development / Deployment</vt:lpstr>
      <vt:lpstr>Conclusion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Sanggil Han</cp:lastModifiedBy>
  <cp:revision>200</cp:revision>
  <cp:lastPrinted>2018-03-05T07:33:08Z</cp:lastPrinted>
  <dcterms:created xsi:type="dcterms:W3CDTF">2013-02-21T17:50:16Z</dcterms:created>
  <dcterms:modified xsi:type="dcterms:W3CDTF">2019-06-03T20:52:22Z</dcterms:modified>
</cp:coreProperties>
</file>