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3A176-2A9E-47AF-BF3E-4AC0F52F4654}"/>
              </a:ext>
            </a:extLst>
          </p:cNvPr>
          <p:cNvSpPr/>
          <p:nvPr/>
        </p:nvSpPr>
        <p:spPr>
          <a:xfrm>
            <a:off x="5871412" y="3970421"/>
            <a:ext cx="3007894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98B6D-70CD-4EC1-97B9-BED5618A933C}"/>
              </a:ext>
            </a:extLst>
          </p:cNvPr>
          <p:cNvSpPr txBox="1"/>
          <p:nvPr/>
        </p:nvSpPr>
        <p:spPr>
          <a:xfrm>
            <a:off x="4572000" y="3601089"/>
            <a:ext cx="10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Client : 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9F075-3C9F-4562-8B36-943B94FF6115}"/>
              </a:ext>
            </a:extLst>
          </p:cNvPr>
          <p:cNvSpPr txBox="1"/>
          <p:nvPr/>
        </p:nvSpPr>
        <p:spPr>
          <a:xfrm>
            <a:off x="4572000" y="4005861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Developers 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25E7-8C4E-404D-8A7D-381DDA3E69B6}"/>
              </a:ext>
            </a:extLst>
          </p:cNvPr>
          <p:cNvSpPr txBox="1"/>
          <p:nvPr/>
        </p:nvSpPr>
        <p:spPr>
          <a:xfrm>
            <a:off x="4532244" y="3601089"/>
            <a:ext cx="43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>
                <a:latin typeface="Georgia" panose="02040502050405020303" pitchFamily="18" charset="0"/>
              </a:rPr>
              <a:t>ña Gómez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10523</TotalTime>
  <Words>727</Words>
  <Application>Microsoft Office PowerPoint</Application>
  <PresentationFormat>On-screen Show (4:3)</PresentationFormat>
  <Paragraphs>177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George Karamalis</cp:lastModifiedBy>
  <cp:revision>231</cp:revision>
  <cp:lastPrinted>2018-03-05T07:33:08Z</cp:lastPrinted>
  <dcterms:created xsi:type="dcterms:W3CDTF">2013-02-21T17:50:16Z</dcterms:created>
  <dcterms:modified xsi:type="dcterms:W3CDTF">2019-06-04T07:47:13Z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