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2892" autoAdjust="0"/>
  </p:normalViewPr>
  <p:slideViewPr>
    <p:cSldViewPr snapToGrid="0" snapToObjects="1">
      <p:cViewPr varScale="1">
        <p:scale>
          <a:sx n="86" d="100"/>
          <a:sy n="86" d="100"/>
        </p:scale>
        <p:origin x="71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6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en-GB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380521" cy="447474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Application </a:t>
            </a:r>
            <a:r>
              <a:rPr lang="pl-PL" dirty="0" err="1"/>
              <a:t>whitch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Animals! </a:t>
            </a:r>
          </a:p>
          <a:p>
            <a:r>
              <a:rPr lang="pl-PL" dirty="0" err="1"/>
              <a:t>Fuctionalities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Petsitting</a:t>
            </a:r>
            <a:endParaRPr lang="pl-PL" dirty="0"/>
          </a:p>
          <a:p>
            <a:pPr lvl="1"/>
            <a:r>
              <a:rPr lang="pl-PL" dirty="0" err="1"/>
              <a:t>LostPets</a:t>
            </a:r>
            <a:endParaRPr lang="pl-PL" dirty="0"/>
          </a:p>
          <a:p>
            <a:pPr lvl="1"/>
            <a:r>
              <a:rPr lang="pl-PL" dirty="0" err="1"/>
              <a:t>FoundedPets</a:t>
            </a:r>
            <a:endParaRPr lang="pl-PL" dirty="0"/>
          </a:p>
          <a:p>
            <a:pPr lvl="1"/>
            <a:r>
              <a:rPr lang="pl-PL" dirty="0" err="1"/>
              <a:t>Hospitality</a:t>
            </a:r>
            <a:endParaRPr lang="pl-PL" dirty="0"/>
          </a:p>
          <a:p>
            <a:r>
              <a:rPr lang="pl-PL" dirty="0" err="1"/>
              <a:t>Reward</a:t>
            </a:r>
            <a:r>
              <a:rPr lang="pl-PL" dirty="0"/>
              <a:t> system! Help and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discount</a:t>
            </a:r>
            <a:r>
              <a:rPr lang="pl-PL" dirty="0"/>
              <a:t>! </a:t>
            </a:r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covered</a:t>
            </a:r>
            <a:r>
              <a:rPr lang="pl-PL" dirty="0"/>
              <a:t> by </a:t>
            </a:r>
            <a:r>
              <a:rPr lang="pl-PL" dirty="0" err="1"/>
              <a:t>unitTests</a:t>
            </a:r>
            <a:r>
              <a:rPr lang="pl-PL" dirty="0"/>
              <a:t>! </a:t>
            </a:r>
          </a:p>
          <a:p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by </a:t>
            </a:r>
            <a:r>
              <a:rPr lang="pl-PL" dirty="0" err="1"/>
              <a:t>unitTests</a:t>
            </a:r>
            <a:r>
              <a:rPr lang="pl-PL" dirty="0"/>
              <a:t> and UML </a:t>
            </a:r>
            <a:r>
              <a:rPr lang="pl-PL" dirty="0" err="1"/>
              <a:t>diagrams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029503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10494</TotalTime>
  <Words>45</Words>
  <Application>Microsoft Office PowerPoint</Application>
  <PresentationFormat>Pokaz na ekranie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Calibri</vt:lpstr>
      <vt:lpstr>Georgia</vt:lpstr>
      <vt:lpstr>Wingdings</vt:lpstr>
      <vt:lpstr>Wingdings 2</vt:lpstr>
      <vt:lpstr>Cívico</vt:lpstr>
      <vt:lpstr>Results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Michał</cp:lastModifiedBy>
  <cp:revision>213</cp:revision>
  <cp:lastPrinted>2018-03-05T07:33:08Z</cp:lastPrinted>
  <dcterms:created xsi:type="dcterms:W3CDTF">2013-02-21T17:50:16Z</dcterms:created>
  <dcterms:modified xsi:type="dcterms:W3CDTF">2019-06-03T20:07:06Z</dcterms:modified>
</cp:coreProperties>
</file>