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TUq7QJjI86i+8P9Ivg60hRKXI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4"/>
          <p:cNvSpPr txBox="1"/>
          <p:nvPr>
            <p:ph type="title"/>
          </p:nvPr>
        </p:nvSpPr>
        <p:spPr>
          <a:xfrm>
            <a:off x="623888" y="1491296"/>
            <a:ext cx="7886700" cy="9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24"/>
          <p:cNvCxnSpPr/>
          <p:nvPr/>
        </p:nvCxnSpPr>
        <p:spPr>
          <a:xfrm flipH="1" rot="10800000">
            <a:off x="623888" y="2447109"/>
            <a:ext cx="7886700" cy="29227"/>
          </a:xfrm>
          <a:prstGeom prst="straightConnector1">
            <a:avLst/>
          </a:prstGeom>
          <a:noFill/>
          <a:ln cap="flat" cmpd="sng" w="38100">
            <a:solidFill>
              <a:srgbClr val="F6F9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322217" y="195943"/>
            <a:ext cx="8499566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322217" y="1271450"/>
            <a:ext cx="8499566" cy="5033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⚫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‒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〮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✓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6457949" y="6430369"/>
            <a:ext cx="2363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3" name="Google Shape;23;p25"/>
          <p:cNvCxnSpPr/>
          <p:nvPr/>
        </p:nvCxnSpPr>
        <p:spPr>
          <a:xfrm>
            <a:off x="322217" y="969537"/>
            <a:ext cx="8499566" cy="0"/>
          </a:xfrm>
          <a:prstGeom prst="straightConnector1">
            <a:avLst/>
          </a:prstGeom>
          <a:noFill/>
          <a:ln cap="flat" cmpd="sng" w="38100">
            <a:solidFill>
              <a:srgbClr val="F6F9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" name="Google Shape;24;p25"/>
          <p:cNvPicPr preferRelativeResize="0"/>
          <p:nvPr/>
        </p:nvPicPr>
        <p:blipFill rotWithShape="1">
          <a:blip r:embed="rId2">
            <a:alphaModFix/>
          </a:blip>
          <a:srcRect b="0" l="8689" r="3524" t="71892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9.png"/><Relationship Id="rId5" Type="http://schemas.openxmlformats.org/officeDocument/2006/relationships/image" Target="../media/image34.png"/><Relationship Id="rId6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143000" y="3822428"/>
            <a:ext cx="7367588" cy="2417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2022.11.16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5조 / 한상범, 피선우, 홍찬의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Kyonggi University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88" name="Google Shape;88;p1"/>
          <p:cNvSpPr txBox="1"/>
          <p:nvPr>
            <p:ph type="title"/>
          </p:nvPr>
        </p:nvSpPr>
        <p:spPr>
          <a:xfrm>
            <a:off x="623888" y="1491296"/>
            <a:ext cx="7886700" cy="9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ko-KR">
                <a:latin typeface="Calibri"/>
                <a:ea typeface="Calibri"/>
                <a:cs typeface="Calibri"/>
                <a:sym typeface="Calibri"/>
              </a:rPr>
              <a:t>오픈소스 SW 실습 Mask RCNN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8689" r="3524" t="71892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55" y="1412368"/>
            <a:ext cx="8710689" cy="226153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CUDA 버전 오류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tensorflow-gpu를 설치하였지만 CUDA 버전이 맞지 않아 GPU로 실행되지 않는다.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현재 컴퓨터의 CUDA 버전은 11.6 버전으로 tensorflow 1.0버전과는 호환되지 않음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216655" y="3412248"/>
            <a:ext cx="7886196" cy="26165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71" y="4127420"/>
            <a:ext cx="4919356" cy="19547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/>
          <p:nvPr/>
        </p:nvSpPr>
        <p:spPr>
          <a:xfrm>
            <a:off x="440782" y="4755727"/>
            <a:ext cx="4469023" cy="104114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CUDA, cuDNN 다운그레이드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CUDA 버전을 10.0으로 다운그레이드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cuDNN 버전은 v7.6.5로 다운그레이드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79" y="2433956"/>
            <a:ext cx="8500111" cy="3899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6813" y="3704208"/>
            <a:ext cx="4410691" cy="211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/>
          <p:nvPr/>
        </p:nvSpPr>
        <p:spPr>
          <a:xfrm>
            <a:off x="4011858" y="4354061"/>
            <a:ext cx="4410691" cy="9693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다시 Visual studio code 실행</a:t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ballon.py 실행 ( dataset경로와 weights 파일 경로 맞춰줌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gpu로 잘 돌아가는 것을 확인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62" y="1787688"/>
            <a:ext cx="7220958" cy="28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63" y="3863579"/>
            <a:ext cx="7734410" cy="229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061" y="2595503"/>
            <a:ext cx="4451712" cy="373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학습 완료 / 가중치 파일 확인</a:t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epoch 학습 완료 ( train_loss : 0.0726 / val_loss : 0.8848 )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학습완료 후 훈련한 모델 가중치 파일 생성됨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17" y="1783847"/>
            <a:ext cx="8664166" cy="42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5548" y="2804932"/>
            <a:ext cx="5232903" cy="35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log파일로 TensorBoard 확인</a:t>
            </a:r>
            <a:endParaRPr/>
          </a:p>
        </p:txBody>
      </p:sp>
      <p:sp>
        <p:nvSpPr>
          <p:cNvPr id="227" name="Google Shape;227;p14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train_loss는 안정적으로 줄어듬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04" y="1868954"/>
            <a:ext cx="4890781" cy="369381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285" y="2835738"/>
            <a:ext cx="2787770" cy="21337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14"/>
          <p:cNvSpPr txBox="1"/>
          <p:nvPr/>
        </p:nvSpPr>
        <p:spPr>
          <a:xfrm>
            <a:off x="5670286" y="2242476"/>
            <a:ext cx="27877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validation_loss는 학습 데이터가 적어서 불안정함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가중치 파일로 sample 코드 실행</a:t>
            </a:r>
            <a:endParaRPr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샘플 이미지 test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python3 balloon.py splash --weights=/path/to/mask_rcnn/mask_rcnn_balloon.h5 --image=&lt;file name or URL&gt;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40" name="Google Shape;2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80" y="1928236"/>
            <a:ext cx="8500110" cy="739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옥외설치물, 바람개비이(가) 표시된 사진&#10;&#10;자동 생성된 설명" id="241" name="Google Shape;24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6321" y="2796741"/>
            <a:ext cx="5411357" cy="363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가중치 파일로 sample 코드 실행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ko-K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샘플 비디오로 test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b="1" lang="ko-KR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balloon.py splash --weights=/path/to/mask_rcnn/mask_rcnn_balloon.h5 --video=&lt;file name or URL&gt;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373" y="1877423"/>
            <a:ext cx="8469252" cy="76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176" y="2725093"/>
            <a:ext cx="6587647" cy="370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322217" y="195943"/>
            <a:ext cx="8499566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V2 tensorflow2 적용</a:t>
            </a:r>
            <a:endParaRPr/>
          </a:p>
        </p:txBody>
      </p:sp>
      <p:sp>
        <p:nvSpPr>
          <p:cNvPr id="257" name="Google Shape;257;p17"/>
          <p:cNvSpPr txBox="1"/>
          <p:nvPr>
            <p:ph idx="1" type="body"/>
          </p:nvPr>
        </p:nvSpPr>
        <p:spPr>
          <a:xfrm>
            <a:off x="322217" y="1271450"/>
            <a:ext cx="8499566" cy="5033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b="1" lang="ko-KR"/>
              <a:t>코랩 환경</a:t>
            </a:r>
            <a:endParaRPr b="1"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b="1" lang="ko-KR"/>
              <a:t>Tensorflow==2.3.0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b="1" lang="ko-KR"/>
              <a:t>Tensorflow-gpu==2.3.0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b="1" lang="ko-KR"/>
              <a:t>Keras==2.4.3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b="1" lang="ko-KR"/>
              <a:t>Cudatoolkit==10.1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b="1" lang="ko-KR"/>
              <a:t>Cudnn==7.6.3</a:t>
            </a:r>
            <a:endParaRPr/>
          </a:p>
          <a:p>
            <a:pPr indent="-1143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/>
          </a:p>
        </p:txBody>
      </p: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6457949" y="6430369"/>
            <a:ext cx="2363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Dependency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모델, dataset 업로드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 install –r requirements.txt 실행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setup.py install 실행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267" name="Google Shape;2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580" y="1639559"/>
            <a:ext cx="6248585" cy="1188823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/>
          <p:nvPr/>
        </p:nvSpPr>
        <p:spPr>
          <a:xfrm>
            <a:off x="1192306" y="2509319"/>
            <a:ext cx="1579174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579" y="2991411"/>
            <a:ext cx="6248585" cy="48010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/>
          <p:nvPr/>
        </p:nvSpPr>
        <p:spPr>
          <a:xfrm>
            <a:off x="923364" y="3206503"/>
            <a:ext cx="2149773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텍스트이(가) 표시된 사진&#10;&#10;자동 생성된 설명" id="271" name="Google Shape;27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578" y="4064108"/>
            <a:ext cx="6248585" cy="1234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/>
          <p:nvPr/>
        </p:nvSpPr>
        <p:spPr>
          <a:xfrm>
            <a:off x="654424" y="5023049"/>
            <a:ext cx="2117056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578" y="5872365"/>
            <a:ext cx="3985605" cy="48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279" name="Google Shape;2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01" y="3666069"/>
            <a:ext cx="5744305" cy="2636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80" name="Google Shape;28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01" y="1734454"/>
            <a:ext cx="5744305" cy="128027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Dependency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cuda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cudnn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2913531" y="2671203"/>
            <a:ext cx="1461246" cy="26011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449671" y="5758154"/>
            <a:ext cx="1827363" cy="58469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가상환경 만들기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 sz="1600">
                <a:latin typeface="Calibri"/>
                <a:ea typeface="Calibri"/>
                <a:cs typeface="Calibri"/>
                <a:sym typeface="Calibri"/>
              </a:rPr>
              <a:t> conda create –n mask_rcnn python=3.6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66" y="1985428"/>
            <a:ext cx="7827267" cy="40935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658366" y="4517679"/>
            <a:ext cx="3913634" cy="41646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tensorflow 버전 오류</a:t>
            </a:r>
            <a:endParaRPr/>
          </a:p>
        </p:txBody>
      </p:sp>
      <p:sp>
        <p:nvSpPr>
          <p:cNvPr id="292" name="Google Shape;292;p20"/>
          <p:cNvSpPr txBox="1"/>
          <p:nvPr>
            <p:ph idx="1" type="body"/>
          </p:nvPr>
        </p:nvSpPr>
        <p:spPr>
          <a:xfrm>
            <a:off x="321945" y="429347"/>
            <a:ext cx="8500200" cy="5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Tensorflow v1에서 작성된 코드, v2에서 실행 불가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-&gt; 코드 수정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 txBox="1"/>
          <p:nvPr>
            <p:ph idx="12" type="sldNum"/>
          </p:nvPr>
        </p:nvSpPr>
        <p:spPr>
          <a:xfrm>
            <a:off x="6457950" y="5821045"/>
            <a:ext cx="2364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descr="텍스트이(가) 표시된 사진&#10;&#10;자동 생성된 설명" id="294" name="Google Shape;2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832" y="628151"/>
            <a:ext cx="5243014" cy="157747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0"/>
          <p:cNvSpPr/>
          <p:nvPr/>
        </p:nvSpPr>
        <p:spPr>
          <a:xfrm>
            <a:off x="1520414" y="777304"/>
            <a:ext cx="1121400" cy="26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텍스트이(가) 표시된 사진&#10;&#10;자동 생성된 설명" id="296" name="Google Shape;2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368" y="2874865"/>
            <a:ext cx="5517358" cy="1138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97" name="Google Shape;29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368" y="4076372"/>
            <a:ext cx="4910208" cy="155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0410" y="5167122"/>
            <a:ext cx="5621588" cy="7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0"/>
          <p:cNvSpPr/>
          <p:nvPr/>
        </p:nvSpPr>
        <p:spPr>
          <a:xfrm>
            <a:off x="606537" y="4436278"/>
            <a:ext cx="1930500" cy="25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585317" y="3414094"/>
            <a:ext cx="5340300" cy="501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760410" y="5647463"/>
            <a:ext cx="3720300" cy="29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1"/>
          <p:cNvGrpSpPr/>
          <p:nvPr/>
        </p:nvGrpSpPr>
        <p:grpSpPr>
          <a:xfrm>
            <a:off x="327292" y="1447289"/>
            <a:ext cx="8207108" cy="1417443"/>
            <a:chOff x="327292" y="1447289"/>
            <a:chExt cx="8207108" cy="1417443"/>
          </a:xfrm>
        </p:grpSpPr>
        <p:pic>
          <p:nvPicPr>
            <p:cNvPr descr="텍스트이(가) 표시된 사진&#10;&#10;자동 생성된 설명" id="307" name="Google Shape;30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292" y="1447289"/>
              <a:ext cx="8207108" cy="14174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327" y="2658974"/>
              <a:ext cx="807790" cy="2057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21"/>
          <p:cNvSpPr txBox="1"/>
          <p:nvPr>
            <p:ph type="title"/>
          </p:nvPr>
        </p:nvSpPr>
        <p:spPr>
          <a:xfrm>
            <a:off x="322217" y="195943"/>
            <a:ext cx="8499566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실행</a:t>
            </a:r>
            <a:endParaRPr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6457949" y="6430369"/>
            <a:ext cx="2363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821694" y="2644685"/>
            <a:ext cx="738167" cy="22004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322217" y="3038384"/>
            <a:ext cx="8499566" cy="76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 txBox="1"/>
          <p:nvPr>
            <p:ph idx="1" type="body"/>
          </p:nvPr>
        </p:nvSpPr>
        <p:spPr>
          <a:xfrm>
            <a:off x="383764" y="967155"/>
            <a:ext cx="8760235" cy="5723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 txBox="1"/>
          <p:nvPr>
            <p:ph idx="12" type="sldNum"/>
          </p:nvPr>
        </p:nvSpPr>
        <p:spPr>
          <a:xfrm>
            <a:off x="6457949" y="6430369"/>
            <a:ext cx="2363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79" y="1968249"/>
            <a:ext cx="8500111" cy="373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Mask_RCNN 코드 다운로드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hub에서 mask_rcnn 코드 다운로드  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3983524" y="3911096"/>
            <a:ext cx="1303700" cy="2736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Visual studio code 실행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파일 풀어서 </a:t>
            </a: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studio code에서 실행 후 가상환경 선택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364" y="2231348"/>
            <a:ext cx="5887272" cy="3334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1637417" y="5228394"/>
            <a:ext cx="4716857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라이브러리 설치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 install –r requirements.txt 실행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setup.py install 실행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253" y="1724445"/>
            <a:ext cx="7497221" cy="189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541952" y="3157398"/>
            <a:ext cx="5553862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227" y="4503156"/>
            <a:ext cx="5639587" cy="67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491580" y="4865883"/>
            <a:ext cx="4895232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22" y="4091602"/>
            <a:ext cx="8457133" cy="223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922" y="1388494"/>
            <a:ext cx="8457768" cy="2033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가중치 파일과 데이터셋 다운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mask</a:t>
            </a: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_rcnn_coco.h5 다운로드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ballon_dataset.zip 다운로드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541952" y="1935185"/>
            <a:ext cx="8167482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91580" y="4558069"/>
            <a:ext cx="8217854" cy="3190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09" y="1655827"/>
            <a:ext cx="8821381" cy="17337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버전 차이로 인한 오류 발생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코드 실행 시 keras.engine 오류 발행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80371" y="3150607"/>
            <a:ext cx="4409735" cy="19465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141" y="1766793"/>
            <a:ext cx="6749717" cy="45887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8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tensorflow 1.x 버전과 라이브러리 버전 호환</a:t>
            </a:r>
            <a:endParaRPr/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321945" y="1310543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requirements.txt에 나온 버전들이 너무 높아 tensorflow버전과 keras버전을 맞춰줌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1685658" y="4390931"/>
            <a:ext cx="2759593" cy="59752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730287" y="2651156"/>
            <a:ext cx="2841713" cy="120562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321945" y="196215"/>
            <a:ext cx="8500110" cy="762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tensorflow 1.x 버전과 맞는 라이브러리 설치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321945" y="1038947"/>
            <a:ext cx="8500110" cy="5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tensorflow==1.15.0으로 다운로드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GPU 사용하기 위해 tensorflow-gpu==1.15.0으로 다운로드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ko-K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Keras 버전은 2.1.6으로 다운로드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6457950" y="6430645"/>
            <a:ext cx="23647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99" y="1792518"/>
            <a:ext cx="7684041" cy="123127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/>
          <p:nvPr/>
        </p:nvSpPr>
        <p:spPr>
          <a:xfrm>
            <a:off x="655209" y="2775770"/>
            <a:ext cx="7474804" cy="26165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898" y="3782100"/>
            <a:ext cx="7684041" cy="24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899" y="4963743"/>
            <a:ext cx="5010849" cy="29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Blee</dc:creator>
</cp:coreProperties>
</file>