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5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5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59BF-1D69-438C-BF71-3745518ED33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0E98-7F9B-4508-B3DC-88B23A9C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654" y="193431"/>
            <a:ext cx="2576146" cy="791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SequenceWidget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4254" y="3160833"/>
            <a:ext cx="2118946" cy="10990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Widget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16570" y="2092568"/>
            <a:ext cx="4032738" cy="32355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 Widget</a:t>
            </a:r>
          </a:p>
          <a:p>
            <a:pPr algn="ctr"/>
            <a:r>
              <a:rPr lang="en-US" altLang="ko-KR" dirty="0" smtClean="0"/>
              <a:t>(StackWidget0)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015154" y="2306514"/>
            <a:ext cx="3235569" cy="10990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Info Widget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60785" y="3710352"/>
            <a:ext cx="8733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75946" y="2532185"/>
            <a:ext cx="1424354" cy="448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20761" y="4686297"/>
            <a:ext cx="1424354" cy="448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Contents.h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920761" y="3030412"/>
            <a:ext cx="1424354" cy="375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Info.h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  <a:endCxn id="13" idx="1"/>
          </p:cNvCxnSpPr>
          <p:nvPr/>
        </p:nvCxnSpPr>
        <p:spPr>
          <a:xfrm>
            <a:off x="2400300" y="2756389"/>
            <a:ext cx="2520461" cy="2154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  <a:endCxn id="14" idx="2"/>
          </p:cNvCxnSpPr>
          <p:nvPr/>
        </p:nvCxnSpPr>
        <p:spPr>
          <a:xfrm flipV="1">
            <a:off x="5632938" y="3405552"/>
            <a:ext cx="0" cy="1280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8361485" y="2409092"/>
            <a:ext cx="2118946" cy="10990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StackWidget1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361485" y="3934555"/>
            <a:ext cx="2118946" cy="10990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StackWidget2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7" idx="3"/>
            <a:endCxn id="20" idx="1"/>
          </p:cNvCxnSpPr>
          <p:nvPr/>
        </p:nvCxnSpPr>
        <p:spPr>
          <a:xfrm flipV="1">
            <a:off x="7649308" y="2958611"/>
            <a:ext cx="712177" cy="7517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21" idx="1"/>
          </p:cNvCxnSpPr>
          <p:nvPr/>
        </p:nvCxnSpPr>
        <p:spPr>
          <a:xfrm>
            <a:off x="7649308" y="3710353"/>
            <a:ext cx="712177" cy="7737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654" y="193431"/>
            <a:ext cx="2576146" cy="791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SequenceWidget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3192" y="1591408"/>
            <a:ext cx="8880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페이지에서 로그인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정보를 입력할 수 있어야한다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ID/PW</a:t>
            </a:r>
            <a:r>
              <a:rPr lang="ko-KR" altLang="en-US" dirty="0" smtClean="0"/>
              <a:t>정보를 </a:t>
            </a:r>
            <a:r>
              <a:rPr lang="en-US" altLang="ko-KR" dirty="0" smtClean="0"/>
              <a:t>INFO WIDGET</a:t>
            </a:r>
            <a:r>
              <a:rPr lang="ko-KR" altLang="en-US" dirty="0" smtClean="0"/>
              <a:t>에 저장하여 출력하여야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스텍위젯을</a:t>
            </a:r>
            <a:r>
              <a:rPr lang="ko-KR" altLang="en-US" dirty="0" smtClean="0"/>
              <a:t> 포함하여 인덱스정보를 구성해야한다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3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SBLIM</dc:creator>
  <cp:lastModifiedBy>SBLIM</cp:lastModifiedBy>
  <cp:revision>2</cp:revision>
  <dcterms:created xsi:type="dcterms:W3CDTF">2019-10-29T14:01:09Z</dcterms:created>
  <dcterms:modified xsi:type="dcterms:W3CDTF">2019-10-29T14:10:41Z</dcterms:modified>
</cp:coreProperties>
</file>