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60" r:id="rId3"/>
    <p:sldId id="257" r:id="rId4"/>
    <p:sldId id="258" r:id="rId5"/>
    <p:sldId id="259" r:id="rId6"/>
    <p:sldId id="261" r:id="rId7"/>
    <p:sldId id="262" r:id="rId8"/>
    <p:sldId id="264" r:id="rId9"/>
    <p:sldId id="265" r:id="rId10"/>
    <p:sldId id="305" r:id="rId11"/>
    <p:sldId id="267" r:id="rId12"/>
    <p:sldId id="306" r:id="rId13"/>
    <p:sldId id="307" r:id="rId14"/>
    <p:sldId id="308" r:id="rId15"/>
    <p:sldId id="310" r:id="rId16"/>
    <p:sldId id="309" r:id="rId17"/>
    <p:sldId id="283" r:id="rId18"/>
  </p:sldIdLst>
  <p:sldSz cx="9144000" cy="5143500" type="screen16x9"/>
  <p:notesSz cx="6858000" cy="9144000"/>
  <p:embeddedFontLst>
    <p:embeddedFont>
      <p:font typeface="Anton" pitchFamily="2" charset="0"/>
      <p:regular r:id="rId20"/>
    </p:embeddedFont>
    <p:embeddedFont>
      <p:font typeface="DM Serif Display" pitchFamily="2" charset="0"/>
      <p:regular r:id="rId21"/>
      <p:italic r:id="rId22"/>
    </p:embeddedFont>
    <p:embeddedFont>
      <p:font typeface="Lato" panose="020F0502020204030203"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ADBE3D-3493-4D6A-8954-35190514DD89}">
  <a:tblStyle styleId="{3CADBE3D-3493-4D6A-8954-35190514DD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103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5"/>
        <p:cNvGrpSpPr/>
        <p:nvPr/>
      </p:nvGrpSpPr>
      <p:grpSpPr>
        <a:xfrm>
          <a:off x="0" y="0"/>
          <a:ext cx="0" cy="0"/>
          <a:chOff x="0" y="0"/>
          <a:chExt cx="0" cy="0"/>
        </a:xfrm>
      </p:grpSpPr>
      <p:sp>
        <p:nvSpPr>
          <p:cNvPr id="3386" name="Google Shape;3386;g136b057bf4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7" name="Google Shape;3387;g136b057bf4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382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1"/>
        <p:cNvGrpSpPr/>
        <p:nvPr/>
      </p:nvGrpSpPr>
      <p:grpSpPr>
        <a:xfrm>
          <a:off x="0" y="0"/>
          <a:ext cx="0" cy="0"/>
          <a:chOff x="0" y="0"/>
          <a:chExt cx="0" cy="0"/>
        </a:xfrm>
      </p:grpSpPr>
      <p:sp>
        <p:nvSpPr>
          <p:cNvPr id="2232" name="Google Shape;2232;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3" name="Google Shape;2233;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627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1"/>
        <p:cNvGrpSpPr/>
        <p:nvPr/>
      </p:nvGrpSpPr>
      <p:grpSpPr>
        <a:xfrm>
          <a:off x="0" y="0"/>
          <a:ext cx="0" cy="0"/>
          <a:chOff x="0" y="0"/>
          <a:chExt cx="0" cy="0"/>
        </a:xfrm>
      </p:grpSpPr>
      <p:sp>
        <p:nvSpPr>
          <p:cNvPr id="2712" name="Google Shape;2712;ga1242414e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3" name="Google Shape;2713;ga1242414e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832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944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106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7"/>
        <p:cNvGrpSpPr/>
        <p:nvPr/>
      </p:nvGrpSpPr>
      <p:grpSpPr>
        <a:xfrm>
          <a:off x="0" y="0"/>
          <a:ext cx="0" cy="0"/>
          <a:chOff x="0" y="0"/>
          <a:chExt cx="0" cy="0"/>
        </a:xfrm>
      </p:grpSpPr>
      <p:sp>
        <p:nvSpPr>
          <p:cNvPr id="4878" name="Google Shape;4878;g8b385fd27f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9" name="Google Shape;4879;g8b385fd27f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2"/>
        <p:cNvGrpSpPr/>
        <p:nvPr/>
      </p:nvGrpSpPr>
      <p:grpSpPr>
        <a:xfrm>
          <a:off x="0" y="0"/>
          <a:ext cx="0" cy="0"/>
          <a:chOff x="0" y="0"/>
          <a:chExt cx="0" cy="0"/>
        </a:xfrm>
      </p:grpSpPr>
      <p:sp>
        <p:nvSpPr>
          <p:cNvPr id="2223" name="Google Shape;2223;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4" name="Google Shape;2224;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1"/>
        <p:cNvGrpSpPr/>
        <p:nvPr/>
      </p:nvGrpSpPr>
      <p:grpSpPr>
        <a:xfrm>
          <a:off x="0" y="0"/>
          <a:ext cx="0" cy="0"/>
          <a:chOff x="0" y="0"/>
          <a:chExt cx="0" cy="0"/>
        </a:xfrm>
      </p:grpSpPr>
      <p:sp>
        <p:nvSpPr>
          <p:cNvPr id="2232" name="Google Shape;2232;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3" name="Google Shape;2233;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1"/>
        <p:cNvGrpSpPr/>
        <p:nvPr/>
      </p:nvGrpSpPr>
      <p:grpSpPr>
        <a:xfrm>
          <a:off x="0" y="0"/>
          <a:ext cx="0" cy="0"/>
          <a:chOff x="0" y="0"/>
          <a:chExt cx="0" cy="0"/>
        </a:xfrm>
      </p:grpSpPr>
      <p:sp>
        <p:nvSpPr>
          <p:cNvPr id="2712" name="Google Shape;2712;ga1242414e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3" name="Google Shape;2713;ga1242414e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5"/>
        <p:cNvGrpSpPr/>
        <p:nvPr/>
      </p:nvGrpSpPr>
      <p:grpSpPr>
        <a:xfrm>
          <a:off x="0" y="0"/>
          <a:ext cx="0" cy="0"/>
          <a:chOff x="0" y="0"/>
          <a:chExt cx="0" cy="0"/>
        </a:xfrm>
      </p:grpSpPr>
      <p:sp>
        <p:nvSpPr>
          <p:cNvPr id="2896" name="Google Shape;2896;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7" name="Google Shape;2897;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1"/>
        <p:cNvGrpSpPr/>
        <p:nvPr/>
      </p:nvGrpSpPr>
      <p:grpSpPr>
        <a:xfrm>
          <a:off x="0" y="0"/>
          <a:ext cx="0" cy="0"/>
          <a:chOff x="0" y="0"/>
          <a:chExt cx="0" cy="0"/>
        </a:xfrm>
      </p:grpSpPr>
      <p:sp>
        <p:nvSpPr>
          <p:cNvPr id="3022" name="Google Shape;302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3" name="Google Shape;302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07700" y="955850"/>
            <a:ext cx="6928500" cy="2074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436450" y="2933475"/>
            <a:ext cx="4271100" cy="3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54695" y="3759003"/>
            <a:ext cx="2408360" cy="1992670"/>
            <a:chOff x="4654765" y="2053719"/>
            <a:chExt cx="1574709" cy="1302909"/>
          </a:xfrm>
        </p:grpSpPr>
        <p:sp>
          <p:nvSpPr>
            <p:cNvPr id="12" name="Google Shape;12;p2"/>
            <p:cNvSpPr/>
            <p:nvPr/>
          </p:nvSpPr>
          <p:spPr>
            <a:xfrm>
              <a:off x="4753523" y="2053719"/>
              <a:ext cx="1475950" cy="1302909"/>
            </a:xfrm>
            <a:custGeom>
              <a:avLst/>
              <a:gdLst/>
              <a:ahLst/>
              <a:cxnLst/>
              <a:rect l="l" t="t" r="r" b="b"/>
              <a:pathLst>
                <a:path w="22134" h="19539" extrusionOk="0">
                  <a:moveTo>
                    <a:pt x="21951" y="7628"/>
                  </a:moveTo>
                  <a:cubicBezTo>
                    <a:pt x="21832" y="6908"/>
                    <a:pt x="21124" y="6408"/>
                    <a:pt x="20404" y="6540"/>
                  </a:cubicBezTo>
                  <a:lnTo>
                    <a:pt x="17928" y="6958"/>
                  </a:lnTo>
                  <a:cubicBezTo>
                    <a:pt x="17639" y="6121"/>
                    <a:pt x="17221" y="5307"/>
                    <a:pt x="16658" y="4561"/>
                  </a:cubicBezTo>
                  <a:cubicBezTo>
                    <a:pt x="13774" y="762"/>
                    <a:pt x="8361" y="1"/>
                    <a:pt x="4549" y="2885"/>
                  </a:cubicBezTo>
                  <a:cubicBezTo>
                    <a:pt x="746" y="5766"/>
                    <a:pt x="1" y="11179"/>
                    <a:pt x="2882" y="14978"/>
                  </a:cubicBezTo>
                  <a:cubicBezTo>
                    <a:pt x="5753" y="18781"/>
                    <a:pt x="11179" y="19539"/>
                    <a:pt x="14978" y="16658"/>
                  </a:cubicBezTo>
                  <a:cubicBezTo>
                    <a:pt x="17155" y="15007"/>
                    <a:pt x="18334" y="12528"/>
                    <a:pt x="18400" y="9999"/>
                  </a:cubicBezTo>
                  <a:lnTo>
                    <a:pt x="20916" y="9581"/>
                  </a:lnTo>
                  <a:cubicBezTo>
                    <a:pt x="21649" y="9449"/>
                    <a:pt x="22134" y="8754"/>
                    <a:pt x="22017" y="803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72330" y="2521771"/>
              <a:ext cx="558399" cy="266397"/>
            </a:xfrm>
            <a:custGeom>
              <a:avLst/>
              <a:gdLst/>
              <a:ahLst/>
              <a:cxnLst/>
              <a:rect l="l" t="t" r="r" b="b"/>
              <a:pathLst>
                <a:path w="8374" h="3995" extrusionOk="0">
                  <a:moveTo>
                    <a:pt x="6858" y="0"/>
                  </a:moveTo>
                  <a:cubicBezTo>
                    <a:pt x="6787" y="0"/>
                    <a:pt x="6716" y="6"/>
                    <a:pt x="6643" y="18"/>
                  </a:cubicBezTo>
                  <a:lnTo>
                    <a:pt x="1218" y="936"/>
                  </a:lnTo>
                  <a:cubicBezTo>
                    <a:pt x="498" y="1056"/>
                    <a:pt x="1" y="1748"/>
                    <a:pt x="133" y="2484"/>
                  </a:cubicBezTo>
                  <a:lnTo>
                    <a:pt x="196" y="2877"/>
                  </a:lnTo>
                  <a:cubicBezTo>
                    <a:pt x="303" y="3536"/>
                    <a:pt x="877" y="3995"/>
                    <a:pt x="1525" y="3995"/>
                  </a:cubicBezTo>
                  <a:cubicBezTo>
                    <a:pt x="1597" y="3995"/>
                    <a:pt x="1670" y="3989"/>
                    <a:pt x="1743" y="3978"/>
                  </a:cubicBezTo>
                  <a:lnTo>
                    <a:pt x="7156" y="3059"/>
                  </a:lnTo>
                  <a:cubicBezTo>
                    <a:pt x="7889" y="2943"/>
                    <a:pt x="8373" y="2235"/>
                    <a:pt x="8257" y="1512"/>
                  </a:cubicBezTo>
                  <a:lnTo>
                    <a:pt x="8191" y="1119"/>
                  </a:lnTo>
                  <a:cubicBezTo>
                    <a:pt x="8072" y="459"/>
                    <a:pt x="7499" y="0"/>
                    <a:pt x="6858"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654765" y="2162813"/>
              <a:ext cx="1302042" cy="1151940"/>
            </a:xfrm>
            <a:custGeom>
              <a:avLst/>
              <a:gdLst/>
              <a:ahLst/>
              <a:cxnLst/>
              <a:rect l="l" t="t" r="r" b="b"/>
              <a:pathLst>
                <a:path w="19526" h="17275" extrusionOk="0">
                  <a:moveTo>
                    <a:pt x="9751" y="0"/>
                  </a:moveTo>
                  <a:cubicBezTo>
                    <a:pt x="7936" y="0"/>
                    <a:pt x="6105" y="569"/>
                    <a:pt x="4548" y="1746"/>
                  </a:cubicBezTo>
                  <a:cubicBezTo>
                    <a:pt x="746" y="4630"/>
                    <a:pt x="0" y="10040"/>
                    <a:pt x="2869" y="13855"/>
                  </a:cubicBezTo>
                  <a:cubicBezTo>
                    <a:pt x="4569" y="16095"/>
                    <a:pt x="7148" y="17274"/>
                    <a:pt x="9760" y="17274"/>
                  </a:cubicBezTo>
                  <a:cubicBezTo>
                    <a:pt x="11579" y="17274"/>
                    <a:pt x="13413" y="16703"/>
                    <a:pt x="14978" y="15519"/>
                  </a:cubicBezTo>
                  <a:cubicBezTo>
                    <a:pt x="18780" y="12650"/>
                    <a:pt x="19526" y="7225"/>
                    <a:pt x="16645" y="3422"/>
                  </a:cubicBezTo>
                  <a:cubicBezTo>
                    <a:pt x="14950" y="1180"/>
                    <a:pt x="12366" y="0"/>
                    <a:pt x="975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722048" y="2222428"/>
              <a:ext cx="1167477" cy="1032779"/>
            </a:xfrm>
            <a:custGeom>
              <a:avLst/>
              <a:gdLst/>
              <a:ahLst/>
              <a:cxnLst/>
              <a:rect l="l" t="t" r="r" b="b"/>
              <a:pathLst>
                <a:path w="17508" h="15488" extrusionOk="0">
                  <a:moveTo>
                    <a:pt x="8753" y="1"/>
                  </a:moveTo>
                  <a:cubicBezTo>
                    <a:pt x="7124" y="1"/>
                    <a:pt x="5480" y="513"/>
                    <a:pt x="4077" y="1572"/>
                  </a:cubicBezTo>
                  <a:cubicBezTo>
                    <a:pt x="668" y="4154"/>
                    <a:pt x="1" y="9004"/>
                    <a:pt x="2583" y="12411"/>
                  </a:cubicBezTo>
                  <a:cubicBezTo>
                    <a:pt x="4105" y="14428"/>
                    <a:pt x="6417" y="15488"/>
                    <a:pt x="8757" y="15488"/>
                  </a:cubicBezTo>
                  <a:cubicBezTo>
                    <a:pt x="10383" y="15488"/>
                    <a:pt x="12022" y="14976"/>
                    <a:pt x="13418" y="13917"/>
                  </a:cubicBezTo>
                  <a:cubicBezTo>
                    <a:pt x="16840" y="11335"/>
                    <a:pt x="17507" y="6488"/>
                    <a:pt x="14928" y="3066"/>
                  </a:cubicBezTo>
                  <a:cubicBezTo>
                    <a:pt x="13406" y="1058"/>
                    <a:pt x="11095" y="1"/>
                    <a:pt x="875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62125" y="2258304"/>
              <a:ext cx="1086458" cy="960828"/>
            </a:xfrm>
            <a:custGeom>
              <a:avLst/>
              <a:gdLst/>
              <a:ahLst/>
              <a:cxnLst/>
              <a:rect l="l" t="t" r="r" b="b"/>
              <a:pathLst>
                <a:path w="16293" h="14409" extrusionOk="0">
                  <a:moveTo>
                    <a:pt x="8150" y="0"/>
                  </a:moveTo>
                  <a:cubicBezTo>
                    <a:pt x="6634" y="0"/>
                    <a:pt x="5104" y="478"/>
                    <a:pt x="3803" y="1468"/>
                  </a:cubicBezTo>
                  <a:cubicBezTo>
                    <a:pt x="630" y="3865"/>
                    <a:pt x="1" y="8388"/>
                    <a:pt x="2413" y="11558"/>
                  </a:cubicBezTo>
                  <a:cubicBezTo>
                    <a:pt x="3828" y="13427"/>
                    <a:pt x="5979" y="14408"/>
                    <a:pt x="8156" y="14408"/>
                  </a:cubicBezTo>
                  <a:cubicBezTo>
                    <a:pt x="9672" y="14408"/>
                    <a:pt x="11201" y="13932"/>
                    <a:pt x="12503" y="12948"/>
                  </a:cubicBezTo>
                  <a:cubicBezTo>
                    <a:pt x="15676" y="10548"/>
                    <a:pt x="16293" y="6029"/>
                    <a:pt x="13893" y="2855"/>
                  </a:cubicBezTo>
                  <a:cubicBezTo>
                    <a:pt x="12480" y="986"/>
                    <a:pt x="10328" y="0"/>
                    <a:pt x="8150"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62817" y="2458888"/>
              <a:ext cx="766449" cy="545196"/>
            </a:xfrm>
            <a:custGeom>
              <a:avLst/>
              <a:gdLst/>
              <a:ahLst/>
              <a:cxnLst/>
              <a:rect l="l" t="t" r="r" b="b"/>
              <a:pathLst>
                <a:path w="11494" h="8176" extrusionOk="0">
                  <a:moveTo>
                    <a:pt x="8217" y="1"/>
                  </a:moveTo>
                  <a:cubicBezTo>
                    <a:pt x="6676" y="1"/>
                    <a:pt x="5687" y="2876"/>
                    <a:pt x="5687" y="2876"/>
                  </a:cubicBezTo>
                  <a:cubicBezTo>
                    <a:pt x="5687" y="2876"/>
                    <a:pt x="0" y="3493"/>
                    <a:pt x="3287" y="6911"/>
                  </a:cubicBezTo>
                  <a:cubicBezTo>
                    <a:pt x="4215" y="7867"/>
                    <a:pt x="5659" y="8175"/>
                    <a:pt x="6945" y="8175"/>
                  </a:cubicBezTo>
                  <a:cubicBezTo>
                    <a:pt x="7985" y="8175"/>
                    <a:pt x="8921" y="7974"/>
                    <a:pt x="9395" y="7751"/>
                  </a:cubicBezTo>
                  <a:cubicBezTo>
                    <a:pt x="10628" y="6767"/>
                    <a:pt x="11493" y="3713"/>
                    <a:pt x="10248" y="1656"/>
                  </a:cubicBezTo>
                  <a:cubicBezTo>
                    <a:pt x="9504" y="438"/>
                    <a:pt x="8819" y="1"/>
                    <a:pt x="8217"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46705" y="2405075"/>
              <a:ext cx="714836" cy="637018"/>
            </a:xfrm>
            <a:custGeom>
              <a:avLst/>
              <a:gdLst/>
              <a:ahLst/>
              <a:cxnLst/>
              <a:rect l="l" t="t" r="r" b="b"/>
              <a:pathLst>
                <a:path w="10720" h="9553" extrusionOk="0">
                  <a:moveTo>
                    <a:pt x="7102" y="236"/>
                  </a:moveTo>
                  <a:cubicBezTo>
                    <a:pt x="7835" y="236"/>
                    <a:pt x="8571" y="852"/>
                    <a:pt x="9317" y="2057"/>
                  </a:cubicBezTo>
                  <a:cubicBezTo>
                    <a:pt x="10719" y="4378"/>
                    <a:pt x="9710" y="7772"/>
                    <a:pt x="8373" y="8860"/>
                  </a:cubicBezTo>
                  <a:cubicBezTo>
                    <a:pt x="7864" y="9080"/>
                    <a:pt x="6813" y="9316"/>
                    <a:pt x="5621" y="9316"/>
                  </a:cubicBezTo>
                  <a:cubicBezTo>
                    <a:pt x="4611" y="9316"/>
                    <a:pt x="2737" y="9134"/>
                    <a:pt x="1557" y="7917"/>
                  </a:cubicBezTo>
                  <a:cubicBezTo>
                    <a:pt x="614" y="6932"/>
                    <a:pt x="262" y="6080"/>
                    <a:pt x="510" y="5372"/>
                  </a:cubicBezTo>
                  <a:cubicBezTo>
                    <a:pt x="1048" y="3878"/>
                    <a:pt x="4193" y="3526"/>
                    <a:pt x="4231" y="3513"/>
                  </a:cubicBezTo>
                  <a:lnTo>
                    <a:pt x="4297" y="3513"/>
                  </a:lnTo>
                  <a:lnTo>
                    <a:pt x="4325" y="3435"/>
                  </a:lnTo>
                  <a:cubicBezTo>
                    <a:pt x="4338" y="3406"/>
                    <a:pt x="5451" y="236"/>
                    <a:pt x="7102" y="236"/>
                  </a:cubicBezTo>
                  <a:close/>
                  <a:moveTo>
                    <a:pt x="7102" y="0"/>
                  </a:moveTo>
                  <a:cubicBezTo>
                    <a:pt x="5410" y="0"/>
                    <a:pt x="4309" y="2790"/>
                    <a:pt x="4127" y="3290"/>
                  </a:cubicBezTo>
                  <a:cubicBezTo>
                    <a:pt x="3630" y="3356"/>
                    <a:pt x="837" y="3774"/>
                    <a:pt x="287" y="5293"/>
                  </a:cubicBezTo>
                  <a:cubicBezTo>
                    <a:pt x="0" y="6080"/>
                    <a:pt x="378" y="7023"/>
                    <a:pt x="1387" y="8086"/>
                  </a:cubicBezTo>
                  <a:cubicBezTo>
                    <a:pt x="2633" y="9370"/>
                    <a:pt x="4574" y="9552"/>
                    <a:pt x="5621" y="9552"/>
                  </a:cubicBezTo>
                  <a:cubicBezTo>
                    <a:pt x="6866" y="9552"/>
                    <a:pt x="7955" y="9304"/>
                    <a:pt x="8493" y="9068"/>
                  </a:cubicBezTo>
                  <a:lnTo>
                    <a:pt x="8505" y="9055"/>
                  </a:lnTo>
                  <a:lnTo>
                    <a:pt x="8518" y="9043"/>
                  </a:lnTo>
                  <a:cubicBezTo>
                    <a:pt x="9251" y="8451"/>
                    <a:pt x="9854" y="7272"/>
                    <a:pt x="10103" y="5963"/>
                  </a:cubicBezTo>
                  <a:cubicBezTo>
                    <a:pt x="10392" y="4457"/>
                    <a:pt x="10182" y="3026"/>
                    <a:pt x="9515" y="1941"/>
                  </a:cubicBezTo>
                  <a:cubicBezTo>
                    <a:pt x="8728" y="654"/>
                    <a:pt x="7926" y="0"/>
                    <a:pt x="7102"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83756" y="2344659"/>
              <a:ext cx="827463" cy="738509"/>
            </a:xfrm>
            <a:custGeom>
              <a:avLst/>
              <a:gdLst/>
              <a:ahLst/>
              <a:cxnLst/>
              <a:rect l="l" t="t" r="r" b="b"/>
              <a:pathLst>
                <a:path w="12409" h="11075" extrusionOk="0">
                  <a:moveTo>
                    <a:pt x="8216" y="264"/>
                  </a:moveTo>
                  <a:cubicBezTo>
                    <a:pt x="9056" y="264"/>
                    <a:pt x="9921" y="985"/>
                    <a:pt x="10786" y="2387"/>
                  </a:cubicBezTo>
                  <a:cubicBezTo>
                    <a:pt x="12409" y="5073"/>
                    <a:pt x="11258" y="9005"/>
                    <a:pt x="9710" y="10263"/>
                  </a:cubicBezTo>
                  <a:cubicBezTo>
                    <a:pt x="9122" y="10537"/>
                    <a:pt x="7914" y="10801"/>
                    <a:pt x="6540" y="10801"/>
                  </a:cubicBezTo>
                  <a:cubicBezTo>
                    <a:pt x="5360" y="10801"/>
                    <a:pt x="3184" y="10590"/>
                    <a:pt x="1809" y="9175"/>
                  </a:cubicBezTo>
                  <a:cubicBezTo>
                    <a:pt x="709" y="8021"/>
                    <a:pt x="287" y="7027"/>
                    <a:pt x="589" y="6212"/>
                  </a:cubicBezTo>
                  <a:cubicBezTo>
                    <a:pt x="1218" y="4482"/>
                    <a:pt x="4848" y="4076"/>
                    <a:pt x="4889" y="4076"/>
                  </a:cubicBezTo>
                  <a:lnTo>
                    <a:pt x="4980" y="4064"/>
                  </a:lnTo>
                  <a:lnTo>
                    <a:pt x="5005" y="3985"/>
                  </a:lnTo>
                  <a:cubicBezTo>
                    <a:pt x="5018" y="3947"/>
                    <a:pt x="6304" y="264"/>
                    <a:pt x="8216" y="264"/>
                  </a:cubicBezTo>
                  <a:close/>
                  <a:moveTo>
                    <a:pt x="8216" y="0"/>
                  </a:moveTo>
                  <a:cubicBezTo>
                    <a:pt x="6263" y="0"/>
                    <a:pt x="4980" y="3240"/>
                    <a:pt x="4769" y="3815"/>
                  </a:cubicBezTo>
                  <a:cubicBezTo>
                    <a:pt x="4193" y="3881"/>
                    <a:pt x="970" y="4366"/>
                    <a:pt x="328" y="6121"/>
                  </a:cubicBezTo>
                  <a:cubicBezTo>
                    <a:pt x="1" y="7039"/>
                    <a:pt x="432" y="8127"/>
                    <a:pt x="1611" y="9357"/>
                  </a:cubicBezTo>
                  <a:cubicBezTo>
                    <a:pt x="3052" y="10851"/>
                    <a:pt x="5319" y="11075"/>
                    <a:pt x="6540" y="11075"/>
                  </a:cubicBezTo>
                  <a:cubicBezTo>
                    <a:pt x="7968" y="11075"/>
                    <a:pt x="9226" y="10801"/>
                    <a:pt x="9842" y="10512"/>
                  </a:cubicBezTo>
                  <a:lnTo>
                    <a:pt x="9855" y="10499"/>
                  </a:lnTo>
                  <a:lnTo>
                    <a:pt x="9867" y="10499"/>
                  </a:lnTo>
                  <a:cubicBezTo>
                    <a:pt x="10720" y="9816"/>
                    <a:pt x="11427" y="8442"/>
                    <a:pt x="11717" y="6907"/>
                  </a:cubicBezTo>
                  <a:cubicBezTo>
                    <a:pt x="12031" y="5177"/>
                    <a:pt x="11780" y="3513"/>
                    <a:pt x="11009" y="2243"/>
                  </a:cubicBezTo>
                  <a:cubicBezTo>
                    <a:pt x="10103" y="749"/>
                    <a:pt x="9160" y="0"/>
                    <a:pt x="821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611787" y="3605900"/>
            <a:ext cx="2090884" cy="2197757"/>
            <a:chOff x="6731156" y="0"/>
            <a:chExt cx="1474218" cy="1549571"/>
          </a:xfrm>
        </p:grpSpPr>
        <p:sp>
          <p:nvSpPr>
            <p:cNvPr id="21" name="Google Shape;21;p2"/>
            <p:cNvSpPr/>
            <p:nvPr/>
          </p:nvSpPr>
          <p:spPr>
            <a:xfrm>
              <a:off x="6829914" y="0"/>
              <a:ext cx="1375460" cy="1516227"/>
            </a:xfrm>
            <a:custGeom>
              <a:avLst/>
              <a:gdLst/>
              <a:ahLst/>
              <a:cxnLst/>
              <a:rect l="l" t="t" r="r" b="b"/>
              <a:pathLst>
                <a:path w="20627" h="22738" extrusionOk="0">
                  <a:moveTo>
                    <a:pt x="20627" y="4904"/>
                  </a:moveTo>
                  <a:lnTo>
                    <a:pt x="14692" y="212"/>
                  </a:lnTo>
                  <a:lnTo>
                    <a:pt x="12789" y="2624"/>
                  </a:lnTo>
                  <a:lnTo>
                    <a:pt x="9474" y="1"/>
                  </a:lnTo>
                  <a:lnTo>
                    <a:pt x="6945" y="3212"/>
                  </a:lnTo>
                  <a:cubicBezTo>
                    <a:pt x="2922" y="4495"/>
                    <a:pt x="0" y="8270"/>
                    <a:pt x="0" y="12739"/>
                  </a:cubicBezTo>
                  <a:cubicBezTo>
                    <a:pt x="0" y="18256"/>
                    <a:pt x="4482" y="22738"/>
                    <a:pt x="9999" y="22738"/>
                  </a:cubicBezTo>
                  <a:cubicBezTo>
                    <a:pt x="15528" y="22738"/>
                    <a:pt x="19998" y="18256"/>
                    <a:pt x="19998" y="12739"/>
                  </a:cubicBezTo>
                  <a:cubicBezTo>
                    <a:pt x="19998" y="10827"/>
                    <a:pt x="19473" y="9056"/>
                    <a:pt x="18545" y="753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731156" y="215855"/>
              <a:ext cx="1333517" cy="1333717"/>
            </a:xfrm>
            <a:custGeom>
              <a:avLst/>
              <a:gdLst/>
              <a:ahLst/>
              <a:cxnLst/>
              <a:rect l="l" t="t" r="r" b="b"/>
              <a:pathLst>
                <a:path w="19998" h="20001" extrusionOk="0">
                  <a:moveTo>
                    <a:pt x="9999" y="0"/>
                  </a:moveTo>
                  <a:cubicBezTo>
                    <a:pt x="4469" y="0"/>
                    <a:pt x="0" y="4482"/>
                    <a:pt x="0" y="10002"/>
                  </a:cubicBezTo>
                  <a:cubicBezTo>
                    <a:pt x="0" y="15519"/>
                    <a:pt x="4469" y="20001"/>
                    <a:pt x="9999" y="20001"/>
                  </a:cubicBezTo>
                  <a:cubicBezTo>
                    <a:pt x="15515" y="20001"/>
                    <a:pt x="19997" y="15519"/>
                    <a:pt x="19997" y="10002"/>
                  </a:cubicBezTo>
                  <a:cubicBezTo>
                    <a:pt x="19997" y="4482"/>
                    <a:pt x="15515" y="0"/>
                    <a:pt x="9999"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59940" y="47212"/>
              <a:ext cx="646687" cy="630083"/>
            </a:xfrm>
            <a:custGeom>
              <a:avLst/>
              <a:gdLst/>
              <a:ahLst/>
              <a:cxnLst/>
              <a:rect l="l" t="t" r="r" b="b"/>
              <a:pathLst>
                <a:path w="9698" h="9449" extrusionOk="0">
                  <a:moveTo>
                    <a:pt x="3762" y="1"/>
                  </a:moveTo>
                  <a:lnTo>
                    <a:pt x="1" y="4759"/>
                  </a:lnTo>
                  <a:lnTo>
                    <a:pt x="5936" y="9449"/>
                  </a:lnTo>
                  <a:lnTo>
                    <a:pt x="9697" y="4693"/>
                  </a:lnTo>
                  <a:lnTo>
                    <a:pt x="3762"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05485" y="91890"/>
              <a:ext cx="561067" cy="546196"/>
            </a:xfrm>
            <a:custGeom>
              <a:avLst/>
              <a:gdLst/>
              <a:ahLst/>
              <a:cxnLst/>
              <a:rect l="l" t="t" r="r" b="b"/>
              <a:pathLst>
                <a:path w="8414" h="8191" extrusionOk="0">
                  <a:moveTo>
                    <a:pt x="3237" y="1"/>
                  </a:moveTo>
                  <a:lnTo>
                    <a:pt x="0" y="4089"/>
                  </a:lnTo>
                  <a:lnTo>
                    <a:pt x="5174" y="8191"/>
                  </a:lnTo>
                  <a:lnTo>
                    <a:pt x="8414" y="4089"/>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59940" y="47212"/>
              <a:ext cx="261395" cy="317409"/>
            </a:xfrm>
            <a:custGeom>
              <a:avLst/>
              <a:gdLst/>
              <a:ahLst/>
              <a:cxnLst/>
              <a:rect l="l" t="t" r="r" b="b"/>
              <a:pathLst>
                <a:path w="3920" h="4760" extrusionOk="0">
                  <a:moveTo>
                    <a:pt x="3762" y="1"/>
                  </a:moveTo>
                  <a:lnTo>
                    <a:pt x="1" y="4759"/>
                  </a:lnTo>
                  <a:lnTo>
                    <a:pt x="683" y="4759"/>
                  </a:lnTo>
                  <a:lnTo>
                    <a:pt x="3920" y="671"/>
                  </a:lnTo>
                  <a:lnTo>
                    <a:pt x="3762"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846305" y="360158"/>
              <a:ext cx="260328" cy="317142"/>
            </a:xfrm>
            <a:custGeom>
              <a:avLst/>
              <a:gdLst/>
              <a:ahLst/>
              <a:cxnLst/>
              <a:rect l="l" t="t" r="r" b="b"/>
              <a:pathLst>
                <a:path w="3904" h="4756" extrusionOk="0">
                  <a:moveTo>
                    <a:pt x="3237" y="0"/>
                  </a:moveTo>
                  <a:lnTo>
                    <a:pt x="0" y="4102"/>
                  </a:lnTo>
                  <a:lnTo>
                    <a:pt x="142" y="4756"/>
                  </a:lnTo>
                  <a:lnTo>
                    <a:pt x="3903"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505485" y="91890"/>
              <a:ext cx="554798" cy="540995"/>
            </a:xfrm>
            <a:custGeom>
              <a:avLst/>
              <a:gdLst/>
              <a:ahLst/>
              <a:cxnLst/>
              <a:rect l="l" t="t" r="r" b="b"/>
              <a:pathLst>
                <a:path w="8320" h="8113" extrusionOk="0">
                  <a:moveTo>
                    <a:pt x="3249" y="104"/>
                  </a:moveTo>
                  <a:lnTo>
                    <a:pt x="8228" y="4036"/>
                  </a:lnTo>
                  <a:lnTo>
                    <a:pt x="5083" y="8021"/>
                  </a:lnTo>
                  <a:lnTo>
                    <a:pt x="104" y="4077"/>
                  </a:lnTo>
                  <a:lnTo>
                    <a:pt x="3249" y="104"/>
                  </a:lnTo>
                  <a:close/>
                  <a:moveTo>
                    <a:pt x="3237" y="1"/>
                  </a:moveTo>
                  <a:lnTo>
                    <a:pt x="25" y="4061"/>
                  </a:lnTo>
                  <a:lnTo>
                    <a:pt x="0" y="4089"/>
                  </a:lnTo>
                  <a:lnTo>
                    <a:pt x="5095" y="8112"/>
                  </a:lnTo>
                  <a:lnTo>
                    <a:pt x="8307" y="4048"/>
                  </a:lnTo>
                  <a:lnTo>
                    <a:pt x="8319" y="4023"/>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758816" y="292807"/>
              <a:ext cx="216718" cy="271865"/>
            </a:xfrm>
            <a:custGeom>
              <a:avLst/>
              <a:gdLst/>
              <a:ahLst/>
              <a:cxnLst/>
              <a:rect l="l" t="t" r="r" b="b"/>
              <a:pathLst>
                <a:path w="3250" h="4077" extrusionOk="0">
                  <a:moveTo>
                    <a:pt x="3184" y="1"/>
                  </a:moveTo>
                  <a:lnTo>
                    <a:pt x="1" y="4036"/>
                  </a:lnTo>
                  <a:lnTo>
                    <a:pt x="54" y="4077"/>
                  </a:lnTo>
                  <a:lnTo>
                    <a:pt x="3250"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674928" y="226324"/>
              <a:ext cx="215851" cy="271865"/>
            </a:xfrm>
            <a:custGeom>
              <a:avLst/>
              <a:gdLst/>
              <a:ahLst/>
              <a:cxnLst/>
              <a:rect l="l" t="t" r="r" b="b"/>
              <a:pathLst>
                <a:path w="3237" h="4077" extrusionOk="0">
                  <a:moveTo>
                    <a:pt x="3184" y="1"/>
                  </a:moveTo>
                  <a:lnTo>
                    <a:pt x="1" y="4039"/>
                  </a:lnTo>
                  <a:lnTo>
                    <a:pt x="54" y="4077"/>
                  </a:lnTo>
                  <a:lnTo>
                    <a:pt x="3237"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91040" y="160040"/>
              <a:ext cx="215851" cy="271865"/>
            </a:xfrm>
            <a:custGeom>
              <a:avLst/>
              <a:gdLst/>
              <a:ahLst/>
              <a:cxnLst/>
              <a:rect l="l" t="t" r="r" b="b"/>
              <a:pathLst>
                <a:path w="3237" h="4077" extrusionOk="0">
                  <a:moveTo>
                    <a:pt x="3183" y="1"/>
                  </a:moveTo>
                  <a:lnTo>
                    <a:pt x="0" y="4036"/>
                  </a:lnTo>
                  <a:lnTo>
                    <a:pt x="54" y="4077"/>
                  </a:lnTo>
                  <a:lnTo>
                    <a:pt x="3237" y="38"/>
                  </a:lnTo>
                  <a:lnTo>
                    <a:pt x="3183"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66993" y="160907"/>
              <a:ext cx="338347" cy="269131"/>
            </a:xfrm>
            <a:custGeom>
              <a:avLst/>
              <a:gdLst/>
              <a:ahLst/>
              <a:cxnLst/>
              <a:rect l="l" t="t" r="r" b="b"/>
              <a:pathLst>
                <a:path w="5074" h="4036" extrusionOk="0">
                  <a:moveTo>
                    <a:pt x="41" y="0"/>
                  </a:moveTo>
                  <a:lnTo>
                    <a:pt x="0" y="54"/>
                  </a:lnTo>
                  <a:lnTo>
                    <a:pt x="5032" y="4036"/>
                  </a:lnTo>
                  <a:lnTo>
                    <a:pt x="5073" y="3970"/>
                  </a:lnTo>
                  <a:lnTo>
                    <a:pt x="4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613712" y="228191"/>
              <a:ext cx="339147" cy="269197"/>
            </a:xfrm>
            <a:custGeom>
              <a:avLst/>
              <a:gdLst/>
              <a:ahLst/>
              <a:cxnLst/>
              <a:rect l="l" t="t" r="r" b="b"/>
              <a:pathLst>
                <a:path w="5086" h="4037" extrusionOk="0">
                  <a:moveTo>
                    <a:pt x="41" y="1"/>
                  </a:moveTo>
                  <a:lnTo>
                    <a:pt x="0" y="51"/>
                  </a:lnTo>
                  <a:lnTo>
                    <a:pt x="5032"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560432" y="295541"/>
              <a:ext cx="339214" cy="269131"/>
            </a:xfrm>
            <a:custGeom>
              <a:avLst/>
              <a:gdLst/>
              <a:ahLst/>
              <a:cxnLst/>
              <a:rect l="l" t="t" r="r" b="b"/>
              <a:pathLst>
                <a:path w="5087" h="4036" extrusionOk="0">
                  <a:moveTo>
                    <a:pt x="41" y="1"/>
                  </a:moveTo>
                  <a:lnTo>
                    <a:pt x="0" y="51"/>
                  </a:lnTo>
                  <a:lnTo>
                    <a:pt x="5033"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12186" y="34209"/>
              <a:ext cx="646687" cy="629283"/>
            </a:xfrm>
            <a:custGeom>
              <a:avLst/>
              <a:gdLst/>
              <a:ahLst/>
              <a:cxnLst/>
              <a:rect l="l" t="t" r="r" b="b"/>
              <a:pathLst>
                <a:path w="9698" h="9437" extrusionOk="0">
                  <a:moveTo>
                    <a:pt x="3759" y="1"/>
                  </a:moveTo>
                  <a:lnTo>
                    <a:pt x="1" y="4756"/>
                  </a:lnTo>
                  <a:lnTo>
                    <a:pt x="5936" y="9436"/>
                  </a:lnTo>
                  <a:lnTo>
                    <a:pt x="9698" y="4690"/>
                  </a:lnTo>
                  <a:lnTo>
                    <a:pt x="3759"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57530" y="77820"/>
              <a:ext cx="561067" cy="546196"/>
            </a:xfrm>
            <a:custGeom>
              <a:avLst/>
              <a:gdLst/>
              <a:ahLst/>
              <a:cxnLst/>
              <a:rect l="l" t="t" r="r" b="b"/>
              <a:pathLst>
                <a:path w="8414" h="8191" extrusionOk="0">
                  <a:moveTo>
                    <a:pt x="3237" y="1"/>
                  </a:moveTo>
                  <a:lnTo>
                    <a:pt x="0" y="4102"/>
                  </a:lnTo>
                  <a:lnTo>
                    <a:pt x="5177" y="8191"/>
                  </a:lnTo>
                  <a:lnTo>
                    <a:pt x="8414" y="4090"/>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12186" y="34209"/>
              <a:ext cx="261195" cy="317209"/>
            </a:xfrm>
            <a:custGeom>
              <a:avLst/>
              <a:gdLst/>
              <a:ahLst/>
              <a:cxnLst/>
              <a:rect l="l" t="t" r="r" b="b"/>
              <a:pathLst>
                <a:path w="3917" h="4757" extrusionOk="0">
                  <a:moveTo>
                    <a:pt x="3759" y="1"/>
                  </a:moveTo>
                  <a:lnTo>
                    <a:pt x="1" y="4756"/>
                  </a:lnTo>
                  <a:lnTo>
                    <a:pt x="680" y="4756"/>
                  </a:lnTo>
                  <a:lnTo>
                    <a:pt x="3917" y="655"/>
                  </a:lnTo>
                  <a:lnTo>
                    <a:pt x="375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498350" y="346954"/>
              <a:ext cx="260529" cy="316542"/>
            </a:xfrm>
            <a:custGeom>
              <a:avLst/>
              <a:gdLst/>
              <a:ahLst/>
              <a:cxnLst/>
              <a:rect l="l" t="t" r="r" b="b"/>
              <a:pathLst>
                <a:path w="3907" h="4747" extrusionOk="0">
                  <a:moveTo>
                    <a:pt x="3237" y="0"/>
                  </a:moveTo>
                  <a:lnTo>
                    <a:pt x="0" y="4105"/>
                  </a:lnTo>
                  <a:lnTo>
                    <a:pt x="145" y="4746"/>
                  </a:lnTo>
                  <a:lnTo>
                    <a:pt x="390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57530" y="77820"/>
              <a:ext cx="554998" cy="541795"/>
            </a:xfrm>
            <a:custGeom>
              <a:avLst/>
              <a:gdLst/>
              <a:ahLst/>
              <a:cxnLst/>
              <a:rect l="l" t="t" r="r" b="b"/>
              <a:pathLst>
                <a:path w="8323" h="8125" extrusionOk="0">
                  <a:moveTo>
                    <a:pt x="3252" y="105"/>
                  </a:moveTo>
                  <a:lnTo>
                    <a:pt x="8231" y="4036"/>
                  </a:lnTo>
                  <a:lnTo>
                    <a:pt x="5086" y="8021"/>
                  </a:lnTo>
                  <a:lnTo>
                    <a:pt x="107" y="4090"/>
                  </a:lnTo>
                  <a:lnTo>
                    <a:pt x="3252" y="105"/>
                  </a:lnTo>
                  <a:close/>
                  <a:moveTo>
                    <a:pt x="3237" y="1"/>
                  </a:moveTo>
                  <a:lnTo>
                    <a:pt x="29" y="4064"/>
                  </a:lnTo>
                  <a:lnTo>
                    <a:pt x="0" y="4102"/>
                  </a:lnTo>
                  <a:lnTo>
                    <a:pt x="5099" y="8125"/>
                  </a:lnTo>
                  <a:lnTo>
                    <a:pt x="8310" y="4064"/>
                  </a:lnTo>
                  <a:lnTo>
                    <a:pt x="8323" y="4024"/>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11061" y="278737"/>
              <a:ext cx="216718" cy="272731"/>
            </a:xfrm>
            <a:custGeom>
              <a:avLst/>
              <a:gdLst/>
              <a:ahLst/>
              <a:cxnLst/>
              <a:rect l="l" t="t" r="r" b="b"/>
              <a:pathLst>
                <a:path w="3250" h="4090" extrusionOk="0">
                  <a:moveTo>
                    <a:pt x="3184" y="1"/>
                  </a:moveTo>
                  <a:lnTo>
                    <a:pt x="1" y="4039"/>
                  </a:lnTo>
                  <a:lnTo>
                    <a:pt x="51" y="4090"/>
                  </a:lnTo>
                  <a:lnTo>
                    <a:pt x="3250" y="54"/>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327173" y="212520"/>
              <a:ext cx="215918" cy="272665"/>
            </a:xfrm>
            <a:custGeom>
              <a:avLst/>
              <a:gdLst/>
              <a:ahLst/>
              <a:cxnLst/>
              <a:rect l="l" t="t" r="r" b="b"/>
              <a:pathLst>
                <a:path w="3238" h="4089" extrusionOk="0">
                  <a:moveTo>
                    <a:pt x="3184" y="0"/>
                  </a:moveTo>
                  <a:lnTo>
                    <a:pt x="1" y="4035"/>
                  </a:lnTo>
                  <a:lnTo>
                    <a:pt x="51" y="4089"/>
                  </a:lnTo>
                  <a:lnTo>
                    <a:pt x="3237" y="50"/>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43285" y="146037"/>
              <a:ext cx="215918" cy="272665"/>
            </a:xfrm>
            <a:custGeom>
              <a:avLst/>
              <a:gdLst/>
              <a:ahLst/>
              <a:cxnLst/>
              <a:rect l="l" t="t" r="r" b="b"/>
              <a:pathLst>
                <a:path w="3238" h="4089" extrusionOk="0">
                  <a:moveTo>
                    <a:pt x="3184" y="0"/>
                  </a:moveTo>
                  <a:lnTo>
                    <a:pt x="1" y="4035"/>
                  </a:lnTo>
                  <a:lnTo>
                    <a:pt x="51" y="4089"/>
                  </a:lnTo>
                  <a:lnTo>
                    <a:pt x="3237" y="53"/>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19238" y="146837"/>
              <a:ext cx="338347" cy="269397"/>
            </a:xfrm>
            <a:custGeom>
              <a:avLst/>
              <a:gdLst/>
              <a:ahLst/>
              <a:cxnLst/>
              <a:rect l="l" t="t" r="r" b="b"/>
              <a:pathLst>
                <a:path w="5074" h="4040" extrusionOk="0">
                  <a:moveTo>
                    <a:pt x="41" y="1"/>
                  </a:moveTo>
                  <a:lnTo>
                    <a:pt x="0" y="54"/>
                  </a:lnTo>
                  <a:lnTo>
                    <a:pt x="5033" y="4039"/>
                  </a:lnTo>
                  <a:lnTo>
                    <a:pt x="5073" y="3986"/>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65958" y="214187"/>
              <a:ext cx="339214" cy="269131"/>
            </a:xfrm>
            <a:custGeom>
              <a:avLst/>
              <a:gdLst/>
              <a:ahLst/>
              <a:cxnLst/>
              <a:rect l="l" t="t" r="r" b="b"/>
              <a:pathLst>
                <a:path w="5087" h="4036" extrusionOk="0">
                  <a:moveTo>
                    <a:pt x="38" y="0"/>
                  </a:moveTo>
                  <a:lnTo>
                    <a:pt x="0" y="54"/>
                  </a:lnTo>
                  <a:lnTo>
                    <a:pt x="5033" y="4036"/>
                  </a:lnTo>
                  <a:lnTo>
                    <a:pt x="5086" y="3985"/>
                  </a:lnTo>
                  <a:lnTo>
                    <a:pt x="38"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12678" y="281471"/>
              <a:ext cx="339014" cy="269197"/>
            </a:xfrm>
            <a:custGeom>
              <a:avLst/>
              <a:gdLst/>
              <a:ahLst/>
              <a:cxnLst/>
              <a:rect l="l" t="t" r="r" b="b"/>
              <a:pathLst>
                <a:path w="5084" h="4037" extrusionOk="0">
                  <a:moveTo>
                    <a:pt x="38" y="1"/>
                  </a:moveTo>
                  <a:lnTo>
                    <a:pt x="0" y="54"/>
                  </a:lnTo>
                  <a:lnTo>
                    <a:pt x="5033" y="4036"/>
                  </a:lnTo>
                  <a:lnTo>
                    <a:pt x="5083" y="3986"/>
                  </a:lnTo>
                  <a:lnTo>
                    <a:pt x="38"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562099" y="941371"/>
              <a:ext cx="413432" cy="283867"/>
            </a:xfrm>
            <a:custGeom>
              <a:avLst/>
              <a:gdLst/>
              <a:ahLst/>
              <a:cxnLst/>
              <a:rect l="l" t="t" r="r" b="b"/>
              <a:pathLst>
                <a:path w="6200" h="4257" extrusionOk="0">
                  <a:moveTo>
                    <a:pt x="1313" y="0"/>
                  </a:moveTo>
                  <a:cubicBezTo>
                    <a:pt x="942" y="0"/>
                    <a:pt x="583" y="201"/>
                    <a:pt x="409" y="550"/>
                  </a:cubicBezTo>
                  <a:lnTo>
                    <a:pt x="265" y="824"/>
                  </a:lnTo>
                  <a:cubicBezTo>
                    <a:pt x="0" y="1324"/>
                    <a:pt x="199" y="1937"/>
                    <a:pt x="696" y="2201"/>
                  </a:cubicBezTo>
                  <a:lnTo>
                    <a:pt x="4419" y="4139"/>
                  </a:lnTo>
                  <a:cubicBezTo>
                    <a:pt x="4569" y="4218"/>
                    <a:pt x="4730" y="4256"/>
                    <a:pt x="4889" y="4256"/>
                  </a:cubicBezTo>
                  <a:cubicBezTo>
                    <a:pt x="5256" y="4256"/>
                    <a:pt x="5612" y="4055"/>
                    <a:pt x="5794" y="3708"/>
                  </a:cubicBezTo>
                  <a:lnTo>
                    <a:pt x="5939" y="3431"/>
                  </a:lnTo>
                  <a:cubicBezTo>
                    <a:pt x="6200" y="2934"/>
                    <a:pt x="6005" y="2305"/>
                    <a:pt x="5505" y="2057"/>
                  </a:cubicBezTo>
                  <a:lnTo>
                    <a:pt x="1784" y="116"/>
                  </a:lnTo>
                  <a:cubicBezTo>
                    <a:pt x="1634" y="37"/>
                    <a:pt x="1472" y="0"/>
                    <a:pt x="1313"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958280" y="443179"/>
              <a:ext cx="879275" cy="879075"/>
            </a:xfrm>
            <a:custGeom>
              <a:avLst/>
              <a:gdLst/>
              <a:ahLst/>
              <a:cxnLst/>
              <a:rect l="l" t="t" r="r" b="b"/>
              <a:pathLst>
                <a:path w="13186" h="13183" extrusionOk="0">
                  <a:moveTo>
                    <a:pt x="6593" y="1"/>
                  </a:moveTo>
                  <a:cubicBezTo>
                    <a:pt x="2951" y="1"/>
                    <a:pt x="0" y="2948"/>
                    <a:pt x="0" y="6593"/>
                  </a:cubicBezTo>
                  <a:cubicBezTo>
                    <a:pt x="0" y="10235"/>
                    <a:pt x="2951" y="13182"/>
                    <a:pt x="6593" y="13182"/>
                  </a:cubicBezTo>
                  <a:cubicBezTo>
                    <a:pt x="10235" y="13182"/>
                    <a:pt x="13185" y="10235"/>
                    <a:pt x="13185" y="6593"/>
                  </a:cubicBezTo>
                  <a:cubicBezTo>
                    <a:pt x="13185" y="2948"/>
                    <a:pt x="10235" y="1"/>
                    <a:pt x="6593"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3758" y="488523"/>
              <a:ext cx="788254" cy="788387"/>
            </a:xfrm>
            <a:custGeom>
              <a:avLst/>
              <a:gdLst/>
              <a:ahLst/>
              <a:cxnLst/>
              <a:rect l="l" t="t" r="r" b="b"/>
              <a:pathLst>
                <a:path w="11821" h="11823" extrusionOk="0">
                  <a:moveTo>
                    <a:pt x="5911" y="0"/>
                  </a:moveTo>
                  <a:cubicBezTo>
                    <a:pt x="2649" y="0"/>
                    <a:pt x="1" y="2648"/>
                    <a:pt x="1" y="5913"/>
                  </a:cubicBezTo>
                  <a:cubicBezTo>
                    <a:pt x="1" y="9175"/>
                    <a:pt x="2649" y="11823"/>
                    <a:pt x="5911" y="11823"/>
                  </a:cubicBezTo>
                  <a:cubicBezTo>
                    <a:pt x="9175" y="11823"/>
                    <a:pt x="11821" y="9175"/>
                    <a:pt x="11821" y="5913"/>
                  </a:cubicBezTo>
                  <a:cubicBezTo>
                    <a:pt x="11821" y="2648"/>
                    <a:pt x="9175" y="0"/>
                    <a:pt x="5911"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091247" y="548872"/>
              <a:ext cx="632617" cy="382091"/>
            </a:xfrm>
            <a:custGeom>
              <a:avLst/>
              <a:gdLst/>
              <a:ahLst/>
              <a:cxnLst/>
              <a:rect l="l" t="t" r="r" b="b"/>
              <a:pathLst>
                <a:path w="9487" h="5730" extrusionOk="0">
                  <a:moveTo>
                    <a:pt x="5162" y="1"/>
                  </a:moveTo>
                  <a:cubicBezTo>
                    <a:pt x="2778" y="1"/>
                    <a:pt x="1139" y="878"/>
                    <a:pt x="601" y="2948"/>
                  </a:cubicBezTo>
                  <a:cubicBezTo>
                    <a:pt x="0" y="5257"/>
                    <a:pt x="1966" y="5335"/>
                    <a:pt x="4350" y="5335"/>
                  </a:cubicBezTo>
                  <a:cubicBezTo>
                    <a:pt x="5627" y="5335"/>
                    <a:pt x="7009" y="5729"/>
                    <a:pt x="8018" y="5729"/>
                  </a:cubicBezTo>
                  <a:cubicBezTo>
                    <a:pt x="8893" y="5729"/>
                    <a:pt x="9486" y="5433"/>
                    <a:pt x="9486" y="4326"/>
                  </a:cubicBezTo>
                  <a:cubicBezTo>
                    <a:pt x="9486" y="1942"/>
                    <a:pt x="7549" y="1"/>
                    <a:pt x="516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364716" y="1004454"/>
              <a:ext cx="330412" cy="202848"/>
            </a:xfrm>
            <a:custGeom>
              <a:avLst/>
              <a:gdLst/>
              <a:ahLst/>
              <a:cxnLst/>
              <a:rect l="l" t="t" r="r" b="b"/>
              <a:pathLst>
                <a:path w="4955" h="3042" extrusionOk="0">
                  <a:moveTo>
                    <a:pt x="3038" y="0"/>
                  </a:moveTo>
                  <a:cubicBezTo>
                    <a:pt x="2734" y="0"/>
                    <a:pt x="2425" y="50"/>
                    <a:pt x="2149" y="154"/>
                  </a:cubicBezTo>
                  <a:cubicBezTo>
                    <a:pt x="1205" y="507"/>
                    <a:pt x="1" y="1032"/>
                    <a:pt x="274" y="1752"/>
                  </a:cubicBezTo>
                  <a:cubicBezTo>
                    <a:pt x="506" y="2364"/>
                    <a:pt x="1649" y="3042"/>
                    <a:pt x="2569" y="3042"/>
                  </a:cubicBezTo>
                  <a:cubicBezTo>
                    <a:pt x="2751" y="3042"/>
                    <a:pt x="2924" y="3015"/>
                    <a:pt x="3080" y="2957"/>
                  </a:cubicBezTo>
                  <a:cubicBezTo>
                    <a:pt x="4023" y="2605"/>
                    <a:pt x="4954" y="1529"/>
                    <a:pt x="4678" y="809"/>
                  </a:cubicBezTo>
                  <a:cubicBezTo>
                    <a:pt x="4484" y="291"/>
                    <a:pt x="3772" y="0"/>
                    <a:pt x="303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62306" y="953974"/>
              <a:ext cx="262196" cy="222319"/>
            </a:xfrm>
            <a:custGeom>
              <a:avLst/>
              <a:gdLst/>
              <a:ahLst/>
              <a:cxnLst/>
              <a:rect l="l" t="t" r="r" b="b"/>
              <a:pathLst>
                <a:path w="3932" h="3334" extrusionOk="0">
                  <a:moveTo>
                    <a:pt x="2008" y="1"/>
                  </a:moveTo>
                  <a:cubicBezTo>
                    <a:pt x="1334" y="1"/>
                    <a:pt x="622" y="221"/>
                    <a:pt x="381" y="635"/>
                  </a:cubicBezTo>
                  <a:cubicBezTo>
                    <a:pt x="0" y="1305"/>
                    <a:pt x="708" y="2563"/>
                    <a:pt x="1428" y="2981"/>
                  </a:cubicBezTo>
                  <a:cubicBezTo>
                    <a:pt x="1800" y="3190"/>
                    <a:pt x="2251" y="3333"/>
                    <a:pt x="2653" y="3333"/>
                  </a:cubicBezTo>
                  <a:cubicBezTo>
                    <a:pt x="3032" y="3333"/>
                    <a:pt x="3367" y="3207"/>
                    <a:pt x="3551" y="2890"/>
                  </a:cubicBezTo>
                  <a:cubicBezTo>
                    <a:pt x="3932" y="2236"/>
                    <a:pt x="3762" y="647"/>
                    <a:pt x="3042" y="229"/>
                  </a:cubicBezTo>
                  <a:cubicBezTo>
                    <a:pt x="2777" y="75"/>
                    <a:pt x="2399" y="1"/>
                    <a:pt x="200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9_1_1_1">
    <p:spTree>
      <p:nvGrpSpPr>
        <p:cNvPr id="1" name="Shape 889"/>
        <p:cNvGrpSpPr/>
        <p:nvPr/>
      </p:nvGrpSpPr>
      <p:grpSpPr>
        <a:xfrm>
          <a:off x="0" y="0"/>
          <a:ext cx="0" cy="0"/>
          <a:chOff x="0" y="0"/>
          <a:chExt cx="0" cy="0"/>
        </a:xfrm>
      </p:grpSpPr>
      <p:sp>
        <p:nvSpPr>
          <p:cNvPr id="890" name="Google Shape;890;p23"/>
          <p:cNvSpPr txBox="1">
            <a:spLocks noGrp="1"/>
          </p:cNvSpPr>
          <p:nvPr>
            <p:ph type="title"/>
          </p:nvPr>
        </p:nvSpPr>
        <p:spPr>
          <a:xfrm>
            <a:off x="5171100" y="1658838"/>
            <a:ext cx="3252900" cy="555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891" name="Google Shape;891;p23"/>
          <p:cNvSpPr txBox="1">
            <a:spLocks noGrp="1"/>
          </p:cNvSpPr>
          <p:nvPr>
            <p:ph type="subTitle" idx="1"/>
          </p:nvPr>
        </p:nvSpPr>
        <p:spPr>
          <a:xfrm>
            <a:off x="5171100" y="2175980"/>
            <a:ext cx="3252900" cy="133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grpSp>
        <p:nvGrpSpPr>
          <p:cNvPr id="892" name="Google Shape;892;p23"/>
          <p:cNvGrpSpPr/>
          <p:nvPr/>
        </p:nvGrpSpPr>
        <p:grpSpPr>
          <a:xfrm>
            <a:off x="7412601" y="3872434"/>
            <a:ext cx="2467840" cy="2158378"/>
            <a:chOff x="3070431" y="1341472"/>
            <a:chExt cx="1298521" cy="1135749"/>
          </a:xfrm>
        </p:grpSpPr>
        <p:grpSp>
          <p:nvGrpSpPr>
            <p:cNvPr id="893" name="Google Shape;893;p23"/>
            <p:cNvGrpSpPr/>
            <p:nvPr/>
          </p:nvGrpSpPr>
          <p:grpSpPr>
            <a:xfrm>
              <a:off x="3821087" y="2147276"/>
              <a:ext cx="547865" cy="329946"/>
              <a:chOff x="3821087" y="2147276"/>
              <a:chExt cx="547865" cy="329946"/>
            </a:xfrm>
          </p:grpSpPr>
          <p:sp>
            <p:nvSpPr>
              <p:cNvPr id="894" name="Google Shape;894;p23"/>
              <p:cNvSpPr/>
              <p:nvPr/>
            </p:nvSpPr>
            <p:spPr>
              <a:xfrm>
                <a:off x="3919845" y="2147276"/>
                <a:ext cx="449107" cy="327678"/>
              </a:xfrm>
              <a:custGeom>
                <a:avLst/>
                <a:gdLst/>
                <a:ahLst/>
                <a:cxnLst/>
                <a:rect l="l" t="t" r="r" b="b"/>
                <a:pathLst>
                  <a:path w="6735" h="4914" extrusionOk="0">
                    <a:moveTo>
                      <a:pt x="4611" y="957"/>
                    </a:moveTo>
                    <a:cubicBezTo>
                      <a:pt x="2922" y="1"/>
                      <a:pt x="261" y="315"/>
                      <a:pt x="13" y="353"/>
                    </a:cubicBezTo>
                    <a:lnTo>
                      <a:pt x="0" y="353"/>
                    </a:lnTo>
                    <a:cubicBezTo>
                      <a:pt x="0" y="353"/>
                      <a:pt x="1114" y="3001"/>
                      <a:pt x="2881" y="3998"/>
                    </a:cubicBezTo>
                    <a:cubicBezTo>
                      <a:pt x="4482" y="4913"/>
                      <a:pt x="6357" y="4155"/>
                      <a:pt x="6684" y="4011"/>
                    </a:cubicBezTo>
                    <a:cubicBezTo>
                      <a:pt x="6722" y="3998"/>
                      <a:pt x="6734" y="3982"/>
                      <a:pt x="6734" y="3982"/>
                    </a:cubicBezTo>
                    <a:cubicBezTo>
                      <a:pt x="6734" y="3982"/>
                      <a:pt x="6382" y="1966"/>
                      <a:pt x="4611" y="95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a:off x="3821087" y="2199356"/>
                <a:ext cx="449307" cy="277866"/>
              </a:xfrm>
              <a:custGeom>
                <a:avLst/>
                <a:gdLst/>
                <a:ahLst/>
                <a:cxnLst/>
                <a:rect l="l" t="t" r="r" b="b"/>
                <a:pathLst>
                  <a:path w="6738" h="4167" extrusionOk="0">
                    <a:moveTo>
                      <a:pt x="1311" y="0"/>
                    </a:moveTo>
                    <a:cubicBezTo>
                      <a:pt x="626" y="0"/>
                      <a:pt x="115" y="60"/>
                      <a:pt x="13" y="72"/>
                    </a:cubicBezTo>
                    <a:lnTo>
                      <a:pt x="0" y="72"/>
                    </a:lnTo>
                    <a:cubicBezTo>
                      <a:pt x="0" y="72"/>
                      <a:pt x="1113" y="2717"/>
                      <a:pt x="2884" y="3727"/>
                    </a:cubicBezTo>
                    <a:cubicBezTo>
                      <a:pt x="3465" y="4056"/>
                      <a:pt x="4080" y="4167"/>
                      <a:pt x="4645" y="4167"/>
                    </a:cubicBezTo>
                    <a:cubicBezTo>
                      <a:pt x="5634" y="4167"/>
                      <a:pt x="6467" y="3827"/>
                      <a:pt x="6684" y="3727"/>
                    </a:cubicBezTo>
                    <a:cubicBezTo>
                      <a:pt x="6721" y="3714"/>
                      <a:pt x="6737" y="3702"/>
                      <a:pt x="6737" y="3702"/>
                    </a:cubicBezTo>
                    <a:cubicBezTo>
                      <a:pt x="6737" y="3702"/>
                      <a:pt x="6369" y="1682"/>
                      <a:pt x="4614" y="685"/>
                    </a:cubicBezTo>
                    <a:cubicBezTo>
                      <a:pt x="3619" y="123"/>
                      <a:pt x="2288" y="0"/>
                      <a:pt x="1311"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a:off x="3821887" y="2199356"/>
                <a:ext cx="448506" cy="248526"/>
              </a:xfrm>
              <a:custGeom>
                <a:avLst/>
                <a:gdLst/>
                <a:ahLst/>
                <a:cxnLst/>
                <a:rect l="l" t="t" r="r" b="b"/>
                <a:pathLst>
                  <a:path w="6726" h="3727" extrusionOk="0">
                    <a:moveTo>
                      <a:pt x="1299" y="0"/>
                    </a:moveTo>
                    <a:cubicBezTo>
                      <a:pt x="614" y="0"/>
                      <a:pt x="103" y="60"/>
                      <a:pt x="1" y="72"/>
                    </a:cubicBezTo>
                    <a:lnTo>
                      <a:pt x="6672" y="3727"/>
                    </a:lnTo>
                    <a:cubicBezTo>
                      <a:pt x="6709" y="3714"/>
                      <a:pt x="6725" y="3702"/>
                      <a:pt x="6725" y="3702"/>
                    </a:cubicBezTo>
                    <a:cubicBezTo>
                      <a:pt x="6725" y="3702"/>
                      <a:pt x="6357" y="1682"/>
                      <a:pt x="4602" y="685"/>
                    </a:cubicBezTo>
                    <a:cubicBezTo>
                      <a:pt x="3607" y="123"/>
                      <a:pt x="2276" y="0"/>
                      <a:pt x="1299"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23"/>
            <p:cNvGrpSpPr/>
            <p:nvPr/>
          </p:nvGrpSpPr>
          <p:grpSpPr>
            <a:xfrm>
              <a:off x="3070431" y="1341472"/>
              <a:ext cx="1032118" cy="637025"/>
              <a:chOff x="3070431" y="1341472"/>
              <a:chExt cx="1032118" cy="637025"/>
            </a:xfrm>
          </p:grpSpPr>
          <p:sp>
            <p:nvSpPr>
              <p:cNvPr id="898" name="Google Shape;898;p23"/>
              <p:cNvSpPr/>
              <p:nvPr/>
            </p:nvSpPr>
            <p:spPr>
              <a:xfrm>
                <a:off x="3489870" y="1341472"/>
                <a:ext cx="612679" cy="611879"/>
              </a:xfrm>
              <a:custGeom>
                <a:avLst/>
                <a:gdLst/>
                <a:ahLst/>
                <a:cxnLst/>
                <a:rect l="l" t="t" r="r" b="b"/>
                <a:pathLst>
                  <a:path w="9188" h="9176" extrusionOk="0">
                    <a:moveTo>
                      <a:pt x="6920" y="9005"/>
                    </a:moveTo>
                    <a:cubicBezTo>
                      <a:pt x="7364" y="8848"/>
                      <a:pt x="7521" y="8219"/>
                      <a:pt x="7301" y="7615"/>
                    </a:cubicBezTo>
                    <a:cubicBezTo>
                      <a:pt x="7077" y="7052"/>
                      <a:pt x="6606" y="6709"/>
                      <a:pt x="6184" y="6788"/>
                    </a:cubicBezTo>
                    <a:cubicBezTo>
                      <a:pt x="6357" y="6568"/>
                      <a:pt x="6448" y="6200"/>
                      <a:pt x="6540" y="5766"/>
                    </a:cubicBezTo>
                    <a:cubicBezTo>
                      <a:pt x="6697" y="5008"/>
                      <a:pt x="6763" y="4351"/>
                      <a:pt x="6250" y="4234"/>
                    </a:cubicBezTo>
                    <a:cubicBezTo>
                      <a:pt x="6027" y="4193"/>
                      <a:pt x="5791" y="4259"/>
                      <a:pt x="5596" y="4417"/>
                    </a:cubicBezTo>
                    <a:cubicBezTo>
                      <a:pt x="5766" y="3973"/>
                      <a:pt x="5700" y="3526"/>
                      <a:pt x="5385" y="3316"/>
                    </a:cubicBezTo>
                    <a:cubicBezTo>
                      <a:pt x="5319" y="3265"/>
                      <a:pt x="5228" y="3237"/>
                      <a:pt x="5137" y="3225"/>
                    </a:cubicBezTo>
                    <a:cubicBezTo>
                      <a:pt x="5215" y="3108"/>
                      <a:pt x="5256" y="2976"/>
                      <a:pt x="5241" y="2831"/>
                    </a:cubicBezTo>
                    <a:cubicBezTo>
                      <a:pt x="5241" y="2753"/>
                      <a:pt x="5215" y="2687"/>
                      <a:pt x="5190" y="2621"/>
                    </a:cubicBezTo>
                    <a:cubicBezTo>
                      <a:pt x="5451" y="3080"/>
                      <a:pt x="5911" y="3328"/>
                      <a:pt x="6291" y="3199"/>
                    </a:cubicBezTo>
                    <a:cubicBezTo>
                      <a:pt x="6370" y="3159"/>
                      <a:pt x="6436" y="3121"/>
                      <a:pt x="6499" y="3055"/>
                    </a:cubicBezTo>
                    <a:cubicBezTo>
                      <a:pt x="6514" y="3080"/>
                      <a:pt x="6540" y="3092"/>
                      <a:pt x="6565" y="3121"/>
                    </a:cubicBezTo>
                    <a:cubicBezTo>
                      <a:pt x="6697" y="3212"/>
                      <a:pt x="6867" y="3265"/>
                      <a:pt x="7037" y="3265"/>
                    </a:cubicBezTo>
                    <a:cubicBezTo>
                      <a:pt x="7049" y="3382"/>
                      <a:pt x="7090" y="3514"/>
                      <a:pt x="7128" y="3643"/>
                    </a:cubicBezTo>
                    <a:cubicBezTo>
                      <a:pt x="7260" y="3986"/>
                      <a:pt x="7483" y="4234"/>
                      <a:pt x="7732" y="4379"/>
                    </a:cubicBezTo>
                    <a:cubicBezTo>
                      <a:pt x="7339" y="4351"/>
                      <a:pt x="6986" y="4508"/>
                      <a:pt x="6854" y="4810"/>
                    </a:cubicBezTo>
                    <a:cubicBezTo>
                      <a:pt x="6672" y="5244"/>
                      <a:pt x="7011" y="5794"/>
                      <a:pt x="7600" y="6043"/>
                    </a:cubicBezTo>
                    <a:cubicBezTo>
                      <a:pt x="8203" y="6291"/>
                      <a:pt x="8833" y="6146"/>
                      <a:pt x="9015" y="5728"/>
                    </a:cubicBezTo>
                    <a:cubicBezTo>
                      <a:pt x="9188" y="5294"/>
                      <a:pt x="8858" y="4744"/>
                      <a:pt x="8257" y="4495"/>
                    </a:cubicBezTo>
                    <a:cubicBezTo>
                      <a:pt x="8244" y="4483"/>
                      <a:pt x="8216" y="4483"/>
                      <a:pt x="8191" y="4470"/>
                    </a:cubicBezTo>
                    <a:cubicBezTo>
                      <a:pt x="8244" y="4470"/>
                      <a:pt x="8295" y="4457"/>
                      <a:pt x="8336" y="4429"/>
                    </a:cubicBezTo>
                    <a:cubicBezTo>
                      <a:pt x="8766" y="4272"/>
                      <a:pt x="8936" y="3643"/>
                      <a:pt x="8700" y="3042"/>
                    </a:cubicBezTo>
                    <a:cubicBezTo>
                      <a:pt x="8609" y="2794"/>
                      <a:pt x="8465" y="2583"/>
                      <a:pt x="8282" y="2438"/>
                    </a:cubicBezTo>
                    <a:cubicBezTo>
                      <a:pt x="8663" y="1850"/>
                      <a:pt x="8675" y="1180"/>
                      <a:pt x="8282" y="878"/>
                    </a:cubicBezTo>
                    <a:cubicBezTo>
                      <a:pt x="7864" y="551"/>
                      <a:pt x="7442" y="998"/>
                      <a:pt x="6971" y="1614"/>
                    </a:cubicBezTo>
                    <a:cubicBezTo>
                      <a:pt x="6879" y="1731"/>
                      <a:pt x="6788" y="1850"/>
                      <a:pt x="6709" y="1966"/>
                    </a:cubicBezTo>
                    <a:cubicBezTo>
                      <a:pt x="6697" y="1900"/>
                      <a:pt x="6684" y="1850"/>
                      <a:pt x="6656" y="1797"/>
                    </a:cubicBezTo>
                    <a:cubicBezTo>
                      <a:pt x="6436" y="1193"/>
                      <a:pt x="5898" y="840"/>
                      <a:pt x="5464" y="1010"/>
                    </a:cubicBezTo>
                    <a:cubicBezTo>
                      <a:pt x="5020" y="1168"/>
                      <a:pt x="4863" y="1797"/>
                      <a:pt x="5083" y="2401"/>
                    </a:cubicBezTo>
                    <a:cubicBezTo>
                      <a:pt x="5112" y="2451"/>
                      <a:pt x="5124" y="2492"/>
                      <a:pt x="5149" y="2542"/>
                    </a:cubicBezTo>
                    <a:cubicBezTo>
                      <a:pt x="4967" y="2228"/>
                      <a:pt x="4533" y="2033"/>
                      <a:pt x="4036" y="2058"/>
                    </a:cubicBezTo>
                    <a:cubicBezTo>
                      <a:pt x="3800" y="2070"/>
                      <a:pt x="3577" y="2136"/>
                      <a:pt x="3394" y="2228"/>
                    </a:cubicBezTo>
                    <a:cubicBezTo>
                      <a:pt x="3394" y="2086"/>
                      <a:pt x="3369" y="1941"/>
                      <a:pt x="3316" y="1809"/>
                    </a:cubicBezTo>
                    <a:cubicBezTo>
                      <a:pt x="3709" y="1677"/>
                      <a:pt x="3970" y="1391"/>
                      <a:pt x="3998" y="1048"/>
                    </a:cubicBezTo>
                    <a:cubicBezTo>
                      <a:pt x="4023" y="539"/>
                      <a:pt x="3486" y="79"/>
                      <a:pt x="2791" y="42"/>
                    </a:cubicBezTo>
                    <a:cubicBezTo>
                      <a:pt x="2095" y="1"/>
                      <a:pt x="1507" y="394"/>
                      <a:pt x="1482" y="907"/>
                    </a:cubicBezTo>
                    <a:cubicBezTo>
                      <a:pt x="1466" y="1180"/>
                      <a:pt x="1611" y="1429"/>
                      <a:pt x="1860" y="1614"/>
                    </a:cubicBezTo>
                    <a:cubicBezTo>
                      <a:pt x="1768" y="1822"/>
                      <a:pt x="1718" y="2058"/>
                      <a:pt x="1718" y="2322"/>
                    </a:cubicBezTo>
                    <a:cubicBezTo>
                      <a:pt x="1731" y="2401"/>
                      <a:pt x="1731" y="2479"/>
                      <a:pt x="1743" y="2558"/>
                    </a:cubicBezTo>
                    <a:cubicBezTo>
                      <a:pt x="1690" y="2372"/>
                      <a:pt x="1586" y="2256"/>
                      <a:pt x="1375" y="2202"/>
                    </a:cubicBezTo>
                    <a:cubicBezTo>
                      <a:pt x="866" y="2099"/>
                      <a:pt x="315" y="2636"/>
                      <a:pt x="158" y="3394"/>
                    </a:cubicBezTo>
                    <a:cubicBezTo>
                      <a:pt x="1" y="4156"/>
                      <a:pt x="287" y="4863"/>
                      <a:pt x="800" y="4967"/>
                    </a:cubicBezTo>
                    <a:cubicBezTo>
                      <a:pt x="903" y="4995"/>
                      <a:pt x="982" y="4980"/>
                      <a:pt x="1061" y="4967"/>
                    </a:cubicBezTo>
                    <a:cubicBezTo>
                      <a:pt x="1010" y="5203"/>
                      <a:pt x="1035" y="5492"/>
                      <a:pt x="1139" y="5766"/>
                    </a:cubicBezTo>
                    <a:cubicBezTo>
                      <a:pt x="1363" y="6370"/>
                      <a:pt x="1900" y="6725"/>
                      <a:pt x="2331" y="6568"/>
                    </a:cubicBezTo>
                    <a:cubicBezTo>
                      <a:pt x="2529" y="6489"/>
                      <a:pt x="2662" y="6332"/>
                      <a:pt x="2740" y="6121"/>
                    </a:cubicBezTo>
                    <a:cubicBezTo>
                      <a:pt x="3001" y="6659"/>
                      <a:pt x="3511" y="6974"/>
                      <a:pt x="3957" y="6816"/>
                    </a:cubicBezTo>
                    <a:cubicBezTo>
                      <a:pt x="4429" y="6647"/>
                      <a:pt x="4640" y="6002"/>
                      <a:pt x="4429" y="5360"/>
                    </a:cubicBezTo>
                    <a:cubicBezTo>
                      <a:pt x="4653" y="5360"/>
                      <a:pt x="4901" y="5269"/>
                      <a:pt x="5124" y="5087"/>
                    </a:cubicBezTo>
                    <a:cubicBezTo>
                      <a:pt x="5083" y="5190"/>
                      <a:pt x="5046" y="5310"/>
                      <a:pt x="5020" y="5426"/>
                    </a:cubicBezTo>
                    <a:cubicBezTo>
                      <a:pt x="4863" y="6187"/>
                      <a:pt x="5149" y="6895"/>
                      <a:pt x="5675" y="6999"/>
                    </a:cubicBezTo>
                    <a:cubicBezTo>
                      <a:pt x="5728" y="7011"/>
                      <a:pt x="5778" y="7011"/>
                      <a:pt x="5832" y="7011"/>
                    </a:cubicBezTo>
                    <a:cubicBezTo>
                      <a:pt x="5609" y="7288"/>
                      <a:pt x="5555" y="7760"/>
                      <a:pt x="5728" y="8219"/>
                    </a:cubicBezTo>
                    <a:cubicBezTo>
                      <a:pt x="5948" y="8820"/>
                      <a:pt x="6486" y="9175"/>
                      <a:pt x="6920" y="9005"/>
                    </a:cubicBezTo>
                    <a:close/>
                    <a:moveTo>
                      <a:pt x="2633" y="4995"/>
                    </a:moveTo>
                    <a:cubicBezTo>
                      <a:pt x="2372" y="4495"/>
                      <a:pt x="1900" y="4234"/>
                      <a:pt x="1507" y="4379"/>
                    </a:cubicBezTo>
                    <a:cubicBezTo>
                      <a:pt x="1573" y="4193"/>
                      <a:pt x="1624" y="3973"/>
                      <a:pt x="1677" y="3737"/>
                    </a:cubicBezTo>
                    <a:cubicBezTo>
                      <a:pt x="1756" y="3328"/>
                      <a:pt x="1822" y="2951"/>
                      <a:pt x="1768" y="2674"/>
                    </a:cubicBezTo>
                    <a:cubicBezTo>
                      <a:pt x="1900" y="3133"/>
                      <a:pt x="2228" y="3473"/>
                      <a:pt x="2608" y="3460"/>
                    </a:cubicBezTo>
                    <a:cubicBezTo>
                      <a:pt x="2753" y="3448"/>
                      <a:pt x="2897" y="3394"/>
                      <a:pt x="3014" y="3291"/>
                    </a:cubicBezTo>
                    <a:cubicBezTo>
                      <a:pt x="3212" y="3564"/>
                      <a:pt x="3618" y="3750"/>
                      <a:pt x="4090" y="3737"/>
                    </a:cubicBezTo>
                    <a:cubicBezTo>
                      <a:pt x="4077" y="3762"/>
                      <a:pt x="4049" y="3788"/>
                      <a:pt x="4036" y="3800"/>
                    </a:cubicBezTo>
                    <a:cubicBezTo>
                      <a:pt x="3879" y="4036"/>
                      <a:pt x="3800" y="4288"/>
                      <a:pt x="3775" y="4508"/>
                    </a:cubicBezTo>
                    <a:cubicBezTo>
                      <a:pt x="3564" y="4391"/>
                      <a:pt x="3341" y="4366"/>
                      <a:pt x="3118" y="4429"/>
                    </a:cubicBezTo>
                    <a:cubicBezTo>
                      <a:pt x="2882" y="4524"/>
                      <a:pt x="2712" y="4731"/>
                      <a:pt x="2633" y="499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3120004" y="1394137"/>
                <a:ext cx="138300" cy="165906"/>
              </a:xfrm>
              <a:custGeom>
                <a:avLst/>
                <a:gdLst/>
                <a:ahLst/>
                <a:cxnLst/>
                <a:rect l="l" t="t" r="r" b="b"/>
                <a:pathLst>
                  <a:path w="2074" h="2488" extrusionOk="0">
                    <a:moveTo>
                      <a:pt x="1680" y="2252"/>
                    </a:moveTo>
                    <a:cubicBezTo>
                      <a:pt x="2058" y="2016"/>
                      <a:pt x="2073" y="1362"/>
                      <a:pt x="1718" y="811"/>
                    </a:cubicBezTo>
                    <a:cubicBezTo>
                      <a:pt x="1366" y="248"/>
                      <a:pt x="774" y="0"/>
                      <a:pt x="394" y="236"/>
                    </a:cubicBezTo>
                    <a:cubicBezTo>
                      <a:pt x="29" y="472"/>
                      <a:pt x="1" y="1113"/>
                      <a:pt x="356" y="1676"/>
                    </a:cubicBezTo>
                    <a:cubicBezTo>
                      <a:pt x="708" y="2227"/>
                      <a:pt x="1300" y="2488"/>
                      <a:pt x="1680" y="2252"/>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a:off x="3912802" y="1778567"/>
                <a:ext cx="133632" cy="174775"/>
              </a:xfrm>
              <a:custGeom>
                <a:avLst/>
                <a:gdLst/>
                <a:ahLst/>
                <a:cxnLst/>
                <a:rect l="l" t="t" r="r" b="b"/>
                <a:pathLst>
                  <a:path w="2004" h="2621" extrusionOk="0">
                    <a:moveTo>
                      <a:pt x="79" y="1205"/>
                    </a:moveTo>
                    <a:cubicBezTo>
                      <a:pt x="0" y="1900"/>
                      <a:pt x="353" y="2504"/>
                      <a:pt x="853" y="2570"/>
                    </a:cubicBezTo>
                    <a:cubicBezTo>
                      <a:pt x="1362" y="2620"/>
                      <a:pt x="1847" y="2111"/>
                      <a:pt x="1925" y="1428"/>
                    </a:cubicBezTo>
                    <a:cubicBezTo>
                      <a:pt x="2004" y="733"/>
                      <a:pt x="1664" y="117"/>
                      <a:pt x="1151" y="66"/>
                    </a:cubicBezTo>
                    <a:cubicBezTo>
                      <a:pt x="642" y="0"/>
                      <a:pt x="170" y="510"/>
                      <a:pt x="79" y="120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a:off x="3288646" y="1628996"/>
                <a:ext cx="139100" cy="176642"/>
              </a:xfrm>
              <a:custGeom>
                <a:avLst/>
                <a:gdLst/>
                <a:ahLst/>
                <a:cxnLst/>
                <a:rect l="l" t="t" r="r" b="b"/>
                <a:pathLst>
                  <a:path w="2086" h="2649" extrusionOk="0">
                    <a:moveTo>
                      <a:pt x="1626" y="2438"/>
                    </a:moveTo>
                    <a:cubicBezTo>
                      <a:pt x="2020" y="2231"/>
                      <a:pt x="2086" y="1561"/>
                      <a:pt x="1759" y="944"/>
                    </a:cubicBezTo>
                    <a:cubicBezTo>
                      <a:pt x="1431" y="331"/>
                      <a:pt x="840" y="1"/>
                      <a:pt x="447" y="211"/>
                    </a:cubicBezTo>
                    <a:cubicBezTo>
                      <a:pt x="54" y="422"/>
                      <a:pt x="0" y="1089"/>
                      <a:pt x="331" y="1705"/>
                    </a:cubicBezTo>
                    <a:cubicBezTo>
                      <a:pt x="658" y="2322"/>
                      <a:pt x="1233" y="2649"/>
                      <a:pt x="1626" y="243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3111402" y="1595854"/>
                <a:ext cx="141634" cy="107692"/>
              </a:xfrm>
              <a:custGeom>
                <a:avLst/>
                <a:gdLst/>
                <a:ahLst/>
                <a:cxnLst/>
                <a:rect l="l" t="t" r="r" b="b"/>
                <a:pathLst>
                  <a:path w="2124" h="1615" extrusionOk="0">
                    <a:moveTo>
                      <a:pt x="969" y="1561"/>
                    </a:moveTo>
                    <a:cubicBezTo>
                      <a:pt x="1532" y="1614"/>
                      <a:pt x="2029" y="1337"/>
                      <a:pt x="2070" y="919"/>
                    </a:cubicBezTo>
                    <a:cubicBezTo>
                      <a:pt x="2124" y="513"/>
                      <a:pt x="1702" y="133"/>
                      <a:pt x="1139" y="67"/>
                    </a:cubicBezTo>
                    <a:cubicBezTo>
                      <a:pt x="576" y="1"/>
                      <a:pt x="92" y="290"/>
                      <a:pt x="38" y="696"/>
                    </a:cubicBezTo>
                    <a:cubicBezTo>
                      <a:pt x="1" y="1114"/>
                      <a:pt x="419" y="1495"/>
                      <a:pt x="969" y="15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a:off x="3256372" y="1413208"/>
                <a:ext cx="170574" cy="192379"/>
              </a:xfrm>
              <a:custGeom>
                <a:avLst/>
                <a:gdLst/>
                <a:ahLst/>
                <a:cxnLst/>
                <a:rect l="l" t="t" r="r" b="b"/>
                <a:pathLst>
                  <a:path w="2558" h="2885" extrusionOk="0">
                    <a:moveTo>
                      <a:pt x="2136" y="327"/>
                    </a:moveTo>
                    <a:cubicBezTo>
                      <a:pt x="1717" y="0"/>
                      <a:pt x="1299" y="434"/>
                      <a:pt x="827" y="1051"/>
                    </a:cubicBezTo>
                    <a:cubicBezTo>
                      <a:pt x="343" y="1664"/>
                      <a:pt x="0" y="2230"/>
                      <a:pt x="421" y="2557"/>
                    </a:cubicBezTo>
                    <a:cubicBezTo>
                      <a:pt x="840" y="2884"/>
                      <a:pt x="1560" y="2648"/>
                      <a:pt x="2032" y="2032"/>
                    </a:cubicBezTo>
                    <a:cubicBezTo>
                      <a:pt x="2516" y="1416"/>
                      <a:pt x="2557" y="642"/>
                      <a:pt x="2136" y="32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3"/>
              <p:cNvSpPr/>
              <p:nvPr/>
            </p:nvSpPr>
            <p:spPr>
              <a:xfrm>
                <a:off x="3635840" y="1588802"/>
                <a:ext cx="140633" cy="143767"/>
              </a:xfrm>
              <a:custGeom>
                <a:avLst/>
                <a:gdLst/>
                <a:ahLst/>
                <a:cxnLst/>
                <a:rect l="l" t="t" r="r" b="b"/>
                <a:pathLst>
                  <a:path w="2109" h="2156" extrusionOk="0">
                    <a:moveTo>
                      <a:pt x="1337" y="0"/>
                    </a:moveTo>
                    <a:cubicBezTo>
                      <a:pt x="1004" y="0"/>
                      <a:pt x="626" y="223"/>
                      <a:pt x="366" y="604"/>
                    </a:cubicBezTo>
                    <a:cubicBezTo>
                      <a:pt x="1" y="1129"/>
                      <a:pt x="13" y="1783"/>
                      <a:pt x="394" y="2044"/>
                    </a:cubicBezTo>
                    <a:cubicBezTo>
                      <a:pt x="502" y="2120"/>
                      <a:pt x="629" y="2155"/>
                      <a:pt x="764" y="2155"/>
                    </a:cubicBezTo>
                    <a:cubicBezTo>
                      <a:pt x="1102" y="2155"/>
                      <a:pt x="1489" y="1932"/>
                      <a:pt x="1743" y="1547"/>
                    </a:cubicBezTo>
                    <a:cubicBezTo>
                      <a:pt x="2108" y="1022"/>
                      <a:pt x="2096" y="380"/>
                      <a:pt x="1715" y="119"/>
                    </a:cubicBezTo>
                    <a:cubicBezTo>
                      <a:pt x="1604" y="38"/>
                      <a:pt x="1475" y="0"/>
                      <a:pt x="133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3"/>
              <p:cNvSpPr/>
              <p:nvPr/>
            </p:nvSpPr>
            <p:spPr>
              <a:xfrm>
                <a:off x="3503740" y="1449900"/>
                <a:ext cx="115427" cy="155570"/>
              </a:xfrm>
              <a:custGeom>
                <a:avLst/>
                <a:gdLst/>
                <a:ahLst/>
                <a:cxnLst/>
                <a:rect l="l" t="t" r="r" b="b"/>
                <a:pathLst>
                  <a:path w="1731" h="2333" extrusionOk="0">
                    <a:moveTo>
                      <a:pt x="845" y="1"/>
                    </a:moveTo>
                    <a:cubicBezTo>
                      <a:pt x="839" y="1"/>
                      <a:pt x="833" y="1"/>
                      <a:pt x="827" y="1"/>
                    </a:cubicBezTo>
                    <a:cubicBezTo>
                      <a:pt x="368" y="13"/>
                      <a:pt x="0" y="551"/>
                      <a:pt x="29" y="1193"/>
                    </a:cubicBezTo>
                    <a:cubicBezTo>
                      <a:pt x="53" y="1830"/>
                      <a:pt x="426" y="2333"/>
                      <a:pt x="870" y="2333"/>
                    </a:cubicBezTo>
                    <a:cubicBezTo>
                      <a:pt x="882" y="2333"/>
                      <a:pt x="894" y="2332"/>
                      <a:pt x="906" y="2331"/>
                    </a:cubicBezTo>
                    <a:cubicBezTo>
                      <a:pt x="1378" y="2319"/>
                      <a:pt x="1730" y="1781"/>
                      <a:pt x="1705" y="1139"/>
                    </a:cubicBezTo>
                    <a:cubicBezTo>
                      <a:pt x="1680" y="493"/>
                      <a:pt x="1296" y="1"/>
                      <a:pt x="845"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3"/>
              <p:cNvSpPr/>
              <p:nvPr/>
            </p:nvSpPr>
            <p:spPr>
              <a:xfrm>
                <a:off x="3451260" y="1664087"/>
                <a:ext cx="135566" cy="151303"/>
              </a:xfrm>
              <a:custGeom>
                <a:avLst/>
                <a:gdLst/>
                <a:ahLst/>
                <a:cxnLst/>
                <a:rect l="l" t="t" r="r" b="b"/>
                <a:pathLst>
                  <a:path w="2033" h="2269" extrusionOk="0">
                    <a:moveTo>
                      <a:pt x="819" y="1"/>
                    </a:moveTo>
                    <a:cubicBezTo>
                      <a:pt x="746" y="1"/>
                      <a:pt x="674" y="13"/>
                      <a:pt x="605" y="38"/>
                    </a:cubicBezTo>
                    <a:cubicBezTo>
                      <a:pt x="174" y="208"/>
                      <a:pt x="1" y="824"/>
                      <a:pt x="237" y="1428"/>
                    </a:cubicBezTo>
                    <a:cubicBezTo>
                      <a:pt x="423" y="1929"/>
                      <a:pt x="828" y="2268"/>
                      <a:pt x="1210" y="2268"/>
                    </a:cubicBezTo>
                    <a:cubicBezTo>
                      <a:pt x="1285" y="2268"/>
                      <a:pt x="1360" y="2255"/>
                      <a:pt x="1432" y="2227"/>
                    </a:cubicBezTo>
                    <a:cubicBezTo>
                      <a:pt x="1863" y="2057"/>
                      <a:pt x="2033" y="1441"/>
                      <a:pt x="1797" y="837"/>
                    </a:cubicBezTo>
                    <a:cubicBezTo>
                      <a:pt x="1609" y="332"/>
                      <a:pt x="1202" y="1"/>
                      <a:pt x="81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a:off x="3851695" y="1522251"/>
                <a:ext cx="135566" cy="151303"/>
              </a:xfrm>
              <a:custGeom>
                <a:avLst/>
                <a:gdLst/>
                <a:ahLst/>
                <a:cxnLst/>
                <a:rect l="l" t="t" r="r" b="b"/>
                <a:pathLst>
                  <a:path w="2033" h="2269" extrusionOk="0">
                    <a:moveTo>
                      <a:pt x="823" y="0"/>
                    </a:moveTo>
                    <a:cubicBezTo>
                      <a:pt x="748" y="0"/>
                      <a:pt x="673" y="14"/>
                      <a:pt x="601" y="42"/>
                    </a:cubicBezTo>
                    <a:cubicBezTo>
                      <a:pt x="157" y="199"/>
                      <a:pt x="0" y="828"/>
                      <a:pt x="224" y="1432"/>
                    </a:cubicBezTo>
                    <a:cubicBezTo>
                      <a:pt x="422" y="1937"/>
                      <a:pt x="831" y="2268"/>
                      <a:pt x="1214" y="2268"/>
                    </a:cubicBezTo>
                    <a:cubicBezTo>
                      <a:pt x="1287" y="2268"/>
                      <a:pt x="1359" y="2256"/>
                      <a:pt x="1428" y="2231"/>
                    </a:cubicBezTo>
                    <a:cubicBezTo>
                      <a:pt x="1859" y="2061"/>
                      <a:pt x="2032" y="1445"/>
                      <a:pt x="1796" y="841"/>
                    </a:cubicBezTo>
                    <a:cubicBezTo>
                      <a:pt x="1610" y="339"/>
                      <a:pt x="1205" y="0"/>
                      <a:pt x="82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a:off x="3715327" y="1439164"/>
                <a:ext cx="134499" cy="151303"/>
              </a:xfrm>
              <a:custGeom>
                <a:avLst/>
                <a:gdLst/>
                <a:ahLst/>
                <a:cxnLst/>
                <a:rect l="l" t="t" r="r" b="b"/>
                <a:pathLst>
                  <a:path w="2017" h="2269" extrusionOk="0">
                    <a:moveTo>
                      <a:pt x="811" y="1"/>
                    </a:moveTo>
                    <a:cubicBezTo>
                      <a:pt x="736" y="1"/>
                      <a:pt x="661" y="14"/>
                      <a:pt x="589" y="42"/>
                    </a:cubicBezTo>
                    <a:cubicBezTo>
                      <a:pt x="158" y="212"/>
                      <a:pt x="1" y="829"/>
                      <a:pt x="224" y="1432"/>
                    </a:cubicBezTo>
                    <a:cubicBezTo>
                      <a:pt x="422" y="1939"/>
                      <a:pt x="830" y="2269"/>
                      <a:pt x="1213" y="2269"/>
                    </a:cubicBezTo>
                    <a:cubicBezTo>
                      <a:pt x="1287" y="2269"/>
                      <a:pt x="1359" y="2257"/>
                      <a:pt x="1429" y="2231"/>
                    </a:cubicBezTo>
                    <a:cubicBezTo>
                      <a:pt x="1860" y="2061"/>
                      <a:pt x="2017" y="1445"/>
                      <a:pt x="1797" y="841"/>
                    </a:cubicBezTo>
                    <a:cubicBezTo>
                      <a:pt x="1600" y="340"/>
                      <a:pt x="1193" y="1"/>
                      <a:pt x="81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a:off x="3757271" y="1827128"/>
                <a:ext cx="135566" cy="151369"/>
              </a:xfrm>
              <a:custGeom>
                <a:avLst/>
                <a:gdLst/>
                <a:ahLst/>
                <a:cxnLst/>
                <a:rect l="l" t="t" r="r" b="b"/>
                <a:pathLst>
                  <a:path w="2033" h="2270" extrusionOk="0">
                    <a:moveTo>
                      <a:pt x="828" y="1"/>
                    </a:moveTo>
                    <a:cubicBezTo>
                      <a:pt x="751" y="1"/>
                      <a:pt x="675" y="14"/>
                      <a:pt x="602" y="43"/>
                    </a:cubicBezTo>
                    <a:cubicBezTo>
                      <a:pt x="171" y="200"/>
                      <a:pt x="1" y="829"/>
                      <a:pt x="237" y="1433"/>
                    </a:cubicBezTo>
                    <a:cubicBezTo>
                      <a:pt x="424" y="1940"/>
                      <a:pt x="831" y="2269"/>
                      <a:pt x="1213" y="2269"/>
                    </a:cubicBezTo>
                    <a:cubicBezTo>
                      <a:pt x="1287" y="2269"/>
                      <a:pt x="1359" y="2257"/>
                      <a:pt x="1429" y="2232"/>
                    </a:cubicBezTo>
                    <a:cubicBezTo>
                      <a:pt x="1860" y="2062"/>
                      <a:pt x="2033" y="1446"/>
                      <a:pt x="1797" y="842"/>
                    </a:cubicBezTo>
                    <a:cubicBezTo>
                      <a:pt x="1611" y="332"/>
                      <a:pt x="1208" y="1"/>
                      <a:pt x="82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a:off x="3079033" y="1423960"/>
                <a:ext cx="138233" cy="146435"/>
              </a:xfrm>
              <a:custGeom>
                <a:avLst/>
                <a:gdLst/>
                <a:ahLst/>
                <a:cxnLst/>
                <a:rect l="l" t="t" r="r" b="b"/>
                <a:pathLst>
                  <a:path w="2073" h="2196" extrusionOk="0">
                    <a:moveTo>
                      <a:pt x="712" y="1"/>
                    </a:moveTo>
                    <a:cubicBezTo>
                      <a:pt x="597" y="1"/>
                      <a:pt x="489" y="29"/>
                      <a:pt x="393" y="88"/>
                    </a:cubicBezTo>
                    <a:cubicBezTo>
                      <a:pt x="16" y="336"/>
                      <a:pt x="0" y="978"/>
                      <a:pt x="356" y="1528"/>
                    </a:cubicBezTo>
                    <a:cubicBezTo>
                      <a:pt x="619" y="1949"/>
                      <a:pt x="1015" y="2195"/>
                      <a:pt x="1357" y="2195"/>
                    </a:cubicBezTo>
                    <a:cubicBezTo>
                      <a:pt x="1473" y="2195"/>
                      <a:pt x="1583" y="2167"/>
                      <a:pt x="1680" y="2107"/>
                    </a:cubicBezTo>
                    <a:cubicBezTo>
                      <a:pt x="2045" y="1871"/>
                      <a:pt x="2073" y="1226"/>
                      <a:pt x="1718" y="663"/>
                    </a:cubicBezTo>
                    <a:cubicBezTo>
                      <a:pt x="1453" y="251"/>
                      <a:pt x="1055" y="1"/>
                      <a:pt x="71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3109641" y="1441098"/>
                <a:ext cx="73484" cy="108492"/>
              </a:xfrm>
              <a:custGeom>
                <a:avLst/>
                <a:gdLst/>
                <a:ahLst/>
                <a:cxnLst/>
                <a:rect l="l" t="t" r="r" b="b"/>
                <a:pathLst>
                  <a:path w="1102" h="1627" extrusionOk="0">
                    <a:moveTo>
                      <a:pt x="41" y="1"/>
                    </a:moveTo>
                    <a:cubicBezTo>
                      <a:pt x="54" y="1"/>
                      <a:pt x="54" y="54"/>
                      <a:pt x="66" y="120"/>
                    </a:cubicBezTo>
                    <a:cubicBezTo>
                      <a:pt x="79" y="199"/>
                      <a:pt x="107" y="303"/>
                      <a:pt x="158" y="406"/>
                    </a:cubicBezTo>
                    <a:cubicBezTo>
                      <a:pt x="211" y="513"/>
                      <a:pt x="290" y="605"/>
                      <a:pt x="394" y="683"/>
                    </a:cubicBezTo>
                    <a:cubicBezTo>
                      <a:pt x="485" y="762"/>
                      <a:pt x="604" y="800"/>
                      <a:pt x="708" y="866"/>
                    </a:cubicBezTo>
                    <a:cubicBezTo>
                      <a:pt x="815" y="919"/>
                      <a:pt x="919" y="998"/>
                      <a:pt x="997" y="1102"/>
                    </a:cubicBezTo>
                    <a:cubicBezTo>
                      <a:pt x="1035" y="1155"/>
                      <a:pt x="1064" y="1205"/>
                      <a:pt x="1076" y="1259"/>
                    </a:cubicBezTo>
                    <a:cubicBezTo>
                      <a:pt x="1089" y="1325"/>
                      <a:pt x="1101" y="1378"/>
                      <a:pt x="1089" y="1416"/>
                    </a:cubicBezTo>
                    <a:cubicBezTo>
                      <a:pt x="1076" y="1507"/>
                      <a:pt x="1023" y="1573"/>
                      <a:pt x="985" y="1598"/>
                    </a:cubicBezTo>
                    <a:cubicBezTo>
                      <a:pt x="944" y="1627"/>
                      <a:pt x="919" y="1614"/>
                      <a:pt x="906" y="1598"/>
                    </a:cubicBezTo>
                    <a:cubicBezTo>
                      <a:pt x="894" y="1573"/>
                      <a:pt x="957" y="1520"/>
                      <a:pt x="944" y="1403"/>
                    </a:cubicBezTo>
                    <a:cubicBezTo>
                      <a:pt x="944" y="1337"/>
                      <a:pt x="919" y="1284"/>
                      <a:pt x="865" y="1221"/>
                    </a:cubicBezTo>
                    <a:cubicBezTo>
                      <a:pt x="815" y="1155"/>
                      <a:pt x="736" y="1089"/>
                      <a:pt x="629" y="1035"/>
                    </a:cubicBezTo>
                    <a:cubicBezTo>
                      <a:pt x="538" y="985"/>
                      <a:pt x="406" y="919"/>
                      <a:pt x="290" y="812"/>
                    </a:cubicBezTo>
                    <a:cubicBezTo>
                      <a:pt x="170" y="708"/>
                      <a:pt x="92" y="576"/>
                      <a:pt x="54" y="447"/>
                    </a:cubicBezTo>
                    <a:cubicBezTo>
                      <a:pt x="0" y="315"/>
                      <a:pt x="0" y="199"/>
                      <a:pt x="0" y="120"/>
                    </a:cubicBezTo>
                    <a:cubicBezTo>
                      <a:pt x="13" y="42"/>
                      <a:pt x="29" y="1"/>
                      <a:pt x="4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3894439" y="1802656"/>
                <a:ext cx="133698" cy="167640"/>
              </a:xfrm>
              <a:custGeom>
                <a:avLst/>
                <a:gdLst/>
                <a:ahLst/>
                <a:cxnLst/>
                <a:rect l="l" t="t" r="r" b="b"/>
                <a:pathLst>
                  <a:path w="2005" h="2514" extrusionOk="0">
                    <a:moveTo>
                      <a:pt x="1082" y="0"/>
                    </a:moveTo>
                    <a:cubicBezTo>
                      <a:pt x="597" y="0"/>
                      <a:pt x="154" y="496"/>
                      <a:pt x="79" y="1146"/>
                    </a:cubicBezTo>
                    <a:cubicBezTo>
                      <a:pt x="1" y="1838"/>
                      <a:pt x="341" y="2454"/>
                      <a:pt x="853" y="2508"/>
                    </a:cubicBezTo>
                    <a:cubicBezTo>
                      <a:pt x="883" y="2512"/>
                      <a:pt x="912" y="2513"/>
                      <a:pt x="942" y="2513"/>
                    </a:cubicBezTo>
                    <a:cubicBezTo>
                      <a:pt x="1418" y="2513"/>
                      <a:pt x="1852" y="2021"/>
                      <a:pt x="1926" y="1366"/>
                    </a:cubicBezTo>
                    <a:cubicBezTo>
                      <a:pt x="2004" y="674"/>
                      <a:pt x="1665" y="70"/>
                      <a:pt x="1155" y="4"/>
                    </a:cubicBezTo>
                    <a:cubicBezTo>
                      <a:pt x="1131" y="2"/>
                      <a:pt x="1106" y="0"/>
                      <a:pt x="1082"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3943318" y="1816126"/>
                <a:ext cx="31541" cy="130098"/>
              </a:xfrm>
              <a:custGeom>
                <a:avLst/>
                <a:gdLst/>
                <a:ahLst/>
                <a:cxnLst/>
                <a:rect l="l" t="t" r="r" b="b"/>
                <a:pathLst>
                  <a:path w="473" h="1951" extrusionOk="0">
                    <a:moveTo>
                      <a:pt x="394" y="0"/>
                    </a:moveTo>
                    <a:cubicBezTo>
                      <a:pt x="394" y="13"/>
                      <a:pt x="369" y="51"/>
                      <a:pt x="328" y="129"/>
                    </a:cubicBezTo>
                    <a:cubicBezTo>
                      <a:pt x="290" y="195"/>
                      <a:pt x="237" y="299"/>
                      <a:pt x="211" y="419"/>
                    </a:cubicBezTo>
                    <a:cubicBezTo>
                      <a:pt x="186" y="535"/>
                      <a:pt x="186" y="680"/>
                      <a:pt x="211" y="799"/>
                    </a:cubicBezTo>
                    <a:cubicBezTo>
                      <a:pt x="249" y="916"/>
                      <a:pt x="328" y="1048"/>
                      <a:pt x="381" y="1164"/>
                    </a:cubicBezTo>
                    <a:cubicBezTo>
                      <a:pt x="435" y="1284"/>
                      <a:pt x="472" y="1416"/>
                      <a:pt x="460" y="1545"/>
                    </a:cubicBezTo>
                    <a:cubicBezTo>
                      <a:pt x="460" y="1623"/>
                      <a:pt x="447" y="1677"/>
                      <a:pt x="422" y="1743"/>
                    </a:cubicBezTo>
                    <a:cubicBezTo>
                      <a:pt x="394" y="1793"/>
                      <a:pt x="356" y="1834"/>
                      <a:pt x="315" y="1872"/>
                    </a:cubicBezTo>
                    <a:cubicBezTo>
                      <a:pt x="237" y="1938"/>
                      <a:pt x="158" y="1950"/>
                      <a:pt x="92" y="1950"/>
                    </a:cubicBezTo>
                    <a:cubicBezTo>
                      <a:pt x="42" y="1938"/>
                      <a:pt x="13" y="1913"/>
                      <a:pt x="29" y="1900"/>
                    </a:cubicBezTo>
                    <a:cubicBezTo>
                      <a:pt x="29" y="1872"/>
                      <a:pt x="120" y="1872"/>
                      <a:pt x="199" y="1768"/>
                    </a:cubicBezTo>
                    <a:cubicBezTo>
                      <a:pt x="237" y="1714"/>
                      <a:pt x="265" y="1652"/>
                      <a:pt x="265" y="1557"/>
                    </a:cubicBezTo>
                    <a:cubicBezTo>
                      <a:pt x="265" y="1466"/>
                      <a:pt x="237" y="1362"/>
                      <a:pt x="186" y="1258"/>
                    </a:cubicBezTo>
                    <a:cubicBezTo>
                      <a:pt x="133" y="1139"/>
                      <a:pt x="67" y="1007"/>
                      <a:pt x="29" y="837"/>
                    </a:cubicBezTo>
                    <a:cubicBezTo>
                      <a:pt x="1" y="680"/>
                      <a:pt x="29" y="510"/>
                      <a:pt x="79" y="378"/>
                    </a:cubicBezTo>
                    <a:cubicBezTo>
                      <a:pt x="133" y="249"/>
                      <a:pt x="211" y="142"/>
                      <a:pt x="277" y="79"/>
                    </a:cubicBezTo>
                    <a:cubicBezTo>
                      <a:pt x="344" y="25"/>
                      <a:pt x="381" y="0"/>
                      <a:pt x="394"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3246809" y="1658819"/>
                <a:ext cx="139100" cy="157104"/>
              </a:xfrm>
              <a:custGeom>
                <a:avLst/>
                <a:gdLst/>
                <a:ahLst/>
                <a:cxnLst/>
                <a:rect l="l" t="t" r="r" b="b"/>
                <a:pathLst>
                  <a:path w="2086" h="2356" extrusionOk="0">
                    <a:moveTo>
                      <a:pt x="721" y="1"/>
                    </a:moveTo>
                    <a:cubicBezTo>
                      <a:pt x="628" y="1"/>
                      <a:pt x="540" y="21"/>
                      <a:pt x="460" y="63"/>
                    </a:cubicBezTo>
                    <a:cubicBezTo>
                      <a:pt x="66" y="274"/>
                      <a:pt x="0" y="944"/>
                      <a:pt x="331" y="1557"/>
                    </a:cubicBezTo>
                    <a:cubicBezTo>
                      <a:pt x="591" y="2048"/>
                      <a:pt x="1017" y="2356"/>
                      <a:pt x="1378" y="2356"/>
                    </a:cubicBezTo>
                    <a:cubicBezTo>
                      <a:pt x="1471" y="2356"/>
                      <a:pt x="1559" y="2336"/>
                      <a:pt x="1639" y="2293"/>
                    </a:cubicBezTo>
                    <a:cubicBezTo>
                      <a:pt x="2032" y="2083"/>
                      <a:pt x="2086" y="1416"/>
                      <a:pt x="1771" y="799"/>
                    </a:cubicBezTo>
                    <a:cubicBezTo>
                      <a:pt x="1511" y="308"/>
                      <a:pt x="1083" y="1"/>
                      <a:pt x="72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3268814" y="1674557"/>
                <a:ext cx="82086" cy="125897"/>
              </a:xfrm>
              <a:custGeom>
                <a:avLst/>
                <a:gdLst/>
                <a:ahLst/>
                <a:cxnLst/>
                <a:rect l="l" t="t" r="r" b="b"/>
                <a:pathLst>
                  <a:path w="1231" h="1888" extrusionOk="0">
                    <a:moveTo>
                      <a:pt x="1230" y="1872"/>
                    </a:moveTo>
                    <a:cubicBezTo>
                      <a:pt x="1230" y="1887"/>
                      <a:pt x="1164" y="1887"/>
                      <a:pt x="1073" y="1859"/>
                    </a:cubicBezTo>
                    <a:cubicBezTo>
                      <a:pt x="982" y="1834"/>
                      <a:pt x="850" y="1780"/>
                      <a:pt x="733" y="1664"/>
                    </a:cubicBezTo>
                    <a:cubicBezTo>
                      <a:pt x="680" y="1598"/>
                      <a:pt x="630" y="1532"/>
                      <a:pt x="589" y="1453"/>
                    </a:cubicBezTo>
                    <a:cubicBezTo>
                      <a:pt x="564" y="1416"/>
                      <a:pt x="551" y="1362"/>
                      <a:pt x="535" y="1309"/>
                    </a:cubicBezTo>
                    <a:cubicBezTo>
                      <a:pt x="535" y="1243"/>
                      <a:pt x="551" y="1192"/>
                      <a:pt x="564" y="1151"/>
                    </a:cubicBezTo>
                    <a:cubicBezTo>
                      <a:pt x="576" y="1114"/>
                      <a:pt x="589" y="1073"/>
                      <a:pt x="589" y="1035"/>
                    </a:cubicBezTo>
                    <a:cubicBezTo>
                      <a:pt x="601" y="1007"/>
                      <a:pt x="601" y="969"/>
                      <a:pt x="601" y="928"/>
                    </a:cubicBezTo>
                    <a:cubicBezTo>
                      <a:pt x="601" y="865"/>
                      <a:pt x="601" y="799"/>
                      <a:pt x="589" y="733"/>
                    </a:cubicBezTo>
                    <a:cubicBezTo>
                      <a:pt x="551" y="485"/>
                      <a:pt x="394" y="299"/>
                      <a:pt x="249" y="195"/>
                    </a:cubicBezTo>
                    <a:cubicBezTo>
                      <a:pt x="117" y="92"/>
                      <a:pt x="1" y="51"/>
                      <a:pt x="13" y="25"/>
                    </a:cubicBezTo>
                    <a:cubicBezTo>
                      <a:pt x="13" y="0"/>
                      <a:pt x="38" y="0"/>
                      <a:pt x="104" y="0"/>
                    </a:cubicBezTo>
                    <a:cubicBezTo>
                      <a:pt x="158" y="0"/>
                      <a:pt x="237" y="13"/>
                      <a:pt x="328" y="63"/>
                    </a:cubicBezTo>
                    <a:cubicBezTo>
                      <a:pt x="419" y="104"/>
                      <a:pt x="523" y="170"/>
                      <a:pt x="614" y="287"/>
                    </a:cubicBezTo>
                    <a:cubicBezTo>
                      <a:pt x="693" y="393"/>
                      <a:pt x="771" y="535"/>
                      <a:pt x="800" y="692"/>
                    </a:cubicBezTo>
                    <a:cubicBezTo>
                      <a:pt x="812" y="771"/>
                      <a:pt x="825" y="865"/>
                      <a:pt x="812" y="944"/>
                    </a:cubicBezTo>
                    <a:cubicBezTo>
                      <a:pt x="812" y="994"/>
                      <a:pt x="800" y="1035"/>
                      <a:pt x="787" y="1085"/>
                    </a:cubicBezTo>
                    <a:cubicBezTo>
                      <a:pt x="771" y="1126"/>
                      <a:pt x="759" y="1180"/>
                      <a:pt x="746" y="1205"/>
                    </a:cubicBezTo>
                    <a:cubicBezTo>
                      <a:pt x="733" y="1243"/>
                      <a:pt x="721" y="1271"/>
                      <a:pt x="721" y="1296"/>
                    </a:cubicBezTo>
                    <a:cubicBezTo>
                      <a:pt x="721" y="1321"/>
                      <a:pt x="721" y="1350"/>
                      <a:pt x="733" y="1387"/>
                    </a:cubicBezTo>
                    <a:cubicBezTo>
                      <a:pt x="759" y="1453"/>
                      <a:pt x="800" y="1519"/>
                      <a:pt x="837" y="1573"/>
                    </a:cubicBezTo>
                    <a:cubicBezTo>
                      <a:pt x="916" y="1677"/>
                      <a:pt x="1023" y="1755"/>
                      <a:pt x="1101" y="1793"/>
                    </a:cubicBezTo>
                    <a:cubicBezTo>
                      <a:pt x="1180" y="1847"/>
                      <a:pt x="1230" y="1859"/>
                      <a:pt x="1230" y="1872"/>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3070431" y="1619809"/>
                <a:ext cx="140767" cy="100757"/>
              </a:xfrm>
              <a:custGeom>
                <a:avLst/>
                <a:gdLst/>
                <a:ahLst/>
                <a:cxnLst/>
                <a:rect l="l" t="t" r="r" b="b"/>
                <a:pathLst>
                  <a:path w="2111" h="1511" extrusionOk="0">
                    <a:moveTo>
                      <a:pt x="1006" y="1"/>
                    </a:moveTo>
                    <a:cubicBezTo>
                      <a:pt x="502" y="1"/>
                      <a:pt x="87" y="263"/>
                      <a:pt x="38" y="648"/>
                    </a:cubicBezTo>
                    <a:cubicBezTo>
                      <a:pt x="0" y="1057"/>
                      <a:pt x="419" y="1435"/>
                      <a:pt x="969" y="1501"/>
                    </a:cubicBezTo>
                    <a:cubicBezTo>
                      <a:pt x="1023" y="1507"/>
                      <a:pt x="1076" y="1510"/>
                      <a:pt x="1129" y="1510"/>
                    </a:cubicBezTo>
                    <a:cubicBezTo>
                      <a:pt x="1621" y="1510"/>
                      <a:pt x="2021" y="1238"/>
                      <a:pt x="2070" y="872"/>
                    </a:cubicBezTo>
                    <a:cubicBezTo>
                      <a:pt x="2111" y="453"/>
                      <a:pt x="1702" y="73"/>
                      <a:pt x="1139" y="7"/>
                    </a:cubicBezTo>
                    <a:cubicBezTo>
                      <a:pt x="1094" y="3"/>
                      <a:pt x="1050" y="1"/>
                      <a:pt x="100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3083434" y="1650817"/>
                <a:ext cx="113694" cy="39543"/>
              </a:xfrm>
              <a:custGeom>
                <a:avLst/>
                <a:gdLst/>
                <a:ahLst/>
                <a:cxnLst/>
                <a:rect l="l" t="t" r="r" b="b"/>
                <a:pathLst>
                  <a:path w="1705" h="593" extrusionOk="0">
                    <a:moveTo>
                      <a:pt x="0" y="133"/>
                    </a:moveTo>
                    <a:cubicBezTo>
                      <a:pt x="13" y="133"/>
                      <a:pt x="54" y="158"/>
                      <a:pt x="107" y="212"/>
                    </a:cubicBezTo>
                    <a:cubicBezTo>
                      <a:pt x="158" y="249"/>
                      <a:pt x="236" y="315"/>
                      <a:pt x="343" y="356"/>
                    </a:cubicBezTo>
                    <a:cubicBezTo>
                      <a:pt x="434" y="394"/>
                      <a:pt x="551" y="407"/>
                      <a:pt x="642" y="369"/>
                    </a:cubicBezTo>
                    <a:cubicBezTo>
                      <a:pt x="695" y="341"/>
                      <a:pt x="721" y="315"/>
                      <a:pt x="761" y="278"/>
                    </a:cubicBezTo>
                    <a:cubicBezTo>
                      <a:pt x="799" y="224"/>
                      <a:pt x="853" y="171"/>
                      <a:pt x="906" y="146"/>
                    </a:cubicBezTo>
                    <a:cubicBezTo>
                      <a:pt x="1022" y="67"/>
                      <a:pt x="1142" y="26"/>
                      <a:pt x="1246" y="13"/>
                    </a:cubicBezTo>
                    <a:cubicBezTo>
                      <a:pt x="1312" y="1"/>
                      <a:pt x="1350" y="1"/>
                      <a:pt x="1403" y="13"/>
                    </a:cubicBezTo>
                    <a:cubicBezTo>
                      <a:pt x="1469" y="13"/>
                      <a:pt x="1507" y="26"/>
                      <a:pt x="1548" y="54"/>
                    </a:cubicBezTo>
                    <a:cubicBezTo>
                      <a:pt x="1626" y="92"/>
                      <a:pt x="1680" y="158"/>
                      <a:pt x="1692" y="212"/>
                    </a:cubicBezTo>
                    <a:cubicBezTo>
                      <a:pt x="1705" y="262"/>
                      <a:pt x="1692" y="290"/>
                      <a:pt x="1680" y="290"/>
                    </a:cubicBezTo>
                    <a:cubicBezTo>
                      <a:pt x="1652" y="290"/>
                      <a:pt x="1639" y="278"/>
                      <a:pt x="1614" y="249"/>
                    </a:cubicBezTo>
                    <a:cubicBezTo>
                      <a:pt x="1585" y="237"/>
                      <a:pt x="1560" y="212"/>
                      <a:pt x="1494" y="199"/>
                    </a:cubicBezTo>
                    <a:cubicBezTo>
                      <a:pt x="1444" y="183"/>
                      <a:pt x="1378" y="183"/>
                      <a:pt x="1287" y="212"/>
                    </a:cubicBezTo>
                    <a:cubicBezTo>
                      <a:pt x="1208" y="224"/>
                      <a:pt x="1114" y="262"/>
                      <a:pt x="1035" y="315"/>
                    </a:cubicBezTo>
                    <a:cubicBezTo>
                      <a:pt x="997" y="341"/>
                      <a:pt x="956" y="369"/>
                      <a:pt x="906" y="419"/>
                    </a:cubicBezTo>
                    <a:cubicBezTo>
                      <a:pt x="878" y="448"/>
                      <a:pt x="853" y="460"/>
                      <a:pt x="827" y="485"/>
                    </a:cubicBezTo>
                    <a:cubicBezTo>
                      <a:pt x="787" y="514"/>
                      <a:pt x="749" y="526"/>
                      <a:pt x="708" y="539"/>
                    </a:cubicBezTo>
                    <a:cubicBezTo>
                      <a:pt x="551" y="592"/>
                      <a:pt x="393" y="551"/>
                      <a:pt x="277" y="473"/>
                    </a:cubicBezTo>
                    <a:cubicBezTo>
                      <a:pt x="158" y="407"/>
                      <a:pt x="91" y="315"/>
                      <a:pt x="54" y="249"/>
                    </a:cubicBezTo>
                    <a:cubicBezTo>
                      <a:pt x="13" y="183"/>
                      <a:pt x="0" y="146"/>
                      <a:pt x="0" y="13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3800949" y="1426694"/>
                <a:ext cx="170574" cy="165839"/>
              </a:xfrm>
              <a:custGeom>
                <a:avLst/>
                <a:gdLst/>
                <a:ahLst/>
                <a:cxnLst/>
                <a:rect l="l" t="t" r="r" b="b"/>
                <a:pathLst>
                  <a:path w="2558" h="2487" extrusionOk="0">
                    <a:moveTo>
                      <a:pt x="1838" y="0"/>
                    </a:moveTo>
                    <a:cubicBezTo>
                      <a:pt x="1516" y="0"/>
                      <a:pt x="1187" y="363"/>
                      <a:pt x="827" y="833"/>
                    </a:cubicBezTo>
                    <a:cubicBezTo>
                      <a:pt x="340" y="1450"/>
                      <a:pt x="0" y="2013"/>
                      <a:pt x="418" y="2340"/>
                    </a:cubicBezTo>
                    <a:cubicBezTo>
                      <a:pt x="547" y="2439"/>
                      <a:pt x="703" y="2487"/>
                      <a:pt x="871" y="2487"/>
                    </a:cubicBezTo>
                    <a:cubicBezTo>
                      <a:pt x="1255" y="2487"/>
                      <a:pt x="1704" y="2239"/>
                      <a:pt x="2032" y="1802"/>
                    </a:cubicBezTo>
                    <a:cubicBezTo>
                      <a:pt x="2516" y="1185"/>
                      <a:pt x="2557" y="427"/>
                      <a:pt x="2136" y="113"/>
                    </a:cubicBezTo>
                    <a:cubicBezTo>
                      <a:pt x="2037" y="35"/>
                      <a:pt x="1937" y="0"/>
                      <a:pt x="183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3825488" y="1441098"/>
                <a:ext cx="99690" cy="120695"/>
              </a:xfrm>
              <a:custGeom>
                <a:avLst/>
                <a:gdLst/>
                <a:ahLst/>
                <a:cxnLst/>
                <a:rect l="l" t="t" r="r" b="b"/>
                <a:pathLst>
                  <a:path w="1495" h="1810" extrusionOk="0">
                    <a:moveTo>
                      <a:pt x="0" y="1797"/>
                    </a:moveTo>
                    <a:cubicBezTo>
                      <a:pt x="0" y="1784"/>
                      <a:pt x="50" y="1771"/>
                      <a:pt x="116" y="1718"/>
                    </a:cubicBezTo>
                    <a:cubicBezTo>
                      <a:pt x="195" y="1665"/>
                      <a:pt x="274" y="1586"/>
                      <a:pt x="365" y="1482"/>
                    </a:cubicBezTo>
                    <a:cubicBezTo>
                      <a:pt x="550" y="1271"/>
                      <a:pt x="745" y="1010"/>
                      <a:pt x="890" y="800"/>
                    </a:cubicBezTo>
                    <a:cubicBezTo>
                      <a:pt x="1192" y="369"/>
                      <a:pt x="1403" y="1"/>
                      <a:pt x="1466" y="26"/>
                    </a:cubicBezTo>
                    <a:cubicBezTo>
                      <a:pt x="1494" y="42"/>
                      <a:pt x="1466" y="145"/>
                      <a:pt x="1403" y="303"/>
                    </a:cubicBezTo>
                    <a:cubicBezTo>
                      <a:pt x="1337" y="472"/>
                      <a:pt x="1230" y="683"/>
                      <a:pt x="1073" y="919"/>
                    </a:cubicBezTo>
                    <a:cubicBezTo>
                      <a:pt x="915" y="1142"/>
                      <a:pt x="679" y="1403"/>
                      <a:pt x="459" y="1573"/>
                    </a:cubicBezTo>
                    <a:cubicBezTo>
                      <a:pt x="352" y="1677"/>
                      <a:pt x="236" y="1743"/>
                      <a:pt x="157" y="1784"/>
                    </a:cubicBezTo>
                    <a:cubicBezTo>
                      <a:pt x="66" y="1809"/>
                      <a:pt x="0" y="1809"/>
                      <a:pt x="0" y="1797"/>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3835958" y="1666288"/>
                <a:ext cx="167840" cy="120095"/>
              </a:xfrm>
              <a:custGeom>
                <a:avLst/>
                <a:gdLst/>
                <a:ahLst/>
                <a:cxnLst/>
                <a:rect l="l" t="t" r="r" b="b"/>
                <a:pathLst>
                  <a:path w="2517" h="1801" extrusionOk="0">
                    <a:moveTo>
                      <a:pt x="1001" y="1"/>
                    </a:moveTo>
                    <a:cubicBezTo>
                      <a:pt x="625" y="1"/>
                      <a:pt x="305" y="162"/>
                      <a:pt x="183" y="451"/>
                    </a:cubicBezTo>
                    <a:cubicBezTo>
                      <a:pt x="0" y="870"/>
                      <a:pt x="340" y="1420"/>
                      <a:pt x="931" y="1669"/>
                    </a:cubicBezTo>
                    <a:cubicBezTo>
                      <a:pt x="1136" y="1758"/>
                      <a:pt x="1343" y="1801"/>
                      <a:pt x="1535" y="1801"/>
                    </a:cubicBezTo>
                    <a:cubicBezTo>
                      <a:pt x="1907" y="1801"/>
                      <a:pt x="2219" y="1641"/>
                      <a:pt x="2331" y="1354"/>
                    </a:cubicBezTo>
                    <a:cubicBezTo>
                      <a:pt x="2517" y="923"/>
                      <a:pt x="2174" y="373"/>
                      <a:pt x="1586" y="124"/>
                    </a:cubicBezTo>
                    <a:cubicBezTo>
                      <a:pt x="1389" y="41"/>
                      <a:pt x="1188" y="1"/>
                      <a:pt x="1001"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3214534" y="1447633"/>
                <a:ext cx="171374" cy="165906"/>
              </a:xfrm>
              <a:custGeom>
                <a:avLst/>
                <a:gdLst/>
                <a:ahLst/>
                <a:cxnLst/>
                <a:rect l="l" t="t" r="r" b="b"/>
                <a:pathLst>
                  <a:path w="2570" h="2488" extrusionOk="0">
                    <a:moveTo>
                      <a:pt x="1851" y="1"/>
                    </a:moveTo>
                    <a:cubicBezTo>
                      <a:pt x="1528" y="1"/>
                      <a:pt x="1197" y="363"/>
                      <a:pt x="827" y="834"/>
                    </a:cubicBezTo>
                    <a:cubicBezTo>
                      <a:pt x="355" y="1463"/>
                      <a:pt x="0" y="2026"/>
                      <a:pt x="421" y="2340"/>
                    </a:cubicBezTo>
                    <a:cubicBezTo>
                      <a:pt x="553" y="2440"/>
                      <a:pt x="712" y="2488"/>
                      <a:pt x="882" y="2488"/>
                    </a:cubicBezTo>
                    <a:cubicBezTo>
                      <a:pt x="1269" y="2488"/>
                      <a:pt x="1717" y="2243"/>
                      <a:pt x="2044" y="1815"/>
                    </a:cubicBezTo>
                    <a:cubicBezTo>
                      <a:pt x="2529" y="1202"/>
                      <a:pt x="2570" y="441"/>
                      <a:pt x="2151" y="113"/>
                    </a:cubicBezTo>
                    <a:cubicBezTo>
                      <a:pt x="2051" y="36"/>
                      <a:pt x="1952" y="1"/>
                      <a:pt x="185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3239874" y="1462103"/>
                <a:ext cx="99690" cy="121496"/>
              </a:xfrm>
              <a:custGeom>
                <a:avLst/>
                <a:gdLst/>
                <a:ahLst/>
                <a:cxnLst/>
                <a:rect l="l" t="t" r="r" b="b"/>
                <a:pathLst>
                  <a:path w="1495" h="1822" extrusionOk="0">
                    <a:moveTo>
                      <a:pt x="1" y="1809"/>
                    </a:moveTo>
                    <a:cubicBezTo>
                      <a:pt x="1" y="1796"/>
                      <a:pt x="54" y="1771"/>
                      <a:pt x="120" y="1730"/>
                    </a:cubicBezTo>
                    <a:cubicBezTo>
                      <a:pt x="183" y="1677"/>
                      <a:pt x="277" y="1598"/>
                      <a:pt x="369" y="1494"/>
                    </a:cubicBezTo>
                    <a:cubicBezTo>
                      <a:pt x="538" y="1283"/>
                      <a:pt x="749" y="1022"/>
                      <a:pt x="891" y="799"/>
                    </a:cubicBezTo>
                    <a:cubicBezTo>
                      <a:pt x="1193" y="368"/>
                      <a:pt x="1403" y="0"/>
                      <a:pt x="1457" y="25"/>
                    </a:cubicBezTo>
                    <a:cubicBezTo>
                      <a:pt x="1495" y="41"/>
                      <a:pt x="1469" y="157"/>
                      <a:pt x="1403" y="315"/>
                    </a:cubicBezTo>
                    <a:cubicBezTo>
                      <a:pt x="1337" y="472"/>
                      <a:pt x="1221" y="695"/>
                      <a:pt x="1064" y="919"/>
                    </a:cubicBezTo>
                    <a:cubicBezTo>
                      <a:pt x="919" y="1142"/>
                      <a:pt x="683" y="1403"/>
                      <a:pt x="460" y="1585"/>
                    </a:cubicBezTo>
                    <a:cubicBezTo>
                      <a:pt x="356" y="1677"/>
                      <a:pt x="236" y="1755"/>
                      <a:pt x="145" y="1784"/>
                    </a:cubicBezTo>
                    <a:cubicBezTo>
                      <a:pt x="67" y="1821"/>
                      <a:pt x="1" y="1809"/>
                      <a:pt x="1" y="180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3552819" y="1668355"/>
                <a:ext cx="147702" cy="163439"/>
              </a:xfrm>
              <a:custGeom>
                <a:avLst/>
                <a:gdLst/>
                <a:ahLst/>
                <a:cxnLst/>
                <a:rect l="l" t="t" r="r" b="b"/>
                <a:pathLst>
                  <a:path w="2215" h="2451" extrusionOk="0">
                    <a:moveTo>
                      <a:pt x="929" y="0"/>
                    </a:moveTo>
                    <a:cubicBezTo>
                      <a:pt x="850" y="0"/>
                      <a:pt x="772" y="13"/>
                      <a:pt x="695" y="40"/>
                    </a:cubicBezTo>
                    <a:cubicBezTo>
                      <a:pt x="208" y="210"/>
                      <a:pt x="0" y="880"/>
                      <a:pt x="236" y="1534"/>
                    </a:cubicBezTo>
                    <a:cubicBezTo>
                      <a:pt x="424" y="2085"/>
                      <a:pt x="863" y="2451"/>
                      <a:pt x="1286" y="2451"/>
                    </a:cubicBezTo>
                    <a:cubicBezTo>
                      <a:pt x="1365" y="2451"/>
                      <a:pt x="1443" y="2438"/>
                      <a:pt x="1519" y="2411"/>
                    </a:cubicBezTo>
                    <a:cubicBezTo>
                      <a:pt x="2004" y="2254"/>
                      <a:pt x="2215" y="1572"/>
                      <a:pt x="1991" y="917"/>
                    </a:cubicBezTo>
                    <a:cubicBezTo>
                      <a:pt x="1792" y="366"/>
                      <a:pt x="1353" y="0"/>
                      <a:pt x="92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3598097" y="1690294"/>
                <a:ext cx="61348" cy="126697"/>
              </a:xfrm>
              <a:custGeom>
                <a:avLst/>
                <a:gdLst/>
                <a:ahLst/>
                <a:cxnLst/>
                <a:rect l="l" t="t" r="r" b="b"/>
                <a:pathLst>
                  <a:path w="920" h="1900" extrusionOk="0">
                    <a:moveTo>
                      <a:pt x="787" y="1900"/>
                    </a:moveTo>
                    <a:cubicBezTo>
                      <a:pt x="774" y="1887"/>
                      <a:pt x="787" y="1846"/>
                      <a:pt x="787" y="1755"/>
                    </a:cubicBezTo>
                    <a:cubicBezTo>
                      <a:pt x="803" y="1677"/>
                      <a:pt x="803" y="1573"/>
                      <a:pt x="762" y="1441"/>
                    </a:cubicBezTo>
                    <a:cubicBezTo>
                      <a:pt x="737" y="1321"/>
                      <a:pt x="683" y="1205"/>
                      <a:pt x="592" y="1114"/>
                    </a:cubicBezTo>
                    <a:cubicBezTo>
                      <a:pt x="513" y="1007"/>
                      <a:pt x="394" y="928"/>
                      <a:pt x="290" y="849"/>
                    </a:cubicBezTo>
                    <a:cubicBezTo>
                      <a:pt x="186" y="758"/>
                      <a:pt x="95" y="654"/>
                      <a:pt x="42" y="535"/>
                    </a:cubicBezTo>
                    <a:cubicBezTo>
                      <a:pt x="16" y="472"/>
                      <a:pt x="1" y="419"/>
                      <a:pt x="1" y="352"/>
                    </a:cubicBezTo>
                    <a:cubicBezTo>
                      <a:pt x="1" y="286"/>
                      <a:pt x="16" y="236"/>
                      <a:pt x="29" y="183"/>
                    </a:cubicBezTo>
                    <a:cubicBezTo>
                      <a:pt x="67" y="91"/>
                      <a:pt x="145" y="38"/>
                      <a:pt x="199" y="25"/>
                    </a:cubicBezTo>
                    <a:cubicBezTo>
                      <a:pt x="252" y="0"/>
                      <a:pt x="277" y="13"/>
                      <a:pt x="290" y="25"/>
                    </a:cubicBezTo>
                    <a:cubicBezTo>
                      <a:pt x="290" y="63"/>
                      <a:pt x="211" y="104"/>
                      <a:pt x="186" y="236"/>
                    </a:cubicBezTo>
                    <a:cubicBezTo>
                      <a:pt x="174" y="299"/>
                      <a:pt x="174" y="365"/>
                      <a:pt x="224" y="444"/>
                    </a:cubicBezTo>
                    <a:cubicBezTo>
                      <a:pt x="265" y="522"/>
                      <a:pt x="331" y="601"/>
                      <a:pt x="422" y="680"/>
                    </a:cubicBezTo>
                    <a:cubicBezTo>
                      <a:pt x="513" y="758"/>
                      <a:pt x="645" y="849"/>
                      <a:pt x="737" y="982"/>
                    </a:cubicBezTo>
                    <a:cubicBezTo>
                      <a:pt x="840" y="1114"/>
                      <a:pt x="894" y="1283"/>
                      <a:pt x="906" y="1428"/>
                    </a:cubicBezTo>
                    <a:cubicBezTo>
                      <a:pt x="919" y="1573"/>
                      <a:pt x="894" y="1689"/>
                      <a:pt x="853" y="1780"/>
                    </a:cubicBezTo>
                    <a:cubicBezTo>
                      <a:pt x="828" y="1859"/>
                      <a:pt x="787" y="1900"/>
                      <a:pt x="787" y="190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3488003" y="1378015"/>
                <a:ext cx="171441" cy="123763"/>
              </a:xfrm>
              <a:custGeom>
                <a:avLst/>
                <a:gdLst/>
                <a:ahLst/>
                <a:cxnLst/>
                <a:rect l="l" t="t" r="r" b="b"/>
                <a:pathLst>
                  <a:path w="2571" h="1856" extrusionOk="0">
                    <a:moveTo>
                      <a:pt x="1242" y="1"/>
                    </a:moveTo>
                    <a:cubicBezTo>
                      <a:pt x="592" y="1"/>
                      <a:pt x="53" y="366"/>
                      <a:pt x="29" y="855"/>
                    </a:cubicBezTo>
                    <a:cubicBezTo>
                      <a:pt x="0" y="1365"/>
                      <a:pt x="538" y="1812"/>
                      <a:pt x="1233" y="1853"/>
                    </a:cubicBezTo>
                    <a:cubicBezTo>
                      <a:pt x="1265" y="1854"/>
                      <a:pt x="1297" y="1855"/>
                      <a:pt x="1328" y="1855"/>
                    </a:cubicBezTo>
                    <a:cubicBezTo>
                      <a:pt x="1980" y="1855"/>
                      <a:pt x="2506" y="1486"/>
                      <a:pt x="2545" y="1000"/>
                    </a:cubicBezTo>
                    <a:cubicBezTo>
                      <a:pt x="2570" y="487"/>
                      <a:pt x="2032" y="44"/>
                      <a:pt x="1337" y="3"/>
                    </a:cubicBezTo>
                    <a:cubicBezTo>
                      <a:pt x="1305" y="1"/>
                      <a:pt x="1273" y="1"/>
                      <a:pt x="124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3513343" y="1420159"/>
                <a:ext cx="131164" cy="35075"/>
              </a:xfrm>
              <a:custGeom>
                <a:avLst/>
                <a:gdLst/>
                <a:ahLst/>
                <a:cxnLst/>
                <a:rect l="l" t="t" r="r" b="b"/>
                <a:pathLst>
                  <a:path w="1967" h="526" extrusionOk="0">
                    <a:moveTo>
                      <a:pt x="1954" y="356"/>
                    </a:moveTo>
                    <a:cubicBezTo>
                      <a:pt x="1954" y="368"/>
                      <a:pt x="1901" y="327"/>
                      <a:pt x="1838" y="290"/>
                    </a:cubicBezTo>
                    <a:cubicBezTo>
                      <a:pt x="1759" y="261"/>
                      <a:pt x="1665" y="211"/>
                      <a:pt x="1536" y="198"/>
                    </a:cubicBezTo>
                    <a:cubicBezTo>
                      <a:pt x="1416" y="170"/>
                      <a:pt x="1272" y="183"/>
                      <a:pt x="1155" y="223"/>
                    </a:cubicBezTo>
                    <a:cubicBezTo>
                      <a:pt x="1036" y="261"/>
                      <a:pt x="919" y="340"/>
                      <a:pt x="800" y="406"/>
                    </a:cubicBezTo>
                    <a:cubicBezTo>
                      <a:pt x="683" y="472"/>
                      <a:pt x="551" y="525"/>
                      <a:pt x="422" y="525"/>
                    </a:cubicBezTo>
                    <a:cubicBezTo>
                      <a:pt x="356" y="525"/>
                      <a:pt x="290" y="513"/>
                      <a:pt x="237" y="485"/>
                    </a:cubicBezTo>
                    <a:cubicBezTo>
                      <a:pt x="171" y="459"/>
                      <a:pt x="133" y="434"/>
                      <a:pt x="92" y="393"/>
                    </a:cubicBezTo>
                    <a:cubicBezTo>
                      <a:pt x="14" y="315"/>
                      <a:pt x="1" y="236"/>
                      <a:pt x="1" y="183"/>
                    </a:cubicBezTo>
                    <a:cubicBezTo>
                      <a:pt x="1" y="120"/>
                      <a:pt x="29" y="91"/>
                      <a:pt x="42" y="104"/>
                    </a:cubicBezTo>
                    <a:cubicBezTo>
                      <a:pt x="80" y="104"/>
                      <a:pt x="80" y="198"/>
                      <a:pt x="199" y="277"/>
                    </a:cubicBezTo>
                    <a:cubicBezTo>
                      <a:pt x="249" y="315"/>
                      <a:pt x="316" y="327"/>
                      <a:pt x="407" y="315"/>
                    </a:cubicBezTo>
                    <a:cubicBezTo>
                      <a:pt x="501" y="315"/>
                      <a:pt x="592" y="277"/>
                      <a:pt x="709" y="223"/>
                    </a:cubicBezTo>
                    <a:cubicBezTo>
                      <a:pt x="816" y="170"/>
                      <a:pt x="945" y="91"/>
                      <a:pt x="1102" y="54"/>
                    </a:cubicBezTo>
                    <a:cubicBezTo>
                      <a:pt x="1259" y="0"/>
                      <a:pt x="1429" y="13"/>
                      <a:pt x="1561" y="66"/>
                    </a:cubicBezTo>
                    <a:cubicBezTo>
                      <a:pt x="1706" y="104"/>
                      <a:pt x="1809" y="183"/>
                      <a:pt x="1876" y="236"/>
                    </a:cubicBezTo>
                    <a:cubicBezTo>
                      <a:pt x="1942" y="302"/>
                      <a:pt x="1967" y="340"/>
                      <a:pt x="1954" y="35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3715327" y="1656885"/>
                <a:ext cx="126763" cy="185511"/>
              </a:xfrm>
              <a:custGeom>
                <a:avLst/>
                <a:gdLst/>
                <a:ahLst/>
                <a:cxnLst/>
                <a:rect l="l" t="t" r="r" b="b"/>
                <a:pathLst>
                  <a:path w="1901" h="2782" extrusionOk="0">
                    <a:moveTo>
                      <a:pt x="1255" y="1"/>
                    </a:moveTo>
                    <a:cubicBezTo>
                      <a:pt x="775" y="1"/>
                      <a:pt x="302" y="499"/>
                      <a:pt x="158" y="1193"/>
                    </a:cubicBezTo>
                    <a:cubicBezTo>
                      <a:pt x="1" y="1954"/>
                      <a:pt x="287" y="2662"/>
                      <a:pt x="812" y="2766"/>
                    </a:cubicBezTo>
                    <a:cubicBezTo>
                      <a:pt x="858" y="2776"/>
                      <a:pt x="901" y="2782"/>
                      <a:pt x="942" y="2782"/>
                    </a:cubicBezTo>
                    <a:cubicBezTo>
                      <a:pt x="1359" y="2782"/>
                      <a:pt x="1534" y="2242"/>
                      <a:pt x="1677" y="1549"/>
                    </a:cubicBezTo>
                    <a:cubicBezTo>
                      <a:pt x="1834" y="787"/>
                      <a:pt x="1901" y="121"/>
                      <a:pt x="1388" y="14"/>
                    </a:cubicBezTo>
                    <a:cubicBezTo>
                      <a:pt x="1344" y="5"/>
                      <a:pt x="1299" y="1"/>
                      <a:pt x="1255"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3778276" y="1675357"/>
                <a:ext cx="42010" cy="149435"/>
              </a:xfrm>
              <a:custGeom>
                <a:avLst/>
                <a:gdLst/>
                <a:ahLst/>
                <a:cxnLst/>
                <a:rect l="l" t="t" r="r" b="b"/>
                <a:pathLst>
                  <a:path w="630" h="2241" extrusionOk="0">
                    <a:moveTo>
                      <a:pt x="617" y="13"/>
                    </a:moveTo>
                    <a:cubicBezTo>
                      <a:pt x="629" y="13"/>
                      <a:pt x="589" y="51"/>
                      <a:pt x="551" y="130"/>
                    </a:cubicBezTo>
                    <a:cubicBezTo>
                      <a:pt x="510" y="208"/>
                      <a:pt x="472" y="315"/>
                      <a:pt x="431" y="444"/>
                    </a:cubicBezTo>
                    <a:cubicBezTo>
                      <a:pt x="365" y="709"/>
                      <a:pt x="302" y="1048"/>
                      <a:pt x="261" y="1297"/>
                    </a:cubicBezTo>
                    <a:cubicBezTo>
                      <a:pt x="183" y="1822"/>
                      <a:pt x="158" y="2240"/>
                      <a:pt x="92" y="2240"/>
                    </a:cubicBezTo>
                    <a:cubicBezTo>
                      <a:pt x="51" y="2240"/>
                      <a:pt x="26" y="2136"/>
                      <a:pt x="13" y="1967"/>
                    </a:cubicBezTo>
                    <a:cubicBezTo>
                      <a:pt x="0" y="1781"/>
                      <a:pt x="13" y="1545"/>
                      <a:pt x="51" y="1272"/>
                    </a:cubicBezTo>
                    <a:cubicBezTo>
                      <a:pt x="92" y="995"/>
                      <a:pt x="195" y="668"/>
                      <a:pt x="315" y="407"/>
                    </a:cubicBezTo>
                    <a:cubicBezTo>
                      <a:pt x="365" y="275"/>
                      <a:pt x="431" y="158"/>
                      <a:pt x="497" y="92"/>
                    </a:cubicBezTo>
                    <a:cubicBezTo>
                      <a:pt x="563" y="26"/>
                      <a:pt x="617" y="1"/>
                      <a:pt x="617"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3583427" y="1512649"/>
                <a:ext cx="159038" cy="112160"/>
              </a:xfrm>
              <a:custGeom>
                <a:avLst/>
                <a:gdLst/>
                <a:ahLst/>
                <a:cxnLst/>
                <a:rect l="l" t="t" r="r" b="b"/>
                <a:pathLst>
                  <a:path w="2385" h="1682" extrusionOk="0">
                    <a:moveTo>
                      <a:pt x="1244" y="0"/>
                    </a:moveTo>
                    <a:cubicBezTo>
                      <a:pt x="1210" y="0"/>
                      <a:pt x="1175" y="1"/>
                      <a:pt x="1139" y="3"/>
                    </a:cubicBezTo>
                    <a:cubicBezTo>
                      <a:pt x="497" y="29"/>
                      <a:pt x="0" y="434"/>
                      <a:pt x="26" y="893"/>
                    </a:cubicBezTo>
                    <a:cubicBezTo>
                      <a:pt x="50" y="1349"/>
                      <a:pt x="552" y="1681"/>
                      <a:pt x="1164" y="1681"/>
                    </a:cubicBezTo>
                    <a:cubicBezTo>
                      <a:pt x="1186" y="1681"/>
                      <a:pt x="1208" y="1681"/>
                      <a:pt x="1230" y="1680"/>
                    </a:cubicBezTo>
                    <a:cubicBezTo>
                      <a:pt x="1888" y="1642"/>
                      <a:pt x="2385" y="1233"/>
                      <a:pt x="2359" y="777"/>
                    </a:cubicBezTo>
                    <a:cubicBezTo>
                      <a:pt x="2333" y="331"/>
                      <a:pt x="1850" y="0"/>
                      <a:pt x="124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3390245" y="1521585"/>
                <a:ext cx="127630" cy="186111"/>
              </a:xfrm>
              <a:custGeom>
                <a:avLst/>
                <a:gdLst/>
                <a:ahLst/>
                <a:cxnLst/>
                <a:rect l="l" t="t" r="r" b="b"/>
                <a:pathLst>
                  <a:path w="1914" h="2791" extrusionOk="0">
                    <a:moveTo>
                      <a:pt x="1251" y="0"/>
                    </a:moveTo>
                    <a:cubicBezTo>
                      <a:pt x="775" y="0"/>
                      <a:pt x="313" y="499"/>
                      <a:pt x="158" y="1193"/>
                    </a:cubicBezTo>
                    <a:cubicBezTo>
                      <a:pt x="1" y="1951"/>
                      <a:pt x="303" y="2659"/>
                      <a:pt x="812" y="2779"/>
                    </a:cubicBezTo>
                    <a:cubicBezTo>
                      <a:pt x="854" y="2787"/>
                      <a:pt x="893" y="2791"/>
                      <a:pt x="930" y="2791"/>
                    </a:cubicBezTo>
                    <a:cubicBezTo>
                      <a:pt x="1366" y="2791"/>
                      <a:pt x="1532" y="2247"/>
                      <a:pt x="1677" y="1546"/>
                    </a:cubicBezTo>
                    <a:cubicBezTo>
                      <a:pt x="1847" y="785"/>
                      <a:pt x="1913" y="118"/>
                      <a:pt x="1388" y="14"/>
                    </a:cubicBezTo>
                    <a:cubicBezTo>
                      <a:pt x="1342" y="5"/>
                      <a:pt x="1297" y="0"/>
                      <a:pt x="125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3453194" y="1539923"/>
                <a:ext cx="42010" cy="149369"/>
              </a:xfrm>
              <a:custGeom>
                <a:avLst/>
                <a:gdLst/>
                <a:ahLst/>
                <a:cxnLst/>
                <a:rect l="l" t="t" r="r" b="b"/>
                <a:pathLst>
                  <a:path w="630" h="2240" extrusionOk="0">
                    <a:moveTo>
                      <a:pt x="629" y="13"/>
                    </a:moveTo>
                    <a:cubicBezTo>
                      <a:pt x="629" y="13"/>
                      <a:pt x="601" y="54"/>
                      <a:pt x="563" y="132"/>
                    </a:cubicBezTo>
                    <a:cubicBezTo>
                      <a:pt x="510" y="211"/>
                      <a:pt x="472" y="315"/>
                      <a:pt x="444" y="447"/>
                    </a:cubicBezTo>
                    <a:cubicBezTo>
                      <a:pt x="365" y="708"/>
                      <a:pt x="302" y="1047"/>
                      <a:pt x="261" y="1296"/>
                    </a:cubicBezTo>
                    <a:cubicBezTo>
                      <a:pt x="183" y="1821"/>
                      <a:pt x="158" y="2239"/>
                      <a:pt x="92" y="2239"/>
                    </a:cubicBezTo>
                    <a:cubicBezTo>
                      <a:pt x="51" y="2239"/>
                      <a:pt x="25" y="2136"/>
                      <a:pt x="13" y="1966"/>
                    </a:cubicBezTo>
                    <a:cubicBezTo>
                      <a:pt x="0" y="1783"/>
                      <a:pt x="13" y="1548"/>
                      <a:pt x="51" y="1271"/>
                    </a:cubicBezTo>
                    <a:cubicBezTo>
                      <a:pt x="92" y="997"/>
                      <a:pt x="195" y="667"/>
                      <a:pt x="315" y="406"/>
                    </a:cubicBezTo>
                    <a:cubicBezTo>
                      <a:pt x="365" y="274"/>
                      <a:pt x="431" y="157"/>
                      <a:pt x="497" y="91"/>
                    </a:cubicBezTo>
                    <a:cubicBezTo>
                      <a:pt x="563" y="25"/>
                      <a:pt x="617" y="0"/>
                      <a:pt x="629"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2" name="Google Shape;932;p23"/>
          <p:cNvGrpSpPr/>
          <p:nvPr/>
        </p:nvGrpSpPr>
        <p:grpSpPr>
          <a:xfrm>
            <a:off x="7287140" y="7"/>
            <a:ext cx="2879103" cy="2579797"/>
            <a:chOff x="1259573" y="3375920"/>
            <a:chExt cx="1882382" cy="1686803"/>
          </a:xfrm>
        </p:grpSpPr>
        <p:sp>
          <p:nvSpPr>
            <p:cNvPr id="933" name="Google Shape;933;p23"/>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3"/>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3"/>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CUSTOM_7_2_1">
    <p:spTree>
      <p:nvGrpSpPr>
        <p:cNvPr id="1" name="Shape 1189"/>
        <p:cNvGrpSpPr/>
        <p:nvPr/>
      </p:nvGrpSpPr>
      <p:grpSpPr>
        <a:xfrm>
          <a:off x="0" y="0"/>
          <a:ext cx="0" cy="0"/>
          <a:chOff x="0" y="0"/>
          <a:chExt cx="0" cy="0"/>
        </a:xfrm>
      </p:grpSpPr>
      <p:sp>
        <p:nvSpPr>
          <p:cNvPr id="1190" name="Google Shape;1190;p28"/>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1" name="Google Shape;1191;p28"/>
          <p:cNvSpPr txBox="1">
            <a:spLocks noGrp="1"/>
          </p:cNvSpPr>
          <p:nvPr>
            <p:ph type="subTitle" idx="1"/>
          </p:nvPr>
        </p:nvSpPr>
        <p:spPr>
          <a:xfrm>
            <a:off x="719850" y="2960454"/>
            <a:ext cx="2355900" cy="58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92" name="Google Shape;1192;p28"/>
          <p:cNvSpPr txBox="1">
            <a:spLocks noGrp="1"/>
          </p:cNvSpPr>
          <p:nvPr>
            <p:ph type="subTitle" idx="2"/>
          </p:nvPr>
        </p:nvSpPr>
        <p:spPr>
          <a:xfrm>
            <a:off x="6068100" y="2960454"/>
            <a:ext cx="2355900" cy="58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93" name="Google Shape;1193;p28"/>
          <p:cNvSpPr txBox="1">
            <a:spLocks noGrp="1"/>
          </p:cNvSpPr>
          <p:nvPr>
            <p:ph type="subTitle" idx="3"/>
          </p:nvPr>
        </p:nvSpPr>
        <p:spPr>
          <a:xfrm>
            <a:off x="3393975" y="2960454"/>
            <a:ext cx="2355900" cy="58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94" name="Google Shape;1194;p28"/>
          <p:cNvSpPr txBox="1">
            <a:spLocks noGrp="1"/>
          </p:cNvSpPr>
          <p:nvPr>
            <p:ph type="subTitle" idx="4"/>
          </p:nvPr>
        </p:nvSpPr>
        <p:spPr>
          <a:xfrm>
            <a:off x="719850" y="2629625"/>
            <a:ext cx="23559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5" name="Google Shape;1195;p28"/>
          <p:cNvSpPr txBox="1">
            <a:spLocks noGrp="1"/>
          </p:cNvSpPr>
          <p:nvPr>
            <p:ph type="subTitle" idx="5"/>
          </p:nvPr>
        </p:nvSpPr>
        <p:spPr>
          <a:xfrm>
            <a:off x="3393976" y="2629625"/>
            <a:ext cx="23559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6" name="Google Shape;1196;p28"/>
          <p:cNvSpPr txBox="1">
            <a:spLocks noGrp="1"/>
          </p:cNvSpPr>
          <p:nvPr>
            <p:ph type="subTitle" idx="6"/>
          </p:nvPr>
        </p:nvSpPr>
        <p:spPr>
          <a:xfrm>
            <a:off x="6068103" y="2629625"/>
            <a:ext cx="23559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197" name="Google Shape;1197;p28"/>
          <p:cNvGrpSpPr/>
          <p:nvPr/>
        </p:nvGrpSpPr>
        <p:grpSpPr>
          <a:xfrm>
            <a:off x="7142113" y="3684424"/>
            <a:ext cx="3466030" cy="3105911"/>
            <a:chOff x="1259573" y="3375920"/>
            <a:chExt cx="1882382" cy="1686803"/>
          </a:xfrm>
        </p:grpSpPr>
        <p:sp>
          <p:nvSpPr>
            <p:cNvPr id="1198" name="Google Shape;1198;p28"/>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8"/>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8"/>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8"/>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8"/>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8"/>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8"/>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8"/>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8"/>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8"/>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8"/>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8"/>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8"/>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8"/>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8"/>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8"/>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28"/>
          <p:cNvGrpSpPr/>
          <p:nvPr/>
        </p:nvGrpSpPr>
        <p:grpSpPr>
          <a:xfrm>
            <a:off x="-219765" y="3684427"/>
            <a:ext cx="2713020" cy="2347458"/>
            <a:chOff x="6222494" y="3474678"/>
            <a:chExt cx="1406949" cy="1217372"/>
          </a:xfrm>
        </p:grpSpPr>
        <p:sp>
          <p:nvSpPr>
            <p:cNvPr id="1255" name="Google Shape;1255;p28"/>
            <p:cNvSpPr/>
            <p:nvPr/>
          </p:nvSpPr>
          <p:spPr>
            <a:xfrm>
              <a:off x="7220413" y="3895851"/>
              <a:ext cx="409030" cy="631150"/>
            </a:xfrm>
            <a:custGeom>
              <a:avLst/>
              <a:gdLst/>
              <a:ahLst/>
              <a:cxnLst/>
              <a:rect l="l" t="t" r="r" b="b"/>
              <a:pathLst>
                <a:path w="6134" h="9465" extrusionOk="0">
                  <a:moveTo>
                    <a:pt x="1209" y="16"/>
                  </a:moveTo>
                  <a:cubicBezTo>
                    <a:pt x="1193" y="16"/>
                    <a:pt x="1180" y="0"/>
                    <a:pt x="1180" y="0"/>
                  </a:cubicBezTo>
                  <a:cubicBezTo>
                    <a:pt x="1180" y="0"/>
                    <a:pt x="1" y="3605"/>
                    <a:pt x="894" y="6133"/>
                  </a:cubicBezTo>
                  <a:cubicBezTo>
                    <a:pt x="1693" y="8429"/>
                    <a:pt x="4209" y="9294"/>
                    <a:pt x="4668" y="9436"/>
                  </a:cubicBezTo>
                  <a:cubicBezTo>
                    <a:pt x="4719" y="9451"/>
                    <a:pt x="4747" y="9464"/>
                    <a:pt x="4747" y="9464"/>
                  </a:cubicBezTo>
                  <a:cubicBezTo>
                    <a:pt x="4747" y="9464"/>
                    <a:pt x="6134" y="7143"/>
                    <a:pt x="5244" y="4602"/>
                  </a:cubicBezTo>
                  <a:cubicBezTo>
                    <a:pt x="4404" y="2189"/>
                    <a:pt x="1482" y="198"/>
                    <a:pt x="1209"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8"/>
            <p:cNvSpPr/>
            <p:nvPr/>
          </p:nvSpPr>
          <p:spPr>
            <a:xfrm>
              <a:off x="6475892" y="3474678"/>
              <a:ext cx="148769" cy="195780"/>
            </a:xfrm>
            <a:custGeom>
              <a:avLst/>
              <a:gdLst/>
              <a:ahLst/>
              <a:cxnLst/>
              <a:rect l="l" t="t" r="r" b="b"/>
              <a:pathLst>
                <a:path w="2231" h="2936" extrusionOk="0">
                  <a:moveTo>
                    <a:pt x="720" y="2793"/>
                  </a:moveTo>
                  <a:cubicBezTo>
                    <a:pt x="1221" y="2935"/>
                    <a:pt x="1796" y="2463"/>
                    <a:pt x="2007" y="1730"/>
                  </a:cubicBezTo>
                  <a:cubicBezTo>
                    <a:pt x="2230" y="1010"/>
                    <a:pt x="2007" y="290"/>
                    <a:pt x="1507" y="145"/>
                  </a:cubicBezTo>
                  <a:cubicBezTo>
                    <a:pt x="1010" y="1"/>
                    <a:pt x="434" y="472"/>
                    <a:pt x="224" y="1205"/>
                  </a:cubicBezTo>
                  <a:cubicBezTo>
                    <a:pt x="0" y="1941"/>
                    <a:pt x="224" y="2649"/>
                    <a:pt x="720" y="279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8"/>
            <p:cNvSpPr/>
            <p:nvPr/>
          </p:nvSpPr>
          <p:spPr>
            <a:xfrm>
              <a:off x="6694480" y="4499718"/>
              <a:ext cx="205382" cy="179176"/>
            </a:xfrm>
            <a:custGeom>
              <a:avLst/>
              <a:gdLst/>
              <a:ahLst/>
              <a:cxnLst/>
              <a:rect l="l" t="t" r="r" b="b"/>
              <a:pathLst>
                <a:path w="3080" h="2687" extrusionOk="0">
                  <a:moveTo>
                    <a:pt x="931" y="460"/>
                  </a:moveTo>
                  <a:cubicBezTo>
                    <a:pt x="277" y="919"/>
                    <a:pt x="0" y="1680"/>
                    <a:pt x="343" y="2177"/>
                  </a:cubicBezTo>
                  <a:cubicBezTo>
                    <a:pt x="683" y="2662"/>
                    <a:pt x="1494" y="2687"/>
                    <a:pt x="2152" y="2243"/>
                  </a:cubicBezTo>
                  <a:cubicBezTo>
                    <a:pt x="2819" y="1784"/>
                    <a:pt x="3080" y="1010"/>
                    <a:pt x="2753" y="526"/>
                  </a:cubicBezTo>
                  <a:cubicBezTo>
                    <a:pt x="2413" y="42"/>
                    <a:pt x="1601" y="1"/>
                    <a:pt x="931"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8"/>
            <p:cNvSpPr/>
            <p:nvPr/>
          </p:nvSpPr>
          <p:spPr>
            <a:xfrm>
              <a:off x="6392004" y="3799760"/>
              <a:ext cx="154837" cy="206249"/>
            </a:xfrm>
            <a:custGeom>
              <a:avLst/>
              <a:gdLst/>
              <a:ahLst/>
              <a:cxnLst/>
              <a:rect l="l" t="t" r="r" b="b"/>
              <a:pathLst>
                <a:path w="2322" h="3093" extrusionOk="0">
                  <a:moveTo>
                    <a:pt x="1680" y="183"/>
                  </a:moveTo>
                  <a:cubicBezTo>
                    <a:pt x="1192" y="1"/>
                    <a:pt x="579" y="460"/>
                    <a:pt x="289" y="1205"/>
                  </a:cubicBezTo>
                  <a:cubicBezTo>
                    <a:pt x="0" y="1966"/>
                    <a:pt x="157" y="2728"/>
                    <a:pt x="642" y="2910"/>
                  </a:cubicBezTo>
                  <a:cubicBezTo>
                    <a:pt x="1129" y="3092"/>
                    <a:pt x="1743" y="2636"/>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8"/>
            <p:cNvSpPr/>
            <p:nvPr/>
          </p:nvSpPr>
          <p:spPr>
            <a:xfrm>
              <a:off x="6321319" y="3615380"/>
              <a:ext cx="144968" cy="165173"/>
            </a:xfrm>
            <a:custGeom>
              <a:avLst/>
              <a:gdLst/>
              <a:ahLst/>
              <a:cxnLst/>
              <a:rect l="l" t="t" r="r" b="b"/>
              <a:pathLst>
                <a:path w="2174" h="2477" extrusionOk="0">
                  <a:moveTo>
                    <a:pt x="1768" y="2215"/>
                  </a:moveTo>
                  <a:cubicBezTo>
                    <a:pt x="2161" y="1942"/>
                    <a:pt x="2174" y="1284"/>
                    <a:pt x="1809" y="746"/>
                  </a:cubicBezTo>
                  <a:cubicBezTo>
                    <a:pt x="1428" y="212"/>
                    <a:pt x="812" y="1"/>
                    <a:pt x="419" y="275"/>
                  </a:cubicBezTo>
                  <a:cubicBezTo>
                    <a:pt x="25" y="551"/>
                    <a:pt x="0" y="1206"/>
                    <a:pt x="381" y="1731"/>
                  </a:cubicBezTo>
                  <a:cubicBezTo>
                    <a:pt x="746" y="2269"/>
                    <a:pt x="1375" y="2476"/>
                    <a:pt x="1768" y="221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8"/>
            <p:cNvSpPr/>
            <p:nvPr/>
          </p:nvSpPr>
          <p:spPr>
            <a:xfrm>
              <a:off x="6541508" y="3798960"/>
              <a:ext cx="672026" cy="769116"/>
            </a:xfrm>
            <a:custGeom>
              <a:avLst/>
              <a:gdLst/>
              <a:ahLst/>
              <a:cxnLst/>
              <a:rect l="l" t="t" r="r" b="b"/>
              <a:pathLst>
                <a:path w="10078" h="11534" extrusionOk="0">
                  <a:moveTo>
                    <a:pt x="8414" y="5674"/>
                  </a:moveTo>
                  <a:cubicBezTo>
                    <a:pt x="8229" y="5687"/>
                    <a:pt x="8059" y="5699"/>
                    <a:pt x="7901" y="5715"/>
                  </a:cubicBezTo>
                  <a:cubicBezTo>
                    <a:pt x="7942" y="5661"/>
                    <a:pt x="7968" y="5608"/>
                    <a:pt x="8008" y="5558"/>
                  </a:cubicBezTo>
                  <a:cubicBezTo>
                    <a:pt x="8361" y="4888"/>
                    <a:pt x="8257" y="4155"/>
                    <a:pt x="7785" y="3906"/>
                  </a:cubicBezTo>
                  <a:cubicBezTo>
                    <a:pt x="7313" y="3642"/>
                    <a:pt x="6643" y="3985"/>
                    <a:pt x="6291" y="4639"/>
                  </a:cubicBezTo>
                  <a:cubicBezTo>
                    <a:pt x="6250" y="4705"/>
                    <a:pt x="6225" y="4771"/>
                    <a:pt x="6200" y="4834"/>
                  </a:cubicBezTo>
                  <a:cubicBezTo>
                    <a:pt x="6341" y="4441"/>
                    <a:pt x="6184" y="3891"/>
                    <a:pt x="5778" y="3460"/>
                  </a:cubicBezTo>
                  <a:cubicBezTo>
                    <a:pt x="5583" y="3262"/>
                    <a:pt x="5360" y="3120"/>
                    <a:pt x="5149" y="3041"/>
                  </a:cubicBezTo>
                  <a:cubicBezTo>
                    <a:pt x="5269" y="2922"/>
                    <a:pt x="5373" y="2790"/>
                    <a:pt x="5451" y="2661"/>
                  </a:cubicBezTo>
                  <a:cubicBezTo>
                    <a:pt x="5857" y="2884"/>
                    <a:pt x="6316" y="2909"/>
                    <a:pt x="6631" y="2661"/>
                  </a:cubicBezTo>
                  <a:cubicBezTo>
                    <a:pt x="7103" y="2293"/>
                    <a:pt x="7077" y="1481"/>
                    <a:pt x="6593" y="852"/>
                  </a:cubicBezTo>
                  <a:cubicBezTo>
                    <a:pt x="6093" y="211"/>
                    <a:pt x="5307" y="0"/>
                    <a:pt x="4847" y="352"/>
                  </a:cubicBezTo>
                  <a:cubicBezTo>
                    <a:pt x="4586" y="550"/>
                    <a:pt x="4483" y="878"/>
                    <a:pt x="4508" y="1233"/>
                  </a:cubicBezTo>
                  <a:cubicBezTo>
                    <a:pt x="4259" y="1296"/>
                    <a:pt x="4011" y="1441"/>
                    <a:pt x="3788" y="1651"/>
                  </a:cubicBezTo>
                  <a:cubicBezTo>
                    <a:pt x="3721" y="1717"/>
                    <a:pt x="3655" y="1783"/>
                    <a:pt x="3605" y="1846"/>
                  </a:cubicBezTo>
                  <a:cubicBezTo>
                    <a:pt x="3721" y="1664"/>
                    <a:pt x="3747" y="1469"/>
                    <a:pt x="3630" y="1271"/>
                  </a:cubicBezTo>
                  <a:cubicBezTo>
                    <a:pt x="3328" y="733"/>
                    <a:pt x="2451" y="654"/>
                    <a:pt x="1665" y="1101"/>
                  </a:cubicBezTo>
                  <a:cubicBezTo>
                    <a:pt x="878" y="1547"/>
                    <a:pt x="485" y="2334"/>
                    <a:pt x="787" y="2868"/>
                  </a:cubicBezTo>
                  <a:cubicBezTo>
                    <a:pt x="837" y="2963"/>
                    <a:pt x="903" y="3041"/>
                    <a:pt x="982" y="3079"/>
                  </a:cubicBezTo>
                  <a:cubicBezTo>
                    <a:pt x="734" y="3224"/>
                    <a:pt x="510" y="3460"/>
                    <a:pt x="340" y="3762"/>
                  </a:cubicBezTo>
                  <a:cubicBezTo>
                    <a:pt x="1" y="4429"/>
                    <a:pt x="92" y="5164"/>
                    <a:pt x="564" y="5413"/>
                  </a:cubicBezTo>
                  <a:cubicBezTo>
                    <a:pt x="774" y="5529"/>
                    <a:pt x="1023" y="5529"/>
                    <a:pt x="1259" y="5438"/>
                  </a:cubicBezTo>
                  <a:cubicBezTo>
                    <a:pt x="982" y="6080"/>
                    <a:pt x="1114" y="6750"/>
                    <a:pt x="1573" y="7011"/>
                  </a:cubicBezTo>
                  <a:cubicBezTo>
                    <a:pt x="2083" y="7300"/>
                    <a:pt x="2803" y="6998"/>
                    <a:pt x="3212" y="6316"/>
                  </a:cubicBezTo>
                  <a:cubicBezTo>
                    <a:pt x="3382" y="6526"/>
                    <a:pt x="3655" y="6658"/>
                    <a:pt x="3970" y="6721"/>
                  </a:cubicBezTo>
                  <a:cubicBezTo>
                    <a:pt x="3854" y="6762"/>
                    <a:pt x="3721" y="6816"/>
                    <a:pt x="3605" y="6894"/>
                  </a:cubicBezTo>
                  <a:cubicBezTo>
                    <a:pt x="2819" y="7325"/>
                    <a:pt x="2426" y="8124"/>
                    <a:pt x="2724" y="8662"/>
                  </a:cubicBezTo>
                  <a:cubicBezTo>
                    <a:pt x="2765" y="8715"/>
                    <a:pt x="2790" y="8766"/>
                    <a:pt x="2831" y="8807"/>
                  </a:cubicBezTo>
                  <a:cubicBezTo>
                    <a:pt x="2426" y="8807"/>
                    <a:pt x="1979" y="9121"/>
                    <a:pt x="1702" y="9618"/>
                  </a:cubicBezTo>
                  <a:cubicBezTo>
                    <a:pt x="1363" y="10288"/>
                    <a:pt x="1454" y="11021"/>
                    <a:pt x="1926" y="11269"/>
                  </a:cubicBezTo>
                  <a:cubicBezTo>
                    <a:pt x="2397" y="11534"/>
                    <a:pt x="3067" y="11191"/>
                    <a:pt x="3420" y="10537"/>
                  </a:cubicBezTo>
                  <a:cubicBezTo>
                    <a:pt x="3747" y="9920"/>
                    <a:pt x="3684" y="9238"/>
                    <a:pt x="3303" y="8951"/>
                  </a:cubicBezTo>
                  <a:cubicBezTo>
                    <a:pt x="3618" y="8923"/>
                    <a:pt x="4011" y="8728"/>
                    <a:pt x="4454" y="8480"/>
                  </a:cubicBezTo>
                  <a:cubicBezTo>
                    <a:pt x="5241" y="8033"/>
                    <a:pt x="5870" y="7586"/>
                    <a:pt x="5571" y="7052"/>
                  </a:cubicBezTo>
                  <a:cubicBezTo>
                    <a:pt x="5439" y="6828"/>
                    <a:pt x="5203" y="6684"/>
                    <a:pt x="4914" y="6630"/>
                  </a:cubicBezTo>
                  <a:cubicBezTo>
                    <a:pt x="5426" y="6435"/>
                    <a:pt x="5766" y="6029"/>
                    <a:pt x="5712" y="5608"/>
                  </a:cubicBezTo>
                  <a:cubicBezTo>
                    <a:pt x="5700" y="5504"/>
                    <a:pt x="5675" y="5400"/>
                    <a:pt x="5609" y="5306"/>
                  </a:cubicBezTo>
                  <a:cubicBezTo>
                    <a:pt x="5766" y="5281"/>
                    <a:pt x="5911" y="5215"/>
                    <a:pt x="6027" y="5111"/>
                  </a:cubicBezTo>
                  <a:cubicBezTo>
                    <a:pt x="6093" y="5045"/>
                    <a:pt x="6146" y="4966"/>
                    <a:pt x="6184" y="4888"/>
                  </a:cubicBezTo>
                  <a:cubicBezTo>
                    <a:pt x="5964" y="5479"/>
                    <a:pt x="6093" y="6067"/>
                    <a:pt x="6514" y="6290"/>
                  </a:cubicBezTo>
                  <a:cubicBezTo>
                    <a:pt x="6606" y="6344"/>
                    <a:pt x="6697" y="6369"/>
                    <a:pt x="6788" y="6369"/>
                  </a:cubicBezTo>
                  <a:lnTo>
                    <a:pt x="6788" y="6473"/>
                  </a:lnTo>
                  <a:cubicBezTo>
                    <a:pt x="6801" y="6671"/>
                    <a:pt x="6879" y="6841"/>
                    <a:pt x="7024" y="6998"/>
                  </a:cubicBezTo>
                  <a:cubicBezTo>
                    <a:pt x="6933" y="7102"/>
                    <a:pt x="6842" y="7234"/>
                    <a:pt x="6763" y="7366"/>
                  </a:cubicBezTo>
                  <a:cubicBezTo>
                    <a:pt x="6565" y="7731"/>
                    <a:pt x="6514" y="8124"/>
                    <a:pt x="6593" y="8451"/>
                  </a:cubicBezTo>
                  <a:cubicBezTo>
                    <a:pt x="6291" y="8086"/>
                    <a:pt x="5885" y="7901"/>
                    <a:pt x="5530" y="8020"/>
                  </a:cubicBezTo>
                  <a:cubicBezTo>
                    <a:pt x="5020" y="8190"/>
                    <a:pt x="4797" y="8898"/>
                    <a:pt x="5033" y="9606"/>
                  </a:cubicBezTo>
                  <a:cubicBezTo>
                    <a:pt x="5269" y="10313"/>
                    <a:pt x="5870" y="10760"/>
                    <a:pt x="6382" y="10590"/>
                  </a:cubicBezTo>
                  <a:cubicBezTo>
                    <a:pt x="6892" y="10417"/>
                    <a:pt x="7115" y="9709"/>
                    <a:pt x="6879" y="9002"/>
                  </a:cubicBezTo>
                  <a:cubicBezTo>
                    <a:pt x="6867" y="8976"/>
                    <a:pt x="6854" y="8951"/>
                    <a:pt x="6854" y="8923"/>
                  </a:cubicBezTo>
                  <a:cubicBezTo>
                    <a:pt x="6892" y="8964"/>
                    <a:pt x="6933" y="8989"/>
                    <a:pt x="6986" y="9017"/>
                  </a:cubicBezTo>
                  <a:cubicBezTo>
                    <a:pt x="7458" y="9278"/>
                    <a:pt x="8125" y="8939"/>
                    <a:pt x="8480" y="8281"/>
                  </a:cubicBezTo>
                  <a:cubicBezTo>
                    <a:pt x="8622" y="8008"/>
                    <a:pt x="8688" y="7718"/>
                    <a:pt x="8688" y="7457"/>
                  </a:cubicBezTo>
                  <a:cubicBezTo>
                    <a:pt x="9487" y="7338"/>
                    <a:pt x="10078" y="6841"/>
                    <a:pt x="10037" y="6278"/>
                  </a:cubicBezTo>
                  <a:cubicBezTo>
                    <a:pt x="10012" y="5661"/>
                    <a:pt x="9304" y="5621"/>
                    <a:pt x="8414" y="5674"/>
                  </a:cubicBezTo>
                  <a:close/>
                  <a:moveTo>
                    <a:pt x="2149" y="4469"/>
                  </a:moveTo>
                  <a:cubicBezTo>
                    <a:pt x="2385" y="3866"/>
                    <a:pt x="2268" y="3249"/>
                    <a:pt x="1847" y="3026"/>
                  </a:cubicBezTo>
                  <a:cubicBezTo>
                    <a:pt x="2045" y="2947"/>
                    <a:pt x="2281" y="2818"/>
                    <a:pt x="2517" y="2686"/>
                  </a:cubicBezTo>
                  <a:cubicBezTo>
                    <a:pt x="2935" y="2450"/>
                    <a:pt x="3316" y="2214"/>
                    <a:pt x="3526" y="1953"/>
                  </a:cubicBezTo>
                  <a:cubicBezTo>
                    <a:pt x="3212" y="2425"/>
                    <a:pt x="3171" y="2963"/>
                    <a:pt x="3473" y="3290"/>
                  </a:cubicBezTo>
                  <a:cubicBezTo>
                    <a:pt x="3589" y="3406"/>
                    <a:pt x="3762" y="3485"/>
                    <a:pt x="3945" y="3513"/>
                  </a:cubicBezTo>
                  <a:cubicBezTo>
                    <a:pt x="3841" y="3891"/>
                    <a:pt x="3983" y="4391"/>
                    <a:pt x="4363" y="4784"/>
                  </a:cubicBezTo>
                  <a:cubicBezTo>
                    <a:pt x="4325" y="4796"/>
                    <a:pt x="4297" y="4796"/>
                    <a:pt x="4259" y="4796"/>
                  </a:cubicBezTo>
                  <a:cubicBezTo>
                    <a:pt x="3945" y="4834"/>
                    <a:pt x="3655" y="4954"/>
                    <a:pt x="3448" y="5111"/>
                  </a:cubicBezTo>
                  <a:cubicBezTo>
                    <a:pt x="3382" y="4834"/>
                    <a:pt x="3237" y="4614"/>
                    <a:pt x="3014" y="4482"/>
                  </a:cubicBezTo>
                  <a:cubicBezTo>
                    <a:pt x="2765" y="4337"/>
                    <a:pt x="2451" y="4337"/>
                    <a:pt x="2149" y="4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8"/>
            <p:cNvSpPr/>
            <p:nvPr/>
          </p:nvSpPr>
          <p:spPr>
            <a:xfrm>
              <a:off x="6526638" y="3679997"/>
              <a:ext cx="222786" cy="127830"/>
            </a:xfrm>
            <a:custGeom>
              <a:avLst/>
              <a:gdLst/>
              <a:ahLst/>
              <a:cxnLst/>
              <a:rect l="l" t="t" r="r" b="b"/>
              <a:pathLst>
                <a:path w="3341" h="1917" extrusionOk="0">
                  <a:moveTo>
                    <a:pt x="1743" y="1863"/>
                  </a:moveTo>
                  <a:cubicBezTo>
                    <a:pt x="2633" y="1797"/>
                    <a:pt x="3341" y="1259"/>
                    <a:pt x="3303" y="642"/>
                  </a:cubicBezTo>
                  <a:cubicBezTo>
                    <a:pt x="3262" y="42"/>
                    <a:pt x="2570" y="1"/>
                    <a:pt x="1664" y="54"/>
                  </a:cubicBezTo>
                  <a:cubicBezTo>
                    <a:pt x="762" y="108"/>
                    <a:pt x="0" y="237"/>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8"/>
            <p:cNvSpPr/>
            <p:nvPr/>
          </p:nvSpPr>
          <p:spPr>
            <a:xfrm>
              <a:off x="7121655" y="3929993"/>
              <a:ext cx="409030" cy="630150"/>
            </a:xfrm>
            <a:custGeom>
              <a:avLst/>
              <a:gdLst/>
              <a:ahLst/>
              <a:cxnLst/>
              <a:rect l="l" t="t" r="r" b="b"/>
              <a:pathLst>
                <a:path w="6134" h="9450" extrusionOk="0">
                  <a:moveTo>
                    <a:pt x="1180" y="1"/>
                  </a:moveTo>
                  <a:cubicBezTo>
                    <a:pt x="1180" y="1"/>
                    <a:pt x="0" y="3593"/>
                    <a:pt x="881" y="6121"/>
                  </a:cubicBezTo>
                  <a:cubicBezTo>
                    <a:pt x="1693" y="8414"/>
                    <a:pt x="4209" y="9292"/>
                    <a:pt x="4668" y="9436"/>
                  </a:cubicBezTo>
                  <a:cubicBezTo>
                    <a:pt x="4718" y="9449"/>
                    <a:pt x="4747" y="9449"/>
                    <a:pt x="4747" y="9449"/>
                  </a:cubicBezTo>
                  <a:cubicBezTo>
                    <a:pt x="4747" y="9449"/>
                    <a:pt x="6134" y="7131"/>
                    <a:pt x="5243" y="4599"/>
                  </a:cubicBezTo>
                  <a:cubicBezTo>
                    <a:pt x="4391" y="2190"/>
                    <a:pt x="1469" y="196"/>
                    <a:pt x="1208" y="13"/>
                  </a:cubicBezTo>
                  <a:cubicBezTo>
                    <a:pt x="1196" y="1"/>
                    <a:pt x="1180" y="1"/>
                    <a:pt x="1180"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8"/>
            <p:cNvSpPr/>
            <p:nvPr/>
          </p:nvSpPr>
          <p:spPr>
            <a:xfrm>
              <a:off x="7202208" y="3930860"/>
              <a:ext cx="328478" cy="629283"/>
            </a:xfrm>
            <a:custGeom>
              <a:avLst/>
              <a:gdLst/>
              <a:ahLst/>
              <a:cxnLst/>
              <a:rect l="l" t="t" r="r" b="b"/>
              <a:pathLst>
                <a:path w="4926" h="9437" extrusionOk="0">
                  <a:moveTo>
                    <a:pt x="0" y="0"/>
                  </a:moveTo>
                  <a:lnTo>
                    <a:pt x="3460" y="9423"/>
                  </a:lnTo>
                  <a:cubicBezTo>
                    <a:pt x="3510" y="9436"/>
                    <a:pt x="3539" y="9436"/>
                    <a:pt x="3539" y="9436"/>
                  </a:cubicBezTo>
                  <a:cubicBezTo>
                    <a:pt x="3539" y="9436"/>
                    <a:pt x="4926" y="7118"/>
                    <a:pt x="4035" y="4586"/>
                  </a:cubicBezTo>
                  <a:cubicBezTo>
                    <a:pt x="3183" y="2177"/>
                    <a:pt x="261" y="183"/>
                    <a:pt x="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8"/>
            <p:cNvSpPr/>
            <p:nvPr/>
          </p:nvSpPr>
          <p:spPr>
            <a:xfrm>
              <a:off x="6640333" y="4151183"/>
              <a:ext cx="187778" cy="130898"/>
            </a:xfrm>
            <a:custGeom>
              <a:avLst/>
              <a:gdLst/>
              <a:ahLst/>
              <a:cxnLst/>
              <a:rect l="l" t="t" r="r" b="b"/>
              <a:pathLst>
                <a:path w="2816" h="1963" extrusionOk="0">
                  <a:moveTo>
                    <a:pt x="1502" y="1"/>
                  </a:moveTo>
                  <a:cubicBezTo>
                    <a:pt x="1434" y="1"/>
                    <a:pt x="1366" y="4"/>
                    <a:pt x="1296" y="11"/>
                  </a:cubicBezTo>
                  <a:cubicBezTo>
                    <a:pt x="550" y="103"/>
                    <a:pt x="0" y="603"/>
                    <a:pt x="63" y="1141"/>
                  </a:cubicBezTo>
                  <a:cubicBezTo>
                    <a:pt x="123" y="1625"/>
                    <a:pt x="656" y="1963"/>
                    <a:pt x="1313" y="1963"/>
                  </a:cubicBezTo>
                  <a:cubicBezTo>
                    <a:pt x="1381" y="1963"/>
                    <a:pt x="1450" y="1959"/>
                    <a:pt x="1519" y="1952"/>
                  </a:cubicBezTo>
                  <a:cubicBezTo>
                    <a:pt x="2265" y="1861"/>
                    <a:pt x="2815" y="1361"/>
                    <a:pt x="2752" y="826"/>
                  </a:cubicBezTo>
                  <a:cubicBezTo>
                    <a:pt x="2692" y="338"/>
                    <a:pt x="2159" y="1"/>
                    <a:pt x="150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8"/>
            <p:cNvSpPr/>
            <p:nvPr/>
          </p:nvSpPr>
          <p:spPr>
            <a:xfrm>
              <a:off x="6649735" y="3911855"/>
              <a:ext cx="180243" cy="155570"/>
            </a:xfrm>
            <a:custGeom>
              <a:avLst/>
              <a:gdLst/>
              <a:ahLst/>
              <a:cxnLst/>
              <a:rect l="l" t="t" r="r" b="b"/>
              <a:pathLst>
                <a:path w="2703" h="2333" extrusionOk="0">
                  <a:moveTo>
                    <a:pt x="1732" y="1"/>
                  </a:moveTo>
                  <a:cubicBezTo>
                    <a:pt x="1394" y="1"/>
                    <a:pt x="1007" y="156"/>
                    <a:pt x="683" y="455"/>
                  </a:cubicBezTo>
                  <a:cubicBezTo>
                    <a:pt x="145" y="968"/>
                    <a:pt x="1" y="1701"/>
                    <a:pt x="369" y="2094"/>
                  </a:cubicBezTo>
                  <a:cubicBezTo>
                    <a:pt x="520" y="2255"/>
                    <a:pt x="732" y="2333"/>
                    <a:pt x="968" y="2333"/>
                  </a:cubicBezTo>
                  <a:cubicBezTo>
                    <a:pt x="1308" y="2333"/>
                    <a:pt x="1695" y="2173"/>
                    <a:pt x="2020" y="1871"/>
                  </a:cubicBezTo>
                  <a:cubicBezTo>
                    <a:pt x="2558" y="1361"/>
                    <a:pt x="2702" y="625"/>
                    <a:pt x="2334" y="232"/>
                  </a:cubicBezTo>
                  <a:cubicBezTo>
                    <a:pt x="2183" y="76"/>
                    <a:pt x="1969" y="1"/>
                    <a:pt x="173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8"/>
            <p:cNvSpPr/>
            <p:nvPr/>
          </p:nvSpPr>
          <p:spPr>
            <a:xfrm>
              <a:off x="6441883" y="4028485"/>
              <a:ext cx="161772" cy="170974"/>
            </a:xfrm>
            <a:custGeom>
              <a:avLst/>
              <a:gdLst/>
              <a:ahLst/>
              <a:cxnLst/>
              <a:rect l="l" t="t" r="r" b="b"/>
              <a:pathLst>
                <a:path w="2426" h="2564" extrusionOk="0">
                  <a:moveTo>
                    <a:pt x="1502" y="1"/>
                  </a:moveTo>
                  <a:cubicBezTo>
                    <a:pt x="1089" y="1"/>
                    <a:pt x="628" y="313"/>
                    <a:pt x="353" y="829"/>
                  </a:cubicBezTo>
                  <a:cubicBezTo>
                    <a:pt x="1" y="1487"/>
                    <a:pt x="104" y="2219"/>
                    <a:pt x="576" y="2480"/>
                  </a:cubicBezTo>
                  <a:cubicBezTo>
                    <a:pt x="683" y="2537"/>
                    <a:pt x="800" y="2563"/>
                    <a:pt x="921" y="2563"/>
                  </a:cubicBezTo>
                  <a:cubicBezTo>
                    <a:pt x="1335" y="2563"/>
                    <a:pt x="1798" y="2251"/>
                    <a:pt x="2070" y="1735"/>
                  </a:cubicBezTo>
                  <a:cubicBezTo>
                    <a:pt x="2426" y="1078"/>
                    <a:pt x="2319" y="345"/>
                    <a:pt x="1847" y="84"/>
                  </a:cubicBezTo>
                  <a:cubicBezTo>
                    <a:pt x="1740" y="28"/>
                    <a:pt x="1623" y="1"/>
                    <a:pt x="150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8"/>
            <p:cNvSpPr/>
            <p:nvPr/>
          </p:nvSpPr>
          <p:spPr>
            <a:xfrm>
              <a:off x="6869991" y="4268746"/>
              <a:ext cx="161772" cy="171041"/>
            </a:xfrm>
            <a:custGeom>
              <a:avLst/>
              <a:gdLst/>
              <a:ahLst/>
              <a:cxnLst/>
              <a:rect l="l" t="t" r="r" b="b"/>
              <a:pathLst>
                <a:path w="2426" h="2565" extrusionOk="0">
                  <a:moveTo>
                    <a:pt x="1503"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49" y="85"/>
                  </a:cubicBezTo>
                  <a:cubicBezTo>
                    <a:pt x="1742" y="28"/>
                    <a:pt x="1625" y="1"/>
                    <a:pt x="150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8"/>
            <p:cNvSpPr/>
            <p:nvPr/>
          </p:nvSpPr>
          <p:spPr>
            <a:xfrm>
              <a:off x="6838516" y="4087033"/>
              <a:ext cx="160905" cy="170507"/>
            </a:xfrm>
            <a:custGeom>
              <a:avLst/>
              <a:gdLst/>
              <a:ahLst/>
              <a:cxnLst/>
              <a:rect l="l" t="t" r="r" b="b"/>
              <a:pathLst>
                <a:path w="2413" h="2557" extrusionOk="0">
                  <a:moveTo>
                    <a:pt x="1504" y="0"/>
                  </a:moveTo>
                  <a:cubicBezTo>
                    <a:pt x="1090" y="0"/>
                    <a:pt x="628" y="310"/>
                    <a:pt x="356" y="816"/>
                  </a:cubicBezTo>
                  <a:cubicBezTo>
                    <a:pt x="0" y="1486"/>
                    <a:pt x="107" y="2219"/>
                    <a:pt x="579" y="2467"/>
                  </a:cubicBezTo>
                  <a:cubicBezTo>
                    <a:pt x="688" y="2528"/>
                    <a:pt x="807" y="2557"/>
                    <a:pt x="930" y="2557"/>
                  </a:cubicBezTo>
                  <a:cubicBezTo>
                    <a:pt x="1342" y="2557"/>
                    <a:pt x="1800" y="2238"/>
                    <a:pt x="2073" y="1735"/>
                  </a:cubicBezTo>
                  <a:cubicBezTo>
                    <a:pt x="2413" y="1080"/>
                    <a:pt x="2321"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8"/>
            <p:cNvSpPr/>
            <p:nvPr/>
          </p:nvSpPr>
          <p:spPr>
            <a:xfrm>
              <a:off x="6532706" y="4419050"/>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8"/>
            <p:cNvSpPr/>
            <p:nvPr/>
          </p:nvSpPr>
          <p:spPr>
            <a:xfrm>
              <a:off x="6377067" y="3515755"/>
              <a:ext cx="148769" cy="180376"/>
            </a:xfrm>
            <a:custGeom>
              <a:avLst/>
              <a:gdLst/>
              <a:ahLst/>
              <a:cxnLst/>
              <a:rect l="l" t="t" r="r" b="b"/>
              <a:pathLst>
                <a:path w="2231" h="2705" extrusionOk="0">
                  <a:moveTo>
                    <a:pt x="1326" y="0"/>
                  </a:moveTo>
                  <a:cubicBezTo>
                    <a:pt x="876" y="0"/>
                    <a:pt x="408" y="443"/>
                    <a:pt x="212" y="1089"/>
                  </a:cubicBezTo>
                  <a:cubicBezTo>
                    <a:pt x="1" y="1822"/>
                    <a:pt x="224" y="2530"/>
                    <a:pt x="724" y="2674"/>
                  </a:cubicBezTo>
                  <a:cubicBezTo>
                    <a:pt x="788" y="2695"/>
                    <a:pt x="852" y="2704"/>
                    <a:pt x="918" y="2704"/>
                  </a:cubicBezTo>
                  <a:cubicBezTo>
                    <a:pt x="1362" y="2704"/>
                    <a:pt x="1824" y="2255"/>
                    <a:pt x="2007" y="1627"/>
                  </a:cubicBezTo>
                  <a:cubicBezTo>
                    <a:pt x="2231" y="891"/>
                    <a:pt x="1995" y="183"/>
                    <a:pt x="1511" y="26"/>
                  </a:cubicBezTo>
                  <a:cubicBezTo>
                    <a:pt x="1450" y="9"/>
                    <a:pt x="1388" y="0"/>
                    <a:pt x="132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8"/>
            <p:cNvSpPr/>
            <p:nvPr/>
          </p:nvSpPr>
          <p:spPr>
            <a:xfrm>
              <a:off x="6423412" y="3531493"/>
              <a:ext cx="50012" cy="138099"/>
            </a:xfrm>
            <a:custGeom>
              <a:avLst/>
              <a:gdLst/>
              <a:ahLst/>
              <a:cxnLst/>
              <a:rect l="l" t="t" r="r" b="b"/>
              <a:pathLst>
                <a:path w="750" h="2071" extrusionOk="0">
                  <a:moveTo>
                    <a:pt x="749" y="13"/>
                  </a:moveTo>
                  <a:cubicBezTo>
                    <a:pt x="749" y="13"/>
                    <a:pt x="709" y="54"/>
                    <a:pt x="658" y="133"/>
                  </a:cubicBezTo>
                  <a:cubicBezTo>
                    <a:pt x="605" y="196"/>
                    <a:pt x="526" y="303"/>
                    <a:pt x="485" y="419"/>
                  </a:cubicBezTo>
                  <a:cubicBezTo>
                    <a:pt x="435" y="551"/>
                    <a:pt x="407" y="696"/>
                    <a:pt x="422" y="841"/>
                  </a:cubicBezTo>
                  <a:cubicBezTo>
                    <a:pt x="422" y="970"/>
                    <a:pt x="473" y="1114"/>
                    <a:pt x="501" y="1246"/>
                  </a:cubicBezTo>
                  <a:cubicBezTo>
                    <a:pt x="539" y="1391"/>
                    <a:pt x="551" y="1548"/>
                    <a:pt x="514" y="1690"/>
                  </a:cubicBezTo>
                  <a:cubicBezTo>
                    <a:pt x="501" y="1756"/>
                    <a:pt x="473" y="1822"/>
                    <a:pt x="435" y="1875"/>
                  </a:cubicBezTo>
                  <a:cubicBezTo>
                    <a:pt x="394" y="1941"/>
                    <a:pt x="356" y="1979"/>
                    <a:pt x="303" y="2004"/>
                  </a:cubicBezTo>
                  <a:cubicBezTo>
                    <a:pt x="212" y="2070"/>
                    <a:pt x="120" y="2070"/>
                    <a:pt x="67" y="2058"/>
                  </a:cubicBezTo>
                  <a:cubicBezTo>
                    <a:pt x="13" y="2033"/>
                    <a:pt x="1" y="2004"/>
                    <a:pt x="1" y="1992"/>
                  </a:cubicBezTo>
                  <a:cubicBezTo>
                    <a:pt x="13" y="1954"/>
                    <a:pt x="108" y="1967"/>
                    <a:pt x="212" y="1875"/>
                  </a:cubicBezTo>
                  <a:cubicBezTo>
                    <a:pt x="265" y="1822"/>
                    <a:pt x="303" y="1756"/>
                    <a:pt x="315" y="1652"/>
                  </a:cubicBezTo>
                  <a:cubicBezTo>
                    <a:pt x="328" y="1561"/>
                    <a:pt x="315" y="1441"/>
                    <a:pt x="290" y="1312"/>
                  </a:cubicBezTo>
                  <a:cubicBezTo>
                    <a:pt x="265" y="1193"/>
                    <a:pt x="224" y="1036"/>
                    <a:pt x="224" y="853"/>
                  </a:cubicBezTo>
                  <a:cubicBezTo>
                    <a:pt x="224" y="668"/>
                    <a:pt x="278" y="498"/>
                    <a:pt x="356" y="353"/>
                  </a:cubicBezTo>
                  <a:cubicBezTo>
                    <a:pt x="435" y="224"/>
                    <a:pt x="539" y="133"/>
                    <a:pt x="605" y="67"/>
                  </a:cubicBezTo>
                  <a:cubicBezTo>
                    <a:pt x="683" y="13"/>
                    <a:pt x="737" y="1"/>
                    <a:pt x="749"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8"/>
            <p:cNvSpPr/>
            <p:nvPr/>
          </p:nvSpPr>
          <p:spPr>
            <a:xfrm>
              <a:off x="6628797" y="4530345"/>
              <a:ext cx="205582" cy="161705"/>
            </a:xfrm>
            <a:custGeom>
              <a:avLst/>
              <a:gdLst/>
              <a:ahLst/>
              <a:cxnLst/>
              <a:rect l="l" t="t" r="r" b="b"/>
              <a:pathLst>
                <a:path w="3083" h="2425" extrusionOk="0">
                  <a:moveTo>
                    <a:pt x="1924" y="0"/>
                  </a:moveTo>
                  <a:cubicBezTo>
                    <a:pt x="1607" y="0"/>
                    <a:pt x="1253" y="109"/>
                    <a:pt x="931" y="330"/>
                  </a:cubicBezTo>
                  <a:cubicBezTo>
                    <a:pt x="277" y="773"/>
                    <a:pt x="0" y="1547"/>
                    <a:pt x="343" y="2031"/>
                  </a:cubicBezTo>
                  <a:cubicBezTo>
                    <a:pt x="521" y="2293"/>
                    <a:pt x="825" y="2425"/>
                    <a:pt x="1170" y="2425"/>
                  </a:cubicBezTo>
                  <a:cubicBezTo>
                    <a:pt x="1484" y="2425"/>
                    <a:pt x="1832" y="2316"/>
                    <a:pt x="2151" y="2097"/>
                  </a:cubicBezTo>
                  <a:cubicBezTo>
                    <a:pt x="2818" y="1638"/>
                    <a:pt x="3082" y="880"/>
                    <a:pt x="2740" y="380"/>
                  </a:cubicBezTo>
                  <a:cubicBezTo>
                    <a:pt x="2569" y="128"/>
                    <a:pt x="2268" y="0"/>
                    <a:pt x="192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8"/>
            <p:cNvSpPr/>
            <p:nvPr/>
          </p:nvSpPr>
          <p:spPr>
            <a:xfrm>
              <a:off x="6669007" y="4560886"/>
              <a:ext cx="130364" cy="95289"/>
            </a:xfrm>
            <a:custGeom>
              <a:avLst/>
              <a:gdLst/>
              <a:ahLst/>
              <a:cxnLst/>
              <a:rect l="l" t="t" r="r" b="b"/>
              <a:pathLst>
                <a:path w="1955" h="1429" extrusionOk="0">
                  <a:moveTo>
                    <a:pt x="1942" y="54"/>
                  </a:moveTo>
                  <a:cubicBezTo>
                    <a:pt x="1942" y="67"/>
                    <a:pt x="1888" y="79"/>
                    <a:pt x="1797" y="92"/>
                  </a:cubicBezTo>
                  <a:cubicBezTo>
                    <a:pt x="1706" y="108"/>
                    <a:pt x="1574" y="145"/>
                    <a:pt x="1457" y="211"/>
                  </a:cubicBezTo>
                  <a:cubicBezTo>
                    <a:pt x="1325" y="277"/>
                    <a:pt x="1206" y="381"/>
                    <a:pt x="1127" y="513"/>
                  </a:cubicBezTo>
                  <a:cubicBezTo>
                    <a:pt x="1036" y="630"/>
                    <a:pt x="985" y="787"/>
                    <a:pt x="932" y="919"/>
                  </a:cubicBezTo>
                  <a:cubicBezTo>
                    <a:pt x="866" y="1064"/>
                    <a:pt x="775" y="1208"/>
                    <a:pt x="655" y="1300"/>
                  </a:cubicBezTo>
                  <a:cubicBezTo>
                    <a:pt x="592" y="1350"/>
                    <a:pt x="539" y="1378"/>
                    <a:pt x="460" y="1403"/>
                  </a:cubicBezTo>
                  <a:cubicBezTo>
                    <a:pt x="394" y="1416"/>
                    <a:pt x="328" y="1429"/>
                    <a:pt x="262" y="1416"/>
                  </a:cubicBezTo>
                  <a:cubicBezTo>
                    <a:pt x="146" y="1403"/>
                    <a:pt x="67" y="1337"/>
                    <a:pt x="26" y="1287"/>
                  </a:cubicBezTo>
                  <a:cubicBezTo>
                    <a:pt x="1" y="1221"/>
                    <a:pt x="1" y="1193"/>
                    <a:pt x="14" y="1180"/>
                  </a:cubicBezTo>
                  <a:cubicBezTo>
                    <a:pt x="54" y="1155"/>
                    <a:pt x="120" y="1246"/>
                    <a:pt x="278" y="1234"/>
                  </a:cubicBezTo>
                  <a:cubicBezTo>
                    <a:pt x="341" y="1221"/>
                    <a:pt x="419" y="1193"/>
                    <a:pt x="498" y="1130"/>
                  </a:cubicBezTo>
                  <a:cubicBezTo>
                    <a:pt x="577" y="1051"/>
                    <a:pt x="643" y="944"/>
                    <a:pt x="709" y="828"/>
                  </a:cubicBezTo>
                  <a:cubicBezTo>
                    <a:pt x="762" y="696"/>
                    <a:pt x="828" y="538"/>
                    <a:pt x="945" y="381"/>
                  </a:cubicBezTo>
                  <a:cubicBezTo>
                    <a:pt x="1064" y="236"/>
                    <a:pt x="1221" y="120"/>
                    <a:pt x="1379" y="67"/>
                  </a:cubicBezTo>
                  <a:cubicBezTo>
                    <a:pt x="1536" y="13"/>
                    <a:pt x="1693" y="1"/>
                    <a:pt x="1784" y="13"/>
                  </a:cubicBezTo>
                  <a:cubicBezTo>
                    <a:pt x="1888" y="29"/>
                    <a:pt x="1954" y="41"/>
                    <a:pt x="194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8"/>
            <p:cNvSpPr/>
            <p:nvPr/>
          </p:nvSpPr>
          <p:spPr>
            <a:xfrm>
              <a:off x="6293179" y="3842505"/>
              <a:ext cx="154837" cy="187244"/>
            </a:xfrm>
            <a:custGeom>
              <a:avLst/>
              <a:gdLst/>
              <a:ahLst/>
              <a:cxnLst/>
              <a:rect l="l" t="t" r="r" b="b"/>
              <a:pathLst>
                <a:path w="2322" h="2808" extrusionOk="0">
                  <a:moveTo>
                    <a:pt x="1454" y="1"/>
                  </a:moveTo>
                  <a:cubicBezTo>
                    <a:pt x="1015" y="1"/>
                    <a:pt x="524" y="430"/>
                    <a:pt x="278" y="1077"/>
                  </a:cubicBezTo>
                  <a:cubicBezTo>
                    <a:pt x="1" y="1822"/>
                    <a:pt x="158" y="2583"/>
                    <a:pt x="646" y="2766"/>
                  </a:cubicBezTo>
                  <a:cubicBezTo>
                    <a:pt x="718" y="2794"/>
                    <a:pt x="794" y="2807"/>
                    <a:pt x="871" y="2807"/>
                  </a:cubicBezTo>
                  <a:cubicBezTo>
                    <a:pt x="1307" y="2807"/>
                    <a:pt x="1789" y="2378"/>
                    <a:pt x="2033" y="1731"/>
                  </a:cubicBezTo>
                  <a:cubicBezTo>
                    <a:pt x="2322" y="986"/>
                    <a:pt x="2165" y="225"/>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6329054" y="3846972"/>
              <a:ext cx="76218" cy="166973"/>
            </a:xfrm>
            <a:custGeom>
              <a:avLst/>
              <a:gdLst/>
              <a:ahLst/>
              <a:cxnLst/>
              <a:rect l="l" t="t" r="r" b="b"/>
              <a:pathLst>
                <a:path w="1143" h="2504" extrusionOk="0">
                  <a:moveTo>
                    <a:pt x="199" y="2491"/>
                  </a:moveTo>
                  <a:cubicBezTo>
                    <a:pt x="199" y="2504"/>
                    <a:pt x="145" y="2450"/>
                    <a:pt x="92" y="2347"/>
                  </a:cubicBezTo>
                  <a:cubicBezTo>
                    <a:pt x="41" y="2243"/>
                    <a:pt x="1" y="2086"/>
                    <a:pt x="13" y="1900"/>
                  </a:cubicBezTo>
                  <a:cubicBezTo>
                    <a:pt x="13" y="1809"/>
                    <a:pt x="41" y="1705"/>
                    <a:pt x="79" y="1614"/>
                  </a:cubicBezTo>
                  <a:cubicBezTo>
                    <a:pt x="92" y="1560"/>
                    <a:pt x="120" y="1507"/>
                    <a:pt x="170" y="1457"/>
                  </a:cubicBezTo>
                  <a:cubicBezTo>
                    <a:pt x="224" y="1403"/>
                    <a:pt x="277" y="1378"/>
                    <a:pt x="315" y="1362"/>
                  </a:cubicBezTo>
                  <a:cubicBezTo>
                    <a:pt x="369" y="1337"/>
                    <a:pt x="406" y="1324"/>
                    <a:pt x="447" y="1299"/>
                  </a:cubicBezTo>
                  <a:cubicBezTo>
                    <a:pt x="472" y="1271"/>
                    <a:pt x="513" y="1258"/>
                    <a:pt x="538" y="1233"/>
                  </a:cubicBezTo>
                  <a:cubicBezTo>
                    <a:pt x="604" y="1180"/>
                    <a:pt x="658" y="1126"/>
                    <a:pt x="708" y="1063"/>
                  </a:cubicBezTo>
                  <a:cubicBezTo>
                    <a:pt x="894" y="827"/>
                    <a:pt x="932" y="551"/>
                    <a:pt x="919" y="356"/>
                  </a:cubicBezTo>
                  <a:cubicBezTo>
                    <a:pt x="906" y="158"/>
                    <a:pt x="853" y="41"/>
                    <a:pt x="894" y="13"/>
                  </a:cubicBezTo>
                  <a:cubicBezTo>
                    <a:pt x="906" y="0"/>
                    <a:pt x="932" y="25"/>
                    <a:pt x="972" y="79"/>
                  </a:cubicBezTo>
                  <a:cubicBezTo>
                    <a:pt x="1010" y="120"/>
                    <a:pt x="1064" y="211"/>
                    <a:pt x="1089" y="315"/>
                  </a:cubicBezTo>
                  <a:cubicBezTo>
                    <a:pt x="1130" y="434"/>
                    <a:pt x="1142" y="576"/>
                    <a:pt x="1114" y="733"/>
                  </a:cubicBezTo>
                  <a:cubicBezTo>
                    <a:pt x="1089" y="890"/>
                    <a:pt x="1023" y="1063"/>
                    <a:pt x="906" y="1221"/>
                  </a:cubicBezTo>
                  <a:cubicBezTo>
                    <a:pt x="840" y="1284"/>
                    <a:pt x="774" y="1362"/>
                    <a:pt x="683" y="1416"/>
                  </a:cubicBezTo>
                  <a:cubicBezTo>
                    <a:pt x="642" y="1441"/>
                    <a:pt x="604" y="1482"/>
                    <a:pt x="551" y="1494"/>
                  </a:cubicBezTo>
                  <a:cubicBezTo>
                    <a:pt x="513" y="1519"/>
                    <a:pt x="447" y="1548"/>
                    <a:pt x="406" y="1560"/>
                  </a:cubicBezTo>
                  <a:cubicBezTo>
                    <a:pt x="369" y="1573"/>
                    <a:pt x="343" y="1585"/>
                    <a:pt x="315" y="1598"/>
                  </a:cubicBezTo>
                  <a:cubicBezTo>
                    <a:pt x="290" y="1626"/>
                    <a:pt x="277" y="1652"/>
                    <a:pt x="249" y="1692"/>
                  </a:cubicBezTo>
                  <a:cubicBezTo>
                    <a:pt x="211" y="1755"/>
                    <a:pt x="186" y="1834"/>
                    <a:pt x="170" y="1913"/>
                  </a:cubicBezTo>
                  <a:cubicBezTo>
                    <a:pt x="133" y="2070"/>
                    <a:pt x="145" y="2215"/>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6222494" y="3658858"/>
              <a:ext cx="145234" cy="145501"/>
            </a:xfrm>
            <a:custGeom>
              <a:avLst/>
              <a:gdLst/>
              <a:ahLst/>
              <a:cxnLst/>
              <a:rect l="l" t="t" r="r" b="b"/>
              <a:pathLst>
                <a:path w="2178" h="2182" extrusionOk="0">
                  <a:moveTo>
                    <a:pt x="818" y="1"/>
                  </a:moveTo>
                  <a:cubicBezTo>
                    <a:pt x="674" y="1"/>
                    <a:pt x="536" y="40"/>
                    <a:pt x="419" y="123"/>
                  </a:cubicBezTo>
                  <a:cubicBezTo>
                    <a:pt x="26" y="396"/>
                    <a:pt x="1" y="1054"/>
                    <a:pt x="381" y="1588"/>
                  </a:cubicBezTo>
                  <a:cubicBezTo>
                    <a:pt x="637" y="1966"/>
                    <a:pt x="1017" y="2182"/>
                    <a:pt x="1357" y="2182"/>
                  </a:cubicBezTo>
                  <a:cubicBezTo>
                    <a:pt x="1501" y="2182"/>
                    <a:pt x="1638" y="2143"/>
                    <a:pt x="1756" y="2060"/>
                  </a:cubicBezTo>
                  <a:cubicBezTo>
                    <a:pt x="2149" y="1787"/>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a:off x="6253102" y="3673929"/>
              <a:ext cx="92622" cy="105758"/>
            </a:xfrm>
            <a:custGeom>
              <a:avLst/>
              <a:gdLst/>
              <a:ahLst/>
              <a:cxnLst/>
              <a:rect l="l" t="t" r="r" b="b"/>
              <a:pathLst>
                <a:path w="1389" h="1586" extrusionOk="0">
                  <a:moveTo>
                    <a:pt x="117" y="0"/>
                  </a:moveTo>
                  <a:cubicBezTo>
                    <a:pt x="130" y="0"/>
                    <a:pt x="130" y="54"/>
                    <a:pt x="130" y="145"/>
                  </a:cubicBezTo>
                  <a:cubicBezTo>
                    <a:pt x="130" y="224"/>
                    <a:pt x="130" y="340"/>
                    <a:pt x="171" y="460"/>
                  </a:cubicBezTo>
                  <a:cubicBezTo>
                    <a:pt x="209" y="576"/>
                    <a:pt x="303" y="683"/>
                    <a:pt x="407" y="733"/>
                  </a:cubicBezTo>
                  <a:cubicBezTo>
                    <a:pt x="444" y="762"/>
                    <a:pt x="498" y="762"/>
                    <a:pt x="577" y="774"/>
                  </a:cubicBezTo>
                  <a:cubicBezTo>
                    <a:pt x="643" y="774"/>
                    <a:pt x="721" y="774"/>
                    <a:pt x="800" y="799"/>
                  </a:cubicBezTo>
                  <a:cubicBezTo>
                    <a:pt x="945" y="828"/>
                    <a:pt x="1074" y="906"/>
                    <a:pt x="1168" y="985"/>
                  </a:cubicBezTo>
                  <a:cubicBezTo>
                    <a:pt x="1218" y="1035"/>
                    <a:pt x="1259" y="1076"/>
                    <a:pt x="1297" y="1126"/>
                  </a:cubicBezTo>
                  <a:cubicBezTo>
                    <a:pt x="1325" y="1180"/>
                    <a:pt x="1350" y="1233"/>
                    <a:pt x="1363" y="1284"/>
                  </a:cubicBezTo>
                  <a:cubicBezTo>
                    <a:pt x="1388" y="1391"/>
                    <a:pt x="1375" y="1482"/>
                    <a:pt x="1338" y="1535"/>
                  </a:cubicBezTo>
                  <a:cubicBezTo>
                    <a:pt x="1297" y="1586"/>
                    <a:pt x="1259" y="1586"/>
                    <a:pt x="1247" y="1573"/>
                  </a:cubicBezTo>
                  <a:cubicBezTo>
                    <a:pt x="1231" y="1561"/>
                    <a:pt x="1231" y="1535"/>
                    <a:pt x="1231" y="1494"/>
                  </a:cubicBezTo>
                  <a:cubicBezTo>
                    <a:pt x="1231" y="1457"/>
                    <a:pt x="1231" y="1416"/>
                    <a:pt x="1193" y="1350"/>
                  </a:cubicBezTo>
                  <a:cubicBezTo>
                    <a:pt x="1168" y="1299"/>
                    <a:pt x="1114" y="1233"/>
                    <a:pt x="1023" y="1167"/>
                  </a:cubicBezTo>
                  <a:cubicBezTo>
                    <a:pt x="945" y="1114"/>
                    <a:pt x="853" y="1064"/>
                    <a:pt x="734" y="1035"/>
                  </a:cubicBezTo>
                  <a:cubicBezTo>
                    <a:pt x="680" y="1023"/>
                    <a:pt x="630" y="1010"/>
                    <a:pt x="551" y="1010"/>
                  </a:cubicBezTo>
                  <a:cubicBezTo>
                    <a:pt x="523" y="998"/>
                    <a:pt x="473" y="998"/>
                    <a:pt x="432" y="985"/>
                  </a:cubicBezTo>
                  <a:cubicBezTo>
                    <a:pt x="394" y="969"/>
                    <a:pt x="341" y="957"/>
                    <a:pt x="303" y="931"/>
                  </a:cubicBezTo>
                  <a:cubicBezTo>
                    <a:pt x="130" y="828"/>
                    <a:pt x="39" y="655"/>
                    <a:pt x="26" y="497"/>
                  </a:cubicBezTo>
                  <a:cubicBezTo>
                    <a:pt x="1" y="340"/>
                    <a:pt x="26" y="211"/>
                    <a:pt x="51" y="133"/>
                  </a:cubicBezTo>
                  <a:cubicBezTo>
                    <a:pt x="80" y="41"/>
                    <a:pt x="105" y="0"/>
                    <a:pt x="11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a:off x="6892797" y="4209397"/>
              <a:ext cx="221986" cy="121962"/>
            </a:xfrm>
            <a:custGeom>
              <a:avLst/>
              <a:gdLst/>
              <a:ahLst/>
              <a:cxnLst/>
              <a:rect l="l" t="t" r="r" b="b"/>
              <a:pathLst>
                <a:path w="3329" h="1829" extrusionOk="0">
                  <a:moveTo>
                    <a:pt x="2135" y="0"/>
                  </a:moveTo>
                  <a:cubicBezTo>
                    <a:pt x="1984" y="0"/>
                    <a:pt x="1822" y="7"/>
                    <a:pt x="1652" y="16"/>
                  </a:cubicBezTo>
                  <a:cubicBezTo>
                    <a:pt x="759" y="82"/>
                    <a:pt x="1" y="202"/>
                    <a:pt x="39" y="818"/>
                  </a:cubicBezTo>
                  <a:cubicBezTo>
                    <a:pt x="77" y="1398"/>
                    <a:pt x="757" y="1829"/>
                    <a:pt x="1586" y="1829"/>
                  </a:cubicBezTo>
                  <a:cubicBezTo>
                    <a:pt x="1634" y="1829"/>
                    <a:pt x="1682" y="1827"/>
                    <a:pt x="1731" y="1824"/>
                  </a:cubicBezTo>
                  <a:cubicBezTo>
                    <a:pt x="2633" y="1774"/>
                    <a:pt x="3329" y="1236"/>
                    <a:pt x="3291" y="620"/>
                  </a:cubicBezTo>
                  <a:cubicBezTo>
                    <a:pt x="3258" y="119"/>
                    <a:pt x="2793"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8"/>
            <p:cNvSpPr/>
            <p:nvPr/>
          </p:nvSpPr>
          <p:spPr>
            <a:xfrm>
              <a:off x="6911068" y="4234937"/>
              <a:ext cx="178376" cy="29874"/>
            </a:xfrm>
            <a:custGeom>
              <a:avLst/>
              <a:gdLst/>
              <a:ahLst/>
              <a:cxnLst/>
              <a:rect l="l" t="t" r="r" b="b"/>
              <a:pathLst>
                <a:path w="2675" h="448" extrusionOk="0">
                  <a:moveTo>
                    <a:pt x="13" y="146"/>
                  </a:moveTo>
                  <a:cubicBezTo>
                    <a:pt x="13" y="146"/>
                    <a:pt x="79" y="171"/>
                    <a:pt x="170" y="183"/>
                  </a:cubicBezTo>
                  <a:cubicBezTo>
                    <a:pt x="265" y="212"/>
                    <a:pt x="394" y="224"/>
                    <a:pt x="564" y="224"/>
                  </a:cubicBezTo>
                  <a:cubicBezTo>
                    <a:pt x="878" y="224"/>
                    <a:pt x="1271" y="199"/>
                    <a:pt x="1561" y="158"/>
                  </a:cubicBezTo>
                  <a:cubicBezTo>
                    <a:pt x="2164" y="92"/>
                    <a:pt x="2649" y="1"/>
                    <a:pt x="2661" y="67"/>
                  </a:cubicBezTo>
                  <a:cubicBezTo>
                    <a:pt x="2674" y="105"/>
                    <a:pt x="2570" y="171"/>
                    <a:pt x="2372" y="237"/>
                  </a:cubicBezTo>
                  <a:cubicBezTo>
                    <a:pt x="2190" y="303"/>
                    <a:pt x="1916" y="369"/>
                    <a:pt x="1586" y="407"/>
                  </a:cubicBezTo>
                  <a:cubicBezTo>
                    <a:pt x="1287" y="448"/>
                    <a:pt x="878" y="435"/>
                    <a:pt x="551" y="382"/>
                  </a:cubicBezTo>
                  <a:cubicBezTo>
                    <a:pt x="381" y="356"/>
                    <a:pt x="236" y="315"/>
                    <a:pt x="145" y="262"/>
                  </a:cubicBezTo>
                  <a:cubicBezTo>
                    <a:pt x="41" y="212"/>
                    <a:pt x="1" y="158"/>
                    <a:pt x="13" y="14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8"/>
            <p:cNvSpPr/>
            <p:nvPr/>
          </p:nvSpPr>
          <p:spPr>
            <a:xfrm>
              <a:off x="6762564" y="4364503"/>
              <a:ext cx="153837" cy="176242"/>
            </a:xfrm>
            <a:custGeom>
              <a:avLst/>
              <a:gdLst/>
              <a:ahLst/>
              <a:cxnLst/>
              <a:rect l="l" t="t" r="r" b="b"/>
              <a:pathLst>
                <a:path w="2307" h="2643" extrusionOk="0">
                  <a:moveTo>
                    <a:pt x="959" y="0"/>
                  </a:moveTo>
                  <a:cubicBezTo>
                    <a:pt x="883" y="0"/>
                    <a:pt x="807" y="12"/>
                    <a:pt x="734" y="36"/>
                  </a:cubicBezTo>
                  <a:cubicBezTo>
                    <a:pt x="224" y="206"/>
                    <a:pt x="1" y="914"/>
                    <a:pt x="237" y="1637"/>
                  </a:cubicBezTo>
                  <a:cubicBezTo>
                    <a:pt x="438" y="2241"/>
                    <a:pt x="907" y="2643"/>
                    <a:pt x="1356" y="2643"/>
                  </a:cubicBezTo>
                  <a:cubicBezTo>
                    <a:pt x="1434" y="2643"/>
                    <a:pt x="1511" y="2631"/>
                    <a:pt x="1586" y="2606"/>
                  </a:cubicBezTo>
                  <a:cubicBezTo>
                    <a:pt x="2083" y="2436"/>
                    <a:pt x="2306" y="1728"/>
                    <a:pt x="2083" y="1021"/>
                  </a:cubicBezTo>
                  <a:cubicBezTo>
                    <a:pt x="1881" y="415"/>
                    <a:pt x="1411" y="0"/>
                    <a:pt x="95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8"/>
            <p:cNvSpPr/>
            <p:nvPr/>
          </p:nvSpPr>
          <p:spPr>
            <a:xfrm>
              <a:off x="6427813" y="3715672"/>
              <a:ext cx="221986" cy="121962"/>
            </a:xfrm>
            <a:custGeom>
              <a:avLst/>
              <a:gdLst/>
              <a:ahLst/>
              <a:cxnLst/>
              <a:rect l="l" t="t" r="r" b="b"/>
              <a:pathLst>
                <a:path w="3329" h="1829" extrusionOk="0">
                  <a:moveTo>
                    <a:pt x="2145" y="0"/>
                  </a:moveTo>
                  <a:cubicBezTo>
                    <a:pt x="1993" y="0"/>
                    <a:pt x="1832" y="7"/>
                    <a:pt x="1665" y="16"/>
                  </a:cubicBezTo>
                  <a:cubicBezTo>
                    <a:pt x="762" y="82"/>
                    <a:pt x="1" y="202"/>
                    <a:pt x="42" y="815"/>
                  </a:cubicBezTo>
                  <a:cubicBezTo>
                    <a:pt x="78" y="1398"/>
                    <a:pt x="760" y="1829"/>
                    <a:pt x="1587" y="1829"/>
                  </a:cubicBezTo>
                  <a:cubicBezTo>
                    <a:pt x="1634" y="1829"/>
                    <a:pt x="1682" y="1828"/>
                    <a:pt x="1731" y="1825"/>
                  </a:cubicBezTo>
                  <a:cubicBezTo>
                    <a:pt x="2637" y="1774"/>
                    <a:pt x="3329" y="1236"/>
                    <a:pt x="3303" y="620"/>
                  </a:cubicBezTo>
                  <a:cubicBezTo>
                    <a:pt x="3273" y="119"/>
                    <a:pt x="2800" y="0"/>
                    <a:pt x="214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8"/>
            <p:cNvSpPr/>
            <p:nvPr/>
          </p:nvSpPr>
          <p:spPr>
            <a:xfrm>
              <a:off x="6446284" y="3741279"/>
              <a:ext cx="179176" cy="29807"/>
            </a:xfrm>
            <a:custGeom>
              <a:avLst/>
              <a:gdLst/>
              <a:ahLst/>
              <a:cxnLst/>
              <a:rect l="l" t="t" r="r" b="b"/>
              <a:pathLst>
                <a:path w="2687" h="447" extrusionOk="0">
                  <a:moveTo>
                    <a:pt x="13" y="145"/>
                  </a:moveTo>
                  <a:cubicBezTo>
                    <a:pt x="26" y="145"/>
                    <a:pt x="79" y="170"/>
                    <a:pt x="171" y="183"/>
                  </a:cubicBezTo>
                  <a:cubicBezTo>
                    <a:pt x="262" y="211"/>
                    <a:pt x="406" y="223"/>
                    <a:pt x="564" y="223"/>
                  </a:cubicBezTo>
                  <a:cubicBezTo>
                    <a:pt x="878" y="223"/>
                    <a:pt x="1271" y="195"/>
                    <a:pt x="1558" y="157"/>
                  </a:cubicBezTo>
                  <a:cubicBezTo>
                    <a:pt x="2162" y="91"/>
                    <a:pt x="2646" y="0"/>
                    <a:pt x="2674" y="66"/>
                  </a:cubicBezTo>
                  <a:cubicBezTo>
                    <a:pt x="2687" y="104"/>
                    <a:pt x="2567" y="170"/>
                    <a:pt x="2385" y="236"/>
                  </a:cubicBezTo>
                  <a:cubicBezTo>
                    <a:pt x="2187" y="302"/>
                    <a:pt x="1913" y="368"/>
                    <a:pt x="1599" y="406"/>
                  </a:cubicBezTo>
                  <a:cubicBezTo>
                    <a:pt x="1284" y="447"/>
                    <a:pt x="878" y="431"/>
                    <a:pt x="551" y="381"/>
                  </a:cubicBezTo>
                  <a:cubicBezTo>
                    <a:pt x="394" y="352"/>
                    <a:pt x="237" y="315"/>
                    <a:pt x="142" y="261"/>
                  </a:cubicBezTo>
                  <a:cubicBezTo>
                    <a:pt x="51" y="211"/>
                    <a:pt x="1" y="157"/>
                    <a:pt x="13" y="14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8"/>
            <p:cNvSpPr/>
            <p:nvPr/>
          </p:nvSpPr>
          <p:spPr>
            <a:xfrm>
              <a:off x="6506499" y="4124042"/>
              <a:ext cx="178309" cy="183510"/>
            </a:xfrm>
            <a:custGeom>
              <a:avLst/>
              <a:gdLst/>
              <a:ahLst/>
              <a:cxnLst/>
              <a:rect l="l" t="t" r="r" b="b"/>
              <a:pathLst>
                <a:path w="2674" h="2752" extrusionOk="0">
                  <a:moveTo>
                    <a:pt x="1648" y="0"/>
                  </a:moveTo>
                  <a:cubicBezTo>
                    <a:pt x="1202" y="0"/>
                    <a:pt x="703" y="315"/>
                    <a:pt x="406" y="840"/>
                  </a:cubicBezTo>
                  <a:cubicBezTo>
                    <a:pt x="0" y="1548"/>
                    <a:pt x="104" y="2346"/>
                    <a:pt x="617" y="2648"/>
                  </a:cubicBezTo>
                  <a:cubicBezTo>
                    <a:pt x="742" y="2719"/>
                    <a:pt x="881" y="2752"/>
                    <a:pt x="1026" y="2752"/>
                  </a:cubicBezTo>
                  <a:cubicBezTo>
                    <a:pt x="1472" y="2752"/>
                    <a:pt x="1971"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8"/>
            <p:cNvSpPr/>
            <p:nvPr/>
          </p:nvSpPr>
          <p:spPr>
            <a:xfrm>
              <a:off x="6555378" y="4153783"/>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59" y="1520"/>
                    <a:pt x="526" y="1375"/>
                    <a:pt x="551" y="1231"/>
                  </a:cubicBezTo>
                  <a:cubicBezTo>
                    <a:pt x="566" y="1086"/>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5" y="51"/>
                  </a:cubicBezTo>
                  <a:cubicBezTo>
                    <a:pt x="1246" y="92"/>
                    <a:pt x="1258" y="130"/>
                    <a:pt x="1246" y="142"/>
                  </a:cubicBezTo>
                  <a:cubicBezTo>
                    <a:pt x="1233" y="171"/>
                    <a:pt x="1129" y="130"/>
                    <a:pt x="997" y="208"/>
                  </a:cubicBezTo>
                  <a:cubicBezTo>
                    <a:pt x="931" y="249"/>
                    <a:pt x="865" y="300"/>
                    <a:pt x="840" y="406"/>
                  </a:cubicBezTo>
                  <a:cubicBezTo>
                    <a:pt x="802" y="498"/>
                    <a:pt x="787" y="630"/>
                    <a:pt x="787" y="759"/>
                  </a:cubicBezTo>
                  <a:cubicBezTo>
                    <a:pt x="787" y="903"/>
                    <a:pt x="802" y="1073"/>
                    <a:pt x="761" y="1271"/>
                  </a:cubicBezTo>
                  <a:cubicBezTo>
                    <a:pt x="724" y="1454"/>
                    <a:pt x="617" y="1624"/>
                    <a:pt x="500" y="1743"/>
                  </a:cubicBezTo>
                  <a:cubicBezTo>
                    <a:pt x="393" y="1860"/>
                    <a:pt x="264" y="1938"/>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8"/>
            <p:cNvSpPr/>
            <p:nvPr/>
          </p:nvSpPr>
          <p:spPr>
            <a:xfrm>
              <a:off x="6734690" y="3844772"/>
              <a:ext cx="181710" cy="176642"/>
            </a:xfrm>
            <a:custGeom>
              <a:avLst/>
              <a:gdLst/>
              <a:ahLst/>
              <a:cxnLst/>
              <a:rect l="l" t="t" r="r" b="b"/>
              <a:pathLst>
                <a:path w="2725" h="2649" extrusionOk="0">
                  <a:moveTo>
                    <a:pt x="1001" y="0"/>
                  </a:moveTo>
                  <a:cubicBezTo>
                    <a:pt x="800" y="0"/>
                    <a:pt x="611" y="57"/>
                    <a:pt x="456" y="178"/>
                  </a:cubicBezTo>
                  <a:cubicBezTo>
                    <a:pt x="0" y="546"/>
                    <a:pt x="13" y="1345"/>
                    <a:pt x="510" y="1986"/>
                  </a:cubicBezTo>
                  <a:cubicBezTo>
                    <a:pt x="844" y="2409"/>
                    <a:pt x="1303" y="2649"/>
                    <a:pt x="1711" y="2649"/>
                  </a:cubicBezTo>
                  <a:cubicBezTo>
                    <a:pt x="1910" y="2649"/>
                    <a:pt x="2098" y="2592"/>
                    <a:pt x="2252" y="2471"/>
                  </a:cubicBezTo>
                  <a:cubicBezTo>
                    <a:pt x="2724" y="2103"/>
                    <a:pt x="2699" y="1304"/>
                    <a:pt x="2202" y="662"/>
                  </a:cubicBezTo>
                  <a:cubicBezTo>
                    <a:pt x="1875" y="240"/>
                    <a:pt x="1412" y="0"/>
                    <a:pt x="100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8"/>
            <p:cNvSpPr/>
            <p:nvPr/>
          </p:nvSpPr>
          <p:spPr>
            <a:xfrm>
              <a:off x="6778301" y="3872312"/>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205" y="1272"/>
                    <a:pt x="1089" y="1155"/>
                    <a:pt x="957" y="1077"/>
                  </a:cubicBezTo>
                  <a:cubicBezTo>
                    <a:pt x="825" y="1010"/>
                    <a:pt x="667" y="970"/>
                    <a:pt x="538" y="904"/>
                  </a:cubicBezTo>
                  <a:cubicBezTo>
                    <a:pt x="394" y="853"/>
                    <a:pt x="249" y="775"/>
                    <a:pt x="145" y="668"/>
                  </a:cubicBezTo>
                  <a:cubicBezTo>
                    <a:pt x="92" y="605"/>
                    <a:pt x="54" y="539"/>
                    <a:pt x="26" y="473"/>
                  </a:cubicBezTo>
                  <a:cubicBezTo>
                    <a:pt x="1" y="407"/>
                    <a:pt x="1" y="341"/>
                    <a:pt x="1" y="275"/>
                  </a:cubicBezTo>
                  <a:cubicBezTo>
                    <a:pt x="13" y="158"/>
                    <a:pt x="67" y="79"/>
                    <a:pt x="117" y="39"/>
                  </a:cubicBezTo>
                  <a:cubicBezTo>
                    <a:pt x="170" y="1"/>
                    <a:pt x="211" y="1"/>
                    <a:pt x="224" y="13"/>
                  </a:cubicBezTo>
                  <a:cubicBezTo>
                    <a:pt x="249" y="54"/>
                    <a:pt x="170" y="117"/>
                    <a:pt x="183" y="275"/>
                  </a:cubicBezTo>
                  <a:cubicBezTo>
                    <a:pt x="196" y="353"/>
                    <a:pt x="224" y="419"/>
                    <a:pt x="303" y="498"/>
                  </a:cubicBezTo>
                  <a:cubicBezTo>
                    <a:pt x="381" y="564"/>
                    <a:pt x="485" y="630"/>
                    <a:pt x="617" y="683"/>
                  </a:cubicBezTo>
                  <a:cubicBezTo>
                    <a:pt x="746" y="734"/>
                    <a:pt x="919" y="787"/>
                    <a:pt x="1076" y="891"/>
                  </a:cubicBezTo>
                  <a:cubicBezTo>
                    <a:pt x="1234" y="1010"/>
                    <a:pt x="1350" y="1155"/>
                    <a:pt x="1416" y="1312"/>
                  </a:cubicBezTo>
                  <a:cubicBezTo>
                    <a:pt x="1482" y="1470"/>
                    <a:pt x="1495" y="1611"/>
                    <a:pt x="1495" y="1718"/>
                  </a:cubicBezTo>
                  <a:cubicBezTo>
                    <a:pt x="1495" y="1822"/>
                    <a:pt x="1469"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8"/>
            <p:cNvSpPr/>
            <p:nvPr/>
          </p:nvSpPr>
          <p:spPr>
            <a:xfrm>
              <a:off x="6604457" y="4272480"/>
              <a:ext cx="229921" cy="157037"/>
            </a:xfrm>
            <a:custGeom>
              <a:avLst/>
              <a:gdLst/>
              <a:ahLst/>
              <a:cxnLst/>
              <a:rect l="l" t="t" r="r" b="b"/>
              <a:pathLst>
                <a:path w="3448" h="2355" extrusionOk="0">
                  <a:moveTo>
                    <a:pt x="2208" y="0"/>
                  </a:moveTo>
                  <a:cubicBezTo>
                    <a:pt x="1885" y="0"/>
                    <a:pt x="1523"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5" y="460"/>
                  </a:cubicBezTo>
                  <a:cubicBezTo>
                    <a:pt x="2976" y="157"/>
                    <a:pt x="2623" y="0"/>
                    <a:pt x="22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8"/>
            <p:cNvSpPr/>
            <p:nvPr/>
          </p:nvSpPr>
          <p:spPr>
            <a:xfrm>
              <a:off x="6648935" y="4324093"/>
              <a:ext cx="158171" cy="89221"/>
            </a:xfrm>
            <a:custGeom>
              <a:avLst/>
              <a:gdLst/>
              <a:ahLst/>
              <a:cxnLst/>
              <a:rect l="l" t="t" r="r" b="b"/>
              <a:pathLst>
                <a:path w="2372" h="1338" extrusionOk="0">
                  <a:moveTo>
                    <a:pt x="2372" y="42"/>
                  </a:moveTo>
                  <a:cubicBezTo>
                    <a:pt x="2372" y="54"/>
                    <a:pt x="2309" y="54"/>
                    <a:pt x="2214" y="79"/>
                  </a:cubicBezTo>
                  <a:cubicBezTo>
                    <a:pt x="2123" y="104"/>
                    <a:pt x="1994" y="145"/>
                    <a:pt x="1849" y="224"/>
                  </a:cubicBezTo>
                  <a:cubicBezTo>
                    <a:pt x="1560" y="356"/>
                    <a:pt x="1220" y="551"/>
                    <a:pt x="972" y="708"/>
                  </a:cubicBezTo>
                  <a:cubicBezTo>
                    <a:pt x="459" y="1048"/>
                    <a:pt x="79" y="1337"/>
                    <a:pt x="28" y="1284"/>
                  </a:cubicBezTo>
                  <a:cubicBezTo>
                    <a:pt x="0" y="1246"/>
                    <a:pt x="66" y="1142"/>
                    <a:pt x="211" y="998"/>
                  </a:cubicBezTo>
                  <a:cubicBezTo>
                    <a:pt x="355" y="853"/>
                    <a:pt x="563" y="683"/>
                    <a:pt x="840" y="513"/>
                  </a:cubicBezTo>
                  <a:cubicBezTo>
                    <a:pt x="1101" y="340"/>
                    <a:pt x="1481" y="170"/>
                    <a:pt x="1796" y="79"/>
                  </a:cubicBezTo>
                  <a:cubicBezTo>
                    <a:pt x="1941" y="26"/>
                    <a:pt x="2098" y="1"/>
                    <a:pt x="2202" y="1"/>
                  </a:cubicBezTo>
                  <a:cubicBezTo>
                    <a:pt x="2321" y="1"/>
                    <a:pt x="2372" y="42"/>
                    <a:pt x="2372" y="4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8"/>
            <p:cNvSpPr/>
            <p:nvPr/>
          </p:nvSpPr>
          <p:spPr>
            <a:xfrm>
              <a:off x="6692746" y="4029819"/>
              <a:ext cx="177309" cy="157637"/>
            </a:xfrm>
            <a:custGeom>
              <a:avLst/>
              <a:gdLst/>
              <a:ahLst/>
              <a:cxnLst/>
              <a:rect l="l" t="t" r="r" b="b"/>
              <a:pathLst>
                <a:path w="2659" h="2364" extrusionOk="0">
                  <a:moveTo>
                    <a:pt x="948" y="0"/>
                  </a:moveTo>
                  <a:cubicBezTo>
                    <a:pt x="728" y="0"/>
                    <a:pt x="528" y="68"/>
                    <a:pt x="378" y="209"/>
                  </a:cubicBezTo>
                  <a:cubicBezTo>
                    <a:pt x="0" y="586"/>
                    <a:pt x="117" y="1322"/>
                    <a:pt x="629" y="1860"/>
                  </a:cubicBezTo>
                  <a:cubicBezTo>
                    <a:pt x="949" y="2187"/>
                    <a:pt x="1350" y="2364"/>
                    <a:pt x="1702" y="2364"/>
                  </a:cubicBezTo>
                  <a:cubicBezTo>
                    <a:pt x="1925" y="2364"/>
                    <a:pt x="2128" y="2293"/>
                    <a:pt x="2281" y="2146"/>
                  </a:cubicBezTo>
                  <a:cubicBezTo>
                    <a:pt x="2658" y="1781"/>
                    <a:pt x="2542" y="1045"/>
                    <a:pt x="2029" y="507"/>
                  </a:cubicBezTo>
                  <a:cubicBezTo>
                    <a:pt x="1706"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8"/>
            <p:cNvSpPr/>
            <p:nvPr/>
          </p:nvSpPr>
          <p:spPr>
            <a:xfrm>
              <a:off x="6475025" y="3886316"/>
              <a:ext cx="229921" cy="157104"/>
            </a:xfrm>
            <a:custGeom>
              <a:avLst/>
              <a:gdLst/>
              <a:ahLst/>
              <a:cxnLst/>
              <a:rect l="l" t="t" r="r" b="b"/>
              <a:pathLst>
                <a:path w="3448" h="2356" extrusionOk="0">
                  <a:moveTo>
                    <a:pt x="2202" y="0"/>
                  </a:moveTo>
                  <a:cubicBezTo>
                    <a:pt x="1878" y="0"/>
                    <a:pt x="1518" y="94"/>
                    <a:pt x="1180" y="288"/>
                  </a:cubicBezTo>
                  <a:cubicBezTo>
                    <a:pt x="394" y="734"/>
                    <a:pt x="1" y="1521"/>
                    <a:pt x="303" y="2059"/>
                  </a:cubicBezTo>
                  <a:cubicBezTo>
                    <a:pt x="421" y="2270"/>
                    <a:pt x="592" y="2355"/>
                    <a:pt x="803" y="2355"/>
                  </a:cubicBezTo>
                  <a:cubicBezTo>
                    <a:pt x="1131" y="2355"/>
                    <a:pt x="1555" y="2150"/>
                    <a:pt x="2032" y="1889"/>
                  </a:cubicBezTo>
                  <a:cubicBezTo>
                    <a:pt x="2819" y="1442"/>
                    <a:pt x="3448" y="995"/>
                    <a:pt x="3146" y="458"/>
                  </a:cubicBezTo>
                  <a:cubicBezTo>
                    <a:pt x="2976" y="156"/>
                    <a:pt x="2619" y="0"/>
                    <a:pt x="2202"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8"/>
            <p:cNvSpPr/>
            <p:nvPr/>
          </p:nvSpPr>
          <p:spPr>
            <a:xfrm>
              <a:off x="6519703" y="3937795"/>
              <a:ext cx="158238" cy="89155"/>
            </a:xfrm>
            <a:custGeom>
              <a:avLst/>
              <a:gdLst/>
              <a:ahLst/>
              <a:cxnLst/>
              <a:rect l="l" t="t" r="r" b="b"/>
              <a:pathLst>
                <a:path w="2373" h="1337" extrusionOk="0">
                  <a:moveTo>
                    <a:pt x="2372" y="54"/>
                  </a:moveTo>
                  <a:cubicBezTo>
                    <a:pt x="2372" y="66"/>
                    <a:pt x="2306" y="66"/>
                    <a:pt x="2215" y="79"/>
                  </a:cubicBezTo>
                  <a:cubicBezTo>
                    <a:pt x="2124" y="107"/>
                    <a:pt x="1992" y="157"/>
                    <a:pt x="1847" y="223"/>
                  </a:cubicBezTo>
                  <a:cubicBezTo>
                    <a:pt x="1557" y="368"/>
                    <a:pt x="1218" y="551"/>
                    <a:pt x="969" y="724"/>
                  </a:cubicBezTo>
                  <a:cubicBezTo>
                    <a:pt x="457" y="1051"/>
                    <a:pt x="79" y="1337"/>
                    <a:pt x="26" y="1287"/>
                  </a:cubicBezTo>
                  <a:cubicBezTo>
                    <a:pt x="1" y="1258"/>
                    <a:pt x="63" y="1154"/>
                    <a:pt x="208" y="1010"/>
                  </a:cubicBezTo>
                  <a:cubicBezTo>
                    <a:pt x="353" y="865"/>
                    <a:pt x="564" y="683"/>
                    <a:pt x="837" y="513"/>
                  </a:cubicBezTo>
                  <a:cubicBezTo>
                    <a:pt x="1101" y="343"/>
                    <a:pt x="1479" y="173"/>
                    <a:pt x="1793" y="79"/>
                  </a:cubicBezTo>
                  <a:cubicBezTo>
                    <a:pt x="1938" y="28"/>
                    <a:pt x="2095" y="0"/>
                    <a:pt x="2202" y="0"/>
                  </a:cubicBezTo>
                  <a:cubicBezTo>
                    <a:pt x="2319" y="16"/>
                    <a:pt x="2372" y="41"/>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dk2"/>
        </a:solidFill>
        <a:effectLst/>
      </p:bgPr>
    </p:bg>
    <p:spTree>
      <p:nvGrpSpPr>
        <p:cNvPr id="1" name="Shape 1436"/>
        <p:cNvGrpSpPr/>
        <p:nvPr/>
      </p:nvGrpSpPr>
      <p:grpSpPr>
        <a:xfrm>
          <a:off x="0" y="0"/>
          <a:ext cx="0" cy="0"/>
          <a:chOff x="0" y="0"/>
          <a:chExt cx="0" cy="0"/>
        </a:xfrm>
      </p:grpSpPr>
      <p:grpSp>
        <p:nvGrpSpPr>
          <p:cNvPr id="1437" name="Google Shape;1437;p33"/>
          <p:cNvGrpSpPr/>
          <p:nvPr/>
        </p:nvGrpSpPr>
        <p:grpSpPr>
          <a:xfrm>
            <a:off x="2850148" y="3142182"/>
            <a:ext cx="1254041" cy="1161963"/>
            <a:chOff x="7893253" y="3121156"/>
            <a:chExt cx="856410" cy="793528"/>
          </a:xfrm>
        </p:grpSpPr>
        <p:sp>
          <p:nvSpPr>
            <p:cNvPr id="1438" name="Google Shape;1438;p33"/>
            <p:cNvSpPr/>
            <p:nvPr/>
          </p:nvSpPr>
          <p:spPr>
            <a:xfrm>
              <a:off x="8310225" y="3121156"/>
              <a:ext cx="439438" cy="588340"/>
            </a:xfrm>
            <a:custGeom>
              <a:avLst/>
              <a:gdLst/>
              <a:ahLst/>
              <a:cxnLst/>
              <a:rect l="l" t="t" r="r" b="b"/>
              <a:pathLst>
                <a:path w="6590" h="8823" extrusionOk="0">
                  <a:moveTo>
                    <a:pt x="654" y="16"/>
                  </a:moveTo>
                  <a:cubicBezTo>
                    <a:pt x="642" y="0"/>
                    <a:pt x="629" y="0"/>
                    <a:pt x="629" y="0"/>
                  </a:cubicBezTo>
                  <a:cubicBezTo>
                    <a:pt x="629" y="0"/>
                    <a:pt x="0" y="3737"/>
                    <a:pt x="1258" y="6108"/>
                  </a:cubicBezTo>
                  <a:cubicBezTo>
                    <a:pt x="2397" y="8256"/>
                    <a:pt x="5017" y="8744"/>
                    <a:pt x="5504" y="8807"/>
                  </a:cubicBezTo>
                  <a:cubicBezTo>
                    <a:pt x="5555" y="8823"/>
                    <a:pt x="5583" y="8823"/>
                    <a:pt x="5583" y="8823"/>
                  </a:cubicBezTo>
                  <a:cubicBezTo>
                    <a:pt x="5583" y="8823"/>
                    <a:pt x="6589" y="6319"/>
                    <a:pt x="5331" y="3948"/>
                  </a:cubicBezTo>
                  <a:cubicBezTo>
                    <a:pt x="4139" y="1692"/>
                    <a:pt x="956" y="158"/>
                    <a:pt x="654"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3"/>
            <p:cNvSpPr/>
            <p:nvPr/>
          </p:nvSpPr>
          <p:spPr>
            <a:xfrm>
              <a:off x="7992879" y="3473512"/>
              <a:ext cx="435237" cy="425568"/>
            </a:xfrm>
            <a:custGeom>
              <a:avLst/>
              <a:gdLst/>
              <a:ahLst/>
              <a:cxnLst/>
              <a:rect l="l" t="t" r="r" b="b"/>
              <a:pathLst>
                <a:path w="6527" h="6382" extrusionOk="0">
                  <a:moveTo>
                    <a:pt x="13" y="0"/>
                  </a:moveTo>
                  <a:lnTo>
                    <a:pt x="0" y="0"/>
                  </a:lnTo>
                  <a:cubicBezTo>
                    <a:pt x="0" y="0"/>
                    <a:pt x="419" y="3249"/>
                    <a:pt x="2057" y="4888"/>
                  </a:cubicBezTo>
                  <a:cubicBezTo>
                    <a:pt x="3539" y="6382"/>
                    <a:pt x="5832" y="6118"/>
                    <a:pt x="6253" y="6055"/>
                  </a:cubicBezTo>
                  <a:cubicBezTo>
                    <a:pt x="6291" y="6055"/>
                    <a:pt x="6316" y="6039"/>
                    <a:pt x="6316" y="6039"/>
                  </a:cubicBezTo>
                  <a:cubicBezTo>
                    <a:pt x="6316" y="6039"/>
                    <a:pt x="6527" y="3708"/>
                    <a:pt x="4888" y="2070"/>
                  </a:cubicBezTo>
                  <a:cubicBezTo>
                    <a:pt x="3328" y="497"/>
                    <a:pt x="302" y="38"/>
                    <a:pt x="13" y="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3"/>
            <p:cNvSpPr/>
            <p:nvPr/>
          </p:nvSpPr>
          <p:spPr>
            <a:xfrm>
              <a:off x="8211400" y="3155298"/>
              <a:ext cx="439704" cy="587339"/>
            </a:xfrm>
            <a:custGeom>
              <a:avLst/>
              <a:gdLst/>
              <a:ahLst/>
              <a:cxnLst/>
              <a:rect l="l" t="t" r="r" b="b"/>
              <a:pathLst>
                <a:path w="6594" h="8808" extrusionOk="0">
                  <a:moveTo>
                    <a:pt x="630" y="1"/>
                  </a:moveTo>
                  <a:cubicBezTo>
                    <a:pt x="630" y="1"/>
                    <a:pt x="1" y="3734"/>
                    <a:pt x="1259" y="6093"/>
                  </a:cubicBezTo>
                  <a:cubicBezTo>
                    <a:pt x="2397" y="8245"/>
                    <a:pt x="5021" y="8729"/>
                    <a:pt x="5505" y="8795"/>
                  </a:cubicBezTo>
                  <a:cubicBezTo>
                    <a:pt x="5543" y="8808"/>
                    <a:pt x="5571" y="8808"/>
                    <a:pt x="5571" y="8808"/>
                  </a:cubicBezTo>
                  <a:cubicBezTo>
                    <a:pt x="5571" y="8808"/>
                    <a:pt x="6593" y="6304"/>
                    <a:pt x="5335" y="3932"/>
                  </a:cubicBezTo>
                  <a:cubicBezTo>
                    <a:pt x="4140" y="1677"/>
                    <a:pt x="944" y="146"/>
                    <a:pt x="655"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3"/>
            <p:cNvSpPr/>
            <p:nvPr/>
          </p:nvSpPr>
          <p:spPr>
            <a:xfrm>
              <a:off x="8255012" y="3155298"/>
              <a:ext cx="396094" cy="587339"/>
            </a:xfrm>
            <a:custGeom>
              <a:avLst/>
              <a:gdLst/>
              <a:ahLst/>
              <a:cxnLst/>
              <a:rect l="l" t="t" r="r" b="b"/>
              <a:pathLst>
                <a:path w="5940" h="8808" extrusionOk="0">
                  <a:moveTo>
                    <a:pt x="1" y="1"/>
                  </a:moveTo>
                  <a:lnTo>
                    <a:pt x="4851" y="8795"/>
                  </a:lnTo>
                  <a:cubicBezTo>
                    <a:pt x="4889" y="8808"/>
                    <a:pt x="4917" y="8808"/>
                    <a:pt x="4917" y="8808"/>
                  </a:cubicBezTo>
                  <a:cubicBezTo>
                    <a:pt x="4917" y="8808"/>
                    <a:pt x="5939" y="6304"/>
                    <a:pt x="4681" y="3932"/>
                  </a:cubicBezTo>
                  <a:cubicBezTo>
                    <a:pt x="3486" y="1677"/>
                    <a:pt x="290" y="146"/>
                    <a:pt x="1"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3"/>
            <p:cNvSpPr/>
            <p:nvPr/>
          </p:nvSpPr>
          <p:spPr>
            <a:xfrm>
              <a:off x="7893253" y="3506654"/>
              <a:ext cx="436104" cy="408030"/>
            </a:xfrm>
            <a:custGeom>
              <a:avLst/>
              <a:gdLst/>
              <a:ahLst/>
              <a:cxnLst/>
              <a:rect l="l" t="t" r="r" b="b"/>
              <a:pathLst>
                <a:path w="6540" h="6119" extrusionOk="0">
                  <a:moveTo>
                    <a:pt x="0" y="0"/>
                  </a:moveTo>
                  <a:cubicBezTo>
                    <a:pt x="0" y="0"/>
                    <a:pt x="434" y="3249"/>
                    <a:pt x="2070" y="4900"/>
                  </a:cubicBezTo>
                  <a:cubicBezTo>
                    <a:pt x="3102" y="5933"/>
                    <a:pt x="4528" y="6119"/>
                    <a:pt x="5441" y="6119"/>
                  </a:cubicBezTo>
                  <a:cubicBezTo>
                    <a:pt x="5838" y="6119"/>
                    <a:pt x="6138" y="6084"/>
                    <a:pt x="6266" y="6067"/>
                  </a:cubicBezTo>
                  <a:cubicBezTo>
                    <a:pt x="6303" y="6055"/>
                    <a:pt x="6332" y="6055"/>
                    <a:pt x="6332" y="6055"/>
                  </a:cubicBezTo>
                  <a:cubicBezTo>
                    <a:pt x="6332" y="6055"/>
                    <a:pt x="6539" y="3721"/>
                    <a:pt x="4901" y="2070"/>
                  </a:cubicBezTo>
                  <a:cubicBezTo>
                    <a:pt x="3328" y="510"/>
                    <a:pt x="302" y="38"/>
                    <a:pt x="26"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3"/>
            <p:cNvSpPr/>
            <p:nvPr/>
          </p:nvSpPr>
          <p:spPr>
            <a:xfrm>
              <a:off x="7894920" y="3506654"/>
              <a:ext cx="434436" cy="404629"/>
            </a:xfrm>
            <a:custGeom>
              <a:avLst/>
              <a:gdLst/>
              <a:ahLst/>
              <a:cxnLst/>
              <a:rect l="l" t="t" r="r" b="b"/>
              <a:pathLst>
                <a:path w="6515" h="6068" extrusionOk="0">
                  <a:moveTo>
                    <a:pt x="1" y="0"/>
                  </a:moveTo>
                  <a:lnTo>
                    <a:pt x="6241" y="6067"/>
                  </a:lnTo>
                  <a:cubicBezTo>
                    <a:pt x="6278" y="6055"/>
                    <a:pt x="6307" y="6055"/>
                    <a:pt x="6307" y="6055"/>
                  </a:cubicBezTo>
                  <a:cubicBezTo>
                    <a:pt x="6307" y="6055"/>
                    <a:pt x="6514" y="3721"/>
                    <a:pt x="4876" y="2070"/>
                  </a:cubicBezTo>
                  <a:cubicBezTo>
                    <a:pt x="3303" y="510"/>
                    <a:pt x="277" y="38"/>
                    <a:pt x="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33"/>
          <p:cNvGrpSpPr/>
          <p:nvPr/>
        </p:nvGrpSpPr>
        <p:grpSpPr>
          <a:xfrm>
            <a:off x="2752588" y="1437961"/>
            <a:ext cx="3466030" cy="3105911"/>
            <a:chOff x="1259573" y="3375920"/>
            <a:chExt cx="1882382" cy="1686803"/>
          </a:xfrm>
        </p:grpSpPr>
        <p:sp>
          <p:nvSpPr>
            <p:cNvPr id="1445" name="Google Shape;1445;p33"/>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3"/>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3"/>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3"/>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3"/>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3"/>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3"/>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3"/>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3"/>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3"/>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3"/>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3"/>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3"/>
          <p:cNvGrpSpPr/>
          <p:nvPr/>
        </p:nvGrpSpPr>
        <p:grpSpPr>
          <a:xfrm>
            <a:off x="781655" y="1994578"/>
            <a:ext cx="2408360" cy="1992670"/>
            <a:chOff x="4654765" y="2053719"/>
            <a:chExt cx="1574709" cy="1302909"/>
          </a:xfrm>
        </p:grpSpPr>
        <p:sp>
          <p:nvSpPr>
            <p:cNvPr id="1502" name="Google Shape;1502;p33"/>
            <p:cNvSpPr/>
            <p:nvPr/>
          </p:nvSpPr>
          <p:spPr>
            <a:xfrm>
              <a:off x="4753523" y="2053719"/>
              <a:ext cx="1475950" cy="1302909"/>
            </a:xfrm>
            <a:custGeom>
              <a:avLst/>
              <a:gdLst/>
              <a:ahLst/>
              <a:cxnLst/>
              <a:rect l="l" t="t" r="r" b="b"/>
              <a:pathLst>
                <a:path w="22134" h="19539" extrusionOk="0">
                  <a:moveTo>
                    <a:pt x="21951" y="7628"/>
                  </a:moveTo>
                  <a:cubicBezTo>
                    <a:pt x="21832" y="6908"/>
                    <a:pt x="21124" y="6408"/>
                    <a:pt x="20404" y="6540"/>
                  </a:cubicBezTo>
                  <a:lnTo>
                    <a:pt x="17928" y="6958"/>
                  </a:lnTo>
                  <a:cubicBezTo>
                    <a:pt x="17639" y="6121"/>
                    <a:pt x="17221" y="5307"/>
                    <a:pt x="16658" y="4561"/>
                  </a:cubicBezTo>
                  <a:cubicBezTo>
                    <a:pt x="13774" y="762"/>
                    <a:pt x="8361" y="1"/>
                    <a:pt x="4549" y="2885"/>
                  </a:cubicBezTo>
                  <a:cubicBezTo>
                    <a:pt x="746" y="5766"/>
                    <a:pt x="1" y="11179"/>
                    <a:pt x="2882" y="14978"/>
                  </a:cubicBezTo>
                  <a:cubicBezTo>
                    <a:pt x="5753" y="18781"/>
                    <a:pt x="11179" y="19539"/>
                    <a:pt x="14978" y="16658"/>
                  </a:cubicBezTo>
                  <a:cubicBezTo>
                    <a:pt x="17155" y="15007"/>
                    <a:pt x="18334" y="12528"/>
                    <a:pt x="18400" y="9999"/>
                  </a:cubicBezTo>
                  <a:lnTo>
                    <a:pt x="20916" y="9581"/>
                  </a:lnTo>
                  <a:cubicBezTo>
                    <a:pt x="21649" y="9449"/>
                    <a:pt x="22134" y="8754"/>
                    <a:pt x="22017" y="803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5572330" y="2521771"/>
              <a:ext cx="558399" cy="266397"/>
            </a:xfrm>
            <a:custGeom>
              <a:avLst/>
              <a:gdLst/>
              <a:ahLst/>
              <a:cxnLst/>
              <a:rect l="l" t="t" r="r" b="b"/>
              <a:pathLst>
                <a:path w="8374" h="3995" extrusionOk="0">
                  <a:moveTo>
                    <a:pt x="6858" y="0"/>
                  </a:moveTo>
                  <a:cubicBezTo>
                    <a:pt x="6787" y="0"/>
                    <a:pt x="6716" y="6"/>
                    <a:pt x="6643" y="18"/>
                  </a:cubicBezTo>
                  <a:lnTo>
                    <a:pt x="1218" y="936"/>
                  </a:lnTo>
                  <a:cubicBezTo>
                    <a:pt x="498" y="1056"/>
                    <a:pt x="1" y="1748"/>
                    <a:pt x="133" y="2484"/>
                  </a:cubicBezTo>
                  <a:lnTo>
                    <a:pt x="196" y="2877"/>
                  </a:lnTo>
                  <a:cubicBezTo>
                    <a:pt x="303" y="3536"/>
                    <a:pt x="877" y="3995"/>
                    <a:pt x="1525" y="3995"/>
                  </a:cubicBezTo>
                  <a:cubicBezTo>
                    <a:pt x="1597" y="3995"/>
                    <a:pt x="1670" y="3989"/>
                    <a:pt x="1743" y="3978"/>
                  </a:cubicBezTo>
                  <a:lnTo>
                    <a:pt x="7156" y="3059"/>
                  </a:lnTo>
                  <a:cubicBezTo>
                    <a:pt x="7889" y="2943"/>
                    <a:pt x="8373" y="2235"/>
                    <a:pt x="8257" y="1512"/>
                  </a:cubicBezTo>
                  <a:lnTo>
                    <a:pt x="8191" y="1119"/>
                  </a:lnTo>
                  <a:cubicBezTo>
                    <a:pt x="8072" y="459"/>
                    <a:pt x="7499" y="0"/>
                    <a:pt x="6858"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4654765" y="2162813"/>
              <a:ext cx="1302042" cy="1151940"/>
            </a:xfrm>
            <a:custGeom>
              <a:avLst/>
              <a:gdLst/>
              <a:ahLst/>
              <a:cxnLst/>
              <a:rect l="l" t="t" r="r" b="b"/>
              <a:pathLst>
                <a:path w="19526" h="17275" extrusionOk="0">
                  <a:moveTo>
                    <a:pt x="9751" y="0"/>
                  </a:moveTo>
                  <a:cubicBezTo>
                    <a:pt x="7936" y="0"/>
                    <a:pt x="6105" y="569"/>
                    <a:pt x="4548" y="1746"/>
                  </a:cubicBezTo>
                  <a:cubicBezTo>
                    <a:pt x="746" y="4630"/>
                    <a:pt x="0" y="10040"/>
                    <a:pt x="2869" y="13855"/>
                  </a:cubicBezTo>
                  <a:cubicBezTo>
                    <a:pt x="4569" y="16095"/>
                    <a:pt x="7148" y="17274"/>
                    <a:pt x="9760" y="17274"/>
                  </a:cubicBezTo>
                  <a:cubicBezTo>
                    <a:pt x="11579" y="17274"/>
                    <a:pt x="13413" y="16703"/>
                    <a:pt x="14978" y="15519"/>
                  </a:cubicBezTo>
                  <a:cubicBezTo>
                    <a:pt x="18780" y="12650"/>
                    <a:pt x="19526" y="7225"/>
                    <a:pt x="16645" y="3422"/>
                  </a:cubicBezTo>
                  <a:cubicBezTo>
                    <a:pt x="14950" y="1180"/>
                    <a:pt x="12366" y="0"/>
                    <a:pt x="975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4722048" y="2222428"/>
              <a:ext cx="1167477" cy="1032779"/>
            </a:xfrm>
            <a:custGeom>
              <a:avLst/>
              <a:gdLst/>
              <a:ahLst/>
              <a:cxnLst/>
              <a:rect l="l" t="t" r="r" b="b"/>
              <a:pathLst>
                <a:path w="17508" h="15488" extrusionOk="0">
                  <a:moveTo>
                    <a:pt x="8753" y="1"/>
                  </a:moveTo>
                  <a:cubicBezTo>
                    <a:pt x="7124" y="1"/>
                    <a:pt x="5480" y="513"/>
                    <a:pt x="4077" y="1572"/>
                  </a:cubicBezTo>
                  <a:cubicBezTo>
                    <a:pt x="668" y="4154"/>
                    <a:pt x="1" y="9004"/>
                    <a:pt x="2583" y="12411"/>
                  </a:cubicBezTo>
                  <a:cubicBezTo>
                    <a:pt x="4105" y="14428"/>
                    <a:pt x="6417" y="15488"/>
                    <a:pt x="8757" y="15488"/>
                  </a:cubicBezTo>
                  <a:cubicBezTo>
                    <a:pt x="10383" y="15488"/>
                    <a:pt x="12022" y="14976"/>
                    <a:pt x="13418" y="13917"/>
                  </a:cubicBezTo>
                  <a:cubicBezTo>
                    <a:pt x="16840" y="11335"/>
                    <a:pt x="17507" y="6488"/>
                    <a:pt x="14928" y="3066"/>
                  </a:cubicBezTo>
                  <a:cubicBezTo>
                    <a:pt x="13406" y="1058"/>
                    <a:pt x="11095" y="1"/>
                    <a:pt x="875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4762125" y="2258304"/>
              <a:ext cx="1086458" cy="960828"/>
            </a:xfrm>
            <a:custGeom>
              <a:avLst/>
              <a:gdLst/>
              <a:ahLst/>
              <a:cxnLst/>
              <a:rect l="l" t="t" r="r" b="b"/>
              <a:pathLst>
                <a:path w="16293" h="14409" extrusionOk="0">
                  <a:moveTo>
                    <a:pt x="8150" y="0"/>
                  </a:moveTo>
                  <a:cubicBezTo>
                    <a:pt x="6634" y="0"/>
                    <a:pt x="5104" y="478"/>
                    <a:pt x="3803" y="1468"/>
                  </a:cubicBezTo>
                  <a:cubicBezTo>
                    <a:pt x="630" y="3865"/>
                    <a:pt x="1" y="8388"/>
                    <a:pt x="2413" y="11558"/>
                  </a:cubicBezTo>
                  <a:cubicBezTo>
                    <a:pt x="3828" y="13427"/>
                    <a:pt x="5979" y="14408"/>
                    <a:pt x="8156" y="14408"/>
                  </a:cubicBezTo>
                  <a:cubicBezTo>
                    <a:pt x="9672" y="14408"/>
                    <a:pt x="11201" y="13932"/>
                    <a:pt x="12503" y="12948"/>
                  </a:cubicBezTo>
                  <a:cubicBezTo>
                    <a:pt x="15676" y="10548"/>
                    <a:pt x="16293" y="6029"/>
                    <a:pt x="13893" y="2855"/>
                  </a:cubicBezTo>
                  <a:cubicBezTo>
                    <a:pt x="12480" y="986"/>
                    <a:pt x="10328" y="0"/>
                    <a:pt x="8150"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4862817" y="2458888"/>
              <a:ext cx="766449" cy="545196"/>
            </a:xfrm>
            <a:custGeom>
              <a:avLst/>
              <a:gdLst/>
              <a:ahLst/>
              <a:cxnLst/>
              <a:rect l="l" t="t" r="r" b="b"/>
              <a:pathLst>
                <a:path w="11494" h="8176" extrusionOk="0">
                  <a:moveTo>
                    <a:pt x="8217" y="1"/>
                  </a:moveTo>
                  <a:cubicBezTo>
                    <a:pt x="6676" y="1"/>
                    <a:pt x="5687" y="2876"/>
                    <a:pt x="5687" y="2876"/>
                  </a:cubicBezTo>
                  <a:cubicBezTo>
                    <a:pt x="5687" y="2876"/>
                    <a:pt x="0" y="3493"/>
                    <a:pt x="3287" y="6911"/>
                  </a:cubicBezTo>
                  <a:cubicBezTo>
                    <a:pt x="4215" y="7867"/>
                    <a:pt x="5659" y="8175"/>
                    <a:pt x="6945" y="8175"/>
                  </a:cubicBezTo>
                  <a:cubicBezTo>
                    <a:pt x="7985" y="8175"/>
                    <a:pt x="8921" y="7974"/>
                    <a:pt x="9395" y="7751"/>
                  </a:cubicBezTo>
                  <a:cubicBezTo>
                    <a:pt x="10628" y="6767"/>
                    <a:pt x="11493" y="3713"/>
                    <a:pt x="10248" y="1656"/>
                  </a:cubicBezTo>
                  <a:cubicBezTo>
                    <a:pt x="9504" y="438"/>
                    <a:pt x="8819" y="1"/>
                    <a:pt x="8217"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4946705" y="2405075"/>
              <a:ext cx="714836" cy="637018"/>
            </a:xfrm>
            <a:custGeom>
              <a:avLst/>
              <a:gdLst/>
              <a:ahLst/>
              <a:cxnLst/>
              <a:rect l="l" t="t" r="r" b="b"/>
              <a:pathLst>
                <a:path w="10720" h="9553" extrusionOk="0">
                  <a:moveTo>
                    <a:pt x="7102" y="236"/>
                  </a:moveTo>
                  <a:cubicBezTo>
                    <a:pt x="7835" y="236"/>
                    <a:pt x="8571" y="852"/>
                    <a:pt x="9317" y="2057"/>
                  </a:cubicBezTo>
                  <a:cubicBezTo>
                    <a:pt x="10719" y="4378"/>
                    <a:pt x="9710" y="7772"/>
                    <a:pt x="8373" y="8860"/>
                  </a:cubicBezTo>
                  <a:cubicBezTo>
                    <a:pt x="7864" y="9080"/>
                    <a:pt x="6813" y="9316"/>
                    <a:pt x="5621" y="9316"/>
                  </a:cubicBezTo>
                  <a:cubicBezTo>
                    <a:pt x="4611" y="9316"/>
                    <a:pt x="2737" y="9134"/>
                    <a:pt x="1557" y="7917"/>
                  </a:cubicBezTo>
                  <a:cubicBezTo>
                    <a:pt x="614" y="6932"/>
                    <a:pt x="262" y="6080"/>
                    <a:pt x="510" y="5372"/>
                  </a:cubicBezTo>
                  <a:cubicBezTo>
                    <a:pt x="1048" y="3878"/>
                    <a:pt x="4193" y="3526"/>
                    <a:pt x="4231" y="3513"/>
                  </a:cubicBezTo>
                  <a:lnTo>
                    <a:pt x="4297" y="3513"/>
                  </a:lnTo>
                  <a:lnTo>
                    <a:pt x="4325" y="3435"/>
                  </a:lnTo>
                  <a:cubicBezTo>
                    <a:pt x="4338" y="3406"/>
                    <a:pt x="5451" y="236"/>
                    <a:pt x="7102" y="236"/>
                  </a:cubicBezTo>
                  <a:close/>
                  <a:moveTo>
                    <a:pt x="7102" y="0"/>
                  </a:moveTo>
                  <a:cubicBezTo>
                    <a:pt x="5410" y="0"/>
                    <a:pt x="4309" y="2790"/>
                    <a:pt x="4127" y="3290"/>
                  </a:cubicBezTo>
                  <a:cubicBezTo>
                    <a:pt x="3630" y="3356"/>
                    <a:pt x="837" y="3774"/>
                    <a:pt x="287" y="5293"/>
                  </a:cubicBezTo>
                  <a:cubicBezTo>
                    <a:pt x="0" y="6080"/>
                    <a:pt x="378" y="7023"/>
                    <a:pt x="1387" y="8086"/>
                  </a:cubicBezTo>
                  <a:cubicBezTo>
                    <a:pt x="2633" y="9370"/>
                    <a:pt x="4574" y="9552"/>
                    <a:pt x="5621" y="9552"/>
                  </a:cubicBezTo>
                  <a:cubicBezTo>
                    <a:pt x="6866" y="9552"/>
                    <a:pt x="7955" y="9304"/>
                    <a:pt x="8493" y="9068"/>
                  </a:cubicBezTo>
                  <a:lnTo>
                    <a:pt x="8505" y="9055"/>
                  </a:lnTo>
                  <a:lnTo>
                    <a:pt x="8518" y="9043"/>
                  </a:lnTo>
                  <a:cubicBezTo>
                    <a:pt x="9251" y="8451"/>
                    <a:pt x="9854" y="7272"/>
                    <a:pt x="10103" y="5963"/>
                  </a:cubicBezTo>
                  <a:cubicBezTo>
                    <a:pt x="10392" y="4457"/>
                    <a:pt x="10182" y="3026"/>
                    <a:pt x="9515" y="1941"/>
                  </a:cubicBezTo>
                  <a:cubicBezTo>
                    <a:pt x="8728" y="654"/>
                    <a:pt x="7926" y="0"/>
                    <a:pt x="7102"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4883756" y="2344659"/>
              <a:ext cx="827463" cy="738509"/>
            </a:xfrm>
            <a:custGeom>
              <a:avLst/>
              <a:gdLst/>
              <a:ahLst/>
              <a:cxnLst/>
              <a:rect l="l" t="t" r="r" b="b"/>
              <a:pathLst>
                <a:path w="12409" h="11075" extrusionOk="0">
                  <a:moveTo>
                    <a:pt x="8216" y="264"/>
                  </a:moveTo>
                  <a:cubicBezTo>
                    <a:pt x="9056" y="264"/>
                    <a:pt x="9921" y="985"/>
                    <a:pt x="10786" y="2387"/>
                  </a:cubicBezTo>
                  <a:cubicBezTo>
                    <a:pt x="12409" y="5073"/>
                    <a:pt x="11258" y="9005"/>
                    <a:pt x="9710" y="10263"/>
                  </a:cubicBezTo>
                  <a:cubicBezTo>
                    <a:pt x="9122" y="10537"/>
                    <a:pt x="7914" y="10801"/>
                    <a:pt x="6540" y="10801"/>
                  </a:cubicBezTo>
                  <a:cubicBezTo>
                    <a:pt x="5360" y="10801"/>
                    <a:pt x="3184" y="10590"/>
                    <a:pt x="1809" y="9175"/>
                  </a:cubicBezTo>
                  <a:cubicBezTo>
                    <a:pt x="709" y="8021"/>
                    <a:pt x="287" y="7027"/>
                    <a:pt x="589" y="6212"/>
                  </a:cubicBezTo>
                  <a:cubicBezTo>
                    <a:pt x="1218" y="4482"/>
                    <a:pt x="4848" y="4076"/>
                    <a:pt x="4889" y="4076"/>
                  </a:cubicBezTo>
                  <a:lnTo>
                    <a:pt x="4980" y="4064"/>
                  </a:lnTo>
                  <a:lnTo>
                    <a:pt x="5005" y="3985"/>
                  </a:lnTo>
                  <a:cubicBezTo>
                    <a:pt x="5018" y="3947"/>
                    <a:pt x="6304" y="264"/>
                    <a:pt x="8216" y="264"/>
                  </a:cubicBezTo>
                  <a:close/>
                  <a:moveTo>
                    <a:pt x="8216" y="0"/>
                  </a:moveTo>
                  <a:cubicBezTo>
                    <a:pt x="6263" y="0"/>
                    <a:pt x="4980" y="3240"/>
                    <a:pt x="4769" y="3815"/>
                  </a:cubicBezTo>
                  <a:cubicBezTo>
                    <a:pt x="4193" y="3881"/>
                    <a:pt x="970" y="4366"/>
                    <a:pt x="328" y="6121"/>
                  </a:cubicBezTo>
                  <a:cubicBezTo>
                    <a:pt x="1" y="7039"/>
                    <a:pt x="432" y="8127"/>
                    <a:pt x="1611" y="9357"/>
                  </a:cubicBezTo>
                  <a:cubicBezTo>
                    <a:pt x="3052" y="10851"/>
                    <a:pt x="5319" y="11075"/>
                    <a:pt x="6540" y="11075"/>
                  </a:cubicBezTo>
                  <a:cubicBezTo>
                    <a:pt x="7968" y="11075"/>
                    <a:pt x="9226" y="10801"/>
                    <a:pt x="9842" y="10512"/>
                  </a:cubicBezTo>
                  <a:lnTo>
                    <a:pt x="9855" y="10499"/>
                  </a:lnTo>
                  <a:lnTo>
                    <a:pt x="9867" y="10499"/>
                  </a:lnTo>
                  <a:cubicBezTo>
                    <a:pt x="10720" y="9816"/>
                    <a:pt x="11427" y="8442"/>
                    <a:pt x="11717" y="6907"/>
                  </a:cubicBezTo>
                  <a:cubicBezTo>
                    <a:pt x="12031" y="5177"/>
                    <a:pt x="11780" y="3513"/>
                    <a:pt x="11009" y="2243"/>
                  </a:cubicBezTo>
                  <a:cubicBezTo>
                    <a:pt x="10103" y="749"/>
                    <a:pt x="9160" y="0"/>
                    <a:pt x="821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33"/>
          <p:cNvGrpSpPr/>
          <p:nvPr/>
        </p:nvGrpSpPr>
        <p:grpSpPr>
          <a:xfrm>
            <a:off x="-540993" y="3759917"/>
            <a:ext cx="2286076" cy="2104869"/>
            <a:chOff x="4354222" y="153972"/>
            <a:chExt cx="1400867" cy="1289906"/>
          </a:xfrm>
        </p:grpSpPr>
        <p:sp>
          <p:nvSpPr>
            <p:cNvPr id="1511" name="Google Shape;1511;p33"/>
            <p:cNvSpPr/>
            <p:nvPr/>
          </p:nvSpPr>
          <p:spPr>
            <a:xfrm>
              <a:off x="4452780" y="153972"/>
              <a:ext cx="1302309" cy="1289906"/>
            </a:xfrm>
            <a:custGeom>
              <a:avLst/>
              <a:gdLst/>
              <a:ahLst/>
              <a:cxnLst/>
              <a:rect l="l" t="t" r="r" b="b"/>
              <a:pathLst>
                <a:path w="19530" h="19344" extrusionOk="0">
                  <a:moveTo>
                    <a:pt x="8140" y="18450"/>
                  </a:moveTo>
                  <a:cubicBezTo>
                    <a:pt x="13028" y="19344"/>
                    <a:pt x="17733" y="16132"/>
                    <a:pt x="18623" y="11282"/>
                  </a:cubicBezTo>
                  <a:cubicBezTo>
                    <a:pt x="19529" y="6432"/>
                    <a:pt x="16293" y="1781"/>
                    <a:pt x="11389" y="891"/>
                  </a:cubicBezTo>
                  <a:cubicBezTo>
                    <a:pt x="6502" y="1"/>
                    <a:pt x="1796" y="3209"/>
                    <a:pt x="906" y="8059"/>
                  </a:cubicBezTo>
                  <a:cubicBezTo>
                    <a:pt x="0" y="12908"/>
                    <a:pt x="3240" y="17560"/>
                    <a:pt x="8140" y="18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3"/>
            <p:cNvSpPr/>
            <p:nvPr/>
          </p:nvSpPr>
          <p:spPr>
            <a:xfrm>
              <a:off x="4354222" y="237393"/>
              <a:ext cx="1302042" cy="1190149"/>
            </a:xfrm>
            <a:custGeom>
              <a:avLst/>
              <a:gdLst/>
              <a:ahLst/>
              <a:cxnLst/>
              <a:rect l="l" t="t" r="r" b="b"/>
              <a:pathLst>
                <a:path w="19526" h="17848" extrusionOk="0">
                  <a:moveTo>
                    <a:pt x="9746" y="1"/>
                  </a:moveTo>
                  <a:cubicBezTo>
                    <a:pt x="5487" y="1"/>
                    <a:pt x="1691" y="3004"/>
                    <a:pt x="890" y="7304"/>
                  </a:cubicBezTo>
                  <a:cubicBezTo>
                    <a:pt x="0" y="12154"/>
                    <a:pt x="3237" y="16806"/>
                    <a:pt x="8124" y="17699"/>
                  </a:cubicBezTo>
                  <a:cubicBezTo>
                    <a:pt x="8675" y="17799"/>
                    <a:pt x="9222" y="17848"/>
                    <a:pt x="9763" y="17848"/>
                  </a:cubicBezTo>
                  <a:cubicBezTo>
                    <a:pt x="14033" y="17848"/>
                    <a:pt x="17830" y="14834"/>
                    <a:pt x="18620" y="10528"/>
                  </a:cubicBezTo>
                  <a:cubicBezTo>
                    <a:pt x="19526" y="5694"/>
                    <a:pt x="16289" y="1042"/>
                    <a:pt x="11386" y="149"/>
                  </a:cubicBezTo>
                  <a:cubicBezTo>
                    <a:pt x="10835" y="49"/>
                    <a:pt x="10287" y="1"/>
                    <a:pt x="9746"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5126684" y="923500"/>
              <a:ext cx="348616" cy="289069"/>
            </a:xfrm>
            <a:custGeom>
              <a:avLst/>
              <a:gdLst/>
              <a:ahLst/>
              <a:cxnLst/>
              <a:rect l="l" t="t" r="r" b="b"/>
              <a:pathLst>
                <a:path w="5228" h="4335" extrusionOk="0">
                  <a:moveTo>
                    <a:pt x="1212" y="0"/>
                  </a:moveTo>
                  <a:cubicBezTo>
                    <a:pt x="937" y="0"/>
                    <a:pt x="667" y="118"/>
                    <a:pt x="484" y="346"/>
                  </a:cubicBezTo>
                  <a:lnTo>
                    <a:pt x="315" y="570"/>
                  </a:lnTo>
                  <a:cubicBezTo>
                    <a:pt x="0" y="963"/>
                    <a:pt x="79" y="1538"/>
                    <a:pt x="472" y="1853"/>
                  </a:cubicBezTo>
                  <a:lnTo>
                    <a:pt x="3460" y="4146"/>
                  </a:lnTo>
                  <a:cubicBezTo>
                    <a:pt x="3625" y="4273"/>
                    <a:pt x="3825" y="4334"/>
                    <a:pt x="4023" y="4334"/>
                  </a:cubicBezTo>
                  <a:cubicBezTo>
                    <a:pt x="4297" y="4334"/>
                    <a:pt x="4568" y="4216"/>
                    <a:pt x="4743" y="3988"/>
                  </a:cubicBezTo>
                  <a:lnTo>
                    <a:pt x="4913" y="3765"/>
                  </a:lnTo>
                  <a:cubicBezTo>
                    <a:pt x="5227" y="3372"/>
                    <a:pt x="5165" y="2796"/>
                    <a:pt x="4756" y="2494"/>
                  </a:cubicBezTo>
                  <a:lnTo>
                    <a:pt x="1783" y="189"/>
                  </a:lnTo>
                  <a:cubicBezTo>
                    <a:pt x="1612" y="62"/>
                    <a:pt x="1410" y="0"/>
                    <a:pt x="1212"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4576078" y="440045"/>
              <a:ext cx="858337" cy="784720"/>
            </a:xfrm>
            <a:custGeom>
              <a:avLst/>
              <a:gdLst/>
              <a:ahLst/>
              <a:cxnLst/>
              <a:rect l="l" t="t" r="r" b="b"/>
              <a:pathLst>
                <a:path w="12872" h="11768" extrusionOk="0">
                  <a:moveTo>
                    <a:pt x="6430" y="0"/>
                  </a:moveTo>
                  <a:cubicBezTo>
                    <a:pt x="3619" y="0"/>
                    <a:pt x="1114" y="1990"/>
                    <a:pt x="589" y="4816"/>
                  </a:cubicBezTo>
                  <a:cubicBezTo>
                    <a:pt x="1" y="8015"/>
                    <a:pt x="2136" y="11081"/>
                    <a:pt x="5360" y="11672"/>
                  </a:cubicBezTo>
                  <a:cubicBezTo>
                    <a:pt x="5717" y="11736"/>
                    <a:pt x="6073" y="11767"/>
                    <a:pt x="6424" y="11767"/>
                  </a:cubicBezTo>
                  <a:cubicBezTo>
                    <a:pt x="9239" y="11767"/>
                    <a:pt x="11743" y="9783"/>
                    <a:pt x="12280" y="6939"/>
                  </a:cubicBezTo>
                  <a:cubicBezTo>
                    <a:pt x="12871" y="3756"/>
                    <a:pt x="10732" y="689"/>
                    <a:pt x="7508" y="98"/>
                  </a:cubicBezTo>
                  <a:cubicBezTo>
                    <a:pt x="7146" y="32"/>
                    <a:pt x="6786" y="0"/>
                    <a:pt x="643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4619756" y="480988"/>
              <a:ext cx="769983" cy="703034"/>
            </a:xfrm>
            <a:custGeom>
              <a:avLst/>
              <a:gdLst/>
              <a:ahLst/>
              <a:cxnLst/>
              <a:rect l="l" t="t" r="r" b="b"/>
              <a:pathLst>
                <a:path w="11547" h="10543" extrusionOk="0">
                  <a:moveTo>
                    <a:pt x="5770" y="0"/>
                  </a:moveTo>
                  <a:cubicBezTo>
                    <a:pt x="3256" y="0"/>
                    <a:pt x="1015" y="1773"/>
                    <a:pt x="538" y="4321"/>
                  </a:cubicBezTo>
                  <a:cubicBezTo>
                    <a:pt x="0" y="7177"/>
                    <a:pt x="1928" y="9929"/>
                    <a:pt x="4809" y="10455"/>
                  </a:cubicBezTo>
                  <a:cubicBezTo>
                    <a:pt x="5135" y="10514"/>
                    <a:pt x="5460" y="10542"/>
                    <a:pt x="5780" y="10542"/>
                  </a:cubicBezTo>
                  <a:cubicBezTo>
                    <a:pt x="8303" y="10542"/>
                    <a:pt x="10545" y="8769"/>
                    <a:pt x="11008" y="6221"/>
                  </a:cubicBezTo>
                  <a:cubicBezTo>
                    <a:pt x="11546" y="3365"/>
                    <a:pt x="9634" y="613"/>
                    <a:pt x="6737" y="88"/>
                  </a:cubicBezTo>
                  <a:cubicBezTo>
                    <a:pt x="6412" y="29"/>
                    <a:pt x="6089" y="0"/>
                    <a:pt x="5770"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4764859" y="541737"/>
              <a:ext cx="561933" cy="513989"/>
            </a:xfrm>
            <a:custGeom>
              <a:avLst/>
              <a:gdLst/>
              <a:ahLst/>
              <a:cxnLst/>
              <a:rect l="l" t="t" r="r" b="b"/>
              <a:pathLst>
                <a:path w="8427" h="7708" extrusionOk="0">
                  <a:moveTo>
                    <a:pt x="4197" y="1"/>
                  </a:moveTo>
                  <a:cubicBezTo>
                    <a:pt x="2364" y="1"/>
                    <a:pt x="731" y="1304"/>
                    <a:pt x="394" y="3162"/>
                  </a:cubicBezTo>
                  <a:cubicBezTo>
                    <a:pt x="1" y="5244"/>
                    <a:pt x="1403" y="7251"/>
                    <a:pt x="3514" y="7644"/>
                  </a:cubicBezTo>
                  <a:cubicBezTo>
                    <a:pt x="3750" y="7686"/>
                    <a:pt x="3985" y="7707"/>
                    <a:pt x="4216" y="7707"/>
                  </a:cubicBezTo>
                  <a:cubicBezTo>
                    <a:pt x="6055" y="7707"/>
                    <a:pt x="7697" y="6412"/>
                    <a:pt x="8046" y="4549"/>
                  </a:cubicBezTo>
                  <a:cubicBezTo>
                    <a:pt x="8427" y="2454"/>
                    <a:pt x="7036" y="448"/>
                    <a:pt x="4913" y="67"/>
                  </a:cubicBezTo>
                  <a:cubicBezTo>
                    <a:pt x="4673" y="22"/>
                    <a:pt x="4433" y="1"/>
                    <a:pt x="419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4874153" y="1032528"/>
              <a:ext cx="50612" cy="46478"/>
            </a:xfrm>
            <a:custGeom>
              <a:avLst/>
              <a:gdLst/>
              <a:ahLst/>
              <a:cxnLst/>
              <a:rect l="l" t="t" r="r" b="b"/>
              <a:pathLst>
                <a:path w="759" h="697" extrusionOk="0">
                  <a:moveTo>
                    <a:pt x="376" y="1"/>
                  </a:moveTo>
                  <a:cubicBezTo>
                    <a:pt x="208" y="1"/>
                    <a:pt x="61" y="120"/>
                    <a:pt x="25" y="284"/>
                  </a:cubicBezTo>
                  <a:cubicBezTo>
                    <a:pt x="0" y="479"/>
                    <a:pt x="117" y="664"/>
                    <a:pt x="315" y="690"/>
                  </a:cubicBezTo>
                  <a:cubicBezTo>
                    <a:pt x="338" y="694"/>
                    <a:pt x="361" y="696"/>
                    <a:pt x="383" y="696"/>
                  </a:cubicBezTo>
                  <a:cubicBezTo>
                    <a:pt x="551" y="696"/>
                    <a:pt x="698" y="577"/>
                    <a:pt x="720" y="413"/>
                  </a:cubicBezTo>
                  <a:cubicBezTo>
                    <a:pt x="758" y="218"/>
                    <a:pt x="629" y="35"/>
                    <a:pt x="444" y="7"/>
                  </a:cubicBezTo>
                  <a:cubicBezTo>
                    <a:pt x="421" y="3"/>
                    <a:pt x="398" y="1"/>
                    <a:pt x="376"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4994717" y="1078939"/>
              <a:ext cx="27140" cy="24272"/>
            </a:xfrm>
            <a:custGeom>
              <a:avLst/>
              <a:gdLst/>
              <a:ahLst/>
              <a:cxnLst/>
              <a:rect l="l" t="t" r="r" b="b"/>
              <a:pathLst>
                <a:path w="407" h="364" extrusionOk="0">
                  <a:moveTo>
                    <a:pt x="192" y="1"/>
                  </a:moveTo>
                  <a:cubicBezTo>
                    <a:pt x="105" y="1"/>
                    <a:pt x="37" y="62"/>
                    <a:pt x="26" y="151"/>
                  </a:cubicBezTo>
                  <a:cubicBezTo>
                    <a:pt x="1" y="242"/>
                    <a:pt x="67" y="346"/>
                    <a:pt x="171" y="362"/>
                  </a:cubicBezTo>
                  <a:cubicBezTo>
                    <a:pt x="179" y="363"/>
                    <a:pt x="188" y="363"/>
                    <a:pt x="196" y="363"/>
                  </a:cubicBezTo>
                  <a:cubicBezTo>
                    <a:pt x="289" y="363"/>
                    <a:pt x="367" y="301"/>
                    <a:pt x="381" y="217"/>
                  </a:cubicBezTo>
                  <a:cubicBezTo>
                    <a:pt x="406" y="110"/>
                    <a:pt x="340" y="19"/>
                    <a:pt x="237" y="6"/>
                  </a:cubicBezTo>
                  <a:cubicBezTo>
                    <a:pt x="221" y="3"/>
                    <a:pt x="206"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4846013" y="568944"/>
              <a:ext cx="26273" cy="24673"/>
            </a:xfrm>
            <a:custGeom>
              <a:avLst/>
              <a:gdLst/>
              <a:ahLst/>
              <a:cxnLst/>
              <a:rect l="l" t="t" r="r" b="b"/>
              <a:pathLst>
                <a:path w="394" h="370" extrusionOk="0">
                  <a:moveTo>
                    <a:pt x="211" y="0"/>
                  </a:moveTo>
                  <a:cubicBezTo>
                    <a:pt x="118" y="0"/>
                    <a:pt x="39" y="61"/>
                    <a:pt x="16" y="159"/>
                  </a:cubicBezTo>
                  <a:cubicBezTo>
                    <a:pt x="1" y="250"/>
                    <a:pt x="67" y="342"/>
                    <a:pt x="158" y="367"/>
                  </a:cubicBezTo>
                  <a:cubicBezTo>
                    <a:pt x="169" y="368"/>
                    <a:pt x="179" y="369"/>
                    <a:pt x="189" y="369"/>
                  </a:cubicBezTo>
                  <a:cubicBezTo>
                    <a:pt x="282" y="369"/>
                    <a:pt x="359" y="307"/>
                    <a:pt x="381" y="225"/>
                  </a:cubicBezTo>
                  <a:cubicBezTo>
                    <a:pt x="394" y="118"/>
                    <a:pt x="331" y="27"/>
                    <a:pt x="237" y="2"/>
                  </a:cubicBezTo>
                  <a:cubicBezTo>
                    <a:pt x="228" y="1"/>
                    <a:pt x="219" y="0"/>
                    <a:pt x="21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4806003" y="975847"/>
              <a:ext cx="40076" cy="36542"/>
            </a:xfrm>
            <a:custGeom>
              <a:avLst/>
              <a:gdLst/>
              <a:ahLst/>
              <a:cxnLst/>
              <a:rect l="l" t="t" r="r" b="b"/>
              <a:pathLst>
                <a:path w="601" h="548" extrusionOk="0">
                  <a:moveTo>
                    <a:pt x="304" y="1"/>
                  </a:moveTo>
                  <a:cubicBezTo>
                    <a:pt x="178" y="1"/>
                    <a:pt x="63" y="88"/>
                    <a:pt x="38" y="228"/>
                  </a:cubicBezTo>
                  <a:cubicBezTo>
                    <a:pt x="0" y="373"/>
                    <a:pt x="104" y="517"/>
                    <a:pt x="261" y="543"/>
                  </a:cubicBezTo>
                  <a:cubicBezTo>
                    <a:pt x="277" y="546"/>
                    <a:pt x="293" y="547"/>
                    <a:pt x="308" y="547"/>
                  </a:cubicBezTo>
                  <a:cubicBezTo>
                    <a:pt x="436" y="547"/>
                    <a:pt x="553" y="448"/>
                    <a:pt x="576" y="319"/>
                  </a:cubicBezTo>
                  <a:cubicBezTo>
                    <a:pt x="601" y="178"/>
                    <a:pt x="510" y="33"/>
                    <a:pt x="352" y="5"/>
                  </a:cubicBezTo>
                  <a:cubicBezTo>
                    <a:pt x="336" y="2"/>
                    <a:pt x="320" y="1"/>
                    <a:pt x="304"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5225442" y="973379"/>
              <a:ext cx="40143" cy="37276"/>
            </a:xfrm>
            <a:custGeom>
              <a:avLst/>
              <a:gdLst/>
              <a:ahLst/>
              <a:cxnLst/>
              <a:rect l="l" t="t" r="r" b="b"/>
              <a:pathLst>
                <a:path w="602" h="559" extrusionOk="0">
                  <a:moveTo>
                    <a:pt x="306" y="0"/>
                  </a:moveTo>
                  <a:cubicBezTo>
                    <a:pt x="167" y="0"/>
                    <a:pt x="48" y="97"/>
                    <a:pt x="26" y="227"/>
                  </a:cubicBezTo>
                  <a:cubicBezTo>
                    <a:pt x="0" y="385"/>
                    <a:pt x="104" y="514"/>
                    <a:pt x="249" y="554"/>
                  </a:cubicBezTo>
                  <a:cubicBezTo>
                    <a:pt x="265" y="557"/>
                    <a:pt x="281" y="558"/>
                    <a:pt x="296" y="558"/>
                  </a:cubicBezTo>
                  <a:cubicBezTo>
                    <a:pt x="434" y="558"/>
                    <a:pt x="553" y="461"/>
                    <a:pt x="576" y="331"/>
                  </a:cubicBezTo>
                  <a:cubicBezTo>
                    <a:pt x="601" y="174"/>
                    <a:pt x="497" y="42"/>
                    <a:pt x="353" y="4"/>
                  </a:cubicBezTo>
                  <a:cubicBezTo>
                    <a:pt x="337" y="1"/>
                    <a:pt x="321" y="0"/>
                    <a:pt x="306"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4770127" y="653499"/>
              <a:ext cx="40343" cy="36475"/>
            </a:xfrm>
            <a:custGeom>
              <a:avLst/>
              <a:gdLst/>
              <a:ahLst/>
              <a:cxnLst/>
              <a:rect l="l" t="t" r="r" b="b"/>
              <a:pathLst>
                <a:path w="605" h="547" extrusionOk="0">
                  <a:moveTo>
                    <a:pt x="305" y="1"/>
                  </a:moveTo>
                  <a:cubicBezTo>
                    <a:pt x="168" y="1"/>
                    <a:pt x="51" y="98"/>
                    <a:pt x="25" y="228"/>
                  </a:cubicBezTo>
                  <a:cubicBezTo>
                    <a:pt x="0" y="373"/>
                    <a:pt x="104" y="514"/>
                    <a:pt x="249" y="542"/>
                  </a:cubicBezTo>
                  <a:cubicBezTo>
                    <a:pt x="266" y="545"/>
                    <a:pt x="284" y="547"/>
                    <a:pt x="301" y="547"/>
                  </a:cubicBezTo>
                  <a:cubicBezTo>
                    <a:pt x="437" y="547"/>
                    <a:pt x="553" y="460"/>
                    <a:pt x="576" y="332"/>
                  </a:cubicBezTo>
                  <a:cubicBezTo>
                    <a:pt x="604" y="174"/>
                    <a:pt x="497" y="30"/>
                    <a:pt x="352" y="5"/>
                  </a:cubicBezTo>
                  <a:cubicBezTo>
                    <a:pt x="337" y="2"/>
                    <a:pt x="321" y="1"/>
                    <a:pt x="30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4724582" y="867419"/>
              <a:ext cx="53346" cy="49012"/>
            </a:xfrm>
            <a:custGeom>
              <a:avLst/>
              <a:gdLst/>
              <a:ahLst/>
              <a:cxnLst/>
              <a:rect l="l" t="t" r="r" b="b"/>
              <a:pathLst>
                <a:path w="800" h="735" extrusionOk="0">
                  <a:moveTo>
                    <a:pt x="401" y="0"/>
                  </a:moveTo>
                  <a:cubicBezTo>
                    <a:pt x="231" y="0"/>
                    <a:pt x="75" y="123"/>
                    <a:pt x="42" y="294"/>
                  </a:cubicBezTo>
                  <a:cubicBezTo>
                    <a:pt x="1" y="492"/>
                    <a:pt x="133" y="687"/>
                    <a:pt x="343" y="728"/>
                  </a:cubicBezTo>
                  <a:cubicBezTo>
                    <a:pt x="365" y="732"/>
                    <a:pt x="386" y="734"/>
                    <a:pt x="407" y="734"/>
                  </a:cubicBezTo>
                  <a:cubicBezTo>
                    <a:pt x="580" y="734"/>
                    <a:pt x="739" y="603"/>
                    <a:pt x="762" y="426"/>
                  </a:cubicBezTo>
                  <a:cubicBezTo>
                    <a:pt x="800" y="231"/>
                    <a:pt x="671" y="46"/>
                    <a:pt x="472" y="8"/>
                  </a:cubicBezTo>
                  <a:cubicBezTo>
                    <a:pt x="448" y="3"/>
                    <a:pt x="424" y="0"/>
                    <a:pt x="40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4742187" y="766994"/>
              <a:ext cx="27140" cy="24406"/>
            </a:xfrm>
            <a:custGeom>
              <a:avLst/>
              <a:gdLst/>
              <a:ahLst/>
              <a:cxnLst/>
              <a:rect l="l" t="t" r="r" b="b"/>
              <a:pathLst>
                <a:path w="407" h="366" extrusionOk="0">
                  <a:moveTo>
                    <a:pt x="192" y="1"/>
                  </a:moveTo>
                  <a:cubicBezTo>
                    <a:pt x="112" y="1"/>
                    <a:pt x="37" y="61"/>
                    <a:pt x="26" y="149"/>
                  </a:cubicBezTo>
                  <a:cubicBezTo>
                    <a:pt x="1" y="243"/>
                    <a:pt x="64" y="347"/>
                    <a:pt x="171" y="360"/>
                  </a:cubicBezTo>
                  <a:cubicBezTo>
                    <a:pt x="186" y="363"/>
                    <a:pt x="201" y="365"/>
                    <a:pt x="216" y="365"/>
                  </a:cubicBezTo>
                  <a:cubicBezTo>
                    <a:pt x="300" y="365"/>
                    <a:pt x="370" y="306"/>
                    <a:pt x="394" y="215"/>
                  </a:cubicBezTo>
                  <a:cubicBezTo>
                    <a:pt x="407" y="111"/>
                    <a:pt x="341" y="20"/>
                    <a:pt x="237" y="7"/>
                  </a:cubicBezTo>
                  <a:cubicBezTo>
                    <a:pt x="222" y="3"/>
                    <a:pt x="207"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5118682" y="1057000"/>
              <a:ext cx="46411" cy="42743"/>
            </a:xfrm>
            <a:custGeom>
              <a:avLst/>
              <a:gdLst/>
              <a:ahLst/>
              <a:cxnLst/>
              <a:rect l="l" t="t" r="r" b="b"/>
              <a:pathLst>
                <a:path w="696" h="641" extrusionOk="0">
                  <a:moveTo>
                    <a:pt x="341" y="0"/>
                  </a:moveTo>
                  <a:cubicBezTo>
                    <a:pt x="193" y="0"/>
                    <a:pt x="62" y="109"/>
                    <a:pt x="29" y="257"/>
                  </a:cubicBezTo>
                  <a:cubicBezTo>
                    <a:pt x="1" y="439"/>
                    <a:pt x="120" y="596"/>
                    <a:pt x="290" y="637"/>
                  </a:cubicBezTo>
                  <a:cubicBezTo>
                    <a:pt x="305" y="639"/>
                    <a:pt x="321" y="641"/>
                    <a:pt x="336" y="641"/>
                  </a:cubicBezTo>
                  <a:cubicBezTo>
                    <a:pt x="490" y="641"/>
                    <a:pt x="633" y="530"/>
                    <a:pt x="670" y="376"/>
                  </a:cubicBezTo>
                  <a:cubicBezTo>
                    <a:pt x="696" y="203"/>
                    <a:pt x="579" y="33"/>
                    <a:pt x="409" y="8"/>
                  </a:cubicBezTo>
                  <a:cubicBezTo>
                    <a:pt x="386" y="3"/>
                    <a:pt x="363" y="0"/>
                    <a:pt x="34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947572" y="1028260"/>
              <a:ext cx="33141" cy="30474"/>
            </a:xfrm>
            <a:custGeom>
              <a:avLst/>
              <a:gdLst/>
              <a:ahLst/>
              <a:cxnLst/>
              <a:rect l="l" t="t" r="r" b="b"/>
              <a:pathLst>
                <a:path w="497" h="457" extrusionOk="0">
                  <a:moveTo>
                    <a:pt x="243" y="1"/>
                  </a:moveTo>
                  <a:cubicBezTo>
                    <a:pt x="132" y="1"/>
                    <a:pt x="36" y="85"/>
                    <a:pt x="25" y="191"/>
                  </a:cubicBezTo>
                  <a:cubicBezTo>
                    <a:pt x="0" y="320"/>
                    <a:pt x="79" y="439"/>
                    <a:pt x="208" y="452"/>
                  </a:cubicBezTo>
                  <a:cubicBezTo>
                    <a:pt x="223" y="455"/>
                    <a:pt x="238" y="456"/>
                    <a:pt x="252" y="456"/>
                  </a:cubicBezTo>
                  <a:cubicBezTo>
                    <a:pt x="355" y="456"/>
                    <a:pt x="447" y="382"/>
                    <a:pt x="472" y="269"/>
                  </a:cubicBezTo>
                  <a:cubicBezTo>
                    <a:pt x="497" y="150"/>
                    <a:pt x="418" y="33"/>
                    <a:pt x="286" y="5"/>
                  </a:cubicBezTo>
                  <a:cubicBezTo>
                    <a:pt x="272" y="2"/>
                    <a:pt x="257" y="1"/>
                    <a:pt x="24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807670" y="901628"/>
              <a:ext cx="40343" cy="36475"/>
            </a:xfrm>
            <a:custGeom>
              <a:avLst/>
              <a:gdLst/>
              <a:ahLst/>
              <a:cxnLst/>
              <a:rect l="l" t="t" r="r" b="b"/>
              <a:pathLst>
                <a:path w="605" h="547" extrusionOk="0">
                  <a:moveTo>
                    <a:pt x="308" y="1"/>
                  </a:moveTo>
                  <a:cubicBezTo>
                    <a:pt x="170" y="1"/>
                    <a:pt x="51" y="98"/>
                    <a:pt x="25" y="228"/>
                  </a:cubicBezTo>
                  <a:cubicBezTo>
                    <a:pt x="0" y="372"/>
                    <a:pt x="104" y="517"/>
                    <a:pt x="249" y="542"/>
                  </a:cubicBezTo>
                  <a:cubicBezTo>
                    <a:pt x="265" y="545"/>
                    <a:pt x="281" y="546"/>
                    <a:pt x="297" y="546"/>
                  </a:cubicBezTo>
                  <a:cubicBezTo>
                    <a:pt x="424" y="546"/>
                    <a:pt x="542" y="459"/>
                    <a:pt x="576" y="319"/>
                  </a:cubicBezTo>
                  <a:cubicBezTo>
                    <a:pt x="604" y="174"/>
                    <a:pt x="497" y="33"/>
                    <a:pt x="356" y="4"/>
                  </a:cubicBezTo>
                  <a:cubicBezTo>
                    <a:pt x="340" y="2"/>
                    <a:pt x="324" y="1"/>
                    <a:pt x="30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3"/>
            <p:cNvSpPr/>
            <p:nvPr/>
          </p:nvSpPr>
          <p:spPr>
            <a:xfrm>
              <a:off x="5283924" y="802803"/>
              <a:ext cx="40343" cy="36542"/>
            </a:xfrm>
            <a:custGeom>
              <a:avLst/>
              <a:gdLst/>
              <a:ahLst/>
              <a:cxnLst/>
              <a:rect l="l" t="t" r="r" b="b"/>
              <a:pathLst>
                <a:path w="605" h="548" extrusionOk="0">
                  <a:moveTo>
                    <a:pt x="306" y="1"/>
                  </a:moveTo>
                  <a:cubicBezTo>
                    <a:pt x="181" y="1"/>
                    <a:pt x="64" y="88"/>
                    <a:pt x="39" y="228"/>
                  </a:cubicBezTo>
                  <a:cubicBezTo>
                    <a:pt x="1" y="373"/>
                    <a:pt x="105" y="518"/>
                    <a:pt x="249" y="543"/>
                  </a:cubicBezTo>
                  <a:cubicBezTo>
                    <a:pt x="268" y="546"/>
                    <a:pt x="287" y="548"/>
                    <a:pt x="305" y="548"/>
                  </a:cubicBezTo>
                  <a:cubicBezTo>
                    <a:pt x="439" y="548"/>
                    <a:pt x="554" y="458"/>
                    <a:pt x="577" y="319"/>
                  </a:cubicBezTo>
                  <a:cubicBezTo>
                    <a:pt x="605" y="178"/>
                    <a:pt x="510" y="33"/>
                    <a:pt x="353" y="5"/>
                  </a:cubicBezTo>
                  <a:cubicBezTo>
                    <a:pt x="338" y="2"/>
                    <a:pt x="322" y="1"/>
                    <a:pt x="3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824207" y="704111"/>
              <a:ext cx="31541" cy="28473"/>
            </a:xfrm>
            <a:custGeom>
              <a:avLst/>
              <a:gdLst/>
              <a:ahLst/>
              <a:cxnLst/>
              <a:rect l="l" t="t" r="r" b="b"/>
              <a:pathLst>
                <a:path w="473" h="427" extrusionOk="0">
                  <a:moveTo>
                    <a:pt x="229" y="1"/>
                  </a:moveTo>
                  <a:cubicBezTo>
                    <a:pt x="131" y="1"/>
                    <a:pt x="51" y="74"/>
                    <a:pt x="29" y="177"/>
                  </a:cubicBezTo>
                  <a:cubicBezTo>
                    <a:pt x="1" y="293"/>
                    <a:pt x="79" y="400"/>
                    <a:pt x="199" y="425"/>
                  </a:cubicBezTo>
                  <a:cubicBezTo>
                    <a:pt x="207" y="426"/>
                    <a:pt x="215" y="426"/>
                    <a:pt x="224" y="426"/>
                  </a:cubicBezTo>
                  <a:cubicBezTo>
                    <a:pt x="332" y="426"/>
                    <a:pt x="436" y="352"/>
                    <a:pt x="447" y="255"/>
                  </a:cubicBezTo>
                  <a:cubicBezTo>
                    <a:pt x="472" y="136"/>
                    <a:pt x="394" y="19"/>
                    <a:pt x="277" y="7"/>
                  </a:cubicBezTo>
                  <a:cubicBezTo>
                    <a:pt x="261" y="3"/>
                    <a:pt x="245" y="1"/>
                    <a:pt x="229"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3"/>
            <p:cNvSpPr/>
            <p:nvPr/>
          </p:nvSpPr>
          <p:spPr>
            <a:xfrm>
              <a:off x="5215773" y="907029"/>
              <a:ext cx="31541" cy="28607"/>
            </a:xfrm>
            <a:custGeom>
              <a:avLst/>
              <a:gdLst/>
              <a:ahLst/>
              <a:cxnLst/>
              <a:rect l="l" t="t" r="r" b="b"/>
              <a:pathLst>
                <a:path w="473" h="429" extrusionOk="0">
                  <a:moveTo>
                    <a:pt x="246" y="0"/>
                  </a:moveTo>
                  <a:cubicBezTo>
                    <a:pt x="139" y="0"/>
                    <a:pt x="37" y="65"/>
                    <a:pt x="26" y="172"/>
                  </a:cubicBezTo>
                  <a:cubicBezTo>
                    <a:pt x="1" y="291"/>
                    <a:pt x="79" y="408"/>
                    <a:pt x="196" y="423"/>
                  </a:cubicBezTo>
                  <a:cubicBezTo>
                    <a:pt x="211" y="427"/>
                    <a:pt x="226" y="428"/>
                    <a:pt x="240" y="428"/>
                  </a:cubicBezTo>
                  <a:cubicBezTo>
                    <a:pt x="340" y="428"/>
                    <a:pt x="423" y="355"/>
                    <a:pt x="447" y="250"/>
                  </a:cubicBezTo>
                  <a:cubicBezTo>
                    <a:pt x="473" y="134"/>
                    <a:pt x="394" y="30"/>
                    <a:pt x="274" y="2"/>
                  </a:cubicBezTo>
                  <a:cubicBezTo>
                    <a:pt x="265" y="1"/>
                    <a:pt x="255" y="0"/>
                    <a:pt x="24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3"/>
            <p:cNvSpPr/>
            <p:nvPr/>
          </p:nvSpPr>
          <p:spPr>
            <a:xfrm>
              <a:off x="5169428" y="989250"/>
              <a:ext cx="31541" cy="28407"/>
            </a:xfrm>
            <a:custGeom>
              <a:avLst/>
              <a:gdLst/>
              <a:ahLst/>
              <a:cxnLst/>
              <a:rect l="l" t="t" r="r" b="b"/>
              <a:pathLst>
                <a:path w="473" h="426" extrusionOk="0">
                  <a:moveTo>
                    <a:pt x="252" y="1"/>
                  </a:moveTo>
                  <a:cubicBezTo>
                    <a:pt x="142" y="1"/>
                    <a:pt x="40" y="75"/>
                    <a:pt x="26" y="172"/>
                  </a:cubicBezTo>
                  <a:cubicBezTo>
                    <a:pt x="1" y="291"/>
                    <a:pt x="79" y="408"/>
                    <a:pt x="199" y="420"/>
                  </a:cubicBezTo>
                  <a:cubicBezTo>
                    <a:pt x="215" y="424"/>
                    <a:pt x="231" y="426"/>
                    <a:pt x="246" y="426"/>
                  </a:cubicBezTo>
                  <a:cubicBezTo>
                    <a:pt x="342" y="426"/>
                    <a:pt x="423" y="353"/>
                    <a:pt x="447" y="250"/>
                  </a:cubicBezTo>
                  <a:cubicBezTo>
                    <a:pt x="472" y="134"/>
                    <a:pt x="394" y="27"/>
                    <a:pt x="277" y="2"/>
                  </a:cubicBezTo>
                  <a:cubicBezTo>
                    <a:pt x="269" y="1"/>
                    <a:pt x="261" y="1"/>
                    <a:pt x="252"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3"/>
            <p:cNvSpPr/>
            <p:nvPr/>
          </p:nvSpPr>
          <p:spPr>
            <a:xfrm>
              <a:off x="4770927" y="788999"/>
              <a:ext cx="53346" cy="48812"/>
            </a:xfrm>
            <a:custGeom>
              <a:avLst/>
              <a:gdLst/>
              <a:ahLst/>
              <a:cxnLst/>
              <a:rect l="l" t="t" r="r" b="b"/>
              <a:pathLst>
                <a:path w="800" h="732" extrusionOk="0">
                  <a:moveTo>
                    <a:pt x="406" y="1"/>
                  </a:moveTo>
                  <a:cubicBezTo>
                    <a:pt x="228" y="1"/>
                    <a:pt x="65" y="126"/>
                    <a:pt x="42" y="306"/>
                  </a:cubicBezTo>
                  <a:cubicBezTo>
                    <a:pt x="1" y="501"/>
                    <a:pt x="133" y="684"/>
                    <a:pt x="328" y="725"/>
                  </a:cubicBezTo>
                  <a:cubicBezTo>
                    <a:pt x="351" y="729"/>
                    <a:pt x="374" y="731"/>
                    <a:pt x="397" y="731"/>
                  </a:cubicBezTo>
                  <a:cubicBezTo>
                    <a:pt x="570" y="731"/>
                    <a:pt x="726" y="610"/>
                    <a:pt x="762" y="435"/>
                  </a:cubicBezTo>
                  <a:cubicBezTo>
                    <a:pt x="800" y="240"/>
                    <a:pt x="671" y="42"/>
                    <a:pt x="460" y="4"/>
                  </a:cubicBezTo>
                  <a:cubicBezTo>
                    <a:pt x="442" y="2"/>
                    <a:pt x="424" y="1"/>
                    <a:pt x="4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4887157" y="946839"/>
              <a:ext cx="46411" cy="42810"/>
            </a:xfrm>
            <a:custGeom>
              <a:avLst/>
              <a:gdLst/>
              <a:ahLst/>
              <a:cxnLst/>
              <a:rect l="l" t="t" r="r" b="b"/>
              <a:pathLst>
                <a:path w="696" h="642" extrusionOk="0">
                  <a:moveTo>
                    <a:pt x="338" y="1"/>
                  </a:moveTo>
                  <a:cubicBezTo>
                    <a:pt x="193" y="1"/>
                    <a:pt x="61" y="110"/>
                    <a:pt x="29" y="257"/>
                  </a:cubicBezTo>
                  <a:cubicBezTo>
                    <a:pt x="0" y="427"/>
                    <a:pt x="120" y="597"/>
                    <a:pt x="290" y="638"/>
                  </a:cubicBezTo>
                  <a:cubicBezTo>
                    <a:pt x="305" y="640"/>
                    <a:pt x="321" y="641"/>
                    <a:pt x="336" y="641"/>
                  </a:cubicBezTo>
                  <a:cubicBezTo>
                    <a:pt x="489" y="641"/>
                    <a:pt x="633" y="531"/>
                    <a:pt x="670" y="377"/>
                  </a:cubicBezTo>
                  <a:cubicBezTo>
                    <a:pt x="695" y="204"/>
                    <a:pt x="579" y="34"/>
                    <a:pt x="406" y="9"/>
                  </a:cubicBezTo>
                  <a:cubicBezTo>
                    <a:pt x="383" y="3"/>
                    <a:pt x="361" y="1"/>
                    <a:pt x="33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3"/>
            <p:cNvSpPr/>
            <p:nvPr/>
          </p:nvSpPr>
          <p:spPr>
            <a:xfrm>
              <a:off x="5041929" y="1032728"/>
              <a:ext cx="39276" cy="36475"/>
            </a:xfrm>
            <a:custGeom>
              <a:avLst/>
              <a:gdLst/>
              <a:ahLst/>
              <a:cxnLst/>
              <a:rect l="l" t="t" r="r" b="b"/>
              <a:pathLst>
                <a:path w="589" h="547" extrusionOk="0">
                  <a:moveTo>
                    <a:pt x="296" y="0"/>
                  </a:moveTo>
                  <a:cubicBezTo>
                    <a:pt x="167" y="0"/>
                    <a:pt x="48" y="97"/>
                    <a:pt x="26" y="227"/>
                  </a:cubicBezTo>
                  <a:cubicBezTo>
                    <a:pt x="0" y="372"/>
                    <a:pt x="92" y="517"/>
                    <a:pt x="249" y="542"/>
                  </a:cubicBezTo>
                  <a:cubicBezTo>
                    <a:pt x="265" y="545"/>
                    <a:pt x="281" y="546"/>
                    <a:pt x="297" y="546"/>
                  </a:cubicBezTo>
                  <a:cubicBezTo>
                    <a:pt x="424" y="546"/>
                    <a:pt x="541" y="460"/>
                    <a:pt x="563" y="331"/>
                  </a:cubicBezTo>
                  <a:cubicBezTo>
                    <a:pt x="589" y="174"/>
                    <a:pt x="497" y="32"/>
                    <a:pt x="340" y="4"/>
                  </a:cubicBezTo>
                  <a:cubicBezTo>
                    <a:pt x="325" y="2"/>
                    <a:pt x="311" y="0"/>
                    <a:pt x="29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5" name="Google Shape;1535;p33"/>
          <p:cNvGrpSpPr/>
          <p:nvPr/>
        </p:nvGrpSpPr>
        <p:grpSpPr>
          <a:xfrm>
            <a:off x="3920791" y="494488"/>
            <a:ext cx="1540389" cy="1167719"/>
            <a:chOff x="475775" y="3784023"/>
            <a:chExt cx="1050384" cy="796263"/>
          </a:xfrm>
        </p:grpSpPr>
        <p:sp>
          <p:nvSpPr>
            <p:cNvPr id="1536" name="Google Shape;1536;p33"/>
            <p:cNvSpPr/>
            <p:nvPr/>
          </p:nvSpPr>
          <p:spPr>
            <a:xfrm>
              <a:off x="575400" y="3784023"/>
              <a:ext cx="950759" cy="762048"/>
            </a:xfrm>
            <a:custGeom>
              <a:avLst/>
              <a:gdLst/>
              <a:ahLst/>
              <a:cxnLst/>
              <a:rect l="l" t="t" r="r" b="b"/>
              <a:pathLst>
                <a:path w="14258" h="11428" extrusionOk="0">
                  <a:moveTo>
                    <a:pt x="4549" y="3357"/>
                  </a:moveTo>
                  <a:lnTo>
                    <a:pt x="2413" y="2397"/>
                  </a:lnTo>
                  <a:lnTo>
                    <a:pt x="1" y="7798"/>
                  </a:lnTo>
                  <a:lnTo>
                    <a:pt x="6750" y="10827"/>
                  </a:lnTo>
                  <a:lnTo>
                    <a:pt x="7313" y="9553"/>
                  </a:lnTo>
                  <a:lnTo>
                    <a:pt x="9279" y="11427"/>
                  </a:lnTo>
                  <a:lnTo>
                    <a:pt x="14258" y="6225"/>
                  </a:lnTo>
                  <a:lnTo>
                    <a:pt x="7760" y="1"/>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3"/>
            <p:cNvSpPr/>
            <p:nvPr/>
          </p:nvSpPr>
          <p:spPr>
            <a:xfrm>
              <a:off x="660955" y="3817165"/>
              <a:ext cx="766449" cy="763115"/>
            </a:xfrm>
            <a:custGeom>
              <a:avLst/>
              <a:gdLst/>
              <a:ahLst/>
              <a:cxnLst/>
              <a:rect l="l" t="t" r="r" b="b"/>
              <a:pathLst>
                <a:path w="11494" h="11444" extrusionOk="0">
                  <a:moveTo>
                    <a:pt x="4996" y="1"/>
                  </a:moveTo>
                  <a:lnTo>
                    <a:pt x="1" y="5219"/>
                  </a:lnTo>
                  <a:lnTo>
                    <a:pt x="6502" y="11443"/>
                  </a:lnTo>
                  <a:lnTo>
                    <a:pt x="11494" y="6225"/>
                  </a:lnTo>
                  <a:lnTo>
                    <a:pt x="499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3"/>
            <p:cNvSpPr/>
            <p:nvPr/>
          </p:nvSpPr>
          <p:spPr>
            <a:xfrm>
              <a:off x="715302" y="3870445"/>
              <a:ext cx="664891" cy="661757"/>
            </a:xfrm>
            <a:custGeom>
              <a:avLst/>
              <a:gdLst/>
              <a:ahLst/>
              <a:cxnLst/>
              <a:rect l="l" t="t" r="r" b="b"/>
              <a:pathLst>
                <a:path w="9971" h="9924" extrusionOk="0">
                  <a:moveTo>
                    <a:pt x="4297" y="1"/>
                  </a:moveTo>
                  <a:lnTo>
                    <a:pt x="1" y="4483"/>
                  </a:lnTo>
                  <a:lnTo>
                    <a:pt x="5675" y="9924"/>
                  </a:lnTo>
                  <a:lnTo>
                    <a:pt x="9971" y="5442"/>
                  </a:lnTo>
                  <a:lnTo>
                    <a:pt x="4297" y="1"/>
                  </a:lnTo>
                  <a:close/>
                </a:path>
              </a:pathLst>
            </a:custGeom>
            <a:solidFill>
              <a:srgbClr val="471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3"/>
            <p:cNvSpPr/>
            <p:nvPr/>
          </p:nvSpPr>
          <p:spPr>
            <a:xfrm>
              <a:off x="660955" y="3817165"/>
              <a:ext cx="340881" cy="352217"/>
            </a:xfrm>
            <a:custGeom>
              <a:avLst/>
              <a:gdLst/>
              <a:ahLst/>
              <a:cxnLst/>
              <a:rect l="l" t="t" r="r" b="b"/>
              <a:pathLst>
                <a:path w="5112" h="5282" extrusionOk="0">
                  <a:moveTo>
                    <a:pt x="4996" y="1"/>
                  </a:moveTo>
                  <a:lnTo>
                    <a:pt x="1" y="5219"/>
                  </a:lnTo>
                  <a:lnTo>
                    <a:pt x="816" y="5282"/>
                  </a:lnTo>
                  <a:lnTo>
                    <a:pt x="5112" y="800"/>
                  </a:lnTo>
                  <a:lnTo>
                    <a:pt x="499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3"/>
            <p:cNvSpPr/>
            <p:nvPr/>
          </p:nvSpPr>
          <p:spPr>
            <a:xfrm>
              <a:off x="1087596" y="4228069"/>
              <a:ext cx="339814" cy="352217"/>
            </a:xfrm>
            <a:custGeom>
              <a:avLst/>
              <a:gdLst/>
              <a:ahLst/>
              <a:cxnLst/>
              <a:rect l="l" t="t" r="r" b="b"/>
              <a:pathLst>
                <a:path w="5096" h="5282" extrusionOk="0">
                  <a:moveTo>
                    <a:pt x="4297" y="0"/>
                  </a:moveTo>
                  <a:lnTo>
                    <a:pt x="0" y="4482"/>
                  </a:lnTo>
                  <a:lnTo>
                    <a:pt x="104" y="5281"/>
                  </a:lnTo>
                  <a:lnTo>
                    <a:pt x="5096" y="63"/>
                  </a:lnTo>
                  <a:lnTo>
                    <a:pt x="429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3"/>
            <p:cNvSpPr/>
            <p:nvPr/>
          </p:nvSpPr>
          <p:spPr>
            <a:xfrm>
              <a:off x="715302" y="3871512"/>
              <a:ext cx="658023" cy="654422"/>
            </a:xfrm>
            <a:custGeom>
              <a:avLst/>
              <a:gdLst/>
              <a:ahLst/>
              <a:cxnLst/>
              <a:rect l="l" t="t" r="r" b="b"/>
              <a:pathLst>
                <a:path w="9868" h="9814" extrusionOk="0">
                  <a:moveTo>
                    <a:pt x="4284" y="117"/>
                  </a:moveTo>
                  <a:lnTo>
                    <a:pt x="9751" y="5347"/>
                  </a:lnTo>
                  <a:lnTo>
                    <a:pt x="5568" y="9697"/>
                  </a:lnTo>
                  <a:lnTo>
                    <a:pt x="117" y="4467"/>
                  </a:lnTo>
                  <a:lnTo>
                    <a:pt x="4284" y="117"/>
                  </a:lnTo>
                  <a:close/>
                  <a:moveTo>
                    <a:pt x="4284" y="0"/>
                  </a:moveTo>
                  <a:lnTo>
                    <a:pt x="1" y="4467"/>
                  </a:lnTo>
                  <a:lnTo>
                    <a:pt x="5568" y="9813"/>
                  </a:lnTo>
                  <a:lnTo>
                    <a:pt x="9867" y="5332"/>
                  </a:lnTo>
                  <a:lnTo>
                    <a:pt x="42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3"/>
            <p:cNvSpPr/>
            <p:nvPr/>
          </p:nvSpPr>
          <p:spPr>
            <a:xfrm>
              <a:off x="993172" y="4137046"/>
              <a:ext cx="285735" cy="298938"/>
            </a:xfrm>
            <a:custGeom>
              <a:avLst/>
              <a:gdLst/>
              <a:ahLst/>
              <a:cxnLst/>
              <a:rect l="l" t="t" r="r" b="b"/>
              <a:pathLst>
                <a:path w="4285" h="4483" extrusionOk="0">
                  <a:moveTo>
                    <a:pt x="4231" y="0"/>
                  </a:moveTo>
                  <a:lnTo>
                    <a:pt x="1" y="4432"/>
                  </a:lnTo>
                  <a:lnTo>
                    <a:pt x="51" y="4482"/>
                  </a:lnTo>
                  <a:lnTo>
                    <a:pt x="4285" y="66"/>
                  </a:lnTo>
                  <a:lnTo>
                    <a:pt x="423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3"/>
            <p:cNvSpPr/>
            <p:nvPr/>
          </p:nvSpPr>
          <p:spPr>
            <a:xfrm>
              <a:off x="900482" y="4049757"/>
              <a:ext cx="286801" cy="297937"/>
            </a:xfrm>
            <a:custGeom>
              <a:avLst/>
              <a:gdLst/>
              <a:ahLst/>
              <a:cxnLst/>
              <a:rect l="l" t="t" r="r" b="b"/>
              <a:pathLst>
                <a:path w="4301" h="4468" extrusionOk="0">
                  <a:moveTo>
                    <a:pt x="4234" y="1"/>
                  </a:moveTo>
                  <a:lnTo>
                    <a:pt x="1" y="4417"/>
                  </a:lnTo>
                  <a:lnTo>
                    <a:pt x="67" y="4467"/>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3"/>
            <p:cNvSpPr/>
            <p:nvPr/>
          </p:nvSpPr>
          <p:spPr>
            <a:xfrm>
              <a:off x="808659" y="3961468"/>
              <a:ext cx="286735" cy="298137"/>
            </a:xfrm>
            <a:custGeom>
              <a:avLst/>
              <a:gdLst/>
              <a:ahLst/>
              <a:cxnLst/>
              <a:rect l="l" t="t" r="r" b="b"/>
              <a:pathLst>
                <a:path w="4300" h="4471" extrusionOk="0">
                  <a:moveTo>
                    <a:pt x="4234" y="1"/>
                  </a:moveTo>
                  <a:lnTo>
                    <a:pt x="0" y="4417"/>
                  </a:lnTo>
                  <a:lnTo>
                    <a:pt x="66" y="4470"/>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3"/>
            <p:cNvSpPr/>
            <p:nvPr/>
          </p:nvSpPr>
          <p:spPr>
            <a:xfrm>
              <a:off x="928423" y="3946597"/>
              <a:ext cx="372288" cy="356618"/>
            </a:xfrm>
            <a:custGeom>
              <a:avLst/>
              <a:gdLst/>
              <a:ahLst/>
              <a:cxnLst/>
              <a:rect l="l" t="t" r="r" b="b"/>
              <a:pathLst>
                <a:path w="5583" h="5348" extrusionOk="0">
                  <a:moveTo>
                    <a:pt x="66" y="0"/>
                  </a:moveTo>
                  <a:lnTo>
                    <a:pt x="0" y="66"/>
                  </a:lnTo>
                  <a:lnTo>
                    <a:pt x="5517" y="5347"/>
                  </a:lnTo>
                  <a:lnTo>
                    <a:pt x="5583" y="5281"/>
                  </a:lnTo>
                  <a:lnTo>
                    <a:pt x="6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3"/>
            <p:cNvSpPr/>
            <p:nvPr/>
          </p:nvSpPr>
          <p:spPr>
            <a:xfrm>
              <a:off x="858538" y="4020016"/>
              <a:ext cx="371488" cy="356618"/>
            </a:xfrm>
            <a:custGeom>
              <a:avLst/>
              <a:gdLst/>
              <a:ahLst/>
              <a:cxnLst/>
              <a:rect l="l" t="t" r="r" b="b"/>
              <a:pathLst>
                <a:path w="5571" h="5348" extrusionOk="0">
                  <a:moveTo>
                    <a:pt x="54" y="0"/>
                  </a:moveTo>
                  <a:lnTo>
                    <a:pt x="1" y="66"/>
                  </a:lnTo>
                  <a:lnTo>
                    <a:pt x="5505" y="5347"/>
                  </a:lnTo>
                  <a:lnTo>
                    <a:pt x="5571" y="5294"/>
                  </a:lnTo>
                  <a:lnTo>
                    <a:pt x="5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3"/>
            <p:cNvSpPr/>
            <p:nvPr/>
          </p:nvSpPr>
          <p:spPr>
            <a:xfrm>
              <a:off x="787654" y="4094235"/>
              <a:ext cx="371488" cy="356618"/>
            </a:xfrm>
            <a:custGeom>
              <a:avLst/>
              <a:gdLst/>
              <a:ahLst/>
              <a:cxnLst/>
              <a:rect l="l" t="t" r="r" b="b"/>
              <a:pathLst>
                <a:path w="5571" h="5348" extrusionOk="0">
                  <a:moveTo>
                    <a:pt x="54" y="1"/>
                  </a:moveTo>
                  <a:lnTo>
                    <a:pt x="1" y="54"/>
                  </a:lnTo>
                  <a:lnTo>
                    <a:pt x="5521" y="5347"/>
                  </a:lnTo>
                  <a:lnTo>
                    <a:pt x="5571" y="5281"/>
                  </a:lnTo>
                  <a:lnTo>
                    <a:pt x="5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3"/>
            <p:cNvSpPr/>
            <p:nvPr/>
          </p:nvSpPr>
          <p:spPr>
            <a:xfrm>
              <a:off x="475775" y="3977205"/>
              <a:ext cx="611879" cy="561933"/>
            </a:xfrm>
            <a:custGeom>
              <a:avLst/>
              <a:gdLst/>
              <a:ahLst/>
              <a:cxnLst/>
              <a:rect l="l" t="t" r="r" b="b"/>
              <a:pathLst>
                <a:path w="9176" h="8427" extrusionOk="0">
                  <a:moveTo>
                    <a:pt x="2426" y="1"/>
                  </a:moveTo>
                  <a:lnTo>
                    <a:pt x="1" y="5413"/>
                  </a:lnTo>
                  <a:lnTo>
                    <a:pt x="6763" y="8427"/>
                  </a:lnTo>
                  <a:lnTo>
                    <a:pt x="9175" y="3014"/>
                  </a:lnTo>
                  <a:lnTo>
                    <a:pt x="242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3"/>
            <p:cNvSpPr/>
            <p:nvPr/>
          </p:nvSpPr>
          <p:spPr>
            <a:xfrm>
              <a:off x="518586" y="4016415"/>
              <a:ext cx="532326" cy="486049"/>
            </a:xfrm>
            <a:custGeom>
              <a:avLst/>
              <a:gdLst/>
              <a:ahLst/>
              <a:cxnLst/>
              <a:rect l="l" t="t" r="r" b="b"/>
              <a:pathLst>
                <a:path w="7983" h="7289" extrusionOk="0">
                  <a:moveTo>
                    <a:pt x="2086" y="1"/>
                  </a:moveTo>
                  <a:lnTo>
                    <a:pt x="0" y="4653"/>
                  </a:lnTo>
                  <a:lnTo>
                    <a:pt x="5898" y="7288"/>
                  </a:lnTo>
                  <a:lnTo>
                    <a:pt x="7983" y="2636"/>
                  </a:lnTo>
                  <a:lnTo>
                    <a:pt x="208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3"/>
            <p:cNvSpPr/>
            <p:nvPr/>
          </p:nvSpPr>
          <p:spPr>
            <a:xfrm>
              <a:off x="475775" y="3977205"/>
              <a:ext cx="181910" cy="361019"/>
            </a:xfrm>
            <a:custGeom>
              <a:avLst/>
              <a:gdLst/>
              <a:ahLst/>
              <a:cxnLst/>
              <a:rect l="l" t="t" r="r" b="b"/>
              <a:pathLst>
                <a:path w="2728" h="5414" extrusionOk="0">
                  <a:moveTo>
                    <a:pt x="2426" y="1"/>
                  </a:moveTo>
                  <a:lnTo>
                    <a:pt x="1" y="5413"/>
                  </a:lnTo>
                  <a:lnTo>
                    <a:pt x="1" y="5413"/>
                  </a:lnTo>
                  <a:lnTo>
                    <a:pt x="642" y="5241"/>
                  </a:lnTo>
                  <a:lnTo>
                    <a:pt x="2728" y="589"/>
                  </a:lnTo>
                  <a:lnTo>
                    <a:pt x="242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3"/>
            <p:cNvSpPr/>
            <p:nvPr/>
          </p:nvSpPr>
          <p:spPr>
            <a:xfrm>
              <a:off x="906551" y="4178123"/>
              <a:ext cx="181110" cy="361019"/>
            </a:xfrm>
            <a:custGeom>
              <a:avLst/>
              <a:gdLst/>
              <a:ahLst/>
              <a:cxnLst/>
              <a:rect l="l" t="t" r="r" b="b"/>
              <a:pathLst>
                <a:path w="2716" h="5414" extrusionOk="0">
                  <a:moveTo>
                    <a:pt x="2715" y="1"/>
                  </a:moveTo>
                  <a:lnTo>
                    <a:pt x="2086" y="171"/>
                  </a:lnTo>
                  <a:lnTo>
                    <a:pt x="1" y="4838"/>
                  </a:lnTo>
                  <a:lnTo>
                    <a:pt x="303" y="5414"/>
                  </a:lnTo>
                  <a:lnTo>
                    <a:pt x="2715"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3"/>
            <p:cNvSpPr/>
            <p:nvPr/>
          </p:nvSpPr>
          <p:spPr>
            <a:xfrm>
              <a:off x="518586" y="4016415"/>
              <a:ext cx="525191" cy="483315"/>
            </a:xfrm>
            <a:custGeom>
              <a:avLst/>
              <a:gdLst/>
              <a:ahLst/>
              <a:cxnLst/>
              <a:rect l="l" t="t" r="r" b="b"/>
              <a:pathLst>
                <a:path w="7876" h="7248" extrusionOk="0">
                  <a:moveTo>
                    <a:pt x="2123" y="92"/>
                  </a:moveTo>
                  <a:lnTo>
                    <a:pt x="7785" y="2636"/>
                  </a:lnTo>
                  <a:lnTo>
                    <a:pt x="5766" y="7156"/>
                  </a:lnTo>
                  <a:lnTo>
                    <a:pt x="92" y="4627"/>
                  </a:lnTo>
                  <a:lnTo>
                    <a:pt x="2123" y="92"/>
                  </a:lnTo>
                  <a:close/>
                  <a:moveTo>
                    <a:pt x="2086" y="1"/>
                  </a:moveTo>
                  <a:lnTo>
                    <a:pt x="13" y="4627"/>
                  </a:lnTo>
                  <a:lnTo>
                    <a:pt x="0" y="4653"/>
                  </a:lnTo>
                  <a:lnTo>
                    <a:pt x="5766" y="7235"/>
                  </a:lnTo>
                  <a:lnTo>
                    <a:pt x="5794" y="7247"/>
                  </a:lnTo>
                  <a:lnTo>
                    <a:pt x="7863" y="2624"/>
                  </a:lnTo>
                  <a:lnTo>
                    <a:pt x="7876" y="2596"/>
                  </a:lnTo>
                  <a:lnTo>
                    <a:pt x="2123" y="13"/>
                  </a:lnTo>
                  <a:lnTo>
                    <a:pt x="208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3"/>
            <p:cNvSpPr/>
            <p:nvPr/>
          </p:nvSpPr>
          <p:spPr>
            <a:xfrm>
              <a:off x="806125" y="4146648"/>
              <a:ext cx="141634" cy="308607"/>
            </a:xfrm>
            <a:custGeom>
              <a:avLst/>
              <a:gdLst/>
              <a:ahLst/>
              <a:cxnLst/>
              <a:rect l="l" t="t" r="r" b="b"/>
              <a:pathLst>
                <a:path w="2124" h="4628" extrusionOk="0">
                  <a:moveTo>
                    <a:pt x="2057" y="1"/>
                  </a:moveTo>
                  <a:lnTo>
                    <a:pt x="0" y="4587"/>
                  </a:lnTo>
                  <a:lnTo>
                    <a:pt x="66" y="4628"/>
                  </a:lnTo>
                  <a:lnTo>
                    <a:pt x="2123" y="26"/>
                  </a:lnTo>
                  <a:lnTo>
                    <a:pt x="205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3"/>
            <p:cNvSpPr/>
            <p:nvPr/>
          </p:nvSpPr>
          <p:spPr>
            <a:xfrm>
              <a:off x="710901" y="4103904"/>
              <a:ext cx="141634" cy="308540"/>
            </a:xfrm>
            <a:custGeom>
              <a:avLst/>
              <a:gdLst/>
              <a:ahLst/>
              <a:cxnLst/>
              <a:rect l="l" t="t" r="r" b="b"/>
              <a:pathLst>
                <a:path w="2124" h="4627" extrusionOk="0">
                  <a:moveTo>
                    <a:pt x="2057" y="0"/>
                  </a:moveTo>
                  <a:lnTo>
                    <a:pt x="0" y="4599"/>
                  </a:lnTo>
                  <a:lnTo>
                    <a:pt x="67" y="4627"/>
                  </a:lnTo>
                  <a:lnTo>
                    <a:pt x="2124" y="38"/>
                  </a:lnTo>
                  <a:lnTo>
                    <a:pt x="205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3"/>
            <p:cNvSpPr/>
            <p:nvPr/>
          </p:nvSpPr>
          <p:spPr>
            <a:xfrm>
              <a:off x="615677" y="4061960"/>
              <a:ext cx="140567" cy="307740"/>
            </a:xfrm>
            <a:custGeom>
              <a:avLst/>
              <a:gdLst/>
              <a:ahLst/>
              <a:cxnLst/>
              <a:rect l="l" t="t" r="r" b="b"/>
              <a:pathLst>
                <a:path w="2108" h="4615" extrusionOk="0">
                  <a:moveTo>
                    <a:pt x="2045" y="0"/>
                  </a:moveTo>
                  <a:lnTo>
                    <a:pt x="1" y="4586"/>
                  </a:lnTo>
                  <a:lnTo>
                    <a:pt x="63" y="4614"/>
                  </a:lnTo>
                  <a:lnTo>
                    <a:pt x="2108" y="25"/>
                  </a:lnTo>
                  <a:lnTo>
                    <a:pt x="2045"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3"/>
            <p:cNvSpPr/>
            <p:nvPr/>
          </p:nvSpPr>
          <p:spPr>
            <a:xfrm>
              <a:off x="623412" y="4094235"/>
              <a:ext cx="384558" cy="174775"/>
            </a:xfrm>
            <a:custGeom>
              <a:avLst/>
              <a:gdLst/>
              <a:ahLst/>
              <a:cxnLst/>
              <a:rect l="l" t="t" r="r" b="b"/>
              <a:pathLst>
                <a:path w="5767" h="2621" extrusionOk="0">
                  <a:moveTo>
                    <a:pt x="26" y="1"/>
                  </a:moveTo>
                  <a:lnTo>
                    <a:pt x="1" y="67"/>
                  </a:lnTo>
                  <a:lnTo>
                    <a:pt x="5728" y="2621"/>
                  </a:lnTo>
                  <a:lnTo>
                    <a:pt x="5766" y="2558"/>
                  </a:lnTo>
                  <a:lnTo>
                    <a:pt x="2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3"/>
            <p:cNvSpPr/>
            <p:nvPr/>
          </p:nvSpPr>
          <p:spPr>
            <a:xfrm>
              <a:off x="589470" y="4170387"/>
              <a:ext cx="383691" cy="175575"/>
            </a:xfrm>
            <a:custGeom>
              <a:avLst/>
              <a:gdLst/>
              <a:ahLst/>
              <a:cxnLst/>
              <a:rect l="l" t="t" r="r" b="b"/>
              <a:pathLst>
                <a:path w="5754" h="2633" extrusionOk="0">
                  <a:moveTo>
                    <a:pt x="26" y="0"/>
                  </a:moveTo>
                  <a:lnTo>
                    <a:pt x="0" y="63"/>
                  </a:lnTo>
                  <a:lnTo>
                    <a:pt x="5725" y="2633"/>
                  </a:lnTo>
                  <a:lnTo>
                    <a:pt x="5753" y="2567"/>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3"/>
            <p:cNvSpPr/>
            <p:nvPr/>
          </p:nvSpPr>
          <p:spPr>
            <a:xfrm>
              <a:off x="555262" y="4247140"/>
              <a:ext cx="383691" cy="174975"/>
            </a:xfrm>
            <a:custGeom>
              <a:avLst/>
              <a:gdLst/>
              <a:ahLst/>
              <a:cxnLst/>
              <a:rect l="l" t="t" r="r" b="b"/>
              <a:pathLst>
                <a:path w="5754" h="2624" extrusionOk="0">
                  <a:moveTo>
                    <a:pt x="26" y="0"/>
                  </a:moveTo>
                  <a:lnTo>
                    <a:pt x="1" y="67"/>
                  </a:lnTo>
                  <a:lnTo>
                    <a:pt x="5728" y="2624"/>
                  </a:lnTo>
                  <a:lnTo>
                    <a:pt x="5753" y="2558"/>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33"/>
          <p:cNvGrpSpPr/>
          <p:nvPr/>
        </p:nvGrpSpPr>
        <p:grpSpPr>
          <a:xfrm>
            <a:off x="1818181" y="4032365"/>
            <a:ext cx="2286011" cy="1977986"/>
            <a:chOff x="6222494" y="3474678"/>
            <a:chExt cx="1406949" cy="1217372"/>
          </a:xfrm>
        </p:grpSpPr>
        <p:sp>
          <p:nvSpPr>
            <p:cNvPr id="1560" name="Google Shape;1560;p33"/>
            <p:cNvSpPr/>
            <p:nvPr/>
          </p:nvSpPr>
          <p:spPr>
            <a:xfrm>
              <a:off x="7220413" y="3895851"/>
              <a:ext cx="409030" cy="631150"/>
            </a:xfrm>
            <a:custGeom>
              <a:avLst/>
              <a:gdLst/>
              <a:ahLst/>
              <a:cxnLst/>
              <a:rect l="l" t="t" r="r" b="b"/>
              <a:pathLst>
                <a:path w="6134" h="9465" extrusionOk="0">
                  <a:moveTo>
                    <a:pt x="1209" y="16"/>
                  </a:moveTo>
                  <a:cubicBezTo>
                    <a:pt x="1193" y="16"/>
                    <a:pt x="1180" y="0"/>
                    <a:pt x="1180" y="0"/>
                  </a:cubicBezTo>
                  <a:cubicBezTo>
                    <a:pt x="1180" y="0"/>
                    <a:pt x="1" y="3605"/>
                    <a:pt x="894" y="6133"/>
                  </a:cubicBezTo>
                  <a:cubicBezTo>
                    <a:pt x="1693" y="8429"/>
                    <a:pt x="4209" y="9294"/>
                    <a:pt x="4668" y="9436"/>
                  </a:cubicBezTo>
                  <a:cubicBezTo>
                    <a:pt x="4719" y="9451"/>
                    <a:pt x="4747" y="9464"/>
                    <a:pt x="4747" y="9464"/>
                  </a:cubicBezTo>
                  <a:cubicBezTo>
                    <a:pt x="4747" y="9464"/>
                    <a:pt x="6134" y="7143"/>
                    <a:pt x="5244" y="4602"/>
                  </a:cubicBezTo>
                  <a:cubicBezTo>
                    <a:pt x="4404" y="2189"/>
                    <a:pt x="1482" y="198"/>
                    <a:pt x="1209"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3"/>
            <p:cNvSpPr/>
            <p:nvPr/>
          </p:nvSpPr>
          <p:spPr>
            <a:xfrm>
              <a:off x="6475892" y="3474678"/>
              <a:ext cx="148769" cy="195780"/>
            </a:xfrm>
            <a:custGeom>
              <a:avLst/>
              <a:gdLst/>
              <a:ahLst/>
              <a:cxnLst/>
              <a:rect l="l" t="t" r="r" b="b"/>
              <a:pathLst>
                <a:path w="2231" h="2936" extrusionOk="0">
                  <a:moveTo>
                    <a:pt x="720" y="2793"/>
                  </a:moveTo>
                  <a:cubicBezTo>
                    <a:pt x="1221" y="2935"/>
                    <a:pt x="1796" y="2463"/>
                    <a:pt x="2007" y="1730"/>
                  </a:cubicBezTo>
                  <a:cubicBezTo>
                    <a:pt x="2230" y="1010"/>
                    <a:pt x="2007" y="290"/>
                    <a:pt x="1507" y="145"/>
                  </a:cubicBezTo>
                  <a:cubicBezTo>
                    <a:pt x="1010" y="1"/>
                    <a:pt x="434" y="472"/>
                    <a:pt x="224" y="1205"/>
                  </a:cubicBezTo>
                  <a:cubicBezTo>
                    <a:pt x="0" y="1941"/>
                    <a:pt x="224" y="2649"/>
                    <a:pt x="720" y="279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3"/>
            <p:cNvSpPr/>
            <p:nvPr/>
          </p:nvSpPr>
          <p:spPr>
            <a:xfrm>
              <a:off x="6694480" y="4499718"/>
              <a:ext cx="205382" cy="179176"/>
            </a:xfrm>
            <a:custGeom>
              <a:avLst/>
              <a:gdLst/>
              <a:ahLst/>
              <a:cxnLst/>
              <a:rect l="l" t="t" r="r" b="b"/>
              <a:pathLst>
                <a:path w="3080" h="2687" extrusionOk="0">
                  <a:moveTo>
                    <a:pt x="931" y="460"/>
                  </a:moveTo>
                  <a:cubicBezTo>
                    <a:pt x="277" y="919"/>
                    <a:pt x="0" y="1680"/>
                    <a:pt x="343" y="2177"/>
                  </a:cubicBezTo>
                  <a:cubicBezTo>
                    <a:pt x="683" y="2662"/>
                    <a:pt x="1494" y="2687"/>
                    <a:pt x="2152" y="2243"/>
                  </a:cubicBezTo>
                  <a:cubicBezTo>
                    <a:pt x="2819" y="1784"/>
                    <a:pt x="3080" y="1010"/>
                    <a:pt x="2753" y="526"/>
                  </a:cubicBezTo>
                  <a:cubicBezTo>
                    <a:pt x="2413" y="42"/>
                    <a:pt x="1601" y="1"/>
                    <a:pt x="931"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3"/>
            <p:cNvSpPr/>
            <p:nvPr/>
          </p:nvSpPr>
          <p:spPr>
            <a:xfrm>
              <a:off x="6392004" y="3799760"/>
              <a:ext cx="154837" cy="206249"/>
            </a:xfrm>
            <a:custGeom>
              <a:avLst/>
              <a:gdLst/>
              <a:ahLst/>
              <a:cxnLst/>
              <a:rect l="l" t="t" r="r" b="b"/>
              <a:pathLst>
                <a:path w="2322" h="3093" extrusionOk="0">
                  <a:moveTo>
                    <a:pt x="1680" y="183"/>
                  </a:moveTo>
                  <a:cubicBezTo>
                    <a:pt x="1192" y="1"/>
                    <a:pt x="579" y="460"/>
                    <a:pt x="289" y="1205"/>
                  </a:cubicBezTo>
                  <a:cubicBezTo>
                    <a:pt x="0" y="1966"/>
                    <a:pt x="157" y="2728"/>
                    <a:pt x="642" y="2910"/>
                  </a:cubicBezTo>
                  <a:cubicBezTo>
                    <a:pt x="1129" y="3092"/>
                    <a:pt x="1743" y="2636"/>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3"/>
            <p:cNvSpPr/>
            <p:nvPr/>
          </p:nvSpPr>
          <p:spPr>
            <a:xfrm>
              <a:off x="6321319" y="3615380"/>
              <a:ext cx="144968" cy="165173"/>
            </a:xfrm>
            <a:custGeom>
              <a:avLst/>
              <a:gdLst/>
              <a:ahLst/>
              <a:cxnLst/>
              <a:rect l="l" t="t" r="r" b="b"/>
              <a:pathLst>
                <a:path w="2174" h="2477" extrusionOk="0">
                  <a:moveTo>
                    <a:pt x="1768" y="2215"/>
                  </a:moveTo>
                  <a:cubicBezTo>
                    <a:pt x="2161" y="1942"/>
                    <a:pt x="2174" y="1284"/>
                    <a:pt x="1809" y="746"/>
                  </a:cubicBezTo>
                  <a:cubicBezTo>
                    <a:pt x="1428" y="212"/>
                    <a:pt x="812" y="1"/>
                    <a:pt x="419" y="275"/>
                  </a:cubicBezTo>
                  <a:cubicBezTo>
                    <a:pt x="25" y="551"/>
                    <a:pt x="0" y="1206"/>
                    <a:pt x="381" y="1731"/>
                  </a:cubicBezTo>
                  <a:cubicBezTo>
                    <a:pt x="746" y="2269"/>
                    <a:pt x="1375" y="2476"/>
                    <a:pt x="1768" y="221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3"/>
            <p:cNvSpPr/>
            <p:nvPr/>
          </p:nvSpPr>
          <p:spPr>
            <a:xfrm>
              <a:off x="6541508" y="3798960"/>
              <a:ext cx="672026" cy="769116"/>
            </a:xfrm>
            <a:custGeom>
              <a:avLst/>
              <a:gdLst/>
              <a:ahLst/>
              <a:cxnLst/>
              <a:rect l="l" t="t" r="r" b="b"/>
              <a:pathLst>
                <a:path w="10078" h="11534" extrusionOk="0">
                  <a:moveTo>
                    <a:pt x="8414" y="5674"/>
                  </a:moveTo>
                  <a:cubicBezTo>
                    <a:pt x="8229" y="5687"/>
                    <a:pt x="8059" y="5699"/>
                    <a:pt x="7901" y="5715"/>
                  </a:cubicBezTo>
                  <a:cubicBezTo>
                    <a:pt x="7942" y="5661"/>
                    <a:pt x="7968" y="5608"/>
                    <a:pt x="8008" y="5558"/>
                  </a:cubicBezTo>
                  <a:cubicBezTo>
                    <a:pt x="8361" y="4888"/>
                    <a:pt x="8257" y="4155"/>
                    <a:pt x="7785" y="3906"/>
                  </a:cubicBezTo>
                  <a:cubicBezTo>
                    <a:pt x="7313" y="3642"/>
                    <a:pt x="6643" y="3985"/>
                    <a:pt x="6291" y="4639"/>
                  </a:cubicBezTo>
                  <a:cubicBezTo>
                    <a:pt x="6250" y="4705"/>
                    <a:pt x="6225" y="4771"/>
                    <a:pt x="6200" y="4834"/>
                  </a:cubicBezTo>
                  <a:cubicBezTo>
                    <a:pt x="6341" y="4441"/>
                    <a:pt x="6184" y="3891"/>
                    <a:pt x="5778" y="3460"/>
                  </a:cubicBezTo>
                  <a:cubicBezTo>
                    <a:pt x="5583" y="3262"/>
                    <a:pt x="5360" y="3120"/>
                    <a:pt x="5149" y="3041"/>
                  </a:cubicBezTo>
                  <a:cubicBezTo>
                    <a:pt x="5269" y="2922"/>
                    <a:pt x="5373" y="2790"/>
                    <a:pt x="5451" y="2661"/>
                  </a:cubicBezTo>
                  <a:cubicBezTo>
                    <a:pt x="5857" y="2884"/>
                    <a:pt x="6316" y="2909"/>
                    <a:pt x="6631" y="2661"/>
                  </a:cubicBezTo>
                  <a:cubicBezTo>
                    <a:pt x="7103" y="2293"/>
                    <a:pt x="7077" y="1481"/>
                    <a:pt x="6593" y="852"/>
                  </a:cubicBezTo>
                  <a:cubicBezTo>
                    <a:pt x="6093" y="211"/>
                    <a:pt x="5307" y="0"/>
                    <a:pt x="4847" y="352"/>
                  </a:cubicBezTo>
                  <a:cubicBezTo>
                    <a:pt x="4586" y="550"/>
                    <a:pt x="4483" y="878"/>
                    <a:pt x="4508" y="1233"/>
                  </a:cubicBezTo>
                  <a:cubicBezTo>
                    <a:pt x="4259" y="1296"/>
                    <a:pt x="4011" y="1441"/>
                    <a:pt x="3788" y="1651"/>
                  </a:cubicBezTo>
                  <a:cubicBezTo>
                    <a:pt x="3721" y="1717"/>
                    <a:pt x="3655" y="1783"/>
                    <a:pt x="3605" y="1846"/>
                  </a:cubicBezTo>
                  <a:cubicBezTo>
                    <a:pt x="3721" y="1664"/>
                    <a:pt x="3747" y="1469"/>
                    <a:pt x="3630" y="1271"/>
                  </a:cubicBezTo>
                  <a:cubicBezTo>
                    <a:pt x="3328" y="733"/>
                    <a:pt x="2451" y="654"/>
                    <a:pt x="1665" y="1101"/>
                  </a:cubicBezTo>
                  <a:cubicBezTo>
                    <a:pt x="878" y="1547"/>
                    <a:pt x="485" y="2334"/>
                    <a:pt x="787" y="2868"/>
                  </a:cubicBezTo>
                  <a:cubicBezTo>
                    <a:pt x="837" y="2963"/>
                    <a:pt x="903" y="3041"/>
                    <a:pt x="982" y="3079"/>
                  </a:cubicBezTo>
                  <a:cubicBezTo>
                    <a:pt x="734" y="3224"/>
                    <a:pt x="510" y="3460"/>
                    <a:pt x="340" y="3762"/>
                  </a:cubicBezTo>
                  <a:cubicBezTo>
                    <a:pt x="1" y="4429"/>
                    <a:pt x="92" y="5164"/>
                    <a:pt x="564" y="5413"/>
                  </a:cubicBezTo>
                  <a:cubicBezTo>
                    <a:pt x="774" y="5529"/>
                    <a:pt x="1023" y="5529"/>
                    <a:pt x="1259" y="5438"/>
                  </a:cubicBezTo>
                  <a:cubicBezTo>
                    <a:pt x="982" y="6080"/>
                    <a:pt x="1114" y="6750"/>
                    <a:pt x="1573" y="7011"/>
                  </a:cubicBezTo>
                  <a:cubicBezTo>
                    <a:pt x="2083" y="7300"/>
                    <a:pt x="2803" y="6998"/>
                    <a:pt x="3212" y="6316"/>
                  </a:cubicBezTo>
                  <a:cubicBezTo>
                    <a:pt x="3382" y="6526"/>
                    <a:pt x="3655" y="6658"/>
                    <a:pt x="3970" y="6721"/>
                  </a:cubicBezTo>
                  <a:cubicBezTo>
                    <a:pt x="3854" y="6762"/>
                    <a:pt x="3721" y="6816"/>
                    <a:pt x="3605" y="6894"/>
                  </a:cubicBezTo>
                  <a:cubicBezTo>
                    <a:pt x="2819" y="7325"/>
                    <a:pt x="2426" y="8124"/>
                    <a:pt x="2724" y="8662"/>
                  </a:cubicBezTo>
                  <a:cubicBezTo>
                    <a:pt x="2765" y="8715"/>
                    <a:pt x="2790" y="8766"/>
                    <a:pt x="2831" y="8807"/>
                  </a:cubicBezTo>
                  <a:cubicBezTo>
                    <a:pt x="2426" y="8807"/>
                    <a:pt x="1979" y="9121"/>
                    <a:pt x="1702" y="9618"/>
                  </a:cubicBezTo>
                  <a:cubicBezTo>
                    <a:pt x="1363" y="10288"/>
                    <a:pt x="1454" y="11021"/>
                    <a:pt x="1926" y="11269"/>
                  </a:cubicBezTo>
                  <a:cubicBezTo>
                    <a:pt x="2397" y="11534"/>
                    <a:pt x="3067" y="11191"/>
                    <a:pt x="3420" y="10537"/>
                  </a:cubicBezTo>
                  <a:cubicBezTo>
                    <a:pt x="3747" y="9920"/>
                    <a:pt x="3684" y="9238"/>
                    <a:pt x="3303" y="8951"/>
                  </a:cubicBezTo>
                  <a:cubicBezTo>
                    <a:pt x="3618" y="8923"/>
                    <a:pt x="4011" y="8728"/>
                    <a:pt x="4454" y="8480"/>
                  </a:cubicBezTo>
                  <a:cubicBezTo>
                    <a:pt x="5241" y="8033"/>
                    <a:pt x="5870" y="7586"/>
                    <a:pt x="5571" y="7052"/>
                  </a:cubicBezTo>
                  <a:cubicBezTo>
                    <a:pt x="5439" y="6828"/>
                    <a:pt x="5203" y="6684"/>
                    <a:pt x="4914" y="6630"/>
                  </a:cubicBezTo>
                  <a:cubicBezTo>
                    <a:pt x="5426" y="6435"/>
                    <a:pt x="5766" y="6029"/>
                    <a:pt x="5712" y="5608"/>
                  </a:cubicBezTo>
                  <a:cubicBezTo>
                    <a:pt x="5700" y="5504"/>
                    <a:pt x="5675" y="5400"/>
                    <a:pt x="5609" y="5306"/>
                  </a:cubicBezTo>
                  <a:cubicBezTo>
                    <a:pt x="5766" y="5281"/>
                    <a:pt x="5911" y="5215"/>
                    <a:pt x="6027" y="5111"/>
                  </a:cubicBezTo>
                  <a:cubicBezTo>
                    <a:pt x="6093" y="5045"/>
                    <a:pt x="6146" y="4966"/>
                    <a:pt x="6184" y="4888"/>
                  </a:cubicBezTo>
                  <a:cubicBezTo>
                    <a:pt x="5964" y="5479"/>
                    <a:pt x="6093" y="6067"/>
                    <a:pt x="6514" y="6290"/>
                  </a:cubicBezTo>
                  <a:cubicBezTo>
                    <a:pt x="6606" y="6344"/>
                    <a:pt x="6697" y="6369"/>
                    <a:pt x="6788" y="6369"/>
                  </a:cubicBezTo>
                  <a:lnTo>
                    <a:pt x="6788" y="6473"/>
                  </a:lnTo>
                  <a:cubicBezTo>
                    <a:pt x="6801" y="6671"/>
                    <a:pt x="6879" y="6841"/>
                    <a:pt x="7024" y="6998"/>
                  </a:cubicBezTo>
                  <a:cubicBezTo>
                    <a:pt x="6933" y="7102"/>
                    <a:pt x="6842" y="7234"/>
                    <a:pt x="6763" y="7366"/>
                  </a:cubicBezTo>
                  <a:cubicBezTo>
                    <a:pt x="6565" y="7731"/>
                    <a:pt x="6514" y="8124"/>
                    <a:pt x="6593" y="8451"/>
                  </a:cubicBezTo>
                  <a:cubicBezTo>
                    <a:pt x="6291" y="8086"/>
                    <a:pt x="5885" y="7901"/>
                    <a:pt x="5530" y="8020"/>
                  </a:cubicBezTo>
                  <a:cubicBezTo>
                    <a:pt x="5020" y="8190"/>
                    <a:pt x="4797" y="8898"/>
                    <a:pt x="5033" y="9606"/>
                  </a:cubicBezTo>
                  <a:cubicBezTo>
                    <a:pt x="5269" y="10313"/>
                    <a:pt x="5870" y="10760"/>
                    <a:pt x="6382" y="10590"/>
                  </a:cubicBezTo>
                  <a:cubicBezTo>
                    <a:pt x="6892" y="10417"/>
                    <a:pt x="7115" y="9709"/>
                    <a:pt x="6879" y="9002"/>
                  </a:cubicBezTo>
                  <a:cubicBezTo>
                    <a:pt x="6867" y="8976"/>
                    <a:pt x="6854" y="8951"/>
                    <a:pt x="6854" y="8923"/>
                  </a:cubicBezTo>
                  <a:cubicBezTo>
                    <a:pt x="6892" y="8964"/>
                    <a:pt x="6933" y="8989"/>
                    <a:pt x="6986" y="9017"/>
                  </a:cubicBezTo>
                  <a:cubicBezTo>
                    <a:pt x="7458" y="9278"/>
                    <a:pt x="8125" y="8939"/>
                    <a:pt x="8480" y="8281"/>
                  </a:cubicBezTo>
                  <a:cubicBezTo>
                    <a:pt x="8622" y="8008"/>
                    <a:pt x="8688" y="7718"/>
                    <a:pt x="8688" y="7457"/>
                  </a:cubicBezTo>
                  <a:cubicBezTo>
                    <a:pt x="9487" y="7338"/>
                    <a:pt x="10078" y="6841"/>
                    <a:pt x="10037" y="6278"/>
                  </a:cubicBezTo>
                  <a:cubicBezTo>
                    <a:pt x="10012" y="5661"/>
                    <a:pt x="9304" y="5621"/>
                    <a:pt x="8414" y="5674"/>
                  </a:cubicBezTo>
                  <a:close/>
                  <a:moveTo>
                    <a:pt x="2149" y="4469"/>
                  </a:moveTo>
                  <a:cubicBezTo>
                    <a:pt x="2385" y="3866"/>
                    <a:pt x="2268" y="3249"/>
                    <a:pt x="1847" y="3026"/>
                  </a:cubicBezTo>
                  <a:cubicBezTo>
                    <a:pt x="2045" y="2947"/>
                    <a:pt x="2281" y="2818"/>
                    <a:pt x="2517" y="2686"/>
                  </a:cubicBezTo>
                  <a:cubicBezTo>
                    <a:pt x="2935" y="2450"/>
                    <a:pt x="3316" y="2214"/>
                    <a:pt x="3526" y="1953"/>
                  </a:cubicBezTo>
                  <a:cubicBezTo>
                    <a:pt x="3212" y="2425"/>
                    <a:pt x="3171" y="2963"/>
                    <a:pt x="3473" y="3290"/>
                  </a:cubicBezTo>
                  <a:cubicBezTo>
                    <a:pt x="3589" y="3406"/>
                    <a:pt x="3762" y="3485"/>
                    <a:pt x="3945" y="3513"/>
                  </a:cubicBezTo>
                  <a:cubicBezTo>
                    <a:pt x="3841" y="3891"/>
                    <a:pt x="3983" y="4391"/>
                    <a:pt x="4363" y="4784"/>
                  </a:cubicBezTo>
                  <a:cubicBezTo>
                    <a:pt x="4325" y="4796"/>
                    <a:pt x="4297" y="4796"/>
                    <a:pt x="4259" y="4796"/>
                  </a:cubicBezTo>
                  <a:cubicBezTo>
                    <a:pt x="3945" y="4834"/>
                    <a:pt x="3655" y="4954"/>
                    <a:pt x="3448" y="5111"/>
                  </a:cubicBezTo>
                  <a:cubicBezTo>
                    <a:pt x="3382" y="4834"/>
                    <a:pt x="3237" y="4614"/>
                    <a:pt x="3014" y="4482"/>
                  </a:cubicBezTo>
                  <a:cubicBezTo>
                    <a:pt x="2765" y="4337"/>
                    <a:pt x="2451" y="4337"/>
                    <a:pt x="2149" y="4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3"/>
            <p:cNvSpPr/>
            <p:nvPr/>
          </p:nvSpPr>
          <p:spPr>
            <a:xfrm>
              <a:off x="6526638" y="3679997"/>
              <a:ext cx="222786" cy="127830"/>
            </a:xfrm>
            <a:custGeom>
              <a:avLst/>
              <a:gdLst/>
              <a:ahLst/>
              <a:cxnLst/>
              <a:rect l="l" t="t" r="r" b="b"/>
              <a:pathLst>
                <a:path w="3341" h="1917" extrusionOk="0">
                  <a:moveTo>
                    <a:pt x="1743" y="1863"/>
                  </a:moveTo>
                  <a:cubicBezTo>
                    <a:pt x="2633" y="1797"/>
                    <a:pt x="3341" y="1259"/>
                    <a:pt x="3303" y="642"/>
                  </a:cubicBezTo>
                  <a:cubicBezTo>
                    <a:pt x="3262" y="42"/>
                    <a:pt x="2570" y="1"/>
                    <a:pt x="1664" y="54"/>
                  </a:cubicBezTo>
                  <a:cubicBezTo>
                    <a:pt x="762" y="108"/>
                    <a:pt x="0" y="237"/>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3"/>
            <p:cNvSpPr/>
            <p:nvPr/>
          </p:nvSpPr>
          <p:spPr>
            <a:xfrm>
              <a:off x="7121655" y="3929993"/>
              <a:ext cx="409030" cy="630150"/>
            </a:xfrm>
            <a:custGeom>
              <a:avLst/>
              <a:gdLst/>
              <a:ahLst/>
              <a:cxnLst/>
              <a:rect l="l" t="t" r="r" b="b"/>
              <a:pathLst>
                <a:path w="6134" h="9450" extrusionOk="0">
                  <a:moveTo>
                    <a:pt x="1180" y="1"/>
                  </a:moveTo>
                  <a:cubicBezTo>
                    <a:pt x="1180" y="1"/>
                    <a:pt x="0" y="3593"/>
                    <a:pt x="881" y="6121"/>
                  </a:cubicBezTo>
                  <a:cubicBezTo>
                    <a:pt x="1693" y="8414"/>
                    <a:pt x="4209" y="9292"/>
                    <a:pt x="4668" y="9436"/>
                  </a:cubicBezTo>
                  <a:cubicBezTo>
                    <a:pt x="4718" y="9449"/>
                    <a:pt x="4747" y="9449"/>
                    <a:pt x="4747" y="9449"/>
                  </a:cubicBezTo>
                  <a:cubicBezTo>
                    <a:pt x="4747" y="9449"/>
                    <a:pt x="6134" y="7131"/>
                    <a:pt x="5243" y="4599"/>
                  </a:cubicBezTo>
                  <a:cubicBezTo>
                    <a:pt x="4391" y="2190"/>
                    <a:pt x="1469" y="196"/>
                    <a:pt x="1208" y="13"/>
                  </a:cubicBezTo>
                  <a:cubicBezTo>
                    <a:pt x="1196" y="1"/>
                    <a:pt x="1180" y="1"/>
                    <a:pt x="1180"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3"/>
            <p:cNvSpPr/>
            <p:nvPr/>
          </p:nvSpPr>
          <p:spPr>
            <a:xfrm>
              <a:off x="7202208" y="3930860"/>
              <a:ext cx="328478" cy="629283"/>
            </a:xfrm>
            <a:custGeom>
              <a:avLst/>
              <a:gdLst/>
              <a:ahLst/>
              <a:cxnLst/>
              <a:rect l="l" t="t" r="r" b="b"/>
              <a:pathLst>
                <a:path w="4926" h="9437" extrusionOk="0">
                  <a:moveTo>
                    <a:pt x="0" y="0"/>
                  </a:moveTo>
                  <a:lnTo>
                    <a:pt x="3460" y="9423"/>
                  </a:lnTo>
                  <a:cubicBezTo>
                    <a:pt x="3510" y="9436"/>
                    <a:pt x="3539" y="9436"/>
                    <a:pt x="3539" y="9436"/>
                  </a:cubicBezTo>
                  <a:cubicBezTo>
                    <a:pt x="3539" y="9436"/>
                    <a:pt x="4926" y="7118"/>
                    <a:pt x="4035" y="4586"/>
                  </a:cubicBezTo>
                  <a:cubicBezTo>
                    <a:pt x="3183" y="2177"/>
                    <a:pt x="261" y="183"/>
                    <a:pt x="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3"/>
            <p:cNvSpPr/>
            <p:nvPr/>
          </p:nvSpPr>
          <p:spPr>
            <a:xfrm>
              <a:off x="6640333" y="4151183"/>
              <a:ext cx="187778" cy="130898"/>
            </a:xfrm>
            <a:custGeom>
              <a:avLst/>
              <a:gdLst/>
              <a:ahLst/>
              <a:cxnLst/>
              <a:rect l="l" t="t" r="r" b="b"/>
              <a:pathLst>
                <a:path w="2816" h="1963" extrusionOk="0">
                  <a:moveTo>
                    <a:pt x="1502" y="1"/>
                  </a:moveTo>
                  <a:cubicBezTo>
                    <a:pt x="1434" y="1"/>
                    <a:pt x="1366" y="4"/>
                    <a:pt x="1296" y="11"/>
                  </a:cubicBezTo>
                  <a:cubicBezTo>
                    <a:pt x="550" y="103"/>
                    <a:pt x="0" y="603"/>
                    <a:pt x="63" y="1141"/>
                  </a:cubicBezTo>
                  <a:cubicBezTo>
                    <a:pt x="123" y="1625"/>
                    <a:pt x="656" y="1963"/>
                    <a:pt x="1313" y="1963"/>
                  </a:cubicBezTo>
                  <a:cubicBezTo>
                    <a:pt x="1381" y="1963"/>
                    <a:pt x="1450" y="1959"/>
                    <a:pt x="1519" y="1952"/>
                  </a:cubicBezTo>
                  <a:cubicBezTo>
                    <a:pt x="2265" y="1861"/>
                    <a:pt x="2815" y="1361"/>
                    <a:pt x="2752" y="826"/>
                  </a:cubicBezTo>
                  <a:cubicBezTo>
                    <a:pt x="2692" y="338"/>
                    <a:pt x="2159" y="1"/>
                    <a:pt x="150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3"/>
            <p:cNvSpPr/>
            <p:nvPr/>
          </p:nvSpPr>
          <p:spPr>
            <a:xfrm>
              <a:off x="6649735" y="3911855"/>
              <a:ext cx="180243" cy="155570"/>
            </a:xfrm>
            <a:custGeom>
              <a:avLst/>
              <a:gdLst/>
              <a:ahLst/>
              <a:cxnLst/>
              <a:rect l="l" t="t" r="r" b="b"/>
              <a:pathLst>
                <a:path w="2703" h="2333" extrusionOk="0">
                  <a:moveTo>
                    <a:pt x="1732" y="1"/>
                  </a:moveTo>
                  <a:cubicBezTo>
                    <a:pt x="1394" y="1"/>
                    <a:pt x="1007" y="156"/>
                    <a:pt x="683" y="455"/>
                  </a:cubicBezTo>
                  <a:cubicBezTo>
                    <a:pt x="145" y="968"/>
                    <a:pt x="1" y="1701"/>
                    <a:pt x="369" y="2094"/>
                  </a:cubicBezTo>
                  <a:cubicBezTo>
                    <a:pt x="520" y="2255"/>
                    <a:pt x="732" y="2333"/>
                    <a:pt x="968" y="2333"/>
                  </a:cubicBezTo>
                  <a:cubicBezTo>
                    <a:pt x="1308" y="2333"/>
                    <a:pt x="1695" y="2173"/>
                    <a:pt x="2020" y="1871"/>
                  </a:cubicBezTo>
                  <a:cubicBezTo>
                    <a:pt x="2558" y="1361"/>
                    <a:pt x="2702" y="625"/>
                    <a:pt x="2334" y="232"/>
                  </a:cubicBezTo>
                  <a:cubicBezTo>
                    <a:pt x="2183" y="76"/>
                    <a:pt x="1969" y="1"/>
                    <a:pt x="173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3"/>
            <p:cNvSpPr/>
            <p:nvPr/>
          </p:nvSpPr>
          <p:spPr>
            <a:xfrm>
              <a:off x="6441883" y="4028485"/>
              <a:ext cx="161772" cy="170974"/>
            </a:xfrm>
            <a:custGeom>
              <a:avLst/>
              <a:gdLst/>
              <a:ahLst/>
              <a:cxnLst/>
              <a:rect l="l" t="t" r="r" b="b"/>
              <a:pathLst>
                <a:path w="2426" h="2564" extrusionOk="0">
                  <a:moveTo>
                    <a:pt x="1502" y="1"/>
                  </a:moveTo>
                  <a:cubicBezTo>
                    <a:pt x="1089" y="1"/>
                    <a:pt x="628" y="313"/>
                    <a:pt x="353" y="829"/>
                  </a:cubicBezTo>
                  <a:cubicBezTo>
                    <a:pt x="1" y="1487"/>
                    <a:pt x="104" y="2219"/>
                    <a:pt x="576" y="2480"/>
                  </a:cubicBezTo>
                  <a:cubicBezTo>
                    <a:pt x="683" y="2537"/>
                    <a:pt x="800" y="2563"/>
                    <a:pt x="921" y="2563"/>
                  </a:cubicBezTo>
                  <a:cubicBezTo>
                    <a:pt x="1335" y="2563"/>
                    <a:pt x="1798" y="2251"/>
                    <a:pt x="2070" y="1735"/>
                  </a:cubicBezTo>
                  <a:cubicBezTo>
                    <a:pt x="2426" y="1078"/>
                    <a:pt x="2319" y="345"/>
                    <a:pt x="1847" y="84"/>
                  </a:cubicBezTo>
                  <a:cubicBezTo>
                    <a:pt x="1740" y="28"/>
                    <a:pt x="1623" y="1"/>
                    <a:pt x="150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3"/>
            <p:cNvSpPr/>
            <p:nvPr/>
          </p:nvSpPr>
          <p:spPr>
            <a:xfrm>
              <a:off x="6869991" y="4268746"/>
              <a:ext cx="161772" cy="171041"/>
            </a:xfrm>
            <a:custGeom>
              <a:avLst/>
              <a:gdLst/>
              <a:ahLst/>
              <a:cxnLst/>
              <a:rect l="l" t="t" r="r" b="b"/>
              <a:pathLst>
                <a:path w="2426" h="2565" extrusionOk="0">
                  <a:moveTo>
                    <a:pt x="1503"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49" y="85"/>
                  </a:cubicBezTo>
                  <a:cubicBezTo>
                    <a:pt x="1742" y="28"/>
                    <a:pt x="1625" y="1"/>
                    <a:pt x="150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3"/>
            <p:cNvSpPr/>
            <p:nvPr/>
          </p:nvSpPr>
          <p:spPr>
            <a:xfrm>
              <a:off x="6838516" y="4087033"/>
              <a:ext cx="160905" cy="170507"/>
            </a:xfrm>
            <a:custGeom>
              <a:avLst/>
              <a:gdLst/>
              <a:ahLst/>
              <a:cxnLst/>
              <a:rect l="l" t="t" r="r" b="b"/>
              <a:pathLst>
                <a:path w="2413" h="2557" extrusionOk="0">
                  <a:moveTo>
                    <a:pt x="1504" y="0"/>
                  </a:moveTo>
                  <a:cubicBezTo>
                    <a:pt x="1090" y="0"/>
                    <a:pt x="628" y="310"/>
                    <a:pt x="356" y="816"/>
                  </a:cubicBezTo>
                  <a:cubicBezTo>
                    <a:pt x="0" y="1486"/>
                    <a:pt x="107" y="2219"/>
                    <a:pt x="579" y="2467"/>
                  </a:cubicBezTo>
                  <a:cubicBezTo>
                    <a:pt x="688" y="2528"/>
                    <a:pt x="807" y="2557"/>
                    <a:pt x="930" y="2557"/>
                  </a:cubicBezTo>
                  <a:cubicBezTo>
                    <a:pt x="1342" y="2557"/>
                    <a:pt x="1800" y="2238"/>
                    <a:pt x="2073" y="1735"/>
                  </a:cubicBezTo>
                  <a:cubicBezTo>
                    <a:pt x="2413" y="1080"/>
                    <a:pt x="2321"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3"/>
            <p:cNvSpPr/>
            <p:nvPr/>
          </p:nvSpPr>
          <p:spPr>
            <a:xfrm>
              <a:off x="6532706" y="4419050"/>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3"/>
            <p:cNvSpPr/>
            <p:nvPr/>
          </p:nvSpPr>
          <p:spPr>
            <a:xfrm>
              <a:off x="6377067" y="3515755"/>
              <a:ext cx="148769" cy="180376"/>
            </a:xfrm>
            <a:custGeom>
              <a:avLst/>
              <a:gdLst/>
              <a:ahLst/>
              <a:cxnLst/>
              <a:rect l="l" t="t" r="r" b="b"/>
              <a:pathLst>
                <a:path w="2231" h="2705" extrusionOk="0">
                  <a:moveTo>
                    <a:pt x="1326" y="0"/>
                  </a:moveTo>
                  <a:cubicBezTo>
                    <a:pt x="876" y="0"/>
                    <a:pt x="408" y="443"/>
                    <a:pt x="212" y="1089"/>
                  </a:cubicBezTo>
                  <a:cubicBezTo>
                    <a:pt x="1" y="1822"/>
                    <a:pt x="224" y="2530"/>
                    <a:pt x="724" y="2674"/>
                  </a:cubicBezTo>
                  <a:cubicBezTo>
                    <a:pt x="788" y="2695"/>
                    <a:pt x="852" y="2704"/>
                    <a:pt x="918" y="2704"/>
                  </a:cubicBezTo>
                  <a:cubicBezTo>
                    <a:pt x="1362" y="2704"/>
                    <a:pt x="1824" y="2255"/>
                    <a:pt x="2007" y="1627"/>
                  </a:cubicBezTo>
                  <a:cubicBezTo>
                    <a:pt x="2231" y="891"/>
                    <a:pt x="1995" y="183"/>
                    <a:pt x="1511" y="26"/>
                  </a:cubicBezTo>
                  <a:cubicBezTo>
                    <a:pt x="1450" y="9"/>
                    <a:pt x="1388" y="0"/>
                    <a:pt x="132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3"/>
            <p:cNvSpPr/>
            <p:nvPr/>
          </p:nvSpPr>
          <p:spPr>
            <a:xfrm>
              <a:off x="6423412" y="3531493"/>
              <a:ext cx="50012" cy="138099"/>
            </a:xfrm>
            <a:custGeom>
              <a:avLst/>
              <a:gdLst/>
              <a:ahLst/>
              <a:cxnLst/>
              <a:rect l="l" t="t" r="r" b="b"/>
              <a:pathLst>
                <a:path w="750" h="2071" extrusionOk="0">
                  <a:moveTo>
                    <a:pt x="749" y="13"/>
                  </a:moveTo>
                  <a:cubicBezTo>
                    <a:pt x="749" y="13"/>
                    <a:pt x="709" y="54"/>
                    <a:pt x="658" y="133"/>
                  </a:cubicBezTo>
                  <a:cubicBezTo>
                    <a:pt x="605" y="196"/>
                    <a:pt x="526" y="303"/>
                    <a:pt x="485" y="419"/>
                  </a:cubicBezTo>
                  <a:cubicBezTo>
                    <a:pt x="435" y="551"/>
                    <a:pt x="407" y="696"/>
                    <a:pt x="422" y="841"/>
                  </a:cubicBezTo>
                  <a:cubicBezTo>
                    <a:pt x="422" y="970"/>
                    <a:pt x="473" y="1114"/>
                    <a:pt x="501" y="1246"/>
                  </a:cubicBezTo>
                  <a:cubicBezTo>
                    <a:pt x="539" y="1391"/>
                    <a:pt x="551" y="1548"/>
                    <a:pt x="514" y="1690"/>
                  </a:cubicBezTo>
                  <a:cubicBezTo>
                    <a:pt x="501" y="1756"/>
                    <a:pt x="473" y="1822"/>
                    <a:pt x="435" y="1875"/>
                  </a:cubicBezTo>
                  <a:cubicBezTo>
                    <a:pt x="394" y="1941"/>
                    <a:pt x="356" y="1979"/>
                    <a:pt x="303" y="2004"/>
                  </a:cubicBezTo>
                  <a:cubicBezTo>
                    <a:pt x="212" y="2070"/>
                    <a:pt x="120" y="2070"/>
                    <a:pt x="67" y="2058"/>
                  </a:cubicBezTo>
                  <a:cubicBezTo>
                    <a:pt x="13" y="2033"/>
                    <a:pt x="1" y="2004"/>
                    <a:pt x="1" y="1992"/>
                  </a:cubicBezTo>
                  <a:cubicBezTo>
                    <a:pt x="13" y="1954"/>
                    <a:pt x="108" y="1967"/>
                    <a:pt x="212" y="1875"/>
                  </a:cubicBezTo>
                  <a:cubicBezTo>
                    <a:pt x="265" y="1822"/>
                    <a:pt x="303" y="1756"/>
                    <a:pt x="315" y="1652"/>
                  </a:cubicBezTo>
                  <a:cubicBezTo>
                    <a:pt x="328" y="1561"/>
                    <a:pt x="315" y="1441"/>
                    <a:pt x="290" y="1312"/>
                  </a:cubicBezTo>
                  <a:cubicBezTo>
                    <a:pt x="265" y="1193"/>
                    <a:pt x="224" y="1036"/>
                    <a:pt x="224" y="853"/>
                  </a:cubicBezTo>
                  <a:cubicBezTo>
                    <a:pt x="224" y="668"/>
                    <a:pt x="278" y="498"/>
                    <a:pt x="356" y="353"/>
                  </a:cubicBezTo>
                  <a:cubicBezTo>
                    <a:pt x="435" y="224"/>
                    <a:pt x="539" y="133"/>
                    <a:pt x="605" y="67"/>
                  </a:cubicBezTo>
                  <a:cubicBezTo>
                    <a:pt x="683" y="13"/>
                    <a:pt x="737" y="1"/>
                    <a:pt x="749"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3"/>
            <p:cNvSpPr/>
            <p:nvPr/>
          </p:nvSpPr>
          <p:spPr>
            <a:xfrm>
              <a:off x="6628797" y="4530345"/>
              <a:ext cx="205582" cy="161705"/>
            </a:xfrm>
            <a:custGeom>
              <a:avLst/>
              <a:gdLst/>
              <a:ahLst/>
              <a:cxnLst/>
              <a:rect l="l" t="t" r="r" b="b"/>
              <a:pathLst>
                <a:path w="3083" h="2425" extrusionOk="0">
                  <a:moveTo>
                    <a:pt x="1924" y="0"/>
                  </a:moveTo>
                  <a:cubicBezTo>
                    <a:pt x="1607" y="0"/>
                    <a:pt x="1253" y="109"/>
                    <a:pt x="931" y="330"/>
                  </a:cubicBezTo>
                  <a:cubicBezTo>
                    <a:pt x="277" y="773"/>
                    <a:pt x="0" y="1547"/>
                    <a:pt x="343" y="2031"/>
                  </a:cubicBezTo>
                  <a:cubicBezTo>
                    <a:pt x="521" y="2293"/>
                    <a:pt x="825" y="2425"/>
                    <a:pt x="1170" y="2425"/>
                  </a:cubicBezTo>
                  <a:cubicBezTo>
                    <a:pt x="1484" y="2425"/>
                    <a:pt x="1832" y="2316"/>
                    <a:pt x="2151" y="2097"/>
                  </a:cubicBezTo>
                  <a:cubicBezTo>
                    <a:pt x="2818" y="1638"/>
                    <a:pt x="3082" y="880"/>
                    <a:pt x="2740" y="380"/>
                  </a:cubicBezTo>
                  <a:cubicBezTo>
                    <a:pt x="2569" y="128"/>
                    <a:pt x="2268" y="0"/>
                    <a:pt x="192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3"/>
            <p:cNvSpPr/>
            <p:nvPr/>
          </p:nvSpPr>
          <p:spPr>
            <a:xfrm>
              <a:off x="6669007" y="4560886"/>
              <a:ext cx="130364" cy="95289"/>
            </a:xfrm>
            <a:custGeom>
              <a:avLst/>
              <a:gdLst/>
              <a:ahLst/>
              <a:cxnLst/>
              <a:rect l="l" t="t" r="r" b="b"/>
              <a:pathLst>
                <a:path w="1955" h="1429" extrusionOk="0">
                  <a:moveTo>
                    <a:pt x="1942" y="54"/>
                  </a:moveTo>
                  <a:cubicBezTo>
                    <a:pt x="1942" y="67"/>
                    <a:pt x="1888" y="79"/>
                    <a:pt x="1797" y="92"/>
                  </a:cubicBezTo>
                  <a:cubicBezTo>
                    <a:pt x="1706" y="108"/>
                    <a:pt x="1574" y="145"/>
                    <a:pt x="1457" y="211"/>
                  </a:cubicBezTo>
                  <a:cubicBezTo>
                    <a:pt x="1325" y="277"/>
                    <a:pt x="1206" y="381"/>
                    <a:pt x="1127" y="513"/>
                  </a:cubicBezTo>
                  <a:cubicBezTo>
                    <a:pt x="1036" y="630"/>
                    <a:pt x="985" y="787"/>
                    <a:pt x="932" y="919"/>
                  </a:cubicBezTo>
                  <a:cubicBezTo>
                    <a:pt x="866" y="1064"/>
                    <a:pt x="775" y="1208"/>
                    <a:pt x="655" y="1300"/>
                  </a:cubicBezTo>
                  <a:cubicBezTo>
                    <a:pt x="592" y="1350"/>
                    <a:pt x="539" y="1378"/>
                    <a:pt x="460" y="1403"/>
                  </a:cubicBezTo>
                  <a:cubicBezTo>
                    <a:pt x="394" y="1416"/>
                    <a:pt x="328" y="1429"/>
                    <a:pt x="262" y="1416"/>
                  </a:cubicBezTo>
                  <a:cubicBezTo>
                    <a:pt x="146" y="1403"/>
                    <a:pt x="67" y="1337"/>
                    <a:pt x="26" y="1287"/>
                  </a:cubicBezTo>
                  <a:cubicBezTo>
                    <a:pt x="1" y="1221"/>
                    <a:pt x="1" y="1193"/>
                    <a:pt x="14" y="1180"/>
                  </a:cubicBezTo>
                  <a:cubicBezTo>
                    <a:pt x="54" y="1155"/>
                    <a:pt x="120" y="1246"/>
                    <a:pt x="278" y="1234"/>
                  </a:cubicBezTo>
                  <a:cubicBezTo>
                    <a:pt x="341" y="1221"/>
                    <a:pt x="419" y="1193"/>
                    <a:pt x="498" y="1130"/>
                  </a:cubicBezTo>
                  <a:cubicBezTo>
                    <a:pt x="577" y="1051"/>
                    <a:pt x="643" y="944"/>
                    <a:pt x="709" y="828"/>
                  </a:cubicBezTo>
                  <a:cubicBezTo>
                    <a:pt x="762" y="696"/>
                    <a:pt x="828" y="538"/>
                    <a:pt x="945" y="381"/>
                  </a:cubicBezTo>
                  <a:cubicBezTo>
                    <a:pt x="1064" y="236"/>
                    <a:pt x="1221" y="120"/>
                    <a:pt x="1379" y="67"/>
                  </a:cubicBezTo>
                  <a:cubicBezTo>
                    <a:pt x="1536" y="13"/>
                    <a:pt x="1693" y="1"/>
                    <a:pt x="1784" y="13"/>
                  </a:cubicBezTo>
                  <a:cubicBezTo>
                    <a:pt x="1888" y="29"/>
                    <a:pt x="1954" y="41"/>
                    <a:pt x="194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3"/>
            <p:cNvSpPr/>
            <p:nvPr/>
          </p:nvSpPr>
          <p:spPr>
            <a:xfrm>
              <a:off x="6293179" y="3842505"/>
              <a:ext cx="154837" cy="187244"/>
            </a:xfrm>
            <a:custGeom>
              <a:avLst/>
              <a:gdLst/>
              <a:ahLst/>
              <a:cxnLst/>
              <a:rect l="l" t="t" r="r" b="b"/>
              <a:pathLst>
                <a:path w="2322" h="2808" extrusionOk="0">
                  <a:moveTo>
                    <a:pt x="1454" y="1"/>
                  </a:moveTo>
                  <a:cubicBezTo>
                    <a:pt x="1015" y="1"/>
                    <a:pt x="524" y="430"/>
                    <a:pt x="278" y="1077"/>
                  </a:cubicBezTo>
                  <a:cubicBezTo>
                    <a:pt x="1" y="1822"/>
                    <a:pt x="158" y="2583"/>
                    <a:pt x="646" y="2766"/>
                  </a:cubicBezTo>
                  <a:cubicBezTo>
                    <a:pt x="718" y="2794"/>
                    <a:pt x="794" y="2807"/>
                    <a:pt x="871" y="2807"/>
                  </a:cubicBezTo>
                  <a:cubicBezTo>
                    <a:pt x="1307" y="2807"/>
                    <a:pt x="1789" y="2378"/>
                    <a:pt x="2033" y="1731"/>
                  </a:cubicBezTo>
                  <a:cubicBezTo>
                    <a:pt x="2322" y="986"/>
                    <a:pt x="2165" y="225"/>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3"/>
            <p:cNvSpPr/>
            <p:nvPr/>
          </p:nvSpPr>
          <p:spPr>
            <a:xfrm>
              <a:off x="6329054" y="3846972"/>
              <a:ext cx="76218" cy="166973"/>
            </a:xfrm>
            <a:custGeom>
              <a:avLst/>
              <a:gdLst/>
              <a:ahLst/>
              <a:cxnLst/>
              <a:rect l="l" t="t" r="r" b="b"/>
              <a:pathLst>
                <a:path w="1143" h="2504" extrusionOk="0">
                  <a:moveTo>
                    <a:pt x="199" y="2491"/>
                  </a:moveTo>
                  <a:cubicBezTo>
                    <a:pt x="199" y="2504"/>
                    <a:pt x="145" y="2450"/>
                    <a:pt x="92" y="2347"/>
                  </a:cubicBezTo>
                  <a:cubicBezTo>
                    <a:pt x="41" y="2243"/>
                    <a:pt x="1" y="2086"/>
                    <a:pt x="13" y="1900"/>
                  </a:cubicBezTo>
                  <a:cubicBezTo>
                    <a:pt x="13" y="1809"/>
                    <a:pt x="41" y="1705"/>
                    <a:pt x="79" y="1614"/>
                  </a:cubicBezTo>
                  <a:cubicBezTo>
                    <a:pt x="92" y="1560"/>
                    <a:pt x="120" y="1507"/>
                    <a:pt x="170" y="1457"/>
                  </a:cubicBezTo>
                  <a:cubicBezTo>
                    <a:pt x="224" y="1403"/>
                    <a:pt x="277" y="1378"/>
                    <a:pt x="315" y="1362"/>
                  </a:cubicBezTo>
                  <a:cubicBezTo>
                    <a:pt x="369" y="1337"/>
                    <a:pt x="406" y="1324"/>
                    <a:pt x="447" y="1299"/>
                  </a:cubicBezTo>
                  <a:cubicBezTo>
                    <a:pt x="472" y="1271"/>
                    <a:pt x="513" y="1258"/>
                    <a:pt x="538" y="1233"/>
                  </a:cubicBezTo>
                  <a:cubicBezTo>
                    <a:pt x="604" y="1180"/>
                    <a:pt x="658" y="1126"/>
                    <a:pt x="708" y="1063"/>
                  </a:cubicBezTo>
                  <a:cubicBezTo>
                    <a:pt x="894" y="827"/>
                    <a:pt x="932" y="551"/>
                    <a:pt x="919" y="356"/>
                  </a:cubicBezTo>
                  <a:cubicBezTo>
                    <a:pt x="906" y="158"/>
                    <a:pt x="853" y="41"/>
                    <a:pt x="894" y="13"/>
                  </a:cubicBezTo>
                  <a:cubicBezTo>
                    <a:pt x="906" y="0"/>
                    <a:pt x="932" y="25"/>
                    <a:pt x="972" y="79"/>
                  </a:cubicBezTo>
                  <a:cubicBezTo>
                    <a:pt x="1010" y="120"/>
                    <a:pt x="1064" y="211"/>
                    <a:pt x="1089" y="315"/>
                  </a:cubicBezTo>
                  <a:cubicBezTo>
                    <a:pt x="1130" y="434"/>
                    <a:pt x="1142" y="576"/>
                    <a:pt x="1114" y="733"/>
                  </a:cubicBezTo>
                  <a:cubicBezTo>
                    <a:pt x="1089" y="890"/>
                    <a:pt x="1023" y="1063"/>
                    <a:pt x="906" y="1221"/>
                  </a:cubicBezTo>
                  <a:cubicBezTo>
                    <a:pt x="840" y="1284"/>
                    <a:pt x="774" y="1362"/>
                    <a:pt x="683" y="1416"/>
                  </a:cubicBezTo>
                  <a:cubicBezTo>
                    <a:pt x="642" y="1441"/>
                    <a:pt x="604" y="1482"/>
                    <a:pt x="551" y="1494"/>
                  </a:cubicBezTo>
                  <a:cubicBezTo>
                    <a:pt x="513" y="1519"/>
                    <a:pt x="447" y="1548"/>
                    <a:pt x="406" y="1560"/>
                  </a:cubicBezTo>
                  <a:cubicBezTo>
                    <a:pt x="369" y="1573"/>
                    <a:pt x="343" y="1585"/>
                    <a:pt x="315" y="1598"/>
                  </a:cubicBezTo>
                  <a:cubicBezTo>
                    <a:pt x="290" y="1626"/>
                    <a:pt x="277" y="1652"/>
                    <a:pt x="249" y="1692"/>
                  </a:cubicBezTo>
                  <a:cubicBezTo>
                    <a:pt x="211" y="1755"/>
                    <a:pt x="186" y="1834"/>
                    <a:pt x="170" y="1913"/>
                  </a:cubicBezTo>
                  <a:cubicBezTo>
                    <a:pt x="133" y="2070"/>
                    <a:pt x="145" y="2215"/>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3"/>
            <p:cNvSpPr/>
            <p:nvPr/>
          </p:nvSpPr>
          <p:spPr>
            <a:xfrm>
              <a:off x="6222494" y="3658858"/>
              <a:ext cx="145234" cy="145501"/>
            </a:xfrm>
            <a:custGeom>
              <a:avLst/>
              <a:gdLst/>
              <a:ahLst/>
              <a:cxnLst/>
              <a:rect l="l" t="t" r="r" b="b"/>
              <a:pathLst>
                <a:path w="2178" h="2182" extrusionOk="0">
                  <a:moveTo>
                    <a:pt x="818" y="1"/>
                  </a:moveTo>
                  <a:cubicBezTo>
                    <a:pt x="674" y="1"/>
                    <a:pt x="536" y="40"/>
                    <a:pt x="419" y="123"/>
                  </a:cubicBezTo>
                  <a:cubicBezTo>
                    <a:pt x="26" y="396"/>
                    <a:pt x="1" y="1054"/>
                    <a:pt x="381" y="1588"/>
                  </a:cubicBezTo>
                  <a:cubicBezTo>
                    <a:pt x="637" y="1966"/>
                    <a:pt x="1017" y="2182"/>
                    <a:pt x="1357" y="2182"/>
                  </a:cubicBezTo>
                  <a:cubicBezTo>
                    <a:pt x="1501" y="2182"/>
                    <a:pt x="1638" y="2143"/>
                    <a:pt x="1756" y="2060"/>
                  </a:cubicBezTo>
                  <a:cubicBezTo>
                    <a:pt x="2149" y="1787"/>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3"/>
            <p:cNvSpPr/>
            <p:nvPr/>
          </p:nvSpPr>
          <p:spPr>
            <a:xfrm>
              <a:off x="6253102" y="3673929"/>
              <a:ext cx="92622" cy="105758"/>
            </a:xfrm>
            <a:custGeom>
              <a:avLst/>
              <a:gdLst/>
              <a:ahLst/>
              <a:cxnLst/>
              <a:rect l="l" t="t" r="r" b="b"/>
              <a:pathLst>
                <a:path w="1389" h="1586" extrusionOk="0">
                  <a:moveTo>
                    <a:pt x="117" y="0"/>
                  </a:moveTo>
                  <a:cubicBezTo>
                    <a:pt x="130" y="0"/>
                    <a:pt x="130" y="54"/>
                    <a:pt x="130" y="145"/>
                  </a:cubicBezTo>
                  <a:cubicBezTo>
                    <a:pt x="130" y="224"/>
                    <a:pt x="130" y="340"/>
                    <a:pt x="171" y="460"/>
                  </a:cubicBezTo>
                  <a:cubicBezTo>
                    <a:pt x="209" y="576"/>
                    <a:pt x="303" y="683"/>
                    <a:pt x="407" y="733"/>
                  </a:cubicBezTo>
                  <a:cubicBezTo>
                    <a:pt x="444" y="762"/>
                    <a:pt x="498" y="762"/>
                    <a:pt x="577" y="774"/>
                  </a:cubicBezTo>
                  <a:cubicBezTo>
                    <a:pt x="643" y="774"/>
                    <a:pt x="721" y="774"/>
                    <a:pt x="800" y="799"/>
                  </a:cubicBezTo>
                  <a:cubicBezTo>
                    <a:pt x="945" y="828"/>
                    <a:pt x="1074" y="906"/>
                    <a:pt x="1168" y="985"/>
                  </a:cubicBezTo>
                  <a:cubicBezTo>
                    <a:pt x="1218" y="1035"/>
                    <a:pt x="1259" y="1076"/>
                    <a:pt x="1297" y="1126"/>
                  </a:cubicBezTo>
                  <a:cubicBezTo>
                    <a:pt x="1325" y="1180"/>
                    <a:pt x="1350" y="1233"/>
                    <a:pt x="1363" y="1284"/>
                  </a:cubicBezTo>
                  <a:cubicBezTo>
                    <a:pt x="1388" y="1391"/>
                    <a:pt x="1375" y="1482"/>
                    <a:pt x="1338" y="1535"/>
                  </a:cubicBezTo>
                  <a:cubicBezTo>
                    <a:pt x="1297" y="1586"/>
                    <a:pt x="1259" y="1586"/>
                    <a:pt x="1247" y="1573"/>
                  </a:cubicBezTo>
                  <a:cubicBezTo>
                    <a:pt x="1231" y="1561"/>
                    <a:pt x="1231" y="1535"/>
                    <a:pt x="1231" y="1494"/>
                  </a:cubicBezTo>
                  <a:cubicBezTo>
                    <a:pt x="1231" y="1457"/>
                    <a:pt x="1231" y="1416"/>
                    <a:pt x="1193" y="1350"/>
                  </a:cubicBezTo>
                  <a:cubicBezTo>
                    <a:pt x="1168" y="1299"/>
                    <a:pt x="1114" y="1233"/>
                    <a:pt x="1023" y="1167"/>
                  </a:cubicBezTo>
                  <a:cubicBezTo>
                    <a:pt x="945" y="1114"/>
                    <a:pt x="853" y="1064"/>
                    <a:pt x="734" y="1035"/>
                  </a:cubicBezTo>
                  <a:cubicBezTo>
                    <a:pt x="680" y="1023"/>
                    <a:pt x="630" y="1010"/>
                    <a:pt x="551" y="1010"/>
                  </a:cubicBezTo>
                  <a:cubicBezTo>
                    <a:pt x="523" y="998"/>
                    <a:pt x="473" y="998"/>
                    <a:pt x="432" y="985"/>
                  </a:cubicBezTo>
                  <a:cubicBezTo>
                    <a:pt x="394" y="969"/>
                    <a:pt x="341" y="957"/>
                    <a:pt x="303" y="931"/>
                  </a:cubicBezTo>
                  <a:cubicBezTo>
                    <a:pt x="130" y="828"/>
                    <a:pt x="39" y="655"/>
                    <a:pt x="26" y="497"/>
                  </a:cubicBezTo>
                  <a:cubicBezTo>
                    <a:pt x="1" y="340"/>
                    <a:pt x="26" y="211"/>
                    <a:pt x="51" y="133"/>
                  </a:cubicBezTo>
                  <a:cubicBezTo>
                    <a:pt x="80" y="41"/>
                    <a:pt x="105" y="0"/>
                    <a:pt x="11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3"/>
            <p:cNvSpPr/>
            <p:nvPr/>
          </p:nvSpPr>
          <p:spPr>
            <a:xfrm>
              <a:off x="6892797" y="4209397"/>
              <a:ext cx="221986" cy="121962"/>
            </a:xfrm>
            <a:custGeom>
              <a:avLst/>
              <a:gdLst/>
              <a:ahLst/>
              <a:cxnLst/>
              <a:rect l="l" t="t" r="r" b="b"/>
              <a:pathLst>
                <a:path w="3329" h="1829" extrusionOk="0">
                  <a:moveTo>
                    <a:pt x="2135" y="0"/>
                  </a:moveTo>
                  <a:cubicBezTo>
                    <a:pt x="1984" y="0"/>
                    <a:pt x="1822" y="7"/>
                    <a:pt x="1652" y="16"/>
                  </a:cubicBezTo>
                  <a:cubicBezTo>
                    <a:pt x="759" y="82"/>
                    <a:pt x="1" y="202"/>
                    <a:pt x="39" y="818"/>
                  </a:cubicBezTo>
                  <a:cubicBezTo>
                    <a:pt x="77" y="1398"/>
                    <a:pt x="757" y="1829"/>
                    <a:pt x="1586" y="1829"/>
                  </a:cubicBezTo>
                  <a:cubicBezTo>
                    <a:pt x="1634" y="1829"/>
                    <a:pt x="1682" y="1827"/>
                    <a:pt x="1731" y="1824"/>
                  </a:cubicBezTo>
                  <a:cubicBezTo>
                    <a:pt x="2633" y="1774"/>
                    <a:pt x="3329" y="1236"/>
                    <a:pt x="3291" y="620"/>
                  </a:cubicBezTo>
                  <a:cubicBezTo>
                    <a:pt x="3258" y="119"/>
                    <a:pt x="2793"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3"/>
            <p:cNvSpPr/>
            <p:nvPr/>
          </p:nvSpPr>
          <p:spPr>
            <a:xfrm>
              <a:off x="6911068" y="4234937"/>
              <a:ext cx="178376" cy="29874"/>
            </a:xfrm>
            <a:custGeom>
              <a:avLst/>
              <a:gdLst/>
              <a:ahLst/>
              <a:cxnLst/>
              <a:rect l="l" t="t" r="r" b="b"/>
              <a:pathLst>
                <a:path w="2675" h="448" extrusionOk="0">
                  <a:moveTo>
                    <a:pt x="13" y="146"/>
                  </a:moveTo>
                  <a:cubicBezTo>
                    <a:pt x="13" y="146"/>
                    <a:pt x="79" y="171"/>
                    <a:pt x="170" y="183"/>
                  </a:cubicBezTo>
                  <a:cubicBezTo>
                    <a:pt x="265" y="212"/>
                    <a:pt x="394" y="224"/>
                    <a:pt x="564" y="224"/>
                  </a:cubicBezTo>
                  <a:cubicBezTo>
                    <a:pt x="878" y="224"/>
                    <a:pt x="1271" y="199"/>
                    <a:pt x="1561" y="158"/>
                  </a:cubicBezTo>
                  <a:cubicBezTo>
                    <a:pt x="2164" y="92"/>
                    <a:pt x="2649" y="1"/>
                    <a:pt x="2661" y="67"/>
                  </a:cubicBezTo>
                  <a:cubicBezTo>
                    <a:pt x="2674" y="105"/>
                    <a:pt x="2570" y="171"/>
                    <a:pt x="2372" y="237"/>
                  </a:cubicBezTo>
                  <a:cubicBezTo>
                    <a:pt x="2190" y="303"/>
                    <a:pt x="1916" y="369"/>
                    <a:pt x="1586" y="407"/>
                  </a:cubicBezTo>
                  <a:cubicBezTo>
                    <a:pt x="1287" y="448"/>
                    <a:pt x="878" y="435"/>
                    <a:pt x="551" y="382"/>
                  </a:cubicBezTo>
                  <a:cubicBezTo>
                    <a:pt x="381" y="356"/>
                    <a:pt x="236" y="315"/>
                    <a:pt x="145" y="262"/>
                  </a:cubicBezTo>
                  <a:cubicBezTo>
                    <a:pt x="41" y="212"/>
                    <a:pt x="1" y="158"/>
                    <a:pt x="13" y="14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3"/>
            <p:cNvSpPr/>
            <p:nvPr/>
          </p:nvSpPr>
          <p:spPr>
            <a:xfrm>
              <a:off x="6762564" y="4364503"/>
              <a:ext cx="153837" cy="176242"/>
            </a:xfrm>
            <a:custGeom>
              <a:avLst/>
              <a:gdLst/>
              <a:ahLst/>
              <a:cxnLst/>
              <a:rect l="l" t="t" r="r" b="b"/>
              <a:pathLst>
                <a:path w="2307" h="2643" extrusionOk="0">
                  <a:moveTo>
                    <a:pt x="959" y="0"/>
                  </a:moveTo>
                  <a:cubicBezTo>
                    <a:pt x="883" y="0"/>
                    <a:pt x="807" y="12"/>
                    <a:pt x="734" y="36"/>
                  </a:cubicBezTo>
                  <a:cubicBezTo>
                    <a:pt x="224" y="206"/>
                    <a:pt x="1" y="914"/>
                    <a:pt x="237" y="1637"/>
                  </a:cubicBezTo>
                  <a:cubicBezTo>
                    <a:pt x="438" y="2241"/>
                    <a:pt x="907" y="2643"/>
                    <a:pt x="1356" y="2643"/>
                  </a:cubicBezTo>
                  <a:cubicBezTo>
                    <a:pt x="1434" y="2643"/>
                    <a:pt x="1511" y="2631"/>
                    <a:pt x="1586" y="2606"/>
                  </a:cubicBezTo>
                  <a:cubicBezTo>
                    <a:pt x="2083" y="2436"/>
                    <a:pt x="2306" y="1728"/>
                    <a:pt x="2083" y="1021"/>
                  </a:cubicBezTo>
                  <a:cubicBezTo>
                    <a:pt x="1881" y="415"/>
                    <a:pt x="1411" y="0"/>
                    <a:pt x="95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3"/>
            <p:cNvSpPr/>
            <p:nvPr/>
          </p:nvSpPr>
          <p:spPr>
            <a:xfrm>
              <a:off x="6427813" y="3715672"/>
              <a:ext cx="221986" cy="121962"/>
            </a:xfrm>
            <a:custGeom>
              <a:avLst/>
              <a:gdLst/>
              <a:ahLst/>
              <a:cxnLst/>
              <a:rect l="l" t="t" r="r" b="b"/>
              <a:pathLst>
                <a:path w="3329" h="1829" extrusionOk="0">
                  <a:moveTo>
                    <a:pt x="2145" y="0"/>
                  </a:moveTo>
                  <a:cubicBezTo>
                    <a:pt x="1993" y="0"/>
                    <a:pt x="1832" y="7"/>
                    <a:pt x="1665" y="16"/>
                  </a:cubicBezTo>
                  <a:cubicBezTo>
                    <a:pt x="762" y="82"/>
                    <a:pt x="1" y="202"/>
                    <a:pt x="42" y="815"/>
                  </a:cubicBezTo>
                  <a:cubicBezTo>
                    <a:pt x="78" y="1398"/>
                    <a:pt x="760" y="1829"/>
                    <a:pt x="1587" y="1829"/>
                  </a:cubicBezTo>
                  <a:cubicBezTo>
                    <a:pt x="1634" y="1829"/>
                    <a:pt x="1682" y="1828"/>
                    <a:pt x="1731" y="1825"/>
                  </a:cubicBezTo>
                  <a:cubicBezTo>
                    <a:pt x="2637" y="1774"/>
                    <a:pt x="3329" y="1236"/>
                    <a:pt x="3303" y="620"/>
                  </a:cubicBezTo>
                  <a:cubicBezTo>
                    <a:pt x="3273" y="119"/>
                    <a:pt x="2800" y="0"/>
                    <a:pt x="214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3"/>
            <p:cNvSpPr/>
            <p:nvPr/>
          </p:nvSpPr>
          <p:spPr>
            <a:xfrm>
              <a:off x="6446284" y="3741279"/>
              <a:ext cx="179176" cy="29807"/>
            </a:xfrm>
            <a:custGeom>
              <a:avLst/>
              <a:gdLst/>
              <a:ahLst/>
              <a:cxnLst/>
              <a:rect l="l" t="t" r="r" b="b"/>
              <a:pathLst>
                <a:path w="2687" h="447" extrusionOk="0">
                  <a:moveTo>
                    <a:pt x="13" y="145"/>
                  </a:moveTo>
                  <a:cubicBezTo>
                    <a:pt x="26" y="145"/>
                    <a:pt x="79" y="170"/>
                    <a:pt x="171" y="183"/>
                  </a:cubicBezTo>
                  <a:cubicBezTo>
                    <a:pt x="262" y="211"/>
                    <a:pt x="406" y="223"/>
                    <a:pt x="564" y="223"/>
                  </a:cubicBezTo>
                  <a:cubicBezTo>
                    <a:pt x="878" y="223"/>
                    <a:pt x="1271" y="195"/>
                    <a:pt x="1558" y="157"/>
                  </a:cubicBezTo>
                  <a:cubicBezTo>
                    <a:pt x="2162" y="91"/>
                    <a:pt x="2646" y="0"/>
                    <a:pt x="2674" y="66"/>
                  </a:cubicBezTo>
                  <a:cubicBezTo>
                    <a:pt x="2687" y="104"/>
                    <a:pt x="2567" y="170"/>
                    <a:pt x="2385" y="236"/>
                  </a:cubicBezTo>
                  <a:cubicBezTo>
                    <a:pt x="2187" y="302"/>
                    <a:pt x="1913" y="368"/>
                    <a:pt x="1599" y="406"/>
                  </a:cubicBezTo>
                  <a:cubicBezTo>
                    <a:pt x="1284" y="447"/>
                    <a:pt x="878" y="431"/>
                    <a:pt x="551" y="381"/>
                  </a:cubicBezTo>
                  <a:cubicBezTo>
                    <a:pt x="394" y="352"/>
                    <a:pt x="237" y="315"/>
                    <a:pt x="142" y="261"/>
                  </a:cubicBezTo>
                  <a:cubicBezTo>
                    <a:pt x="51" y="211"/>
                    <a:pt x="1" y="157"/>
                    <a:pt x="13" y="14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3"/>
            <p:cNvSpPr/>
            <p:nvPr/>
          </p:nvSpPr>
          <p:spPr>
            <a:xfrm>
              <a:off x="6506499" y="4124042"/>
              <a:ext cx="178309" cy="183510"/>
            </a:xfrm>
            <a:custGeom>
              <a:avLst/>
              <a:gdLst/>
              <a:ahLst/>
              <a:cxnLst/>
              <a:rect l="l" t="t" r="r" b="b"/>
              <a:pathLst>
                <a:path w="2674" h="2752" extrusionOk="0">
                  <a:moveTo>
                    <a:pt x="1648" y="0"/>
                  </a:moveTo>
                  <a:cubicBezTo>
                    <a:pt x="1202" y="0"/>
                    <a:pt x="703" y="315"/>
                    <a:pt x="406" y="840"/>
                  </a:cubicBezTo>
                  <a:cubicBezTo>
                    <a:pt x="0" y="1548"/>
                    <a:pt x="104" y="2346"/>
                    <a:pt x="617" y="2648"/>
                  </a:cubicBezTo>
                  <a:cubicBezTo>
                    <a:pt x="742" y="2719"/>
                    <a:pt x="881" y="2752"/>
                    <a:pt x="1026" y="2752"/>
                  </a:cubicBezTo>
                  <a:cubicBezTo>
                    <a:pt x="1472" y="2752"/>
                    <a:pt x="1971"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3"/>
            <p:cNvSpPr/>
            <p:nvPr/>
          </p:nvSpPr>
          <p:spPr>
            <a:xfrm>
              <a:off x="6555378" y="4153783"/>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59" y="1520"/>
                    <a:pt x="526" y="1375"/>
                    <a:pt x="551" y="1231"/>
                  </a:cubicBezTo>
                  <a:cubicBezTo>
                    <a:pt x="566" y="1086"/>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5" y="51"/>
                  </a:cubicBezTo>
                  <a:cubicBezTo>
                    <a:pt x="1246" y="92"/>
                    <a:pt x="1258" y="130"/>
                    <a:pt x="1246" y="142"/>
                  </a:cubicBezTo>
                  <a:cubicBezTo>
                    <a:pt x="1233" y="171"/>
                    <a:pt x="1129" y="130"/>
                    <a:pt x="997" y="208"/>
                  </a:cubicBezTo>
                  <a:cubicBezTo>
                    <a:pt x="931" y="249"/>
                    <a:pt x="865" y="300"/>
                    <a:pt x="840" y="406"/>
                  </a:cubicBezTo>
                  <a:cubicBezTo>
                    <a:pt x="802" y="498"/>
                    <a:pt x="787" y="630"/>
                    <a:pt x="787" y="759"/>
                  </a:cubicBezTo>
                  <a:cubicBezTo>
                    <a:pt x="787" y="903"/>
                    <a:pt x="802" y="1073"/>
                    <a:pt x="761" y="1271"/>
                  </a:cubicBezTo>
                  <a:cubicBezTo>
                    <a:pt x="724" y="1454"/>
                    <a:pt x="617" y="1624"/>
                    <a:pt x="500" y="1743"/>
                  </a:cubicBezTo>
                  <a:cubicBezTo>
                    <a:pt x="393" y="1860"/>
                    <a:pt x="264" y="1938"/>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3"/>
            <p:cNvSpPr/>
            <p:nvPr/>
          </p:nvSpPr>
          <p:spPr>
            <a:xfrm>
              <a:off x="6734690" y="3844772"/>
              <a:ext cx="181710" cy="176642"/>
            </a:xfrm>
            <a:custGeom>
              <a:avLst/>
              <a:gdLst/>
              <a:ahLst/>
              <a:cxnLst/>
              <a:rect l="l" t="t" r="r" b="b"/>
              <a:pathLst>
                <a:path w="2725" h="2649" extrusionOk="0">
                  <a:moveTo>
                    <a:pt x="1001" y="0"/>
                  </a:moveTo>
                  <a:cubicBezTo>
                    <a:pt x="800" y="0"/>
                    <a:pt x="611" y="57"/>
                    <a:pt x="456" y="178"/>
                  </a:cubicBezTo>
                  <a:cubicBezTo>
                    <a:pt x="0" y="546"/>
                    <a:pt x="13" y="1345"/>
                    <a:pt x="510" y="1986"/>
                  </a:cubicBezTo>
                  <a:cubicBezTo>
                    <a:pt x="844" y="2409"/>
                    <a:pt x="1303" y="2649"/>
                    <a:pt x="1711" y="2649"/>
                  </a:cubicBezTo>
                  <a:cubicBezTo>
                    <a:pt x="1910" y="2649"/>
                    <a:pt x="2098" y="2592"/>
                    <a:pt x="2252" y="2471"/>
                  </a:cubicBezTo>
                  <a:cubicBezTo>
                    <a:pt x="2724" y="2103"/>
                    <a:pt x="2699" y="1304"/>
                    <a:pt x="2202" y="662"/>
                  </a:cubicBezTo>
                  <a:cubicBezTo>
                    <a:pt x="1875" y="240"/>
                    <a:pt x="1412" y="0"/>
                    <a:pt x="100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3"/>
            <p:cNvSpPr/>
            <p:nvPr/>
          </p:nvSpPr>
          <p:spPr>
            <a:xfrm>
              <a:off x="6778301" y="3872312"/>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205" y="1272"/>
                    <a:pt x="1089" y="1155"/>
                    <a:pt x="957" y="1077"/>
                  </a:cubicBezTo>
                  <a:cubicBezTo>
                    <a:pt x="825" y="1010"/>
                    <a:pt x="667" y="970"/>
                    <a:pt x="538" y="904"/>
                  </a:cubicBezTo>
                  <a:cubicBezTo>
                    <a:pt x="394" y="853"/>
                    <a:pt x="249" y="775"/>
                    <a:pt x="145" y="668"/>
                  </a:cubicBezTo>
                  <a:cubicBezTo>
                    <a:pt x="92" y="605"/>
                    <a:pt x="54" y="539"/>
                    <a:pt x="26" y="473"/>
                  </a:cubicBezTo>
                  <a:cubicBezTo>
                    <a:pt x="1" y="407"/>
                    <a:pt x="1" y="341"/>
                    <a:pt x="1" y="275"/>
                  </a:cubicBezTo>
                  <a:cubicBezTo>
                    <a:pt x="13" y="158"/>
                    <a:pt x="67" y="79"/>
                    <a:pt x="117" y="39"/>
                  </a:cubicBezTo>
                  <a:cubicBezTo>
                    <a:pt x="170" y="1"/>
                    <a:pt x="211" y="1"/>
                    <a:pt x="224" y="13"/>
                  </a:cubicBezTo>
                  <a:cubicBezTo>
                    <a:pt x="249" y="54"/>
                    <a:pt x="170" y="117"/>
                    <a:pt x="183" y="275"/>
                  </a:cubicBezTo>
                  <a:cubicBezTo>
                    <a:pt x="196" y="353"/>
                    <a:pt x="224" y="419"/>
                    <a:pt x="303" y="498"/>
                  </a:cubicBezTo>
                  <a:cubicBezTo>
                    <a:pt x="381" y="564"/>
                    <a:pt x="485" y="630"/>
                    <a:pt x="617" y="683"/>
                  </a:cubicBezTo>
                  <a:cubicBezTo>
                    <a:pt x="746" y="734"/>
                    <a:pt x="919" y="787"/>
                    <a:pt x="1076" y="891"/>
                  </a:cubicBezTo>
                  <a:cubicBezTo>
                    <a:pt x="1234" y="1010"/>
                    <a:pt x="1350" y="1155"/>
                    <a:pt x="1416" y="1312"/>
                  </a:cubicBezTo>
                  <a:cubicBezTo>
                    <a:pt x="1482" y="1470"/>
                    <a:pt x="1495" y="1611"/>
                    <a:pt x="1495" y="1718"/>
                  </a:cubicBezTo>
                  <a:cubicBezTo>
                    <a:pt x="1495" y="1822"/>
                    <a:pt x="1469"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3"/>
            <p:cNvSpPr/>
            <p:nvPr/>
          </p:nvSpPr>
          <p:spPr>
            <a:xfrm>
              <a:off x="6604457" y="4272480"/>
              <a:ext cx="229921" cy="157037"/>
            </a:xfrm>
            <a:custGeom>
              <a:avLst/>
              <a:gdLst/>
              <a:ahLst/>
              <a:cxnLst/>
              <a:rect l="l" t="t" r="r" b="b"/>
              <a:pathLst>
                <a:path w="3448" h="2355" extrusionOk="0">
                  <a:moveTo>
                    <a:pt x="2208" y="0"/>
                  </a:moveTo>
                  <a:cubicBezTo>
                    <a:pt x="1885" y="0"/>
                    <a:pt x="1523"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5" y="460"/>
                  </a:cubicBezTo>
                  <a:cubicBezTo>
                    <a:pt x="2976" y="157"/>
                    <a:pt x="2623" y="0"/>
                    <a:pt x="22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3"/>
            <p:cNvSpPr/>
            <p:nvPr/>
          </p:nvSpPr>
          <p:spPr>
            <a:xfrm>
              <a:off x="6648935" y="4324093"/>
              <a:ext cx="158171" cy="89221"/>
            </a:xfrm>
            <a:custGeom>
              <a:avLst/>
              <a:gdLst/>
              <a:ahLst/>
              <a:cxnLst/>
              <a:rect l="l" t="t" r="r" b="b"/>
              <a:pathLst>
                <a:path w="2372" h="1338" extrusionOk="0">
                  <a:moveTo>
                    <a:pt x="2372" y="42"/>
                  </a:moveTo>
                  <a:cubicBezTo>
                    <a:pt x="2372" y="54"/>
                    <a:pt x="2309" y="54"/>
                    <a:pt x="2214" y="79"/>
                  </a:cubicBezTo>
                  <a:cubicBezTo>
                    <a:pt x="2123" y="104"/>
                    <a:pt x="1994" y="145"/>
                    <a:pt x="1849" y="224"/>
                  </a:cubicBezTo>
                  <a:cubicBezTo>
                    <a:pt x="1560" y="356"/>
                    <a:pt x="1220" y="551"/>
                    <a:pt x="972" y="708"/>
                  </a:cubicBezTo>
                  <a:cubicBezTo>
                    <a:pt x="459" y="1048"/>
                    <a:pt x="79" y="1337"/>
                    <a:pt x="28" y="1284"/>
                  </a:cubicBezTo>
                  <a:cubicBezTo>
                    <a:pt x="0" y="1246"/>
                    <a:pt x="66" y="1142"/>
                    <a:pt x="211" y="998"/>
                  </a:cubicBezTo>
                  <a:cubicBezTo>
                    <a:pt x="355" y="853"/>
                    <a:pt x="563" y="683"/>
                    <a:pt x="840" y="513"/>
                  </a:cubicBezTo>
                  <a:cubicBezTo>
                    <a:pt x="1101" y="340"/>
                    <a:pt x="1481" y="170"/>
                    <a:pt x="1796" y="79"/>
                  </a:cubicBezTo>
                  <a:cubicBezTo>
                    <a:pt x="1941" y="26"/>
                    <a:pt x="2098" y="1"/>
                    <a:pt x="2202" y="1"/>
                  </a:cubicBezTo>
                  <a:cubicBezTo>
                    <a:pt x="2321" y="1"/>
                    <a:pt x="2372" y="42"/>
                    <a:pt x="2372" y="4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3"/>
            <p:cNvSpPr/>
            <p:nvPr/>
          </p:nvSpPr>
          <p:spPr>
            <a:xfrm>
              <a:off x="6692746" y="4029819"/>
              <a:ext cx="177309" cy="157637"/>
            </a:xfrm>
            <a:custGeom>
              <a:avLst/>
              <a:gdLst/>
              <a:ahLst/>
              <a:cxnLst/>
              <a:rect l="l" t="t" r="r" b="b"/>
              <a:pathLst>
                <a:path w="2659" h="2364" extrusionOk="0">
                  <a:moveTo>
                    <a:pt x="948" y="0"/>
                  </a:moveTo>
                  <a:cubicBezTo>
                    <a:pt x="728" y="0"/>
                    <a:pt x="528" y="68"/>
                    <a:pt x="378" y="209"/>
                  </a:cubicBezTo>
                  <a:cubicBezTo>
                    <a:pt x="0" y="586"/>
                    <a:pt x="117" y="1322"/>
                    <a:pt x="629" y="1860"/>
                  </a:cubicBezTo>
                  <a:cubicBezTo>
                    <a:pt x="949" y="2187"/>
                    <a:pt x="1350" y="2364"/>
                    <a:pt x="1702" y="2364"/>
                  </a:cubicBezTo>
                  <a:cubicBezTo>
                    <a:pt x="1925" y="2364"/>
                    <a:pt x="2128" y="2293"/>
                    <a:pt x="2281" y="2146"/>
                  </a:cubicBezTo>
                  <a:cubicBezTo>
                    <a:pt x="2658" y="1781"/>
                    <a:pt x="2542" y="1045"/>
                    <a:pt x="2029" y="507"/>
                  </a:cubicBezTo>
                  <a:cubicBezTo>
                    <a:pt x="1706"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3"/>
            <p:cNvSpPr/>
            <p:nvPr/>
          </p:nvSpPr>
          <p:spPr>
            <a:xfrm>
              <a:off x="6475025" y="3886316"/>
              <a:ext cx="229921" cy="157104"/>
            </a:xfrm>
            <a:custGeom>
              <a:avLst/>
              <a:gdLst/>
              <a:ahLst/>
              <a:cxnLst/>
              <a:rect l="l" t="t" r="r" b="b"/>
              <a:pathLst>
                <a:path w="3448" h="2356" extrusionOk="0">
                  <a:moveTo>
                    <a:pt x="2202" y="0"/>
                  </a:moveTo>
                  <a:cubicBezTo>
                    <a:pt x="1878" y="0"/>
                    <a:pt x="1518" y="94"/>
                    <a:pt x="1180" y="288"/>
                  </a:cubicBezTo>
                  <a:cubicBezTo>
                    <a:pt x="394" y="734"/>
                    <a:pt x="1" y="1521"/>
                    <a:pt x="303" y="2059"/>
                  </a:cubicBezTo>
                  <a:cubicBezTo>
                    <a:pt x="421" y="2270"/>
                    <a:pt x="592" y="2355"/>
                    <a:pt x="803" y="2355"/>
                  </a:cubicBezTo>
                  <a:cubicBezTo>
                    <a:pt x="1131" y="2355"/>
                    <a:pt x="1555" y="2150"/>
                    <a:pt x="2032" y="1889"/>
                  </a:cubicBezTo>
                  <a:cubicBezTo>
                    <a:pt x="2819" y="1442"/>
                    <a:pt x="3448" y="995"/>
                    <a:pt x="3146" y="458"/>
                  </a:cubicBezTo>
                  <a:cubicBezTo>
                    <a:pt x="2976" y="156"/>
                    <a:pt x="2619" y="0"/>
                    <a:pt x="2202"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3"/>
            <p:cNvSpPr/>
            <p:nvPr/>
          </p:nvSpPr>
          <p:spPr>
            <a:xfrm>
              <a:off x="6519703" y="3937795"/>
              <a:ext cx="158238" cy="89155"/>
            </a:xfrm>
            <a:custGeom>
              <a:avLst/>
              <a:gdLst/>
              <a:ahLst/>
              <a:cxnLst/>
              <a:rect l="l" t="t" r="r" b="b"/>
              <a:pathLst>
                <a:path w="2373" h="1337" extrusionOk="0">
                  <a:moveTo>
                    <a:pt x="2372" y="54"/>
                  </a:moveTo>
                  <a:cubicBezTo>
                    <a:pt x="2372" y="66"/>
                    <a:pt x="2306" y="66"/>
                    <a:pt x="2215" y="79"/>
                  </a:cubicBezTo>
                  <a:cubicBezTo>
                    <a:pt x="2124" y="107"/>
                    <a:pt x="1992" y="157"/>
                    <a:pt x="1847" y="223"/>
                  </a:cubicBezTo>
                  <a:cubicBezTo>
                    <a:pt x="1557" y="368"/>
                    <a:pt x="1218" y="551"/>
                    <a:pt x="969" y="724"/>
                  </a:cubicBezTo>
                  <a:cubicBezTo>
                    <a:pt x="457" y="1051"/>
                    <a:pt x="79" y="1337"/>
                    <a:pt x="26" y="1287"/>
                  </a:cubicBezTo>
                  <a:cubicBezTo>
                    <a:pt x="1" y="1258"/>
                    <a:pt x="63" y="1154"/>
                    <a:pt x="208" y="1010"/>
                  </a:cubicBezTo>
                  <a:cubicBezTo>
                    <a:pt x="353" y="865"/>
                    <a:pt x="564" y="683"/>
                    <a:pt x="837" y="513"/>
                  </a:cubicBezTo>
                  <a:cubicBezTo>
                    <a:pt x="1101" y="343"/>
                    <a:pt x="1479" y="173"/>
                    <a:pt x="1793" y="79"/>
                  </a:cubicBezTo>
                  <a:cubicBezTo>
                    <a:pt x="1938" y="28"/>
                    <a:pt x="2095" y="0"/>
                    <a:pt x="2202" y="0"/>
                  </a:cubicBezTo>
                  <a:cubicBezTo>
                    <a:pt x="2319" y="16"/>
                    <a:pt x="2372" y="41"/>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33"/>
          <p:cNvGrpSpPr/>
          <p:nvPr/>
        </p:nvGrpSpPr>
        <p:grpSpPr>
          <a:xfrm>
            <a:off x="-104134" y="-535553"/>
            <a:ext cx="1689143" cy="2074199"/>
            <a:chOff x="4376828" y="3926459"/>
            <a:chExt cx="991107" cy="1217038"/>
          </a:xfrm>
        </p:grpSpPr>
        <p:sp>
          <p:nvSpPr>
            <p:cNvPr id="1598" name="Google Shape;1598;p33"/>
            <p:cNvSpPr/>
            <p:nvPr/>
          </p:nvSpPr>
          <p:spPr>
            <a:xfrm>
              <a:off x="4630225" y="3926459"/>
              <a:ext cx="148769" cy="195713"/>
            </a:xfrm>
            <a:custGeom>
              <a:avLst/>
              <a:gdLst/>
              <a:ahLst/>
              <a:cxnLst/>
              <a:rect l="l" t="t" r="r" b="b"/>
              <a:pathLst>
                <a:path w="2231" h="2935" extrusionOk="0">
                  <a:moveTo>
                    <a:pt x="224" y="1205"/>
                  </a:moveTo>
                  <a:cubicBezTo>
                    <a:pt x="0" y="1941"/>
                    <a:pt x="224" y="2649"/>
                    <a:pt x="721" y="2793"/>
                  </a:cubicBezTo>
                  <a:cubicBezTo>
                    <a:pt x="1221" y="2935"/>
                    <a:pt x="1796" y="2463"/>
                    <a:pt x="2007" y="1730"/>
                  </a:cubicBezTo>
                  <a:cubicBezTo>
                    <a:pt x="2230" y="997"/>
                    <a:pt x="2007" y="290"/>
                    <a:pt x="1507" y="145"/>
                  </a:cubicBezTo>
                  <a:cubicBezTo>
                    <a:pt x="1010" y="0"/>
                    <a:pt x="434" y="472"/>
                    <a:pt x="224" y="120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3"/>
            <p:cNvSpPr/>
            <p:nvPr/>
          </p:nvSpPr>
          <p:spPr>
            <a:xfrm>
              <a:off x="4881889" y="4939248"/>
              <a:ext cx="205382" cy="179176"/>
            </a:xfrm>
            <a:custGeom>
              <a:avLst/>
              <a:gdLst/>
              <a:ahLst/>
              <a:cxnLst/>
              <a:rect l="l" t="t" r="r" b="b"/>
              <a:pathLst>
                <a:path w="3080" h="2687" extrusionOk="0">
                  <a:moveTo>
                    <a:pt x="932" y="460"/>
                  </a:moveTo>
                  <a:cubicBezTo>
                    <a:pt x="277" y="919"/>
                    <a:pt x="1" y="1680"/>
                    <a:pt x="343" y="2177"/>
                  </a:cubicBezTo>
                  <a:cubicBezTo>
                    <a:pt x="683" y="2662"/>
                    <a:pt x="1482" y="2687"/>
                    <a:pt x="2152" y="2243"/>
                  </a:cubicBezTo>
                  <a:cubicBezTo>
                    <a:pt x="2819" y="1784"/>
                    <a:pt x="3080" y="1010"/>
                    <a:pt x="2740" y="526"/>
                  </a:cubicBezTo>
                  <a:cubicBezTo>
                    <a:pt x="2413" y="42"/>
                    <a:pt x="1601" y="1"/>
                    <a:pt x="932"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3"/>
            <p:cNvSpPr/>
            <p:nvPr/>
          </p:nvSpPr>
          <p:spPr>
            <a:xfrm>
              <a:off x="4546337" y="4251541"/>
              <a:ext cx="154837" cy="206249"/>
            </a:xfrm>
            <a:custGeom>
              <a:avLst/>
              <a:gdLst/>
              <a:ahLst/>
              <a:cxnLst/>
              <a:rect l="l" t="t" r="r" b="b"/>
              <a:pathLst>
                <a:path w="2322" h="3093" extrusionOk="0">
                  <a:moveTo>
                    <a:pt x="1680" y="183"/>
                  </a:moveTo>
                  <a:cubicBezTo>
                    <a:pt x="1192" y="1"/>
                    <a:pt x="563" y="460"/>
                    <a:pt x="290" y="1205"/>
                  </a:cubicBezTo>
                  <a:cubicBezTo>
                    <a:pt x="0" y="1966"/>
                    <a:pt x="157" y="2715"/>
                    <a:pt x="642" y="2910"/>
                  </a:cubicBezTo>
                  <a:cubicBezTo>
                    <a:pt x="1129" y="3092"/>
                    <a:pt x="1743" y="2620"/>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3"/>
            <p:cNvSpPr/>
            <p:nvPr/>
          </p:nvSpPr>
          <p:spPr>
            <a:xfrm>
              <a:off x="4475653" y="4067161"/>
              <a:ext cx="144968" cy="165173"/>
            </a:xfrm>
            <a:custGeom>
              <a:avLst/>
              <a:gdLst/>
              <a:ahLst/>
              <a:cxnLst/>
              <a:rect l="l" t="t" r="r" b="b"/>
              <a:pathLst>
                <a:path w="2174" h="2477" extrusionOk="0">
                  <a:moveTo>
                    <a:pt x="1768" y="2203"/>
                  </a:moveTo>
                  <a:cubicBezTo>
                    <a:pt x="2161" y="1941"/>
                    <a:pt x="2174" y="1284"/>
                    <a:pt x="1796" y="746"/>
                  </a:cubicBezTo>
                  <a:cubicBezTo>
                    <a:pt x="1428" y="212"/>
                    <a:pt x="812" y="1"/>
                    <a:pt x="419" y="275"/>
                  </a:cubicBezTo>
                  <a:cubicBezTo>
                    <a:pt x="25" y="539"/>
                    <a:pt x="0" y="1193"/>
                    <a:pt x="381" y="1731"/>
                  </a:cubicBezTo>
                  <a:cubicBezTo>
                    <a:pt x="746" y="2269"/>
                    <a:pt x="1375" y="2476"/>
                    <a:pt x="1768" y="220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3"/>
            <p:cNvSpPr/>
            <p:nvPr/>
          </p:nvSpPr>
          <p:spPr>
            <a:xfrm>
              <a:off x="4695842" y="4249874"/>
              <a:ext cx="672093" cy="768916"/>
            </a:xfrm>
            <a:custGeom>
              <a:avLst/>
              <a:gdLst/>
              <a:ahLst/>
              <a:cxnLst/>
              <a:rect l="l" t="t" r="r" b="b"/>
              <a:pathLst>
                <a:path w="10079" h="11531" extrusionOk="0">
                  <a:moveTo>
                    <a:pt x="8414" y="5687"/>
                  </a:moveTo>
                  <a:cubicBezTo>
                    <a:pt x="8229" y="5699"/>
                    <a:pt x="8059" y="5712"/>
                    <a:pt x="7902" y="5728"/>
                  </a:cubicBezTo>
                  <a:cubicBezTo>
                    <a:pt x="7942" y="5674"/>
                    <a:pt x="7968" y="5621"/>
                    <a:pt x="8009" y="5571"/>
                  </a:cubicBezTo>
                  <a:cubicBezTo>
                    <a:pt x="8361" y="4901"/>
                    <a:pt x="8257" y="4168"/>
                    <a:pt x="7785" y="3919"/>
                  </a:cubicBezTo>
                  <a:cubicBezTo>
                    <a:pt x="7313" y="3655"/>
                    <a:pt x="6643" y="3998"/>
                    <a:pt x="6291" y="4652"/>
                  </a:cubicBezTo>
                  <a:cubicBezTo>
                    <a:pt x="6250" y="4718"/>
                    <a:pt x="6225" y="4784"/>
                    <a:pt x="6200" y="4847"/>
                  </a:cubicBezTo>
                  <a:cubicBezTo>
                    <a:pt x="6342" y="4454"/>
                    <a:pt x="6184" y="3904"/>
                    <a:pt x="5779" y="3473"/>
                  </a:cubicBezTo>
                  <a:cubicBezTo>
                    <a:pt x="5584" y="3275"/>
                    <a:pt x="5360" y="3133"/>
                    <a:pt x="5149" y="3054"/>
                  </a:cubicBezTo>
                  <a:cubicBezTo>
                    <a:pt x="5269" y="2935"/>
                    <a:pt x="5373" y="2803"/>
                    <a:pt x="5451" y="2674"/>
                  </a:cubicBezTo>
                  <a:cubicBezTo>
                    <a:pt x="5857" y="2897"/>
                    <a:pt x="6316" y="2910"/>
                    <a:pt x="6631" y="2674"/>
                  </a:cubicBezTo>
                  <a:cubicBezTo>
                    <a:pt x="7103" y="2306"/>
                    <a:pt x="7078" y="1494"/>
                    <a:pt x="6593" y="865"/>
                  </a:cubicBezTo>
                  <a:cubicBezTo>
                    <a:pt x="6093" y="224"/>
                    <a:pt x="5307" y="0"/>
                    <a:pt x="4848" y="365"/>
                  </a:cubicBezTo>
                  <a:cubicBezTo>
                    <a:pt x="4586" y="563"/>
                    <a:pt x="4483" y="890"/>
                    <a:pt x="4508" y="1246"/>
                  </a:cubicBezTo>
                  <a:cubicBezTo>
                    <a:pt x="4259" y="1309"/>
                    <a:pt x="4011" y="1453"/>
                    <a:pt x="3788" y="1664"/>
                  </a:cubicBezTo>
                  <a:cubicBezTo>
                    <a:pt x="3722" y="1730"/>
                    <a:pt x="3656" y="1796"/>
                    <a:pt x="3605" y="1859"/>
                  </a:cubicBezTo>
                  <a:cubicBezTo>
                    <a:pt x="3722" y="1677"/>
                    <a:pt x="3747" y="1482"/>
                    <a:pt x="3630" y="1271"/>
                  </a:cubicBezTo>
                  <a:cubicBezTo>
                    <a:pt x="3328" y="746"/>
                    <a:pt x="2451" y="667"/>
                    <a:pt x="1665" y="1114"/>
                  </a:cubicBezTo>
                  <a:cubicBezTo>
                    <a:pt x="878" y="1560"/>
                    <a:pt x="485" y="2347"/>
                    <a:pt x="787" y="2881"/>
                  </a:cubicBezTo>
                  <a:cubicBezTo>
                    <a:pt x="837" y="2976"/>
                    <a:pt x="903" y="3054"/>
                    <a:pt x="982" y="3092"/>
                  </a:cubicBezTo>
                  <a:cubicBezTo>
                    <a:pt x="734" y="3237"/>
                    <a:pt x="510" y="3473"/>
                    <a:pt x="340" y="3775"/>
                  </a:cubicBezTo>
                  <a:cubicBezTo>
                    <a:pt x="1" y="4441"/>
                    <a:pt x="92" y="5177"/>
                    <a:pt x="564" y="5426"/>
                  </a:cubicBezTo>
                  <a:cubicBezTo>
                    <a:pt x="774" y="5542"/>
                    <a:pt x="1010" y="5542"/>
                    <a:pt x="1259" y="5451"/>
                  </a:cubicBezTo>
                  <a:cubicBezTo>
                    <a:pt x="982" y="6093"/>
                    <a:pt x="1114" y="6763"/>
                    <a:pt x="1573" y="7024"/>
                  </a:cubicBezTo>
                  <a:cubicBezTo>
                    <a:pt x="2083" y="7313"/>
                    <a:pt x="2803" y="6998"/>
                    <a:pt x="3212" y="6329"/>
                  </a:cubicBezTo>
                  <a:cubicBezTo>
                    <a:pt x="3382" y="6527"/>
                    <a:pt x="3656" y="6671"/>
                    <a:pt x="3970" y="6722"/>
                  </a:cubicBezTo>
                  <a:cubicBezTo>
                    <a:pt x="3854" y="6775"/>
                    <a:pt x="3722" y="6829"/>
                    <a:pt x="3605" y="6892"/>
                  </a:cubicBezTo>
                  <a:cubicBezTo>
                    <a:pt x="2819" y="7338"/>
                    <a:pt x="2426" y="8137"/>
                    <a:pt x="2725" y="8662"/>
                  </a:cubicBezTo>
                  <a:cubicBezTo>
                    <a:pt x="2753" y="8728"/>
                    <a:pt x="2791" y="8766"/>
                    <a:pt x="2831" y="8807"/>
                  </a:cubicBezTo>
                  <a:cubicBezTo>
                    <a:pt x="2426" y="8820"/>
                    <a:pt x="1979" y="9134"/>
                    <a:pt x="1702" y="9631"/>
                  </a:cubicBezTo>
                  <a:cubicBezTo>
                    <a:pt x="1350" y="10301"/>
                    <a:pt x="1454" y="11034"/>
                    <a:pt x="1926" y="11282"/>
                  </a:cubicBezTo>
                  <a:cubicBezTo>
                    <a:pt x="2397" y="11531"/>
                    <a:pt x="3067" y="11204"/>
                    <a:pt x="3420" y="10549"/>
                  </a:cubicBezTo>
                  <a:cubicBezTo>
                    <a:pt x="3747" y="9933"/>
                    <a:pt x="3684" y="9250"/>
                    <a:pt x="3303" y="8964"/>
                  </a:cubicBezTo>
                  <a:cubicBezTo>
                    <a:pt x="3618" y="8936"/>
                    <a:pt x="4011" y="8741"/>
                    <a:pt x="4454" y="8492"/>
                  </a:cubicBezTo>
                  <a:cubicBezTo>
                    <a:pt x="5241" y="8046"/>
                    <a:pt x="5870" y="7599"/>
                    <a:pt x="5571" y="7065"/>
                  </a:cubicBezTo>
                  <a:cubicBezTo>
                    <a:pt x="5439" y="6841"/>
                    <a:pt x="5203" y="6697"/>
                    <a:pt x="4914" y="6630"/>
                  </a:cubicBezTo>
                  <a:cubicBezTo>
                    <a:pt x="5426" y="6448"/>
                    <a:pt x="5766" y="6042"/>
                    <a:pt x="5712" y="5621"/>
                  </a:cubicBezTo>
                  <a:cubicBezTo>
                    <a:pt x="5700" y="5517"/>
                    <a:pt x="5675" y="5413"/>
                    <a:pt x="5609" y="5319"/>
                  </a:cubicBezTo>
                  <a:cubicBezTo>
                    <a:pt x="5766" y="5294"/>
                    <a:pt x="5911" y="5228"/>
                    <a:pt x="6027" y="5124"/>
                  </a:cubicBezTo>
                  <a:cubicBezTo>
                    <a:pt x="6093" y="5058"/>
                    <a:pt x="6147" y="4979"/>
                    <a:pt x="6184" y="4901"/>
                  </a:cubicBezTo>
                  <a:cubicBezTo>
                    <a:pt x="5964" y="5492"/>
                    <a:pt x="6093" y="6080"/>
                    <a:pt x="6515" y="6303"/>
                  </a:cubicBezTo>
                  <a:cubicBezTo>
                    <a:pt x="6593" y="6341"/>
                    <a:pt x="6697" y="6369"/>
                    <a:pt x="6788" y="6382"/>
                  </a:cubicBezTo>
                  <a:lnTo>
                    <a:pt x="6788" y="6486"/>
                  </a:lnTo>
                  <a:cubicBezTo>
                    <a:pt x="6801" y="6684"/>
                    <a:pt x="6879" y="6854"/>
                    <a:pt x="7024" y="7011"/>
                  </a:cubicBezTo>
                  <a:cubicBezTo>
                    <a:pt x="6933" y="7115"/>
                    <a:pt x="6842" y="7247"/>
                    <a:pt x="6763" y="7379"/>
                  </a:cubicBezTo>
                  <a:cubicBezTo>
                    <a:pt x="6565" y="7744"/>
                    <a:pt x="6515" y="8137"/>
                    <a:pt x="6577" y="8464"/>
                  </a:cubicBezTo>
                  <a:cubicBezTo>
                    <a:pt x="6291" y="8099"/>
                    <a:pt x="5885" y="7914"/>
                    <a:pt x="5530" y="8033"/>
                  </a:cubicBezTo>
                  <a:cubicBezTo>
                    <a:pt x="5021" y="8203"/>
                    <a:pt x="4797" y="8911"/>
                    <a:pt x="5033" y="9618"/>
                  </a:cubicBezTo>
                  <a:cubicBezTo>
                    <a:pt x="5269" y="10326"/>
                    <a:pt x="5870" y="10773"/>
                    <a:pt x="6382" y="10603"/>
                  </a:cubicBezTo>
                  <a:cubicBezTo>
                    <a:pt x="6892" y="10430"/>
                    <a:pt x="7115" y="9722"/>
                    <a:pt x="6879" y="9002"/>
                  </a:cubicBezTo>
                  <a:cubicBezTo>
                    <a:pt x="6867" y="8989"/>
                    <a:pt x="6854" y="8964"/>
                    <a:pt x="6854" y="8936"/>
                  </a:cubicBezTo>
                  <a:cubicBezTo>
                    <a:pt x="6892" y="8977"/>
                    <a:pt x="6933" y="9002"/>
                    <a:pt x="6986" y="9030"/>
                  </a:cubicBezTo>
                  <a:cubicBezTo>
                    <a:pt x="7458" y="9279"/>
                    <a:pt x="8125" y="8952"/>
                    <a:pt x="8480" y="8294"/>
                  </a:cubicBezTo>
                  <a:cubicBezTo>
                    <a:pt x="8622" y="8021"/>
                    <a:pt x="8688" y="7731"/>
                    <a:pt x="8688" y="7470"/>
                  </a:cubicBezTo>
                  <a:cubicBezTo>
                    <a:pt x="9487" y="7351"/>
                    <a:pt x="10078" y="6841"/>
                    <a:pt x="10037" y="6278"/>
                  </a:cubicBezTo>
                  <a:cubicBezTo>
                    <a:pt x="10012" y="5674"/>
                    <a:pt x="9304" y="5633"/>
                    <a:pt x="8414" y="5687"/>
                  </a:cubicBezTo>
                  <a:close/>
                  <a:moveTo>
                    <a:pt x="2149" y="4482"/>
                  </a:moveTo>
                  <a:cubicBezTo>
                    <a:pt x="2385" y="3878"/>
                    <a:pt x="2268" y="3262"/>
                    <a:pt x="1834" y="3039"/>
                  </a:cubicBezTo>
                  <a:cubicBezTo>
                    <a:pt x="2045" y="2947"/>
                    <a:pt x="2281" y="2831"/>
                    <a:pt x="2517" y="2699"/>
                  </a:cubicBezTo>
                  <a:cubicBezTo>
                    <a:pt x="2935" y="2463"/>
                    <a:pt x="3316" y="2227"/>
                    <a:pt x="3527" y="1966"/>
                  </a:cubicBezTo>
                  <a:cubicBezTo>
                    <a:pt x="3212" y="2438"/>
                    <a:pt x="3171" y="2976"/>
                    <a:pt x="3473" y="3290"/>
                  </a:cubicBezTo>
                  <a:cubicBezTo>
                    <a:pt x="3589" y="3419"/>
                    <a:pt x="3762" y="3498"/>
                    <a:pt x="3945" y="3526"/>
                  </a:cubicBezTo>
                  <a:cubicBezTo>
                    <a:pt x="3841" y="3904"/>
                    <a:pt x="3983" y="4404"/>
                    <a:pt x="4351" y="4797"/>
                  </a:cubicBezTo>
                  <a:cubicBezTo>
                    <a:pt x="4325" y="4797"/>
                    <a:pt x="4297" y="4809"/>
                    <a:pt x="4259" y="4809"/>
                  </a:cubicBezTo>
                  <a:cubicBezTo>
                    <a:pt x="3945" y="4847"/>
                    <a:pt x="3656" y="4954"/>
                    <a:pt x="3448" y="5124"/>
                  </a:cubicBezTo>
                  <a:cubicBezTo>
                    <a:pt x="3382" y="4847"/>
                    <a:pt x="3237" y="4627"/>
                    <a:pt x="3014" y="4495"/>
                  </a:cubicBezTo>
                  <a:cubicBezTo>
                    <a:pt x="2765" y="4350"/>
                    <a:pt x="2451" y="4350"/>
                    <a:pt x="2149" y="4482"/>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3"/>
            <p:cNvSpPr/>
            <p:nvPr/>
          </p:nvSpPr>
          <p:spPr>
            <a:xfrm>
              <a:off x="4680971" y="4131778"/>
              <a:ext cx="222786" cy="127830"/>
            </a:xfrm>
            <a:custGeom>
              <a:avLst/>
              <a:gdLst/>
              <a:ahLst/>
              <a:cxnLst/>
              <a:rect l="l" t="t" r="r" b="b"/>
              <a:pathLst>
                <a:path w="3341" h="1917" extrusionOk="0">
                  <a:moveTo>
                    <a:pt x="1743" y="1863"/>
                  </a:moveTo>
                  <a:cubicBezTo>
                    <a:pt x="2633" y="1797"/>
                    <a:pt x="3341" y="1259"/>
                    <a:pt x="3303" y="642"/>
                  </a:cubicBezTo>
                  <a:cubicBezTo>
                    <a:pt x="3262" y="41"/>
                    <a:pt x="2554" y="1"/>
                    <a:pt x="1664" y="54"/>
                  </a:cubicBezTo>
                  <a:cubicBezTo>
                    <a:pt x="762" y="108"/>
                    <a:pt x="0" y="236"/>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3"/>
            <p:cNvSpPr/>
            <p:nvPr/>
          </p:nvSpPr>
          <p:spPr>
            <a:xfrm>
              <a:off x="4794667" y="4602963"/>
              <a:ext cx="187778" cy="130898"/>
            </a:xfrm>
            <a:custGeom>
              <a:avLst/>
              <a:gdLst/>
              <a:ahLst/>
              <a:cxnLst/>
              <a:rect l="l" t="t" r="r" b="b"/>
              <a:pathLst>
                <a:path w="2816" h="1963" extrusionOk="0">
                  <a:moveTo>
                    <a:pt x="1498" y="0"/>
                  </a:moveTo>
                  <a:cubicBezTo>
                    <a:pt x="1432" y="0"/>
                    <a:pt x="1364" y="4"/>
                    <a:pt x="1296" y="11"/>
                  </a:cubicBezTo>
                  <a:cubicBezTo>
                    <a:pt x="551" y="103"/>
                    <a:pt x="0" y="603"/>
                    <a:pt x="63" y="1140"/>
                  </a:cubicBezTo>
                  <a:cubicBezTo>
                    <a:pt x="123" y="1625"/>
                    <a:pt x="656" y="1963"/>
                    <a:pt x="1313" y="1963"/>
                  </a:cubicBezTo>
                  <a:cubicBezTo>
                    <a:pt x="1381" y="1963"/>
                    <a:pt x="1450" y="1959"/>
                    <a:pt x="1519" y="1952"/>
                  </a:cubicBezTo>
                  <a:cubicBezTo>
                    <a:pt x="2265" y="1861"/>
                    <a:pt x="2815" y="1361"/>
                    <a:pt x="2752" y="826"/>
                  </a:cubicBezTo>
                  <a:cubicBezTo>
                    <a:pt x="2692" y="338"/>
                    <a:pt x="2146" y="0"/>
                    <a:pt x="149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3"/>
            <p:cNvSpPr/>
            <p:nvPr/>
          </p:nvSpPr>
          <p:spPr>
            <a:xfrm>
              <a:off x="4804069" y="4363169"/>
              <a:ext cx="180243" cy="156037"/>
            </a:xfrm>
            <a:custGeom>
              <a:avLst/>
              <a:gdLst/>
              <a:ahLst/>
              <a:cxnLst/>
              <a:rect l="l" t="t" r="r" b="b"/>
              <a:pathLst>
                <a:path w="2703" h="2340" extrusionOk="0">
                  <a:moveTo>
                    <a:pt x="1737" y="1"/>
                  </a:moveTo>
                  <a:cubicBezTo>
                    <a:pt x="1397" y="1"/>
                    <a:pt x="1008" y="161"/>
                    <a:pt x="683" y="462"/>
                  </a:cubicBezTo>
                  <a:cubicBezTo>
                    <a:pt x="145" y="975"/>
                    <a:pt x="1" y="1708"/>
                    <a:pt x="369" y="2101"/>
                  </a:cubicBezTo>
                  <a:cubicBezTo>
                    <a:pt x="520" y="2262"/>
                    <a:pt x="732" y="2340"/>
                    <a:pt x="968" y="2340"/>
                  </a:cubicBezTo>
                  <a:cubicBezTo>
                    <a:pt x="1308" y="2340"/>
                    <a:pt x="1695" y="2180"/>
                    <a:pt x="2020" y="1877"/>
                  </a:cubicBezTo>
                  <a:cubicBezTo>
                    <a:pt x="2558" y="1368"/>
                    <a:pt x="2702" y="632"/>
                    <a:pt x="2334" y="239"/>
                  </a:cubicBezTo>
                  <a:cubicBezTo>
                    <a:pt x="2184" y="78"/>
                    <a:pt x="1972" y="1"/>
                    <a:pt x="173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3"/>
            <p:cNvSpPr/>
            <p:nvPr/>
          </p:nvSpPr>
          <p:spPr>
            <a:xfrm>
              <a:off x="4596216" y="4480266"/>
              <a:ext cx="161772" cy="170974"/>
            </a:xfrm>
            <a:custGeom>
              <a:avLst/>
              <a:gdLst/>
              <a:ahLst/>
              <a:cxnLst/>
              <a:rect l="l" t="t" r="r" b="b"/>
              <a:pathLst>
                <a:path w="2426" h="2564" extrusionOk="0">
                  <a:moveTo>
                    <a:pt x="1503" y="1"/>
                  </a:moveTo>
                  <a:cubicBezTo>
                    <a:pt x="1089" y="1"/>
                    <a:pt x="628" y="313"/>
                    <a:pt x="353" y="829"/>
                  </a:cubicBezTo>
                  <a:cubicBezTo>
                    <a:pt x="1" y="1486"/>
                    <a:pt x="105" y="2219"/>
                    <a:pt x="576" y="2480"/>
                  </a:cubicBezTo>
                  <a:cubicBezTo>
                    <a:pt x="683" y="2537"/>
                    <a:pt x="800" y="2563"/>
                    <a:pt x="921" y="2563"/>
                  </a:cubicBezTo>
                  <a:cubicBezTo>
                    <a:pt x="1335" y="2563"/>
                    <a:pt x="1798" y="2251"/>
                    <a:pt x="2070" y="1735"/>
                  </a:cubicBezTo>
                  <a:cubicBezTo>
                    <a:pt x="2426" y="1078"/>
                    <a:pt x="2319" y="345"/>
                    <a:pt x="1847" y="84"/>
                  </a:cubicBezTo>
                  <a:cubicBezTo>
                    <a:pt x="1740" y="27"/>
                    <a:pt x="1623" y="1"/>
                    <a:pt x="1503"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3"/>
            <p:cNvSpPr/>
            <p:nvPr/>
          </p:nvSpPr>
          <p:spPr>
            <a:xfrm>
              <a:off x="5024325" y="4720526"/>
              <a:ext cx="161772" cy="171041"/>
            </a:xfrm>
            <a:custGeom>
              <a:avLst/>
              <a:gdLst/>
              <a:ahLst/>
              <a:cxnLst/>
              <a:rect l="l" t="t" r="r" b="b"/>
              <a:pathLst>
                <a:path w="2426" h="2565" extrusionOk="0">
                  <a:moveTo>
                    <a:pt x="1504"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50" y="85"/>
                  </a:cubicBezTo>
                  <a:cubicBezTo>
                    <a:pt x="1742" y="28"/>
                    <a:pt x="1625" y="1"/>
                    <a:pt x="150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3"/>
            <p:cNvSpPr/>
            <p:nvPr/>
          </p:nvSpPr>
          <p:spPr>
            <a:xfrm>
              <a:off x="4992850" y="4538814"/>
              <a:ext cx="160905" cy="170507"/>
            </a:xfrm>
            <a:custGeom>
              <a:avLst/>
              <a:gdLst/>
              <a:ahLst/>
              <a:cxnLst/>
              <a:rect l="l" t="t" r="r" b="b"/>
              <a:pathLst>
                <a:path w="2413" h="2557" extrusionOk="0">
                  <a:moveTo>
                    <a:pt x="1504" y="0"/>
                  </a:moveTo>
                  <a:cubicBezTo>
                    <a:pt x="1090" y="0"/>
                    <a:pt x="628" y="310"/>
                    <a:pt x="356" y="816"/>
                  </a:cubicBezTo>
                  <a:cubicBezTo>
                    <a:pt x="0" y="1486"/>
                    <a:pt x="95" y="2219"/>
                    <a:pt x="579" y="2467"/>
                  </a:cubicBezTo>
                  <a:cubicBezTo>
                    <a:pt x="688" y="2528"/>
                    <a:pt x="807" y="2557"/>
                    <a:pt x="930" y="2557"/>
                  </a:cubicBezTo>
                  <a:cubicBezTo>
                    <a:pt x="1342" y="2557"/>
                    <a:pt x="1800" y="2238"/>
                    <a:pt x="2073" y="1734"/>
                  </a:cubicBezTo>
                  <a:cubicBezTo>
                    <a:pt x="2413" y="1080"/>
                    <a:pt x="2322"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3"/>
            <p:cNvSpPr/>
            <p:nvPr/>
          </p:nvSpPr>
          <p:spPr>
            <a:xfrm>
              <a:off x="4687039" y="4870831"/>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3"/>
            <p:cNvSpPr/>
            <p:nvPr/>
          </p:nvSpPr>
          <p:spPr>
            <a:xfrm>
              <a:off x="4531400" y="3967469"/>
              <a:ext cx="148769" cy="180443"/>
            </a:xfrm>
            <a:custGeom>
              <a:avLst/>
              <a:gdLst/>
              <a:ahLst/>
              <a:cxnLst/>
              <a:rect l="l" t="t" r="r" b="b"/>
              <a:pathLst>
                <a:path w="2231" h="2706" extrusionOk="0">
                  <a:moveTo>
                    <a:pt x="1326" y="1"/>
                  </a:moveTo>
                  <a:cubicBezTo>
                    <a:pt x="876" y="1"/>
                    <a:pt x="408" y="444"/>
                    <a:pt x="212" y="1090"/>
                  </a:cubicBezTo>
                  <a:cubicBezTo>
                    <a:pt x="1" y="1823"/>
                    <a:pt x="224" y="2531"/>
                    <a:pt x="724" y="2675"/>
                  </a:cubicBezTo>
                  <a:cubicBezTo>
                    <a:pt x="788" y="2695"/>
                    <a:pt x="853" y="2705"/>
                    <a:pt x="918" y="2705"/>
                  </a:cubicBezTo>
                  <a:cubicBezTo>
                    <a:pt x="1362" y="2705"/>
                    <a:pt x="1824" y="2256"/>
                    <a:pt x="2008" y="1628"/>
                  </a:cubicBezTo>
                  <a:cubicBezTo>
                    <a:pt x="2231" y="892"/>
                    <a:pt x="1995" y="184"/>
                    <a:pt x="1511" y="27"/>
                  </a:cubicBezTo>
                  <a:cubicBezTo>
                    <a:pt x="1450" y="9"/>
                    <a:pt x="1388" y="1"/>
                    <a:pt x="132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577745" y="3983273"/>
              <a:ext cx="50012" cy="138099"/>
            </a:xfrm>
            <a:custGeom>
              <a:avLst/>
              <a:gdLst/>
              <a:ahLst/>
              <a:cxnLst/>
              <a:rect l="l" t="t" r="r" b="b"/>
              <a:pathLst>
                <a:path w="750" h="2071" extrusionOk="0">
                  <a:moveTo>
                    <a:pt x="737" y="1"/>
                  </a:moveTo>
                  <a:cubicBezTo>
                    <a:pt x="750" y="13"/>
                    <a:pt x="709" y="54"/>
                    <a:pt x="658" y="117"/>
                  </a:cubicBezTo>
                  <a:cubicBezTo>
                    <a:pt x="592" y="196"/>
                    <a:pt x="526" y="290"/>
                    <a:pt x="485" y="419"/>
                  </a:cubicBezTo>
                  <a:cubicBezTo>
                    <a:pt x="435" y="551"/>
                    <a:pt x="407" y="696"/>
                    <a:pt x="407" y="841"/>
                  </a:cubicBezTo>
                  <a:cubicBezTo>
                    <a:pt x="422" y="970"/>
                    <a:pt x="473" y="1114"/>
                    <a:pt x="501" y="1246"/>
                  </a:cubicBezTo>
                  <a:cubicBezTo>
                    <a:pt x="539" y="1391"/>
                    <a:pt x="551" y="1548"/>
                    <a:pt x="514" y="1677"/>
                  </a:cubicBezTo>
                  <a:cubicBezTo>
                    <a:pt x="501" y="1756"/>
                    <a:pt x="473" y="1822"/>
                    <a:pt x="435" y="1875"/>
                  </a:cubicBezTo>
                  <a:cubicBezTo>
                    <a:pt x="394" y="1926"/>
                    <a:pt x="356" y="1979"/>
                    <a:pt x="303" y="2004"/>
                  </a:cubicBezTo>
                  <a:cubicBezTo>
                    <a:pt x="212" y="2058"/>
                    <a:pt x="121" y="2070"/>
                    <a:pt x="67" y="2058"/>
                  </a:cubicBezTo>
                  <a:cubicBezTo>
                    <a:pt x="14" y="2033"/>
                    <a:pt x="1" y="2004"/>
                    <a:pt x="1" y="1992"/>
                  </a:cubicBezTo>
                  <a:cubicBezTo>
                    <a:pt x="14" y="1954"/>
                    <a:pt x="108" y="1967"/>
                    <a:pt x="212" y="1875"/>
                  </a:cubicBezTo>
                  <a:cubicBezTo>
                    <a:pt x="265" y="1822"/>
                    <a:pt x="303" y="1756"/>
                    <a:pt x="316" y="1652"/>
                  </a:cubicBezTo>
                  <a:cubicBezTo>
                    <a:pt x="328" y="1561"/>
                    <a:pt x="316" y="1441"/>
                    <a:pt x="290" y="1312"/>
                  </a:cubicBezTo>
                  <a:cubicBezTo>
                    <a:pt x="265" y="1193"/>
                    <a:pt x="224" y="1036"/>
                    <a:pt x="224" y="853"/>
                  </a:cubicBezTo>
                  <a:cubicBezTo>
                    <a:pt x="224" y="668"/>
                    <a:pt x="278" y="498"/>
                    <a:pt x="356" y="353"/>
                  </a:cubicBezTo>
                  <a:cubicBezTo>
                    <a:pt x="435" y="224"/>
                    <a:pt x="539" y="117"/>
                    <a:pt x="605" y="67"/>
                  </a:cubicBezTo>
                  <a:cubicBezTo>
                    <a:pt x="684" y="13"/>
                    <a:pt x="737" y="1"/>
                    <a:pt x="73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783130" y="4981993"/>
              <a:ext cx="205582" cy="161505"/>
            </a:xfrm>
            <a:custGeom>
              <a:avLst/>
              <a:gdLst/>
              <a:ahLst/>
              <a:cxnLst/>
              <a:rect l="l" t="t" r="r" b="b"/>
              <a:pathLst>
                <a:path w="3083" h="2422" extrusionOk="0">
                  <a:moveTo>
                    <a:pt x="1915" y="0"/>
                  </a:moveTo>
                  <a:cubicBezTo>
                    <a:pt x="1600" y="0"/>
                    <a:pt x="1250" y="105"/>
                    <a:pt x="931" y="316"/>
                  </a:cubicBezTo>
                  <a:cubicBezTo>
                    <a:pt x="264" y="775"/>
                    <a:pt x="0" y="1549"/>
                    <a:pt x="343" y="2033"/>
                  </a:cubicBezTo>
                  <a:cubicBezTo>
                    <a:pt x="516" y="2289"/>
                    <a:pt x="824" y="2421"/>
                    <a:pt x="1175" y="2421"/>
                  </a:cubicBezTo>
                  <a:cubicBezTo>
                    <a:pt x="1488" y="2421"/>
                    <a:pt x="1835" y="2316"/>
                    <a:pt x="2152" y="2099"/>
                  </a:cubicBezTo>
                  <a:cubicBezTo>
                    <a:pt x="2818" y="1640"/>
                    <a:pt x="3082" y="882"/>
                    <a:pt x="2740" y="382"/>
                  </a:cubicBezTo>
                  <a:cubicBezTo>
                    <a:pt x="2568" y="128"/>
                    <a:pt x="2263" y="0"/>
                    <a:pt x="191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823407" y="5012667"/>
              <a:ext cx="129431" cy="94422"/>
            </a:xfrm>
            <a:custGeom>
              <a:avLst/>
              <a:gdLst/>
              <a:ahLst/>
              <a:cxnLst/>
              <a:rect l="l" t="t" r="r" b="b"/>
              <a:pathLst>
                <a:path w="1941" h="1416" extrusionOk="0">
                  <a:moveTo>
                    <a:pt x="1941" y="54"/>
                  </a:moveTo>
                  <a:cubicBezTo>
                    <a:pt x="1941" y="67"/>
                    <a:pt x="1887" y="67"/>
                    <a:pt x="1796" y="92"/>
                  </a:cubicBezTo>
                  <a:cubicBezTo>
                    <a:pt x="1705" y="107"/>
                    <a:pt x="1573" y="145"/>
                    <a:pt x="1441" y="211"/>
                  </a:cubicBezTo>
                  <a:cubicBezTo>
                    <a:pt x="1324" y="277"/>
                    <a:pt x="1205" y="381"/>
                    <a:pt x="1126" y="513"/>
                  </a:cubicBezTo>
                  <a:cubicBezTo>
                    <a:pt x="1035" y="630"/>
                    <a:pt x="985" y="787"/>
                    <a:pt x="931" y="919"/>
                  </a:cubicBezTo>
                  <a:cubicBezTo>
                    <a:pt x="865" y="1064"/>
                    <a:pt x="774" y="1208"/>
                    <a:pt x="654" y="1299"/>
                  </a:cubicBezTo>
                  <a:cubicBezTo>
                    <a:pt x="591" y="1350"/>
                    <a:pt x="525" y="1378"/>
                    <a:pt x="459" y="1403"/>
                  </a:cubicBezTo>
                  <a:cubicBezTo>
                    <a:pt x="393" y="1416"/>
                    <a:pt x="327" y="1416"/>
                    <a:pt x="261" y="1416"/>
                  </a:cubicBezTo>
                  <a:cubicBezTo>
                    <a:pt x="145" y="1391"/>
                    <a:pt x="66" y="1337"/>
                    <a:pt x="25" y="1287"/>
                  </a:cubicBezTo>
                  <a:cubicBezTo>
                    <a:pt x="0" y="1221"/>
                    <a:pt x="0" y="1180"/>
                    <a:pt x="13" y="1180"/>
                  </a:cubicBezTo>
                  <a:cubicBezTo>
                    <a:pt x="54" y="1155"/>
                    <a:pt x="120" y="1246"/>
                    <a:pt x="277" y="1233"/>
                  </a:cubicBezTo>
                  <a:cubicBezTo>
                    <a:pt x="340" y="1221"/>
                    <a:pt x="418" y="1193"/>
                    <a:pt x="497" y="1130"/>
                  </a:cubicBezTo>
                  <a:cubicBezTo>
                    <a:pt x="576" y="1051"/>
                    <a:pt x="642" y="944"/>
                    <a:pt x="695" y="828"/>
                  </a:cubicBezTo>
                  <a:cubicBezTo>
                    <a:pt x="761" y="696"/>
                    <a:pt x="827" y="538"/>
                    <a:pt x="944" y="381"/>
                  </a:cubicBezTo>
                  <a:cubicBezTo>
                    <a:pt x="1063" y="224"/>
                    <a:pt x="1220" y="120"/>
                    <a:pt x="1378" y="67"/>
                  </a:cubicBezTo>
                  <a:cubicBezTo>
                    <a:pt x="1535" y="0"/>
                    <a:pt x="1692" y="0"/>
                    <a:pt x="1783" y="13"/>
                  </a:cubicBezTo>
                  <a:cubicBezTo>
                    <a:pt x="1887" y="13"/>
                    <a:pt x="1941" y="41"/>
                    <a:pt x="1941"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447512" y="4294285"/>
              <a:ext cx="154837" cy="187178"/>
            </a:xfrm>
            <a:custGeom>
              <a:avLst/>
              <a:gdLst/>
              <a:ahLst/>
              <a:cxnLst/>
              <a:rect l="l" t="t" r="r" b="b"/>
              <a:pathLst>
                <a:path w="2322" h="2807" extrusionOk="0">
                  <a:moveTo>
                    <a:pt x="1454" y="1"/>
                  </a:moveTo>
                  <a:cubicBezTo>
                    <a:pt x="1015" y="1"/>
                    <a:pt x="524" y="428"/>
                    <a:pt x="278" y="1064"/>
                  </a:cubicBezTo>
                  <a:cubicBezTo>
                    <a:pt x="1" y="1822"/>
                    <a:pt x="158" y="2583"/>
                    <a:pt x="646" y="2766"/>
                  </a:cubicBezTo>
                  <a:cubicBezTo>
                    <a:pt x="718" y="2794"/>
                    <a:pt x="794" y="2807"/>
                    <a:pt x="871" y="2807"/>
                  </a:cubicBezTo>
                  <a:cubicBezTo>
                    <a:pt x="1307" y="2807"/>
                    <a:pt x="1789" y="2378"/>
                    <a:pt x="2033" y="1731"/>
                  </a:cubicBezTo>
                  <a:cubicBezTo>
                    <a:pt x="2322" y="986"/>
                    <a:pt x="2165" y="224"/>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4483388" y="4298753"/>
              <a:ext cx="76218" cy="166973"/>
            </a:xfrm>
            <a:custGeom>
              <a:avLst/>
              <a:gdLst/>
              <a:ahLst/>
              <a:cxnLst/>
              <a:rect l="l" t="t" r="r" b="b"/>
              <a:pathLst>
                <a:path w="1143" h="2504" extrusionOk="0">
                  <a:moveTo>
                    <a:pt x="199" y="2491"/>
                  </a:moveTo>
                  <a:cubicBezTo>
                    <a:pt x="186" y="2504"/>
                    <a:pt x="145" y="2450"/>
                    <a:pt x="92" y="2347"/>
                  </a:cubicBezTo>
                  <a:cubicBezTo>
                    <a:pt x="42" y="2243"/>
                    <a:pt x="1" y="2085"/>
                    <a:pt x="13" y="1900"/>
                  </a:cubicBezTo>
                  <a:cubicBezTo>
                    <a:pt x="13" y="1796"/>
                    <a:pt x="42" y="1705"/>
                    <a:pt x="79" y="1598"/>
                  </a:cubicBezTo>
                  <a:cubicBezTo>
                    <a:pt x="92" y="1560"/>
                    <a:pt x="120" y="1507"/>
                    <a:pt x="170" y="1456"/>
                  </a:cubicBezTo>
                  <a:cubicBezTo>
                    <a:pt x="224" y="1403"/>
                    <a:pt x="277" y="1378"/>
                    <a:pt x="315" y="1349"/>
                  </a:cubicBezTo>
                  <a:cubicBezTo>
                    <a:pt x="369" y="1337"/>
                    <a:pt x="406" y="1324"/>
                    <a:pt x="435" y="1299"/>
                  </a:cubicBezTo>
                  <a:cubicBezTo>
                    <a:pt x="472" y="1271"/>
                    <a:pt x="513" y="1258"/>
                    <a:pt x="538" y="1233"/>
                  </a:cubicBezTo>
                  <a:cubicBezTo>
                    <a:pt x="605" y="1180"/>
                    <a:pt x="658" y="1126"/>
                    <a:pt x="708" y="1063"/>
                  </a:cubicBezTo>
                  <a:cubicBezTo>
                    <a:pt x="894" y="827"/>
                    <a:pt x="932" y="551"/>
                    <a:pt x="919" y="356"/>
                  </a:cubicBezTo>
                  <a:cubicBezTo>
                    <a:pt x="906" y="157"/>
                    <a:pt x="853" y="41"/>
                    <a:pt x="878" y="13"/>
                  </a:cubicBezTo>
                  <a:cubicBezTo>
                    <a:pt x="906" y="0"/>
                    <a:pt x="932" y="25"/>
                    <a:pt x="973" y="79"/>
                  </a:cubicBezTo>
                  <a:cubicBezTo>
                    <a:pt x="1010" y="120"/>
                    <a:pt x="1064" y="211"/>
                    <a:pt x="1089" y="315"/>
                  </a:cubicBezTo>
                  <a:cubicBezTo>
                    <a:pt x="1130" y="434"/>
                    <a:pt x="1142" y="576"/>
                    <a:pt x="1114" y="733"/>
                  </a:cubicBezTo>
                  <a:cubicBezTo>
                    <a:pt x="1089" y="890"/>
                    <a:pt x="1023" y="1063"/>
                    <a:pt x="906" y="1221"/>
                  </a:cubicBezTo>
                  <a:cubicBezTo>
                    <a:pt x="840" y="1283"/>
                    <a:pt x="774" y="1349"/>
                    <a:pt x="683" y="1416"/>
                  </a:cubicBezTo>
                  <a:cubicBezTo>
                    <a:pt x="642" y="1441"/>
                    <a:pt x="605" y="1469"/>
                    <a:pt x="551" y="1494"/>
                  </a:cubicBezTo>
                  <a:cubicBezTo>
                    <a:pt x="513" y="1519"/>
                    <a:pt x="447" y="1548"/>
                    <a:pt x="406" y="1560"/>
                  </a:cubicBezTo>
                  <a:cubicBezTo>
                    <a:pt x="369" y="1573"/>
                    <a:pt x="328" y="1585"/>
                    <a:pt x="315" y="1598"/>
                  </a:cubicBezTo>
                  <a:cubicBezTo>
                    <a:pt x="290" y="1626"/>
                    <a:pt x="265" y="1651"/>
                    <a:pt x="249" y="1677"/>
                  </a:cubicBezTo>
                  <a:cubicBezTo>
                    <a:pt x="211" y="1755"/>
                    <a:pt x="186" y="1834"/>
                    <a:pt x="170" y="1912"/>
                  </a:cubicBezTo>
                  <a:cubicBezTo>
                    <a:pt x="133" y="2070"/>
                    <a:pt x="145" y="2214"/>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4376828" y="4110639"/>
              <a:ext cx="145234" cy="145368"/>
            </a:xfrm>
            <a:custGeom>
              <a:avLst/>
              <a:gdLst/>
              <a:ahLst/>
              <a:cxnLst/>
              <a:rect l="l" t="t" r="r" b="b"/>
              <a:pathLst>
                <a:path w="2178" h="2180" extrusionOk="0">
                  <a:moveTo>
                    <a:pt x="818" y="1"/>
                  </a:moveTo>
                  <a:cubicBezTo>
                    <a:pt x="674" y="1"/>
                    <a:pt x="537" y="40"/>
                    <a:pt x="419" y="123"/>
                  </a:cubicBezTo>
                  <a:cubicBezTo>
                    <a:pt x="26" y="396"/>
                    <a:pt x="1" y="1054"/>
                    <a:pt x="381" y="1588"/>
                  </a:cubicBezTo>
                  <a:cubicBezTo>
                    <a:pt x="639" y="1959"/>
                    <a:pt x="1022" y="2180"/>
                    <a:pt x="1364" y="2180"/>
                  </a:cubicBezTo>
                  <a:cubicBezTo>
                    <a:pt x="1506" y="2180"/>
                    <a:pt x="1640" y="2141"/>
                    <a:pt x="1756" y="2060"/>
                  </a:cubicBezTo>
                  <a:cubicBezTo>
                    <a:pt x="2149" y="1786"/>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4407502" y="4125709"/>
              <a:ext cx="92555" cy="105758"/>
            </a:xfrm>
            <a:custGeom>
              <a:avLst/>
              <a:gdLst/>
              <a:ahLst/>
              <a:cxnLst/>
              <a:rect l="l" t="t" r="r" b="b"/>
              <a:pathLst>
                <a:path w="1388" h="1586" extrusionOk="0">
                  <a:moveTo>
                    <a:pt x="116" y="0"/>
                  </a:moveTo>
                  <a:cubicBezTo>
                    <a:pt x="129" y="0"/>
                    <a:pt x="129" y="54"/>
                    <a:pt x="129" y="145"/>
                  </a:cubicBezTo>
                  <a:cubicBezTo>
                    <a:pt x="129" y="224"/>
                    <a:pt x="129" y="340"/>
                    <a:pt x="170" y="460"/>
                  </a:cubicBezTo>
                  <a:cubicBezTo>
                    <a:pt x="208" y="576"/>
                    <a:pt x="302" y="683"/>
                    <a:pt x="406" y="733"/>
                  </a:cubicBezTo>
                  <a:cubicBezTo>
                    <a:pt x="444" y="762"/>
                    <a:pt x="497" y="762"/>
                    <a:pt x="576" y="762"/>
                  </a:cubicBezTo>
                  <a:cubicBezTo>
                    <a:pt x="642" y="774"/>
                    <a:pt x="720" y="774"/>
                    <a:pt x="799" y="787"/>
                  </a:cubicBezTo>
                  <a:cubicBezTo>
                    <a:pt x="944" y="828"/>
                    <a:pt x="1073" y="906"/>
                    <a:pt x="1167" y="985"/>
                  </a:cubicBezTo>
                  <a:cubicBezTo>
                    <a:pt x="1217" y="1035"/>
                    <a:pt x="1258" y="1076"/>
                    <a:pt x="1296" y="1126"/>
                  </a:cubicBezTo>
                  <a:cubicBezTo>
                    <a:pt x="1324" y="1180"/>
                    <a:pt x="1349" y="1233"/>
                    <a:pt x="1362" y="1284"/>
                  </a:cubicBezTo>
                  <a:cubicBezTo>
                    <a:pt x="1387" y="1378"/>
                    <a:pt x="1375" y="1482"/>
                    <a:pt x="1337" y="1535"/>
                  </a:cubicBezTo>
                  <a:cubicBezTo>
                    <a:pt x="1296" y="1573"/>
                    <a:pt x="1258" y="1586"/>
                    <a:pt x="1246" y="1573"/>
                  </a:cubicBezTo>
                  <a:cubicBezTo>
                    <a:pt x="1230" y="1560"/>
                    <a:pt x="1230" y="1535"/>
                    <a:pt x="1230" y="1494"/>
                  </a:cubicBezTo>
                  <a:cubicBezTo>
                    <a:pt x="1230" y="1457"/>
                    <a:pt x="1230" y="1416"/>
                    <a:pt x="1192" y="1350"/>
                  </a:cubicBezTo>
                  <a:cubicBezTo>
                    <a:pt x="1167" y="1284"/>
                    <a:pt x="1101" y="1233"/>
                    <a:pt x="1022" y="1167"/>
                  </a:cubicBezTo>
                  <a:cubicBezTo>
                    <a:pt x="944" y="1114"/>
                    <a:pt x="852" y="1063"/>
                    <a:pt x="733" y="1035"/>
                  </a:cubicBezTo>
                  <a:cubicBezTo>
                    <a:pt x="679" y="1023"/>
                    <a:pt x="629" y="1010"/>
                    <a:pt x="550" y="997"/>
                  </a:cubicBezTo>
                  <a:cubicBezTo>
                    <a:pt x="510" y="997"/>
                    <a:pt x="472" y="997"/>
                    <a:pt x="431" y="985"/>
                  </a:cubicBezTo>
                  <a:cubicBezTo>
                    <a:pt x="381" y="969"/>
                    <a:pt x="340" y="957"/>
                    <a:pt x="302" y="931"/>
                  </a:cubicBezTo>
                  <a:cubicBezTo>
                    <a:pt x="129" y="828"/>
                    <a:pt x="38" y="655"/>
                    <a:pt x="25" y="497"/>
                  </a:cubicBezTo>
                  <a:cubicBezTo>
                    <a:pt x="0" y="340"/>
                    <a:pt x="25" y="211"/>
                    <a:pt x="50" y="132"/>
                  </a:cubicBezTo>
                  <a:cubicBezTo>
                    <a:pt x="79" y="41"/>
                    <a:pt x="104" y="0"/>
                    <a:pt x="116"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5047197" y="4661178"/>
              <a:ext cx="221919" cy="121962"/>
            </a:xfrm>
            <a:custGeom>
              <a:avLst/>
              <a:gdLst/>
              <a:ahLst/>
              <a:cxnLst/>
              <a:rect l="l" t="t" r="r" b="b"/>
              <a:pathLst>
                <a:path w="3328" h="1829" extrusionOk="0">
                  <a:moveTo>
                    <a:pt x="2135" y="0"/>
                  </a:moveTo>
                  <a:cubicBezTo>
                    <a:pt x="1983" y="0"/>
                    <a:pt x="1821" y="6"/>
                    <a:pt x="1651" y="16"/>
                  </a:cubicBezTo>
                  <a:cubicBezTo>
                    <a:pt x="758" y="82"/>
                    <a:pt x="0" y="201"/>
                    <a:pt x="38" y="818"/>
                  </a:cubicBezTo>
                  <a:cubicBezTo>
                    <a:pt x="76" y="1398"/>
                    <a:pt x="756" y="1829"/>
                    <a:pt x="1585" y="1829"/>
                  </a:cubicBezTo>
                  <a:cubicBezTo>
                    <a:pt x="1633" y="1829"/>
                    <a:pt x="1681" y="1827"/>
                    <a:pt x="1730" y="1824"/>
                  </a:cubicBezTo>
                  <a:cubicBezTo>
                    <a:pt x="2633" y="1774"/>
                    <a:pt x="3328" y="1224"/>
                    <a:pt x="3290" y="620"/>
                  </a:cubicBezTo>
                  <a:cubicBezTo>
                    <a:pt x="3257" y="119"/>
                    <a:pt x="2792"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5065402" y="4685918"/>
              <a:ext cx="178376" cy="29807"/>
            </a:xfrm>
            <a:custGeom>
              <a:avLst/>
              <a:gdLst/>
              <a:ahLst/>
              <a:cxnLst/>
              <a:rect l="l" t="t" r="r" b="b"/>
              <a:pathLst>
                <a:path w="2675" h="447" extrusionOk="0">
                  <a:moveTo>
                    <a:pt x="13" y="158"/>
                  </a:moveTo>
                  <a:cubicBezTo>
                    <a:pt x="13" y="145"/>
                    <a:pt x="79" y="183"/>
                    <a:pt x="170" y="195"/>
                  </a:cubicBezTo>
                  <a:cubicBezTo>
                    <a:pt x="265" y="224"/>
                    <a:pt x="394" y="236"/>
                    <a:pt x="564" y="236"/>
                  </a:cubicBezTo>
                  <a:cubicBezTo>
                    <a:pt x="878" y="236"/>
                    <a:pt x="1259" y="211"/>
                    <a:pt x="1561" y="170"/>
                  </a:cubicBezTo>
                  <a:cubicBezTo>
                    <a:pt x="2165" y="104"/>
                    <a:pt x="2636" y="0"/>
                    <a:pt x="2662" y="79"/>
                  </a:cubicBezTo>
                  <a:cubicBezTo>
                    <a:pt x="2674" y="117"/>
                    <a:pt x="2570" y="183"/>
                    <a:pt x="2372" y="249"/>
                  </a:cubicBezTo>
                  <a:cubicBezTo>
                    <a:pt x="2190" y="315"/>
                    <a:pt x="1916" y="381"/>
                    <a:pt x="1586" y="419"/>
                  </a:cubicBezTo>
                  <a:cubicBezTo>
                    <a:pt x="1287" y="447"/>
                    <a:pt x="878" y="447"/>
                    <a:pt x="551" y="393"/>
                  </a:cubicBezTo>
                  <a:cubicBezTo>
                    <a:pt x="381" y="368"/>
                    <a:pt x="237" y="327"/>
                    <a:pt x="145" y="274"/>
                  </a:cubicBezTo>
                  <a:cubicBezTo>
                    <a:pt x="42"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4916897" y="4816284"/>
              <a:ext cx="153837" cy="176242"/>
            </a:xfrm>
            <a:custGeom>
              <a:avLst/>
              <a:gdLst/>
              <a:ahLst/>
              <a:cxnLst/>
              <a:rect l="l" t="t" r="r" b="b"/>
              <a:pathLst>
                <a:path w="2307" h="2643" extrusionOk="0">
                  <a:moveTo>
                    <a:pt x="955" y="0"/>
                  </a:moveTo>
                  <a:cubicBezTo>
                    <a:pt x="880" y="0"/>
                    <a:pt x="806" y="12"/>
                    <a:pt x="734" y="36"/>
                  </a:cubicBezTo>
                  <a:cubicBezTo>
                    <a:pt x="224" y="206"/>
                    <a:pt x="1" y="914"/>
                    <a:pt x="237" y="1621"/>
                  </a:cubicBezTo>
                  <a:cubicBezTo>
                    <a:pt x="438" y="2238"/>
                    <a:pt x="907" y="2643"/>
                    <a:pt x="1357" y="2643"/>
                  </a:cubicBezTo>
                  <a:cubicBezTo>
                    <a:pt x="1434" y="2643"/>
                    <a:pt x="1511" y="2631"/>
                    <a:pt x="1586" y="2606"/>
                  </a:cubicBezTo>
                  <a:cubicBezTo>
                    <a:pt x="2083" y="2436"/>
                    <a:pt x="2306" y="1728"/>
                    <a:pt x="2070" y="1021"/>
                  </a:cubicBezTo>
                  <a:cubicBezTo>
                    <a:pt x="1879" y="415"/>
                    <a:pt x="1402" y="0"/>
                    <a:pt x="955"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3"/>
            <p:cNvSpPr/>
            <p:nvPr/>
          </p:nvSpPr>
          <p:spPr>
            <a:xfrm>
              <a:off x="4582213" y="4167453"/>
              <a:ext cx="221919" cy="121962"/>
            </a:xfrm>
            <a:custGeom>
              <a:avLst/>
              <a:gdLst/>
              <a:ahLst/>
              <a:cxnLst/>
              <a:rect l="l" t="t" r="r" b="b"/>
              <a:pathLst>
                <a:path w="3328" h="1829" extrusionOk="0">
                  <a:moveTo>
                    <a:pt x="2144" y="0"/>
                  </a:moveTo>
                  <a:cubicBezTo>
                    <a:pt x="1993" y="0"/>
                    <a:pt x="1831" y="7"/>
                    <a:pt x="1664" y="16"/>
                  </a:cubicBezTo>
                  <a:cubicBezTo>
                    <a:pt x="761" y="82"/>
                    <a:pt x="0" y="202"/>
                    <a:pt x="41" y="815"/>
                  </a:cubicBezTo>
                  <a:cubicBezTo>
                    <a:pt x="77" y="1398"/>
                    <a:pt x="759" y="1829"/>
                    <a:pt x="1586" y="1829"/>
                  </a:cubicBezTo>
                  <a:cubicBezTo>
                    <a:pt x="1633" y="1829"/>
                    <a:pt x="1681" y="1827"/>
                    <a:pt x="1730" y="1825"/>
                  </a:cubicBezTo>
                  <a:cubicBezTo>
                    <a:pt x="2636" y="1774"/>
                    <a:pt x="3328" y="1224"/>
                    <a:pt x="3290" y="620"/>
                  </a:cubicBezTo>
                  <a:cubicBezTo>
                    <a:pt x="3270" y="119"/>
                    <a:pt x="2799" y="0"/>
                    <a:pt x="214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4600618" y="4192193"/>
              <a:ext cx="178376" cy="29607"/>
            </a:xfrm>
            <a:custGeom>
              <a:avLst/>
              <a:gdLst/>
              <a:ahLst/>
              <a:cxnLst/>
              <a:rect l="l" t="t" r="r" b="b"/>
              <a:pathLst>
                <a:path w="2675" h="444" extrusionOk="0">
                  <a:moveTo>
                    <a:pt x="13" y="158"/>
                  </a:moveTo>
                  <a:cubicBezTo>
                    <a:pt x="26" y="145"/>
                    <a:pt x="79" y="183"/>
                    <a:pt x="171" y="195"/>
                  </a:cubicBezTo>
                  <a:cubicBezTo>
                    <a:pt x="262" y="224"/>
                    <a:pt x="407" y="236"/>
                    <a:pt x="564" y="236"/>
                  </a:cubicBezTo>
                  <a:cubicBezTo>
                    <a:pt x="878" y="236"/>
                    <a:pt x="1271" y="208"/>
                    <a:pt x="1558" y="170"/>
                  </a:cubicBezTo>
                  <a:cubicBezTo>
                    <a:pt x="2162" y="104"/>
                    <a:pt x="2646" y="0"/>
                    <a:pt x="2674" y="79"/>
                  </a:cubicBezTo>
                  <a:cubicBezTo>
                    <a:pt x="2674" y="117"/>
                    <a:pt x="2567" y="183"/>
                    <a:pt x="2385" y="249"/>
                  </a:cubicBezTo>
                  <a:cubicBezTo>
                    <a:pt x="2187" y="315"/>
                    <a:pt x="1913" y="381"/>
                    <a:pt x="1599" y="419"/>
                  </a:cubicBezTo>
                  <a:cubicBezTo>
                    <a:pt x="1284" y="444"/>
                    <a:pt x="878" y="444"/>
                    <a:pt x="551" y="394"/>
                  </a:cubicBezTo>
                  <a:cubicBezTo>
                    <a:pt x="394" y="365"/>
                    <a:pt x="237" y="328"/>
                    <a:pt x="142" y="274"/>
                  </a:cubicBezTo>
                  <a:cubicBezTo>
                    <a:pt x="51"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4660833" y="4575823"/>
              <a:ext cx="178309" cy="183510"/>
            </a:xfrm>
            <a:custGeom>
              <a:avLst/>
              <a:gdLst/>
              <a:ahLst/>
              <a:cxnLst/>
              <a:rect l="l" t="t" r="r" b="b"/>
              <a:pathLst>
                <a:path w="2674" h="2752" extrusionOk="0">
                  <a:moveTo>
                    <a:pt x="1648" y="0"/>
                  </a:moveTo>
                  <a:cubicBezTo>
                    <a:pt x="1202" y="0"/>
                    <a:pt x="703" y="315"/>
                    <a:pt x="406" y="840"/>
                  </a:cubicBezTo>
                  <a:cubicBezTo>
                    <a:pt x="1" y="1547"/>
                    <a:pt x="104" y="2346"/>
                    <a:pt x="617" y="2648"/>
                  </a:cubicBezTo>
                  <a:cubicBezTo>
                    <a:pt x="742" y="2719"/>
                    <a:pt x="881" y="2752"/>
                    <a:pt x="1026" y="2752"/>
                  </a:cubicBezTo>
                  <a:cubicBezTo>
                    <a:pt x="1472" y="2752"/>
                    <a:pt x="1972"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4709712" y="4605564"/>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60" y="1520"/>
                    <a:pt x="526" y="1375"/>
                    <a:pt x="538" y="1230"/>
                  </a:cubicBezTo>
                  <a:cubicBezTo>
                    <a:pt x="566" y="1073"/>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6" y="51"/>
                  </a:cubicBezTo>
                  <a:cubicBezTo>
                    <a:pt x="1246" y="92"/>
                    <a:pt x="1258" y="130"/>
                    <a:pt x="1246" y="142"/>
                  </a:cubicBezTo>
                  <a:cubicBezTo>
                    <a:pt x="1221" y="170"/>
                    <a:pt x="1129" y="130"/>
                    <a:pt x="997" y="208"/>
                  </a:cubicBezTo>
                  <a:cubicBezTo>
                    <a:pt x="931" y="249"/>
                    <a:pt x="865" y="299"/>
                    <a:pt x="840" y="406"/>
                  </a:cubicBezTo>
                  <a:cubicBezTo>
                    <a:pt x="802" y="498"/>
                    <a:pt x="787" y="614"/>
                    <a:pt x="787" y="759"/>
                  </a:cubicBezTo>
                  <a:cubicBezTo>
                    <a:pt x="787" y="903"/>
                    <a:pt x="802" y="1073"/>
                    <a:pt x="761" y="1259"/>
                  </a:cubicBezTo>
                  <a:cubicBezTo>
                    <a:pt x="724" y="1454"/>
                    <a:pt x="617" y="1624"/>
                    <a:pt x="500" y="1743"/>
                  </a:cubicBezTo>
                  <a:cubicBezTo>
                    <a:pt x="393" y="1859"/>
                    <a:pt x="265" y="1926"/>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4889024" y="4296353"/>
              <a:ext cx="181710" cy="176842"/>
            </a:xfrm>
            <a:custGeom>
              <a:avLst/>
              <a:gdLst/>
              <a:ahLst/>
              <a:cxnLst/>
              <a:rect l="l" t="t" r="r" b="b"/>
              <a:pathLst>
                <a:path w="2725" h="2652" extrusionOk="0">
                  <a:moveTo>
                    <a:pt x="1008" y="0"/>
                  </a:moveTo>
                  <a:cubicBezTo>
                    <a:pt x="805" y="0"/>
                    <a:pt x="613" y="59"/>
                    <a:pt x="457" y="181"/>
                  </a:cubicBezTo>
                  <a:cubicBezTo>
                    <a:pt x="1" y="533"/>
                    <a:pt x="13" y="1348"/>
                    <a:pt x="510" y="1989"/>
                  </a:cubicBezTo>
                  <a:cubicBezTo>
                    <a:pt x="844" y="2412"/>
                    <a:pt x="1303" y="2652"/>
                    <a:pt x="1711" y="2652"/>
                  </a:cubicBezTo>
                  <a:cubicBezTo>
                    <a:pt x="1910" y="2652"/>
                    <a:pt x="2098" y="2594"/>
                    <a:pt x="2252" y="2474"/>
                  </a:cubicBezTo>
                  <a:cubicBezTo>
                    <a:pt x="2724" y="2106"/>
                    <a:pt x="2699" y="1294"/>
                    <a:pt x="2202" y="665"/>
                  </a:cubicBezTo>
                  <a:cubicBezTo>
                    <a:pt x="1877" y="237"/>
                    <a:pt x="1418" y="0"/>
                    <a:pt x="10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4932635" y="4324093"/>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193" y="1271"/>
                    <a:pt x="1089" y="1155"/>
                    <a:pt x="957" y="1076"/>
                  </a:cubicBezTo>
                  <a:cubicBezTo>
                    <a:pt x="825" y="1010"/>
                    <a:pt x="668" y="957"/>
                    <a:pt x="526" y="903"/>
                  </a:cubicBezTo>
                  <a:cubicBezTo>
                    <a:pt x="381" y="853"/>
                    <a:pt x="249" y="774"/>
                    <a:pt x="145" y="655"/>
                  </a:cubicBezTo>
                  <a:cubicBezTo>
                    <a:pt x="92" y="605"/>
                    <a:pt x="54" y="539"/>
                    <a:pt x="26" y="473"/>
                  </a:cubicBezTo>
                  <a:cubicBezTo>
                    <a:pt x="1" y="406"/>
                    <a:pt x="1" y="340"/>
                    <a:pt x="1" y="274"/>
                  </a:cubicBezTo>
                  <a:cubicBezTo>
                    <a:pt x="13" y="158"/>
                    <a:pt x="67" y="79"/>
                    <a:pt x="117" y="39"/>
                  </a:cubicBezTo>
                  <a:cubicBezTo>
                    <a:pt x="171" y="1"/>
                    <a:pt x="211" y="1"/>
                    <a:pt x="224" y="13"/>
                  </a:cubicBezTo>
                  <a:cubicBezTo>
                    <a:pt x="249" y="39"/>
                    <a:pt x="158" y="117"/>
                    <a:pt x="183" y="274"/>
                  </a:cubicBezTo>
                  <a:cubicBezTo>
                    <a:pt x="196" y="353"/>
                    <a:pt x="224" y="419"/>
                    <a:pt x="303" y="498"/>
                  </a:cubicBezTo>
                  <a:cubicBezTo>
                    <a:pt x="381" y="564"/>
                    <a:pt x="485" y="630"/>
                    <a:pt x="617" y="683"/>
                  </a:cubicBezTo>
                  <a:cubicBezTo>
                    <a:pt x="746" y="734"/>
                    <a:pt x="919" y="787"/>
                    <a:pt x="1076" y="891"/>
                  </a:cubicBezTo>
                  <a:cubicBezTo>
                    <a:pt x="1234" y="998"/>
                    <a:pt x="1350" y="1155"/>
                    <a:pt x="1416" y="1312"/>
                  </a:cubicBezTo>
                  <a:cubicBezTo>
                    <a:pt x="1482" y="1470"/>
                    <a:pt x="1495" y="1611"/>
                    <a:pt x="1495" y="1718"/>
                  </a:cubicBezTo>
                  <a:cubicBezTo>
                    <a:pt x="1495" y="1809"/>
                    <a:pt x="1470"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3"/>
            <p:cNvSpPr/>
            <p:nvPr/>
          </p:nvSpPr>
          <p:spPr>
            <a:xfrm>
              <a:off x="4758791" y="4724261"/>
              <a:ext cx="229921" cy="157037"/>
            </a:xfrm>
            <a:custGeom>
              <a:avLst/>
              <a:gdLst/>
              <a:ahLst/>
              <a:cxnLst/>
              <a:rect l="l" t="t" r="r" b="b"/>
              <a:pathLst>
                <a:path w="3448" h="2355" extrusionOk="0">
                  <a:moveTo>
                    <a:pt x="2202" y="0"/>
                  </a:moveTo>
                  <a:cubicBezTo>
                    <a:pt x="1879" y="0"/>
                    <a:pt x="1518"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6" y="460"/>
                  </a:cubicBezTo>
                  <a:cubicBezTo>
                    <a:pt x="2976" y="157"/>
                    <a:pt x="2619" y="0"/>
                    <a:pt x="2202"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3"/>
            <p:cNvSpPr/>
            <p:nvPr/>
          </p:nvSpPr>
          <p:spPr>
            <a:xfrm>
              <a:off x="4803269" y="4775007"/>
              <a:ext cx="158171" cy="90088"/>
            </a:xfrm>
            <a:custGeom>
              <a:avLst/>
              <a:gdLst/>
              <a:ahLst/>
              <a:cxnLst/>
              <a:rect l="l" t="t" r="r" b="b"/>
              <a:pathLst>
                <a:path w="2372" h="1351" extrusionOk="0">
                  <a:moveTo>
                    <a:pt x="2372" y="54"/>
                  </a:moveTo>
                  <a:cubicBezTo>
                    <a:pt x="2372" y="67"/>
                    <a:pt x="2309" y="67"/>
                    <a:pt x="2214" y="92"/>
                  </a:cubicBezTo>
                  <a:cubicBezTo>
                    <a:pt x="2123" y="105"/>
                    <a:pt x="1994" y="158"/>
                    <a:pt x="1850" y="237"/>
                  </a:cubicBezTo>
                  <a:cubicBezTo>
                    <a:pt x="1560" y="369"/>
                    <a:pt x="1220" y="564"/>
                    <a:pt x="972" y="721"/>
                  </a:cubicBezTo>
                  <a:cubicBezTo>
                    <a:pt x="459" y="1048"/>
                    <a:pt x="79" y="1350"/>
                    <a:pt x="28" y="1284"/>
                  </a:cubicBezTo>
                  <a:cubicBezTo>
                    <a:pt x="0" y="1259"/>
                    <a:pt x="66" y="1155"/>
                    <a:pt x="211" y="1011"/>
                  </a:cubicBezTo>
                  <a:cubicBezTo>
                    <a:pt x="356" y="866"/>
                    <a:pt x="563" y="696"/>
                    <a:pt x="840" y="526"/>
                  </a:cubicBezTo>
                  <a:cubicBezTo>
                    <a:pt x="1101" y="353"/>
                    <a:pt x="1482" y="183"/>
                    <a:pt x="1783" y="92"/>
                  </a:cubicBezTo>
                  <a:cubicBezTo>
                    <a:pt x="1941" y="39"/>
                    <a:pt x="2098" y="1"/>
                    <a:pt x="2202" y="14"/>
                  </a:cubicBezTo>
                  <a:cubicBezTo>
                    <a:pt x="2321" y="14"/>
                    <a:pt x="2372" y="54"/>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4847080" y="4481599"/>
              <a:ext cx="177309" cy="157637"/>
            </a:xfrm>
            <a:custGeom>
              <a:avLst/>
              <a:gdLst/>
              <a:ahLst/>
              <a:cxnLst/>
              <a:rect l="l" t="t" r="r" b="b"/>
              <a:pathLst>
                <a:path w="2659" h="2364" extrusionOk="0">
                  <a:moveTo>
                    <a:pt x="948" y="0"/>
                  </a:moveTo>
                  <a:cubicBezTo>
                    <a:pt x="728" y="0"/>
                    <a:pt x="528" y="68"/>
                    <a:pt x="378" y="208"/>
                  </a:cubicBezTo>
                  <a:cubicBezTo>
                    <a:pt x="0" y="586"/>
                    <a:pt x="117" y="1322"/>
                    <a:pt x="630" y="1860"/>
                  </a:cubicBezTo>
                  <a:cubicBezTo>
                    <a:pt x="949" y="2187"/>
                    <a:pt x="1350" y="2364"/>
                    <a:pt x="1702" y="2364"/>
                  </a:cubicBezTo>
                  <a:cubicBezTo>
                    <a:pt x="1925" y="2364"/>
                    <a:pt x="2129" y="2293"/>
                    <a:pt x="2281" y="2146"/>
                  </a:cubicBezTo>
                  <a:cubicBezTo>
                    <a:pt x="2658" y="1781"/>
                    <a:pt x="2542" y="1032"/>
                    <a:pt x="2029" y="507"/>
                  </a:cubicBezTo>
                  <a:cubicBezTo>
                    <a:pt x="1707"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4629358" y="4338030"/>
              <a:ext cx="229921" cy="157104"/>
            </a:xfrm>
            <a:custGeom>
              <a:avLst/>
              <a:gdLst/>
              <a:ahLst/>
              <a:cxnLst/>
              <a:rect l="l" t="t" r="r" b="b"/>
              <a:pathLst>
                <a:path w="3448" h="2356" extrusionOk="0">
                  <a:moveTo>
                    <a:pt x="2202" y="1"/>
                  </a:moveTo>
                  <a:cubicBezTo>
                    <a:pt x="1878" y="1"/>
                    <a:pt x="1518" y="95"/>
                    <a:pt x="1180" y="289"/>
                  </a:cubicBezTo>
                  <a:cubicBezTo>
                    <a:pt x="394" y="735"/>
                    <a:pt x="1" y="1522"/>
                    <a:pt x="303" y="2059"/>
                  </a:cubicBezTo>
                  <a:cubicBezTo>
                    <a:pt x="421" y="2269"/>
                    <a:pt x="590" y="2355"/>
                    <a:pt x="800" y="2355"/>
                  </a:cubicBezTo>
                  <a:cubicBezTo>
                    <a:pt x="1128" y="2355"/>
                    <a:pt x="1553" y="2146"/>
                    <a:pt x="2033" y="1874"/>
                  </a:cubicBezTo>
                  <a:cubicBezTo>
                    <a:pt x="2819" y="1443"/>
                    <a:pt x="3448" y="996"/>
                    <a:pt x="3146" y="459"/>
                  </a:cubicBezTo>
                  <a:cubicBezTo>
                    <a:pt x="2976" y="157"/>
                    <a:pt x="2619" y="1"/>
                    <a:pt x="220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4672969" y="4389576"/>
              <a:ext cx="159304" cy="89155"/>
            </a:xfrm>
            <a:custGeom>
              <a:avLst/>
              <a:gdLst/>
              <a:ahLst/>
              <a:cxnLst/>
              <a:rect l="l" t="t" r="r" b="b"/>
              <a:pathLst>
                <a:path w="2389" h="1337" extrusionOk="0">
                  <a:moveTo>
                    <a:pt x="2388" y="54"/>
                  </a:moveTo>
                  <a:cubicBezTo>
                    <a:pt x="2388" y="66"/>
                    <a:pt x="2322" y="66"/>
                    <a:pt x="2231" y="79"/>
                  </a:cubicBezTo>
                  <a:cubicBezTo>
                    <a:pt x="2124" y="107"/>
                    <a:pt x="2008" y="157"/>
                    <a:pt x="1863" y="223"/>
                  </a:cubicBezTo>
                  <a:cubicBezTo>
                    <a:pt x="1574" y="355"/>
                    <a:pt x="1234" y="550"/>
                    <a:pt x="985" y="723"/>
                  </a:cubicBezTo>
                  <a:cubicBezTo>
                    <a:pt x="473" y="1051"/>
                    <a:pt x="95" y="1337"/>
                    <a:pt x="29" y="1286"/>
                  </a:cubicBezTo>
                  <a:cubicBezTo>
                    <a:pt x="1" y="1258"/>
                    <a:pt x="80" y="1154"/>
                    <a:pt x="224" y="1010"/>
                  </a:cubicBezTo>
                  <a:cubicBezTo>
                    <a:pt x="369" y="865"/>
                    <a:pt x="580" y="683"/>
                    <a:pt x="853" y="513"/>
                  </a:cubicBezTo>
                  <a:cubicBezTo>
                    <a:pt x="1117" y="343"/>
                    <a:pt x="1482" y="173"/>
                    <a:pt x="1797" y="79"/>
                  </a:cubicBezTo>
                  <a:cubicBezTo>
                    <a:pt x="1954" y="28"/>
                    <a:pt x="2111" y="0"/>
                    <a:pt x="2218" y="0"/>
                  </a:cubicBezTo>
                  <a:cubicBezTo>
                    <a:pt x="2335" y="16"/>
                    <a:pt x="2388" y="41"/>
                    <a:pt x="2388"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3"/>
          <p:cNvGrpSpPr/>
          <p:nvPr/>
        </p:nvGrpSpPr>
        <p:grpSpPr>
          <a:xfrm>
            <a:off x="3933422" y="4470463"/>
            <a:ext cx="1675228" cy="1003099"/>
            <a:chOff x="6784369" y="2225096"/>
            <a:chExt cx="1144047" cy="685036"/>
          </a:xfrm>
        </p:grpSpPr>
        <p:sp>
          <p:nvSpPr>
            <p:cNvPr id="1633" name="Google Shape;1633;p33"/>
            <p:cNvSpPr/>
            <p:nvPr/>
          </p:nvSpPr>
          <p:spPr>
            <a:xfrm>
              <a:off x="6855109" y="2378001"/>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7349746" y="2225096"/>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3"/>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3"/>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3"/>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3"/>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3"/>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3"/>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3"/>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3"/>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3"/>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3"/>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3"/>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3"/>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3"/>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3"/>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3"/>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3"/>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3"/>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3"/>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3"/>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3"/>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3"/>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5" name="Google Shape;1665;p33"/>
          <p:cNvGrpSpPr/>
          <p:nvPr/>
        </p:nvGrpSpPr>
        <p:grpSpPr>
          <a:xfrm>
            <a:off x="-381333" y="1437447"/>
            <a:ext cx="2188789" cy="2423553"/>
            <a:chOff x="1180196" y="1611644"/>
            <a:chExt cx="1265489" cy="1401221"/>
          </a:xfrm>
        </p:grpSpPr>
        <p:sp>
          <p:nvSpPr>
            <p:cNvPr id="1666" name="Google Shape;1666;p33"/>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3"/>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3"/>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3"/>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3"/>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3"/>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3"/>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3"/>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3"/>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3"/>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3"/>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3"/>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3"/>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3"/>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3"/>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3"/>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3"/>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3"/>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3"/>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3"/>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3"/>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3"/>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1" name="Google Shape;1701;p33"/>
          <p:cNvGrpSpPr/>
          <p:nvPr/>
        </p:nvGrpSpPr>
        <p:grpSpPr>
          <a:xfrm>
            <a:off x="1624887" y="-449175"/>
            <a:ext cx="2090884" cy="2197757"/>
            <a:chOff x="6731156" y="0"/>
            <a:chExt cx="1474218" cy="1549571"/>
          </a:xfrm>
        </p:grpSpPr>
        <p:sp>
          <p:nvSpPr>
            <p:cNvPr id="1702" name="Google Shape;1702;p33"/>
            <p:cNvSpPr/>
            <p:nvPr/>
          </p:nvSpPr>
          <p:spPr>
            <a:xfrm>
              <a:off x="6829914" y="0"/>
              <a:ext cx="1375460" cy="1516227"/>
            </a:xfrm>
            <a:custGeom>
              <a:avLst/>
              <a:gdLst/>
              <a:ahLst/>
              <a:cxnLst/>
              <a:rect l="l" t="t" r="r" b="b"/>
              <a:pathLst>
                <a:path w="20627" h="22738" extrusionOk="0">
                  <a:moveTo>
                    <a:pt x="20627" y="4904"/>
                  </a:moveTo>
                  <a:lnTo>
                    <a:pt x="14692" y="212"/>
                  </a:lnTo>
                  <a:lnTo>
                    <a:pt x="12789" y="2624"/>
                  </a:lnTo>
                  <a:lnTo>
                    <a:pt x="9474" y="1"/>
                  </a:lnTo>
                  <a:lnTo>
                    <a:pt x="6945" y="3212"/>
                  </a:lnTo>
                  <a:cubicBezTo>
                    <a:pt x="2922" y="4495"/>
                    <a:pt x="0" y="8270"/>
                    <a:pt x="0" y="12739"/>
                  </a:cubicBezTo>
                  <a:cubicBezTo>
                    <a:pt x="0" y="18256"/>
                    <a:pt x="4482" y="22738"/>
                    <a:pt x="9999" y="22738"/>
                  </a:cubicBezTo>
                  <a:cubicBezTo>
                    <a:pt x="15528" y="22738"/>
                    <a:pt x="19998" y="18256"/>
                    <a:pt x="19998" y="12739"/>
                  </a:cubicBezTo>
                  <a:cubicBezTo>
                    <a:pt x="19998" y="10827"/>
                    <a:pt x="19473" y="9056"/>
                    <a:pt x="18545" y="753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6731156" y="215855"/>
              <a:ext cx="1333517" cy="1333717"/>
            </a:xfrm>
            <a:custGeom>
              <a:avLst/>
              <a:gdLst/>
              <a:ahLst/>
              <a:cxnLst/>
              <a:rect l="l" t="t" r="r" b="b"/>
              <a:pathLst>
                <a:path w="19998" h="20001" extrusionOk="0">
                  <a:moveTo>
                    <a:pt x="9999" y="0"/>
                  </a:moveTo>
                  <a:cubicBezTo>
                    <a:pt x="4469" y="0"/>
                    <a:pt x="0" y="4482"/>
                    <a:pt x="0" y="10002"/>
                  </a:cubicBezTo>
                  <a:cubicBezTo>
                    <a:pt x="0" y="15519"/>
                    <a:pt x="4469" y="20001"/>
                    <a:pt x="9999" y="20001"/>
                  </a:cubicBezTo>
                  <a:cubicBezTo>
                    <a:pt x="15515" y="20001"/>
                    <a:pt x="19997" y="15519"/>
                    <a:pt x="19997" y="10002"/>
                  </a:cubicBezTo>
                  <a:cubicBezTo>
                    <a:pt x="19997" y="4482"/>
                    <a:pt x="15515" y="0"/>
                    <a:pt x="9999"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7459940" y="47212"/>
              <a:ext cx="646687" cy="630083"/>
            </a:xfrm>
            <a:custGeom>
              <a:avLst/>
              <a:gdLst/>
              <a:ahLst/>
              <a:cxnLst/>
              <a:rect l="l" t="t" r="r" b="b"/>
              <a:pathLst>
                <a:path w="9698" h="9449" extrusionOk="0">
                  <a:moveTo>
                    <a:pt x="3762" y="1"/>
                  </a:moveTo>
                  <a:lnTo>
                    <a:pt x="1" y="4759"/>
                  </a:lnTo>
                  <a:lnTo>
                    <a:pt x="5936" y="9449"/>
                  </a:lnTo>
                  <a:lnTo>
                    <a:pt x="9697" y="4693"/>
                  </a:lnTo>
                  <a:lnTo>
                    <a:pt x="3762"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7505485" y="91890"/>
              <a:ext cx="561067" cy="546196"/>
            </a:xfrm>
            <a:custGeom>
              <a:avLst/>
              <a:gdLst/>
              <a:ahLst/>
              <a:cxnLst/>
              <a:rect l="l" t="t" r="r" b="b"/>
              <a:pathLst>
                <a:path w="8414" h="8191" extrusionOk="0">
                  <a:moveTo>
                    <a:pt x="3237" y="1"/>
                  </a:moveTo>
                  <a:lnTo>
                    <a:pt x="0" y="4089"/>
                  </a:lnTo>
                  <a:lnTo>
                    <a:pt x="5174" y="8191"/>
                  </a:lnTo>
                  <a:lnTo>
                    <a:pt x="8414" y="4089"/>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7459940" y="47212"/>
              <a:ext cx="261395" cy="317409"/>
            </a:xfrm>
            <a:custGeom>
              <a:avLst/>
              <a:gdLst/>
              <a:ahLst/>
              <a:cxnLst/>
              <a:rect l="l" t="t" r="r" b="b"/>
              <a:pathLst>
                <a:path w="3920" h="4760" extrusionOk="0">
                  <a:moveTo>
                    <a:pt x="3762" y="1"/>
                  </a:moveTo>
                  <a:lnTo>
                    <a:pt x="1" y="4759"/>
                  </a:lnTo>
                  <a:lnTo>
                    <a:pt x="683" y="4759"/>
                  </a:lnTo>
                  <a:lnTo>
                    <a:pt x="3920" y="671"/>
                  </a:lnTo>
                  <a:lnTo>
                    <a:pt x="3762"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7846305" y="360158"/>
              <a:ext cx="260328" cy="317142"/>
            </a:xfrm>
            <a:custGeom>
              <a:avLst/>
              <a:gdLst/>
              <a:ahLst/>
              <a:cxnLst/>
              <a:rect l="l" t="t" r="r" b="b"/>
              <a:pathLst>
                <a:path w="3904" h="4756" extrusionOk="0">
                  <a:moveTo>
                    <a:pt x="3237" y="0"/>
                  </a:moveTo>
                  <a:lnTo>
                    <a:pt x="0" y="4102"/>
                  </a:lnTo>
                  <a:lnTo>
                    <a:pt x="142" y="4756"/>
                  </a:lnTo>
                  <a:lnTo>
                    <a:pt x="3903"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7505485" y="91890"/>
              <a:ext cx="554798" cy="540995"/>
            </a:xfrm>
            <a:custGeom>
              <a:avLst/>
              <a:gdLst/>
              <a:ahLst/>
              <a:cxnLst/>
              <a:rect l="l" t="t" r="r" b="b"/>
              <a:pathLst>
                <a:path w="8320" h="8113" extrusionOk="0">
                  <a:moveTo>
                    <a:pt x="3249" y="104"/>
                  </a:moveTo>
                  <a:lnTo>
                    <a:pt x="8228" y="4036"/>
                  </a:lnTo>
                  <a:lnTo>
                    <a:pt x="5083" y="8021"/>
                  </a:lnTo>
                  <a:lnTo>
                    <a:pt x="104" y="4077"/>
                  </a:lnTo>
                  <a:lnTo>
                    <a:pt x="3249" y="104"/>
                  </a:lnTo>
                  <a:close/>
                  <a:moveTo>
                    <a:pt x="3237" y="1"/>
                  </a:moveTo>
                  <a:lnTo>
                    <a:pt x="25" y="4061"/>
                  </a:lnTo>
                  <a:lnTo>
                    <a:pt x="0" y="4089"/>
                  </a:lnTo>
                  <a:lnTo>
                    <a:pt x="5095" y="8112"/>
                  </a:lnTo>
                  <a:lnTo>
                    <a:pt x="8307" y="4048"/>
                  </a:lnTo>
                  <a:lnTo>
                    <a:pt x="8319" y="4023"/>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7758816" y="292807"/>
              <a:ext cx="216718" cy="271865"/>
            </a:xfrm>
            <a:custGeom>
              <a:avLst/>
              <a:gdLst/>
              <a:ahLst/>
              <a:cxnLst/>
              <a:rect l="l" t="t" r="r" b="b"/>
              <a:pathLst>
                <a:path w="3250" h="4077" extrusionOk="0">
                  <a:moveTo>
                    <a:pt x="3184" y="1"/>
                  </a:moveTo>
                  <a:lnTo>
                    <a:pt x="1" y="4036"/>
                  </a:lnTo>
                  <a:lnTo>
                    <a:pt x="54" y="4077"/>
                  </a:lnTo>
                  <a:lnTo>
                    <a:pt x="3250"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7674928" y="226324"/>
              <a:ext cx="215851" cy="271865"/>
            </a:xfrm>
            <a:custGeom>
              <a:avLst/>
              <a:gdLst/>
              <a:ahLst/>
              <a:cxnLst/>
              <a:rect l="l" t="t" r="r" b="b"/>
              <a:pathLst>
                <a:path w="3237" h="4077" extrusionOk="0">
                  <a:moveTo>
                    <a:pt x="3184" y="1"/>
                  </a:moveTo>
                  <a:lnTo>
                    <a:pt x="1" y="4039"/>
                  </a:lnTo>
                  <a:lnTo>
                    <a:pt x="54" y="4077"/>
                  </a:lnTo>
                  <a:lnTo>
                    <a:pt x="3237"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7591040" y="160040"/>
              <a:ext cx="215851" cy="271865"/>
            </a:xfrm>
            <a:custGeom>
              <a:avLst/>
              <a:gdLst/>
              <a:ahLst/>
              <a:cxnLst/>
              <a:rect l="l" t="t" r="r" b="b"/>
              <a:pathLst>
                <a:path w="3237" h="4077" extrusionOk="0">
                  <a:moveTo>
                    <a:pt x="3183" y="1"/>
                  </a:moveTo>
                  <a:lnTo>
                    <a:pt x="0" y="4036"/>
                  </a:lnTo>
                  <a:lnTo>
                    <a:pt x="54" y="4077"/>
                  </a:lnTo>
                  <a:lnTo>
                    <a:pt x="3237" y="38"/>
                  </a:lnTo>
                  <a:lnTo>
                    <a:pt x="3183"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7666993" y="160907"/>
              <a:ext cx="338347" cy="269131"/>
            </a:xfrm>
            <a:custGeom>
              <a:avLst/>
              <a:gdLst/>
              <a:ahLst/>
              <a:cxnLst/>
              <a:rect l="l" t="t" r="r" b="b"/>
              <a:pathLst>
                <a:path w="5074" h="4036" extrusionOk="0">
                  <a:moveTo>
                    <a:pt x="41" y="0"/>
                  </a:moveTo>
                  <a:lnTo>
                    <a:pt x="0" y="54"/>
                  </a:lnTo>
                  <a:lnTo>
                    <a:pt x="5032" y="4036"/>
                  </a:lnTo>
                  <a:lnTo>
                    <a:pt x="5073" y="3970"/>
                  </a:lnTo>
                  <a:lnTo>
                    <a:pt x="4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7613712" y="228191"/>
              <a:ext cx="339147" cy="269197"/>
            </a:xfrm>
            <a:custGeom>
              <a:avLst/>
              <a:gdLst/>
              <a:ahLst/>
              <a:cxnLst/>
              <a:rect l="l" t="t" r="r" b="b"/>
              <a:pathLst>
                <a:path w="5086" h="4037" extrusionOk="0">
                  <a:moveTo>
                    <a:pt x="41" y="1"/>
                  </a:moveTo>
                  <a:lnTo>
                    <a:pt x="0" y="51"/>
                  </a:lnTo>
                  <a:lnTo>
                    <a:pt x="5032"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7560432" y="295541"/>
              <a:ext cx="339214" cy="269131"/>
            </a:xfrm>
            <a:custGeom>
              <a:avLst/>
              <a:gdLst/>
              <a:ahLst/>
              <a:cxnLst/>
              <a:rect l="l" t="t" r="r" b="b"/>
              <a:pathLst>
                <a:path w="5087" h="4036" extrusionOk="0">
                  <a:moveTo>
                    <a:pt x="41" y="1"/>
                  </a:moveTo>
                  <a:lnTo>
                    <a:pt x="0" y="51"/>
                  </a:lnTo>
                  <a:lnTo>
                    <a:pt x="5033"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7112186" y="34209"/>
              <a:ext cx="646687" cy="629283"/>
            </a:xfrm>
            <a:custGeom>
              <a:avLst/>
              <a:gdLst/>
              <a:ahLst/>
              <a:cxnLst/>
              <a:rect l="l" t="t" r="r" b="b"/>
              <a:pathLst>
                <a:path w="9698" h="9437" extrusionOk="0">
                  <a:moveTo>
                    <a:pt x="3759" y="1"/>
                  </a:moveTo>
                  <a:lnTo>
                    <a:pt x="1" y="4756"/>
                  </a:lnTo>
                  <a:lnTo>
                    <a:pt x="5936" y="9436"/>
                  </a:lnTo>
                  <a:lnTo>
                    <a:pt x="9698" y="4690"/>
                  </a:lnTo>
                  <a:lnTo>
                    <a:pt x="3759"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7157530" y="77820"/>
              <a:ext cx="561067" cy="546196"/>
            </a:xfrm>
            <a:custGeom>
              <a:avLst/>
              <a:gdLst/>
              <a:ahLst/>
              <a:cxnLst/>
              <a:rect l="l" t="t" r="r" b="b"/>
              <a:pathLst>
                <a:path w="8414" h="8191" extrusionOk="0">
                  <a:moveTo>
                    <a:pt x="3237" y="1"/>
                  </a:moveTo>
                  <a:lnTo>
                    <a:pt x="0" y="4102"/>
                  </a:lnTo>
                  <a:lnTo>
                    <a:pt x="5177" y="8191"/>
                  </a:lnTo>
                  <a:lnTo>
                    <a:pt x="8414" y="4090"/>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7112186" y="34209"/>
              <a:ext cx="261195" cy="317209"/>
            </a:xfrm>
            <a:custGeom>
              <a:avLst/>
              <a:gdLst/>
              <a:ahLst/>
              <a:cxnLst/>
              <a:rect l="l" t="t" r="r" b="b"/>
              <a:pathLst>
                <a:path w="3917" h="4757" extrusionOk="0">
                  <a:moveTo>
                    <a:pt x="3759" y="1"/>
                  </a:moveTo>
                  <a:lnTo>
                    <a:pt x="1" y="4756"/>
                  </a:lnTo>
                  <a:lnTo>
                    <a:pt x="680" y="4756"/>
                  </a:lnTo>
                  <a:lnTo>
                    <a:pt x="3917" y="655"/>
                  </a:lnTo>
                  <a:lnTo>
                    <a:pt x="375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7498350" y="346954"/>
              <a:ext cx="260529" cy="316542"/>
            </a:xfrm>
            <a:custGeom>
              <a:avLst/>
              <a:gdLst/>
              <a:ahLst/>
              <a:cxnLst/>
              <a:rect l="l" t="t" r="r" b="b"/>
              <a:pathLst>
                <a:path w="3907" h="4747" extrusionOk="0">
                  <a:moveTo>
                    <a:pt x="3237" y="0"/>
                  </a:moveTo>
                  <a:lnTo>
                    <a:pt x="0" y="4105"/>
                  </a:lnTo>
                  <a:lnTo>
                    <a:pt x="145" y="4746"/>
                  </a:lnTo>
                  <a:lnTo>
                    <a:pt x="390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7157530" y="77820"/>
              <a:ext cx="554998" cy="541795"/>
            </a:xfrm>
            <a:custGeom>
              <a:avLst/>
              <a:gdLst/>
              <a:ahLst/>
              <a:cxnLst/>
              <a:rect l="l" t="t" r="r" b="b"/>
              <a:pathLst>
                <a:path w="8323" h="8125" extrusionOk="0">
                  <a:moveTo>
                    <a:pt x="3252" y="105"/>
                  </a:moveTo>
                  <a:lnTo>
                    <a:pt x="8231" y="4036"/>
                  </a:lnTo>
                  <a:lnTo>
                    <a:pt x="5086" y="8021"/>
                  </a:lnTo>
                  <a:lnTo>
                    <a:pt x="107" y="4090"/>
                  </a:lnTo>
                  <a:lnTo>
                    <a:pt x="3252" y="105"/>
                  </a:lnTo>
                  <a:close/>
                  <a:moveTo>
                    <a:pt x="3237" y="1"/>
                  </a:moveTo>
                  <a:lnTo>
                    <a:pt x="29" y="4064"/>
                  </a:lnTo>
                  <a:lnTo>
                    <a:pt x="0" y="4102"/>
                  </a:lnTo>
                  <a:lnTo>
                    <a:pt x="5099" y="8125"/>
                  </a:lnTo>
                  <a:lnTo>
                    <a:pt x="8310" y="4064"/>
                  </a:lnTo>
                  <a:lnTo>
                    <a:pt x="8323" y="4024"/>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7411061" y="278737"/>
              <a:ext cx="216718" cy="272731"/>
            </a:xfrm>
            <a:custGeom>
              <a:avLst/>
              <a:gdLst/>
              <a:ahLst/>
              <a:cxnLst/>
              <a:rect l="l" t="t" r="r" b="b"/>
              <a:pathLst>
                <a:path w="3250" h="4090" extrusionOk="0">
                  <a:moveTo>
                    <a:pt x="3184" y="1"/>
                  </a:moveTo>
                  <a:lnTo>
                    <a:pt x="1" y="4039"/>
                  </a:lnTo>
                  <a:lnTo>
                    <a:pt x="51" y="4090"/>
                  </a:lnTo>
                  <a:lnTo>
                    <a:pt x="3250" y="54"/>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7327173" y="212520"/>
              <a:ext cx="215918" cy="272665"/>
            </a:xfrm>
            <a:custGeom>
              <a:avLst/>
              <a:gdLst/>
              <a:ahLst/>
              <a:cxnLst/>
              <a:rect l="l" t="t" r="r" b="b"/>
              <a:pathLst>
                <a:path w="3238" h="4089" extrusionOk="0">
                  <a:moveTo>
                    <a:pt x="3184" y="0"/>
                  </a:moveTo>
                  <a:lnTo>
                    <a:pt x="1" y="4035"/>
                  </a:lnTo>
                  <a:lnTo>
                    <a:pt x="51" y="4089"/>
                  </a:lnTo>
                  <a:lnTo>
                    <a:pt x="3237" y="50"/>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7243285" y="146037"/>
              <a:ext cx="215918" cy="272665"/>
            </a:xfrm>
            <a:custGeom>
              <a:avLst/>
              <a:gdLst/>
              <a:ahLst/>
              <a:cxnLst/>
              <a:rect l="l" t="t" r="r" b="b"/>
              <a:pathLst>
                <a:path w="3238" h="4089" extrusionOk="0">
                  <a:moveTo>
                    <a:pt x="3184" y="0"/>
                  </a:moveTo>
                  <a:lnTo>
                    <a:pt x="1" y="4035"/>
                  </a:lnTo>
                  <a:lnTo>
                    <a:pt x="51" y="4089"/>
                  </a:lnTo>
                  <a:lnTo>
                    <a:pt x="3237" y="53"/>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7319238" y="146837"/>
              <a:ext cx="338347" cy="269397"/>
            </a:xfrm>
            <a:custGeom>
              <a:avLst/>
              <a:gdLst/>
              <a:ahLst/>
              <a:cxnLst/>
              <a:rect l="l" t="t" r="r" b="b"/>
              <a:pathLst>
                <a:path w="5074" h="4040" extrusionOk="0">
                  <a:moveTo>
                    <a:pt x="41" y="1"/>
                  </a:moveTo>
                  <a:lnTo>
                    <a:pt x="0" y="54"/>
                  </a:lnTo>
                  <a:lnTo>
                    <a:pt x="5033" y="4039"/>
                  </a:lnTo>
                  <a:lnTo>
                    <a:pt x="5073" y="3986"/>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7265958" y="214187"/>
              <a:ext cx="339214" cy="269131"/>
            </a:xfrm>
            <a:custGeom>
              <a:avLst/>
              <a:gdLst/>
              <a:ahLst/>
              <a:cxnLst/>
              <a:rect l="l" t="t" r="r" b="b"/>
              <a:pathLst>
                <a:path w="5087" h="4036" extrusionOk="0">
                  <a:moveTo>
                    <a:pt x="38" y="0"/>
                  </a:moveTo>
                  <a:lnTo>
                    <a:pt x="0" y="54"/>
                  </a:lnTo>
                  <a:lnTo>
                    <a:pt x="5033" y="4036"/>
                  </a:lnTo>
                  <a:lnTo>
                    <a:pt x="5086" y="3985"/>
                  </a:lnTo>
                  <a:lnTo>
                    <a:pt x="38"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7212678" y="281471"/>
              <a:ext cx="339014" cy="269197"/>
            </a:xfrm>
            <a:custGeom>
              <a:avLst/>
              <a:gdLst/>
              <a:ahLst/>
              <a:cxnLst/>
              <a:rect l="l" t="t" r="r" b="b"/>
              <a:pathLst>
                <a:path w="5084" h="4037" extrusionOk="0">
                  <a:moveTo>
                    <a:pt x="38" y="1"/>
                  </a:moveTo>
                  <a:lnTo>
                    <a:pt x="0" y="54"/>
                  </a:lnTo>
                  <a:lnTo>
                    <a:pt x="5033" y="4036"/>
                  </a:lnTo>
                  <a:lnTo>
                    <a:pt x="5083" y="3986"/>
                  </a:lnTo>
                  <a:lnTo>
                    <a:pt x="38"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7562099" y="941371"/>
              <a:ext cx="413432" cy="283867"/>
            </a:xfrm>
            <a:custGeom>
              <a:avLst/>
              <a:gdLst/>
              <a:ahLst/>
              <a:cxnLst/>
              <a:rect l="l" t="t" r="r" b="b"/>
              <a:pathLst>
                <a:path w="6200" h="4257" extrusionOk="0">
                  <a:moveTo>
                    <a:pt x="1313" y="0"/>
                  </a:moveTo>
                  <a:cubicBezTo>
                    <a:pt x="942" y="0"/>
                    <a:pt x="583" y="201"/>
                    <a:pt x="409" y="550"/>
                  </a:cubicBezTo>
                  <a:lnTo>
                    <a:pt x="265" y="824"/>
                  </a:lnTo>
                  <a:cubicBezTo>
                    <a:pt x="0" y="1324"/>
                    <a:pt x="199" y="1937"/>
                    <a:pt x="696" y="2201"/>
                  </a:cubicBezTo>
                  <a:lnTo>
                    <a:pt x="4419" y="4139"/>
                  </a:lnTo>
                  <a:cubicBezTo>
                    <a:pt x="4569" y="4218"/>
                    <a:pt x="4730" y="4256"/>
                    <a:pt x="4889" y="4256"/>
                  </a:cubicBezTo>
                  <a:cubicBezTo>
                    <a:pt x="5256" y="4256"/>
                    <a:pt x="5612" y="4055"/>
                    <a:pt x="5794" y="3708"/>
                  </a:cubicBezTo>
                  <a:lnTo>
                    <a:pt x="5939" y="3431"/>
                  </a:lnTo>
                  <a:cubicBezTo>
                    <a:pt x="6200" y="2934"/>
                    <a:pt x="6005" y="2305"/>
                    <a:pt x="5505" y="2057"/>
                  </a:cubicBezTo>
                  <a:lnTo>
                    <a:pt x="1784" y="116"/>
                  </a:lnTo>
                  <a:cubicBezTo>
                    <a:pt x="1634" y="37"/>
                    <a:pt x="1472" y="0"/>
                    <a:pt x="1313"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6958280" y="443179"/>
              <a:ext cx="879275" cy="879075"/>
            </a:xfrm>
            <a:custGeom>
              <a:avLst/>
              <a:gdLst/>
              <a:ahLst/>
              <a:cxnLst/>
              <a:rect l="l" t="t" r="r" b="b"/>
              <a:pathLst>
                <a:path w="13186" h="13183" extrusionOk="0">
                  <a:moveTo>
                    <a:pt x="6593" y="1"/>
                  </a:moveTo>
                  <a:cubicBezTo>
                    <a:pt x="2951" y="1"/>
                    <a:pt x="0" y="2948"/>
                    <a:pt x="0" y="6593"/>
                  </a:cubicBezTo>
                  <a:cubicBezTo>
                    <a:pt x="0" y="10235"/>
                    <a:pt x="2951" y="13182"/>
                    <a:pt x="6593" y="13182"/>
                  </a:cubicBezTo>
                  <a:cubicBezTo>
                    <a:pt x="10235" y="13182"/>
                    <a:pt x="13185" y="10235"/>
                    <a:pt x="13185" y="6593"/>
                  </a:cubicBezTo>
                  <a:cubicBezTo>
                    <a:pt x="13185" y="2948"/>
                    <a:pt x="10235" y="1"/>
                    <a:pt x="6593"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7003758" y="488523"/>
              <a:ext cx="788254" cy="788387"/>
            </a:xfrm>
            <a:custGeom>
              <a:avLst/>
              <a:gdLst/>
              <a:ahLst/>
              <a:cxnLst/>
              <a:rect l="l" t="t" r="r" b="b"/>
              <a:pathLst>
                <a:path w="11821" h="11823" extrusionOk="0">
                  <a:moveTo>
                    <a:pt x="5911" y="0"/>
                  </a:moveTo>
                  <a:cubicBezTo>
                    <a:pt x="2649" y="0"/>
                    <a:pt x="1" y="2648"/>
                    <a:pt x="1" y="5913"/>
                  </a:cubicBezTo>
                  <a:cubicBezTo>
                    <a:pt x="1" y="9175"/>
                    <a:pt x="2649" y="11823"/>
                    <a:pt x="5911" y="11823"/>
                  </a:cubicBezTo>
                  <a:cubicBezTo>
                    <a:pt x="9175" y="11823"/>
                    <a:pt x="11821" y="9175"/>
                    <a:pt x="11821" y="5913"/>
                  </a:cubicBezTo>
                  <a:cubicBezTo>
                    <a:pt x="11821" y="2648"/>
                    <a:pt x="9175" y="0"/>
                    <a:pt x="5911"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7091247" y="548872"/>
              <a:ext cx="632617" cy="382091"/>
            </a:xfrm>
            <a:custGeom>
              <a:avLst/>
              <a:gdLst/>
              <a:ahLst/>
              <a:cxnLst/>
              <a:rect l="l" t="t" r="r" b="b"/>
              <a:pathLst>
                <a:path w="9487" h="5730" extrusionOk="0">
                  <a:moveTo>
                    <a:pt x="5162" y="1"/>
                  </a:moveTo>
                  <a:cubicBezTo>
                    <a:pt x="2778" y="1"/>
                    <a:pt x="1139" y="878"/>
                    <a:pt x="601" y="2948"/>
                  </a:cubicBezTo>
                  <a:cubicBezTo>
                    <a:pt x="0" y="5257"/>
                    <a:pt x="1966" y="5335"/>
                    <a:pt x="4350" y="5335"/>
                  </a:cubicBezTo>
                  <a:cubicBezTo>
                    <a:pt x="5627" y="5335"/>
                    <a:pt x="7009" y="5729"/>
                    <a:pt x="8018" y="5729"/>
                  </a:cubicBezTo>
                  <a:cubicBezTo>
                    <a:pt x="8893" y="5729"/>
                    <a:pt x="9486" y="5433"/>
                    <a:pt x="9486" y="4326"/>
                  </a:cubicBezTo>
                  <a:cubicBezTo>
                    <a:pt x="9486" y="1942"/>
                    <a:pt x="7549" y="1"/>
                    <a:pt x="516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7364716" y="1004454"/>
              <a:ext cx="330412" cy="202848"/>
            </a:xfrm>
            <a:custGeom>
              <a:avLst/>
              <a:gdLst/>
              <a:ahLst/>
              <a:cxnLst/>
              <a:rect l="l" t="t" r="r" b="b"/>
              <a:pathLst>
                <a:path w="4955" h="3042" extrusionOk="0">
                  <a:moveTo>
                    <a:pt x="3038" y="0"/>
                  </a:moveTo>
                  <a:cubicBezTo>
                    <a:pt x="2734" y="0"/>
                    <a:pt x="2425" y="50"/>
                    <a:pt x="2149" y="154"/>
                  </a:cubicBezTo>
                  <a:cubicBezTo>
                    <a:pt x="1205" y="507"/>
                    <a:pt x="1" y="1032"/>
                    <a:pt x="274" y="1752"/>
                  </a:cubicBezTo>
                  <a:cubicBezTo>
                    <a:pt x="506" y="2364"/>
                    <a:pt x="1649" y="3042"/>
                    <a:pt x="2569" y="3042"/>
                  </a:cubicBezTo>
                  <a:cubicBezTo>
                    <a:pt x="2751" y="3042"/>
                    <a:pt x="2924" y="3015"/>
                    <a:pt x="3080" y="2957"/>
                  </a:cubicBezTo>
                  <a:cubicBezTo>
                    <a:pt x="4023" y="2605"/>
                    <a:pt x="4954" y="1529"/>
                    <a:pt x="4678" y="809"/>
                  </a:cubicBezTo>
                  <a:cubicBezTo>
                    <a:pt x="4484" y="291"/>
                    <a:pt x="3772" y="0"/>
                    <a:pt x="303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7062306" y="953974"/>
              <a:ext cx="262196" cy="222319"/>
            </a:xfrm>
            <a:custGeom>
              <a:avLst/>
              <a:gdLst/>
              <a:ahLst/>
              <a:cxnLst/>
              <a:rect l="l" t="t" r="r" b="b"/>
              <a:pathLst>
                <a:path w="3932" h="3334" extrusionOk="0">
                  <a:moveTo>
                    <a:pt x="2008" y="1"/>
                  </a:moveTo>
                  <a:cubicBezTo>
                    <a:pt x="1334" y="1"/>
                    <a:pt x="622" y="221"/>
                    <a:pt x="381" y="635"/>
                  </a:cubicBezTo>
                  <a:cubicBezTo>
                    <a:pt x="0" y="1305"/>
                    <a:pt x="708" y="2563"/>
                    <a:pt x="1428" y="2981"/>
                  </a:cubicBezTo>
                  <a:cubicBezTo>
                    <a:pt x="1800" y="3190"/>
                    <a:pt x="2251" y="3333"/>
                    <a:pt x="2653" y="3333"/>
                  </a:cubicBezTo>
                  <a:cubicBezTo>
                    <a:pt x="3032" y="3333"/>
                    <a:pt x="3367" y="3207"/>
                    <a:pt x="3551" y="2890"/>
                  </a:cubicBezTo>
                  <a:cubicBezTo>
                    <a:pt x="3932" y="2236"/>
                    <a:pt x="3762" y="647"/>
                    <a:pt x="3042" y="229"/>
                  </a:cubicBezTo>
                  <a:cubicBezTo>
                    <a:pt x="2777" y="75"/>
                    <a:pt x="2399" y="1"/>
                    <a:pt x="200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1732"/>
        <p:cNvGrpSpPr/>
        <p:nvPr/>
      </p:nvGrpSpPr>
      <p:grpSpPr>
        <a:xfrm>
          <a:off x="0" y="0"/>
          <a:ext cx="0" cy="0"/>
          <a:chOff x="0" y="0"/>
          <a:chExt cx="0" cy="0"/>
        </a:xfrm>
      </p:grpSpPr>
      <p:grpSp>
        <p:nvGrpSpPr>
          <p:cNvPr id="1733" name="Google Shape;1733;p34"/>
          <p:cNvGrpSpPr/>
          <p:nvPr/>
        </p:nvGrpSpPr>
        <p:grpSpPr>
          <a:xfrm>
            <a:off x="7354655" y="749603"/>
            <a:ext cx="2408360" cy="1992670"/>
            <a:chOff x="4654765" y="2053719"/>
            <a:chExt cx="1574709" cy="1302909"/>
          </a:xfrm>
        </p:grpSpPr>
        <p:sp>
          <p:nvSpPr>
            <p:cNvPr id="1734" name="Google Shape;1734;p34"/>
            <p:cNvSpPr/>
            <p:nvPr/>
          </p:nvSpPr>
          <p:spPr>
            <a:xfrm>
              <a:off x="4753523" y="2053719"/>
              <a:ext cx="1475950" cy="1302909"/>
            </a:xfrm>
            <a:custGeom>
              <a:avLst/>
              <a:gdLst/>
              <a:ahLst/>
              <a:cxnLst/>
              <a:rect l="l" t="t" r="r" b="b"/>
              <a:pathLst>
                <a:path w="22134" h="19539" extrusionOk="0">
                  <a:moveTo>
                    <a:pt x="21951" y="7628"/>
                  </a:moveTo>
                  <a:cubicBezTo>
                    <a:pt x="21832" y="6908"/>
                    <a:pt x="21124" y="6408"/>
                    <a:pt x="20404" y="6540"/>
                  </a:cubicBezTo>
                  <a:lnTo>
                    <a:pt x="17928" y="6958"/>
                  </a:lnTo>
                  <a:cubicBezTo>
                    <a:pt x="17639" y="6121"/>
                    <a:pt x="17221" y="5307"/>
                    <a:pt x="16658" y="4561"/>
                  </a:cubicBezTo>
                  <a:cubicBezTo>
                    <a:pt x="13774" y="762"/>
                    <a:pt x="8361" y="1"/>
                    <a:pt x="4549" y="2885"/>
                  </a:cubicBezTo>
                  <a:cubicBezTo>
                    <a:pt x="746" y="5766"/>
                    <a:pt x="1" y="11179"/>
                    <a:pt x="2882" y="14978"/>
                  </a:cubicBezTo>
                  <a:cubicBezTo>
                    <a:pt x="5753" y="18781"/>
                    <a:pt x="11179" y="19539"/>
                    <a:pt x="14978" y="16658"/>
                  </a:cubicBezTo>
                  <a:cubicBezTo>
                    <a:pt x="17155" y="15007"/>
                    <a:pt x="18334" y="12528"/>
                    <a:pt x="18400" y="9999"/>
                  </a:cubicBezTo>
                  <a:lnTo>
                    <a:pt x="20916" y="9581"/>
                  </a:lnTo>
                  <a:cubicBezTo>
                    <a:pt x="21649" y="9449"/>
                    <a:pt x="22134" y="8754"/>
                    <a:pt x="22017" y="803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4"/>
            <p:cNvSpPr/>
            <p:nvPr/>
          </p:nvSpPr>
          <p:spPr>
            <a:xfrm>
              <a:off x="5572330" y="2521771"/>
              <a:ext cx="558399" cy="266397"/>
            </a:xfrm>
            <a:custGeom>
              <a:avLst/>
              <a:gdLst/>
              <a:ahLst/>
              <a:cxnLst/>
              <a:rect l="l" t="t" r="r" b="b"/>
              <a:pathLst>
                <a:path w="8374" h="3995" extrusionOk="0">
                  <a:moveTo>
                    <a:pt x="6858" y="0"/>
                  </a:moveTo>
                  <a:cubicBezTo>
                    <a:pt x="6787" y="0"/>
                    <a:pt x="6716" y="6"/>
                    <a:pt x="6643" y="18"/>
                  </a:cubicBezTo>
                  <a:lnTo>
                    <a:pt x="1218" y="936"/>
                  </a:lnTo>
                  <a:cubicBezTo>
                    <a:pt x="498" y="1056"/>
                    <a:pt x="1" y="1748"/>
                    <a:pt x="133" y="2484"/>
                  </a:cubicBezTo>
                  <a:lnTo>
                    <a:pt x="196" y="2877"/>
                  </a:lnTo>
                  <a:cubicBezTo>
                    <a:pt x="303" y="3536"/>
                    <a:pt x="877" y="3995"/>
                    <a:pt x="1525" y="3995"/>
                  </a:cubicBezTo>
                  <a:cubicBezTo>
                    <a:pt x="1597" y="3995"/>
                    <a:pt x="1670" y="3989"/>
                    <a:pt x="1743" y="3978"/>
                  </a:cubicBezTo>
                  <a:lnTo>
                    <a:pt x="7156" y="3059"/>
                  </a:lnTo>
                  <a:cubicBezTo>
                    <a:pt x="7889" y="2943"/>
                    <a:pt x="8373" y="2235"/>
                    <a:pt x="8257" y="1512"/>
                  </a:cubicBezTo>
                  <a:lnTo>
                    <a:pt x="8191" y="1119"/>
                  </a:lnTo>
                  <a:cubicBezTo>
                    <a:pt x="8072" y="459"/>
                    <a:pt x="7499" y="0"/>
                    <a:pt x="6858"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4"/>
            <p:cNvSpPr/>
            <p:nvPr/>
          </p:nvSpPr>
          <p:spPr>
            <a:xfrm>
              <a:off x="4654765" y="2162813"/>
              <a:ext cx="1302042" cy="1151940"/>
            </a:xfrm>
            <a:custGeom>
              <a:avLst/>
              <a:gdLst/>
              <a:ahLst/>
              <a:cxnLst/>
              <a:rect l="l" t="t" r="r" b="b"/>
              <a:pathLst>
                <a:path w="19526" h="17275" extrusionOk="0">
                  <a:moveTo>
                    <a:pt x="9751" y="0"/>
                  </a:moveTo>
                  <a:cubicBezTo>
                    <a:pt x="7936" y="0"/>
                    <a:pt x="6105" y="569"/>
                    <a:pt x="4548" y="1746"/>
                  </a:cubicBezTo>
                  <a:cubicBezTo>
                    <a:pt x="746" y="4630"/>
                    <a:pt x="0" y="10040"/>
                    <a:pt x="2869" y="13855"/>
                  </a:cubicBezTo>
                  <a:cubicBezTo>
                    <a:pt x="4569" y="16095"/>
                    <a:pt x="7148" y="17274"/>
                    <a:pt x="9760" y="17274"/>
                  </a:cubicBezTo>
                  <a:cubicBezTo>
                    <a:pt x="11579" y="17274"/>
                    <a:pt x="13413" y="16703"/>
                    <a:pt x="14978" y="15519"/>
                  </a:cubicBezTo>
                  <a:cubicBezTo>
                    <a:pt x="18780" y="12650"/>
                    <a:pt x="19526" y="7225"/>
                    <a:pt x="16645" y="3422"/>
                  </a:cubicBezTo>
                  <a:cubicBezTo>
                    <a:pt x="14950" y="1180"/>
                    <a:pt x="12366" y="0"/>
                    <a:pt x="975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4"/>
            <p:cNvSpPr/>
            <p:nvPr/>
          </p:nvSpPr>
          <p:spPr>
            <a:xfrm>
              <a:off x="4722048" y="2222428"/>
              <a:ext cx="1167477" cy="1032779"/>
            </a:xfrm>
            <a:custGeom>
              <a:avLst/>
              <a:gdLst/>
              <a:ahLst/>
              <a:cxnLst/>
              <a:rect l="l" t="t" r="r" b="b"/>
              <a:pathLst>
                <a:path w="17508" h="15488" extrusionOk="0">
                  <a:moveTo>
                    <a:pt x="8753" y="1"/>
                  </a:moveTo>
                  <a:cubicBezTo>
                    <a:pt x="7124" y="1"/>
                    <a:pt x="5480" y="513"/>
                    <a:pt x="4077" y="1572"/>
                  </a:cubicBezTo>
                  <a:cubicBezTo>
                    <a:pt x="668" y="4154"/>
                    <a:pt x="1" y="9004"/>
                    <a:pt x="2583" y="12411"/>
                  </a:cubicBezTo>
                  <a:cubicBezTo>
                    <a:pt x="4105" y="14428"/>
                    <a:pt x="6417" y="15488"/>
                    <a:pt x="8757" y="15488"/>
                  </a:cubicBezTo>
                  <a:cubicBezTo>
                    <a:pt x="10383" y="15488"/>
                    <a:pt x="12022" y="14976"/>
                    <a:pt x="13418" y="13917"/>
                  </a:cubicBezTo>
                  <a:cubicBezTo>
                    <a:pt x="16840" y="11335"/>
                    <a:pt x="17507" y="6488"/>
                    <a:pt x="14928" y="3066"/>
                  </a:cubicBezTo>
                  <a:cubicBezTo>
                    <a:pt x="13406" y="1058"/>
                    <a:pt x="11095" y="1"/>
                    <a:pt x="875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4"/>
            <p:cNvSpPr/>
            <p:nvPr/>
          </p:nvSpPr>
          <p:spPr>
            <a:xfrm>
              <a:off x="4762125" y="2258304"/>
              <a:ext cx="1086458" cy="960828"/>
            </a:xfrm>
            <a:custGeom>
              <a:avLst/>
              <a:gdLst/>
              <a:ahLst/>
              <a:cxnLst/>
              <a:rect l="l" t="t" r="r" b="b"/>
              <a:pathLst>
                <a:path w="16293" h="14409" extrusionOk="0">
                  <a:moveTo>
                    <a:pt x="8150" y="0"/>
                  </a:moveTo>
                  <a:cubicBezTo>
                    <a:pt x="6634" y="0"/>
                    <a:pt x="5104" y="478"/>
                    <a:pt x="3803" y="1468"/>
                  </a:cubicBezTo>
                  <a:cubicBezTo>
                    <a:pt x="630" y="3865"/>
                    <a:pt x="1" y="8388"/>
                    <a:pt x="2413" y="11558"/>
                  </a:cubicBezTo>
                  <a:cubicBezTo>
                    <a:pt x="3828" y="13427"/>
                    <a:pt x="5979" y="14408"/>
                    <a:pt x="8156" y="14408"/>
                  </a:cubicBezTo>
                  <a:cubicBezTo>
                    <a:pt x="9672" y="14408"/>
                    <a:pt x="11201" y="13932"/>
                    <a:pt x="12503" y="12948"/>
                  </a:cubicBezTo>
                  <a:cubicBezTo>
                    <a:pt x="15676" y="10548"/>
                    <a:pt x="16293" y="6029"/>
                    <a:pt x="13893" y="2855"/>
                  </a:cubicBezTo>
                  <a:cubicBezTo>
                    <a:pt x="12480" y="986"/>
                    <a:pt x="10328" y="0"/>
                    <a:pt x="8150"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4"/>
            <p:cNvSpPr/>
            <p:nvPr/>
          </p:nvSpPr>
          <p:spPr>
            <a:xfrm>
              <a:off x="4862817" y="2458888"/>
              <a:ext cx="766449" cy="545196"/>
            </a:xfrm>
            <a:custGeom>
              <a:avLst/>
              <a:gdLst/>
              <a:ahLst/>
              <a:cxnLst/>
              <a:rect l="l" t="t" r="r" b="b"/>
              <a:pathLst>
                <a:path w="11494" h="8176" extrusionOk="0">
                  <a:moveTo>
                    <a:pt x="8217" y="1"/>
                  </a:moveTo>
                  <a:cubicBezTo>
                    <a:pt x="6676" y="1"/>
                    <a:pt x="5687" y="2876"/>
                    <a:pt x="5687" y="2876"/>
                  </a:cubicBezTo>
                  <a:cubicBezTo>
                    <a:pt x="5687" y="2876"/>
                    <a:pt x="0" y="3493"/>
                    <a:pt x="3287" y="6911"/>
                  </a:cubicBezTo>
                  <a:cubicBezTo>
                    <a:pt x="4215" y="7867"/>
                    <a:pt x="5659" y="8175"/>
                    <a:pt x="6945" y="8175"/>
                  </a:cubicBezTo>
                  <a:cubicBezTo>
                    <a:pt x="7985" y="8175"/>
                    <a:pt x="8921" y="7974"/>
                    <a:pt x="9395" y="7751"/>
                  </a:cubicBezTo>
                  <a:cubicBezTo>
                    <a:pt x="10628" y="6767"/>
                    <a:pt x="11493" y="3713"/>
                    <a:pt x="10248" y="1656"/>
                  </a:cubicBezTo>
                  <a:cubicBezTo>
                    <a:pt x="9504" y="438"/>
                    <a:pt x="8819" y="1"/>
                    <a:pt x="8217"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4"/>
            <p:cNvSpPr/>
            <p:nvPr/>
          </p:nvSpPr>
          <p:spPr>
            <a:xfrm>
              <a:off x="4946705" y="2405075"/>
              <a:ext cx="714836" cy="637018"/>
            </a:xfrm>
            <a:custGeom>
              <a:avLst/>
              <a:gdLst/>
              <a:ahLst/>
              <a:cxnLst/>
              <a:rect l="l" t="t" r="r" b="b"/>
              <a:pathLst>
                <a:path w="10720" h="9553" extrusionOk="0">
                  <a:moveTo>
                    <a:pt x="7102" y="236"/>
                  </a:moveTo>
                  <a:cubicBezTo>
                    <a:pt x="7835" y="236"/>
                    <a:pt x="8571" y="852"/>
                    <a:pt x="9317" y="2057"/>
                  </a:cubicBezTo>
                  <a:cubicBezTo>
                    <a:pt x="10719" y="4378"/>
                    <a:pt x="9710" y="7772"/>
                    <a:pt x="8373" y="8860"/>
                  </a:cubicBezTo>
                  <a:cubicBezTo>
                    <a:pt x="7864" y="9080"/>
                    <a:pt x="6813" y="9316"/>
                    <a:pt x="5621" y="9316"/>
                  </a:cubicBezTo>
                  <a:cubicBezTo>
                    <a:pt x="4611" y="9316"/>
                    <a:pt x="2737" y="9134"/>
                    <a:pt x="1557" y="7917"/>
                  </a:cubicBezTo>
                  <a:cubicBezTo>
                    <a:pt x="614" y="6932"/>
                    <a:pt x="262" y="6080"/>
                    <a:pt x="510" y="5372"/>
                  </a:cubicBezTo>
                  <a:cubicBezTo>
                    <a:pt x="1048" y="3878"/>
                    <a:pt x="4193" y="3526"/>
                    <a:pt x="4231" y="3513"/>
                  </a:cubicBezTo>
                  <a:lnTo>
                    <a:pt x="4297" y="3513"/>
                  </a:lnTo>
                  <a:lnTo>
                    <a:pt x="4325" y="3435"/>
                  </a:lnTo>
                  <a:cubicBezTo>
                    <a:pt x="4338" y="3406"/>
                    <a:pt x="5451" y="236"/>
                    <a:pt x="7102" y="236"/>
                  </a:cubicBezTo>
                  <a:close/>
                  <a:moveTo>
                    <a:pt x="7102" y="0"/>
                  </a:moveTo>
                  <a:cubicBezTo>
                    <a:pt x="5410" y="0"/>
                    <a:pt x="4309" y="2790"/>
                    <a:pt x="4127" y="3290"/>
                  </a:cubicBezTo>
                  <a:cubicBezTo>
                    <a:pt x="3630" y="3356"/>
                    <a:pt x="837" y="3774"/>
                    <a:pt x="287" y="5293"/>
                  </a:cubicBezTo>
                  <a:cubicBezTo>
                    <a:pt x="0" y="6080"/>
                    <a:pt x="378" y="7023"/>
                    <a:pt x="1387" y="8086"/>
                  </a:cubicBezTo>
                  <a:cubicBezTo>
                    <a:pt x="2633" y="9370"/>
                    <a:pt x="4574" y="9552"/>
                    <a:pt x="5621" y="9552"/>
                  </a:cubicBezTo>
                  <a:cubicBezTo>
                    <a:pt x="6866" y="9552"/>
                    <a:pt x="7955" y="9304"/>
                    <a:pt x="8493" y="9068"/>
                  </a:cubicBezTo>
                  <a:lnTo>
                    <a:pt x="8505" y="9055"/>
                  </a:lnTo>
                  <a:lnTo>
                    <a:pt x="8518" y="9043"/>
                  </a:lnTo>
                  <a:cubicBezTo>
                    <a:pt x="9251" y="8451"/>
                    <a:pt x="9854" y="7272"/>
                    <a:pt x="10103" y="5963"/>
                  </a:cubicBezTo>
                  <a:cubicBezTo>
                    <a:pt x="10392" y="4457"/>
                    <a:pt x="10182" y="3026"/>
                    <a:pt x="9515" y="1941"/>
                  </a:cubicBezTo>
                  <a:cubicBezTo>
                    <a:pt x="8728" y="654"/>
                    <a:pt x="7926" y="0"/>
                    <a:pt x="7102"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4"/>
            <p:cNvSpPr/>
            <p:nvPr/>
          </p:nvSpPr>
          <p:spPr>
            <a:xfrm>
              <a:off x="4883756" y="2344659"/>
              <a:ext cx="827463" cy="738509"/>
            </a:xfrm>
            <a:custGeom>
              <a:avLst/>
              <a:gdLst/>
              <a:ahLst/>
              <a:cxnLst/>
              <a:rect l="l" t="t" r="r" b="b"/>
              <a:pathLst>
                <a:path w="12409" h="11075" extrusionOk="0">
                  <a:moveTo>
                    <a:pt x="8216" y="264"/>
                  </a:moveTo>
                  <a:cubicBezTo>
                    <a:pt x="9056" y="264"/>
                    <a:pt x="9921" y="985"/>
                    <a:pt x="10786" y="2387"/>
                  </a:cubicBezTo>
                  <a:cubicBezTo>
                    <a:pt x="12409" y="5073"/>
                    <a:pt x="11258" y="9005"/>
                    <a:pt x="9710" y="10263"/>
                  </a:cubicBezTo>
                  <a:cubicBezTo>
                    <a:pt x="9122" y="10537"/>
                    <a:pt x="7914" y="10801"/>
                    <a:pt x="6540" y="10801"/>
                  </a:cubicBezTo>
                  <a:cubicBezTo>
                    <a:pt x="5360" y="10801"/>
                    <a:pt x="3184" y="10590"/>
                    <a:pt x="1809" y="9175"/>
                  </a:cubicBezTo>
                  <a:cubicBezTo>
                    <a:pt x="709" y="8021"/>
                    <a:pt x="287" y="7027"/>
                    <a:pt x="589" y="6212"/>
                  </a:cubicBezTo>
                  <a:cubicBezTo>
                    <a:pt x="1218" y="4482"/>
                    <a:pt x="4848" y="4076"/>
                    <a:pt x="4889" y="4076"/>
                  </a:cubicBezTo>
                  <a:lnTo>
                    <a:pt x="4980" y="4064"/>
                  </a:lnTo>
                  <a:lnTo>
                    <a:pt x="5005" y="3985"/>
                  </a:lnTo>
                  <a:cubicBezTo>
                    <a:pt x="5018" y="3947"/>
                    <a:pt x="6304" y="264"/>
                    <a:pt x="8216" y="264"/>
                  </a:cubicBezTo>
                  <a:close/>
                  <a:moveTo>
                    <a:pt x="8216" y="0"/>
                  </a:moveTo>
                  <a:cubicBezTo>
                    <a:pt x="6263" y="0"/>
                    <a:pt x="4980" y="3240"/>
                    <a:pt x="4769" y="3815"/>
                  </a:cubicBezTo>
                  <a:cubicBezTo>
                    <a:pt x="4193" y="3881"/>
                    <a:pt x="970" y="4366"/>
                    <a:pt x="328" y="6121"/>
                  </a:cubicBezTo>
                  <a:cubicBezTo>
                    <a:pt x="1" y="7039"/>
                    <a:pt x="432" y="8127"/>
                    <a:pt x="1611" y="9357"/>
                  </a:cubicBezTo>
                  <a:cubicBezTo>
                    <a:pt x="3052" y="10851"/>
                    <a:pt x="5319" y="11075"/>
                    <a:pt x="6540" y="11075"/>
                  </a:cubicBezTo>
                  <a:cubicBezTo>
                    <a:pt x="7968" y="11075"/>
                    <a:pt x="9226" y="10801"/>
                    <a:pt x="9842" y="10512"/>
                  </a:cubicBezTo>
                  <a:lnTo>
                    <a:pt x="9855" y="10499"/>
                  </a:lnTo>
                  <a:lnTo>
                    <a:pt x="9867" y="10499"/>
                  </a:lnTo>
                  <a:cubicBezTo>
                    <a:pt x="10720" y="9816"/>
                    <a:pt x="11427" y="8442"/>
                    <a:pt x="11717" y="6907"/>
                  </a:cubicBezTo>
                  <a:cubicBezTo>
                    <a:pt x="12031" y="5177"/>
                    <a:pt x="11780" y="3513"/>
                    <a:pt x="11009" y="2243"/>
                  </a:cubicBezTo>
                  <a:cubicBezTo>
                    <a:pt x="10103" y="749"/>
                    <a:pt x="9160" y="0"/>
                    <a:pt x="821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2" name="Google Shape;1742;p34"/>
          <p:cNvGrpSpPr/>
          <p:nvPr/>
        </p:nvGrpSpPr>
        <p:grpSpPr>
          <a:xfrm>
            <a:off x="5068582" y="1127304"/>
            <a:ext cx="2286076" cy="2104869"/>
            <a:chOff x="4354222" y="153972"/>
            <a:chExt cx="1400867" cy="1289906"/>
          </a:xfrm>
        </p:grpSpPr>
        <p:sp>
          <p:nvSpPr>
            <p:cNvPr id="1743" name="Google Shape;1743;p34"/>
            <p:cNvSpPr/>
            <p:nvPr/>
          </p:nvSpPr>
          <p:spPr>
            <a:xfrm>
              <a:off x="4452780" y="153972"/>
              <a:ext cx="1302309" cy="1289906"/>
            </a:xfrm>
            <a:custGeom>
              <a:avLst/>
              <a:gdLst/>
              <a:ahLst/>
              <a:cxnLst/>
              <a:rect l="l" t="t" r="r" b="b"/>
              <a:pathLst>
                <a:path w="19530" h="19344" extrusionOk="0">
                  <a:moveTo>
                    <a:pt x="8140" y="18450"/>
                  </a:moveTo>
                  <a:cubicBezTo>
                    <a:pt x="13028" y="19344"/>
                    <a:pt x="17733" y="16132"/>
                    <a:pt x="18623" y="11282"/>
                  </a:cubicBezTo>
                  <a:cubicBezTo>
                    <a:pt x="19529" y="6432"/>
                    <a:pt x="16293" y="1781"/>
                    <a:pt x="11389" y="891"/>
                  </a:cubicBezTo>
                  <a:cubicBezTo>
                    <a:pt x="6502" y="1"/>
                    <a:pt x="1796" y="3209"/>
                    <a:pt x="906" y="8059"/>
                  </a:cubicBezTo>
                  <a:cubicBezTo>
                    <a:pt x="0" y="12908"/>
                    <a:pt x="3240" y="17560"/>
                    <a:pt x="8140" y="18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4354222" y="237393"/>
              <a:ext cx="1302042" cy="1190149"/>
            </a:xfrm>
            <a:custGeom>
              <a:avLst/>
              <a:gdLst/>
              <a:ahLst/>
              <a:cxnLst/>
              <a:rect l="l" t="t" r="r" b="b"/>
              <a:pathLst>
                <a:path w="19526" h="17848" extrusionOk="0">
                  <a:moveTo>
                    <a:pt x="9746" y="1"/>
                  </a:moveTo>
                  <a:cubicBezTo>
                    <a:pt x="5487" y="1"/>
                    <a:pt x="1691" y="3004"/>
                    <a:pt x="890" y="7304"/>
                  </a:cubicBezTo>
                  <a:cubicBezTo>
                    <a:pt x="0" y="12154"/>
                    <a:pt x="3237" y="16806"/>
                    <a:pt x="8124" y="17699"/>
                  </a:cubicBezTo>
                  <a:cubicBezTo>
                    <a:pt x="8675" y="17799"/>
                    <a:pt x="9222" y="17848"/>
                    <a:pt x="9763" y="17848"/>
                  </a:cubicBezTo>
                  <a:cubicBezTo>
                    <a:pt x="14033" y="17848"/>
                    <a:pt x="17830" y="14834"/>
                    <a:pt x="18620" y="10528"/>
                  </a:cubicBezTo>
                  <a:cubicBezTo>
                    <a:pt x="19526" y="5694"/>
                    <a:pt x="16289" y="1042"/>
                    <a:pt x="11386" y="149"/>
                  </a:cubicBezTo>
                  <a:cubicBezTo>
                    <a:pt x="10835" y="49"/>
                    <a:pt x="10287" y="1"/>
                    <a:pt x="9746"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4"/>
            <p:cNvSpPr/>
            <p:nvPr/>
          </p:nvSpPr>
          <p:spPr>
            <a:xfrm>
              <a:off x="5126684" y="923500"/>
              <a:ext cx="348616" cy="289069"/>
            </a:xfrm>
            <a:custGeom>
              <a:avLst/>
              <a:gdLst/>
              <a:ahLst/>
              <a:cxnLst/>
              <a:rect l="l" t="t" r="r" b="b"/>
              <a:pathLst>
                <a:path w="5228" h="4335" extrusionOk="0">
                  <a:moveTo>
                    <a:pt x="1212" y="0"/>
                  </a:moveTo>
                  <a:cubicBezTo>
                    <a:pt x="937" y="0"/>
                    <a:pt x="667" y="118"/>
                    <a:pt x="484" y="346"/>
                  </a:cubicBezTo>
                  <a:lnTo>
                    <a:pt x="315" y="570"/>
                  </a:lnTo>
                  <a:cubicBezTo>
                    <a:pt x="0" y="963"/>
                    <a:pt x="79" y="1538"/>
                    <a:pt x="472" y="1853"/>
                  </a:cubicBezTo>
                  <a:lnTo>
                    <a:pt x="3460" y="4146"/>
                  </a:lnTo>
                  <a:cubicBezTo>
                    <a:pt x="3625" y="4273"/>
                    <a:pt x="3825" y="4334"/>
                    <a:pt x="4023" y="4334"/>
                  </a:cubicBezTo>
                  <a:cubicBezTo>
                    <a:pt x="4297" y="4334"/>
                    <a:pt x="4568" y="4216"/>
                    <a:pt x="4743" y="3988"/>
                  </a:cubicBezTo>
                  <a:lnTo>
                    <a:pt x="4913" y="3765"/>
                  </a:lnTo>
                  <a:cubicBezTo>
                    <a:pt x="5227" y="3372"/>
                    <a:pt x="5165" y="2796"/>
                    <a:pt x="4756" y="2494"/>
                  </a:cubicBezTo>
                  <a:lnTo>
                    <a:pt x="1783" y="189"/>
                  </a:lnTo>
                  <a:cubicBezTo>
                    <a:pt x="1612" y="62"/>
                    <a:pt x="1410" y="0"/>
                    <a:pt x="1212"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4"/>
            <p:cNvSpPr/>
            <p:nvPr/>
          </p:nvSpPr>
          <p:spPr>
            <a:xfrm>
              <a:off x="4576078" y="440045"/>
              <a:ext cx="858337" cy="784720"/>
            </a:xfrm>
            <a:custGeom>
              <a:avLst/>
              <a:gdLst/>
              <a:ahLst/>
              <a:cxnLst/>
              <a:rect l="l" t="t" r="r" b="b"/>
              <a:pathLst>
                <a:path w="12872" h="11768" extrusionOk="0">
                  <a:moveTo>
                    <a:pt x="6430" y="0"/>
                  </a:moveTo>
                  <a:cubicBezTo>
                    <a:pt x="3619" y="0"/>
                    <a:pt x="1114" y="1990"/>
                    <a:pt x="589" y="4816"/>
                  </a:cubicBezTo>
                  <a:cubicBezTo>
                    <a:pt x="1" y="8015"/>
                    <a:pt x="2136" y="11081"/>
                    <a:pt x="5360" y="11672"/>
                  </a:cubicBezTo>
                  <a:cubicBezTo>
                    <a:pt x="5717" y="11736"/>
                    <a:pt x="6073" y="11767"/>
                    <a:pt x="6424" y="11767"/>
                  </a:cubicBezTo>
                  <a:cubicBezTo>
                    <a:pt x="9239" y="11767"/>
                    <a:pt x="11743" y="9783"/>
                    <a:pt x="12280" y="6939"/>
                  </a:cubicBezTo>
                  <a:cubicBezTo>
                    <a:pt x="12871" y="3756"/>
                    <a:pt x="10732" y="689"/>
                    <a:pt x="7508" y="98"/>
                  </a:cubicBezTo>
                  <a:cubicBezTo>
                    <a:pt x="7146" y="32"/>
                    <a:pt x="6786" y="0"/>
                    <a:pt x="643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4619756" y="480988"/>
              <a:ext cx="769983" cy="703034"/>
            </a:xfrm>
            <a:custGeom>
              <a:avLst/>
              <a:gdLst/>
              <a:ahLst/>
              <a:cxnLst/>
              <a:rect l="l" t="t" r="r" b="b"/>
              <a:pathLst>
                <a:path w="11547" h="10543" extrusionOk="0">
                  <a:moveTo>
                    <a:pt x="5770" y="0"/>
                  </a:moveTo>
                  <a:cubicBezTo>
                    <a:pt x="3256" y="0"/>
                    <a:pt x="1015" y="1773"/>
                    <a:pt x="538" y="4321"/>
                  </a:cubicBezTo>
                  <a:cubicBezTo>
                    <a:pt x="0" y="7177"/>
                    <a:pt x="1928" y="9929"/>
                    <a:pt x="4809" y="10455"/>
                  </a:cubicBezTo>
                  <a:cubicBezTo>
                    <a:pt x="5135" y="10514"/>
                    <a:pt x="5460" y="10542"/>
                    <a:pt x="5780" y="10542"/>
                  </a:cubicBezTo>
                  <a:cubicBezTo>
                    <a:pt x="8303" y="10542"/>
                    <a:pt x="10545" y="8769"/>
                    <a:pt x="11008" y="6221"/>
                  </a:cubicBezTo>
                  <a:cubicBezTo>
                    <a:pt x="11546" y="3365"/>
                    <a:pt x="9634" y="613"/>
                    <a:pt x="6737" y="88"/>
                  </a:cubicBezTo>
                  <a:cubicBezTo>
                    <a:pt x="6412" y="29"/>
                    <a:pt x="6089" y="0"/>
                    <a:pt x="5770"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4764859" y="541737"/>
              <a:ext cx="561933" cy="513989"/>
            </a:xfrm>
            <a:custGeom>
              <a:avLst/>
              <a:gdLst/>
              <a:ahLst/>
              <a:cxnLst/>
              <a:rect l="l" t="t" r="r" b="b"/>
              <a:pathLst>
                <a:path w="8427" h="7708" extrusionOk="0">
                  <a:moveTo>
                    <a:pt x="4197" y="1"/>
                  </a:moveTo>
                  <a:cubicBezTo>
                    <a:pt x="2364" y="1"/>
                    <a:pt x="731" y="1304"/>
                    <a:pt x="394" y="3162"/>
                  </a:cubicBezTo>
                  <a:cubicBezTo>
                    <a:pt x="1" y="5244"/>
                    <a:pt x="1403" y="7251"/>
                    <a:pt x="3514" y="7644"/>
                  </a:cubicBezTo>
                  <a:cubicBezTo>
                    <a:pt x="3750" y="7686"/>
                    <a:pt x="3985" y="7707"/>
                    <a:pt x="4216" y="7707"/>
                  </a:cubicBezTo>
                  <a:cubicBezTo>
                    <a:pt x="6055" y="7707"/>
                    <a:pt x="7697" y="6412"/>
                    <a:pt x="8046" y="4549"/>
                  </a:cubicBezTo>
                  <a:cubicBezTo>
                    <a:pt x="8427" y="2454"/>
                    <a:pt x="7036" y="448"/>
                    <a:pt x="4913" y="67"/>
                  </a:cubicBezTo>
                  <a:cubicBezTo>
                    <a:pt x="4673" y="22"/>
                    <a:pt x="4433" y="1"/>
                    <a:pt x="419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4874153" y="1032528"/>
              <a:ext cx="50612" cy="46478"/>
            </a:xfrm>
            <a:custGeom>
              <a:avLst/>
              <a:gdLst/>
              <a:ahLst/>
              <a:cxnLst/>
              <a:rect l="l" t="t" r="r" b="b"/>
              <a:pathLst>
                <a:path w="759" h="697" extrusionOk="0">
                  <a:moveTo>
                    <a:pt x="376" y="1"/>
                  </a:moveTo>
                  <a:cubicBezTo>
                    <a:pt x="208" y="1"/>
                    <a:pt x="61" y="120"/>
                    <a:pt x="25" y="284"/>
                  </a:cubicBezTo>
                  <a:cubicBezTo>
                    <a:pt x="0" y="479"/>
                    <a:pt x="117" y="664"/>
                    <a:pt x="315" y="690"/>
                  </a:cubicBezTo>
                  <a:cubicBezTo>
                    <a:pt x="338" y="694"/>
                    <a:pt x="361" y="696"/>
                    <a:pt x="383" y="696"/>
                  </a:cubicBezTo>
                  <a:cubicBezTo>
                    <a:pt x="551" y="696"/>
                    <a:pt x="698" y="577"/>
                    <a:pt x="720" y="413"/>
                  </a:cubicBezTo>
                  <a:cubicBezTo>
                    <a:pt x="758" y="218"/>
                    <a:pt x="629" y="35"/>
                    <a:pt x="444" y="7"/>
                  </a:cubicBezTo>
                  <a:cubicBezTo>
                    <a:pt x="421" y="3"/>
                    <a:pt x="398" y="1"/>
                    <a:pt x="376"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4"/>
            <p:cNvSpPr/>
            <p:nvPr/>
          </p:nvSpPr>
          <p:spPr>
            <a:xfrm>
              <a:off x="4994717" y="1078939"/>
              <a:ext cx="27140" cy="24272"/>
            </a:xfrm>
            <a:custGeom>
              <a:avLst/>
              <a:gdLst/>
              <a:ahLst/>
              <a:cxnLst/>
              <a:rect l="l" t="t" r="r" b="b"/>
              <a:pathLst>
                <a:path w="407" h="364" extrusionOk="0">
                  <a:moveTo>
                    <a:pt x="192" y="1"/>
                  </a:moveTo>
                  <a:cubicBezTo>
                    <a:pt x="105" y="1"/>
                    <a:pt x="37" y="62"/>
                    <a:pt x="26" y="151"/>
                  </a:cubicBezTo>
                  <a:cubicBezTo>
                    <a:pt x="1" y="242"/>
                    <a:pt x="67" y="346"/>
                    <a:pt x="171" y="362"/>
                  </a:cubicBezTo>
                  <a:cubicBezTo>
                    <a:pt x="179" y="363"/>
                    <a:pt x="188" y="363"/>
                    <a:pt x="196" y="363"/>
                  </a:cubicBezTo>
                  <a:cubicBezTo>
                    <a:pt x="289" y="363"/>
                    <a:pt x="367" y="301"/>
                    <a:pt x="381" y="217"/>
                  </a:cubicBezTo>
                  <a:cubicBezTo>
                    <a:pt x="406" y="110"/>
                    <a:pt x="340" y="19"/>
                    <a:pt x="237" y="6"/>
                  </a:cubicBezTo>
                  <a:cubicBezTo>
                    <a:pt x="221" y="3"/>
                    <a:pt x="206"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4"/>
            <p:cNvSpPr/>
            <p:nvPr/>
          </p:nvSpPr>
          <p:spPr>
            <a:xfrm>
              <a:off x="4846013" y="568944"/>
              <a:ext cx="26273" cy="24673"/>
            </a:xfrm>
            <a:custGeom>
              <a:avLst/>
              <a:gdLst/>
              <a:ahLst/>
              <a:cxnLst/>
              <a:rect l="l" t="t" r="r" b="b"/>
              <a:pathLst>
                <a:path w="394" h="370" extrusionOk="0">
                  <a:moveTo>
                    <a:pt x="211" y="0"/>
                  </a:moveTo>
                  <a:cubicBezTo>
                    <a:pt x="118" y="0"/>
                    <a:pt x="39" y="61"/>
                    <a:pt x="16" y="159"/>
                  </a:cubicBezTo>
                  <a:cubicBezTo>
                    <a:pt x="1" y="250"/>
                    <a:pt x="67" y="342"/>
                    <a:pt x="158" y="367"/>
                  </a:cubicBezTo>
                  <a:cubicBezTo>
                    <a:pt x="169" y="368"/>
                    <a:pt x="179" y="369"/>
                    <a:pt x="189" y="369"/>
                  </a:cubicBezTo>
                  <a:cubicBezTo>
                    <a:pt x="282" y="369"/>
                    <a:pt x="359" y="307"/>
                    <a:pt x="381" y="225"/>
                  </a:cubicBezTo>
                  <a:cubicBezTo>
                    <a:pt x="394" y="118"/>
                    <a:pt x="331" y="27"/>
                    <a:pt x="237" y="2"/>
                  </a:cubicBezTo>
                  <a:cubicBezTo>
                    <a:pt x="228" y="1"/>
                    <a:pt x="219" y="0"/>
                    <a:pt x="21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4"/>
            <p:cNvSpPr/>
            <p:nvPr/>
          </p:nvSpPr>
          <p:spPr>
            <a:xfrm>
              <a:off x="4806003" y="975847"/>
              <a:ext cx="40076" cy="36542"/>
            </a:xfrm>
            <a:custGeom>
              <a:avLst/>
              <a:gdLst/>
              <a:ahLst/>
              <a:cxnLst/>
              <a:rect l="l" t="t" r="r" b="b"/>
              <a:pathLst>
                <a:path w="601" h="548" extrusionOk="0">
                  <a:moveTo>
                    <a:pt x="304" y="1"/>
                  </a:moveTo>
                  <a:cubicBezTo>
                    <a:pt x="178" y="1"/>
                    <a:pt x="63" y="88"/>
                    <a:pt x="38" y="228"/>
                  </a:cubicBezTo>
                  <a:cubicBezTo>
                    <a:pt x="0" y="373"/>
                    <a:pt x="104" y="517"/>
                    <a:pt x="261" y="543"/>
                  </a:cubicBezTo>
                  <a:cubicBezTo>
                    <a:pt x="277" y="546"/>
                    <a:pt x="293" y="547"/>
                    <a:pt x="308" y="547"/>
                  </a:cubicBezTo>
                  <a:cubicBezTo>
                    <a:pt x="436" y="547"/>
                    <a:pt x="553" y="448"/>
                    <a:pt x="576" y="319"/>
                  </a:cubicBezTo>
                  <a:cubicBezTo>
                    <a:pt x="601" y="178"/>
                    <a:pt x="510" y="33"/>
                    <a:pt x="352" y="5"/>
                  </a:cubicBezTo>
                  <a:cubicBezTo>
                    <a:pt x="336" y="2"/>
                    <a:pt x="320" y="1"/>
                    <a:pt x="304"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4"/>
            <p:cNvSpPr/>
            <p:nvPr/>
          </p:nvSpPr>
          <p:spPr>
            <a:xfrm>
              <a:off x="5225442" y="973379"/>
              <a:ext cx="40143" cy="37276"/>
            </a:xfrm>
            <a:custGeom>
              <a:avLst/>
              <a:gdLst/>
              <a:ahLst/>
              <a:cxnLst/>
              <a:rect l="l" t="t" r="r" b="b"/>
              <a:pathLst>
                <a:path w="602" h="559" extrusionOk="0">
                  <a:moveTo>
                    <a:pt x="306" y="0"/>
                  </a:moveTo>
                  <a:cubicBezTo>
                    <a:pt x="167" y="0"/>
                    <a:pt x="48" y="97"/>
                    <a:pt x="26" y="227"/>
                  </a:cubicBezTo>
                  <a:cubicBezTo>
                    <a:pt x="0" y="385"/>
                    <a:pt x="104" y="514"/>
                    <a:pt x="249" y="554"/>
                  </a:cubicBezTo>
                  <a:cubicBezTo>
                    <a:pt x="265" y="557"/>
                    <a:pt x="281" y="558"/>
                    <a:pt x="296" y="558"/>
                  </a:cubicBezTo>
                  <a:cubicBezTo>
                    <a:pt x="434" y="558"/>
                    <a:pt x="553" y="461"/>
                    <a:pt x="576" y="331"/>
                  </a:cubicBezTo>
                  <a:cubicBezTo>
                    <a:pt x="601" y="174"/>
                    <a:pt x="497" y="42"/>
                    <a:pt x="353" y="4"/>
                  </a:cubicBezTo>
                  <a:cubicBezTo>
                    <a:pt x="337" y="1"/>
                    <a:pt x="321" y="0"/>
                    <a:pt x="306"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4"/>
            <p:cNvSpPr/>
            <p:nvPr/>
          </p:nvSpPr>
          <p:spPr>
            <a:xfrm>
              <a:off x="4770127" y="653499"/>
              <a:ext cx="40343" cy="36475"/>
            </a:xfrm>
            <a:custGeom>
              <a:avLst/>
              <a:gdLst/>
              <a:ahLst/>
              <a:cxnLst/>
              <a:rect l="l" t="t" r="r" b="b"/>
              <a:pathLst>
                <a:path w="605" h="547" extrusionOk="0">
                  <a:moveTo>
                    <a:pt x="305" y="1"/>
                  </a:moveTo>
                  <a:cubicBezTo>
                    <a:pt x="168" y="1"/>
                    <a:pt x="51" y="98"/>
                    <a:pt x="25" y="228"/>
                  </a:cubicBezTo>
                  <a:cubicBezTo>
                    <a:pt x="0" y="373"/>
                    <a:pt x="104" y="514"/>
                    <a:pt x="249" y="542"/>
                  </a:cubicBezTo>
                  <a:cubicBezTo>
                    <a:pt x="266" y="545"/>
                    <a:pt x="284" y="547"/>
                    <a:pt x="301" y="547"/>
                  </a:cubicBezTo>
                  <a:cubicBezTo>
                    <a:pt x="437" y="547"/>
                    <a:pt x="553" y="460"/>
                    <a:pt x="576" y="332"/>
                  </a:cubicBezTo>
                  <a:cubicBezTo>
                    <a:pt x="604" y="174"/>
                    <a:pt x="497" y="30"/>
                    <a:pt x="352" y="5"/>
                  </a:cubicBezTo>
                  <a:cubicBezTo>
                    <a:pt x="337" y="2"/>
                    <a:pt x="321" y="1"/>
                    <a:pt x="30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4"/>
            <p:cNvSpPr/>
            <p:nvPr/>
          </p:nvSpPr>
          <p:spPr>
            <a:xfrm>
              <a:off x="4724582" y="867419"/>
              <a:ext cx="53346" cy="49012"/>
            </a:xfrm>
            <a:custGeom>
              <a:avLst/>
              <a:gdLst/>
              <a:ahLst/>
              <a:cxnLst/>
              <a:rect l="l" t="t" r="r" b="b"/>
              <a:pathLst>
                <a:path w="800" h="735" extrusionOk="0">
                  <a:moveTo>
                    <a:pt x="401" y="0"/>
                  </a:moveTo>
                  <a:cubicBezTo>
                    <a:pt x="231" y="0"/>
                    <a:pt x="75" y="123"/>
                    <a:pt x="42" y="294"/>
                  </a:cubicBezTo>
                  <a:cubicBezTo>
                    <a:pt x="1" y="492"/>
                    <a:pt x="133" y="687"/>
                    <a:pt x="343" y="728"/>
                  </a:cubicBezTo>
                  <a:cubicBezTo>
                    <a:pt x="365" y="732"/>
                    <a:pt x="386" y="734"/>
                    <a:pt x="407" y="734"/>
                  </a:cubicBezTo>
                  <a:cubicBezTo>
                    <a:pt x="580" y="734"/>
                    <a:pt x="739" y="603"/>
                    <a:pt x="762" y="426"/>
                  </a:cubicBezTo>
                  <a:cubicBezTo>
                    <a:pt x="800" y="231"/>
                    <a:pt x="671" y="46"/>
                    <a:pt x="472" y="8"/>
                  </a:cubicBezTo>
                  <a:cubicBezTo>
                    <a:pt x="448" y="3"/>
                    <a:pt x="424" y="0"/>
                    <a:pt x="40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4"/>
            <p:cNvSpPr/>
            <p:nvPr/>
          </p:nvSpPr>
          <p:spPr>
            <a:xfrm>
              <a:off x="4742187" y="766994"/>
              <a:ext cx="27140" cy="24406"/>
            </a:xfrm>
            <a:custGeom>
              <a:avLst/>
              <a:gdLst/>
              <a:ahLst/>
              <a:cxnLst/>
              <a:rect l="l" t="t" r="r" b="b"/>
              <a:pathLst>
                <a:path w="407" h="366" extrusionOk="0">
                  <a:moveTo>
                    <a:pt x="192" y="1"/>
                  </a:moveTo>
                  <a:cubicBezTo>
                    <a:pt x="112" y="1"/>
                    <a:pt x="37" y="61"/>
                    <a:pt x="26" y="149"/>
                  </a:cubicBezTo>
                  <a:cubicBezTo>
                    <a:pt x="1" y="243"/>
                    <a:pt x="64" y="347"/>
                    <a:pt x="171" y="360"/>
                  </a:cubicBezTo>
                  <a:cubicBezTo>
                    <a:pt x="186" y="363"/>
                    <a:pt x="201" y="365"/>
                    <a:pt x="216" y="365"/>
                  </a:cubicBezTo>
                  <a:cubicBezTo>
                    <a:pt x="300" y="365"/>
                    <a:pt x="370" y="306"/>
                    <a:pt x="394" y="215"/>
                  </a:cubicBezTo>
                  <a:cubicBezTo>
                    <a:pt x="407" y="111"/>
                    <a:pt x="341" y="20"/>
                    <a:pt x="237" y="7"/>
                  </a:cubicBezTo>
                  <a:cubicBezTo>
                    <a:pt x="222" y="3"/>
                    <a:pt x="207"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4"/>
            <p:cNvSpPr/>
            <p:nvPr/>
          </p:nvSpPr>
          <p:spPr>
            <a:xfrm>
              <a:off x="5118682" y="1057000"/>
              <a:ext cx="46411" cy="42743"/>
            </a:xfrm>
            <a:custGeom>
              <a:avLst/>
              <a:gdLst/>
              <a:ahLst/>
              <a:cxnLst/>
              <a:rect l="l" t="t" r="r" b="b"/>
              <a:pathLst>
                <a:path w="696" h="641" extrusionOk="0">
                  <a:moveTo>
                    <a:pt x="341" y="0"/>
                  </a:moveTo>
                  <a:cubicBezTo>
                    <a:pt x="193" y="0"/>
                    <a:pt x="62" y="109"/>
                    <a:pt x="29" y="257"/>
                  </a:cubicBezTo>
                  <a:cubicBezTo>
                    <a:pt x="1" y="439"/>
                    <a:pt x="120" y="596"/>
                    <a:pt x="290" y="637"/>
                  </a:cubicBezTo>
                  <a:cubicBezTo>
                    <a:pt x="305" y="639"/>
                    <a:pt x="321" y="641"/>
                    <a:pt x="336" y="641"/>
                  </a:cubicBezTo>
                  <a:cubicBezTo>
                    <a:pt x="490" y="641"/>
                    <a:pt x="633" y="530"/>
                    <a:pt x="670" y="376"/>
                  </a:cubicBezTo>
                  <a:cubicBezTo>
                    <a:pt x="696" y="203"/>
                    <a:pt x="579" y="33"/>
                    <a:pt x="409" y="8"/>
                  </a:cubicBezTo>
                  <a:cubicBezTo>
                    <a:pt x="386" y="3"/>
                    <a:pt x="363" y="0"/>
                    <a:pt x="34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4"/>
            <p:cNvSpPr/>
            <p:nvPr/>
          </p:nvSpPr>
          <p:spPr>
            <a:xfrm>
              <a:off x="4947572" y="1028260"/>
              <a:ext cx="33141" cy="30474"/>
            </a:xfrm>
            <a:custGeom>
              <a:avLst/>
              <a:gdLst/>
              <a:ahLst/>
              <a:cxnLst/>
              <a:rect l="l" t="t" r="r" b="b"/>
              <a:pathLst>
                <a:path w="497" h="457" extrusionOk="0">
                  <a:moveTo>
                    <a:pt x="243" y="1"/>
                  </a:moveTo>
                  <a:cubicBezTo>
                    <a:pt x="132" y="1"/>
                    <a:pt x="36" y="85"/>
                    <a:pt x="25" y="191"/>
                  </a:cubicBezTo>
                  <a:cubicBezTo>
                    <a:pt x="0" y="320"/>
                    <a:pt x="79" y="439"/>
                    <a:pt x="208" y="452"/>
                  </a:cubicBezTo>
                  <a:cubicBezTo>
                    <a:pt x="223" y="455"/>
                    <a:pt x="238" y="456"/>
                    <a:pt x="252" y="456"/>
                  </a:cubicBezTo>
                  <a:cubicBezTo>
                    <a:pt x="355" y="456"/>
                    <a:pt x="447" y="382"/>
                    <a:pt x="472" y="269"/>
                  </a:cubicBezTo>
                  <a:cubicBezTo>
                    <a:pt x="497" y="150"/>
                    <a:pt x="418" y="33"/>
                    <a:pt x="286" y="5"/>
                  </a:cubicBezTo>
                  <a:cubicBezTo>
                    <a:pt x="272" y="2"/>
                    <a:pt x="257" y="1"/>
                    <a:pt x="24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4"/>
            <p:cNvSpPr/>
            <p:nvPr/>
          </p:nvSpPr>
          <p:spPr>
            <a:xfrm>
              <a:off x="4807670" y="901628"/>
              <a:ext cx="40343" cy="36475"/>
            </a:xfrm>
            <a:custGeom>
              <a:avLst/>
              <a:gdLst/>
              <a:ahLst/>
              <a:cxnLst/>
              <a:rect l="l" t="t" r="r" b="b"/>
              <a:pathLst>
                <a:path w="605" h="547" extrusionOk="0">
                  <a:moveTo>
                    <a:pt x="308" y="1"/>
                  </a:moveTo>
                  <a:cubicBezTo>
                    <a:pt x="170" y="1"/>
                    <a:pt x="51" y="98"/>
                    <a:pt x="25" y="228"/>
                  </a:cubicBezTo>
                  <a:cubicBezTo>
                    <a:pt x="0" y="372"/>
                    <a:pt x="104" y="517"/>
                    <a:pt x="249" y="542"/>
                  </a:cubicBezTo>
                  <a:cubicBezTo>
                    <a:pt x="265" y="545"/>
                    <a:pt x="281" y="546"/>
                    <a:pt x="297" y="546"/>
                  </a:cubicBezTo>
                  <a:cubicBezTo>
                    <a:pt x="424" y="546"/>
                    <a:pt x="542" y="459"/>
                    <a:pt x="576" y="319"/>
                  </a:cubicBezTo>
                  <a:cubicBezTo>
                    <a:pt x="604" y="174"/>
                    <a:pt x="497" y="33"/>
                    <a:pt x="356" y="4"/>
                  </a:cubicBezTo>
                  <a:cubicBezTo>
                    <a:pt x="340" y="2"/>
                    <a:pt x="324" y="1"/>
                    <a:pt x="30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4"/>
            <p:cNvSpPr/>
            <p:nvPr/>
          </p:nvSpPr>
          <p:spPr>
            <a:xfrm>
              <a:off x="5283924" y="802803"/>
              <a:ext cx="40343" cy="36542"/>
            </a:xfrm>
            <a:custGeom>
              <a:avLst/>
              <a:gdLst/>
              <a:ahLst/>
              <a:cxnLst/>
              <a:rect l="l" t="t" r="r" b="b"/>
              <a:pathLst>
                <a:path w="605" h="548" extrusionOk="0">
                  <a:moveTo>
                    <a:pt x="306" y="1"/>
                  </a:moveTo>
                  <a:cubicBezTo>
                    <a:pt x="181" y="1"/>
                    <a:pt x="64" y="88"/>
                    <a:pt x="39" y="228"/>
                  </a:cubicBezTo>
                  <a:cubicBezTo>
                    <a:pt x="1" y="373"/>
                    <a:pt x="105" y="518"/>
                    <a:pt x="249" y="543"/>
                  </a:cubicBezTo>
                  <a:cubicBezTo>
                    <a:pt x="268" y="546"/>
                    <a:pt x="287" y="548"/>
                    <a:pt x="305" y="548"/>
                  </a:cubicBezTo>
                  <a:cubicBezTo>
                    <a:pt x="439" y="548"/>
                    <a:pt x="554" y="458"/>
                    <a:pt x="577" y="319"/>
                  </a:cubicBezTo>
                  <a:cubicBezTo>
                    <a:pt x="605" y="178"/>
                    <a:pt x="510" y="33"/>
                    <a:pt x="353" y="5"/>
                  </a:cubicBezTo>
                  <a:cubicBezTo>
                    <a:pt x="338" y="2"/>
                    <a:pt x="322" y="1"/>
                    <a:pt x="3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4"/>
            <p:cNvSpPr/>
            <p:nvPr/>
          </p:nvSpPr>
          <p:spPr>
            <a:xfrm>
              <a:off x="4824207" y="704111"/>
              <a:ext cx="31541" cy="28473"/>
            </a:xfrm>
            <a:custGeom>
              <a:avLst/>
              <a:gdLst/>
              <a:ahLst/>
              <a:cxnLst/>
              <a:rect l="l" t="t" r="r" b="b"/>
              <a:pathLst>
                <a:path w="473" h="427" extrusionOk="0">
                  <a:moveTo>
                    <a:pt x="229" y="1"/>
                  </a:moveTo>
                  <a:cubicBezTo>
                    <a:pt x="131" y="1"/>
                    <a:pt x="51" y="74"/>
                    <a:pt x="29" y="177"/>
                  </a:cubicBezTo>
                  <a:cubicBezTo>
                    <a:pt x="1" y="293"/>
                    <a:pt x="79" y="400"/>
                    <a:pt x="199" y="425"/>
                  </a:cubicBezTo>
                  <a:cubicBezTo>
                    <a:pt x="207" y="426"/>
                    <a:pt x="215" y="426"/>
                    <a:pt x="224" y="426"/>
                  </a:cubicBezTo>
                  <a:cubicBezTo>
                    <a:pt x="332" y="426"/>
                    <a:pt x="436" y="352"/>
                    <a:pt x="447" y="255"/>
                  </a:cubicBezTo>
                  <a:cubicBezTo>
                    <a:pt x="472" y="136"/>
                    <a:pt x="394" y="19"/>
                    <a:pt x="277" y="7"/>
                  </a:cubicBezTo>
                  <a:cubicBezTo>
                    <a:pt x="261" y="3"/>
                    <a:pt x="245" y="1"/>
                    <a:pt x="229"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4"/>
            <p:cNvSpPr/>
            <p:nvPr/>
          </p:nvSpPr>
          <p:spPr>
            <a:xfrm>
              <a:off x="5215773" y="907029"/>
              <a:ext cx="31541" cy="28607"/>
            </a:xfrm>
            <a:custGeom>
              <a:avLst/>
              <a:gdLst/>
              <a:ahLst/>
              <a:cxnLst/>
              <a:rect l="l" t="t" r="r" b="b"/>
              <a:pathLst>
                <a:path w="473" h="429" extrusionOk="0">
                  <a:moveTo>
                    <a:pt x="246" y="0"/>
                  </a:moveTo>
                  <a:cubicBezTo>
                    <a:pt x="139" y="0"/>
                    <a:pt x="37" y="65"/>
                    <a:pt x="26" y="172"/>
                  </a:cubicBezTo>
                  <a:cubicBezTo>
                    <a:pt x="1" y="291"/>
                    <a:pt x="79" y="408"/>
                    <a:pt x="196" y="423"/>
                  </a:cubicBezTo>
                  <a:cubicBezTo>
                    <a:pt x="211" y="427"/>
                    <a:pt x="226" y="428"/>
                    <a:pt x="240" y="428"/>
                  </a:cubicBezTo>
                  <a:cubicBezTo>
                    <a:pt x="340" y="428"/>
                    <a:pt x="423" y="355"/>
                    <a:pt x="447" y="250"/>
                  </a:cubicBezTo>
                  <a:cubicBezTo>
                    <a:pt x="473" y="134"/>
                    <a:pt x="394" y="30"/>
                    <a:pt x="274" y="2"/>
                  </a:cubicBezTo>
                  <a:cubicBezTo>
                    <a:pt x="265" y="1"/>
                    <a:pt x="255" y="0"/>
                    <a:pt x="24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4"/>
            <p:cNvSpPr/>
            <p:nvPr/>
          </p:nvSpPr>
          <p:spPr>
            <a:xfrm>
              <a:off x="5169428" y="989250"/>
              <a:ext cx="31541" cy="28407"/>
            </a:xfrm>
            <a:custGeom>
              <a:avLst/>
              <a:gdLst/>
              <a:ahLst/>
              <a:cxnLst/>
              <a:rect l="l" t="t" r="r" b="b"/>
              <a:pathLst>
                <a:path w="473" h="426" extrusionOk="0">
                  <a:moveTo>
                    <a:pt x="252" y="1"/>
                  </a:moveTo>
                  <a:cubicBezTo>
                    <a:pt x="142" y="1"/>
                    <a:pt x="40" y="75"/>
                    <a:pt x="26" y="172"/>
                  </a:cubicBezTo>
                  <a:cubicBezTo>
                    <a:pt x="1" y="291"/>
                    <a:pt x="79" y="408"/>
                    <a:pt x="199" y="420"/>
                  </a:cubicBezTo>
                  <a:cubicBezTo>
                    <a:pt x="215" y="424"/>
                    <a:pt x="231" y="426"/>
                    <a:pt x="246" y="426"/>
                  </a:cubicBezTo>
                  <a:cubicBezTo>
                    <a:pt x="342" y="426"/>
                    <a:pt x="423" y="353"/>
                    <a:pt x="447" y="250"/>
                  </a:cubicBezTo>
                  <a:cubicBezTo>
                    <a:pt x="472" y="134"/>
                    <a:pt x="394" y="27"/>
                    <a:pt x="277" y="2"/>
                  </a:cubicBezTo>
                  <a:cubicBezTo>
                    <a:pt x="269" y="1"/>
                    <a:pt x="261" y="1"/>
                    <a:pt x="252"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4"/>
            <p:cNvSpPr/>
            <p:nvPr/>
          </p:nvSpPr>
          <p:spPr>
            <a:xfrm>
              <a:off x="4770927" y="788999"/>
              <a:ext cx="53346" cy="48812"/>
            </a:xfrm>
            <a:custGeom>
              <a:avLst/>
              <a:gdLst/>
              <a:ahLst/>
              <a:cxnLst/>
              <a:rect l="l" t="t" r="r" b="b"/>
              <a:pathLst>
                <a:path w="800" h="732" extrusionOk="0">
                  <a:moveTo>
                    <a:pt x="406" y="1"/>
                  </a:moveTo>
                  <a:cubicBezTo>
                    <a:pt x="228" y="1"/>
                    <a:pt x="65" y="126"/>
                    <a:pt x="42" y="306"/>
                  </a:cubicBezTo>
                  <a:cubicBezTo>
                    <a:pt x="1" y="501"/>
                    <a:pt x="133" y="684"/>
                    <a:pt x="328" y="725"/>
                  </a:cubicBezTo>
                  <a:cubicBezTo>
                    <a:pt x="351" y="729"/>
                    <a:pt x="374" y="731"/>
                    <a:pt x="397" y="731"/>
                  </a:cubicBezTo>
                  <a:cubicBezTo>
                    <a:pt x="570" y="731"/>
                    <a:pt x="726" y="610"/>
                    <a:pt x="762" y="435"/>
                  </a:cubicBezTo>
                  <a:cubicBezTo>
                    <a:pt x="800" y="240"/>
                    <a:pt x="671" y="42"/>
                    <a:pt x="460" y="4"/>
                  </a:cubicBezTo>
                  <a:cubicBezTo>
                    <a:pt x="442" y="2"/>
                    <a:pt x="424" y="1"/>
                    <a:pt x="4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4"/>
            <p:cNvSpPr/>
            <p:nvPr/>
          </p:nvSpPr>
          <p:spPr>
            <a:xfrm>
              <a:off x="4887157" y="946839"/>
              <a:ext cx="46411" cy="42810"/>
            </a:xfrm>
            <a:custGeom>
              <a:avLst/>
              <a:gdLst/>
              <a:ahLst/>
              <a:cxnLst/>
              <a:rect l="l" t="t" r="r" b="b"/>
              <a:pathLst>
                <a:path w="696" h="642" extrusionOk="0">
                  <a:moveTo>
                    <a:pt x="338" y="1"/>
                  </a:moveTo>
                  <a:cubicBezTo>
                    <a:pt x="193" y="1"/>
                    <a:pt x="61" y="110"/>
                    <a:pt x="29" y="257"/>
                  </a:cubicBezTo>
                  <a:cubicBezTo>
                    <a:pt x="0" y="427"/>
                    <a:pt x="120" y="597"/>
                    <a:pt x="290" y="638"/>
                  </a:cubicBezTo>
                  <a:cubicBezTo>
                    <a:pt x="305" y="640"/>
                    <a:pt x="321" y="641"/>
                    <a:pt x="336" y="641"/>
                  </a:cubicBezTo>
                  <a:cubicBezTo>
                    <a:pt x="489" y="641"/>
                    <a:pt x="633" y="531"/>
                    <a:pt x="670" y="377"/>
                  </a:cubicBezTo>
                  <a:cubicBezTo>
                    <a:pt x="695" y="204"/>
                    <a:pt x="579" y="34"/>
                    <a:pt x="406" y="9"/>
                  </a:cubicBezTo>
                  <a:cubicBezTo>
                    <a:pt x="383" y="3"/>
                    <a:pt x="361" y="1"/>
                    <a:pt x="33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4"/>
            <p:cNvSpPr/>
            <p:nvPr/>
          </p:nvSpPr>
          <p:spPr>
            <a:xfrm>
              <a:off x="5041929" y="1032728"/>
              <a:ext cx="39276" cy="36475"/>
            </a:xfrm>
            <a:custGeom>
              <a:avLst/>
              <a:gdLst/>
              <a:ahLst/>
              <a:cxnLst/>
              <a:rect l="l" t="t" r="r" b="b"/>
              <a:pathLst>
                <a:path w="589" h="547" extrusionOk="0">
                  <a:moveTo>
                    <a:pt x="296" y="0"/>
                  </a:moveTo>
                  <a:cubicBezTo>
                    <a:pt x="167" y="0"/>
                    <a:pt x="48" y="97"/>
                    <a:pt x="26" y="227"/>
                  </a:cubicBezTo>
                  <a:cubicBezTo>
                    <a:pt x="0" y="372"/>
                    <a:pt x="92" y="517"/>
                    <a:pt x="249" y="542"/>
                  </a:cubicBezTo>
                  <a:cubicBezTo>
                    <a:pt x="265" y="545"/>
                    <a:pt x="281" y="546"/>
                    <a:pt x="297" y="546"/>
                  </a:cubicBezTo>
                  <a:cubicBezTo>
                    <a:pt x="424" y="546"/>
                    <a:pt x="541" y="460"/>
                    <a:pt x="563" y="331"/>
                  </a:cubicBezTo>
                  <a:cubicBezTo>
                    <a:pt x="589" y="174"/>
                    <a:pt x="497" y="32"/>
                    <a:pt x="340" y="4"/>
                  </a:cubicBezTo>
                  <a:cubicBezTo>
                    <a:pt x="325" y="2"/>
                    <a:pt x="311" y="0"/>
                    <a:pt x="29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34"/>
          <p:cNvGrpSpPr/>
          <p:nvPr/>
        </p:nvGrpSpPr>
        <p:grpSpPr>
          <a:xfrm>
            <a:off x="7611779" y="-368999"/>
            <a:ext cx="1540389" cy="1167719"/>
            <a:chOff x="475775" y="3784023"/>
            <a:chExt cx="1050384" cy="796263"/>
          </a:xfrm>
        </p:grpSpPr>
        <p:sp>
          <p:nvSpPr>
            <p:cNvPr id="1768" name="Google Shape;1768;p34"/>
            <p:cNvSpPr/>
            <p:nvPr/>
          </p:nvSpPr>
          <p:spPr>
            <a:xfrm>
              <a:off x="575400" y="3784023"/>
              <a:ext cx="950759" cy="762048"/>
            </a:xfrm>
            <a:custGeom>
              <a:avLst/>
              <a:gdLst/>
              <a:ahLst/>
              <a:cxnLst/>
              <a:rect l="l" t="t" r="r" b="b"/>
              <a:pathLst>
                <a:path w="14258" h="11428" extrusionOk="0">
                  <a:moveTo>
                    <a:pt x="4549" y="3357"/>
                  </a:moveTo>
                  <a:lnTo>
                    <a:pt x="2413" y="2397"/>
                  </a:lnTo>
                  <a:lnTo>
                    <a:pt x="1" y="7798"/>
                  </a:lnTo>
                  <a:lnTo>
                    <a:pt x="6750" y="10827"/>
                  </a:lnTo>
                  <a:lnTo>
                    <a:pt x="7313" y="9553"/>
                  </a:lnTo>
                  <a:lnTo>
                    <a:pt x="9279" y="11427"/>
                  </a:lnTo>
                  <a:lnTo>
                    <a:pt x="14258" y="6225"/>
                  </a:lnTo>
                  <a:lnTo>
                    <a:pt x="7760" y="1"/>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4"/>
            <p:cNvSpPr/>
            <p:nvPr/>
          </p:nvSpPr>
          <p:spPr>
            <a:xfrm>
              <a:off x="660955" y="3817165"/>
              <a:ext cx="766449" cy="763115"/>
            </a:xfrm>
            <a:custGeom>
              <a:avLst/>
              <a:gdLst/>
              <a:ahLst/>
              <a:cxnLst/>
              <a:rect l="l" t="t" r="r" b="b"/>
              <a:pathLst>
                <a:path w="11494" h="11444" extrusionOk="0">
                  <a:moveTo>
                    <a:pt x="4996" y="1"/>
                  </a:moveTo>
                  <a:lnTo>
                    <a:pt x="1" y="5219"/>
                  </a:lnTo>
                  <a:lnTo>
                    <a:pt x="6502" y="11443"/>
                  </a:lnTo>
                  <a:lnTo>
                    <a:pt x="11494" y="6225"/>
                  </a:lnTo>
                  <a:lnTo>
                    <a:pt x="499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4"/>
            <p:cNvSpPr/>
            <p:nvPr/>
          </p:nvSpPr>
          <p:spPr>
            <a:xfrm>
              <a:off x="715302" y="3870445"/>
              <a:ext cx="664891" cy="661757"/>
            </a:xfrm>
            <a:custGeom>
              <a:avLst/>
              <a:gdLst/>
              <a:ahLst/>
              <a:cxnLst/>
              <a:rect l="l" t="t" r="r" b="b"/>
              <a:pathLst>
                <a:path w="9971" h="9924" extrusionOk="0">
                  <a:moveTo>
                    <a:pt x="4297" y="1"/>
                  </a:moveTo>
                  <a:lnTo>
                    <a:pt x="1" y="4483"/>
                  </a:lnTo>
                  <a:lnTo>
                    <a:pt x="5675" y="9924"/>
                  </a:lnTo>
                  <a:lnTo>
                    <a:pt x="9971" y="5442"/>
                  </a:lnTo>
                  <a:lnTo>
                    <a:pt x="4297" y="1"/>
                  </a:lnTo>
                  <a:close/>
                </a:path>
              </a:pathLst>
            </a:custGeom>
            <a:solidFill>
              <a:srgbClr val="471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4"/>
            <p:cNvSpPr/>
            <p:nvPr/>
          </p:nvSpPr>
          <p:spPr>
            <a:xfrm>
              <a:off x="660955" y="3817165"/>
              <a:ext cx="340881" cy="352217"/>
            </a:xfrm>
            <a:custGeom>
              <a:avLst/>
              <a:gdLst/>
              <a:ahLst/>
              <a:cxnLst/>
              <a:rect l="l" t="t" r="r" b="b"/>
              <a:pathLst>
                <a:path w="5112" h="5282" extrusionOk="0">
                  <a:moveTo>
                    <a:pt x="4996" y="1"/>
                  </a:moveTo>
                  <a:lnTo>
                    <a:pt x="1" y="5219"/>
                  </a:lnTo>
                  <a:lnTo>
                    <a:pt x="816" y="5282"/>
                  </a:lnTo>
                  <a:lnTo>
                    <a:pt x="5112" y="800"/>
                  </a:lnTo>
                  <a:lnTo>
                    <a:pt x="499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4"/>
            <p:cNvSpPr/>
            <p:nvPr/>
          </p:nvSpPr>
          <p:spPr>
            <a:xfrm>
              <a:off x="1087596" y="4228069"/>
              <a:ext cx="339814" cy="352217"/>
            </a:xfrm>
            <a:custGeom>
              <a:avLst/>
              <a:gdLst/>
              <a:ahLst/>
              <a:cxnLst/>
              <a:rect l="l" t="t" r="r" b="b"/>
              <a:pathLst>
                <a:path w="5096" h="5282" extrusionOk="0">
                  <a:moveTo>
                    <a:pt x="4297" y="0"/>
                  </a:moveTo>
                  <a:lnTo>
                    <a:pt x="0" y="4482"/>
                  </a:lnTo>
                  <a:lnTo>
                    <a:pt x="104" y="5281"/>
                  </a:lnTo>
                  <a:lnTo>
                    <a:pt x="5096" y="63"/>
                  </a:lnTo>
                  <a:lnTo>
                    <a:pt x="429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4"/>
            <p:cNvSpPr/>
            <p:nvPr/>
          </p:nvSpPr>
          <p:spPr>
            <a:xfrm>
              <a:off x="715302" y="3871512"/>
              <a:ext cx="658023" cy="654422"/>
            </a:xfrm>
            <a:custGeom>
              <a:avLst/>
              <a:gdLst/>
              <a:ahLst/>
              <a:cxnLst/>
              <a:rect l="l" t="t" r="r" b="b"/>
              <a:pathLst>
                <a:path w="9868" h="9814" extrusionOk="0">
                  <a:moveTo>
                    <a:pt x="4284" y="117"/>
                  </a:moveTo>
                  <a:lnTo>
                    <a:pt x="9751" y="5347"/>
                  </a:lnTo>
                  <a:lnTo>
                    <a:pt x="5568" y="9697"/>
                  </a:lnTo>
                  <a:lnTo>
                    <a:pt x="117" y="4467"/>
                  </a:lnTo>
                  <a:lnTo>
                    <a:pt x="4284" y="117"/>
                  </a:lnTo>
                  <a:close/>
                  <a:moveTo>
                    <a:pt x="4284" y="0"/>
                  </a:moveTo>
                  <a:lnTo>
                    <a:pt x="1" y="4467"/>
                  </a:lnTo>
                  <a:lnTo>
                    <a:pt x="5568" y="9813"/>
                  </a:lnTo>
                  <a:lnTo>
                    <a:pt x="9867" y="5332"/>
                  </a:lnTo>
                  <a:lnTo>
                    <a:pt x="42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4"/>
            <p:cNvSpPr/>
            <p:nvPr/>
          </p:nvSpPr>
          <p:spPr>
            <a:xfrm>
              <a:off x="993172" y="4137046"/>
              <a:ext cx="285735" cy="298938"/>
            </a:xfrm>
            <a:custGeom>
              <a:avLst/>
              <a:gdLst/>
              <a:ahLst/>
              <a:cxnLst/>
              <a:rect l="l" t="t" r="r" b="b"/>
              <a:pathLst>
                <a:path w="4285" h="4483" extrusionOk="0">
                  <a:moveTo>
                    <a:pt x="4231" y="0"/>
                  </a:moveTo>
                  <a:lnTo>
                    <a:pt x="1" y="4432"/>
                  </a:lnTo>
                  <a:lnTo>
                    <a:pt x="51" y="4482"/>
                  </a:lnTo>
                  <a:lnTo>
                    <a:pt x="4285" y="66"/>
                  </a:lnTo>
                  <a:lnTo>
                    <a:pt x="423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4"/>
            <p:cNvSpPr/>
            <p:nvPr/>
          </p:nvSpPr>
          <p:spPr>
            <a:xfrm>
              <a:off x="900482" y="4049757"/>
              <a:ext cx="286801" cy="297937"/>
            </a:xfrm>
            <a:custGeom>
              <a:avLst/>
              <a:gdLst/>
              <a:ahLst/>
              <a:cxnLst/>
              <a:rect l="l" t="t" r="r" b="b"/>
              <a:pathLst>
                <a:path w="4301" h="4468" extrusionOk="0">
                  <a:moveTo>
                    <a:pt x="4234" y="1"/>
                  </a:moveTo>
                  <a:lnTo>
                    <a:pt x="1" y="4417"/>
                  </a:lnTo>
                  <a:lnTo>
                    <a:pt x="67" y="4467"/>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4"/>
            <p:cNvSpPr/>
            <p:nvPr/>
          </p:nvSpPr>
          <p:spPr>
            <a:xfrm>
              <a:off x="808659" y="3961468"/>
              <a:ext cx="286735" cy="298137"/>
            </a:xfrm>
            <a:custGeom>
              <a:avLst/>
              <a:gdLst/>
              <a:ahLst/>
              <a:cxnLst/>
              <a:rect l="l" t="t" r="r" b="b"/>
              <a:pathLst>
                <a:path w="4300" h="4471" extrusionOk="0">
                  <a:moveTo>
                    <a:pt x="4234" y="1"/>
                  </a:moveTo>
                  <a:lnTo>
                    <a:pt x="0" y="4417"/>
                  </a:lnTo>
                  <a:lnTo>
                    <a:pt x="66" y="4470"/>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4"/>
            <p:cNvSpPr/>
            <p:nvPr/>
          </p:nvSpPr>
          <p:spPr>
            <a:xfrm>
              <a:off x="928423" y="3946597"/>
              <a:ext cx="372288" cy="356618"/>
            </a:xfrm>
            <a:custGeom>
              <a:avLst/>
              <a:gdLst/>
              <a:ahLst/>
              <a:cxnLst/>
              <a:rect l="l" t="t" r="r" b="b"/>
              <a:pathLst>
                <a:path w="5583" h="5348" extrusionOk="0">
                  <a:moveTo>
                    <a:pt x="66" y="0"/>
                  </a:moveTo>
                  <a:lnTo>
                    <a:pt x="0" y="66"/>
                  </a:lnTo>
                  <a:lnTo>
                    <a:pt x="5517" y="5347"/>
                  </a:lnTo>
                  <a:lnTo>
                    <a:pt x="5583" y="5281"/>
                  </a:lnTo>
                  <a:lnTo>
                    <a:pt x="6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4"/>
            <p:cNvSpPr/>
            <p:nvPr/>
          </p:nvSpPr>
          <p:spPr>
            <a:xfrm>
              <a:off x="858538" y="4020016"/>
              <a:ext cx="371488" cy="356618"/>
            </a:xfrm>
            <a:custGeom>
              <a:avLst/>
              <a:gdLst/>
              <a:ahLst/>
              <a:cxnLst/>
              <a:rect l="l" t="t" r="r" b="b"/>
              <a:pathLst>
                <a:path w="5571" h="5348" extrusionOk="0">
                  <a:moveTo>
                    <a:pt x="54" y="0"/>
                  </a:moveTo>
                  <a:lnTo>
                    <a:pt x="1" y="66"/>
                  </a:lnTo>
                  <a:lnTo>
                    <a:pt x="5505" y="5347"/>
                  </a:lnTo>
                  <a:lnTo>
                    <a:pt x="5571" y="5294"/>
                  </a:lnTo>
                  <a:lnTo>
                    <a:pt x="5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4"/>
            <p:cNvSpPr/>
            <p:nvPr/>
          </p:nvSpPr>
          <p:spPr>
            <a:xfrm>
              <a:off x="787654" y="4094235"/>
              <a:ext cx="371488" cy="356618"/>
            </a:xfrm>
            <a:custGeom>
              <a:avLst/>
              <a:gdLst/>
              <a:ahLst/>
              <a:cxnLst/>
              <a:rect l="l" t="t" r="r" b="b"/>
              <a:pathLst>
                <a:path w="5571" h="5348" extrusionOk="0">
                  <a:moveTo>
                    <a:pt x="54" y="1"/>
                  </a:moveTo>
                  <a:lnTo>
                    <a:pt x="1" y="54"/>
                  </a:lnTo>
                  <a:lnTo>
                    <a:pt x="5521" y="5347"/>
                  </a:lnTo>
                  <a:lnTo>
                    <a:pt x="5571" y="5281"/>
                  </a:lnTo>
                  <a:lnTo>
                    <a:pt x="5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4"/>
            <p:cNvSpPr/>
            <p:nvPr/>
          </p:nvSpPr>
          <p:spPr>
            <a:xfrm>
              <a:off x="475775" y="3977205"/>
              <a:ext cx="611879" cy="561933"/>
            </a:xfrm>
            <a:custGeom>
              <a:avLst/>
              <a:gdLst/>
              <a:ahLst/>
              <a:cxnLst/>
              <a:rect l="l" t="t" r="r" b="b"/>
              <a:pathLst>
                <a:path w="9176" h="8427" extrusionOk="0">
                  <a:moveTo>
                    <a:pt x="2426" y="1"/>
                  </a:moveTo>
                  <a:lnTo>
                    <a:pt x="1" y="5413"/>
                  </a:lnTo>
                  <a:lnTo>
                    <a:pt x="6763" y="8427"/>
                  </a:lnTo>
                  <a:lnTo>
                    <a:pt x="9175" y="3014"/>
                  </a:lnTo>
                  <a:lnTo>
                    <a:pt x="242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4"/>
            <p:cNvSpPr/>
            <p:nvPr/>
          </p:nvSpPr>
          <p:spPr>
            <a:xfrm>
              <a:off x="518586" y="4016415"/>
              <a:ext cx="532326" cy="486049"/>
            </a:xfrm>
            <a:custGeom>
              <a:avLst/>
              <a:gdLst/>
              <a:ahLst/>
              <a:cxnLst/>
              <a:rect l="l" t="t" r="r" b="b"/>
              <a:pathLst>
                <a:path w="7983" h="7289" extrusionOk="0">
                  <a:moveTo>
                    <a:pt x="2086" y="1"/>
                  </a:moveTo>
                  <a:lnTo>
                    <a:pt x="0" y="4653"/>
                  </a:lnTo>
                  <a:lnTo>
                    <a:pt x="5898" y="7288"/>
                  </a:lnTo>
                  <a:lnTo>
                    <a:pt x="7983" y="2636"/>
                  </a:lnTo>
                  <a:lnTo>
                    <a:pt x="208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4"/>
            <p:cNvSpPr/>
            <p:nvPr/>
          </p:nvSpPr>
          <p:spPr>
            <a:xfrm>
              <a:off x="475775" y="3977205"/>
              <a:ext cx="181910" cy="361019"/>
            </a:xfrm>
            <a:custGeom>
              <a:avLst/>
              <a:gdLst/>
              <a:ahLst/>
              <a:cxnLst/>
              <a:rect l="l" t="t" r="r" b="b"/>
              <a:pathLst>
                <a:path w="2728" h="5414" extrusionOk="0">
                  <a:moveTo>
                    <a:pt x="2426" y="1"/>
                  </a:moveTo>
                  <a:lnTo>
                    <a:pt x="1" y="5413"/>
                  </a:lnTo>
                  <a:lnTo>
                    <a:pt x="1" y="5413"/>
                  </a:lnTo>
                  <a:lnTo>
                    <a:pt x="642" y="5241"/>
                  </a:lnTo>
                  <a:lnTo>
                    <a:pt x="2728" y="589"/>
                  </a:lnTo>
                  <a:lnTo>
                    <a:pt x="242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4"/>
            <p:cNvSpPr/>
            <p:nvPr/>
          </p:nvSpPr>
          <p:spPr>
            <a:xfrm>
              <a:off x="906551" y="4178123"/>
              <a:ext cx="181110" cy="361019"/>
            </a:xfrm>
            <a:custGeom>
              <a:avLst/>
              <a:gdLst/>
              <a:ahLst/>
              <a:cxnLst/>
              <a:rect l="l" t="t" r="r" b="b"/>
              <a:pathLst>
                <a:path w="2716" h="5414" extrusionOk="0">
                  <a:moveTo>
                    <a:pt x="2715" y="1"/>
                  </a:moveTo>
                  <a:lnTo>
                    <a:pt x="2086" y="171"/>
                  </a:lnTo>
                  <a:lnTo>
                    <a:pt x="1" y="4838"/>
                  </a:lnTo>
                  <a:lnTo>
                    <a:pt x="303" y="5414"/>
                  </a:lnTo>
                  <a:lnTo>
                    <a:pt x="2715"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4"/>
            <p:cNvSpPr/>
            <p:nvPr/>
          </p:nvSpPr>
          <p:spPr>
            <a:xfrm>
              <a:off x="518586" y="4016415"/>
              <a:ext cx="525191" cy="483315"/>
            </a:xfrm>
            <a:custGeom>
              <a:avLst/>
              <a:gdLst/>
              <a:ahLst/>
              <a:cxnLst/>
              <a:rect l="l" t="t" r="r" b="b"/>
              <a:pathLst>
                <a:path w="7876" h="7248" extrusionOk="0">
                  <a:moveTo>
                    <a:pt x="2123" y="92"/>
                  </a:moveTo>
                  <a:lnTo>
                    <a:pt x="7785" y="2636"/>
                  </a:lnTo>
                  <a:lnTo>
                    <a:pt x="5766" y="7156"/>
                  </a:lnTo>
                  <a:lnTo>
                    <a:pt x="92" y="4627"/>
                  </a:lnTo>
                  <a:lnTo>
                    <a:pt x="2123" y="92"/>
                  </a:lnTo>
                  <a:close/>
                  <a:moveTo>
                    <a:pt x="2086" y="1"/>
                  </a:moveTo>
                  <a:lnTo>
                    <a:pt x="13" y="4627"/>
                  </a:lnTo>
                  <a:lnTo>
                    <a:pt x="0" y="4653"/>
                  </a:lnTo>
                  <a:lnTo>
                    <a:pt x="5766" y="7235"/>
                  </a:lnTo>
                  <a:lnTo>
                    <a:pt x="5794" y="7247"/>
                  </a:lnTo>
                  <a:lnTo>
                    <a:pt x="7863" y="2624"/>
                  </a:lnTo>
                  <a:lnTo>
                    <a:pt x="7876" y="2596"/>
                  </a:lnTo>
                  <a:lnTo>
                    <a:pt x="2123" y="13"/>
                  </a:lnTo>
                  <a:lnTo>
                    <a:pt x="208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4"/>
            <p:cNvSpPr/>
            <p:nvPr/>
          </p:nvSpPr>
          <p:spPr>
            <a:xfrm>
              <a:off x="806125" y="4146648"/>
              <a:ext cx="141634" cy="308607"/>
            </a:xfrm>
            <a:custGeom>
              <a:avLst/>
              <a:gdLst/>
              <a:ahLst/>
              <a:cxnLst/>
              <a:rect l="l" t="t" r="r" b="b"/>
              <a:pathLst>
                <a:path w="2124" h="4628" extrusionOk="0">
                  <a:moveTo>
                    <a:pt x="2057" y="1"/>
                  </a:moveTo>
                  <a:lnTo>
                    <a:pt x="0" y="4587"/>
                  </a:lnTo>
                  <a:lnTo>
                    <a:pt x="66" y="4628"/>
                  </a:lnTo>
                  <a:lnTo>
                    <a:pt x="2123" y="26"/>
                  </a:lnTo>
                  <a:lnTo>
                    <a:pt x="205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4"/>
            <p:cNvSpPr/>
            <p:nvPr/>
          </p:nvSpPr>
          <p:spPr>
            <a:xfrm>
              <a:off x="710901" y="4103904"/>
              <a:ext cx="141634" cy="308540"/>
            </a:xfrm>
            <a:custGeom>
              <a:avLst/>
              <a:gdLst/>
              <a:ahLst/>
              <a:cxnLst/>
              <a:rect l="l" t="t" r="r" b="b"/>
              <a:pathLst>
                <a:path w="2124" h="4627" extrusionOk="0">
                  <a:moveTo>
                    <a:pt x="2057" y="0"/>
                  </a:moveTo>
                  <a:lnTo>
                    <a:pt x="0" y="4599"/>
                  </a:lnTo>
                  <a:lnTo>
                    <a:pt x="67" y="4627"/>
                  </a:lnTo>
                  <a:lnTo>
                    <a:pt x="2124" y="38"/>
                  </a:lnTo>
                  <a:lnTo>
                    <a:pt x="205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4"/>
            <p:cNvSpPr/>
            <p:nvPr/>
          </p:nvSpPr>
          <p:spPr>
            <a:xfrm>
              <a:off x="615677" y="4061960"/>
              <a:ext cx="140567" cy="307740"/>
            </a:xfrm>
            <a:custGeom>
              <a:avLst/>
              <a:gdLst/>
              <a:ahLst/>
              <a:cxnLst/>
              <a:rect l="l" t="t" r="r" b="b"/>
              <a:pathLst>
                <a:path w="2108" h="4615" extrusionOk="0">
                  <a:moveTo>
                    <a:pt x="2045" y="0"/>
                  </a:moveTo>
                  <a:lnTo>
                    <a:pt x="1" y="4586"/>
                  </a:lnTo>
                  <a:lnTo>
                    <a:pt x="63" y="4614"/>
                  </a:lnTo>
                  <a:lnTo>
                    <a:pt x="2108" y="25"/>
                  </a:lnTo>
                  <a:lnTo>
                    <a:pt x="2045"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4"/>
            <p:cNvSpPr/>
            <p:nvPr/>
          </p:nvSpPr>
          <p:spPr>
            <a:xfrm>
              <a:off x="623412" y="4094235"/>
              <a:ext cx="384558" cy="174775"/>
            </a:xfrm>
            <a:custGeom>
              <a:avLst/>
              <a:gdLst/>
              <a:ahLst/>
              <a:cxnLst/>
              <a:rect l="l" t="t" r="r" b="b"/>
              <a:pathLst>
                <a:path w="5767" h="2621" extrusionOk="0">
                  <a:moveTo>
                    <a:pt x="26" y="1"/>
                  </a:moveTo>
                  <a:lnTo>
                    <a:pt x="1" y="67"/>
                  </a:lnTo>
                  <a:lnTo>
                    <a:pt x="5728" y="2621"/>
                  </a:lnTo>
                  <a:lnTo>
                    <a:pt x="5766" y="2558"/>
                  </a:lnTo>
                  <a:lnTo>
                    <a:pt x="2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4"/>
            <p:cNvSpPr/>
            <p:nvPr/>
          </p:nvSpPr>
          <p:spPr>
            <a:xfrm>
              <a:off x="589470" y="4170387"/>
              <a:ext cx="383691" cy="175575"/>
            </a:xfrm>
            <a:custGeom>
              <a:avLst/>
              <a:gdLst/>
              <a:ahLst/>
              <a:cxnLst/>
              <a:rect l="l" t="t" r="r" b="b"/>
              <a:pathLst>
                <a:path w="5754" h="2633" extrusionOk="0">
                  <a:moveTo>
                    <a:pt x="26" y="0"/>
                  </a:moveTo>
                  <a:lnTo>
                    <a:pt x="0" y="63"/>
                  </a:lnTo>
                  <a:lnTo>
                    <a:pt x="5725" y="2633"/>
                  </a:lnTo>
                  <a:lnTo>
                    <a:pt x="5753" y="2567"/>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4"/>
            <p:cNvSpPr/>
            <p:nvPr/>
          </p:nvSpPr>
          <p:spPr>
            <a:xfrm>
              <a:off x="555262" y="4247140"/>
              <a:ext cx="383691" cy="174975"/>
            </a:xfrm>
            <a:custGeom>
              <a:avLst/>
              <a:gdLst/>
              <a:ahLst/>
              <a:cxnLst/>
              <a:rect l="l" t="t" r="r" b="b"/>
              <a:pathLst>
                <a:path w="5754" h="2624" extrusionOk="0">
                  <a:moveTo>
                    <a:pt x="26" y="0"/>
                  </a:moveTo>
                  <a:lnTo>
                    <a:pt x="1" y="67"/>
                  </a:lnTo>
                  <a:lnTo>
                    <a:pt x="5728" y="2624"/>
                  </a:lnTo>
                  <a:lnTo>
                    <a:pt x="5753" y="2558"/>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1" name="Google Shape;1791;p34"/>
          <p:cNvGrpSpPr/>
          <p:nvPr/>
        </p:nvGrpSpPr>
        <p:grpSpPr>
          <a:xfrm>
            <a:off x="3888613" y="3050424"/>
            <a:ext cx="3466030" cy="3105911"/>
            <a:chOff x="1259573" y="3375920"/>
            <a:chExt cx="1882382" cy="1686803"/>
          </a:xfrm>
        </p:grpSpPr>
        <p:sp>
          <p:nvSpPr>
            <p:cNvPr id="1792" name="Google Shape;1792;p34"/>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4"/>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4"/>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4"/>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4"/>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4"/>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4"/>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4"/>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4"/>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4"/>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4"/>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34"/>
          <p:cNvGrpSpPr/>
          <p:nvPr/>
        </p:nvGrpSpPr>
        <p:grpSpPr>
          <a:xfrm>
            <a:off x="6250685" y="3232163"/>
            <a:ext cx="1675228" cy="1003099"/>
            <a:chOff x="6784369" y="2225096"/>
            <a:chExt cx="1144047" cy="685036"/>
          </a:xfrm>
        </p:grpSpPr>
        <p:sp>
          <p:nvSpPr>
            <p:cNvPr id="1849" name="Google Shape;1849;p34"/>
            <p:cNvSpPr/>
            <p:nvPr/>
          </p:nvSpPr>
          <p:spPr>
            <a:xfrm>
              <a:off x="6855109" y="2378001"/>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7349746" y="2225096"/>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1" name="Google Shape;1881;p34"/>
          <p:cNvGrpSpPr/>
          <p:nvPr/>
        </p:nvGrpSpPr>
        <p:grpSpPr>
          <a:xfrm>
            <a:off x="6291998" y="-40980"/>
            <a:ext cx="1254041" cy="1161963"/>
            <a:chOff x="7893253" y="3121156"/>
            <a:chExt cx="856410" cy="793528"/>
          </a:xfrm>
        </p:grpSpPr>
        <p:sp>
          <p:nvSpPr>
            <p:cNvPr id="1882" name="Google Shape;1882;p34"/>
            <p:cNvSpPr/>
            <p:nvPr/>
          </p:nvSpPr>
          <p:spPr>
            <a:xfrm>
              <a:off x="8310225" y="3121156"/>
              <a:ext cx="439438" cy="588340"/>
            </a:xfrm>
            <a:custGeom>
              <a:avLst/>
              <a:gdLst/>
              <a:ahLst/>
              <a:cxnLst/>
              <a:rect l="l" t="t" r="r" b="b"/>
              <a:pathLst>
                <a:path w="6590" h="8823" extrusionOk="0">
                  <a:moveTo>
                    <a:pt x="654" y="16"/>
                  </a:moveTo>
                  <a:cubicBezTo>
                    <a:pt x="642" y="0"/>
                    <a:pt x="629" y="0"/>
                    <a:pt x="629" y="0"/>
                  </a:cubicBezTo>
                  <a:cubicBezTo>
                    <a:pt x="629" y="0"/>
                    <a:pt x="0" y="3737"/>
                    <a:pt x="1258" y="6108"/>
                  </a:cubicBezTo>
                  <a:cubicBezTo>
                    <a:pt x="2397" y="8256"/>
                    <a:pt x="5017" y="8744"/>
                    <a:pt x="5504" y="8807"/>
                  </a:cubicBezTo>
                  <a:cubicBezTo>
                    <a:pt x="5555" y="8823"/>
                    <a:pt x="5583" y="8823"/>
                    <a:pt x="5583" y="8823"/>
                  </a:cubicBezTo>
                  <a:cubicBezTo>
                    <a:pt x="5583" y="8823"/>
                    <a:pt x="6589" y="6319"/>
                    <a:pt x="5331" y="3948"/>
                  </a:cubicBezTo>
                  <a:cubicBezTo>
                    <a:pt x="4139" y="1692"/>
                    <a:pt x="956" y="158"/>
                    <a:pt x="654"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7992879" y="3473512"/>
              <a:ext cx="435237" cy="425568"/>
            </a:xfrm>
            <a:custGeom>
              <a:avLst/>
              <a:gdLst/>
              <a:ahLst/>
              <a:cxnLst/>
              <a:rect l="l" t="t" r="r" b="b"/>
              <a:pathLst>
                <a:path w="6527" h="6382" extrusionOk="0">
                  <a:moveTo>
                    <a:pt x="13" y="0"/>
                  </a:moveTo>
                  <a:lnTo>
                    <a:pt x="0" y="0"/>
                  </a:lnTo>
                  <a:cubicBezTo>
                    <a:pt x="0" y="0"/>
                    <a:pt x="419" y="3249"/>
                    <a:pt x="2057" y="4888"/>
                  </a:cubicBezTo>
                  <a:cubicBezTo>
                    <a:pt x="3539" y="6382"/>
                    <a:pt x="5832" y="6118"/>
                    <a:pt x="6253" y="6055"/>
                  </a:cubicBezTo>
                  <a:cubicBezTo>
                    <a:pt x="6291" y="6055"/>
                    <a:pt x="6316" y="6039"/>
                    <a:pt x="6316" y="6039"/>
                  </a:cubicBezTo>
                  <a:cubicBezTo>
                    <a:pt x="6316" y="6039"/>
                    <a:pt x="6527" y="3708"/>
                    <a:pt x="4888" y="2070"/>
                  </a:cubicBezTo>
                  <a:cubicBezTo>
                    <a:pt x="3328" y="497"/>
                    <a:pt x="302" y="38"/>
                    <a:pt x="13" y="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8211400" y="3155298"/>
              <a:ext cx="439704" cy="587339"/>
            </a:xfrm>
            <a:custGeom>
              <a:avLst/>
              <a:gdLst/>
              <a:ahLst/>
              <a:cxnLst/>
              <a:rect l="l" t="t" r="r" b="b"/>
              <a:pathLst>
                <a:path w="6594" h="8808" extrusionOk="0">
                  <a:moveTo>
                    <a:pt x="630" y="1"/>
                  </a:moveTo>
                  <a:cubicBezTo>
                    <a:pt x="630" y="1"/>
                    <a:pt x="1" y="3734"/>
                    <a:pt x="1259" y="6093"/>
                  </a:cubicBezTo>
                  <a:cubicBezTo>
                    <a:pt x="2397" y="8245"/>
                    <a:pt x="5021" y="8729"/>
                    <a:pt x="5505" y="8795"/>
                  </a:cubicBezTo>
                  <a:cubicBezTo>
                    <a:pt x="5543" y="8808"/>
                    <a:pt x="5571" y="8808"/>
                    <a:pt x="5571" y="8808"/>
                  </a:cubicBezTo>
                  <a:cubicBezTo>
                    <a:pt x="5571" y="8808"/>
                    <a:pt x="6593" y="6304"/>
                    <a:pt x="5335" y="3932"/>
                  </a:cubicBezTo>
                  <a:cubicBezTo>
                    <a:pt x="4140" y="1677"/>
                    <a:pt x="944" y="146"/>
                    <a:pt x="655"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8255012" y="3155298"/>
              <a:ext cx="396094" cy="587339"/>
            </a:xfrm>
            <a:custGeom>
              <a:avLst/>
              <a:gdLst/>
              <a:ahLst/>
              <a:cxnLst/>
              <a:rect l="l" t="t" r="r" b="b"/>
              <a:pathLst>
                <a:path w="5940" h="8808" extrusionOk="0">
                  <a:moveTo>
                    <a:pt x="1" y="1"/>
                  </a:moveTo>
                  <a:lnTo>
                    <a:pt x="4851" y="8795"/>
                  </a:lnTo>
                  <a:cubicBezTo>
                    <a:pt x="4889" y="8808"/>
                    <a:pt x="4917" y="8808"/>
                    <a:pt x="4917" y="8808"/>
                  </a:cubicBezTo>
                  <a:cubicBezTo>
                    <a:pt x="4917" y="8808"/>
                    <a:pt x="5939" y="6304"/>
                    <a:pt x="4681" y="3932"/>
                  </a:cubicBezTo>
                  <a:cubicBezTo>
                    <a:pt x="3486" y="1677"/>
                    <a:pt x="290" y="146"/>
                    <a:pt x="1"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7893253" y="3506654"/>
              <a:ext cx="436104" cy="408030"/>
            </a:xfrm>
            <a:custGeom>
              <a:avLst/>
              <a:gdLst/>
              <a:ahLst/>
              <a:cxnLst/>
              <a:rect l="l" t="t" r="r" b="b"/>
              <a:pathLst>
                <a:path w="6540" h="6119" extrusionOk="0">
                  <a:moveTo>
                    <a:pt x="0" y="0"/>
                  </a:moveTo>
                  <a:cubicBezTo>
                    <a:pt x="0" y="0"/>
                    <a:pt x="434" y="3249"/>
                    <a:pt x="2070" y="4900"/>
                  </a:cubicBezTo>
                  <a:cubicBezTo>
                    <a:pt x="3102" y="5933"/>
                    <a:pt x="4528" y="6119"/>
                    <a:pt x="5441" y="6119"/>
                  </a:cubicBezTo>
                  <a:cubicBezTo>
                    <a:pt x="5838" y="6119"/>
                    <a:pt x="6138" y="6084"/>
                    <a:pt x="6266" y="6067"/>
                  </a:cubicBezTo>
                  <a:cubicBezTo>
                    <a:pt x="6303" y="6055"/>
                    <a:pt x="6332" y="6055"/>
                    <a:pt x="6332" y="6055"/>
                  </a:cubicBezTo>
                  <a:cubicBezTo>
                    <a:pt x="6332" y="6055"/>
                    <a:pt x="6539" y="3721"/>
                    <a:pt x="4901" y="2070"/>
                  </a:cubicBezTo>
                  <a:cubicBezTo>
                    <a:pt x="3328" y="510"/>
                    <a:pt x="302" y="38"/>
                    <a:pt x="26"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7894920" y="3506654"/>
              <a:ext cx="434436" cy="404629"/>
            </a:xfrm>
            <a:custGeom>
              <a:avLst/>
              <a:gdLst/>
              <a:ahLst/>
              <a:cxnLst/>
              <a:rect l="l" t="t" r="r" b="b"/>
              <a:pathLst>
                <a:path w="6515" h="6068" extrusionOk="0">
                  <a:moveTo>
                    <a:pt x="1" y="0"/>
                  </a:moveTo>
                  <a:lnTo>
                    <a:pt x="6241" y="6067"/>
                  </a:lnTo>
                  <a:cubicBezTo>
                    <a:pt x="6278" y="6055"/>
                    <a:pt x="6307" y="6055"/>
                    <a:pt x="6307" y="6055"/>
                  </a:cubicBezTo>
                  <a:cubicBezTo>
                    <a:pt x="6307" y="6055"/>
                    <a:pt x="6514" y="3721"/>
                    <a:pt x="4876" y="2070"/>
                  </a:cubicBezTo>
                  <a:cubicBezTo>
                    <a:pt x="3303" y="510"/>
                    <a:pt x="277" y="38"/>
                    <a:pt x="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4"/>
          <p:cNvGrpSpPr/>
          <p:nvPr/>
        </p:nvGrpSpPr>
        <p:grpSpPr>
          <a:xfrm>
            <a:off x="3794884" y="238636"/>
            <a:ext cx="2431384" cy="2692167"/>
            <a:chOff x="1180196" y="1611644"/>
            <a:chExt cx="1265489" cy="1401221"/>
          </a:xfrm>
        </p:grpSpPr>
        <p:sp>
          <p:nvSpPr>
            <p:cNvPr id="1889" name="Google Shape;1889;p34"/>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34"/>
          <p:cNvGrpSpPr/>
          <p:nvPr/>
        </p:nvGrpSpPr>
        <p:grpSpPr>
          <a:xfrm>
            <a:off x="7611787" y="3605900"/>
            <a:ext cx="2090884" cy="2197757"/>
            <a:chOff x="6731156" y="0"/>
            <a:chExt cx="1474218" cy="1549571"/>
          </a:xfrm>
        </p:grpSpPr>
        <p:sp>
          <p:nvSpPr>
            <p:cNvPr id="1925" name="Google Shape;1925;p34"/>
            <p:cNvSpPr/>
            <p:nvPr/>
          </p:nvSpPr>
          <p:spPr>
            <a:xfrm>
              <a:off x="6829914" y="0"/>
              <a:ext cx="1375460" cy="1516227"/>
            </a:xfrm>
            <a:custGeom>
              <a:avLst/>
              <a:gdLst/>
              <a:ahLst/>
              <a:cxnLst/>
              <a:rect l="l" t="t" r="r" b="b"/>
              <a:pathLst>
                <a:path w="20627" h="22738" extrusionOk="0">
                  <a:moveTo>
                    <a:pt x="20627" y="4904"/>
                  </a:moveTo>
                  <a:lnTo>
                    <a:pt x="14692" y="212"/>
                  </a:lnTo>
                  <a:lnTo>
                    <a:pt x="12789" y="2624"/>
                  </a:lnTo>
                  <a:lnTo>
                    <a:pt x="9474" y="1"/>
                  </a:lnTo>
                  <a:lnTo>
                    <a:pt x="6945" y="3212"/>
                  </a:lnTo>
                  <a:cubicBezTo>
                    <a:pt x="2922" y="4495"/>
                    <a:pt x="0" y="8270"/>
                    <a:pt x="0" y="12739"/>
                  </a:cubicBezTo>
                  <a:cubicBezTo>
                    <a:pt x="0" y="18256"/>
                    <a:pt x="4482" y="22738"/>
                    <a:pt x="9999" y="22738"/>
                  </a:cubicBezTo>
                  <a:cubicBezTo>
                    <a:pt x="15528" y="22738"/>
                    <a:pt x="19998" y="18256"/>
                    <a:pt x="19998" y="12739"/>
                  </a:cubicBezTo>
                  <a:cubicBezTo>
                    <a:pt x="19998" y="10827"/>
                    <a:pt x="19473" y="9056"/>
                    <a:pt x="18545" y="753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6731156" y="215855"/>
              <a:ext cx="1333517" cy="1333717"/>
            </a:xfrm>
            <a:custGeom>
              <a:avLst/>
              <a:gdLst/>
              <a:ahLst/>
              <a:cxnLst/>
              <a:rect l="l" t="t" r="r" b="b"/>
              <a:pathLst>
                <a:path w="19998" h="20001" extrusionOk="0">
                  <a:moveTo>
                    <a:pt x="9999" y="0"/>
                  </a:moveTo>
                  <a:cubicBezTo>
                    <a:pt x="4469" y="0"/>
                    <a:pt x="0" y="4482"/>
                    <a:pt x="0" y="10002"/>
                  </a:cubicBezTo>
                  <a:cubicBezTo>
                    <a:pt x="0" y="15519"/>
                    <a:pt x="4469" y="20001"/>
                    <a:pt x="9999" y="20001"/>
                  </a:cubicBezTo>
                  <a:cubicBezTo>
                    <a:pt x="15515" y="20001"/>
                    <a:pt x="19997" y="15519"/>
                    <a:pt x="19997" y="10002"/>
                  </a:cubicBezTo>
                  <a:cubicBezTo>
                    <a:pt x="19997" y="4482"/>
                    <a:pt x="15515" y="0"/>
                    <a:pt x="9999"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7459940" y="47212"/>
              <a:ext cx="646687" cy="630083"/>
            </a:xfrm>
            <a:custGeom>
              <a:avLst/>
              <a:gdLst/>
              <a:ahLst/>
              <a:cxnLst/>
              <a:rect l="l" t="t" r="r" b="b"/>
              <a:pathLst>
                <a:path w="9698" h="9449" extrusionOk="0">
                  <a:moveTo>
                    <a:pt x="3762" y="1"/>
                  </a:moveTo>
                  <a:lnTo>
                    <a:pt x="1" y="4759"/>
                  </a:lnTo>
                  <a:lnTo>
                    <a:pt x="5936" y="9449"/>
                  </a:lnTo>
                  <a:lnTo>
                    <a:pt x="9697" y="4693"/>
                  </a:lnTo>
                  <a:lnTo>
                    <a:pt x="3762"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7505485" y="91890"/>
              <a:ext cx="561067" cy="546196"/>
            </a:xfrm>
            <a:custGeom>
              <a:avLst/>
              <a:gdLst/>
              <a:ahLst/>
              <a:cxnLst/>
              <a:rect l="l" t="t" r="r" b="b"/>
              <a:pathLst>
                <a:path w="8414" h="8191" extrusionOk="0">
                  <a:moveTo>
                    <a:pt x="3237" y="1"/>
                  </a:moveTo>
                  <a:lnTo>
                    <a:pt x="0" y="4089"/>
                  </a:lnTo>
                  <a:lnTo>
                    <a:pt x="5174" y="8191"/>
                  </a:lnTo>
                  <a:lnTo>
                    <a:pt x="8414" y="4089"/>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7459940" y="47212"/>
              <a:ext cx="261395" cy="317409"/>
            </a:xfrm>
            <a:custGeom>
              <a:avLst/>
              <a:gdLst/>
              <a:ahLst/>
              <a:cxnLst/>
              <a:rect l="l" t="t" r="r" b="b"/>
              <a:pathLst>
                <a:path w="3920" h="4760" extrusionOk="0">
                  <a:moveTo>
                    <a:pt x="3762" y="1"/>
                  </a:moveTo>
                  <a:lnTo>
                    <a:pt x="1" y="4759"/>
                  </a:lnTo>
                  <a:lnTo>
                    <a:pt x="683" y="4759"/>
                  </a:lnTo>
                  <a:lnTo>
                    <a:pt x="3920" y="671"/>
                  </a:lnTo>
                  <a:lnTo>
                    <a:pt x="3762"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7846305" y="360158"/>
              <a:ext cx="260328" cy="317142"/>
            </a:xfrm>
            <a:custGeom>
              <a:avLst/>
              <a:gdLst/>
              <a:ahLst/>
              <a:cxnLst/>
              <a:rect l="l" t="t" r="r" b="b"/>
              <a:pathLst>
                <a:path w="3904" h="4756" extrusionOk="0">
                  <a:moveTo>
                    <a:pt x="3237" y="0"/>
                  </a:moveTo>
                  <a:lnTo>
                    <a:pt x="0" y="4102"/>
                  </a:lnTo>
                  <a:lnTo>
                    <a:pt x="142" y="4756"/>
                  </a:lnTo>
                  <a:lnTo>
                    <a:pt x="3903"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7505485" y="91890"/>
              <a:ext cx="554798" cy="540995"/>
            </a:xfrm>
            <a:custGeom>
              <a:avLst/>
              <a:gdLst/>
              <a:ahLst/>
              <a:cxnLst/>
              <a:rect l="l" t="t" r="r" b="b"/>
              <a:pathLst>
                <a:path w="8320" h="8113" extrusionOk="0">
                  <a:moveTo>
                    <a:pt x="3249" y="104"/>
                  </a:moveTo>
                  <a:lnTo>
                    <a:pt x="8228" y="4036"/>
                  </a:lnTo>
                  <a:lnTo>
                    <a:pt x="5083" y="8021"/>
                  </a:lnTo>
                  <a:lnTo>
                    <a:pt x="104" y="4077"/>
                  </a:lnTo>
                  <a:lnTo>
                    <a:pt x="3249" y="104"/>
                  </a:lnTo>
                  <a:close/>
                  <a:moveTo>
                    <a:pt x="3237" y="1"/>
                  </a:moveTo>
                  <a:lnTo>
                    <a:pt x="25" y="4061"/>
                  </a:lnTo>
                  <a:lnTo>
                    <a:pt x="0" y="4089"/>
                  </a:lnTo>
                  <a:lnTo>
                    <a:pt x="5095" y="8112"/>
                  </a:lnTo>
                  <a:lnTo>
                    <a:pt x="8307" y="4048"/>
                  </a:lnTo>
                  <a:lnTo>
                    <a:pt x="8319" y="4023"/>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7758816" y="292807"/>
              <a:ext cx="216718" cy="271865"/>
            </a:xfrm>
            <a:custGeom>
              <a:avLst/>
              <a:gdLst/>
              <a:ahLst/>
              <a:cxnLst/>
              <a:rect l="l" t="t" r="r" b="b"/>
              <a:pathLst>
                <a:path w="3250" h="4077" extrusionOk="0">
                  <a:moveTo>
                    <a:pt x="3184" y="1"/>
                  </a:moveTo>
                  <a:lnTo>
                    <a:pt x="1" y="4036"/>
                  </a:lnTo>
                  <a:lnTo>
                    <a:pt x="54" y="4077"/>
                  </a:lnTo>
                  <a:lnTo>
                    <a:pt x="3250"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7674928" y="226324"/>
              <a:ext cx="215851" cy="271865"/>
            </a:xfrm>
            <a:custGeom>
              <a:avLst/>
              <a:gdLst/>
              <a:ahLst/>
              <a:cxnLst/>
              <a:rect l="l" t="t" r="r" b="b"/>
              <a:pathLst>
                <a:path w="3237" h="4077" extrusionOk="0">
                  <a:moveTo>
                    <a:pt x="3184" y="1"/>
                  </a:moveTo>
                  <a:lnTo>
                    <a:pt x="1" y="4039"/>
                  </a:lnTo>
                  <a:lnTo>
                    <a:pt x="54" y="4077"/>
                  </a:lnTo>
                  <a:lnTo>
                    <a:pt x="3237"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7591040" y="160040"/>
              <a:ext cx="215851" cy="271865"/>
            </a:xfrm>
            <a:custGeom>
              <a:avLst/>
              <a:gdLst/>
              <a:ahLst/>
              <a:cxnLst/>
              <a:rect l="l" t="t" r="r" b="b"/>
              <a:pathLst>
                <a:path w="3237" h="4077" extrusionOk="0">
                  <a:moveTo>
                    <a:pt x="3183" y="1"/>
                  </a:moveTo>
                  <a:lnTo>
                    <a:pt x="0" y="4036"/>
                  </a:lnTo>
                  <a:lnTo>
                    <a:pt x="54" y="4077"/>
                  </a:lnTo>
                  <a:lnTo>
                    <a:pt x="3237" y="38"/>
                  </a:lnTo>
                  <a:lnTo>
                    <a:pt x="3183"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7666993" y="160907"/>
              <a:ext cx="338347" cy="269131"/>
            </a:xfrm>
            <a:custGeom>
              <a:avLst/>
              <a:gdLst/>
              <a:ahLst/>
              <a:cxnLst/>
              <a:rect l="l" t="t" r="r" b="b"/>
              <a:pathLst>
                <a:path w="5074" h="4036" extrusionOk="0">
                  <a:moveTo>
                    <a:pt x="41" y="0"/>
                  </a:moveTo>
                  <a:lnTo>
                    <a:pt x="0" y="54"/>
                  </a:lnTo>
                  <a:lnTo>
                    <a:pt x="5032" y="4036"/>
                  </a:lnTo>
                  <a:lnTo>
                    <a:pt x="5073" y="3970"/>
                  </a:lnTo>
                  <a:lnTo>
                    <a:pt x="4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7613712" y="228191"/>
              <a:ext cx="339147" cy="269197"/>
            </a:xfrm>
            <a:custGeom>
              <a:avLst/>
              <a:gdLst/>
              <a:ahLst/>
              <a:cxnLst/>
              <a:rect l="l" t="t" r="r" b="b"/>
              <a:pathLst>
                <a:path w="5086" h="4037" extrusionOk="0">
                  <a:moveTo>
                    <a:pt x="41" y="1"/>
                  </a:moveTo>
                  <a:lnTo>
                    <a:pt x="0" y="51"/>
                  </a:lnTo>
                  <a:lnTo>
                    <a:pt x="5032"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7560432" y="295541"/>
              <a:ext cx="339214" cy="269131"/>
            </a:xfrm>
            <a:custGeom>
              <a:avLst/>
              <a:gdLst/>
              <a:ahLst/>
              <a:cxnLst/>
              <a:rect l="l" t="t" r="r" b="b"/>
              <a:pathLst>
                <a:path w="5087" h="4036" extrusionOk="0">
                  <a:moveTo>
                    <a:pt x="41" y="1"/>
                  </a:moveTo>
                  <a:lnTo>
                    <a:pt x="0" y="51"/>
                  </a:lnTo>
                  <a:lnTo>
                    <a:pt x="5033"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7112186" y="34209"/>
              <a:ext cx="646687" cy="629283"/>
            </a:xfrm>
            <a:custGeom>
              <a:avLst/>
              <a:gdLst/>
              <a:ahLst/>
              <a:cxnLst/>
              <a:rect l="l" t="t" r="r" b="b"/>
              <a:pathLst>
                <a:path w="9698" h="9437" extrusionOk="0">
                  <a:moveTo>
                    <a:pt x="3759" y="1"/>
                  </a:moveTo>
                  <a:lnTo>
                    <a:pt x="1" y="4756"/>
                  </a:lnTo>
                  <a:lnTo>
                    <a:pt x="5936" y="9436"/>
                  </a:lnTo>
                  <a:lnTo>
                    <a:pt x="9698" y="4690"/>
                  </a:lnTo>
                  <a:lnTo>
                    <a:pt x="3759"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7157530" y="77820"/>
              <a:ext cx="561067" cy="546196"/>
            </a:xfrm>
            <a:custGeom>
              <a:avLst/>
              <a:gdLst/>
              <a:ahLst/>
              <a:cxnLst/>
              <a:rect l="l" t="t" r="r" b="b"/>
              <a:pathLst>
                <a:path w="8414" h="8191" extrusionOk="0">
                  <a:moveTo>
                    <a:pt x="3237" y="1"/>
                  </a:moveTo>
                  <a:lnTo>
                    <a:pt x="0" y="4102"/>
                  </a:lnTo>
                  <a:lnTo>
                    <a:pt x="5177" y="8191"/>
                  </a:lnTo>
                  <a:lnTo>
                    <a:pt x="8414" y="4090"/>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7112186" y="34209"/>
              <a:ext cx="261195" cy="317209"/>
            </a:xfrm>
            <a:custGeom>
              <a:avLst/>
              <a:gdLst/>
              <a:ahLst/>
              <a:cxnLst/>
              <a:rect l="l" t="t" r="r" b="b"/>
              <a:pathLst>
                <a:path w="3917" h="4757" extrusionOk="0">
                  <a:moveTo>
                    <a:pt x="3759" y="1"/>
                  </a:moveTo>
                  <a:lnTo>
                    <a:pt x="1" y="4756"/>
                  </a:lnTo>
                  <a:lnTo>
                    <a:pt x="680" y="4756"/>
                  </a:lnTo>
                  <a:lnTo>
                    <a:pt x="3917" y="655"/>
                  </a:lnTo>
                  <a:lnTo>
                    <a:pt x="375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7498350" y="346954"/>
              <a:ext cx="260529" cy="316542"/>
            </a:xfrm>
            <a:custGeom>
              <a:avLst/>
              <a:gdLst/>
              <a:ahLst/>
              <a:cxnLst/>
              <a:rect l="l" t="t" r="r" b="b"/>
              <a:pathLst>
                <a:path w="3907" h="4747" extrusionOk="0">
                  <a:moveTo>
                    <a:pt x="3237" y="0"/>
                  </a:moveTo>
                  <a:lnTo>
                    <a:pt x="0" y="4105"/>
                  </a:lnTo>
                  <a:lnTo>
                    <a:pt x="145" y="4746"/>
                  </a:lnTo>
                  <a:lnTo>
                    <a:pt x="390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7157530" y="77820"/>
              <a:ext cx="554998" cy="541795"/>
            </a:xfrm>
            <a:custGeom>
              <a:avLst/>
              <a:gdLst/>
              <a:ahLst/>
              <a:cxnLst/>
              <a:rect l="l" t="t" r="r" b="b"/>
              <a:pathLst>
                <a:path w="8323" h="8125" extrusionOk="0">
                  <a:moveTo>
                    <a:pt x="3252" y="105"/>
                  </a:moveTo>
                  <a:lnTo>
                    <a:pt x="8231" y="4036"/>
                  </a:lnTo>
                  <a:lnTo>
                    <a:pt x="5086" y="8021"/>
                  </a:lnTo>
                  <a:lnTo>
                    <a:pt x="107" y="4090"/>
                  </a:lnTo>
                  <a:lnTo>
                    <a:pt x="3252" y="105"/>
                  </a:lnTo>
                  <a:close/>
                  <a:moveTo>
                    <a:pt x="3237" y="1"/>
                  </a:moveTo>
                  <a:lnTo>
                    <a:pt x="29" y="4064"/>
                  </a:lnTo>
                  <a:lnTo>
                    <a:pt x="0" y="4102"/>
                  </a:lnTo>
                  <a:lnTo>
                    <a:pt x="5099" y="8125"/>
                  </a:lnTo>
                  <a:lnTo>
                    <a:pt x="8310" y="4064"/>
                  </a:lnTo>
                  <a:lnTo>
                    <a:pt x="8323" y="4024"/>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7411061" y="278737"/>
              <a:ext cx="216718" cy="272731"/>
            </a:xfrm>
            <a:custGeom>
              <a:avLst/>
              <a:gdLst/>
              <a:ahLst/>
              <a:cxnLst/>
              <a:rect l="l" t="t" r="r" b="b"/>
              <a:pathLst>
                <a:path w="3250" h="4090" extrusionOk="0">
                  <a:moveTo>
                    <a:pt x="3184" y="1"/>
                  </a:moveTo>
                  <a:lnTo>
                    <a:pt x="1" y="4039"/>
                  </a:lnTo>
                  <a:lnTo>
                    <a:pt x="51" y="4090"/>
                  </a:lnTo>
                  <a:lnTo>
                    <a:pt x="3250" y="54"/>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7327173" y="212520"/>
              <a:ext cx="215918" cy="272665"/>
            </a:xfrm>
            <a:custGeom>
              <a:avLst/>
              <a:gdLst/>
              <a:ahLst/>
              <a:cxnLst/>
              <a:rect l="l" t="t" r="r" b="b"/>
              <a:pathLst>
                <a:path w="3238" h="4089" extrusionOk="0">
                  <a:moveTo>
                    <a:pt x="3184" y="0"/>
                  </a:moveTo>
                  <a:lnTo>
                    <a:pt x="1" y="4035"/>
                  </a:lnTo>
                  <a:lnTo>
                    <a:pt x="51" y="4089"/>
                  </a:lnTo>
                  <a:lnTo>
                    <a:pt x="3237" y="50"/>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7243285" y="146037"/>
              <a:ext cx="215918" cy="272665"/>
            </a:xfrm>
            <a:custGeom>
              <a:avLst/>
              <a:gdLst/>
              <a:ahLst/>
              <a:cxnLst/>
              <a:rect l="l" t="t" r="r" b="b"/>
              <a:pathLst>
                <a:path w="3238" h="4089" extrusionOk="0">
                  <a:moveTo>
                    <a:pt x="3184" y="0"/>
                  </a:moveTo>
                  <a:lnTo>
                    <a:pt x="1" y="4035"/>
                  </a:lnTo>
                  <a:lnTo>
                    <a:pt x="51" y="4089"/>
                  </a:lnTo>
                  <a:lnTo>
                    <a:pt x="3237" y="53"/>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7319238" y="146837"/>
              <a:ext cx="338347" cy="269397"/>
            </a:xfrm>
            <a:custGeom>
              <a:avLst/>
              <a:gdLst/>
              <a:ahLst/>
              <a:cxnLst/>
              <a:rect l="l" t="t" r="r" b="b"/>
              <a:pathLst>
                <a:path w="5074" h="4040" extrusionOk="0">
                  <a:moveTo>
                    <a:pt x="41" y="1"/>
                  </a:moveTo>
                  <a:lnTo>
                    <a:pt x="0" y="54"/>
                  </a:lnTo>
                  <a:lnTo>
                    <a:pt x="5033" y="4039"/>
                  </a:lnTo>
                  <a:lnTo>
                    <a:pt x="5073" y="3986"/>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7265958" y="214187"/>
              <a:ext cx="339214" cy="269131"/>
            </a:xfrm>
            <a:custGeom>
              <a:avLst/>
              <a:gdLst/>
              <a:ahLst/>
              <a:cxnLst/>
              <a:rect l="l" t="t" r="r" b="b"/>
              <a:pathLst>
                <a:path w="5087" h="4036" extrusionOk="0">
                  <a:moveTo>
                    <a:pt x="38" y="0"/>
                  </a:moveTo>
                  <a:lnTo>
                    <a:pt x="0" y="54"/>
                  </a:lnTo>
                  <a:lnTo>
                    <a:pt x="5033" y="4036"/>
                  </a:lnTo>
                  <a:lnTo>
                    <a:pt x="5086" y="3985"/>
                  </a:lnTo>
                  <a:lnTo>
                    <a:pt x="38"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7212678" y="281471"/>
              <a:ext cx="339014" cy="269197"/>
            </a:xfrm>
            <a:custGeom>
              <a:avLst/>
              <a:gdLst/>
              <a:ahLst/>
              <a:cxnLst/>
              <a:rect l="l" t="t" r="r" b="b"/>
              <a:pathLst>
                <a:path w="5084" h="4037" extrusionOk="0">
                  <a:moveTo>
                    <a:pt x="38" y="1"/>
                  </a:moveTo>
                  <a:lnTo>
                    <a:pt x="0" y="54"/>
                  </a:lnTo>
                  <a:lnTo>
                    <a:pt x="5033" y="4036"/>
                  </a:lnTo>
                  <a:lnTo>
                    <a:pt x="5083" y="3986"/>
                  </a:lnTo>
                  <a:lnTo>
                    <a:pt x="38"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7562099" y="941371"/>
              <a:ext cx="413432" cy="283867"/>
            </a:xfrm>
            <a:custGeom>
              <a:avLst/>
              <a:gdLst/>
              <a:ahLst/>
              <a:cxnLst/>
              <a:rect l="l" t="t" r="r" b="b"/>
              <a:pathLst>
                <a:path w="6200" h="4257" extrusionOk="0">
                  <a:moveTo>
                    <a:pt x="1313" y="0"/>
                  </a:moveTo>
                  <a:cubicBezTo>
                    <a:pt x="942" y="0"/>
                    <a:pt x="583" y="201"/>
                    <a:pt x="409" y="550"/>
                  </a:cubicBezTo>
                  <a:lnTo>
                    <a:pt x="265" y="824"/>
                  </a:lnTo>
                  <a:cubicBezTo>
                    <a:pt x="0" y="1324"/>
                    <a:pt x="199" y="1937"/>
                    <a:pt x="696" y="2201"/>
                  </a:cubicBezTo>
                  <a:lnTo>
                    <a:pt x="4419" y="4139"/>
                  </a:lnTo>
                  <a:cubicBezTo>
                    <a:pt x="4569" y="4218"/>
                    <a:pt x="4730" y="4256"/>
                    <a:pt x="4889" y="4256"/>
                  </a:cubicBezTo>
                  <a:cubicBezTo>
                    <a:pt x="5256" y="4256"/>
                    <a:pt x="5612" y="4055"/>
                    <a:pt x="5794" y="3708"/>
                  </a:cubicBezTo>
                  <a:lnTo>
                    <a:pt x="5939" y="3431"/>
                  </a:lnTo>
                  <a:cubicBezTo>
                    <a:pt x="6200" y="2934"/>
                    <a:pt x="6005" y="2305"/>
                    <a:pt x="5505" y="2057"/>
                  </a:cubicBezTo>
                  <a:lnTo>
                    <a:pt x="1784" y="116"/>
                  </a:lnTo>
                  <a:cubicBezTo>
                    <a:pt x="1634" y="37"/>
                    <a:pt x="1472" y="0"/>
                    <a:pt x="1313"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6958280" y="443179"/>
              <a:ext cx="879275" cy="879075"/>
            </a:xfrm>
            <a:custGeom>
              <a:avLst/>
              <a:gdLst/>
              <a:ahLst/>
              <a:cxnLst/>
              <a:rect l="l" t="t" r="r" b="b"/>
              <a:pathLst>
                <a:path w="13186" h="13183" extrusionOk="0">
                  <a:moveTo>
                    <a:pt x="6593" y="1"/>
                  </a:moveTo>
                  <a:cubicBezTo>
                    <a:pt x="2951" y="1"/>
                    <a:pt x="0" y="2948"/>
                    <a:pt x="0" y="6593"/>
                  </a:cubicBezTo>
                  <a:cubicBezTo>
                    <a:pt x="0" y="10235"/>
                    <a:pt x="2951" y="13182"/>
                    <a:pt x="6593" y="13182"/>
                  </a:cubicBezTo>
                  <a:cubicBezTo>
                    <a:pt x="10235" y="13182"/>
                    <a:pt x="13185" y="10235"/>
                    <a:pt x="13185" y="6593"/>
                  </a:cubicBezTo>
                  <a:cubicBezTo>
                    <a:pt x="13185" y="2948"/>
                    <a:pt x="10235" y="1"/>
                    <a:pt x="6593"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7003758" y="488523"/>
              <a:ext cx="788254" cy="788387"/>
            </a:xfrm>
            <a:custGeom>
              <a:avLst/>
              <a:gdLst/>
              <a:ahLst/>
              <a:cxnLst/>
              <a:rect l="l" t="t" r="r" b="b"/>
              <a:pathLst>
                <a:path w="11821" h="11823" extrusionOk="0">
                  <a:moveTo>
                    <a:pt x="5911" y="0"/>
                  </a:moveTo>
                  <a:cubicBezTo>
                    <a:pt x="2649" y="0"/>
                    <a:pt x="1" y="2648"/>
                    <a:pt x="1" y="5913"/>
                  </a:cubicBezTo>
                  <a:cubicBezTo>
                    <a:pt x="1" y="9175"/>
                    <a:pt x="2649" y="11823"/>
                    <a:pt x="5911" y="11823"/>
                  </a:cubicBezTo>
                  <a:cubicBezTo>
                    <a:pt x="9175" y="11823"/>
                    <a:pt x="11821" y="9175"/>
                    <a:pt x="11821" y="5913"/>
                  </a:cubicBezTo>
                  <a:cubicBezTo>
                    <a:pt x="11821" y="2648"/>
                    <a:pt x="9175" y="0"/>
                    <a:pt x="5911"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7091247" y="548872"/>
              <a:ext cx="632617" cy="382091"/>
            </a:xfrm>
            <a:custGeom>
              <a:avLst/>
              <a:gdLst/>
              <a:ahLst/>
              <a:cxnLst/>
              <a:rect l="l" t="t" r="r" b="b"/>
              <a:pathLst>
                <a:path w="9487" h="5730" extrusionOk="0">
                  <a:moveTo>
                    <a:pt x="5162" y="1"/>
                  </a:moveTo>
                  <a:cubicBezTo>
                    <a:pt x="2778" y="1"/>
                    <a:pt x="1139" y="878"/>
                    <a:pt x="601" y="2948"/>
                  </a:cubicBezTo>
                  <a:cubicBezTo>
                    <a:pt x="0" y="5257"/>
                    <a:pt x="1966" y="5335"/>
                    <a:pt x="4350" y="5335"/>
                  </a:cubicBezTo>
                  <a:cubicBezTo>
                    <a:pt x="5627" y="5335"/>
                    <a:pt x="7009" y="5729"/>
                    <a:pt x="8018" y="5729"/>
                  </a:cubicBezTo>
                  <a:cubicBezTo>
                    <a:pt x="8893" y="5729"/>
                    <a:pt x="9486" y="5433"/>
                    <a:pt x="9486" y="4326"/>
                  </a:cubicBezTo>
                  <a:cubicBezTo>
                    <a:pt x="9486" y="1942"/>
                    <a:pt x="7549" y="1"/>
                    <a:pt x="516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7364716" y="1004454"/>
              <a:ext cx="330412" cy="202848"/>
            </a:xfrm>
            <a:custGeom>
              <a:avLst/>
              <a:gdLst/>
              <a:ahLst/>
              <a:cxnLst/>
              <a:rect l="l" t="t" r="r" b="b"/>
              <a:pathLst>
                <a:path w="4955" h="3042" extrusionOk="0">
                  <a:moveTo>
                    <a:pt x="3038" y="0"/>
                  </a:moveTo>
                  <a:cubicBezTo>
                    <a:pt x="2734" y="0"/>
                    <a:pt x="2425" y="50"/>
                    <a:pt x="2149" y="154"/>
                  </a:cubicBezTo>
                  <a:cubicBezTo>
                    <a:pt x="1205" y="507"/>
                    <a:pt x="1" y="1032"/>
                    <a:pt x="274" y="1752"/>
                  </a:cubicBezTo>
                  <a:cubicBezTo>
                    <a:pt x="506" y="2364"/>
                    <a:pt x="1649" y="3042"/>
                    <a:pt x="2569" y="3042"/>
                  </a:cubicBezTo>
                  <a:cubicBezTo>
                    <a:pt x="2751" y="3042"/>
                    <a:pt x="2924" y="3015"/>
                    <a:pt x="3080" y="2957"/>
                  </a:cubicBezTo>
                  <a:cubicBezTo>
                    <a:pt x="4023" y="2605"/>
                    <a:pt x="4954" y="1529"/>
                    <a:pt x="4678" y="809"/>
                  </a:cubicBezTo>
                  <a:cubicBezTo>
                    <a:pt x="4484" y="291"/>
                    <a:pt x="3772" y="0"/>
                    <a:pt x="303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7062306" y="953974"/>
              <a:ext cx="262196" cy="222319"/>
            </a:xfrm>
            <a:custGeom>
              <a:avLst/>
              <a:gdLst/>
              <a:ahLst/>
              <a:cxnLst/>
              <a:rect l="l" t="t" r="r" b="b"/>
              <a:pathLst>
                <a:path w="3932" h="3334" extrusionOk="0">
                  <a:moveTo>
                    <a:pt x="2008" y="1"/>
                  </a:moveTo>
                  <a:cubicBezTo>
                    <a:pt x="1334" y="1"/>
                    <a:pt x="622" y="221"/>
                    <a:pt x="381" y="635"/>
                  </a:cubicBezTo>
                  <a:cubicBezTo>
                    <a:pt x="0" y="1305"/>
                    <a:pt x="708" y="2563"/>
                    <a:pt x="1428" y="2981"/>
                  </a:cubicBezTo>
                  <a:cubicBezTo>
                    <a:pt x="1800" y="3190"/>
                    <a:pt x="2251" y="3333"/>
                    <a:pt x="2653" y="3333"/>
                  </a:cubicBezTo>
                  <a:cubicBezTo>
                    <a:pt x="3032" y="3333"/>
                    <a:pt x="3367" y="3207"/>
                    <a:pt x="3551" y="2890"/>
                  </a:cubicBezTo>
                  <a:cubicBezTo>
                    <a:pt x="3932" y="2236"/>
                    <a:pt x="3762" y="647"/>
                    <a:pt x="3042" y="229"/>
                  </a:cubicBezTo>
                  <a:cubicBezTo>
                    <a:pt x="2777" y="75"/>
                    <a:pt x="2399" y="1"/>
                    <a:pt x="200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29"/>
        <p:cNvGrpSpPr/>
        <p:nvPr/>
      </p:nvGrpSpPr>
      <p:grpSpPr>
        <a:xfrm>
          <a:off x="0" y="0"/>
          <a:ext cx="0" cy="0"/>
          <a:chOff x="0" y="0"/>
          <a:chExt cx="0" cy="0"/>
        </a:xfrm>
      </p:grpSpPr>
      <p:sp>
        <p:nvSpPr>
          <p:cNvPr id="330" name="Google Shape;330;p11"/>
          <p:cNvSpPr txBox="1">
            <a:spLocks noGrp="1"/>
          </p:cNvSpPr>
          <p:nvPr>
            <p:ph type="title" hasCustomPrompt="1"/>
          </p:nvPr>
        </p:nvSpPr>
        <p:spPr>
          <a:xfrm>
            <a:off x="2129923" y="1717875"/>
            <a:ext cx="4884000" cy="115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1" name="Google Shape;331;p11"/>
          <p:cNvSpPr txBox="1">
            <a:spLocks noGrp="1"/>
          </p:cNvSpPr>
          <p:nvPr>
            <p:ph type="body" idx="1"/>
          </p:nvPr>
        </p:nvSpPr>
        <p:spPr>
          <a:xfrm>
            <a:off x="2129971" y="2704725"/>
            <a:ext cx="4884000" cy="387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6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851846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912075" y="2763113"/>
            <a:ext cx="2720100" cy="561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6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3"/>
          <p:cNvSpPr txBox="1">
            <a:spLocks noGrp="1"/>
          </p:cNvSpPr>
          <p:nvPr>
            <p:ph type="body" idx="1"/>
          </p:nvPr>
        </p:nvSpPr>
        <p:spPr>
          <a:xfrm>
            <a:off x="912075" y="3247925"/>
            <a:ext cx="4378800" cy="38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solidFill>
                  <a:schemeClr val="dk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4" name="Google Shape;54;p3"/>
          <p:cNvSpPr txBox="1">
            <a:spLocks noGrp="1"/>
          </p:cNvSpPr>
          <p:nvPr>
            <p:ph type="title" idx="2" hasCustomPrompt="1"/>
          </p:nvPr>
        </p:nvSpPr>
        <p:spPr>
          <a:xfrm>
            <a:off x="1087238" y="1652544"/>
            <a:ext cx="1061400" cy="719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5" name="Google Shape;135;p6"/>
          <p:cNvGrpSpPr/>
          <p:nvPr/>
        </p:nvGrpSpPr>
        <p:grpSpPr>
          <a:xfrm>
            <a:off x="7339378" y="122162"/>
            <a:ext cx="2172809" cy="1995569"/>
            <a:chOff x="3070431" y="1341472"/>
            <a:chExt cx="1136882" cy="1044145"/>
          </a:xfrm>
        </p:grpSpPr>
        <p:grpSp>
          <p:nvGrpSpPr>
            <p:cNvPr id="136" name="Google Shape;136;p6"/>
            <p:cNvGrpSpPr/>
            <p:nvPr/>
          </p:nvGrpSpPr>
          <p:grpSpPr>
            <a:xfrm>
              <a:off x="3659448" y="2055671"/>
              <a:ext cx="547865" cy="329946"/>
              <a:chOff x="3659448" y="2055671"/>
              <a:chExt cx="547865" cy="329946"/>
            </a:xfrm>
          </p:grpSpPr>
          <p:sp>
            <p:nvSpPr>
              <p:cNvPr id="137" name="Google Shape;137;p6"/>
              <p:cNvSpPr/>
              <p:nvPr/>
            </p:nvSpPr>
            <p:spPr>
              <a:xfrm>
                <a:off x="3758206" y="2055671"/>
                <a:ext cx="449107" cy="327678"/>
              </a:xfrm>
              <a:custGeom>
                <a:avLst/>
                <a:gdLst/>
                <a:ahLst/>
                <a:cxnLst/>
                <a:rect l="l" t="t" r="r" b="b"/>
                <a:pathLst>
                  <a:path w="6735" h="4914" extrusionOk="0">
                    <a:moveTo>
                      <a:pt x="4611" y="957"/>
                    </a:moveTo>
                    <a:cubicBezTo>
                      <a:pt x="2922" y="1"/>
                      <a:pt x="261" y="315"/>
                      <a:pt x="13" y="353"/>
                    </a:cubicBezTo>
                    <a:lnTo>
                      <a:pt x="0" y="353"/>
                    </a:lnTo>
                    <a:cubicBezTo>
                      <a:pt x="0" y="353"/>
                      <a:pt x="1114" y="3001"/>
                      <a:pt x="2881" y="3998"/>
                    </a:cubicBezTo>
                    <a:cubicBezTo>
                      <a:pt x="4482" y="4913"/>
                      <a:pt x="6357" y="4155"/>
                      <a:pt x="6684" y="4011"/>
                    </a:cubicBezTo>
                    <a:cubicBezTo>
                      <a:pt x="6722" y="3998"/>
                      <a:pt x="6734" y="3982"/>
                      <a:pt x="6734" y="3982"/>
                    </a:cubicBezTo>
                    <a:cubicBezTo>
                      <a:pt x="6734" y="3982"/>
                      <a:pt x="6382" y="1966"/>
                      <a:pt x="4611" y="95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3659448" y="2107751"/>
                <a:ext cx="449307" cy="277866"/>
              </a:xfrm>
              <a:custGeom>
                <a:avLst/>
                <a:gdLst/>
                <a:ahLst/>
                <a:cxnLst/>
                <a:rect l="l" t="t" r="r" b="b"/>
                <a:pathLst>
                  <a:path w="6738" h="4167" extrusionOk="0">
                    <a:moveTo>
                      <a:pt x="1311" y="0"/>
                    </a:moveTo>
                    <a:cubicBezTo>
                      <a:pt x="626" y="0"/>
                      <a:pt x="115" y="60"/>
                      <a:pt x="13" y="72"/>
                    </a:cubicBezTo>
                    <a:lnTo>
                      <a:pt x="0" y="72"/>
                    </a:lnTo>
                    <a:cubicBezTo>
                      <a:pt x="0" y="72"/>
                      <a:pt x="1113" y="2717"/>
                      <a:pt x="2884" y="3727"/>
                    </a:cubicBezTo>
                    <a:cubicBezTo>
                      <a:pt x="3465" y="4056"/>
                      <a:pt x="4080" y="4167"/>
                      <a:pt x="4645" y="4167"/>
                    </a:cubicBezTo>
                    <a:cubicBezTo>
                      <a:pt x="5634" y="4167"/>
                      <a:pt x="6467" y="3827"/>
                      <a:pt x="6684" y="3727"/>
                    </a:cubicBezTo>
                    <a:cubicBezTo>
                      <a:pt x="6721" y="3714"/>
                      <a:pt x="6737" y="3702"/>
                      <a:pt x="6737" y="3702"/>
                    </a:cubicBezTo>
                    <a:cubicBezTo>
                      <a:pt x="6737" y="3702"/>
                      <a:pt x="6369" y="1682"/>
                      <a:pt x="4614" y="685"/>
                    </a:cubicBezTo>
                    <a:cubicBezTo>
                      <a:pt x="3619" y="123"/>
                      <a:pt x="2288" y="0"/>
                      <a:pt x="1311"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3660248" y="2107751"/>
                <a:ext cx="448506" cy="248526"/>
              </a:xfrm>
              <a:custGeom>
                <a:avLst/>
                <a:gdLst/>
                <a:ahLst/>
                <a:cxnLst/>
                <a:rect l="l" t="t" r="r" b="b"/>
                <a:pathLst>
                  <a:path w="6726" h="3727" extrusionOk="0">
                    <a:moveTo>
                      <a:pt x="1299" y="0"/>
                    </a:moveTo>
                    <a:cubicBezTo>
                      <a:pt x="614" y="0"/>
                      <a:pt x="103" y="60"/>
                      <a:pt x="1" y="72"/>
                    </a:cubicBezTo>
                    <a:lnTo>
                      <a:pt x="6672" y="3727"/>
                    </a:lnTo>
                    <a:cubicBezTo>
                      <a:pt x="6709" y="3714"/>
                      <a:pt x="6725" y="3702"/>
                      <a:pt x="6725" y="3702"/>
                    </a:cubicBezTo>
                    <a:cubicBezTo>
                      <a:pt x="6725" y="3702"/>
                      <a:pt x="6357" y="1682"/>
                      <a:pt x="4602" y="685"/>
                    </a:cubicBezTo>
                    <a:cubicBezTo>
                      <a:pt x="3607" y="123"/>
                      <a:pt x="2276" y="0"/>
                      <a:pt x="1299"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6"/>
            <p:cNvGrpSpPr/>
            <p:nvPr/>
          </p:nvGrpSpPr>
          <p:grpSpPr>
            <a:xfrm>
              <a:off x="3070431" y="1341472"/>
              <a:ext cx="1032118" cy="637025"/>
              <a:chOff x="3070431" y="1341472"/>
              <a:chExt cx="1032118" cy="637025"/>
            </a:xfrm>
          </p:grpSpPr>
          <p:sp>
            <p:nvSpPr>
              <p:cNvPr id="141" name="Google Shape;141;p6"/>
              <p:cNvSpPr/>
              <p:nvPr/>
            </p:nvSpPr>
            <p:spPr>
              <a:xfrm>
                <a:off x="3489870" y="1341472"/>
                <a:ext cx="612679" cy="611879"/>
              </a:xfrm>
              <a:custGeom>
                <a:avLst/>
                <a:gdLst/>
                <a:ahLst/>
                <a:cxnLst/>
                <a:rect l="l" t="t" r="r" b="b"/>
                <a:pathLst>
                  <a:path w="9188" h="9176" extrusionOk="0">
                    <a:moveTo>
                      <a:pt x="6920" y="9005"/>
                    </a:moveTo>
                    <a:cubicBezTo>
                      <a:pt x="7364" y="8848"/>
                      <a:pt x="7521" y="8219"/>
                      <a:pt x="7301" y="7615"/>
                    </a:cubicBezTo>
                    <a:cubicBezTo>
                      <a:pt x="7077" y="7052"/>
                      <a:pt x="6606" y="6709"/>
                      <a:pt x="6184" y="6788"/>
                    </a:cubicBezTo>
                    <a:cubicBezTo>
                      <a:pt x="6357" y="6568"/>
                      <a:pt x="6448" y="6200"/>
                      <a:pt x="6540" y="5766"/>
                    </a:cubicBezTo>
                    <a:cubicBezTo>
                      <a:pt x="6697" y="5008"/>
                      <a:pt x="6763" y="4351"/>
                      <a:pt x="6250" y="4234"/>
                    </a:cubicBezTo>
                    <a:cubicBezTo>
                      <a:pt x="6027" y="4193"/>
                      <a:pt x="5791" y="4259"/>
                      <a:pt x="5596" y="4417"/>
                    </a:cubicBezTo>
                    <a:cubicBezTo>
                      <a:pt x="5766" y="3973"/>
                      <a:pt x="5700" y="3526"/>
                      <a:pt x="5385" y="3316"/>
                    </a:cubicBezTo>
                    <a:cubicBezTo>
                      <a:pt x="5319" y="3265"/>
                      <a:pt x="5228" y="3237"/>
                      <a:pt x="5137" y="3225"/>
                    </a:cubicBezTo>
                    <a:cubicBezTo>
                      <a:pt x="5215" y="3108"/>
                      <a:pt x="5256" y="2976"/>
                      <a:pt x="5241" y="2831"/>
                    </a:cubicBezTo>
                    <a:cubicBezTo>
                      <a:pt x="5241" y="2753"/>
                      <a:pt x="5215" y="2687"/>
                      <a:pt x="5190" y="2621"/>
                    </a:cubicBezTo>
                    <a:cubicBezTo>
                      <a:pt x="5451" y="3080"/>
                      <a:pt x="5911" y="3328"/>
                      <a:pt x="6291" y="3199"/>
                    </a:cubicBezTo>
                    <a:cubicBezTo>
                      <a:pt x="6370" y="3159"/>
                      <a:pt x="6436" y="3121"/>
                      <a:pt x="6499" y="3055"/>
                    </a:cubicBezTo>
                    <a:cubicBezTo>
                      <a:pt x="6514" y="3080"/>
                      <a:pt x="6540" y="3092"/>
                      <a:pt x="6565" y="3121"/>
                    </a:cubicBezTo>
                    <a:cubicBezTo>
                      <a:pt x="6697" y="3212"/>
                      <a:pt x="6867" y="3265"/>
                      <a:pt x="7037" y="3265"/>
                    </a:cubicBezTo>
                    <a:cubicBezTo>
                      <a:pt x="7049" y="3382"/>
                      <a:pt x="7090" y="3514"/>
                      <a:pt x="7128" y="3643"/>
                    </a:cubicBezTo>
                    <a:cubicBezTo>
                      <a:pt x="7260" y="3986"/>
                      <a:pt x="7483" y="4234"/>
                      <a:pt x="7732" y="4379"/>
                    </a:cubicBezTo>
                    <a:cubicBezTo>
                      <a:pt x="7339" y="4351"/>
                      <a:pt x="6986" y="4508"/>
                      <a:pt x="6854" y="4810"/>
                    </a:cubicBezTo>
                    <a:cubicBezTo>
                      <a:pt x="6672" y="5244"/>
                      <a:pt x="7011" y="5794"/>
                      <a:pt x="7600" y="6043"/>
                    </a:cubicBezTo>
                    <a:cubicBezTo>
                      <a:pt x="8203" y="6291"/>
                      <a:pt x="8833" y="6146"/>
                      <a:pt x="9015" y="5728"/>
                    </a:cubicBezTo>
                    <a:cubicBezTo>
                      <a:pt x="9188" y="5294"/>
                      <a:pt x="8858" y="4744"/>
                      <a:pt x="8257" y="4495"/>
                    </a:cubicBezTo>
                    <a:cubicBezTo>
                      <a:pt x="8244" y="4483"/>
                      <a:pt x="8216" y="4483"/>
                      <a:pt x="8191" y="4470"/>
                    </a:cubicBezTo>
                    <a:cubicBezTo>
                      <a:pt x="8244" y="4470"/>
                      <a:pt x="8295" y="4457"/>
                      <a:pt x="8336" y="4429"/>
                    </a:cubicBezTo>
                    <a:cubicBezTo>
                      <a:pt x="8766" y="4272"/>
                      <a:pt x="8936" y="3643"/>
                      <a:pt x="8700" y="3042"/>
                    </a:cubicBezTo>
                    <a:cubicBezTo>
                      <a:pt x="8609" y="2794"/>
                      <a:pt x="8465" y="2583"/>
                      <a:pt x="8282" y="2438"/>
                    </a:cubicBezTo>
                    <a:cubicBezTo>
                      <a:pt x="8663" y="1850"/>
                      <a:pt x="8675" y="1180"/>
                      <a:pt x="8282" y="878"/>
                    </a:cubicBezTo>
                    <a:cubicBezTo>
                      <a:pt x="7864" y="551"/>
                      <a:pt x="7442" y="998"/>
                      <a:pt x="6971" y="1614"/>
                    </a:cubicBezTo>
                    <a:cubicBezTo>
                      <a:pt x="6879" y="1731"/>
                      <a:pt x="6788" y="1850"/>
                      <a:pt x="6709" y="1966"/>
                    </a:cubicBezTo>
                    <a:cubicBezTo>
                      <a:pt x="6697" y="1900"/>
                      <a:pt x="6684" y="1850"/>
                      <a:pt x="6656" y="1797"/>
                    </a:cubicBezTo>
                    <a:cubicBezTo>
                      <a:pt x="6436" y="1193"/>
                      <a:pt x="5898" y="840"/>
                      <a:pt x="5464" y="1010"/>
                    </a:cubicBezTo>
                    <a:cubicBezTo>
                      <a:pt x="5020" y="1168"/>
                      <a:pt x="4863" y="1797"/>
                      <a:pt x="5083" y="2401"/>
                    </a:cubicBezTo>
                    <a:cubicBezTo>
                      <a:pt x="5112" y="2451"/>
                      <a:pt x="5124" y="2492"/>
                      <a:pt x="5149" y="2542"/>
                    </a:cubicBezTo>
                    <a:cubicBezTo>
                      <a:pt x="4967" y="2228"/>
                      <a:pt x="4533" y="2033"/>
                      <a:pt x="4036" y="2058"/>
                    </a:cubicBezTo>
                    <a:cubicBezTo>
                      <a:pt x="3800" y="2070"/>
                      <a:pt x="3577" y="2136"/>
                      <a:pt x="3394" y="2228"/>
                    </a:cubicBezTo>
                    <a:cubicBezTo>
                      <a:pt x="3394" y="2086"/>
                      <a:pt x="3369" y="1941"/>
                      <a:pt x="3316" y="1809"/>
                    </a:cubicBezTo>
                    <a:cubicBezTo>
                      <a:pt x="3709" y="1677"/>
                      <a:pt x="3970" y="1391"/>
                      <a:pt x="3998" y="1048"/>
                    </a:cubicBezTo>
                    <a:cubicBezTo>
                      <a:pt x="4023" y="539"/>
                      <a:pt x="3486" y="79"/>
                      <a:pt x="2791" y="42"/>
                    </a:cubicBezTo>
                    <a:cubicBezTo>
                      <a:pt x="2095" y="1"/>
                      <a:pt x="1507" y="394"/>
                      <a:pt x="1482" y="907"/>
                    </a:cubicBezTo>
                    <a:cubicBezTo>
                      <a:pt x="1466" y="1180"/>
                      <a:pt x="1611" y="1429"/>
                      <a:pt x="1860" y="1614"/>
                    </a:cubicBezTo>
                    <a:cubicBezTo>
                      <a:pt x="1768" y="1822"/>
                      <a:pt x="1718" y="2058"/>
                      <a:pt x="1718" y="2322"/>
                    </a:cubicBezTo>
                    <a:cubicBezTo>
                      <a:pt x="1731" y="2401"/>
                      <a:pt x="1731" y="2479"/>
                      <a:pt x="1743" y="2558"/>
                    </a:cubicBezTo>
                    <a:cubicBezTo>
                      <a:pt x="1690" y="2372"/>
                      <a:pt x="1586" y="2256"/>
                      <a:pt x="1375" y="2202"/>
                    </a:cubicBezTo>
                    <a:cubicBezTo>
                      <a:pt x="866" y="2099"/>
                      <a:pt x="315" y="2636"/>
                      <a:pt x="158" y="3394"/>
                    </a:cubicBezTo>
                    <a:cubicBezTo>
                      <a:pt x="1" y="4156"/>
                      <a:pt x="287" y="4863"/>
                      <a:pt x="800" y="4967"/>
                    </a:cubicBezTo>
                    <a:cubicBezTo>
                      <a:pt x="903" y="4995"/>
                      <a:pt x="982" y="4980"/>
                      <a:pt x="1061" y="4967"/>
                    </a:cubicBezTo>
                    <a:cubicBezTo>
                      <a:pt x="1010" y="5203"/>
                      <a:pt x="1035" y="5492"/>
                      <a:pt x="1139" y="5766"/>
                    </a:cubicBezTo>
                    <a:cubicBezTo>
                      <a:pt x="1363" y="6370"/>
                      <a:pt x="1900" y="6725"/>
                      <a:pt x="2331" y="6568"/>
                    </a:cubicBezTo>
                    <a:cubicBezTo>
                      <a:pt x="2529" y="6489"/>
                      <a:pt x="2662" y="6332"/>
                      <a:pt x="2740" y="6121"/>
                    </a:cubicBezTo>
                    <a:cubicBezTo>
                      <a:pt x="3001" y="6659"/>
                      <a:pt x="3511" y="6974"/>
                      <a:pt x="3957" y="6816"/>
                    </a:cubicBezTo>
                    <a:cubicBezTo>
                      <a:pt x="4429" y="6647"/>
                      <a:pt x="4640" y="6002"/>
                      <a:pt x="4429" y="5360"/>
                    </a:cubicBezTo>
                    <a:cubicBezTo>
                      <a:pt x="4653" y="5360"/>
                      <a:pt x="4901" y="5269"/>
                      <a:pt x="5124" y="5087"/>
                    </a:cubicBezTo>
                    <a:cubicBezTo>
                      <a:pt x="5083" y="5190"/>
                      <a:pt x="5046" y="5310"/>
                      <a:pt x="5020" y="5426"/>
                    </a:cubicBezTo>
                    <a:cubicBezTo>
                      <a:pt x="4863" y="6187"/>
                      <a:pt x="5149" y="6895"/>
                      <a:pt x="5675" y="6999"/>
                    </a:cubicBezTo>
                    <a:cubicBezTo>
                      <a:pt x="5728" y="7011"/>
                      <a:pt x="5778" y="7011"/>
                      <a:pt x="5832" y="7011"/>
                    </a:cubicBezTo>
                    <a:cubicBezTo>
                      <a:pt x="5609" y="7288"/>
                      <a:pt x="5555" y="7760"/>
                      <a:pt x="5728" y="8219"/>
                    </a:cubicBezTo>
                    <a:cubicBezTo>
                      <a:pt x="5948" y="8820"/>
                      <a:pt x="6486" y="9175"/>
                      <a:pt x="6920" y="9005"/>
                    </a:cubicBezTo>
                    <a:close/>
                    <a:moveTo>
                      <a:pt x="2633" y="4995"/>
                    </a:moveTo>
                    <a:cubicBezTo>
                      <a:pt x="2372" y="4495"/>
                      <a:pt x="1900" y="4234"/>
                      <a:pt x="1507" y="4379"/>
                    </a:cubicBezTo>
                    <a:cubicBezTo>
                      <a:pt x="1573" y="4193"/>
                      <a:pt x="1624" y="3973"/>
                      <a:pt x="1677" y="3737"/>
                    </a:cubicBezTo>
                    <a:cubicBezTo>
                      <a:pt x="1756" y="3328"/>
                      <a:pt x="1822" y="2951"/>
                      <a:pt x="1768" y="2674"/>
                    </a:cubicBezTo>
                    <a:cubicBezTo>
                      <a:pt x="1900" y="3133"/>
                      <a:pt x="2228" y="3473"/>
                      <a:pt x="2608" y="3460"/>
                    </a:cubicBezTo>
                    <a:cubicBezTo>
                      <a:pt x="2753" y="3448"/>
                      <a:pt x="2897" y="3394"/>
                      <a:pt x="3014" y="3291"/>
                    </a:cubicBezTo>
                    <a:cubicBezTo>
                      <a:pt x="3212" y="3564"/>
                      <a:pt x="3618" y="3750"/>
                      <a:pt x="4090" y="3737"/>
                    </a:cubicBezTo>
                    <a:cubicBezTo>
                      <a:pt x="4077" y="3762"/>
                      <a:pt x="4049" y="3788"/>
                      <a:pt x="4036" y="3800"/>
                    </a:cubicBezTo>
                    <a:cubicBezTo>
                      <a:pt x="3879" y="4036"/>
                      <a:pt x="3800" y="4288"/>
                      <a:pt x="3775" y="4508"/>
                    </a:cubicBezTo>
                    <a:cubicBezTo>
                      <a:pt x="3564" y="4391"/>
                      <a:pt x="3341" y="4366"/>
                      <a:pt x="3118" y="4429"/>
                    </a:cubicBezTo>
                    <a:cubicBezTo>
                      <a:pt x="2882" y="4524"/>
                      <a:pt x="2712" y="4731"/>
                      <a:pt x="2633" y="499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3120004" y="1394137"/>
                <a:ext cx="138300" cy="165906"/>
              </a:xfrm>
              <a:custGeom>
                <a:avLst/>
                <a:gdLst/>
                <a:ahLst/>
                <a:cxnLst/>
                <a:rect l="l" t="t" r="r" b="b"/>
                <a:pathLst>
                  <a:path w="2074" h="2488" extrusionOk="0">
                    <a:moveTo>
                      <a:pt x="1680" y="2252"/>
                    </a:moveTo>
                    <a:cubicBezTo>
                      <a:pt x="2058" y="2016"/>
                      <a:pt x="2073" y="1362"/>
                      <a:pt x="1718" y="811"/>
                    </a:cubicBezTo>
                    <a:cubicBezTo>
                      <a:pt x="1366" y="248"/>
                      <a:pt x="774" y="0"/>
                      <a:pt x="394" y="236"/>
                    </a:cubicBezTo>
                    <a:cubicBezTo>
                      <a:pt x="29" y="472"/>
                      <a:pt x="1" y="1113"/>
                      <a:pt x="356" y="1676"/>
                    </a:cubicBezTo>
                    <a:cubicBezTo>
                      <a:pt x="708" y="2227"/>
                      <a:pt x="1300" y="2488"/>
                      <a:pt x="1680" y="2252"/>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3912802" y="1778567"/>
                <a:ext cx="133632" cy="174775"/>
              </a:xfrm>
              <a:custGeom>
                <a:avLst/>
                <a:gdLst/>
                <a:ahLst/>
                <a:cxnLst/>
                <a:rect l="l" t="t" r="r" b="b"/>
                <a:pathLst>
                  <a:path w="2004" h="2621" extrusionOk="0">
                    <a:moveTo>
                      <a:pt x="79" y="1205"/>
                    </a:moveTo>
                    <a:cubicBezTo>
                      <a:pt x="0" y="1900"/>
                      <a:pt x="353" y="2504"/>
                      <a:pt x="853" y="2570"/>
                    </a:cubicBezTo>
                    <a:cubicBezTo>
                      <a:pt x="1362" y="2620"/>
                      <a:pt x="1847" y="2111"/>
                      <a:pt x="1925" y="1428"/>
                    </a:cubicBezTo>
                    <a:cubicBezTo>
                      <a:pt x="2004" y="733"/>
                      <a:pt x="1664" y="117"/>
                      <a:pt x="1151" y="66"/>
                    </a:cubicBezTo>
                    <a:cubicBezTo>
                      <a:pt x="642" y="0"/>
                      <a:pt x="170" y="510"/>
                      <a:pt x="79" y="120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3288646" y="1628996"/>
                <a:ext cx="139100" cy="176642"/>
              </a:xfrm>
              <a:custGeom>
                <a:avLst/>
                <a:gdLst/>
                <a:ahLst/>
                <a:cxnLst/>
                <a:rect l="l" t="t" r="r" b="b"/>
                <a:pathLst>
                  <a:path w="2086" h="2649" extrusionOk="0">
                    <a:moveTo>
                      <a:pt x="1626" y="2438"/>
                    </a:moveTo>
                    <a:cubicBezTo>
                      <a:pt x="2020" y="2231"/>
                      <a:pt x="2086" y="1561"/>
                      <a:pt x="1759" y="944"/>
                    </a:cubicBezTo>
                    <a:cubicBezTo>
                      <a:pt x="1431" y="331"/>
                      <a:pt x="840" y="1"/>
                      <a:pt x="447" y="211"/>
                    </a:cubicBezTo>
                    <a:cubicBezTo>
                      <a:pt x="54" y="422"/>
                      <a:pt x="0" y="1089"/>
                      <a:pt x="331" y="1705"/>
                    </a:cubicBezTo>
                    <a:cubicBezTo>
                      <a:pt x="658" y="2322"/>
                      <a:pt x="1233" y="2649"/>
                      <a:pt x="1626" y="243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3111402" y="1595854"/>
                <a:ext cx="141634" cy="107692"/>
              </a:xfrm>
              <a:custGeom>
                <a:avLst/>
                <a:gdLst/>
                <a:ahLst/>
                <a:cxnLst/>
                <a:rect l="l" t="t" r="r" b="b"/>
                <a:pathLst>
                  <a:path w="2124" h="1615" extrusionOk="0">
                    <a:moveTo>
                      <a:pt x="969" y="1561"/>
                    </a:moveTo>
                    <a:cubicBezTo>
                      <a:pt x="1532" y="1614"/>
                      <a:pt x="2029" y="1337"/>
                      <a:pt x="2070" y="919"/>
                    </a:cubicBezTo>
                    <a:cubicBezTo>
                      <a:pt x="2124" y="513"/>
                      <a:pt x="1702" y="133"/>
                      <a:pt x="1139" y="67"/>
                    </a:cubicBezTo>
                    <a:cubicBezTo>
                      <a:pt x="576" y="1"/>
                      <a:pt x="92" y="290"/>
                      <a:pt x="38" y="696"/>
                    </a:cubicBezTo>
                    <a:cubicBezTo>
                      <a:pt x="1" y="1114"/>
                      <a:pt x="419" y="1495"/>
                      <a:pt x="969" y="15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3256372" y="1413208"/>
                <a:ext cx="170574" cy="192379"/>
              </a:xfrm>
              <a:custGeom>
                <a:avLst/>
                <a:gdLst/>
                <a:ahLst/>
                <a:cxnLst/>
                <a:rect l="l" t="t" r="r" b="b"/>
                <a:pathLst>
                  <a:path w="2558" h="2885" extrusionOk="0">
                    <a:moveTo>
                      <a:pt x="2136" y="327"/>
                    </a:moveTo>
                    <a:cubicBezTo>
                      <a:pt x="1717" y="0"/>
                      <a:pt x="1299" y="434"/>
                      <a:pt x="827" y="1051"/>
                    </a:cubicBezTo>
                    <a:cubicBezTo>
                      <a:pt x="343" y="1664"/>
                      <a:pt x="0" y="2230"/>
                      <a:pt x="421" y="2557"/>
                    </a:cubicBezTo>
                    <a:cubicBezTo>
                      <a:pt x="840" y="2884"/>
                      <a:pt x="1560" y="2648"/>
                      <a:pt x="2032" y="2032"/>
                    </a:cubicBezTo>
                    <a:cubicBezTo>
                      <a:pt x="2516" y="1416"/>
                      <a:pt x="2557" y="642"/>
                      <a:pt x="2136" y="32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3635840" y="1588802"/>
                <a:ext cx="140633" cy="143767"/>
              </a:xfrm>
              <a:custGeom>
                <a:avLst/>
                <a:gdLst/>
                <a:ahLst/>
                <a:cxnLst/>
                <a:rect l="l" t="t" r="r" b="b"/>
                <a:pathLst>
                  <a:path w="2109" h="2156" extrusionOk="0">
                    <a:moveTo>
                      <a:pt x="1337" y="0"/>
                    </a:moveTo>
                    <a:cubicBezTo>
                      <a:pt x="1004" y="0"/>
                      <a:pt x="626" y="223"/>
                      <a:pt x="366" y="604"/>
                    </a:cubicBezTo>
                    <a:cubicBezTo>
                      <a:pt x="1" y="1129"/>
                      <a:pt x="13" y="1783"/>
                      <a:pt x="394" y="2044"/>
                    </a:cubicBezTo>
                    <a:cubicBezTo>
                      <a:pt x="502" y="2120"/>
                      <a:pt x="629" y="2155"/>
                      <a:pt x="764" y="2155"/>
                    </a:cubicBezTo>
                    <a:cubicBezTo>
                      <a:pt x="1102" y="2155"/>
                      <a:pt x="1489" y="1932"/>
                      <a:pt x="1743" y="1547"/>
                    </a:cubicBezTo>
                    <a:cubicBezTo>
                      <a:pt x="2108" y="1022"/>
                      <a:pt x="2096" y="380"/>
                      <a:pt x="1715" y="119"/>
                    </a:cubicBezTo>
                    <a:cubicBezTo>
                      <a:pt x="1604" y="38"/>
                      <a:pt x="1475" y="0"/>
                      <a:pt x="133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3503740" y="1449900"/>
                <a:ext cx="115427" cy="155570"/>
              </a:xfrm>
              <a:custGeom>
                <a:avLst/>
                <a:gdLst/>
                <a:ahLst/>
                <a:cxnLst/>
                <a:rect l="l" t="t" r="r" b="b"/>
                <a:pathLst>
                  <a:path w="1731" h="2333" extrusionOk="0">
                    <a:moveTo>
                      <a:pt x="845" y="1"/>
                    </a:moveTo>
                    <a:cubicBezTo>
                      <a:pt x="839" y="1"/>
                      <a:pt x="833" y="1"/>
                      <a:pt x="827" y="1"/>
                    </a:cubicBezTo>
                    <a:cubicBezTo>
                      <a:pt x="368" y="13"/>
                      <a:pt x="0" y="551"/>
                      <a:pt x="29" y="1193"/>
                    </a:cubicBezTo>
                    <a:cubicBezTo>
                      <a:pt x="53" y="1830"/>
                      <a:pt x="426" y="2333"/>
                      <a:pt x="870" y="2333"/>
                    </a:cubicBezTo>
                    <a:cubicBezTo>
                      <a:pt x="882" y="2333"/>
                      <a:pt x="894" y="2332"/>
                      <a:pt x="906" y="2331"/>
                    </a:cubicBezTo>
                    <a:cubicBezTo>
                      <a:pt x="1378" y="2319"/>
                      <a:pt x="1730" y="1781"/>
                      <a:pt x="1705" y="1139"/>
                    </a:cubicBezTo>
                    <a:cubicBezTo>
                      <a:pt x="1680" y="493"/>
                      <a:pt x="1296" y="1"/>
                      <a:pt x="845"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3451260" y="1664087"/>
                <a:ext cx="135566" cy="151303"/>
              </a:xfrm>
              <a:custGeom>
                <a:avLst/>
                <a:gdLst/>
                <a:ahLst/>
                <a:cxnLst/>
                <a:rect l="l" t="t" r="r" b="b"/>
                <a:pathLst>
                  <a:path w="2033" h="2269" extrusionOk="0">
                    <a:moveTo>
                      <a:pt x="819" y="1"/>
                    </a:moveTo>
                    <a:cubicBezTo>
                      <a:pt x="746" y="1"/>
                      <a:pt x="674" y="13"/>
                      <a:pt x="605" y="38"/>
                    </a:cubicBezTo>
                    <a:cubicBezTo>
                      <a:pt x="174" y="208"/>
                      <a:pt x="1" y="824"/>
                      <a:pt x="237" y="1428"/>
                    </a:cubicBezTo>
                    <a:cubicBezTo>
                      <a:pt x="423" y="1929"/>
                      <a:pt x="828" y="2268"/>
                      <a:pt x="1210" y="2268"/>
                    </a:cubicBezTo>
                    <a:cubicBezTo>
                      <a:pt x="1285" y="2268"/>
                      <a:pt x="1360" y="2255"/>
                      <a:pt x="1432" y="2227"/>
                    </a:cubicBezTo>
                    <a:cubicBezTo>
                      <a:pt x="1863" y="2057"/>
                      <a:pt x="2033" y="1441"/>
                      <a:pt x="1797" y="837"/>
                    </a:cubicBezTo>
                    <a:cubicBezTo>
                      <a:pt x="1609" y="332"/>
                      <a:pt x="1202" y="1"/>
                      <a:pt x="81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3851695" y="1522251"/>
                <a:ext cx="135566" cy="151303"/>
              </a:xfrm>
              <a:custGeom>
                <a:avLst/>
                <a:gdLst/>
                <a:ahLst/>
                <a:cxnLst/>
                <a:rect l="l" t="t" r="r" b="b"/>
                <a:pathLst>
                  <a:path w="2033" h="2269" extrusionOk="0">
                    <a:moveTo>
                      <a:pt x="823" y="0"/>
                    </a:moveTo>
                    <a:cubicBezTo>
                      <a:pt x="748" y="0"/>
                      <a:pt x="673" y="14"/>
                      <a:pt x="601" y="42"/>
                    </a:cubicBezTo>
                    <a:cubicBezTo>
                      <a:pt x="157" y="199"/>
                      <a:pt x="0" y="828"/>
                      <a:pt x="224" y="1432"/>
                    </a:cubicBezTo>
                    <a:cubicBezTo>
                      <a:pt x="422" y="1937"/>
                      <a:pt x="831" y="2268"/>
                      <a:pt x="1214" y="2268"/>
                    </a:cubicBezTo>
                    <a:cubicBezTo>
                      <a:pt x="1287" y="2268"/>
                      <a:pt x="1359" y="2256"/>
                      <a:pt x="1428" y="2231"/>
                    </a:cubicBezTo>
                    <a:cubicBezTo>
                      <a:pt x="1859" y="2061"/>
                      <a:pt x="2032" y="1445"/>
                      <a:pt x="1796" y="841"/>
                    </a:cubicBezTo>
                    <a:cubicBezTo>
                      <a:pt x="1610" y="339"/>
                      <a:pt x="1205" y="0"/>
                      <a:pt x="82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3715327" y="1439164"/>
                <a:ext cx="134499" cy="151303"/>
              </a:xfrm>
              <a:custGeom>
                <a:avLst/>
                <a:gdLst/>
                <a:ahLst/>
                <a:cxnLst/>
                <a:rect l="l" t="t" r="r" b="b"/>
                <a:pathLst>
                  <a:path w="2017" h="2269" extrusionOk="0">
                    <a:moveTo>
                      <a:pt x="811" y="1"/>
                    </a:moveTo>
                    <a:cubicBezTo>
                      <a:pt x="736" y="1"/>
                      <a:pt x="661" y="14"/>
                      <a:pt x="589" y="42"/>
                    </a:cubicBezTo>
                    <a:cubicBezTo>
                      <a:pt x="158" y="212"/>
                      <a:pt x="1" y="829"/>
                      <a:pt x="224" y="1432"/>
                    </a:cubicBezTo>
                    <a:cubicBezTo>
                      <a:pt x="422" y="1939"/>
                      <a:pt x="830" y="2269"/>
                      <a:pt x="1213" y="2269"/>
                    </a:cubicBezTo>
                    <a:cubicBezTo>
                      <a:pt x="1287" y="2269"/>
                      <a:pt x="1359" y="2257"/>
                      <a:pt x="1429" y="2231"/>
                    </a:cubicBezTo>
                    <a:cubicBezTo>
                      <a:pt x="1860" y="2061"/>
                      <a:pt x="2017" y="1445"/>
                      <a:pt x="1797" y="841"/>
                    </a:cubicBezTo>
                    <a:cubicBezTo>
                      <a:pt x="1600" y="340"/>
                      <a:pt x="1193" y="1"/>
                      <a:pt x="81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3757271" y="1827128"/>
                <a:ext cx="135566" cy="151369"/>
              </a:xfrm>
              <a:custGeom>
                <a:avLst/>
                <a:gdLst/>
                <a:ahLst/>
                <a:cxnLst/>
                <a:rect l="l" t="t" r="r" b="b"/>
                <a:pathLst>
                  <a:path w="2033" h="2270" extrusionOk="0">
                    <a:moveTo>
                      <a:pt x="828" y="1"/>
                    </a:moveTo>
                    <a:cubicBezTo>
                      <a:pt x="751" y="1"/>
                      <a:pt x="675" y="14"/>
                      <a:pt x="602" y="43"/>
                    </a:cubicBezTo>
                    <a:cubicBezTo>
                      <a:pt x="171" y="200"/>
                      <a:pt x="1" y="829"/>
                      <a:pt x="237" y="1433"/>
                    </a:cubicBezTo>
                    <a:cubicBezTo>
                      <a:pt x="424" y="1940"/>
                      <a:pt x="831" y="2269"/>
                      <a:pt x="1213" y="2269"/>
                    </a:cubicBezTo>
                    <a:cubicBezTo>
                      <a:pt x="1287" y="2269"/>
                      <a:pt x="1359" y="2257"/>
                      <a:pt x="1429" y="2232"/>
                    </a:cubicBezTo>
                    <a:cubicBezTo>
                      <a:pt x="1860" y="2062"/>
                      <a:pt x="2033" y="1446"/>
                      <a:pt x="1797" y="842"/>
                    </a:cubicBezTo>
                    <a:cubicBezTo>
                      <a:pt x="1611" y="332"/>
                      <a:pt x="1208" y="1"/>
                      <a:pt x="82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3079033" y="1423960"/>
                <a:ext cx="138233" cy="146435"/>
              </a:xfrm>
              <a:custGeom>
                <a:avLst/>
                <a:gdLst/>
                <a:ahLst/>
                <a:cxnLst/>
                <a:rect l="l" t="t" r="r" b="b"/>
                <a:pathLst>
                  <a:path w="2073" h="2196" extrusionOk="0">
                    <a:moveTo>
                      <a:pt x="712" y="1"/>
                    </a:moveTo>
                    <a:cubicBezTo>
                      <a:pt x="597" y="1"/>
                      <a:pt x="489" y="29"/>
                      <a:pt x="393" y="88"/>
                    </a:cubicBezTo>
                    <a:cubicBezTo>
                      <a:pt x="16" y="336"/>
                      <a:pt x="0" y="978"/>
                      <a:pt x="356" y="1528"/>
                    </a:cubicBezTo>
                    <a:cubicBezTo>
                      <a:pt x="619" y="1949"/>
                      <a:pt x="1015" y="2195"/>
                      <a:pt x="1357" y="2195"/>
                    </a:cubicBezTo>
                    <a:cubicBezTo>
                      <a:pt x="1473" y="2195"/>
                      <a:pt x="1583" y="2167"/>
                      <a:pt x="1680" y="2107"/>
                    </a:cubicBezTo>
                    <a:cubicBezTo>
                      <a:pt x="2045" y="1871"/>
                      <a:pt x="2073" y="1226"/>
                      <a:pt x="1718" y="663"/>
                    </a:cubicBezTo>
                    <a:cubicBezTo>
                      <a:pt x="1453" y="251"/>
                      <a:pt x="1055" y="1"/>
                      <a:pt x="71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3109641" y="1441098"/>
                <a:ext cx="73484" cy="108492"/>
              </a:xfrm>
              <a:custGeom>
                <a:avLst/>
                <a:gdLst/>
                <a:ahLst/>
                <a:cxnLst/>
                <a:rect l="l" t="t" r="r" b="b"/>
                <a:pathLst>
                  <a:path w="1102" h="1627" extrusionOk="0">
                    <a:moveTo>
                      <a:pt x="41" y="1"/>
                    </a:moveTo>
                    <a:cubicBezTo>
                      <a:pt x="54" y="1"/>
                      <a:pt x="54" y="54"/>
                      <a:pt x="66" y="120"/>
                    </a:cubicBezTo>
                    <a:cubicBezTo>
                      <a:pt x="79" y="199"/>
                      <a:pt x="107" y="303"/>
                      <a:pt x="158" y="406"/>
                    </a:cubicBezTo>
                    <a:cubicBezTo>
                      <a:pt x="211" y="513"/>
                      <a:pt x="290" y="605"/>
                      <a:pt x="394" y="683"/>
                    </a:cubicBezTo>
                    <a:cubicBezTo>
                      <a:pt x="485" y="762"/>
                      <a:pt x="604" y="800"/>
                      <a:pt x="708" y="866"/>
                    </a:cubicBezTo>
                    <a:cubicBezTo>
                      <a:pt x="815" y="919"/>
                      <a:pt x="919" y="998"/>
                      <a:pt x="997" y="1102"/>
                    </a:cubicBezTo>
                    <a:cubicBezTo>
                      <a:pt x="1035" y="1155"/>
                      <a:pt x="1064" y="1205"/>
                      <a:pt x="1076" y="1259"/>
                    </a:cubicBezTo>
                    <a:cubicBezTo>
                      <a:pt x="1089" y="1325"/>
                      <a:pt x="1101" y="1378"/>
                      <a:pt x="1089" y="1416"/>
                    </a:cubicBezTo>
                    <a:cubicBezTo>
                      <a:pt x="1076" y="1507"/>
                      <a:pt x="1023" y="1573"/>
                      <a:pt x="985" y="1598"/>
                    </a:cubicBezTo>
                    <a:cubicBezTo>
                      <a:pt x="944" y="1627"/>
                      <a:pt x="919" y="1614"/>
                      <a:pt x="906" y="1598"/>
                    </a:cubicBezTo>
                    <a:cubicBezTo>
                      <a:pt x="894" y="1573"/>
                      <a:pt x="957" y="1520"/>
                      <a:pt x="944" y="1403"/>
                    </a:cubicBezTo>
                    <a:cubicBezTo>
                      <a:pt x="944" y="1337"/>
                      <a:pt x="919" y="1284"/>
                      <a:pt x="865" y="1221"/>
                    </a:cubicBezTo>
                    <a:cubicBezTo>
                      <a:pt x="815" y="1155"/>
                      <a:pt x="736" y="1089"/>
                      <a:pt x="629" y="1035"/>
                    </a:cubicBezTo>
                    <a:cubicBezTo>
                      <a:pt x="538" y="985"/>
                      <a:pt x="406" y="919"/>
                      <a:pt x="290" y="812"/>
                    </a:cubicBezTo>
                    <a:cubicBezTo>
                      <a:pt x="170" y="708"/>
                      <a:pt x="92" y="576"/>
                      <a:pt x="54" y="447"/>
                    </a:cubicBezTo>
                    <a:cubicBezTo>
                      <a:pt x="0" y="315"/>
                      <a:pt x="0" y="199"/>
                      <a:pt x="0" y="120"/>
                    </a:cubicBezTo>
                    <a:cubicBezTo>
                      <a:pt x="13" y="42"/>
                      <a:pt x="29" y="1"/>
                      <a:pt x="4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3894439" y="1802656"/>
                <a:ext cx="133698" cy="167640"/>
              </a:xfrm>
              <a:custGeom>
                <a:avLst/>
                <a:gdLst/>
                <a:ahLst/>
                <a:cxnLst/>
                <a:rect l="l" t="t" r="r" b="b"/>
                <a:pathLst>
                  <a:path w="2005" h="2514" extrusionOk="0">
                    <a:moveTo>
                      <a:pt x="1082" y="0"/>
                    </a:moveTo>
                    <a:cubicBezTo>
                      <a:pt x="597" y="0"/>
                      <a:pt x="154" y="496"/>
                      <a:pt x="79" y="1146"/>
                    </a:cubicBezTo>
                    <a:cubicBezTo>
                      <a:pt x="1" y="1838"/>
                      <a:pt x="341" y="2454"/>
                      <a:pt x="853" y="2508"/>
                    </a:cubicBezTo>
                    <a:cubicBezTo>
                      <a:pt x="883" y="2512"/>
                      <a:pt x="912" y="2513"/>
                      <a:pt x="942" y="2513"/>
                    </a:cubicBezTo>
                    <a:cubicBezTo>
                      <a:pt x="1418" y="2513"/>
                      <a:pt x="1852" y="2021"/>
                      <a:pt x="1926" y="1366"/>
                    </a:cubicBezTo>
                    <a:cubicBezTo>
                      <a:pt x="2004" y="674"/>
                      <a:pt x="1665" y="70"/>
                      <a:pt x="1155" y="4"/>
                    </a:cubicBezTo>
                    <a:cubicBezTo>
                      <a:pt x="1131" y="2"/>
                      <a:pt x="1106" y="0"/>
                      <a:pt x="1082"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3943318" y="1816126"/>
                <a:ext cx="31541" cy="130098"/>
              </a:xfrm>
              <a:custGeom>
                <a:avLst/>
                <a:gdLst/>
                <a:ahLst/>
                <a:cxnLst/>
                <a:rect l="l" t="t" r="r" b="b"/>
                <a:pathLst>
                  <a:path w="473" h="1951" extrusionOk="0">
                    <a:moveTo>
                      <a:pt x="394" y="0"/>
                    </a:moveTo>
                    <a:cubicBezTo>
                      <a:pt x="394" y="13"/>
                      <a:pt x="369" y="51"/>
                      <a:pt x="328" y="129"/>
                    </a:cubicBezTo>
                    <a:cubicBezTo>
                      <a:pt x="290" y="195"/>
                      <a:pt x="237" y="299"/>
                      <a:pt x="211" y="419"/>
                    </a:cubicBezTo>
                    <a:cubicBezTo>
                      <a:pt x="186" y="535"/>
                      <a:pt x="186" y="680"/>
                      <a:pt x="211" y="799"/>
                    </a:cubicBezTo>
                    <a:cubicBezTo>
                      <a:pt x="249" y="916"/>
                      <a:pt x="328" y="1048"/>
                      <a:pt x="381" y="1164"/>
                    </a:cubicBezTo>
                    <a:cubicBezTo>
                      <a:pt x="435" y="1284"/>
                      <a:pt x="472" y="1416"/>
                      <a:pt x="460" y="1545"/>
                    </a:cubicBezTo>
                    <a:cubicBezTo>
                      <a:pt x="460" y="1623"/>
                      <a:pt x="447" y="1677"/>
                      <a:pt x="422" y="1743"/>
                    </a:cubicBezTo>
                    <a:cubicBezTo>
                      <a:pt x="394" y="1793"/>
                      <a:pt x="356" y="1834"/>
                      <a:pt x="315" y="1872"/>
                    </a:cubicBezTo>
                    <a:cubicBezTo>
                      <a:pt x="237" y="1938"/>
                      <a:pt x="158" y="1950"/>
                      <a:pt x="92" y="1950"/>
                    </a:cubicBezTo>
                    <a:cubicBezTo>
                      <a:pt x="42" y="1938"/>
                      <a:pt x="13" y="1913"/>
                      <a:pt x="29" y="1900"/>
                    </a:cubicBezTo>
                    <a:cubicBezTo>
                      <a:pt x="29" y="1872"/>
                      <a:pt x="120" y="1872"/>
                      <a:pt x="199" y="1768"/>
                    </a:cubicBezTo>
                    <a:cubicBezTo>
                      <a:pt x="237" y="1714"/>
                      <a:pt x="265" y="1652"/>
                      <a:pt x="265" y="1557"/>
                    </a:cubicBezTo>
                    <a:cubicBezTo>
                      <a:pt x="265" y="1466"/>
                      <a:pt x="237" y="1362"/>
                      <a:pt x="186" y="1258"/>
                    </a:cubicBezTo>
                    <a:cubicBezTo>
                      <a:pt x="133" y="1139"/>
                      <a:pt x="67" y="1007"/>
                      <a:pt x="29" y="837"/>
                    </a:cubicBezTo>
                    <a:cubicBezTo>
                      <a:pt x="1" y="680"/>
                      <a:pt x="29" y="510"/>
                      <a:pt x="79" y="378"/>
                    </a:cubicBezTo>
                    <a:cubicBezTo>
                      <a:pt x="133" y="249"/>
                      <a:pt x="211" y="142"/>
                      <a:pt x="277" y="79"/>
                    </a:cubicBezTo>
                    <a:cubicBezTo>
                      <a:pt x="344" y="25"/>
                      <a:pt x="381" y="0"/>
                      <a:pt x="394"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3246809" y="1658819"/>
                <a:ext cx="139100" cy="157104"/>
              </a:xfrm>
              <a:custGeom>
                <a:avLst/>
                <a:gdLst/>
                <a:ahLst/>
                <a:cxnLst/>
                <a:rect l="l" t="t" r="r" b="b"/>
                <a:pathLst>
                  <a:path w="2086" h="2356" extrusionOk="0">
                    <a:moveTo>
                      <a:pt x="721" y="1"/>
                    </a:moveTo>
                    <a:cubicBezTo>
                      <a:pt x="628" y="1"/>
                      <a:pt x="540" y="21"/>
                      <a:pt x="460" y="63"/>
                    </a:cubicBezTo>
                    <a:cubicBezTo>
                      <a:pt x="66" y="274"/>
                      <a:pt x="0" y="944"/>
                      <a:pt x="331" y="1557"/>
                    </a:cubicBezTo>
                    <a:cubicBezTo>
                      <a:pt x="591" y="2048"/>
                      <a:pt x="1017" y="2356"/>
                      <a:pt x="1378" y="2356"/>
                    </a:cubicBezTo>
                    <a:cubicBezTo>
                      <a:pt x="1471" y="2356"/>
                      <a:pt x="1559" y="2336"/>
                      <a:pt x="1639" y="2293"/>
                    </a:cubicBezTo>
                    <a:cubicBezTo>
                      <a:pt x="2032" y="2083"/>
                      <a:pt x="2086" y="1416"/>
                      <a:pt x="1771" y="799"/>
                    </a:cubicBezTo>
                    <a:cubicBezTo>
                      <a:pt x="1511" y="308"/>
                      <a:pt x="1083" y="1"/>
                      <a:pt x="72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3268814" y="1674557"/>
                <a:ext cx="82086" cy="125897"/>
              </a:xfrm>
              <a:custGeom>
                <a:avLst/>
                <a:gdLst/>
                <a:ahLst/>
                <a:cxnLst/>
                <a:rect l="l" t="t" r="r" b="b"/>
                <a:pathLst>
                  <a:path w="1231" h="1888" extrusionOk="0">
                    <a:moveTo>
                      <a:pt x="1230" y="1872"/>
                    </a:moveTo>
                    <a:cubicBezTo>
                      <a:pt x="1230" y="1887"/>
                      <a:pt x="1164" y="1887"/>
                      <a:pt x="1073" y="1859"/>
                    </a:cubicBezTo>
                    <a:cubicBezTo>
                      <a:pt x="982" y="1834"/>
                      <a:pt x="850" y="1780"/>
                      <a:pt x="733" y="1664"/>
                    </a:cubicBezTo>
                    <a:cubicBezTo>
                      <a:pt x="680" y="1598"/>
                      <a:pt x="630" y="1532"/>
                      <a:pt x="589" y="1453"/>
                    </a:cubicBezTo>
                    <a:cubicBezTo>
                      <a:pt x="564" y="1416"/>
                      <a:pt x="551" y="1362"/>
                      <a:pt x="535" y="1309"/>
                    </a:cubicBezTo>
                    <a:cubicBezTo>
                      <a:pt x="535" y="1243"/>
                      <a:pt x="551" y="1192"/>
                      <a:pt x="564" y="1151"/>
                    </a:cubicBezTo>
                    <a:cubicBezTo>
                      <a:pt x="576" y="1114"/>
                      <a:pt x="589" y="1073"/>
                      <a:pt x="589" y="1035"/>
                    </a:cubicBezTo>
                    <a:cubicBezTo>
                      <a:pt x="601" y="1007"/>
                      <a:pt x="601" y="969"/>
                      <a:pt x="601" y="928"/>
                    </a:cubicBezTo>
                    <a:cubicBezTo>
                      <a:pt x="601" y="865"/>
                      <a:pt x="601" y="799"/>
                      <a:pt x="589" y="733"/>
                    </a:cubicBezTo>
                    <a:cubicBezTo>
                      <a:pt x="551" y="485"/>
                      <a:pt x="394" y="299"/>
                      <a:pt x="249" y="195"/>
                    </a:cubicBezTo>
                    <a:cubicBezTo>
                      <a:pt x="117" y="92"/>
                      <a:pt x="1" y="51"/>
                      <a:pt x="13" y="25"/>
                    </a:cubicBezTo>
                    <a:cubicBezTo>
                      <a:pt x="13" y="0"/>
                      <a:pt x="38" y="0"/>
                      <a:pt x="104" y="0"/>
                    </a:cubicBezTo>
                    <a:cubicBezTo>
                      <a:pt x="158" y="0"/>
                      <a:pt x="237" y="13"/>
                      <a:pt x="328" y="63"/>
                    </a:cubicBezTo>
                    <a:cubicBezTo>
                      <a:pt x="419" y="104"/>
                      <a:pt x="523" y="170"/>
                      <a:pt x="614" y="287"/>
                    </a:cubicBezTo>
                    <a:cubicBezTo>
                      <a:pt x="693" y="393"/>
                      <a:pt x="771" y="535"/>
                      <a:pt x="800" y="692"/>
                    </a:cubicBezTo>
                    <a:cubicBezTo>
                      <a:pt x="812" y="771"/>
                      <a:pt x="825" y="865"/>
                      <a:pt x="812" y="944"/>
                    </a:cubicBezTo>
                    <a:cubicBezTo>
                      <a:pt x="812" y="994"/>
                      <a:pt x="800" y="1035"/>
                      <a:pt x="787" y="1085"/>
                    </a:cubicBezTo>
                    <a:cubicBezTo>
                      <a:pt x="771" y="1126"/>
                      <a:pt x="759" y="1180"/>
                      <a:pt x="746" y="1205"/>
                    </a:cubicBezTo>
                    <a:cubicBezTo>
                      <a:pt x="733" y="1243"/>
                      <a:pt x="721" y="1271"/>
                      <a:pt x="721" y="1296"/>
                    </a:cubicBezTo>
                    <a:cubicBezTo>
                      <a:pt x="721" y="1321"/>
                      <a:pt x="721" y="1350"/>
                      <a:pt x="733" y="1387"/>
                    </a:cubicBezTo>
                    <a:cubicBezTo>
                      <a:pt x="759" y="1453"/>
                      <a:pt x="800" y="1519"/>
                      <a:pt x="837" y="1573"/>
                    </a:cubicBezTo>
                    <a:cubicBezTo>
                      <a:pt x="916" y="1677"/>
                      <a:pt x="1023" y="1755"/>
                      <a:pt x="1101" y="1793"/>
                    </a:cubicBezTo>
                    <a:cubicBezTo>
                      <a:pt x="1180" y="1847"/>
                      <a:pt x="1230" y="1859"/>
                      <a:pt x="1230" y="1872"/>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3070431" y="1619809"/>
                <a:ext cx="140767" cy="100757"/>
              </a:xfrm>
              <a:custGeom>
                <a:avLst/>
                <a:gdLst/>
                <a:ahLst/>
                <a:cxnLst/>
                <a:rect l="l" t="t" r="r" b="b"/>
                <a:pathLst>
                  <a:path w="2111" h="1511" extrusionOk="0">
                    <a:moveTo>
                      <a:pt x="1006" y="1"/>
                    </a:moveTo>
                    <a:cubicBezTo>
                      <a:pt x="502" y="1"/>
                      <a:pt x="87" y="263"/>
                      <a:pt x="38" y="648"/>
                    </a:cubicBezTo>
                    <a:cubicBezTo>
                      <a:pt x="0" y="1057"/>
                      <a:pt x="419" y="1435"/>
                      <a:pt x="969" y="1501"/>
                    </a:cubicBezTo>
                    <a:cubicBezTo>
                      <a:pt x="1023" y="1507"/>
                      <a:pt x="1076" y="1510"/>
                      <a:pt x="1129" y="1510"/>
                    </a:cubicBezTo>
                    <a:cubicBezTo>
                      <a:pt x="1621" y="1510"/>
                      <a:pt x="2021" y="1238"/>
                      <a:pt x="2070" y="872"/>
                    </a:cubicBezTo>
                    <a:cubicBezTo>
                      <a:pt x="2111" y="453"/>
                      <a:pt x="1702" y="73"/>
                      <a:pt x="1139" y="7"/>
                    </a:cubicBezTo>
                    <a:cubicBezTo>
                      <a:pt x="1094" y="3"/>
                      <a:pt x="1050" y="1"/>
                      <a:pt x="100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3083434" y="1650817"/>
                <a:ext cx="113694" cy="39543"/>
              </a:xfrm>
              <a:custGeom>
                <a:avLst/>
                <a:gdLst/>
                <a:ahLst/>
                <a:cxnLst/>
                <a:rect l="l" t="t" r="r" b="b"/>
                <a:pathLst>
                  <a:path w="1705" h="593" extrusionOk="0">
                    <a:moveTo>
                      <a:pt x="0" y="133"/>
                    </a:moveTo>
                    <a:cubicBezTo>
                      <a:pt x="13" y="133"/>
                      <a:pt x="54" y="158"/>
                      <a:pt x="107" y="212"/>
                    </a:cubicBezTo>
                    <a:cubicBezTo>
                      <a:pt x="158" y="249"/>
                      <a:pt x="236" y="315"/>
                      <a:pt x="343" y="356"/>
                    </a:cubicBezTo>
                    <a:cubicBezTo>
                      <a:pt x="434" y="394"/>
                      <a:pt x="551" y="407"/>
                      <a:pt x="642" y="369"/>
                    </a:cubicBezTo>
                    <a:cubicBezTo>
                      <a:pt x="695" y="341"/>
                      <a:pt x="721" y="315"/>
                      <a:pt x="761" y="278"/>
                    </a:cubicBezTo>
                    <a:cubicBezTo>
                      <a:pt x="799" y="224"/>
                      <a:pt x="853" y="171"/>
                      <a:pt x="906" y="146"/>
                    </a:cubicBezTo>
                    <a:cubicBezTo>
                      <a:pt x="1022" y="67"/>
                      <a:pt x="1142" y="26"/>
                      <a:pt x="1246" y="13"/>
                    </a:cubicBezTo>
                    <a:cubicBezTo>
                      <a:pt x="1312" y="1"/>
                      <a:pt x="1350" y="1"/>
                      <a:pt x="1403" y="13"/>
                    </a:cubicBezTo>
                    <a:cubicBezTo>
                      <a:pt x="1469" y="13"/>
                      <a:pt x="1507" y="26"/>
                      <a:pt x="1548" y="54"/>
                    </a:cubicBezTo>
                    <a:cubicBezTo>
                      <a:pt x="1626" y="92"/>
                      <a:pt x="1680" y="158"/>
                      <a:pt x="1692" y="212"/>
                    </a:cubicBezTo>
                    <a:cubicBezTo>
                      <a:pt x="1705" y="262"/>
                      <a:pt x="1692" y="290"/>
                      <a:pt x="1680" y="290"/>
                    </a:cubicBezTo>
                    <a:cubicBezTo>
                      <a:pt x="1652" y="290"/>
                      <a:pt x="1639" y="278"/>
                      <a:pt x="1614" y="249"/>
                    </a:cubicBezTo>
                    <a:cubicBezTo>
                      <a:pt x="1585" y="237"/>
                      <a:pt x="1560" y="212"/>
                      <a:pt x="1494" y="199"/>
                    </a:cubicBezTo>
                    <a:cubicBezTo>
                      <a:pt x="1444" y="183"/>
                      <a:pt x="1378" y="183"/>
                      <a:pt x="1287" y="212"/>
                    </a:cubicBezTo>
                    <a:cubicBezTo>
                      <a:pt x="1208" y="224"/>
                      <a:pt x="1114" y="262"/>
                      <a:pt x="1035" y="315"/>
                    </a:cubicBezTo>
                    <a:cubicBezTo>
                      <a:pt x="997" y="341"/>
                      <a:pt x="956" y="369"/>
                      <a:pt x="906" y="419"/>
                    </a:cubicBezTo>
                    <a:cubicBezTo>
                      <a:pt x="878" y="448"/>
                      <a:pt x="853" y="460"/>
                      <a:pt x="827" y="485"/>
                    </a:cubicBezTo>
                    <a:cubicBezTo>
                      <a:pt x="787" y="514"/>
                      <a:pt x="749" y="526"/>
                      <a:pt x="708" y="539"/>
                    </a:cubicBezTo>
                    <a:cubicBezTo>
                      <a:pt x="551" y="592"/>
                      <a:pt x="393" y="551"/>
                      <a:pt x="277" y="473"/>
                    </a:cubicBezTo>
                    <a:cubicBezTo>
                      <a:pt x="158" y="407"/>
                      <a:pt x="91" y="315"/>
                      <a:pt x="54" y="249"/>
                    </a:cubicBezTo>
                    <a:cubicBezTo>
                      <a:pt x="13" y="183"/>
                      <a:pt x="0" y="146"/>
                      <a:pt x="0" y="13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3800949" y="1426694"/>
                <a:ext cx="170574" cy="165839"/>
              </a:xfrm>
              <a:custGeom>
                <a:avLst/>
                <a:gdLst/>
                <a:ahLst/>
                <a:cxnLst/>
                <a:rect l="l" t="t" r="r" b="b"/>
                <a:pathLst>
                  <a:path w="2558" h="2487" extrusionOk="0">
                    <a:moveTo>
                      <a:pt x="1838" y="0"/>
                    </a:moveTo>
                    <a:cubicBezTo>
                      <a:pt x="1516" y="0"/>
                      <a:pt x="1187" y="363"/>
                      <a:pt x="827" y="833"/>
                    </a:cubicBezTo>
                    <a:cubicBezTo>
                      <a:pt x="340" y="1450"/>
                      <a:pt x="0" y="2013"/>
                      <a:pt x="418" y="2340"/>
                    </a:cubicBezTo>
                    <a:cubicBezTo>
                      <a:pt x="547" y="2439"/>
                      <a:pt x="703" y="2487"/>
                      <a:pt x="871" y="2487"/>
                    </a:cubicBezTo>
                    <a:cubicBezTo>
                      <a:pt x="1255" y="2487"/>
                      <a:pt x="1704" y="2239"/>
                      <a:pt x="2032" y="1802"/>
                    </a:cubicBezTo>
                    <a:cubicBezTo>
                      <a:pt x="2516" y="1185"/>
                      <a:pt x="2557" y="427"/>
                      <a:pt x="2136" y="113"/>
                    </a:cubicBezTo>
                    <a:cubicBezTo>
                      <a:pt x="2037" y="35"/>
                      <a:pt x="1937" y="0"/>
                      <a:pt x="183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3825488" y="1441098"/>
                <a:ext cx="99690" cy="120695"/>
              </a:xfrm>
              <a:custGeom>
                <a:avLst/>
                <a:gdLst/>
                <a:ahLst/>
                <a:cxnLst/>
                <a:rect l="l" t="t" r="r" b="b"/>
                <a:pathLst>
                  <a:path w="1495" h="1810" extrusionOk="0">
                    <a:moveTo>
                      <a:pt x="0" y="1797"/>
                    </a:moveTo>
                    <a:cubicBezTo>
                      <a:pt x="0" y="1784"/>
                      <a:pt x="50" y="1771"/>
                      <a:pt x="116" y="1718"/>
                    </a:cubicBezTo>
                    <a:cubicBezTo>
                      <a:pt x="195" y="1665"/>
                      <a:pt x="274" y="1586"/>
                      <a:pt x="365" y="1482"/>
                    </a:cubicBezTo>
                    <a:cubicBezTo>
                      <a:pt x="550" y="1271"/>
                      <a:pt x="745" y="1010"/>
                      <a:pt x="890" y="800"/>
                    </a:cubicBezTo>
                    <a:cubicBezTo>
                      <a:pt x="1192" y="369"/>
                      <a:pt x="1403" y="1"/>
                      <a:pt x="1466" y="26"/>
                    </a:cubicBezTo>
                    <a:cubicBezTo>
                      <a:pt x="1494" y="42"/>
                      <a:pt x="1466" y="145"/>
                      <a:pt x="1403" y="303"/>
                    </a:cubicBezTo>
                    <a:cubicBezTo>
                      <a:pt x="1337" y="472"/>
                      <a:pt x="1230" y="683"/>
                      <a:pt x="1073" y="919"/>
                    </a:cubicBezTo>
                    <a:cubicBezTo>
                      <a:pt x="915" y="1142"/>
                      <a:pt x="679" y="1403"/>
                      <a:pt x="459" y="1573"/>
                    </a:cubicBezTo>
                    <a:cubicBezTo>
                      <a:pt x="352" y="1677"/>
                      <a:pt x="236" y="1743"/>
                      <a:pt x="157" y="1784"/>
                    </a:cubicBezTo>
                    <a:cubicBezTo>
                      <a:pt x="66" y="1809"/>
                      <a:pt x="0" y="1809"/>
                      <a:pt x="0" y="1797"/>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3835958" y="1666288"/>
                <a:ext cx="167840" cy="120095"/>
              </a:xfrm>
              <a:custGeom>
                <a:avLst/>
                <a:gdLst/>
                <a:ahLst/>
                <a:cxnLst/>
                <a:rect l="l" t="t" r="r" b="b"/>
                <a:pathLst>
                  <a:path w="2517" h="1801" extrusionOk="0">
                    <a:moveTo>
                      <a:pt x="1001" y="1"/>
                    </a:moveTo>
                    <a:cubicBezTo>
                      <a:pt x="625" y="1"/>
                      <a:pt x="305" y="162"/>
                      <a:pt x="183" y="451"/>
                    </a:cubicBezTo>
                    <a:cubicBezTo>
                      <a:pt x="0" y="870"/>
                      <a:pt x="340" y="1420"/>
                      <a:pt x="931" y="1669"/>
                    </a:cubicBezTo>
                    <a:cubicBezTo>
                      <a:pt x="1136" y="1758"/>
                      <a:pt x="1343" y="1801"/>
                      <a:pt x="1535" y="1801"/>
                    </a:cubicBezTo>
                    <a:cubicBezTo>
                      <a:pt x="1907" y="1801"/>
                      <a:pt x="2219" y="1641"/>
                      <a:pt x="2331" y="1354"/>
                    </a:cubicBezTo>
                    <a:cubicBezTo>
                      <a:pt x="2517" y="923"/>
                      <a:pt x="2174" y="373"/>
                      <a:pt x="1586" y="124"/>
                    </a:cubicBezTo>
                    <a:cubicBezTo>
                      <a:pt x="1389" y="41"/>
                      <a:pt x="1188" y="1"/>
                      <a:pt x="1001"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3214534" y="1447633"/>
                <a:ext cx="171374" cy="165906"/>
              </a:xfrm>
              <a:custGeom>
                <a:avLst/>
                <a:gdLst/>
                <a:ahLst/>
                <a:cxnLst/>
                <a:rect l="l" t="t" r="r" b="b"/>
                <a:pathLst>
                  <a:path w="2570" h="2488" extrusionOk="0">
                    <a:moveTo>
                      <a:pt x="1851" y="1"/>
                    </a:moveTo>
                    <a:cubicBezTo>
                      <a:pt x="1528" y="1"/>
                      <a:pt x="1197" y="363"/>
                      <a:pt x="827" y="834"/>
                    </a:cubicBezTo>
                    <a:cubicBezTo>
                      <a:pt x="355" y="1463"/>
                      <a:pt x="0" y="2026"/>
                      <a:pt x="421" y="2340"/>
                    </a:cubicBezTo>
                    <a:cubicBezTo>
                      <a:pt x="553" y="2440"/>
                      <a:pt x="712" y="2488"/>
                      <a:pt x="882" y="2488"/>
                    </a:cubicBezTo>
                    <a:cubicBezTo>
                      <a:pt x="1269" y="2488"/>
                      <a:pt x="1717" y="2243"/>
                      <a:pt x="2044" y="1815"/>
                    </a:cubicBezTo>
                    <a:cubicBezTo>
                      <a:pt x="2529" y="1202"/>
                      <a:pt x="2570" y="441"/>
                      <a:pt x="2151" y="113"/>
                    </a:cubicBezTo>
                    <a:cubicBezTo>
                      <a:pt x="2051" y="36"/>
                      <a:pt x="1952" y="1"/>
                      <a:pt x="185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239874" y="1462103"/>
                <a:ext cx="99690" cy="121496"/>
              </a:xfrm>
              <a:custGeom>
                <a:avLst/>
                <a:gdLst/>
                <a:ahLst/>
                <a:cxnLst/>
                <a:rect l="l" t="t" r="r" b="b"/>
                <a:pathLst>
                  <a:path w="1495" h="1822" extrusionOk="0">
                    <a:moveTo>
                      <a:pt x="1" y="1809"/>
                    </a:moveTo>
                    <a:cubicBezTo>
                      <a:pt x="1" y="1796"/>
                      <a:pt x="54" y="1771"/>
                      <a:pt x="120" y="1730"/>
                    </a:cubicBezTo>
                    <a:cubicBezTo>
                      <a:pt x="183" y="1677"/>
                      <a:pt x="277" y="1598"/>
                      <a:pt x="369" y="1494"/>
                    </a:cubicBezTo>
                    <a:cubicBezTo>
                      <a:pt x="538" y="1283"/>
                      <a:pt x="749" y="1022"/>
                      <a:pt x="891" y="799"/>
                    </a:cubicBezTo>
                    <a:cubicBezTo>
                      <a:pt x="1193" y="368"/>
                      <a:pt x="1403" y="0"/>
                      <a:pt x="1457" y="25"/>
                    </a:cubicBezTo>
                    <a:cubicBezTo>
                      <a:pt x="1495" y="41"/>
                      <a:pt x="1469" y="157"/>
                      <a:pt x="1403" y="315"/>
                    </a:cubicBezTo>
                    <a:cubicBezTo>
                      <a:pt x="1337" y="472"/>
                      <a:pt x="1221" y="695"/>
                      <a:pt x="1064" y="919"/>
                    </a:cubicBezTo>
                    <a:cubicBezTo>
                      <a:pt x="919" y="1142"/>
                      <a:pt x="683" y="1403"/>
                      <a:pt x="460" y="1585"/>
                    </a:cubicBezTo>
                    <a:cubicBezTo>
                      <a:pt x="356" y="1677"/>
                      <a:pt x="236" y="1755"/>
                      <a:pt x="145" y="1784"/>
                    </a:cubicBezTo>
                    <a:cubicBezTo>
                      <a:pt x="67" y="1821"/>
                      <a:pt x="1" y="1809"/>
                      <a:pt x="1" y="180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3552819" y="1668355"/>
                <a:ext cx="147702" cy="163439"/>
              </a:xfrm>
              <a:custGeom>
                <a:avLst/>
                <a:gdLst/>
                <a:ahLst/>
                <a:cxnLst/>
                <a:rect l="l" t="t" r="r" b="b"/>
                <a:pathLst>
                  <a:path w="2215" h="2451" extrusionOk="0">
                    <a:moveTo>
                      <a:pt x="929" y="0"/>
                    </a:moveTo>
                    <a:cubicBezTo>
                      <a:pt x="850" y="0"/>
                      <a:pt x="772" y="13"/>
                      <a:pt x="695" y="40"/>
                    </a:cubicBezTo>
                    <a:cubicBezTo>
                      <a:pt x="208" y="210"/>
                      <a:pt x="0" y="880"/>
                      <a:pt x="236" y="1534"/>
                    </a:cubicBezTo>
                    <a:cubicBezTo>
                      <a:pt x="424" y="2085"/>
                      <a:pt x="863" y="2451"/>
                      <a:pt x="1286" y="2451"/>
                    </a:cubicBezTo>
                    <a:cubicBezTo>
                      <a:pt x="1365" y="2451"/>
                      <a:pt x="1443" y="2438"/>
                      <a:pt x="1519" y="2411"/>
                    </a:cubicBezTo>
                    <a:cubicBezTo>
                      <a:pt x="2004" y="2254"/>
                      <a:pt x="2215" y="1572"/>
                      <a:pt x="1991" y="917"/>
                    </a:cubicBezTo>
                    <a:cubicBezTo>
                      <a:pt x="1792" y="366"/>
                      <a:pt x="1353" y="0"/>
                      <a:pt x="92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3598097" y="1690294"/>
                <a:ext cx="61348" cy="126697"/>
              </a:xfrm>
              <a:custGeom>
                <a:avLst/>
                <a:gdLst/>
                <a:ahLst/>
                <a:cxnLst/>
                <a:rect l="l" t="t" r="r" b="b"/>
                <a:pathLst>
                  <a:path w="920" h="1900" extrusionOk="0">
                    <a:moveTo>
                      <a:pt x="787" y="1900"/>
                    </a:moveTo>
                    <a:cubicBezTo>
                      <a:pt x="774" y="1887"/>
                      <a:pt x="787" y="1846"/>
                      <a:pt x="787" y="1755"/>
                    </a:cubicBezTo>
                    <a:cubicBezTo>
                      <a:pt x="803" y="1677"/>
                      <a:pt x="803" y="1573"/>
                      <a:pt x="762" y="1441"/>
                    </a:cubicBezTo>
                    <a:cubicBezTo>
                      <a:pt x="737" y="1321"/>
                      <a:pt x="683" y="1205"/>
                      <a:pt x="592" y="1114"/>
                    </a:cubicBezTo>
                    <a:cubicBezTo>
                      <a:pt x="513" y="1007"/>
                      <a:pt x="394" y="928"/>
                      <a:pt x="290" y="849"/>
                    </a:cubicBezTo>
                    <a:cubicBezTo>
                      <a:pt x="186" y="758"/>
                      <a:pt x="95" y="654"/>
                      <a:pt x="42" y="535"/>
                    </a:cubicBezTo>
                    <a:cubicBezTo>
                      <a:pt x="16" y="472"/>
                      <a:pt x="1" y="419"/>
                      <a:pt x="1" y="352"/>
                    </a:cubicBezTo>
                    <a:cubicBezTo>
                      <a:pt x="1" y="286"/>
                      <a:pt x="16" y="236"/>
                      <a:pt x="29" y="183"/>
                    </a:cubicBezTo>
                    <a:cubicBezTo>
                      <a:pt x="67" y="91"/>
                      <a:pt x="145" y="38"/>
                      <a:pt x="199" y="25"/>
                    </a:cubicBezTo>
                    <a:cubicBezTo>
                      <a:pt x="252" y="0"/>
                      <a:pt x="277" y="13"/>
                      <a:pt x="290" y="25"/>
                    </a:cubicBezTo>
                    <a:cubicBezTo>
                      <a:pt x="290" y="63"/>
                      <a:pt x="211" y="104"/>
                      <a:pt x="186" y="236"/>
                    </a:cubicBezTo>
                    <a:cubicBezTo>
                      <a:pt x="174" y="299"/>
                      <a:pt x="174" y="365"/>
                      <a:pt x="224" y="444"/>
                    </a:cubicBezTo>
                    <a:cubicBezTo>
                      <a:pt x="265" y="522"/>
                      <a:pt x="331" y="601"/>
                      <a:pt x="422" y="680"/>
                    </a:cubicBezTo>
                    <a:cubicBezTo>
                      <a:pt x="513" y="758"/>
                      <a:pt x="645" y="849"/>
                      <a:pt x="737" y="982"/>
                    </a:cubicBezTo>
                    <a:cubicBezTo>
                      <a:pt x="840" y="1114"/>
                      <a:pt x="894" y="1283"/>
                      <a:pt x="906" y="1428"/>
                    </a:cubicBezTo>
                    <a:cubicBezTo>
                      <a:pt x="919" y="1573"/>
                      <a:pt x="894" y="1689"/>
                      <a:pt x="853" y="1780"/>
                    </a:cubicBezTo>
                    <a:cubicBezTo>
                      <a:pt x="828" y="1859"/>
                      <a:pt x="787" y="1900"/>
                      <a:pt x="787" y="190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3488003" y="1378015"/>
                <a:ext cx="171441" cy="123763"/>
              </a:xfrm>
              <a:custGeom>
                <a:avLst/>
                <a:gdLst/>
                <a:ahLst/>
                <a:cxnLst/>
                <a:rect l="l" t="t" r="r" b="b"/>
                <a:pathLst>
                  <a:path w="2571" h="1856" extrusionOk="0">
                    <a:moveTo>
                      <a:pt x="1242" y="1"/>
                    </a:moveTo>
                    <a:cubicBezTo>
                      <a:pt x="592" y="1"/>
                      <a:pt x="53" y="366"/>
                      <a:pt x="29" y="855"/>
                    </a:cubicBezTo>
                    <a:cubicBezTo>
                      <a:pt x="0" y="1365"/>
                      <a:pt x="538" y="1812"/>
                      <a:pt x="1233" y="1853"/>
                    </a:cubicBezTo>
                    <a:cubicBezTo>
                      <a:pt x="1265" y="1854"/>
                      <a:pt x="1297" y="1855"/>
                      <a:pt x="1328" y="1855"/>
                    </a:cubicBezTo>
                    <a:cubicBezTo>
                      <a:pt x="1980" y="1855"/>
                      <a:pt x="2506" y="1486"/>
                      <a:pt x="2545" y="1000"/>
                    </a:cubicBezTo>
                    <a:cubicBezTo>
                      <a:pt x="2570" y="487"/>
                      <a:pt x="2032" y="44"/>
                      <a:pt x="1337" y="3"/>
                    </a:cubicBezTo>
                    <a:cubicBezTo>
                      <a:pt x="1305" y="1"/>
                      <a:pt x="1273" y="1"/>
                      <a:pt x="124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3513343" y="1420159"/>
                <a:ext cx="131164" cy="35075"/>
              </a:xfrm>
              <a:custGeom>
                <a:avLst/>
                <a:gdLst/>
                <a:ahLst/>
                <a:cxnLst/>
                <a:rect l="l" t="t" r="r" b="b"/>
                <a:pathLst>
                  <a:path w="1967" h="526" extrusionOk="0">
                    <a:moveTo>
                      <a:pt x="1954" y="356"/>
                    </a:moveTo>
                    <a:cubicBezTo>
                      <a:pt x="1954" y="368"/>
                      <a:pt x="1901" y="327"/>
                      <a:pt x="1838" y="290"/>
                    </a:cubicBezTo>
                    <a:cubicBezTo>
                      <a:pt x="1759" y="261"/>
                      <a:pt x="1665" y="211"/>
                      <a:pt x="1536" y="198"/>
                    </a:cubicBezTo>
                    <a:cubicBezTo>
                      <a:pt x="1416" y="170"/>
                      <a:pt x="1272" y="183"/>
                      <a:pt x="1155" y="223"/>
                    </a:cubicBezTo>
                    <a:cubicBezTo>
                      <a:pt x="1036" y="261"/>
                      <a:pt x="919" y="340"/>
                      <a:pt x="800" y="406"/>
                    </a:cubicBezTo>
                    <a:cubicBezTo>
                      <a:pt x="683" y="472"/>
                      <a:pt x="551" y="525"/>
                      <a:pt x="422" y="525"/>
                    </a:cubicBezTo>
                    <a:cubicBezTo>
                      <a:pt x="356" y="525"/>
                      <a:pt x="290" y="513"/>
                      <a:pt x="237" y="485"/>
                    </a:cubicBezTo>
                    <a:cubicBezTo>
                      <a:pt x="171" y="459"/>
                      <a:pt x="133" y="434"/>
                      <a:pt x="92" y="393"/>
                    </a:cubicBezTo>
                    <a:cubicBezTo>
                      <a:pt x="14" y="315"/>
                      <a:pt x="1" y="236"/>
                      <a:pt x="1" y="183"/>
                    </a:cubicBezTo>
                    <a:cubicBezTo>
                      <a:pt x="1" y="120"/>
                      <a:pt x="29" y="91"/>
                      <a:pt x="42" y="104"/>
                    </a:cubicBezTo>
                    <a:cubicBezTo>
                      <a:pt x="80" y="104"/>
                      <a:pt x="80" y="198"/>
                      <a:pt x="199" y="277"/>
                    </a:cubicBezTo>
                    <a:cubicBezTo>
                      <a:pt x="249" y="315"/>
                      <a:pt x="316" y="327"/>
                      <a:pt x="407" y="315"/>
                    </a:cubicBezTo>
                    <a:cubicBezTo>
                      <a:pt x="501" y="315"/>
                      <a:pt x="592" y="277"/>
                      <a:pt x="709" y="223"/>
                    </a:cubicBezTo>
                    <a:cubicBezTo>
                      <a:pt x="816" y="170"/>
                      <a:pt x="945" y="91"/>
                      <a:pt x="1102" y="54"/>
                    </a:cubicBezTo>
                    <a:cubicBezTo>
                      <a:pt x="1259" y="0"/>
                      <a:pt x="1429" y="13"/>
                      <a:pt x="1561" y="66"/>
                    </a:cubicBezTo>
                    <a:cubicBezTo>
                      <a:pt x="1706" y="104"/>
                      <a:pt x="1809" y="183"/>
                      <a:pt x="1876" y="236"/>
                    </a:cubicBezTo>
                    <a:cubicBezTo>
                      <a:pt x="1942" y="302"/>
                      <a:pt x="1967" y="340"/>
                      <a:pt x="1954" y="35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3715327" y="1656885"/>
                <a:ext cx="126763" cy="185511"/>
              </a:xfrm>
              <a:custGeom>
                <a:avLst/>
                <a:gdLst/>
                <a:ahLst/>
                <a:cxnLst/>
                <a:rect l="l" t="t" r="r" b="b"/>
                <a:pathLst>
                  <a:path w="1901" h="2782" extrusionOk="0">
                    <a:moveTo>
                      <a:pt x="1255" y="1"/>
                    </a:moveTo>
                    <a:cubicBezTo>
                      <a:pt x="775" y="1"/>
                      <a:pt x="302" y="499"/>
                      <a:pt x="158" y="1193"/>
                    </a:cubicBezTo>
                    <a:cubicBezTo>
                      <a:pt x="1" y="1954"/>
                      <a:pt x="287" y="2662"/>
                      <a:pt x="812" y="2766"/>
                    </a:cubicBezTo>
                    <a:cubicBezTo>
                      <a:pt x="858" y="2776"/>
                      <a:pt x="901" y="2782"/>
                      <a:pt x="942" y="2782"/>
                    </a:cubicBezTo>
                    <a:cubicBezTo>
                      <a:pt x="1359" y="2782"/>
                      <a:pt x="1534" y="2242"/>
                      <a:pt x="1677" y="1549"/>
                    </a:cubicBezTo>
                    <a:cubicBezTo>
                      <a:pt x="1834" y="787"/>
                      <a:pt x="1901" y="121"/>
                      <a:pt x="1388" y="14"/>
                    </a:cubicBezTo>
                    <a:cubicBezTo>
                      <a:pt x="1344" y="5"/>
                      <a:pt x="1299" y="1"/>
                      <a:pt x="1255"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3778276" y="1675357"/>
                <a:ext cx="42010" cy="149435"/>
              </a:xfrm>
              <a:custGeom>
                <a:avLst/>
                <a:gdLst/>
                <a:ahLst/>
                <a:cxnLst/>
                <a:rect l="l" t="t" r="r" b="b"/>
                <a:pathLst>
                  <a:path w="630" h="2241" extrusionOk="0">
                    <a:moveTo>
                      <a:pt x="617" y="13"/>
                    </a:moveTo>
                    <a:cubicBezTo>
                      <a:pt x="629" y="13"/>
                      <a:pt x="589" y="51"/>
                      <a:pt x="551" y="130"/>
                    </a:cubicBezTo>
                    <a:cubicBezTo>
                      <a:pt x="510" y="208"/>
                      <a:pt x="472" y="315"/>
                      <a:pt x="431" y="444"/>
                    </a:cubicBezTo>
                    <a:cubicBezTo>
                      <a:pt x="365" y="709"/>
                      <a:pt x="302" y="1048"/>
                      <a:pt x="261" y="1297"/>
                    </a:cubicBezTo>
                    <a:cubicBezTo>
                      <a:pt x="183" y="1822"/>
                      <a:pt x="158" y="2240"/>
                      <a:pt x="92" y="2240"/>
                    </a:cubicBezTo>
                    <a:cubicBezTo>
                      <a:pt x="51" y="2240"/>
                      <a:pt x="26" y="2136"/>
                      <a:pt x="13" y="1967"/>
                    </a:cubicBezTo>
                    <a:cubicBezTo>
                      <a:pt x="0" y="1781"/>
                      <a:pt x="13" y="1545"/>
                      <a:pt x="51" y="1272"/>
                    </a:cubicBezTo>
                    <a:cubicBezTo>
                      <a:pt x="92" y="995"/>
                      <a:pt x="195" y="668"/>
                      <a:pt x="315" y="407"/>
                    </a:cubicBezTo>
                    <a:cubicBezTo>
                      <a:pt x="365" y="275"/>
                      <a:pt x="431" y="158"/>
                      <a:pt x="497" y="92"/>
                    </a:cubicBezTo>
                    <a:cubicBezTo>
                      <a:pt x="563" y="26"/>
                      <a:pt x="617" y="1"/>
                      <a:pt x="617"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3583427" y="1512649"/>
                <a:ext cx="159038" cy="112160"/>
              </a:xfrm>
              <a:custGeom>
                <a:avLst/>
                <a:gdLst/>
                <a:ahLst/>
                <a:cxnLst/>
                <a:rect l="l" t="t" r="r" b="b"/>
                <a:pathLst>
                  <a:path w="2385" h="1682" extrusionOk="0">
                    <a:moveTo>
                      <a:pt x="1244" y="0"/>
                    </a:moveTo>
                    <a:cubicBezTo>
                      <a:pt x="1210" y="0"/>
                      <a:pt x="1175" y="1"/>
                      <a:pt x="1139" y="3"/>
                    </a:cubicBezTo>
                    <a:cubicBezTo>
                      <a:pt x="497" y="29"/>
                      <a:pt x="0" y="434"/>
                      <a:pt x="26" y="893"/>
                    </a:cubicBezTo>
                    <a:cubicBezTo>
                      <a:pt x="50" y="1349"/>
                      <a:pt x="552" y="1681"/>
                      <a:pt x="1164" y="1681"/>
                    </a:cubicBezTo>
                    <a:cubicBezTo>
                      <a:pt x="1186" y="1681"/>
                      <a:pt x="1208" y="1681"/>
                      <a:pt x="1230" y="1680"/>
                    </a:cubicBezTo>
                    <a:cubicBezTo>
                      <a:pt x="1888" y="1642"/>
                      <a:pt x="2385" y="1233"/>
                      <a:pt x="2359" y="777"/>
                    </a:cubicBezTo>
                    <a:cubicBezTo>
                      <a:pt x="2333" y="331"/>
                      <a:pt x="1850" y="0"/>
                      <a:pt x="124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3390245" y="1521585"/>
                <a:ext cx="127630" cy="186111"/>
              </a:xfrm>
              <a:custGeom>
                <a:avLst/>
                <a:gdLst/>
                <a:ahLst/>
                <a:cxnLst/>
                <a:rect l="l" t="t" r="r" b="b"/>
                <a:pathLst>
                  <a:path w="1914" h="2791" extrusionOk="0">
                    <a:moveTo>
                      <a:pt x="1251" y="0"/>
                    </a:moveTo>
                    <a:cubicBezTo>
                      <a:pt x="775" y="0"/>
                      <a:pt x="313" y="499"/>
                      <a:pt x="158" y="1193"/>
                    </a:cubicBezTo>
                    <a:cubicBezTo>
                      <a:pt x="1" y="1951"/>
                      <a:pt x="303" y="2659"/>
                      <a:pt x="812" y="2779"/>
                    </a:cubicBezTo>
                    <a:cubicBezTo>
                      <a:pt x="854" y="2787"/>
                      <a:pt x="893" y="2791"/>
                      <a:pt x="930" y="2791"/>
                    </a:cubicBezTo>
                    <a:cubicBezTo>
                      <a:pt x="1366" y="2791"/>
                      <a:pt x="1532" y="2247"/>
                      <a:pt x="1677" y="1546"/>
                    </a:cubicBezTo>
                    <a:cubicBezTo>
                      <a:pt x="1847" y="785"/>
                      <a:pt x="1913" y="118"/>
                      <a:pt x="1388" y="14"/>
                    </a:cubicBezTo>
                    <a:cubicBezTo>
                      <a:pt x="1342" y="5"/>
                      <a:pt x="1297" y="0"/>
                      <a:pt x="125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3453194" y="1539923"/>
                <a:ext cx="42010" cy="149369"/>
              </a:xfrm>
              <a:custGeom>
                <a:avLst/>
                <a:gdLst/>
                <a:ahLst/>
                <a:cxnLst/>
                <a:rect l="l" t="t" r="r" b="b"/>
                <a:pathLst>
                  <a:path w="630" h="2240" extrusionOk="0">
                    <a:moveTo>
                      <a:pt x="629" y="13"/>
                    </a:moveTo>
                    <a:cubicBezTo>
                      <a:pt x="629" y="13"/>
                      <a:pt x="601" y="54"/>
                      <a:pt x="563" y="132"/>
                    </a:cubicBezTo>
                    <a:cubicBezTo>
                      <a:pt x="510" y="211"/>
                      <a:pt x="472" y="315"/>
                      <a:pt x="444" y="447"/>
                    </a:cubicBezTo>
                    <a:cubicBezTo>
                      <a:pt x="365" y="708"/>
                      <a:pt x="302" y="1047"/>
                      <a:pt x="261" y="1296"/>
                    </a:cubicBezTo>
                    <a:cubicBezTo>
                      <a:pt x="183" y="1821"/>
                      <a:pt x="158" y="2239"/>
                      <a:pt x="92" y="2239"/>
                    </a:cubicBezTo>
                    <a:cubicBezTo>
                      <a:pt x="51" y="2239"/>
                      <a:pt x="25" y="2136"/>
                      <a:pt x="13" y="1966"/>
                    </a:cubicBezTo>
                    <a:cubicBezTo>
                      <a:pt x="0" y="1783"/>
                      <a:pt x="13" y="1548"/>
                      <a:pt x="51" y="1271"/>
                    </a:cubicBezTo>
                    <a:cubicBezTo>
                      <a:pt x="92" y="997"/>
                      <a:pt x="195" y="667"/>
                      <a:pt x="315" y="406"/>
                    </a:cubicBezTo>
                    <a:cubicBezTo>
                      <a:pt x="365" y="274"/>
                      <a:pt x="431" y="157"/>
                      <a:pt x="497" y="91"/>
                    </a:cubicBezTo>
                    <a:cubicBezTo>
                      <a:pt x="563" y="25"/>
                      <a:pt x="617" y="0"/>
                      <a:pt x="629"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6"/>
          <p:cNvGrpSpPr/>
          <p:nvPr/>
        </p:nvGrpSpPr>
        <p:grpSpPr>
          <a:xfrm>
            <a:off x="-330240" y="4288275"/>
            <a:ext cx="1675228" cy="1003099"/>
            <a:chOff x="6784369" y="2225096"/>
            <a:chExt cx="1144047" cy="685036"/>
          </a:xfrm>
        </p:grpSpPr>
        <p:sp>
          <p:nvSpPr>
            <p:cNvPr id="176" name="Google Shape;176;p6"/>
            <p:cNvSpPr/>
            <p:nvPr/>
          </p:nvSpPr>
          <p:spPr>
            <a:xfrm>
              <a:off x="6855109" y="2378001"/>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7349746" y="2225096"/>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8"/>
        <p:cNvGrpSpPr/>
        <p:nvPr/>
      </p:nvGrpSpPr>
      <p:grpSpPr>
        <a:xfrm>
          <a:off x="0" y="0"/>
          <a:ext cx="0" cy="0"/>
          <a:chOff x="0" y="0"/>
          <a:chExt cx="0" cy="0"/>
        </a:xfrm>
      </p:grpSpPr>
      <p:sp>
        <p:nvSpPr>
          <p:cNvPr id="209" name="Google Shape;209;p7"/>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210" name="Google Shape;210;p7"/>
          <p:cNvSpPr txBox="1">
            <a:spLocks noGrp="1"/>
          </p:cNvSpPr>
          <p:nvPr>
            <p:ph type="subTitle" idx="1"/>
          </p:nvPr>
        </p:nvSpPr>
        <p:spPr>
          <a:xfrm>
            <a:off x="720000" y="1977925"/>
            <a:ext cx="4345800" cy="2096100"/>
          </a:xfrm>
          <a:prstGeom prst="rect">
            <a:avLst/>
          </a:prstGeom>
        </p:spPr>
        <p:txBody>
          <a:bodyPr spcFirstLastPara="1" wrap="square" lIns="91425" tIns="91425" rIns="91425" bIns="91425" anchor="t" anchorCtr="0">
            <a:noAutofit/>
          </a:bodyPr>
          <a:lstStyle>
            <a:lvl1pPr marR="245595" lvl="0" rtl="0">
              <a:lnSpc>
                <a:spcPct val="100000"/>
              </a:lnSpc>
              <a:spcBef>
                <a:spcPts val="0"/>
              </a:spcBef>
              <a:spcAft>
                <a:spcPts val="0"/>
              </a:spcAft>
              <a:buSzPts val="1400"/>
              <a:buChar char="●"/>
              <a:defRPr/>
            </a:lvl1pPr>
            <a:lvl2pPr lvl="1" algn="r" rtl="0">
              <a:lnSpc>
                <a:spcPct val="100000"/>
              </a:lnSpc>
              <a:spcBef>
                <a:spcPts val="160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33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333"/>
        <p:cNvGrpSpPr/>
        <p:nvPr/>
      </p:nvGrpSpPr>
      <p:grpSpPr>
        <a:xfrm>
          <a:off x="0" y="0"/>
          <a:ext cx="0" cy="0"/>
          <a:chOff x="0" y="0"/>
          <a:chExt cx="0" cy="0"/>
        </a:xfrm>
      </p:grpSpPr>
      <p:sp>
        <p:nvSpPr>
          <p:cNvPr id="334" name="Google Shape;334;p13"/>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335" name="Google Shape;335;p13"/>
          <p:cNvSpPr txBox="1">
            <a:spLocks noGrp="1"/>
          </p:cNvSpPr>
          <p:nvPr>
            <p:ph type="subTitle" idx="1"/>
          </p:nvPr>
        </p:nvSpPr>
        <p:spPr>
          <a:xfrm>
            <a:off x="713088" y="2278465"/>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36" name="Google Shape;336;p13"/>
          <p:cNvSpPr txBox="1">
            <a:spLocks noGrp="1"/>
          </p:cNvSpPr>
          <p:nvPr>
            <p:ph type="title" idx="2" hasCustomPrompt="1"/>
          </p:nvPr>
        </p:nvSpPr>
        <p:spPr>
          <a:xfrm>
            <a:off x="713111" y="1399475"/>
            <a:ext cx="21441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37" name="Google Shape;337;p13"/>
          <p:cNvSpPr txBox="1">
            <a:spLocks noGrp="1"/>
          </p:cNvSpPr>
          <p:nvPr>
            <p:ph type="subTitle" idx="3"/>
          </p:nvPr>
        </p:nvSpPr>
        <p:spPr>
          <a:xfrm>
            <a:off x="3402973" y="2278474"/>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38" name="Google Shape;338;p13"/>
          <p:cNvSpPr txBox="1">
            <a:spLocks noGrp="1"/>
          </p:cNvSpPr>
          <p:nvPr>
            <p:ph type="title" idx="4" hasCustomPrompt="1"/>
          </p:nvPr>
        </p:nvSpPr>
        <p:spPr>
          <a:xfrm>
            <a:off x="3402960" y="1399425"/>
            <a:ext cx="21441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39" name="Google Shape;339;p13"/>
          <p:cNvSpPr txBox="1">
            <a:spLocks noGrp="1"/>
          </p:cNvSpPr>
          <p:nvPr>
            <p:ph type="subTitle" idx="5"/>
          </p:nvPr>
        </p:nvSpPr>
        <p:spPr>
          <a:xfrm>
            <a:off x="6092838" y="2278499"/>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0" name="Google Shape;340;p13"/>
          <p:cNvSpPr txBox="1">
            <a:spLocks noGrp="1"/>
          </p:cNvSpPr>
          <p:nvPr>
            <p:ph type="title" idx="6" hasCustomPrompt="1"/>
          </p:nvPr>
        </p:nvSpPr>
        <p:spPr>
          <a:xfrm>
            <a:off x="6092838" y="1399483"/>
            <a:ext cx="21441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41" name="Google Shape;341;p13"/>
          <p:cNvSpPr txBox="1">
            <a:spLocks noGrp="1"/>
          </p:cNvSpPr>
          <p:nvPr>
            <p:ph type="subTitle" idx="7"/>
          </p:nvPr>
        </p:nvSpPr>
        <p:spPr>
          <a:xfrm>
            <a:off x="713050" y="4011451"/>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2" name="Google Shape;342;p13"/>
          <p:cNvSpPr txBox="1">
            <a:spLocks noGrp="1"/>
          </p:cNvSpPr>
          <p:nvPr>
            <p:ph type="title" idx="8" hasCustomPrompt="1"/>
          </p:nvPr>
        </p:nvSpPr>
        <p:spPr>
          <a:xfrm>
            <a:off x="713060" y="3132439"/>
            <a:ext cx="21441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43" name="Google Shape;343;p13"/>
          <p:cNvSpPr txBox="1">
            <a:spLocks noGrp="1"/>
          </p:cNvSpPr>
          <p:nvPr>
            <p:ph type="subTitle" idx="9"/>
          </p:nvPr>
        </p:nvSpPr>
        <p:spPr>
          <a:xfrm>
            <a:off x="713100" y="19913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4" name="Google Shape;344;p13"/>
          <p:cNvSpPr txBox="1">
            <a:spLocks noGrp="1"/>
          </p:cNvSpPr>
          <p:nvPr>
            <p:ph type="subTitle" idx="13"/>
          </p:nvPr>
        </p:nvSpPr>
        <p:spPr>
          <a:xfrm>
            <a:off x="3402927" y="19913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5" name="Google Shape;345;p13"/>
          <p:cNvSpPr txBox="1">
            <a:spLocks noGrp="1"/>
          </p:cNvSpPr>
          <p:nvPr>
            <p:ph type="subTitle" idx="14"/>
          </p:nvPr>
        </p:nvSpPr>
        <p:spPr>
          <a:xfrm>
            <a:off x="6092975" y="1991400"/>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6" name="Google Shape;346;p13"/>
          <p:cNvSpPr txBox="1">
            <a:spLocks noGrp="1"/>
          </p:cNvSpPr>
          <p:nvPr>
            <p:ph type="subTitle" idx="15"/>
          </p:nvPr>
        </p:nvSpPr>
        <p:spPr>
          <a:xfrm>
            <a:off x="713152" y="3724350"/>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7" name="Google Shape;347;p13"/>
          <p:cNvSpPr txBox="1">
            <a:spLocks noGrp="1"/>
          </p:cNvSpPr>
          <p:nvPr>
            <p:ph type="subTitle" idx="16"/>
          </p:nvPr>
        </p:nvSpPr>
        <p:spPr>
          <a:xfrm>
            <a:off x="3402973" y="4011499"/>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8" name="Google Shape;348;p13"/>
          <p:cNvSpPr txBox="1">
            <a:spLocks noGrp="1"/>
          </p:cNvSpPr>
          <p:nvPr>
            <p:ph type="title" idx="17" hasCustomPrompt="1"/>
          </p:nvPr>
        </p:nvSpPr>
        <p:spPr>
          <a:xfrm>
            <a:off x="3402960" y="3132450"/>
            <a:ext cx="21441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49" name="Google Shape;349;p13"/>
          <p:cNvSpPr txBox="1">
            <a:spLocks noGrp="1"/>
          </p:cNvSpPr>
          <p:nvPr>
            <p:ph type="subTitle" idx="18"/>
          </p:nvPr>
        </p:nvSpPr>
        <p:spPr>
          <a:xfrm>
            <a:off x="6092838" y="4011524"/>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0" name="Google Shape;350;p13"/>
          <p:cNvSpPr txBox="1">
            <a:spLocks noGrp="1"/>
          </p:cNvSpPr>
          <p:nvPr>
            <p:ph type="title" idx="19" hasCustomPrompt="1"/>
          </p:nvPr>
        </p:nvSpPr>
        <p:spPr>
          <a:xfrm>
            <a:off x="6092838" y="3132508"/>
            <a:ext cx="21441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51" name="Google Shape;351;p13"/>
          <p:cNvSpPr txBox="1">
            <a:spLocks noGrp="1"/>
          </p:cNvSpPr>
          <p:nvPr>
            <p:ph type="subTitle" idx="20"/>
          </p:nvPr>
        </p:nvSpPr>
        <p:spPr>
          <a:xfrm>
            <a:off x="3402927" y="3724400"/>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2" name="Google Shape;352;p13"/>
          <p:cNvSpPr txBox="1">
            <a:spLocks noGrp="1"/>
          </p:cNvSpPr>
          <p:nvPr>
            <p:ph type="subTitle" idx="21"/>
          </p:nvPr>
        </p:nvSpPr>
        <p:spPr>
          <a:xfrm>
            <a:off x="6092975" y="372442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53" name="Google Shape;353;p13"/>
          <p:cNvGrpSpPr/>
          <p:nvPr/>
        </p:nvGrpSpPr>
        <p:grpSpPr>
          <a:xfrm>
            <a:off x="-763543" y="-690983"/>
            <a:ext cx="2286076" cy="2104869"/>
            <a:chOff x="4354222" y="153972"/>
            <a:chExt cx="1400867" cy="1289906"/>
          </a:xfrm>
        </p:grpSpPr>
        <p:sp>
          <p:nvSpPr>
            <p:cNvPr id="354" name="Google Shape;354;p13"/>
            <p:cNvSpPr/>
            <p:nvPr/>
          </p:nvSpPr>
          <p:spPr>
            <a:xfrm>
              <a:off x="4452780" y="153972"/>
              <a:ext cx="1302309" cy="1289906"/>
            </a:xfrm>
            <a:custGeom>
              <a:avLst/>
              <a:gdLst/>
              <a:ahLst/>
              <a:cxnLst/>
              <a:rect l="l" t="t" r="r" b="b"/>
              <a:pathLst>
                <a:path w="19530" h="19344" extrusionOk="0">
                  <a:moveTo>
                    <a:pt x="8140" y="18450"/>
                  </a:moveTo>
                  <a:cubicBezTo>
                    <a:pt x="13028" y="19344"/>
                    <a:pt x="17733" y="16132"/>
                    <a:pt x="18623" y="11282"/>
                  </a:cubicBezTo>
                  <a:cubicBezTo>
                    <a:pt x="19529" y="6432"/>
                    <a:pt x="16293" y="1781"/>
                    <a:pt x="11389" y="891"/>
                  </a:cubicBezTo>
                  <a:cubicBezTo>
                    <a:pt x="6502" y="1"/>
                    <a:pt x="1796" y="3209"/>
                    <a:pt x="906" y="8059"/>
                  </a:cubicBezTo>
                  <a:cubicBezTo>
                    <a:pt x="0" y="12908"/>
                    <a:pt x="3240" y="17560"/>
                    <a:pt x="8140" y="18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4354222" y="237393"/>
              <a:ext cx="1302042" cy="1190149"/>
            </a:xfrm>
            <a:custGeom>
              <a:avLst/>
              <a:gdLst/>
              <a:ahLst/>
              <a:cxnLst/>
              <a:rect l="l" t="t" r="r" b="b"/>
              <a:pathLst>
                <a:path w="19526" h="17848" extrusionOk="0">
                  <a:moveTo>
                    <a:pt x="9746" y="1"/>
                  </a:moveTo>
                  <a:cubicBezTo>
                    <a:pt x="5487" y="1"/>
                    <a:pt x="1691" y="3004"/>
                    <a:pt x="890" y="7304"/>
                  </a:cubicBezTo>
                  <a:cubicBezTo>
                    <a:pt x="0" y="12154"/>
                    <a:pt x="3237" y="16806"/>
                    <a:pt x="8124" y="17699"/>
                  </a:cubicBezTo>
                  <a:cubicBezTo>
                    <a:pt x="8675" y="17799"/>
                    <a:pt x="9222" y="17848"/>
                    <a:pt x="9763" y="17848"/>
                  </a:cubicBezTo>
                  <a:cubicBezTo>
                    <a:pt x="14033" y="17848"/>
                    <a:pt x="17830" y="14834"/>
                    <a:pt x="18620" y="10528"/>
                  </a:cubicBezTo>
                  <a:cubicBezTo>
                    <a:pt x="19526" y="5694"/>
                    <a:pt x="16289" y="1042"/>
                    <a:pt x="11386" y="149"/>
                  </a:cubicBezTo>
                  <a:cubicBezTo>
                    <a:pt x="10835" y="49"/>
                    <a:pt x="10287" y="1"/>
                    <a:pt x="9746"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5126684" y="923500"/>
              <a:ext cx="348616" cy="289069"/>
            </a:xfrm>
            <a:custGeom>
              <a:avLst/>
              <a:gdLst/>
              <a:ahLst/>
              <a:cxnLst/>
              <a:rect l="l" t="t" r="r" b="b"/>
              <a:pathLst>
                <a:path w="5228" h="4335" extrusionOk="0">
                  <a:moveTo>
                    <a:pt x="1212" y="0"/>
                  </a:moveTo>
                  <a:cubicBezTo>
                    <a:pt x="937" y="0"/>
                    <a:pt x="667" y="118"/>
                    <a:pt x="484" y="346"/>
                  </a:cubicBezTo>
                  <a:lnTo>
                    <a:pt x="315" y="570"/>
                  </a:lnTo>
                  <a:cubicBezTo>
                    <a:pt x="0" y="963"/>
                    <a:pt x="79" y="1538"/>
                    <a:pt x="472" y="1853"/>
                  </a:cubicBezTo>
                  <a:lnTo>
                    <a:pt x="3460" y="4146"/>
                  </a:lnTo>
                  <a:cubicBezTo>
                    <a:pt x="3625" y="4273"/>
                    <a:pt x="3825" y="4334"/>
                    <a:pt x="4023" y="4334"/>
                  </a:cubicBezTo>
                  <a:cubicBezTo>
                    <a:pt x="4297" y="4334"/>
                    <a:pt x="4568" y="4216"/>
                    <a:pt x="4743" y="3988"/>
                  </a:cubicBezTo>
                  <a:lnTo>
                    <a:pt x="4913" y="3765"/>
                  </a:lnTo>
                  <a:cubicBezTo>
                    <a:pt x="5227" y="3372"/>
                    <a:pt x="5165" y="2796"/>
                    <a:pt x="4756" y="2494"/>
                  </a:cubicBezTo>
                  <a:lnTo>
                    <a:pt x="1783" y="189"/>
                  </a:lnTo>
                  <a:cubicBezTo>
                    <a:pt x="1612" y="62"/>
                    <a:pt x="1410" y="0"/>
                    <a:pt x="1212"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4576078" y="440045"/>
              <a:ext cx="858337" cy="784720"/>
            </a:xfrm>
            <a:custGeom>
              <a:avLst/>
              <a:gdLst/>
              <a:ahLst/>
              <a:cxnLst/>
              <a:rect l="l" t="t" r="r" b="b"/>
              <a:pathLst>
                <a:path w="12872" h="11768" extrusionOk="0">
                  <a:moveTo>
                    <a:pt x="6430" y="0"/>
                  </a:moveTo>
                  <a:cubicBezTo>
                    <a:pt x="3619" y="0"/>
                    <a:pt x="1114" y="1990"/>
                    <a:pt x="589" y="4816"/>
                  </a:cubicBezTo>
                  <a:cubicBezTo>
                    <a:pt x="1" y="8015"/>
                    <a:pt x="2136" y="11081"/>
                    <a:pt x="5360" y="11672"/>
                  </a:cubicBezTo>
                  <a:cubicBezTo>
                    <a:pt x="5717" y="11736"/>
                    <a:pt x="6073" y="11767"/>
                    <a:pt x="6424" y="11767"/>
                  </a:cubicBezTo>
                  <a:cubicBezTo>
                    <a:pt x="9239" y="11767"/>
                    <a:pt x="11743" y="9783"/>
                    <a:pt x="12280" y="6939"/>
                  </a:cubicBezTo>
                  <a:cubicBezTo>
                    <a:pt x="12871" y="3756"/>
                    <a:pt x="10732" y="689"/>
                    <a:pt x="7508" y="98"/>
                  </a:cubicBezTo>
                  <a:cubicBezTo>
                    <a:pt x="7146" y="32"/>
                    <a:pt x="6786" y="0"/>
                    <a:pt x="643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4619756" y="480988"/>
              <a:ext cx="769983" cy="703034"/>
            </a:xfrm>
            <a:custGeom>
              <a:avLst/>
              <a:gdLst/>
              <a:ahLst/>
              <a:cxnLst/>
              <a:rect l="l" t="t" r="r" b="b"/>
              <a:pathLst>
                <a:path w="11547" h="10543" extrusionOk="0">
                  <a:moveTo>
                    <a:pt x="5770" y="0"/>
                  </a:moveTo>
                  <a:cubicBezTo>
                    <a:pt x="3256" y="0"/>
                    <a:pt x="1015" y="1773"/>
                    <a:pt x="538" y="4321"/>
                  </a:cubicBezTo>
                  <a:cubicBezTo>
                    <a:pt x="0" y="7177"/>
                    <a:pt x="1928" y="9929"/>
                    <a:pt x="4809" y="10455"/>
                  </a:cubicBezTo>
                  <a:cubicBezTo>
                    <a:pt x="5135" y="10514"/>
                    <a:pt x="5460" y="10542"/>
                    <a:pt x="5780" y="10542"/>
                  </a:cubicBezTo>
                  <a:cubicBezTo>
                    <a:pt x="8303" y="10542"/>
                    <a:pt x="10545" y="8769"/>
                    <a:pt x="11008" y="6221"/>
                  </a:cubicBezTo>
                  <a:cubicBezTo>
                    <a:pt x="11546" y="3365"/>
                    <a:pt x="9634" y="613"/>
                    <a:pt x="6737" y="88"/>
                  </a:cubicBezTo>
                  <a:cubicBezTo>
                    <a:pt x="6412" y="29"/>
                    <a:pt x="6089" y="0"/>
                    <a:pt x="5770"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4764859" y="541737"/>
              <a:ext cx="561933" cy="513989"/>
            </a:xfrm>
            <a:custGeom>
              <a:avLst/>
              <a:gdLst/>
              <a:ahLst/>
              <a:cxnLst/>
              <a:rect l="l" t="t" r="r" b="b"/>
              <a:pathLst>
                <a:path w="8427" h="7708" extrusionOk="0">
                  <a:moveTo>
                    <a:pt x="4197" y="1"/>
                  </a:moveTo>
                  <a:cubicBezTo>
                    <a:pt x="2364" y="1"/>
                    <a:pt x="731" y="1304"/>
                    <a:pt x="394" y="3162"/>
                  </a:cubicBezTo>
                  <a:cubicBezTo>
                    <a:pt x="1" y="5244"/>
                    <a:pt x="1403" y="7251"/>
                    <a:pt x="3514" y="7644"/>
                  </a:cubicBezTo>
                  <a:cubicBezTo>
                    <a:pt x="3750" y="7686"/>
                    <a:pt x="3985" y="7707"/>
                    <a:pt x="4216" y="7707"/>
                  </a:cubicBezTo>
                  <a:cubicBezTo>
                    <a:pt x="6055" y="7707"/>
                    <a:pt x="7697" y="6412"/>
                    <a:pt x="8046" y="4549"/>
                  </a:cubicBezTo>
                  <a:cubicBezTo>
                    <a:pt x="8427" y="2454"/>
                    <a:pt x="7036" y="448"/>
                    <a:pt x="4913" y="67"/>
                  </a:cubicBezTo>
                  <a:cubicBezTo>
                    <a:pt x="4673" y="22"/>
                    <a:pt x="4433" y="1"/>
                    <a:pt x="419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4874153" y="1032528"/>
              <a:ext cx="50612" cy="46478"/>
            </a:xfrm>
            <a:custGeom>
              <a:avLst/>
              <a:gdLst/>
              <a:ahLst/>
              <a:cxnLst/>
              <a:rect l="l" t="t" r="r" b="b"/>
              <a:pathLst>
                <a:path w="759" h="697" extrusionOk="0">
                  <a:moveTo>
                    <a:pt x="376" y="1"/>
                  </a:moveTo>
                  <a:cubicBezTo>
                    <a:pt x="208" y="1"/>
                    <a:pt x="61" y="120"/>
                    <a:pt x="25" y="284"/>
                  </a:cubicBezTo>
                  <a:cubicBezTo>
                    <a:pt x="0" y="479"/>
                    <a:pt x="117" y="664"/>
                    <a:pt x="315" y="690"/>
                  </a:cubicBezTo>
                  <a:cubicBezTo>
                    <a:pt x="338" y="694"/>
                    <a:pt x="361" y="696"/>
                    <a:pt x="383" y="696"/>
                  </a:cubicBezTo>
                  <a:cubicBezTo>
                    <a:pt x="551" y="696"/>
                    <a:pt x="698" y="577"/>
                    <a:pt x="720" y="413"/>
                  </a:cubicBezTo>
                  <a:cubicBezTo>
                    <a:pt x="758" y="218"/>
                    <a:pt x="629" y="35"/>
                    <a:pt x="444" y="7"/>
                  </a:cubicBezTo>
                  <a:cubicBezTo>
                    <a:pt x="421" y="3"/>
                    <a:pt x="398" y="1"/>
                    <a:pt x="376"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4994717" y="1078939"/>
              <a:ext cx="27140" cy="24272"/>
            </a:xfrm>
            <a:custGeom>
              <a:avLst/>
              <a:gdLst/>
              <a:ahLst/>
              <a:cxnLst/>
              <a:rect l="l" t="t" r="r" b="b"/>
              <a:pathLst>
                <a:path w="407" h="364" extrusionOk="0">
                  <a:moveTo>
                    <a:pt x="192" y="1"/>
                  </a:moveTo>
                  <a:cubicBezTo>
                    <a:pt x="105" y="1"/>
                    <a:pt x="37" y="62"/>
                    <a:pt x="26" y="151"/>
                  </a:cubicBezTo>
                  <a:cubicBezTo>
                    <a:pt x="1" y="242"/>
                    <a:pt x="67" y="346"/>
                    <a:pt x="171" y="362"/>
                  </a:cubicBezTo>
                  <a:cubicBezTo>
                    <a:pt x="179" y="363"/>
                    <a:pt x="188" y="363"/>
                    <a:pt x="196" y="363"/>
                  </a:cubicBezTo>
                  <a:cubicBezTo>
                    <a:pt x="289" y="363"/>
                    <a:pt x="367" y="301"/>
                    <a:pt x="381" y="217"/>
                  </a:cubicBezTo>
                  <a:cubicBezTo>
                    <a:pt x="406" y="110"/>
                    <a:pt x="340" y="19"/>
                    <a:pt x="237" y="6"/>
                  </a:cubicBezTo>
                  <a:cubicBezTo>
                    <a:pt x="221" y="3"/>
                    <a:pt x="206"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4846013" y="568944"/>
              <a:ext cx="26273" cy="24673"/>
            </a:xfrm>
            <a:custGeom>
              <a:avLst/>
              <a:gdLst/>
              <a:ahLst/>
              <a:cxnLst/>
              <a:rect l="l" t="t" r="r" b="b"/>
              <a:pathLst>
                <a:path w="394" h="370" extrusionOk="0">
                  <a:moveTo>
                    <a:pt x="211" y="0"/>
                  </a:moveTo>
                  <a:cubicBezTo>
                    <a:pt x="118" y="0"/>
                    <a:pt x="39" y="61"/>
                    <a:pt x="16" y="159"/>
                  </a:cubicBezTo>
                  <a:cubicBezTo>
                    <a:pt x="1" y="250"/>
                    <a:pt x="67" y="342"/>
                    <a:pt x="158" y="367"/>
                  </a:cubicBezTo>
                  <a:cubicBezTo>
                    <a:pt x="169" y="368"/>
                    <a:pt x="179" y="369"/>
                    <a:pt x="189" y="369"/>
                  </a:cubicBezTo>
                  <a:cubicBezTo>
                    <a:pt x="282" y="369"/>
                    <a:pt x="359" y="307"/>
                    <a:pt x="381" y="225"/>
                  </a:cubicBezTo>
                  <a:cubicBezTo>
                    <a:pt x="394" y="118"/>
                    <a:pt x="331" y="27"/>
                    <a:pt x="237" y="2"/>
                  </a:cubicBezTo>
                  <a:cubicBezTo>
                    <a:pt x="228" y="1"/>
                    <a:pt x="219" y="0"/>
                    <a:pt x="21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4806003" y="975847"/>
              <a:ext cx="40076" cy="36542"/>
            </a:xfrm>
            <a:custGeom>
              <a:avLst/>
              <a:gdLst/>
              <a:ahLst/>
              <a:cxnLst/>
              <a:rect l="l" t="t" r="r" b="b"/>
              <a:pathLst>
                <a:path w="601" h="548" extrusionOk="0">
                  <a:moveTo>
                    <a:pt x="304" y="1"/>
                  </a:moveTo>
                  <a:cubicBezTo>
                    <a:pt x="178" y="1"/>
                    <a:pt x="63" y="88"/>
                    <a:pt x="38" y="228"/>
                  </a:cubicBezTo>
                  <a:cubicBezTo>
                    <a:pt x="0" y="373"/>
                    <a:pt x="104" y="517"/>
                    <a:pt x="261" y="543"/>
                  </a:cubicBezTo>
                  <a:cubicBezTo>
                    <a:pt x="277" y="546"/>
                    <a:pt x="293" y="547"/>
                    <a:pt x="308" y="547"/>
                  </a:cubicBezTo>
                  <a:cubicBezTo>
                    <a:pt x="436" y="547"/>
                    <a:pt x="553" y="448"/>
                    <a:pt x="576" y="319"/>
                  </a:cubicBezTo>
                  <a:cubicBezTo>
                    <a:pt x="601" y="178"/>
                    <a:pt x="510" y="33"/>
                    <a:pt x="352" y="5"/>
                  </a:cubicBezTo>
                  <a:cubicBezTo>
                    <a:pt x="336" y="2"/>
                    <a:pt x="320" y="1"/>
                    <a:pt x="304"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5225442" y="973379"/>
              <a:ext cx="40143" cy="37276"/>
            </a:xfrm>
            <a:custGeom>
              <a:avLst/>
              <a:gdLst/>
              <a:ahLst/>
              <a:cxnLst/>
              <a:rect l="l" t="t" r="r" b="b"/>
              <a:pathLst>
                <a:path w="602" h="559" extrusionOk="0">
                  <a:moveTo>
                    <a:pt x="306" y="0"/>
                  </a:moveTo>
                  <a:cubicBezTo>
                    <a:pt x="167" y="0"/>
                    <a:pt x="48" y="97"/>
                    <a:pt x="26" y="227"/>
                  </a:cubicBezTo>
                  <a:cubicBezTo>
                    <a:pt x="0" y="385"/>
                    <a:pt x="104" y="514"/>
                    <a:pt x="249" y="554"/>
                  </a:cubicBezTo>
                  <a:cubicBezTo>
                    <a:pt x="265" y="557"/>
                    <a:pt x="281" y="558"/>
                    <a:pt x="296" y="558"/>
                  </a:cubicBezTo>
                  <a:cubicBezTo>
                    <a:pt x="434" y="558"/>
                    <a:pt x="553" y="461"/>
                    <a:pt x="576" y="331"/>
                  </a:cubicBezTo>
                  <a:cubicBezTo>
                    <a:pt x="601" y="174"/>
                    <a:pt x="497" y="42"/>
                    <a:pt x="353" y="4"/>
                  </a:cubicBezTo>
                  <a:cubicBezTo>
                    <a:pt x="337" y="1"/>
                    <a:pt x="321" y="0"/>
                    <a:pt x="306"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4770127" y="653499"/>
              <a:ext cx="40343" cy="36475"/>
            </a:xfrm>
            <a:custGeom>
              <a:avLst/>
              <a:gdLst/>
              <a:ahLst/>
              <a:cxnLst/>
              <a:rect l="l" t="t" r="r" b="b"/>
              <a:pathLst>
                <a:path w="605" h="547" extrusionOk="0">
                  <a:moveTo>
                    <a:pt x="305" y="1"/>
                  </a:moveTo>
                  <a:cubicBezTo>
                    <a:pt x="168" y="1"/>
                    <a:pt x="51" y="98"/>
                    <a:pt x="25" y="228"/>
                  </a:cubicBezTo>
                  <a:cubicBezTo>
                    <a:pt x="0" y="373"/>
                    <a:pt x="104" y="514"/>
                    <a:pt x="249" y="542"/>
                  </a:cubicBezTo>
                  <a:cubicBezTo>
                    <a:pt x="266" y="545"/>
                    <a:pt x="284" y="547"/>
                    <a:pt x="301" y="547"/>
                  </a:cubicBezTo>
                  <a:cubicBezTo>
                    <a:pt x="437" y="547"/>
                    <a:pt x="553" y="460"/>
                    <a:pt x="576" y="332"/>
                  </a:cubicBezTo>
                  <a:cubicBezTo>
                    <a:pt x="604" y="174"/>
                    <a:pt x="497" y="30"/>
                    <a:pt x="352" y="5"/>
                  </a:cubicBezTo>
                  <a:cubicBezTo>
                    <a:pt x="337" y="2"/>
                    <a:pt x="321" y="1"/>
                    <a:pt x="30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4724582" y="867419"/>
              <a:ext cx="53346" cy="49012"/>
            </a:xfrm>
            <a:custGeom>
              <a:avLst/>
              <a:gdLst/>
              <a:ahLst/>
              <a:cxnLst/>
              <a:rect l="l" t="t" r="r" b="b"/>
              <a:pathLst>
                <a:path w="800" h="735" extrusionOk="0">
                  <a:moveTo>
                    <a:pt x="401" y="0"/>
                  </a:moveTo>
                  <a:cubicBezTo>
                    <a:pt x="231" y="0"/>
                    <a:pt x="75" y="123"/>
                    <a:pt x="42" y="294"/>
                  </a:cubicBezTo>
                  <a:cubicBezTo>
                    <a:pt x="1" y="492"/>
                    <a:pt x="133" y="687"/>
                    <a:pt x="343" y="728"/>
                  </a:cubicBezTo>
                  <a:cubicBezTo>
                    <a:pt x="365" y="732"/>
                    <a:pt x="386" y="734"/>
                    <a:pt x="407" y="734"/>
                  </a:cubicBezTo>
                  <a:cubicBezTo>
                    <a:pt x="580" y="734"/>
                    <a:pt x="739" y="603"/>
                    <a:pt x="762" y="426"/>
                  </a:cubicBezTo>
                  <a:cubicBezTo>
                    <a:pt x="800" y="231"/>
                    <a:pt x="671" y="46"/>
                    <a:pt x="472" y="8"/>
                  </a:cubicBezTo>
                  <a:cubicBezTo>
                    <a:pt x="448" y="3"/>
                    <a:pt x="424" y="0"/>
                    <a:pt x="40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4742187" y="766994"/>
              <a:ext cx="27140" cy="24406"/>
            </a:xfrm>
            <a:custGeom>
              <a:avLst/>
              <a:gdLst/>
              <a:ahLst/>
              <a:cxnLst/>
              <a:rect l="l" t="t" r="r" b="b"/>
              <a:pathLst>
                <a:path w="407" h="366" extrusionOk="0">
                  <a:moveTo>
                    <a:pt x="192" y="1"/>
                  </a:moveTo>
                  <a:cubicBezTo>
                    <a:pt x="112" y="1"/>
                    <a:pt x="37" y="61"/>
                    <a:pt x="26" y="149"/>
                  </a:cubicBezTo>
                  <a:cubicBezTo>
                    <a:pt x="1" y="243"/>
                    <a:pt x="64" y="347"/>
                    <a:pt x="171" y="360"/>
                  </a:cubicBezTo>
                  <a:cubicBezTo>
                    <a:pt x="186" y="363"/>
                    <a:pt x="201" y="365"/>
                    <a:pt x="216" y="365"/>
                  </a:cubicBezTo>
                  <a:cubicBezTo>
                    <a:pt x="300" y="365"/>
                    <a:pt x="370" y="306"/>
                    <a:pt x="394" y="215"/>
                  </a:cubicBezTo>
                  <a:cubicBezTo>
                    <a:pt x="407" y="111"/>
                    <a:pt x="341" y="20"/>
                    <a:pt x="237" y="7"/>
                  </a:cubicBezTo>
                  <a:cubicBezTo>
                    <a:pt x="222" y="3"/>
                    <a:pt x="207"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5118682" y="1057000"/>
              <a:ext cx="46411" cy="42743"/>
            </a:xfrm>
            <a:custGeom>
              <a:avLst/>
              <a:gdLst/>
              <a:ahLst/>
              <a:cxnLst/>
              <a:rect l="l" t="t" r="r" b="b"/>
              <a:pathLst>
                <a:path w="696" h="641" extrusionOk="0">
                  <a:moveTo>
                    <a:pt x="341" y="0"/>
                  </a:moveTo>
                  <a:cubicBezTo>
                    <a:pt x="193" y="0"/>
                    <a:pt x="62" y="109"/>
                    <a:pt x="29" y="257"/>
                  </a:cubicBezTo>
                  <a:cubicBezTo>
                    <a:pt x="1" y="439"/>
                    <a:pt x="120" y="596"/>
                    <a:pt x="290" y="637"/>
                  </a:cubicBezTo>
                  <a:cubicBezTo>
                    <a:pt x="305" y="639"/>
                    <a:pt x="321" y="641"/>
                    <a:pt x="336" y="641"/>
                  </a:cubicBezTo>
                  <a:cubicBezTo>
                    <a:pt x="490" y="641"/>
                    <a:pt x="633" y="530"/>
                    <a:pt x="670" y="376"/>
                  </a:cubicBezTo>
                  <a:cubicBezTo>
                    <a:pt x="696" y="203"/>
                    <a:pt x="579" y="33"/>
                    <a:pt x="409" y="8"/>
                  </a:cubicBezTo>
                  <a:cubicBezTo>
                    <a:pt x="386" y="3"/>
                    <a:pt x="363" y="0"/>
                    <a:pt x="34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4947572" y="1028260"/>
              <a:ext cx="33141" cy="30474"/>
            </a:xfrm>
            <a:custGeom>
              <a:avLst/>
              <a:gdLst/>
              <a:ahLst/>
              <a:cxnLst/>
              <a:rect l="l" t="t" r="r" b="b"/>
              <a:pathLst>
                <a:path w="497" h="457" extrusionOk="0">
                  <a:moveTo>
                    <a:pt x="243" y="1"/>
                  </a:moveTo>
                  <a:cubicBezTo>
                    <a:pt x="132" y="1"/>
                    <a:pt x="36" y="85"/>
                    <a:pt x="25" y="191"/>
                  </a:cubicBezTo>
                  <a:cubicBezTo>
                    <a:pt x="0" y="320"/>
                    <a:pt x="79" y="439"/>
                    <a:pt x="208" y="452"/>
                  </a:cubicBezTo>
                  <a:cubicBezTo>
                    <a:pt x="223" y="455"/>
                    <a:pt x="238" y="456"/>
                    <a:pt x="252" y="456"/>
                  </a:cubicBezTo>
                  <a:cubicBezTo>
                    <a:pt x="355" y="456"/>
                    <a:pt x="447" y="382"/>
                    <a:pt x="472" y="269"/>
                  </a:cubicBezTo>
                  <a:cubicBezTo>
                    <a:pt x="497" y="150"/>
                    <a:pt x="418" y="33"/>
                    <a:pt x="286" y="5"/>
                  </a:cubicBezTo>
                  <a:cubicBezTo>
                    <a:pt x="272" y="2"/>
                    <a:pt x="257" y="1"/>
                    <a:pt x="24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4807670" y="901628"/>
              <a:ext cx="40343" cy="36475"/>
            </a:xfrm>
            <a:custGeom>
              <a:avLst/>
              <a:gdLst/>
              <a:ahLst/>
              <a:cxnLst/>
              <a:rect l="l" t="t" r="r" b="b"/>
              <a:pathLst>
                <a:path w="605" h="547" extrusionOk="0">
                  <a:moveTo>
                    <a:pt x="308" y="1"/>
                  </a:moveTo>
                  <a:cubicBezTo>
                    <a:pt x="170" y="1"/>
                    <a:pt x="51" y="98"/>
                    <a:pt x="25" y="228"/>
                  </a:cubicBezTo>
                  <a:cubicBezTo>
                    <a:pt x="0" y="372"/>
                    <a:pt x="104" y="517"/>
                    <a:pt x="249" y="542"/>
                  </a:cubicBezTo>
                  <a:cubicBezTo>
                    <a:pt x="265" y="545"/>
                    <a:pt x="281" y="546"/>
                    <a:pt x="297" y="546"/>
                  </a:cubicBezTo>
                  <a:cubicBezTo>
                    <a:pt x="424" y="546"/>
                    <a:pt x="542" y="459"/>
                    <a:pt x="576" y="319"/>
                  </a:cubicBezTo>
                  <a:cubicBezTo>
                    <a:pt x="604" y="174"/>
                    <a:pt x="497" y="33"/>
                    <a:pt x="356" y="4"/>
                  </a:cubicBezTo>
                  <a:cubicBezTo>
                    <a:pt x="340" y="2"/>
                    <a:pt x="324" y="1"/>
                    <a:pt x="30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5283924" y="802803"/>
              <a:ext cx="40343" cy="36542"/>
            </a:xfrm>
            <a:custGeom>
              <a:avLst/>
              <a:gdLst/>
              <a:ahLst/>
              <a:cxnLst/>
              <a:rect l="l" t="t" r="r" b="b"/>
              <a:pathLst>
                <a:path w="605" h="548" extrusionOk="0">
                  <a:moveTo>
                    <a:pt x="306" y="1"/>
                  </a:moveTo>
                  <a:cubicBezTo>
                    <a:pt x="181" y="1"/>
                    <a:pt x="64" y="88"/>
                    <a:pt x="39" y="228"/>
                  </a:cubicBezTo>
                  <a:cubicBezTo>
                    <a:pt x="1" y="373"/>
                    <a:pt x="105" y="518"/>
                    <a:pt x="249" y="543"/>
                  </a:cubicBezTo>
                  <a:cubicBezTo>
                    <a:pt x="268" y="546"/>
                    <a:pt x="287" y="548"/>
                    <a:pt x="305" y="548"/>
                  </a:cubicBezTo>
                  <a:cubicBezTo>
                    <a:pt x="439" y="548"/>
                    <a:pt x="554" y="458"/>
                    <a:pt x="577" y="319"/>
                  </a:cubicBezTo>
                  <a:cubicBezTo>
                    <a:pt x="605" y="178"/>
                    <a:pt x="510" y="33"/>
                    <a:pt x="353" y="5"/>
                  </a:cubicBezTo>
                  <a:cubicBezTo>
                    <a:pt x="338" y="2"/>
                    <a:pt x="322" y="1"/>
                    <a:pt x="3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4824207" y="704111"/>
              <a:ext cx="31541" cy="28473"/>
            </a:xfrm>
            <a:custGeom>
              <a:avLst/>
              <a:gdLst/>
              <a:ahLst/>
              <a:cxnLst/>
              <a:rect l="l" t="t" r="r" b="b"/>
              <a:pathLst>
                <a:path w="473" h="427" extrusionOk="0">
                  <a:moveTo>
                    <a:pt x="229" y="1"/>
                  </a:moveTo>
                  <a:cubicBezTo>
                    <a:pt x="131" y="1"/>
                    <a:pt x="51" y="74"/>
                    <a:pt x="29" y="177"/>
                  </a:cubicBezTo>
                  <a:cubicBezTo>
                    <a:pt x="1" y="293"/>
                    <a:pt x="79" y="400"/>
                    <a:pt x="199" y="425"/>
                  </a:cubicBezTo>
                  <a:cubicBezTo>
                    <a:pt x="207" y="426"/>
                    <a:pt x="215" y="426"/>
                    <a:pt x="224" y="426"/>
                  </a:cubicBezTo>
                  <a:cubicBezTo>
                    <a:pt x="332" y="426"/>
                    <a:pt x="436" y="352"/>
                    <a:pt x="447" y="255"/>
                  </a:cubicBezTo>
                  <a:cubicBezTo>
                    <a:pt x="472" y="136"/>
                    <a:pt x="394" y="19"/>
                    <a:pt x="277" y="7"/>
                  </a:cubicBezTo>
                  <a:cubicBezTo>
                    <a:pt x="261" y="3"/>
                    <a:pt x="245" y="1"/>
                    <a:pt x="229"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5215773" y="907029"/>
              <a:ext cx="31541" cy="28607"/>
            </a:xfrm>
            <a:custGeom>
              <a:avLst/>
              <a:gdLst/>
              <a:ahLst/>
              <a:cxnLst/>
              <a:rect l="l" t="t" r="r" b="b"/>
              <a:pathLst>
                <a:path w="473" h="429" extrusionOk="0">
                  <a:moveTo>
                    <a:pt x="246" y="0"/>
                  </a:moveTo>
                  <a:cubicBezTo>
                    <a:pt x="139" y="0"/>
                    <a:pt x="37" y="65"/>
                    <a:pt x="26" y="172"/>
                  </a:cubicBezTo>
                  <a:cubicBezTo>
                    <a:pt x="1" y="291"/>
                    <a:pt x="79" y="408"/>
                    <a:pt x="196" y="423"/>
                  </a:cubicBezTo>
                  <a:cubicBezTo>
                    <a:pt x="211" y="427"/>
                    <a:pt x="226" y="428"/>
                    <a:pt x="240" y="428"/>
                  </a:cubicBezTo>
                  <a:cubicBezTo>
                    <a:pt x="340" y="428"/>
                    <a:pt x="423" y="355"/>
                    <a:pt x="447" y="250"/>
                  </a:cubicBezTo>
                  <a:cubicBezTo>
                    <a:pt x="473" y="134"/>
                    <a:pt x="394" y="30"/>
                    <a:pt x="274" y="2"/>
                  </a:cubicBezTo>
                  <a:cubicBezTo>
                    <a:pt x="265" y="1"/>
                    <a:pt x="255" y="0"/>
                    <a:pt x="24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5169428" y="989250"/>
              <a:ext cx="31541" cy="28407"/>
            </a:xfrm>
            <a:custGeom>
              <a:avLst/>
              <a:gdLst/>
              <a:ahLst/>
              <a:cxnLst/>
              <a:rect l="l" t="t" r="r" b="b"/>
              <a:pathLst>
                <a:path w="473" h="426" extrusionOk="0">
                  <a:moveTo>
                    <a:pt x="252" y="1"/>
                  </a:moveTo>
                  <a:cubicBezTo>
                    <a:pt x="142" y="1"/>
                    <a:pt x="40" y="75"/>
                    <a:pt x="26" y="172"/>
                  </a:cubicBezTo>
                  <a:cubicBezTo>
                    <a:pt x="1" y="291"/>
                    <a:pt x="79" y="408"/>
                    <a:pt x="199" y="420"/>
                  </a:cubicBezTo>
                  <a:cubicBezTo>
                    <a:pt x="215" y="424"/>
                    <a:pt x="231" y="426"/>
                    <a:pt x="246" y="426"/>
                  </a:cubicBezTo>
                  <a:cubicBezTo>
                    <a:pt x="342" y="426"/>
                    <a:pt x="423" y="353"/>
                    <a:pt x="447" y="250"/>
                  </a:cubicBezTo>
                  <a:cubicBezTo>
                    <a:pt x="472" y="134"/>
                    <a:pt x="394" y="27"/>
                    <a:pt x="277" y="2"/>
                  </a:cubicBezTo>
                  <a:cubicBezTo>
                    <a:pt x="269" y="1"/>
                    <a:pt x="261" y="1"/>
                    <a:pt x="252"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4770927" y="788999"/>
              <a:ext cx="53346" cy="48812"/>
            </a:xfrm>
            <a:custGeom>
              <a:avLst/>
              <a:gdLst/>
              <a:ahLst/>
              <a:cxnLst/>
              <a:rect l="l" t="t" r="r" b="b"/>
              <a:pathLst>
                <a:path w="800" h="732" extrusionOk="0">
                  <a:moveTo>
                    <a:pt x="406" y="1"/>
                  </a:moveTo>
                  <a:cubicBezTo>
                    <a:pt x="228" y="1"/>
                    <a:pt x="65" y="126"/>
                    <a:pt x="42" y="306"/>
                  </a:cubicBezTo>
                  <a:cubicBezTo>
                    <a:pt x="1" y="501"/>
                    <a:pt x="133" y="684"/>
                    <a:pt x="328" y="725"/>
                  </a:cubicBezTo>
                  <a:cubicBezTo>
                    <a:pt x="351" y="729"/>
                    <a:pt x="374" y="731"/>
                    <a:pt x="397" y="731"/>
                  </a:cubicBezTo>
                  <a:cubicBezTo>
                    <a:pt x="570" y="731"/>
                    <a:pt x="726" y="610"/>
                    <a:pt x="762" y="435"/>
                  </a:cubicBezTo>
                  <a:cubicBezTo>
                    <a:pt x="800" y="240"/>
                    <a:pt x="671" y="42"/>
                    <a:pt x="460" y="4"/>
                  </a:cubicBezTo>
                  <a:cubicBezTo>
                    <a:pt x="442" y="2"/>
                    <a:pt x="424" y="1"/>
                    <a:pt x="4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4887157" y="946839"/>
              <a:ext cx="46411" cy="42810"/>
            </a:xfrm>
            <a:custGeom>
              <a:avLst/>
              <a:gdLst/>
              <a:ahLst/>
              <a:cxnLst/>
              <a:rect l="l" t="t" r="r" b="b"/>
              <a:pathLst>
                <a:path w="696" h="642" extrusionOk="0">
                  <a:moveTo>
                    <a:pt x="338" y="1"/>
                  </a:moveTo>
                  <a:cubicBezTo>
                    <a:pt x="193" y="1"/>
                    <a:pt x="61" y="110"/>
                    <a:pt x="29" y="257"/>
                  </a:cubicBezTo>
                  <a:cubicBezTo>
                    <a:pt x="0" y="427"/>
                    <a:pt x="120" y="597"/>
                    <a:pt x="290" y="638"/>
                  </a:cubicBezTo>
                  <a:cubicBezTo>
                    <a:pt x="305" y="640"/>
                    <a:pt x="321" y="641"/>
                    <a:pt x="336" y="641"/>
                  </a:cubicBezTo>
                  <a:cubicBezTo>
                    <a:pt x="489" y="641"/>
                    <a:pt x="633" y="531"/>
                    <a:pt x="670" y="377"/>
                  </a:cubicBezTo>
                  <a:cubicBezTo>
                    <a:pt x="695" y="204"/>
                    <a:pt x="579" y="34"/>
                    <a:pt x="406" y="9"/>
                  </a:cubicBezTo>
                  <a:cubicBezTo>
                    <a:pt x="383" y="3"/>
                    <a:pt x="361" y="1"/>
                    <a:pt x="33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5041929" y="1032728"/>
              <a:ext cx="39276" cy="36475"/>
            </a:xfrm>
            <a:custGeom>
              <a:avLst/>
              <a:gdLst/>
              <a:ahLst/>
              <a:cxnLst/>
              <a:rect l="l" t="t" r="r" b="b"/>
              <a:pathLst>
                <a:path w="589" h="547" extrusionOk="0">
                  <a:moveTo>
                    <a:pt x="296" y="0"/>
                  </a:moveTo>
                  <a:cubicBezTo>
                    <a:pt x="167" y="0"/>
                    <a:pt x="48" y="97"/>
                    <a:pt x="26" y="227"/>
                  </a:cubicBezTo>
                  <a:cubicBezTo>
                    <a:pt x="0" y="372"/>
                    <a:pt x="92" y="517"/>
                    <a:pt x="249" y="542"/>
                  </a:cubicBezTo>
                  <a:cubicBezTo>
                    <a:pt x="265" y="545"/>
                    <a:pt x="281" y="546"/>
                    <a:pt x="297" y="546"/>
                  </a:cubicBezTo>
                  <a:cubicBezTo>
                    <a:pt x="424" y="546"/>
                    <a:pt x="541" y="460"/>
                    <a:pt x="563" y="331"/>
                  </a:cubicBezTo>
                  <a:cubicBezTo>
                    <a:pt x="589" y="174"/>
                    <a:pt x="497" y="32"/>
                    <a:pt x="340" y="4"/>
                  </a:cubicBezTo>
                  <a:cubicBezTo>
                    <a:pt x="325" y="2"/>
                    <a:pt x="311" y="0"/>
                    <a:pt x="29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3"/>
          <p:cNvGrpSpPr/>
          <p:nvPr/>
        </p:nvGrpSpPr>
        <p:grpSpPr>
          <a:xfrm>
            <a:off x="8292441" y="3635072"/>
            <a:ext cx="1689143" cy="2074199"/>
            <a:chOff x="4376828" y="3926459"/>
            <a:chExt cx="991107" cy="1217038"/>
          </a:xfrm>
        </p:grpSpPr>
        <p:sp>
          <p:nvSpPr>
            <p:cNvPr id="379" name="Google Shape;379;p13"/>
            <p:cNvSpPr/>
            <p:nvPr/>
          </p:nvSpPr>
          <p:spPr>
            <a:xfrm>
              <a:off x="4630225" y="3926459"/>
              <a:ext cx="148769" cy="195713"/>
            </a:xfrm>
            <a:custGeom>
              <a:avLst/>
              <a:gdLst/>
              <a:ahLst/>
              <a:cxnLst/>
              <a:rect l="l" t="t" r="r" b="b"/>
              <a:pathLst>
                <a:path w="2231" h="2935" extrusionOk="0">
                  <a:moveTo>
                    <a:pt x="224" y="1205"/>
                  </a:moveTo>
                  <a:cubicBezTo>
                    <a:pt x="0" y="1941"/>
                    <a:pt x="224" y="2649"/>
                    <a:pt x="721" y="2793"/>
                  </a:cubicBezTo>
                  <a:cubicBezTo>
                    <a:pt x="1221" y="2935"/>
                    <a:pt x="1796" y="2463"/>
                    <a:pt x="2007" y="1730"/>
                  </a:cubicBezTo>
                  <a:cubicBezTo>
                    <a:pt x="2230" y="997"/>
                    <a:pt x="2007" y="290"/>
                    <a:pt x="1507" y="145"/>
                  </a:cubicBezTo>
                  <a:cubicBezTo>
                    <a:pt x="1010" y="0"/>
                    <a:pt x="434" y="472"/>
                    <a:pt x="224" y="120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881889" y="4939248"/>
              <a:ext cx="205382" cy="179176"/>
            </a:xfrm>
            <a:custGeom>
              <a:avLst/>
              <a:gdLst/>
              <a:ahLst/>
              <a:cxnLst/>
              <a:rect l="l" t="t" r="r" b="b"/>
              <a:pathLst>
                <a:path w="3080" h="2687" extrusionOk="0">
                  <a:moveTo>
                    <a:pt x="932" y="460"/>
                  </a:moveTo>
                  <a:cubicBezTo>
                    <a:pt x="277" y="919"/>
                    <a:pt x="1" y="1680"/>
                    <a:pt x="343" y="2177"/>
                  </a:cubicBezTo>
                  <a:cubicBezTo>
                    <a:pt x="683" y="2662"/>
                    <a:pt x="1482" y="2687"/>
                    <a:pt x="2152" y="2243"/>
                  </a:cubicBezTo>
                  <a:cubicBezTo>
                    <a:pt x="2819" y="1784"/>
                    <a:pt x="3080" y="1010"/>
                    <a:pt x="2740" y="526"/>
                  </a:cubicBezTo>
                  <a:cubicBezTo>
                    <a:pt x="2413" y="42"/>
                    <a:pt x="1601" y="1"/>
                    <a:pt x="932"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4546337" y="4251541"/>
              <a:ext cx="154837" cy="206249"/>
            </a:xfrm>
            <a:custGeom>
              <a:avLst/>
              <a:gdLst/>
              <a:ahLst/>
              <a:cxnLst/>
              <a:rect l="l" t="t" r="r" b="b"/>
              <a:pathLst>
                <a:path w="2322" h="3093" extrusionOk="0">
                  <a:moveTo>
                    <a:pt x="1680" y="183"/>
                  </a:moveTo>
                  <a:cubicBezTo>
                    <a:pt x="1192" y="1"/>
                    <a:pt x="563" y="460"/>
                    <a:pt x="290" y="1205"/>
                  </a:cubicBezTo>
                  <a:cubicBezTo>
                    <a:pt x="0" y="1966"/>
                    <a:pt x="157" y="2715"/>
                    <a:pt x="642" y="2910"/>
                  </a:cubicBezTo>
                  <a:cubicBezTo>
                    <a:pt x="1129" y="3092"/>
                    <a:pt x="1743" y="2620"/>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4475653" y="4067161"/>
              <a:ext cx="144968" cy="165173"/>
            </a:xfrm>
            <a:custGeom>
              <a:avLst/>
              <a:gdLst/>
              <a:ahLst/>
              <a:cxnLst/>
              <a:rect l="l" t="t" r="r" b="b"/>
              <a:pathLst>
                <a:path w="2174" h="2477" extrusionOk="0">
                  <a:moveTo>
                    <a:pt x="1768" y="2203"/>
                  </a:moveTo>
                  <a:cubicBezTo>
                    <a:pt x="2161" y="1941"/>
                    <a:pt x="2174" y="1284"/>
                    <a:pt x="1796" y="746"/>
                  </a:cubicBezTo>
                  <a:cubicBezTo>
                    <a:pt x="1428" y="212"/>
                    <a:pt x="812" y="1"/>
                    <a:pt x="419" y="275"/>
                  </a:cubicBezTo>
                  <a:cubicBezTo>
                    <a:pt x="25" y="539"/>
                    <a:pt x="0" y="1193"/>
                    <a:pt x="381" y="1731"/>
                  </a:cubicBezTo>
                  <a:cubicBezTo>
                    <a:pt x="746" y="2269"/>
                    <a:pt x="1375" y="2476"/>
                    <a:pt x="1768" y="220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4695842" y="4249874"/>
              <a:ext cx="672093" cy="768916"/>
            </a:xfrm>
            <a:custGeom>
              <a:avLst/>
              <a:gdLst/>
              <a:ahLst/>
              <a:cxnLst/>
              <a:rect l="l" t="t" r="r" b="b"/>
              <a:pathLst>
                <a:path w="10079" h="11531" extrusionOk="0">
                  <a:moveTo>
                    <a:pt x="8414" y="5687"/>
                  </a:moveTo>
                  <a:cubicBezTo>
                    <a:pt x="8229" y="5699"/>
                    <a:pt x="8059" y="5712"/>
                    <a:pt x="7902" y="5728"/>
                  </a:cubicBezTo>
                  <a:cubicBezTo>
                    <a:pt x="7942" y="5674"/>
                    <a:pt x="7968" y="5621"/>
                    <a:pt x="8009" y="5571"/>
                  </a:cubicBezTo>
                  <a:cubicBezTo>
                    <a:pt x="8361" y="4901"/>
                    <a:pt x="8257" y="4168"/>
                    <a:pt x="7785" y="3919"/>
                  </a:cubicBezTo>
                  <a:cubicBezTo>
                    <a:pt x="7313" y="3655"/>
                    <a:pt x="6643" y="3998"/>
                    <a:pt x="6291" y="4652"/>
                  </a:cubicBezTo>
                  <a:cubicBezTo>
                    <a:pt x="6250" y="4718"/>
                    <a:pt x="6225" y="4784"/>
                    <a:pt x="6200" y="4847"/>
                  </a:cubicBezTo>
                  <a:cubicBezTo>
                    <a:pt x="6342" y="4454"/>
                    <a:pt x="6184" y="3904"/>
                    <a:pt x="5779" y="3473"/>
                  </a:cubicBezTo>
                  <a:cubicBezTo>
                    <a:pt x="5584" y="3275"/>
                    <a:pt x="5360" y="3133"/>
                    <a:pt x="5149" y="3054"/>
                  </a:cubicBezTo>
                  <a:cubicBezTo>
                    <a:pt x="5269" y="2935"/>
                    <a:pt x="5373" y="2803"/>
                    <a:pt x="5451" y="2674"/>
                  </a:cubicBezTo>
                  <a:cubicBezTo>
                    <a:pt x="5857" y="2897"/>
                    <a:pt x="6316" y="2910"/>
                    <a:pt x="6631" y="2674"/>
                  </a:cubicBezTo>
                  <a:cubicBezTo>
                    <a:pt x="7103" y="2306"/>
                    <a:pt x="7078" y="1494"/>
                    <a:pt x="6593" y="865"/>
                  </a:cubicBezTo>
                  <a:cubicBezTo>
                    <a:pt x="6093" y="224"/>
                    <a:pt x="5307" y="0"/>
                    <a:pt x="4848" y="365"/>
                  </a:cubicBezTo>
                  <a:cubicBezTo>
                    <a:pt x="4586" y="563"/>
                    <a:pt x="4483" y="890"/>
                    <a:pt x="4508" y="1246"/>
                  </a:cubicBezTo>
                  <a:cubicBezTo>
                    <a:pt x="4259" y="1309"/>
                    <a:pt x="4011" y="1453"/>
                    <a:pt x="3788" y="1664"/>
                  </a:cubicBezTo>
                  <a:cubicBezTo>
                    <a:pt x="3722" y="1730"/>
                    <a:pt x="3656" y="1796"/>
                    <a:pt x="3605" y="1859"/>
                  </a:cubicBezTo>
                  <a:cubicBezTo>
                    <a:pt x="3722" y="1677"/>
                    <a:pt x="3747" y="1482"/>
                    <a:pt x="3630" y="1271"/>
                  </a:cubicBezTo>
                  <a:cubicBezTo>
                    <a:pt x="3328" y="746"/>
                    <a:pt x="2451" y="667"/>
                    <a:pt x="1665" y="1114"/>
                  </a:cubicBezTo>
                  <a:cubicBezTo>
                    <a:pt x="878" y="1560"/>
                    <a:pt x="485" y="2347"/>
                    <a:pt x="787" y="2881"/>
                  </a:cubicBezTo>
                  <a:cubicBezTo>
                    <a:pt x="837" y="2976"/>
                    <a:pt x="903" y="3054"/>
                    <a:pt x="982" y="3092"/>
                  </a:cubicBezTo>
                  <a:cubicBezTo>
                    <a:pt x="734" y="3237"/>
                    <a:pt x="510" y="3473"/>
                    <a:pt x="340" y="3775"/>
                  </a:cubicBezTo>
                  <a:cubicBezTo>
                    <a:pt x="1" y="4441"/>
                    <a:pt x="92" y="5177"/>
                    <a:pt x="564" y="5426"/>
                  </a:cubicBezTo>
                  <a:cubicBezTo>
                    <a:pt x="774" y="5542"/>
                    <a:pt x="1010" y="5542"/>
                    <a:pt x="1259" y="5451"/>
                  </a:cubicBezTo>
                  <a:cubicBezTo>
                    <a:pt x="982" y="6093"/>
                    <a:pt x="1114" y="6763"/>
                    <a:pt x="1573" y="7024"/>
                  </a:cubicBezTo>
                  <a:cubicBezTo>
                    <a:pt x="2083" y="7313"/>
                    <a:pt x="2803" y="6998"/>
                    <a:pt x="3212" y="6329"/>
                  </a:cubicBezTo>
                  <a:cubicBezTo>
                    <a:pt x="3382" y="6527"/>
                    <a:pt x="3656" y="6671"/>
                    <a:pt x="3970" y="6722"/>
                  </a:cubicBezTo>
                  <a:cubicBezTo>
                    <a:pt x="3854" y="6775"/>
                    <a:pt x="3722" y="6829"/>
                    <a:pt x="3605" y="6892"/>
                  </a:cubicBezTo>
                  <a:cubicBezTo>
                    <a:pt x="2819" y="7338"/>
                    <a:pt x="2426" y="8137"/>
                    <a:pt x="2725" y="8662"/>
                  </a:cubicBezTo>
                  <a:cubicBezTo>
                    <a:pt x="2753" y="8728"/>
                    <a:pt x="2791" y="8766"/>
                    <a:pt x="2831" y="8807"/>
                  </a:cubicBezTo>
                  <a:cubicBezTo>
                    <a:pt x="2426" y="8820"/>
                    <a:pt x="1979" y="9134"/>
                    <a:pt x="1702" y="9631"/>
                  </a:cubicBezTo>
                  <a:cubicBezTo>
                    <a:pt x="1350" y="10301"/>
                    <a:pt x="1454" y="11034"/>
                    <a:pt x="1926" y="11282"/>
                  </a:cubicBezTo>
                  <a:cubicBezTo>
                    <a:pt x="2397" y="11531"/>
                    <a:pt x="3067" y="11204"/>
                    <a:pt x="3420" y="10549"/>
                  </a:cubicBezTo>
                  <a:cubicBezTo>
                    <a:pt x="3747" y="9933"/>
                    <a:pt x="3684" y="9250"/>
                    <a:pt x="3303" y="8964"/>
                  </a:cubicBezTo>
                  <a:cubicBezTo>
                    <a:pt x="3618" y="8936"/>
                    <a:pt x="4011" y="8741"/>
                    <a:pt x="4454" y="8492"/>
                  </a:cubicBezTo>
                  <a:cubicBezTo>
                    <a:pt x="5241" y="8046"/>
                    <a:pt x="5870" y="7599"/>
                    <a:pt x="5571" y="7065"/>
                  </a:cubicBezTo>
                  <a:cubicBezTo>
                    <a:pt x="5439" y="6841"/>
                    <a:pt x="5203" y="6697"/>
                    <a:pt x="4914" y="6630"/>
                  </a:cubicBezTo>
                  <a:cubicBezTo>
                    <a:pt x="5426" y="6448"/>
                    <a:pt x="5766" y="6042"/>
                    <a:pt x="5712" y="5621"/>
                  </a:cubicBezTo>
                  <a:cubicBezTo>
                    <a:pt x="5700" y="5517"/>
                    <a:pt x="5675" y="5413"/>
                    <a:pt x="5609" y="5319"/>
                  </a:cubicBezTo>
                  <a:cubicBezTo>
                    <a:pt x="5766" y="5294"/>
                    <a:pt x="5911" y="5228"/>
                    <a:pt x="6027" y="5124"/>
                  </a:cubicBezTo>
                  <a:cubicBezTo>
                    <a:pt x="6093" y="5058"/>
                    <a:pt x="6147" y="4979"/>
                    <a:pt x="6184" y="4901"/>
                  </a:cubicBezTo>
                  <a:cubicBezTo>
                    <a:pt x="5964" y="5492"/>
                    <a:pt x="6093" y="6080"/>
                    <a:pt x="6515" y="6303"/>
                  </a:cubicBezTo>
                  <a:cubicBezTo>
                    <a:pt x="6593" y="6341"/>
                    <a:pt x="6697" y="6369"/>
                    <a:pt x="6788" y="6382"/>
                  </a:cubicBezTo>
                  <a:lnTo>
                    <a:pt x="6788" y="6486"/>
                  </a:lnTo>
                  <a:cubicBezTo>
                    <a:pt x="6801" y="6684"/>
                    <a:pt x="6879" y="6854"/>
                    <a:pt x="7024" y="7011"/>
                  </a:cubicBezTo>
                  <a:cubicBezTo>
                    <a:pt x="6933" y="7115"/>
                    <a:pt x="6842" y="7247"/>
                    <a:pt x="6763" y="7379"/>
                  </a:cubicBezTo>
                  <a:cubicBezTo>
                    <a:pt x="6565" y="7744"/>
                    <a:pt x="6515" y="8137"/>
                    <a:pt x="6577" y="8464"/>
                  </a:cubicBezTo>
                  <a:cubicBezTo>
                    <a:pt x="6291" y="8099"/>
                    <a:pt x="5885" y="7914"/>
                    <a:pt x="5530" y="8033"/>
                  </a:cubicBezTo>
                  <a:cubicBezTo>
                    <a:pt x="5021" y="8203"/>
                    <a:pt x="4797" y="8911"/>
                    <a:pt x="5033" y="9618"/>
                  </a:cubicBezTo>
                  <a:cubicBezTo>
                    <a:pt x="5269" y="10326"/>
                    <a:pt x="5870" y="10773"/>
                    <a:pt x="6382" y="10603"/>
                  </a:cubicBezTo>
                  <a:cubicBezTo>
                    <a:pt x="6892" y="10430"/>
                    <a:pt x="7115" y="9722"/>
                    <a:pt x="6879" y="9002"/>
                  </a:cubicBezTo>
                  <a:cubicBezTo>
                    <a:pt x="6867" y="8989"/>
                    <a:pt x="6854" y="8964"/>
                    <a:pt x="6854" y="8936"/>
                  </a:cubicBezTo>
                  <a:cubicBezTo>
                    <a:pt x="6892" y="8977"/>
                    <a:pt x="6933" y="9002"/>
                    <a:pt x="6986" y="9030"/>
                  </a:cubicBezTo>
                  <a:cubicBezTo>
                    <a:pt x="7458" y="9279"/>
                    <a:pt x="8125" y="8952"/>
                    <a:pt x="8480" y="8294"/>
                  </a:cubicBezTo>
                  <a:cubicBezTo>
                    <a:pt x="8622" y="8021"/>
                    <a:pt x="8688" y="7731"/>
                    <a:pt x="8688" y="7470"/>
                  </a:cubicBezTo>
                  <a:cubicBezTo>
                    <a:pt x="9487" y="7351"/>
                    <a:pt x="10078" y="6841"/>
                    <a:pt x="10037" y="6278"/>
                  </a:cubicBezTo>
                  <a:cubicBezTo>
                    <a:pt x="10012" y="5674"/>
                    <a:pt x="9304" y="5633"/>
                    <a:pt x="8414" y="5687"/>
                  </a:cubicBezTo>
                  <a:close/>
                  <a:moveTo>
                    <a:pt x="2149" y="4482"/>
                  </a:moveTo>
                  <a:cubicBezTo>
                    <a:pt x="2385" y="3878"/>
                    <a:pt x="2268" y="3262"/>
                    <a:pt x="1834" y="3039"/>
                  </a:cubicBezTo>
                  <a:cubicBezTo>
                    <a:pt x="2045" y="2947"/>
                    <a:pt x="2281" y="2831"/>
                    <a:pt x="2517" y="2699"/>
                  </a:cubicBezTo>
                  <a:cubicBezTo>
                    <a:pt x="2935" y="2463"/>
                    <a:pt x="3316" y="2227"/>
                    <a:pt x="3527" y="1966"/>
                  </a:cubicBezTo>
                  <a:cubicBezTo>
                    <a:pt x="3212" y="2438"/>
                    <a:pt x="3171" y="2976"/>
                    <a:pt x="3473" y="3290"/>
                  </a:cubicBezTo>
                  <a:cubicBezTo>
                    <a:pt x="3589" y="3419"/>
                    <a:pt x="3762" y="3498"/>
                    <a:pt x="3945" y="3526"/>
                  </a:cubicBezTo>
                  <a:cubicBezTo>
                    <a:pt x="3841" y="3904"/>
                    <a:pt x="3983" y="4404"/>
                    <a:pt x="4351" y="4797"/>
                  </a:cubicBezTo>
                  <a:cubicBezTo>
                    <a:pt x="4325" y="4797"/>
                    <a:pt x="4297" y="4809"/>
                    <a:pt x="4259" y="4809"/>
                  </a:cubicBezTo>
                  <a:cubicBezTo>
                    <a:pt x="3945" y="4847"/>
                    <a:pt x="3656" y="4954"/>
                    <a:pt x="3448" y="5124"/>
                  </a:cubicBezTo>
                  <a:cubicBezTo>
                    <a:pt x="3382" y="4847"/>
                    <a:pt x="3237" y="4627"/>
                    <a:pt x="3014" y="4495"/>
                  </a:cubicBezTo>
                  <a:cubicBezTo>
                    <a:pt x="2765" y="4350"/>
                    <a:pt x="2451" y="4350"/>
                    <a:pt x="2149" y="4482"/>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4680971" y="4131778"/>
              <a:ext cx="222786" cy="127830"/>
            </a:xfrm>
            <a:custGeom>
              <a:avLst/>
              <a:gdLst/>
              <a:ahLst/>
              <a:cxnLst/>
              <a:rect l="l" t="t" r="r" b="b"/>
              <a:pathLst>
                <a:path w="3341" h="1917" extrusionOk="0">
                  <a:moveTo>
                    <a:pt x="1743" y="1863"/>
                  </a:moveTo>
                  <a:cubicBezTo>
                    <a:pt x="2633" y="1797"/>
                    <a:pt x="3341" y="1259"/>
                    <a:pt x="3303" y="642"/>
                  </a:cubicBezTo>
                  <a:cubicBezTo>
                    <a:pt x="3262" y="41"/>
                    <a:pt x="2554" y="1"/>
                    <a:pt x="1664" y="54"/>
                  </a:cubicBezTo>
                  <a:cubicBezTo>
                    <a:pt x="762" y="108"/>
                    <a:pt x="0" y="236"/>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4794667" y="4602963"/>
              <a:ext cx="187778" cy="130898"/>
            </a:xfrm>
            <a:custGeom>
              <a:avLst/>
              <a:gdLst/>
              <a:ahLst/>
              <a:cxnLst/>
              <a:rect l="l" t="t" r="r" b="b"/>
              <a:pathLst>
                <a:path w="2816" h="1963" extrusionOk="0">
                  <a:moveTo>
                    <a:pt x="1498" y="0"/>
                  </a:moveTo>
                  <a:cubicBezTo>
                    <a:pt x="1432" y="0"/>
                    <a:pt x="1364" y="4"/>
                    <a:pt x="1296" y="11"/>
                  </a:cubicBezTo>
                  <a:cubicBezTo>
                    <a:pt x="551" y="103"/>
                    <a:pt x="0" y="603"/>
                    <a:pt x="63" y="1140"/>
                  </a:cubicBezTo>
                  <a:cubicBezTo>
                    <a:pt x="123" y="1625"/>
                    <a:pt x="656" y="1963"/>
                    <a:pt x="1313" y="1963"/>
                  </a:cubicBezTo>
                  <a:cubicBezTo>
                    <a:pt x="1381" y="1963"/>
                    <a:pt x="1450" y="1959"/>
                    <a:pt x="1519" y="1952"/>
                  </a:cubicBezTo>
                  <a:cubicBezTo>
                    <a:pt x="2265" y="1861"/>
                    <a:pt x="2815" y="1361"/>
                    <a:pt x="2752" y="826"/>
                  </a:cubicBezTo>
                  <a:cubicBezTo>
                    <a:pt x="2692" y="338"/>
                    <a:pt x="2146" y="0"/>
                    <a:pt x="149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4804069" y="4363169"/>
              <a:ext cx="180243" cy="156037"/>
            </a:xfrm>
            <a:custGeom>
              <a:avLst/>
              <a:gdLst/>
              <a:ahLst/>
              <a:cxnLst/>
              <a:rect l="l" t="t" r="r" b="b"/>
              <a:pathLst>
                <a:path w="2703" h="2340" extrusionOk="0">
                  <a:moveTo>
                    <a:pt x="1737" y="1"/>
                  </a:moveTo>
                  <a:cubicBezTo>
                    <a:pt x="1397" y="1"/>
                    <a:pt x="1008" y="161"/>
                    <a:pt x="683" y="462"/>
                  </a:cubicBezTo>
                  <a:cubicBezTo>
                    <a:pt x="145" y="975"/>
                    <a:pt x="1" y="1708"/>
                    <a:pt x="369" y="2101"/>
                  </a:cubicBezTo>
                  <a:cubicBezTo>
                    <a:pt x="520" y="2262"/>
                    <a:pt x="732" y="2340"/>
                    <a:pt x="968" y="2340"/>
                  </a:cubicBezTo>
                  <a:cubicBezTo>
                    <a:pt x="1308" y="2340"/>
                    <a:pt x="1695" y="2180"/>
                    <a:pt x="2020" y="1877"/>
                  </a:cubicBezTo>
                  <a:cubicBezTo>
                    <a:pt x="2558" y="1368"/>
                    <a:pt x="2702" y="632"/>
                    <a:pt x="2334" y="239"/>
                  </a:cubicBezTo>
                  <a:cubicBezTo>
                    <a:pt x="2184" y="78"/>
                    <a:pt x="1972" y="1"/>
                    <a:pt x="173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4596216" y="4480266"/>
              <a:ext cx="161772" cy="170974"/>
            </a:xfrm>
            <a:custGeom>
              <a:avLst/>
              <a:gdLst/>
              <a:ahLst/>
              <a:cxnLst/>
              <a:rect l="l" t="t" r="r" b="b"/>
              <a:pathLst>
                <a:path w="2426" h="2564" extrusionOk="0">
                  <a:moveTo>
                    <a:pt x="1503" y="1"/>
                  </a:moveTo>
                  <a:cubicBezTo>
                    <a:pt x="1089" y="1"/>
                    <a:pt x="628" y="313"/>
                    <a:pt x="353" y="829"/>
                  </a:cubicBezTo>
                  <a:cubicBezTo>
                    <a:pt x="1" y="1486"/>
                    <a:pt x="105" y="2219"/>
                    <a:pt x="576" y="2480"/>
                  </a:cubicBezTo>
                  <a:cubicBezTo>
                    <a:pt x="683" y="2537"/>
                    <a:pt x="800" y="2563"/>
                    <a:pt x="921" y="2563"/>
                  </a:cubicBezTo>
                  <a:cubicBezTo>
                    <a:pt x="1335" y="2563"/>
                    <a:pt x="1798" y="2251"/>
                    <a:pt x="2070" y="1735"/>
                  </a:cubicBezTo>
                  <a:cubicBezTo>
                    <a:pt x="2426" y="1078"/>
                    <a:pt x="2319" y="345"/>
                    <a:pt x="1847" y="84"/>
                  </a:cubicBezTo>
                  <a:cubicBezTo>
                    <a:pt x="1740" y="27"/>
                    <a:pt x="1623" y="1"/>
                    <a:pt x="1503"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5024325" y="4720526"/>
              <a:ext cx="161772" cy="171041"/>
            </a:xfrm>
            <a:custGeom>
              <a:avLst/>
              <a:gdLst/>
              <a:ahLst/>
              <a:cxnLst/>
              <a:rect l="l" t="t" r="r" b="b"/>
              <a:pathLst>
                <a:path w="2426" h="2565" extrusionOk="0">
                  <a:moveTo>
                    <a:pt x="1504"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50" y="85"/>
                  </a:cubicBezTo>
                  <a:cubicBezTo>
                    <a:pt x="1742" y="28"/>
                    <a:pt x="1625" y="1"/>
                    <a:pt x="150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4992850" y="4538814"/>
              <a:ext cx="160905" cy="170507"/>
            </a:xfrm>
            <a:custGeom>
              <a:avLst/>
              <a:gdLst/>
              <a:ahLst/>
              <a:cxnLst/>
              <a:rect l="l" t="t" r="r" b="b"/>
              <a:pathLst>
                <a:path w="2413" h="2557" extrusionOk="0">
                  <a:moveTo>
                    <a:pt x="1504" y="0"/>
                  </a:moveTo>
                  <a:cubicBezTo>
                    <a:pt x="1090" y="0"/>
                    <a:pt x="628" y="310"/>
                    <a:pt x="356" y="816"/>
                  </a:cubicBezTo>
                  <a:cubicBezTo>
                    <a:pt x="0" y="1486"/>
                    <a:pt x="95" y="2219"/>
                    <a:pt x="579" y="2467"/>
                  </a:cubicBezTo>
                  <a:cubicBezTo>
                    <a:pt x="688" y="2528"/>
                    <a:pt x="807" y="2557"/>
                    <a:pt x="930" y="2557"/>
                  </a:cubicBezTo>
                  <a:cubicBezTo>
                    <a:pt x="1342" y="2557"/>
                    <a:pt x="1800" y="2238"/>
                    <a:pt x="2073" y="1734"/>
                  </a:cubicBezTo>
                  <a:cubicBezTo>
                    <a:pt x="2413" y="1080"/>
                    <a:pt x="2322"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4687039" y="4870831"/>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4531400" y="3967469"/>
              <a:ext cx="148769" cy="180443"/>
            </a:xfrm>
            <a:custGeom>
              <a:avLst/>
              <a:gdLst/>
              <a:ahLst/>
              <a:cxnLst/>
              <a:rect l="l" t="t" r="r" b="b"/>
              <a:pathLst>
                <a:path w="2231" h="2706" extrusionOk="0">
                  <a:moveTo>
                    <a:pt x="1326" y="1"/>
                  </a:moveTo>
                  <a:cubicBezTo>
                    <a:pt x="876" y="1"/>
                    <a:pt x="408" y="444"/>
                    <a:pt x="212" y="1090"/>
                  </a:cubicBezTo>
                  <a:cubicBezTo>
                    <a:pt x="1" y="1823"/>
                    <a:pt x="224" y="2531"/>
                    <a:pt x="724" y="2675"/>
                  </a:cubicBezTo>
                  <a:cubicBezTo>
                    <a:pt x="788" y="2695"/>
                    <a:pt x="853" y="2705"/>
                    <a:pt x="918" y="2705"/>
                  </a:cubicBezTo>
                  <a:cubicBezTo>
                    <a:pt x="1362" y="2705"/>
                    <a:pt x="1824" y="2256"/>
                    <a:pt x="2008" y="1628"/>
                  </a:cubicBezTo>
                  <a:cubicBezTo>
                    <a:pt x="2231" y="892"/>
                    <a:pt x="1995" y="184"/>
                    <a:pt x="1511" y="27"/>
                  </a:cubicBezTo>
                  <a:cubicBezTo>
                    <a:pt x="1450" y="9"/>
                    <a:pt x="1388" y="1"/>
                    <a:pt x="132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4577745" y="3983273"/>
              <a:ext cx="50012" cy="138099"/>
            </a:xfrm>
            <a:custGeom>
              <a:avLst/>
              <a:gdLst/>
              <a:ahLst/>
              <a:cxnLst/>
              <a:rect l="l" t="t" r="r" b="b"/>
              <a:pathLst>
                <a:path w="750" h="2071" extrusionOk="0">
                  <a:moveTo>
                    <a:pt x="737" y="1"/>
                  </a:moveTo>
                  <a:cubicBezTo>
                    <a:pt x="750" y="13"/>
                    <a:pt x="709" y="54"/>
                    <a:pt x="658" y="117"/>
                  </a:cubicBezTo>
                  <a:cubicBezTo>
                    <a:pt x="592" y="196"/>
                    <a:pt x="526" y="290"/>
                    <a:pt x="485" y="419"/>
                  </a:cubicBezTo>
                  <a:cubicBezTo>
                    <a:pt x="435" y="551"/>
                    <a:pt x="407" y="696"/>
                    <a:pt x="407" y="841"/>
                  </a:cubicBezTo>
                  <a:cubicBezTo>
                    <a:pt x="422" y="970"/>
                    <a:pt x="473" y="1114"/>
                    <a:pt x="501" y="1246"/>
                  </a:cubicBezTo>
                  <a:cubicBezTo>
                    <a:pt x="539" y="1391"/>
                    <a:pt x="551" y="1548"/>
                    <a:pt x="514" y="1677"/>
                  </a:cubicBezTo>
                  <a:cubicBezTo>
                    <a:pt x="501" y="1756"/>
                    <a:pt x="473" y="1822"/>
                    <a:pt x="435" y="1875"/>
                  </a:cubicBezTo>
                  <a:cubicBezTo>
                    <a:pt x="394" y="1926"/>
                    <a:pt x="356" y="1979"/>
                    <a:pt x="303" y="2004"/>
                  </a:cubicBezTo>
                  <a:cubicBezTo>
                    <a:pt x="212" y="2058"/>
                    <a:pt x="121" y="2070"/>
                    <a:pt x="67" y="2058"/>
                  </a:cubicBezTo>
                  <a:cubicBezTo>
                    <a:pt x="14" y="2033"/>
                    <a:pt x="1" y="2004"/>
                    <a:pt x="1" y="1992"/>
                  </a:cubicBezTo>
                  <a:cubicBezTo>
                    <a:pt x="14" y="1954"/>
                    <a:pt x="108" y="1967"/>
                    <a:pt x="212" y="1875"/>
                  </a:cubicBezTo>
                  <a:cubicBezTo>
                    <a:pt x="265" y="1822"/>
                    <a:pt x="303" y="1756"/>
                    <a:pt x="316" y="1652"/>
                  </a:cubicBezTo>
                  <a:cubicBezTo>
                    <a:pt x="328" y="1561"/>
                    <a:pt x="316" y="1441"/>
                    <a:pt x="290" y="1312"/>
                  </a:cubicBezTo>
                  <a:cubicBezTo>
                    <a:pt x="265" y="1193"/>
                    <a:pt x="224" y="1036"/>
                    <a:pt x="224" y="853"/>
                  </a:cubicBezTo>
                  <a:cubicBezTo>
                    <a:pt x="224" y="668"/>
                    <a:pt x="278" y="498"/>
                    <a:pt x="356" y="353"/>
                  </a:cubicBezTo>
                  <a:cubicBezTo>
                    <a:pt x="435" y="224"/>
                    <a:pt x="539" y="117"/>
                    <a:pt x="605" y="67"/>
                  </a:cubicBezTo>
                  <a:cubicBezTo>
                    <a:pt x="684" y="13"/>
                    <a:pt x="737" y="1"/>
                    <a:pt x="73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4783130" y="4981993"/>
              <a:ext cx="205582" cy="161505"/>
            </a:xfrm>
            <a:custGeom>
              <a:avLst/>
              <a:gdLst/>
              <a:ahLst/>
              <a:cxnLst/>
              <a:rect l="l" t="t" r="r" b="b"/>
              <a:pathLst>
                <a:path w="3083" h="2422" extrusionOk="0">
                  <a:moveTo>
                    <a:pt x="1915" y="0"/>
                  </a:moveTo>
                  <a:cubicBezTo>
                    <a:pt x="1600" y="0"/>
                    <a:pt x="1250" y="105"/>
                    <a:pt x="931" y="316"/>
                  </a:cubicBezTo>
                  <a:cubicBezTo>
                    <a:pt x="264" y="775"/>
                    <a:pt x="0" y="1549"/>
                    <a:pt x="343" y="2033"/>
                  </a:cubicBezTo>
                  <a:cubicBezTo>
                    <a:pt x="516" y="2289"/>
                    <a:pt x="824" y="2421"/>
                    <a:pt x="1175" y="2421"/>
                  </a:cubicBezTo>
                  <a:cubicBezTo>
                    <a:pt x="1488" y="2421"/>
                    <a:pt x="1835" y="2316"/>
                    <a:pt x="2152" y="2099"/>
                  </a:cubicBezTo>
                  <a:cubicBezTo>
                    <a:pt x="2818" y="1640"/>
                    <a:pt x="3082" y="882"/>
                    <a:pt x="2740" y="382"/>
                  </a:cubicBezTo>
                  <a:cubicBezTo>
                    <a:pt x="2568" y="128"/>
                    <a:pt x="2263" y="0"/>
                    <a:pt x="191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4823407" y="5012667"/>
              <a:ext cx="129431" cy="94422"/>
            </a:xfrm>
            <a:custGeom>
              <a:avLst/>
              <a:gdLst/>
              <a:ahLst/>
              <a:cxnLst/>
              <a:rect l="l" t="t" r="r" b="b"/>
              <a:pathLst>
                <a:path w="1941" h="1416" extrusionOk="0">
                  <a:moveTo>
                    <a:pt x="1941" y="54"/>
                  </a:moveTo>
                  <a:cubicBezTo>
                    <a:pt x="1941" y="67"/>
                    <a:pt x="1887" y="67"/>
                    <a:pt x="1796" y="92"/>
                  </a:cubicBezTo>
                  <a:cubicBezTo>
                    <a:pt x="1705" y="107"/>
                    <a:pt x="1573" y="145"/>
                    <a:pt x="1441" y="211"/>
                  </a:cubicBezTo>
                  <a:cubicBezTo>
                    <a:pt x="1324" y="277"/>
                    <a:pt x="1205" y="381"/>
                    <a:pt x="1126" y="513"/>
                  </a:cubicBezTo>
                  <a:cubicBezTo>
                    <a:pt x="1035" y="630"/>
                    <a:pt x="985" y="787"/>
                    <a:pt x="931" y="919"/>
                  </a:cubicBezTo>
                  <a:cubicBezTo>
                    <a:pt x="865" y="1064"/>
                    <a:pt x="774" y="1208"/>
                    <a:pt x="654" y="1299"/>
                  </a:cubicBezTo>
                  <a:cubicBezTo>
                    <a:pt x="591" y="1350"/>
                    <a:pt x="525" y="1378"/>
                    <a:pt x="459" y="1403"/>
                  </a:cubicBezTo>
                  <a:cubicBezTo>
                    <a:pt x="393" y="1416"/>
                    <a:pt x="327" y="1416"/>
                    <a:pt x="261" y="1416"/>
                  </a:cubicBezTo>
                  <a:cubicBezTo>
                    <a:pt x="145" y="1391"/>
                    <a:pt x="66" y="1337"/>
                    <a:pt x="25" y="1287"/>
                  </a:cubicBezTo>
                  <a:cubicBezTo>
                    <a:pt x="0" y="1221"/>
                    <a:pt x="0" y="1180"/>
                    <a:pt x="13" y="1180"/>
                  </a:cubicBezTo>
                  <a:cubicBezTo>
                    <a:pt x="54" y="1155"/>
                    <a:pt x="120" y="1246"/>
                    <a:pt x="277" y="1233"/>
                  </a:cubicBezTo>
                  <a:cubicBezTo>
                    <a:pt x="340" y="1221"/>
                    <a:pt x="418" y="1193"/>
                    <a:pt x="497" y="1130"/>
                  </a:cubicBezTo>
                  <a:cubicBezTo>
                    <a:pt x="576" y="1051"/>
                    <a:pt x="642" y="944"/>
                    <a:pt x="695" y="828"/>
                  </a:cubicBezTo>
                  <a:cubicBezTo>
                    <a:pt x="761" y="696"/>
                    <a:pt x="827" y="538"/>
                    <a:pt x="944" y="381"/>
                  </a:cubicBezTo>
                  <a:cubicBezTo>
                    <a:pt x="1063" y="224"/>
                    <a:pt x="1220" y="120"/>
                    <a:pt x="1378" y="67"/>
                  </a:cubicBezTo>
                  <a:cubicBezTo>
                    <a:pt x="1535" y="0"/>
                    <a:pt x="1692" y="0"/>
                    <a:pt x="1783" y="13"/>
                  </a:cubicBezTo>
                  <a:cubicBezTo>
                    <a:pt x="1887" y="13"/>
                    <a:pt x="1941" y="41"/>
                    <a:pt x="1941"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4447512" y="4294285"/>
              <a:ext cx="154837" cy="187178"/>
            </a:xfrm>
            <a:custGeom>
              <a:avLst/>
              <a:gdLst/>
              <a:ahLst/>
              <a:cxnLst/>
              <a:rect l="l" t="t" r="r" b="b"/>
              <a:pathLst>
                <a:path w="2322" h="2807" extrusionOk="0">
                  <a:moveTo>
                    <a:pt x="1454" y="1"/>
                  </a:moveTo>
                  <a:cubicBezTo>
                    <a:pt x="1015" y="1"/>
                    <a:pt x="524" y="428"/>
                    <a:pt x="278" y="1064"/>
                  </a:cubicBezTo>
                  <a:cubicBezTo>
                    <a:pt x="1" y="1822"/>
                    <a:pt x="158" y="2583"/>
                    <a:pt x="646" y="2766"/>
                  </a:cubicBezTo>
                  <a:cubicBezTo>
                    <a:pt x="718" y="2794"/>
                    <a:pt x="794" y="2807"/>
                    <a:pt x="871" y="2807"/>
                  </a:cubicBezTo>
                  <a:cubicBezTo>
                    <a:pt x="1307" y="2807"/>
                    <a:pt x="1789" y="2378"/>
                    <a:pt x="2033" y="1731"/>
                  </a:cubicBezTo>
                  <a:cubicBezTo>
                    <a:pt x="2322" y="986"/>
                    <a:pt x="2165" y="224"/>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4483388" y="4298753"/>
              <a:ext cx="76218" cy="166973"/>
            </a:xfrm>
            <a:custGeom>
              <a:avLst/>
              <a:gdLst/>
              <a:ahLst/>
              <a:cxnLst/>
              <a:rect l="l" t="t" r="r" b="b"/>
              <a:pathLst>
                <a:path w="1143" h="2504" extrusionOk="0">
                  <a:moveTo>
                    <a:pt x="199" y="2491"/>
                  </a:moveTo>
                  <a:cubicBezTo>
                    <a:pt x="186" y="2504"/>
                    <a:pt x="145" y="2450"/>
                    <a:pt x="92" y="2347"/>
                  </a:cubicBezTo>
                  <a:cubicBezTo>
                    <a:pt x="42" y="2243"/>
                    <a:pt x="1" y="2085"/>
                    <a:pt x="13" y="1900"/>
                  </a:cubicBezTo>
                  <a:cubicBezTo>
                    <a:pt x="13" y="1796"/>
                    <a:pt x="42" y="1705"/>
                    <a:pt x="79" y="1598"/>
                  </a:cubicBezTo>
                  <a:cubicBezTo>
                    <a:pt x="92" y="1560"/>
                    <a:pt x="120" y="1507"/>
                    <a:pt x="170" y="1456"/>
                  </a:cubicBezTo>
                  <a:cubicBezTo>
                    <a:pt x="224" y="1403"/>
                    <a:pt x="277" y="1378"/>
                    <a:pt x="315" y="1349"/>
                  </a:cubicBezTo>
                  <a:cubicBezTo>
                    <a:pt x="369" y="1337"/>
                    <a:pt x="406" y="1324"/>
                    <a:pt x="435" y="1299"/>
                  </a:cubicBezTo>
                  <a:cubicBezTo>
                    <a:pt x="472" y="1271"/>
                    <a:pt x="513" y="1258"/>
                    <a:pt x="538" y="1233"/>
                  </a:cubicBezTo>
                  <a:cubicBezTo>
                    <a:pt x="605" y="1180"/>
                    <a:pt x="658" y="1126"/>
                    <a:pt x="708" y="1063"/>
                  </a:cubicBezTo>
                  <a:cubicBezTo>
                    <a:pt x="894" y="827"/>
                    <a:pt x="932" y="551"/>
                    <a:pt x="919" y="356"/>
                  </a:cubicBezTo>
                  <a:cubicBezTo>
                    <a:pt x="906" y="157"/>
                    <a:pt x="853" y="41"/>
                    <a:pt x="878" y="13"/>
                  </a:cubicBezTo>
                  <a:cubicBezTo>
                    <a:pt x="906" y="0"/>
                    <a:pt x="932" y="25"/>
                    <a:pt x="973" y="79"/>
                  </a:cubicBezTo>
                  <a:cubicBezTo>
                    <a:pt x="1010" y="120"/>
                    <a:pt x="1064" y="211"/>
                    <a:pt x="1089" y="315"/>
                  </a:cubicBezTo>
                  <a:cubicBezTo>
                    <a:pt x="1130" y="434"/>
                    <a:pt x="1142" y="576"/>
                    <a:pt x="1114" y="733"/>
                  </a:cubicBezTo>
                  <a:cubicBezTo>
                    <a:pt x="1089" y="890"/>
                    <a:pt x="1023" y="1063"/>
                    <a:pt x="906" y="1221"/>
                  </a:cubicBezTo>
                  <a:cubicBezTo>
                    <a:pt x="840" y="1283"/>
                    <a:pt x="774" y="1349"/>
                    <a:pt x="683" y="1416"/>
                  </a:cubicBezTo>
                  <a:cubicBezTo>
                    <a:pt x="642" y="1441"/>
                    <a:pt x="605" y="1469"/>
                    <a:pt x="551" y="1494"/>
                  </a:cubicBezTo>
                  <a:cubicBezTo>
                    <a:pt x="513" y="1519"/>
                    <a:pt x="447" y="1548"/>
                    <a:pt x="406" y="1560"/>
                  </a:cubicBezTo>
                  <a:cubicBezTo>
                    <a:pt x="369" y="1573"/>
                    <a:pt x="328" y="1585"/>
                    <a:pt x="315" y="1598"/>
                  </a:cubicBezTo>
                  <a:cubicBezTo>
                    <a:pt x="290" y="1626"/>
                    <a:pt x="265" y="1651"/>
                    <a:pt x="249" y="1677"/>
                  </a:cubicBezTo>
                  <a:cubicBezTo>
                    <a:pt x="211" y="1755"/>
                    <a:pt x="186" y="1834"/>
                    <a:pt x="170" y="1912"/>
                  </a:cubicBezTo>
                  <a:cubicBezTo>
                    <a:pt x="133" y="2070"/>
                    <a:pt x="145" y="2214"/>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4376828" y="4110639"/>
              <a:ext cx="145234" cy="145368"/>
            </a:xfrm>
            <a:custGeom>
              <a:avLst/>
              <a:gdLst/>
              <a:ahLst/>
              <a:cxnLst/>
              <a:rect l="l" t="t" r="r" b="b"/>
              <a:pathLst>
                <a:path w="2178" h="2180" extrusionOk="0">
                  <a:moveTo>
                    <a:pt x="818" y="1"/>
                  </a:moveTo>
                  <a:cubicBezTo>
                    <a:pt x="674" y="1"/>
                    <a:pt x="537" y="40"/>
                    <a:pt x="419" y="123"/>
                  </a:cubicBezTo>
                  <a:cubicBezTo>
                    <a:pt x="26" y="396"/>
                    <a:pt x="1" y="1054"/>
                    <a:pt x="381" y="1588"/>
                  </a:cubicBezTo>
                  <a:cubicBezTo>
                    <a:pt x="639" y="1959"/>
                    <a:pt x="1022" y="2180"/>
                    <a:pt x="1364" y="2180"/>
                  </a:cubicBezTo>
                  <a:cubicBezTo>
                    <a:pt x="1506" y="2180"/>
                    <a:pt x="1640" y="2141"/>
                    <a:pt x="1756" y="2060"/>
                  </a:cubicBezTo>
                  <a:cubicBezTo>
                    <a:pt x="2149" y="1786"/>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4407502" y="4125709"/>
              <a:ext cx="92555" cy="105758"/>
            </a:xfrm>
            <a:custGeom>
              <a:avLst/>
              <a:gdLst/>
              <a:ahLst/>
              <a:cxnLst/>
              <a:rect l="l" t="t" r="r" b="b"/>
              <a:pathLst>
                <a:path w="1388" h="1586" extrusionOk="0">
                  <a:moveTo>
                    <a:pt x="116" y="0"/>
                  </a:moveTo>
                  <a:cubicBezTo>
                    <a:pt x="129" y="0"/>
                    <a:pt x="129" y="54"/>
                    <a:pt x="129" y="145"/>
                  </a:cubicBezTo>
                  <a:cubicBezTo>
                    <a:pt x="129" y="224"/>
                    <a:pt x="129" y="340"/>
                    <a:pt x="170" y="460"/>
                  </a:cubicBezTo>
                  <a:cubicBezTo>
                    <a:pt x="208" y="576"/>
                    <a:pt x="302" y="683"/>
                    <a:pt x="406" y="733"/>
                  </a:cubicBezTo>
                  <a:cubicBezTo>
                    <a:pt x="444" y="762"/>
                    <a:pt x="497" y="762"/>
                    <a:pt x="576" y="762"/>
                  </a:cubicBezTo>
                  <a:cubicBezTo>
                    <a:pt x="642" y="774"/>
                    <a:pt x="720" y="774"/>
                    <a:pt x="799" y="787"/>
                  </a:cubicBezTo>
                  <a:cubicBezTo>
                    <a:pt x="944" y="828"/>
                    <a:pt x="1073" y="906"/>
                    <a:pt x="1167" y="985"/>
                  </a:cubicBezTo>
                  <a:cubicBezTo>
                    <a:pt x="1217" y="1035"/>
                    <a:pt x="1258" y="1076"/>
                    <a:pt x="1296" y="1126"/>
                  </a:cubicBezTo>
                  <a:cubicBezTo>
                    <a:pt x="1324" y="1180"/>
                    <a:pt x="1349" y="1233"/>
                    <a:pt x="1362" y="1284"/>
                  </a:cubicBezTo>
                  <a:cubicBezTo>
                    <a:pt x="1387" y="1378"/>
                    <a:pt x="1375" y="1482"/>
                    <a:pt x="1337" y="1535"/>
                  </a:cubicBezTo>
                  <a:cubicBezTo>
                    <a:pt x="1296" y="1573"/>
                    <a:pt x="1258" y="1586"/>
                    <a:pt x="1246" y="1573"/>
                  </a:cubicBezTo>
                  <a:cubicBezTo>
                    <a:pt x="1230" y="1560"/>
                    <a:pt x="1230" y="1535"/>
                    <a:pt x="1230" y="1494"/>
                  </a:cubicBezTo>
                  <a:cubicBezTo>
                    <a:pt x="1230" y="1457"/>
                    <a:pt x="1230" y="1416"/>
                    <a:pt x="1192" y="1350"/>
                  </a:cubicBezTo>
                  <a:cubicBezTo>
                    <a:pt x="1167" y="1284"/>
                    <a:pt x="1101" y="1233"/>
                    <a:pt x="1022" y="1167"/>
                  </a:cubicBezTo>
                  <a:cubicBezTo>
                    <a:pt x="944" y="1114"/>
                    <a:pt x="852" y="1063"/>
                    <a:pt x="733" y="1035"/>
                  </a:cubicBezTo>
                  <a:cubicBezTo>
                    <a:pt x="679" y="1023"/>
                    <a:pt x="629" y="1010"/>
                    <a:pt x="550" y="997"/>
                  </a:cubicBezTo>
                  <a:cubicBezTo>
                    <a:pt x="510" y="997"/>
                    <a:pt x="472" y="997"/>
                    <a:pt x="431" y="985"/>
                  </a:cubicBezTo>
                  <a:cubicBezTo>
                    <a:pt x="381" y="969"/>
                    <a:pt x="340" y="957"/>
                    <a:pt x="302" y="931"/>
                  </a:cubicBezTo>
                  <a:cubicBezTo>
                    <a:pt x="129" y="828"/>
                    <a:pt x="38" y="655"/>
                    <a:pt x="25" y="497"/>
                  </a:cubicBezTo>
                  <a:cubicBezTo>
                    <a:pt x="0" y="340"/>
                    <a:pt x="25" y="211"/>
                    <a:pt x="50" y="132"/>
                  </a:cubicBezTo>
                  <a:cubicBezTo>
                    <a:pt x="79" y="41"/>
                    <a:pt x="104" y="0"/>
                    <a:pt x="116"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5047197" y="4661178"/>
              <a:ext cx="221919" cy="121962"/>
            </a:xfrm>
            <a:custGeom>
              <a:avLst/>
              <a:gdLst/>
              <a:ahLst/>
              <a:cxnLst/>
              <a:rect l="l" t="t" r="r" b="b"/>
              <a:pathLst>
                <a:path w="3328" h="1829" extrusionOk="0">
                  <a:moveTo>
                    <a:pt x="2135" y="0"/>
                  </a:moveTo>
                  <a:cubicBezTo>
                    <a:pt x="1983" y="0"/>
                    <a:pt x="1821" y="6"/>
                    <a:pt x="1651" y="16"/>
                  </a:cubicBezTo>
                  <a:cubicBezTo>
                    <a:pt x="758" y="82"/>
                    <a:pt x="0" y="201"/>
                    <a:pt x="38" y="818"/>
                  </a:cubicBezTo>
                  <a:cubicBezTo>
                    <a:pt x="76" y="1398"/>
                    <a:pt x="756" y="1829"/>
                    <a:pt x="1585" y="1829"/>
                  </a:cubicBezTo>
                  <a:cubicBezTo>
                    <a:pt x="1633" y="1829"/>
                    <a:pt x="1681" y="1827"/>
                    <a:pt x="1730" y="1824"/>
                  </a:cubicBezTo>
                  <a:cubicBezTo>
                    <a:pt x="2633" y="1774"/>
                    <a:pt x="3328" y="1224"/>
                    <a:pt x="3290" y="620"/>
                  </a:cubicBezTo>
                  <a:cubicBezTo>
                    <a:pt x="3257" y="119"/>
                    <a:pt x="2792"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5065402" y="4685918"/>
              <a:ext cx="178376" cy="29807"/>
            </a:xfrm>
            <a:custGeom>
              <a:avLst/>
              <a:gdLst/>
              <a:ahLst/>
              <a:cxnLst/>
              <a:rect l="l" t="t" r="r" b="b"/>
              <a:pathLst>
                <a:path w="2675" h="447" extrusionOk="0">
                  <a:moveTo>
                    <a:pt x="13" y="158"/>
                  </a:moveTo>
                  <a:cubicBezTo>
                    <a:pt x="13" y="145"/>
                    <a:pt x="79" y="183"/>
                    <a:pt x="170" y="195"/>
                  </a:cubicBezTo>
                  <a:cubicBezTo>
                    <a:pt x="265" y="224"/>
                    <a:pt x="394" y="236"/>
                    <a:pt x="564" y="236"/>
                  </a:cubicBezTo>
                  <a:cubicBezTo>
                    <a:pt x="878" y="236"/>
                    <a:pt x="1259" y="211"/>
                    <a:pt x="1561" y="170"/>
                  </a:cubicBezTo>
                  <a:cubicBezTo>
                    <a:pt x="2165" y="104"/>
                    <a:pt x="2636" y="0"/>
                    <a:pt x="2662" y="79"/>
                  </a:cubicBezTo>
                  <a:cubicBezTo>
                    <a:pt x="2674" y="117"/>
                    <a:pt x="2570" y="183"/>
                    <a:pt x="2372" y="249"/>
                  </a:cubicBezTo>
                  <a:cubicBezTo>
                    <a:pt x="2190" y="315"/>
                    <a:pt x="1916" y="381"/>
                    <a:pt x="1586" y="419"/>
                  </a:cubicBezTo>
                  <a:cubicBezTo>
                    <a:pt x="1287" y="447"/>
                    <a:pt x="878" y="447"/>
                    <a:pt x="551" y="393"/>
                  </a:cubicBezTo>
                  <a:cubicBezTo>
                    <a:pt x="381" y="368"/>
                    <a:pt x="237" y="327"/>
                    <a:pt x="145" y="274"/>
                  </a:cubicBezTo>
                  <a:cubicBezTo>
                    <a:pt x="42"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4916897" y="4816284"/>
              <a:ext cx="153837" cy="176242"/>
            </a:xfrm>
            <a:custGeom>
              <a:avLst/>
              <a:gdLst/>
              <a:ahLst/>
              <a:cxnLst/>
              <a:rect l="l" t="t" r="r" b="b"/>
              <a:pathLst>
                <a:path w="2307" h="2643" extrusionOk="0">
                  <a:moveTo>
                    <a:pt x="955" y="0"/>
                  </a:moveTo>
                  <a:cubicBezTo>
                    <a:pt x="880" y="0"/>
                    <a:pt x="806" y="12"/>
                    <a:pt x="734" y="36"/>
                  </a:cubicBezTo>
                  <a:cubicBezTo>
                    <a:pt x="224" y="206"/>
                    <a:pt x="1" y="914"/>
                    <a:pt x="237" y="1621"/>
                  </a:cubicBezTo>
                  <a:cubicBezTo>
                    <a:pt x="438" y="2238"/>
                    <a:pt x="907" y="2643"/>
                    <a:pt x="1357" y="2643"/>
                  </a:cubicBezTo>
                  <a:cubicBezTo>
                    <a:pt x="1434" y="2643"/>
                    <a:pt x="1511" y="2631"/>
                    <a:pt x="1586" y="2606"/>
                  </a:cubicBezTo>
                  <a:cubicBezTo>
                    <a:pt x="2083" y="2436"/>
                    <a:pt x="2306" y="1728"/>
                    <a:pt x="2070" y="1021"/>
                  </a:cubicBezTo>
                  <a:cubicBezTo>
                    <a:pt x="1879" y="415"/>
                    <a:pt x="1402" y="0"/>
                    <a:pt x="955"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4582213" y="4167453"/>
              <a:ext cx="221919" cy="121962"/>
            </a:xfrm>
            <a:custGeom>
              <a:avLst/>
              <a:gdLst/>
              <a:ahLst/>
              <a:cxnLst/>
              <a:rect l="l" t="t" r="r" b="b"/>
              <a:pathLst>
                <a:path w="3328" h="1829" extrusionOk="0">
                  <a:moveTo>
                    <a:pt x="2144" y="0"/>
                  </a:moveTo>
                  <a:cubicBezTo>
                    <a:pt x="1993" y="0"/>
                    <a:pt x="1831" y="7"/>
                    <a:pt x="1664" y="16"/>
                  </a:cubicBezTo>
                  <a:cubicBezTo>
                    <a:pt x="761" y="82"/>
                    <a:pt x="0" y="202"/>
                    <a:pt x="41" y="815"/>
                  </a:cubicBezTo>
                  <a:cubicBezTo>
                    <a:pt x="77" y="1398"/>
                    <a:pt x="759" y="1829"/>
                    <a:pt x="1586" y="1829"/>
                  </a:cubicBezTo>
                  <a:cubicBezTo>
                    <a:pt x="1633" y="1829"/>
                    <a:pt x="1681" y="1827"/>
                    <a:pt x="1730" y="1825"/>
                  </a:cubicBezTo>
                  <a:cubicBezTo>
                    <a:pt x="2636" y="1774"/>
                    <a:pt x="3328" y="1224"/>
                    <a:pt x="3290" y="620"/>
                  </a:cubicBezTo>
                  <a:cubicBezTo>
                    <a:pt x="3270" y="119"/>
                    <a:pt x="2799" y="0"/>
                    <a:pt x="214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4600618" y="4192193"/>
              <a:ext cx="178376" cy="29607"/>
            </a:xfrm>
            <a:custGeom>
              <a:avLst/>
              <a:gdLst/>
              <a:ahLst/>
              <a:cxnLst/>
              <a:rect l="l" t="t" r="r" b="b"/>
              <a:pathLst>
                <a:path w="2675" h="444" extrusionOk="0">
                  <a:moveTo>
                    <a:pt x="13" y="158"/>
                  </a:moveTo>
                  <a:cubicBezTo>
                    <a:pt x="26" y="145"/>
                    <a:pt x="79" y="183"/>
                    <a:pt x="171" y="195"/>
                  </a:cubicBezTo>
                  <a:cubicBezTo>
                    <a:pt x="262" y="224"/>
                    <a:pt x="407" y="236"/>
                    <a:pt x="564" y="236"/>
                  </a:cubicBezTo>
                  <a:cubicBezTo>
                    <a:pt x="878" y="236"/>
                    <a:pt x="1271" y="208"/>
                    <a:pt x="1558" y="170"/>
                  </a:cubicBezTo>
                  <a:cubicBezTo>
                    <a:pt x="2162" y="104"/>
                    <a:pt x="2646" y="0"/>
                    <a:pt x="2674" y="79"/>
                  </a:cubicBezTo>
                  <a:cubicBezTo>
                    <a:pt x="2674" y="117"/>
                    <a:pt x="2567" y="183"/>
                    <a:pt x="2385" y="249"/>
                  </a:cubicBezTo>
                  <a:cubicBezTo>
                    <a:pt x="2187" y="315"/>
                    <a:pt x="1913" y="381"/>
                    <a:pt x="1599" y="419"/>
                  </a:cubicBezTo>
                  <a:cubicBezTo>
                    <a:pt x="1284" y="444"/>
                    <a:pt x="878" y="444"/>
                    <a:pt x="551" y="394"/>
                  </a:cubicBezTo>
                  <a:cubicBezTo>
                    <a:pt x="394" y="365"/>
                    <a:pt x="237" y="328"/>
                    <a:pt x="142" y="274"/>
                  </a:cubicBezTo>
                  <a:cubicBezTo>
                    <a:pt x="51"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4660833" y="4575823"/>
              <a:ext cx="178309" cy="183510"/>
            </a:xfrm>
            <a:custGeom>
              <a:avLst/>
              <a:gdLst/>
              <a:ahLst/>
              <a:cxnLst/>
              <a:rect l="l" t="t" r="r" b="b"/>
              <a:pathLst>
                <a:path w="2674" h="2752" extrusionOk="0">
                  <a:moveTo>
                    <a:pt x="1648" y="0"/>
                  </a:moveTo>
                  <a:cubicBezTo>
                    <a:pt x="1202" y="0"/>
                    <a:pt x="703" y="315"/>
                    <a:pt x="406" y="840"/>
                  </a:cubicBezTo>
                  <a:cubicBezTo>
                    <a:pt x="1" y="1547"/>
                    <a:pt x="104" y="2346"/>
                    <a:pt x="617" y="2648"/>
                  </a:cubicBezTo>
                  <a:cubicBezTo>
                    <a:pt x="742" y="2719"/>
                    <a:pt x="881" y="2752"/>
                    <a:pt x="1026" y="2752"/>
                  </a:cubicBezTo>
                  <a:cubicBezTo>
                    <a:pt x="1472" y="2752"/>
                    <a:pt x="1972"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4709712" y="4605564"/>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60" y="1520"/>
                    <a:pt x="526" y="1375"/>
                    <a:pt x="538" y="1230"/>
                  </a:cubicBezTo>
                  <a:cubicBezTo>
                    <a:pt x="566" y="1073"/>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6" y="51"/>
                  </a:cubicBezTo>
                  <a:cubicBezTo>
                    <a:pt x="1246" y="92"/>
                    <a:pt x="1258" y="130"/>
                    <a:pt x="1246" y="142"/>
                  </a:cubicBezTo>
                  <a:cubicBezTo>
                    <a:pt x="1221" y="170"/>
                    <a:pt x="1129" y="130"/>
                    <a:pt x="997" y="208"/>
                  </a:cubicBezTo>
                  <a:cubicBezTo>
                    <a:pt x="931" y="249"/>
                    <a:pt x="865" y="299"/>
                    <a:pt x="840" y="406"/>
                  </a:cubicBezTo>
                  <a:cubicBezTo>
                    <a:pt x="802" y="498"/>
                    <a:pt x="787" y="614"/>
                    <a:pt x="787" y="759"/>
                  </a:cubicBezTo>
                  <a:cubicBezTo>
                    <a:pt x="787" y="903"/>
                    <a:pt x="802" y="1073"/>
                    <a:pt x="761" y="1259"/>
                  </a:cubicBezTo>
                  <a:cubicBezTo>
                    <a:pt x="724" y="1454"/>
                    <a:pt x="617" y="1624"/>
                    <a:pt x="500" y="1743"/>
                  </a:cubicBezTo>
                  <a:cubicBezTo>
                    <a:pt x="393" y="1859"/>
                    <a:pt x="265" y="1926"/>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4889024" y="4296353"/>
              <a:ext cx="181710" cy="176842"/>
            </a:xfrm>
            <a:custGeom>
              <a:avLst/>
              <a:gdLst/>
              <a:ahLst/>
              <a:cxnLst/>
              <a:rect l="l" t="t" r="r" b="b"/>
              <a:pathLst>
                <a:path w="2725" h="2652" extrusionOk="0">
                  <a:moveTo>
                    <a:pt x="1008" y="0"/>
                  </a:moveTo>
                  <a:cubicBezTo>
                    <a:pt x="805" y="0"/>
                    <a:pt x="613" y="59"/>
                    <a:pt x="457" y="181"/>
                  </a:cubicBezTo>
                  <a:cubicBezTo>
                    <a:pt x="1" y="533"/>
                    <a:pt x="13" y="1348"/>
                    <a:pt x="510" y="1989"/>
                  </a:cubicBezTo>
                  <a:cubicBezTo>
                    <a:pt x="844" y="2412"/>
                    <a:pt x="1303" y="2652"/>
                    <a:pt x="1711" y="2652"/>
                  </a:cubicBezTo>
                  <a:cubicBezTo>
                    <a:pt x="1910" y="2652"/>
                    <a:pt x="2098" y="2594"/>
                    <a:pt x="2252" y="2474"/>
                  </a:cubicBezTo>
                  <a:cubicBezTo>
                    <a:pt x="2724" y="2106"/>
                    <a:pt x="2699" y="1294"/>
                    <a:pt x="2202" y="665"/>
                  </a:cubicBezTo>
                  <a:cubicBezTo>
                    <a:pt x="1877" y="237"/>
                    <a:pt x="1418" y="0"/>
                    <a:pt x="10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4932635" y="4324093"/>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193" y="1271"/>
                    <a:pt x="1089" y="1155"/>
                    <a:pt x="957" y="1076"/>
                  </a:cubicBezTo>
                  <a:cubicBezTo>
                    <a:pt x="825" y="1010"/>
                    <a:pt x="668" y="957"/>
                    <a:pt x="526" y="903"/>
                  </a:cubicBezTo>
                  <a:cubicBezTo>
                    <a:pt x="381" y="853"/>
                    <a:pt x="249" y="774"/>
                    <a:pt x="145" y="655"/>
                  </a:cubicBezTo>
                  <a:cubicBezTo>
                    <a:pt x="92" y="605"/>
                    <a:pt x="54" y="539"/>
                    <a:pt x="26" y="473"/>
                  </a:cubicBezTo>
                  <a:cubicBezTo>
                    <a:pt x="1" y="406"/>
                    <a:pt x="1" y="340"/>
                    <a:pt x="1" y="274"/>
                  </a:cubicBezTo>
                  <a:cubicBezTo>
                    <a:pt x="13" y="158"/>
                    <a:pt x="67" y="79"/>
                    <a:pt x="117" y="39"/>
                  </a:cubicBezTo>
                  <a:cubicBezTo>
                    <a:pt x="171" y="1"/>
                    <a:pt x="211" y="1"/>
                    <a:pt x="224" y="13"/>
                  </a:cubicBezTo>
                  <a:cubicBezTo>
                    <a:pt x="249" y="39"/>
                    <a:pt x="158" y="117"/>
                    <a:pt x="183" y="274"/>
                  </a:cubicBezTo>
                  <a:cubicBezTo>
                    <a:pt x="196" y="353"/>
                    <a:pt x="224" y="419"/>
                    <a:pt x="303" y="498"/>
                  </a:cubicBezTo>
                  <a:cubicBezTo>
                    <a:pt x="381" y="564"/>
                    <a:pt x="485" y="630"/>
                    <a:pt x="617" y="683"/>
                  </a:cubicBezTo>
                  <a:cubicBezTo>
                    <a:pt x="746" y="734"/>
                    <a:pt x="919" y="787"/>
                    <a:pt x="1076" y="891"/>
                  </a:cubicBezTo>
                  <a:cubicBezTo>
                    <a:pt x="1234" y="998"/>
                    <a:pt x="1350" y="1155"/>
                    <a:pt x="1416" y="1312"/>
                  </a:cubicBezTo>
                  <a:cubicBezTo>
                    <a:pt x="1482" y="1470"/>
                    <a:pt x="1495" y="1611"/>
                    <a:pt x="1495" y="1718"/>
                  </a:cubicBezTo>
                  <a:cubicBezTo>
                    <a:pt x="1495" y="1809"/>
                    <a:pt x="1470"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4758791" y="4724261"/>
              <a:ext cx="229921" cy="157037"/>
            </a:xfrm>
            <a:custGeom>
              <a:avLst/>
              <a:gdLst/>
              <a:ahLst/>
              <a:cxnLst/>
              <a:rect l="l" t="t" r="r" b="b"/>
              <a:pathLst>
                <a:path w="3448" h="2355" extrusionOk="0">
                  <a:moveTo>
                    <a:pt x="2202" y="0"/>
                  </a:moveTo>
                  <a:cubicBezTo>
                    <a:pt x="1879" y="0"/>
                    <a:pt x="1518"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6" y="460"/>
                  </a:cubicBezTo>
                  <a:cubicBezTo>
                    <a:pt x="2976" y="157"/>
                    <a:pt x="2619" y="0"/>
                    <a:pt x="2202"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4803269" y="4775007"/>
              <a:ext cx="158171" cy="90088"/>
            </a:xfrm>
            <a:custGeom>
              <a:avLst/>
              <a:gdLst/>
              <a:ahLst/>
              <a:cxnLst/>
              <a:rect l="l" t="t" r="r" b="b"/>
              <a:pathLst>
                <a:path w="2372" h="1351" extrusionOk="0">
                  <a:moveTo>
                    <a:pt x="2372" y="54"/>
                  </a:moveTo>
                  <a:cubicBezTo>
                    <a:pt x="2372" y="67"/>
                    <a:pt x="2309" y="67"/>
                    <a:pt x="2214" y="92"/>
                  </a:cubicBezTo>
                  <a:cubicBezTo>
                    <a:pt x="2123" y="105"/>
                    <a:pt x="1994" y="158"/>
                    <a:pt x="1850" y="237"/>
                  </a:cubicBezTo>
                  <a:cubicBezTo>
                    <a:pt x="1560" y="369"/>
                    <a:pt x="1220" y="564"/>
                    <a:pt x="972" y="721"/>
                  </a:cubicBezTo>
                  <a:cubicBezTo>
                    <a:pt x="459" y="1048"/>
                    <a:pt x="79" y="1350"/>
                    <a:pt x="28" y="1284"/>
                  </a:cubicBezTo>
                  <a:cubicBezTo>
                    <a:pt x="0" y="1259"/>
                    <a:pt x="66" y="1155"/>
                    <a:pt x="211" y="1011"/>
                  </a:cubicBezTo>
                  <a:cubicBezTo>
                    <a:pt x="356" y="866"/>
                    <a:pt x="563" y="696"/>
                    <a:pt x="840" y="526"/>
                  </a:cubicBezTo>
                  <a:cubicBezTo>
                    <a:pt x="1101" y="353"/>
                    <a:pt x="1482" y="183"/>
                    <a:pt x="1783" y="92"/>
                  </a:cubicBezTo>
                  <a:cubicBezTo>
                    <a:pt x="1941" y="39"/>
                    <a:pt x="2098" y="1"/>
                    <a:pt x="2202" y="14"/>
                  </a:cubicBezTo>
                  <a:cubicBezTo>
                    <a:pt x="2321" y="14"/>
                    <a:pt x="2372" y="54"/>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4847080" y="4481599"/>
              <a:ext cx="177309" cy="157637"/>
            </a:xfrm>
            <a:custGeom>
              <a:avLst/>
              <a:gdLst/>
              <a:ahLst/>
              <a:cxnLst/>
              <a:rect l="l" t="t" r="r" b="b"/>
              <a:pathLst>
                <a:path w="2659" h="2364" extrusionOk="0">
                  <a:moveTo>
                    <a:pt x="948" y="0"/>
                  </a:moveTo>
                  <a:cubicBezTo>
                    <a:pt x="728" y="0"/>
                    <a:pt x="528" y="68"/>
                    <a:pt x="378" y="208"/>
                  </a:cubicBezTo>
                  <a:cubicBezTo>
                    <a:pt x="0" y="586"/>
                    <a:pt x="117" y="1322"/>
                    <a:pt x="630" y="1860"/>
                  </a:cubicBezTo>
                  <a:cubicBezTo>
                    <a:pt x="949" y="2187"/>
                    <a:pt x="1350" y="2364"/>
                    <a:pt x="1702" y="2364"/>
                  </a:cubicBezTo>
                  <a:cubicBezTo>
                    <a:pt x="1925" y="2364"/>
                    <a:pt x="2129" y="2293"/>
                    <a:pt x="2281" y="2146"/>
                  </a:cubicBezTo>
                  <a:cubicBezTo>
                    <a:pt x="2658" y="1781"/>
                    <a:pt x="2542" y="1032"/>
                    <a:pt x="2029" y="507"/>
                  </a:cubicBezTo>
                  <a:cubicBezTo>
                    <a:pt x="1707"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4629358" y="4338030"/>
              <a:ext cx="229921" cy="157104"/>
            </a:xfrm>
            <a:custGeom>
              <a:avLst/>
              <a:gdLst/>
              <a:ahLst/>
              <a:cxnLst/>
              <a:rect l="l" t="t" r="r" b="b"/>
              <a:pathLst>
                <a:path w="3448" h="2356" extrusionOk="0">
                  <a:moveTo>
                    <a:pt x="2202" y="1"/>
                  </a:moveTo>
                  <a:cubicBezTo>
                    <a:pt x="1878" y="1"/>
                    <a:pt x="1518" y="95"/>
                    <a:pt x="1180" y="289"/>
                  </a:cubicBezTo>
                  <a:cubicBezTo>
                    <a:pt x="394" y="735"/>
                    <a:pt x="1" y="1522"/>
                    <a:pt x="303" y="2059"/>
                  </a:cubicBezTo>
                  <a:cubicBezTo>
                    <a:pt x="421" y="2269"/>
                    <a:pt x="590" y="2355"/>
                    <a:pt x="800" y="2355"/>
                  </a:cubicBezTo>
                  <a:cubicBezTo>
                    <a:pt x="1128" y="2355"/>
                    <a:pt x="1553" y="2146"/>
                    <a:pt x="2033" y="1874"/>
                  </a:cubicBezTo>
                  <a:cubicBezTo>
                    <a:pt x="2819" y="1443"/>
                    <a:pt x="3448" y="996"/>
                    <a:pt x="3146" y="459"/>
                  </a:cubicBezTo>
                  <a:cubicBezTo>
                    <a:pt x="2976" y="157"/>
                    <a:pt x="2619" y="1"/>
                    <a:pt x="220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4672969" y="4389576"/>
              <a:ext cx="159304" cy="89155"/>
            </a:xfrm>
            <a:custGeom>
              <a:avLst/>
              <a:gdLst/>
              <a:ahLst/>
              <a:cxnLst/>
              <a:rect l="l" t="t" r="r" b="b"/>
              <a:pathLst>
                <a:path w="2389" h="1337" extrusionOk="0">
                  <a:moveTo>
                    <a:pt x="2388" y="54"/>
                  </a:moveTo>
                  <a:cubicBezTo>
                    <a:pt x="2388" y="66"/>
                    <a:pt x="2322" y="66"/>
                    <a:pt x="2231" y="79"/>
                  </a:cubicBezTo>
                  <a:cubicBezTo>
                    <a:pt x="2124" y="107"/>
                    <a:pt x="2008" y="157"/>
                    <a:pt x="1863" y="223"/>
                  </a:cubicBezTo>
                  <a:cubicBezTo>
                    <a:pt x="1574" y="355"/>
                    <a:pt x="1234" y="550"/>
                    <a:pt x="985" y="723"/>
                  </a:cubicBezTo>
                  <a:cubicBezTo>
                    <a:pt x="473" y="1051"/>
                    <a:pt x="95" y="1337"/>
                    <a:pt x="29" y="1286"/>
                  </a:cubicBezTo>
                  <a:cubicBezTo>
                    <a:pt x="1" y="1258"/>
                    <a:pt x="80" y="1154"/>
                    <a:pt x="224" y="1010"/>
                  </a:cubicBezTo>
                  <a:cubicBezTo>
                    <a:pt x="369" y="865"/>
                    <a:pt x="580" y="683"/>
                    <a:pt x="853" y="513"/>
                  </a:cubicBezTo>
                  <a:cubicBezTo>
                    <a:pt x="1117" y="343"/>
                    <a:pt x="1482" y="173"/>
                    <a:pt x="1797" y="79"/>
                  </a:cubicBezTo>
                  <a:cubicBezTo>
                    <a:pt x="1954" y="28"/>
                    <a:pt x="2111" y="0"/>
                    <a:pt x="2218" y="0"/>
                  </a:cubicBezTo>
                  <a:cubicBezTo>
                    <a:pt x="2335" y="16"/>
                    <a:pt x="2388" y="41"/>
                    <a:pt x="2388"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3_1">
    <p:spTree>
      <p:nvGrpSpPr>
        <p:cNvPr id="1" name="Shape 413"/>
        <p:cNvGrpSpPr/>
        <p:nvPr/>
      </p:nvGrpSpPr>
      <p:grpSpPr>
        <a:xfrm>
          <a:off x="0" y="0"/>
          <a:ext cx="0" cy="0"/>
          <a:chOff x="0" y="0"/>
          <a:chExt cx="0" cy="0"/>
        </a:xfrm>
      </p:grpSpPr>
      <p:sp>
        <p:nvSpPr>
          <p:cNvPr id="414" name="Google Shape;414;p14"/>
          <p:cNvSpPr txBox="1">
            <a:spLocks noGrp="1"/>
          </p:cNvSpPr>
          <p:nvPr>
            <p:ph type="title"/>
          </p:nvPr>
        </p:nvSpPr>
        <p:spPr>
          <a:xfrm>
            <a:off x="720000" y="3247333"/>
            <a:ext cx="3848700" cy="3981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2"/>
              </a:buClr>
              <a:buSzPts val="1400"/>
              <a:buNone/>
              <a:defRPr sz="24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15" name="Google Shape;415;p14"/>
          <p:cNvSpPr txBox="1">
            <a:spLocks noGrp="1"/>
          </p:cNvSpPr>
          <p:nvPr>
            <p:ph type="subTitle" idx="1"/>
          </p:nvPr>
        </p:nvSpPr>
        <p:spPr>
          <a:xfrm>
            <a:off x="720000" y="1433750"/>
            <a:ext cx="4937400" cy="193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812"/>
        <p:cNvGrpSpPr/>
        <p:nvPr/>
      </p:nvGrpSpPr>
      <p:grpSpPr>
        <a:xfrm>
          <a:off x="0" y="0"/>
          <a:ext cx="0" cy="0"/>
          <a:chOff x="0" y="0"/>
          <a:chExt cx="0" cy="0"/>
        </a:xfrm>
      </p:grpSpPr>
      <p:sp>
        <p:nvSpPr>
          <p:cNvPr id="813" name="Google Shape;813;p21"/>
          <p:cNvSpPr txBox="1">
            <a:spLocks noGrp="1"/>
          </p:cNvSpPr>
          <p:nvPr>
            <p:ph type="title"/>
          </p:nvPr>
        </p:nvSpPr>
        <p:spPr>
          <a:xfrm>
            <a:off x="713275" y="1591075"/>
            <a:ext cx="4564800" cy="62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44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814" name="Google Shape;814;p21"/>
          <p:cNvSpPr txBox="1">
            <a:spLocks noGrp="1"/>
          </p:cNvSpPr>
          <p:nvPr>
            <p:ph type="subTitle" idx="1"/>
          </p:nvPr>
        </p:nvSpPr>
        <p:spPr>
          <a:xfrm>
            <a:off x="713100" y="2096534"/>
            <a:ext cx="4564800" cy="17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815" name="Google Shape;815;p21"/>
          <p:cNvGrpSpPr/>
          <p:nvPr/>
        </p:nvGrpSpPr>
        <p:grpSpPr>
          <a:xfrm rot="358378">
            <a:off x="-324486" y="-246553"/>
            <a:ext cx="1927553" cy="2134297"/>
            <a:chOff x="1180196" y="1611644"/>
            <a:chExt cx="1265489" cy="1401221"/>
          </a:xfrm>
        </p:grpSpPr>
        <p:sp>
          <p:nvSpPr>
            <p:cNvPr id="816" name="Google Shape;816;p21"/>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1"/>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1"/>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1"/>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1"/>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1"/>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1"/>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21"/>
          <p:cNvGrpSpPr/>
          <p:nvPr/>
        </p:nvGrpSpPr>
        <p:grpSpPr>
          <a:xfrm>
            <a:off x="7977601" y="3670389"/>
            <a:ext cx="1519565" cy="1865963"/>
            <a:chOff x="4376828" y="3926459"/>
            <a:chExt cx="991107" cy="1217038"/>
          </a:xfrm>
        </p:grpSpPr>
        <p:sp>
          <p:nvSpPr>
            <p:cNvPr id="852" name="Google Shape;852;p21"/>
            <p:cNvSpPr/>
            <p:nvPr/>
          </p:nvSpPr>
          <p:spPr>
            <a:xfrm>
              <a:off x="4630225" y="3926459"/>
              <a:ext cx="148769" cy="195713"/>
            </a:xfrm>
            <a:custGeom>
              <a:avLst/>
              <a:gdLst/>
              <a:ahLst/>
              <a:cxnLst/>
              <a:rect l="l" t="t" r="r" b="b"/>
              <a:pathLst>
                <a:path w="2231" h="2935" extrusionOk="0">
                  <a:moveTo>
                    <a:pt x="224" y="1205"/>
                  </a:moveTo>
                  <a:cubicBezTo>
                    <a:pt x="0" y="1941"/>
                    <a:pt x="224" y="2649"/>
                    <a:pt x="721" y="2793"/>
                  </a:cubicBezTo>
                  <a:cubicBezTo>
                    <a:pt x="1221" y="2935"/>
                    <a:pt x="1796" y="2463"/>
                    <a:pt x="2007" y="1730"/>
                  </a:cubicBezTo>
                  <a:cubicBezTo>
                    <a:pt x="2230" y="997"/>
                    <a:pt x="2007" y="290"/>
                    <a:pt x="1507" y="145"/>
                  </a:cubicBezTo>
                  <a:cubicBezTo>
                    <a:pt x="1010" y="0"/>
                    <a:pt x="434" y="472"/>
                    <a:pt x="224" y="120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a:off x="4881889" y="4939248"/>
              <a:ext cx="205382" cy="179176"/>
            </a:xfrm>
            <a:custGeom>
              <a:avLst/>
              <a:gdLst/>
              <a:ahLst/>
              <a:cxnLst/>
              <a:rect l="l" t="t" r="r" b="b"/>
              <a:pathLst>
                <a:path w="3080" h="2687" extrusionOk="0">
                  <a:moveTo>
                    <a:pt x="932" y="460"/>
                  </a:moveTo>
                  <a:cubicBezTo>
                    <a:pt x="277" y="919"/>
                    <a:pt x="1" y="1680"/>
                    <a:pt x="343" y="2177"/>
                  </a:cubicBezTo>
                  <a:cubicBezTo>
                    <a:pt x="683" y="2662"/>
                    <a:pt x="1482" y="2687"/>
                    <a:pt x="2152" y="2243"/>
                  </a:cubicBezTo>
                  <a:cubicBezTo>
                    <a:pt x="2819" y="1784"/>
                    <a:pt x="3080" y="1010"/>
                    <a:pt x="2740" y="526"/>
                  </a:cubicBezTo>
                  <a:cubicBezTo>
                    <a:pt x="2413" y="42"/>
                    <a:pt x="1601" y="1"/>
                    <a:pt x="932"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4546337" y="4251541"/>
              <a:ext cx="154837" cy="206249"/>
            </a:xfrm>
            <a:custGeom>
              <a:avLst/>
              <a:gdLst/>
              <a:ahLst/>
              <a:cxnLst/>
              <a:rect l="l" t="t" r="r" b="b"/>
              <a:pathLst>
                <a:path w="2322" h="3093" extrusionOk="0">
                  <a:moveTo>
                    <a:pt x="1680" y="183"/>
                  </a:moveTo>
                  <a:cubicBezTo>
                    <a:pt x="1192" y="1"/>
                    <a:pt x="563" y="460"/>
                    <a:pt x="290" y="1205"/>
                  </a:cubicBezTo>
                  <a:cubicBezTo>
                    <a:pt x="0" y="1966"/>
                    <a:pt x="157" y="2715"/>
                    <a:pt x="642" y="2910"/>
                  </a:cubicBezTo>
                  <a:cubicBezTo>
                    <a:pt x="1129" y="3092"/>
                    <a:pt x="1743" y="2620"/>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1"/>
            <p:cNvSpPr/>
            <p:nvPr/>
          </p:nvSpPr>
          <p:spPr>
            <a:xfrm>
              <a:off x="4475653" y="4067161"/>
              <a:ext cx="144968" cy="165173"/>
            </a:xfrm>
            <a:custGeom>
              <a:avLst/>
              <a:gdLst/>
              <a:ahLst/>
              <a:cxnLst/>
              <a:rect l="l" t="t" r="r" b="b"/>
              <a:pathLst>
                <a:path w="2174" h="2477" extrusionOk="0">
                  <a:moveTo>
                    <a:pt x="1768" y="2203"/>
                  </a:moveTo>
                  <a:cubicBezTo>
                    <a:pt x="2161" y="1941"/>
                    <a:pt x="2174" y="1284"/>
                    <a:pt x="1796" y="746"/>
                  </a:cubicBezTo>
                  <a:cubicBezTo>
                    <a:pt x="1428" y="212"/>
                    <a:pt x="812" y="1"/>
                    <a:pt x="419" y="275"/>
                  </a:cubicBezTo>
                  <a:cubicBezTo>
                    <a:pt x="25" y="539"/>
                    <a:pt x="0" y="1193"/>
                    <a:pt x="381" y="1731"/>
                  </a:cubicBezTo>
                  <a:cubicBezTo>
                    <a:pt x="746" y="2269"/>
                    <a:pt x="1375" y="2476"/>
                    <a:pt x="1768" y="220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1"/>
            <p:cNvSpPr/>
            <p:nvPr/>
          </p:nvSpPr>
          <p:spPr>
            <a:xfrm>
              <a:off x="4695842" y="4249874"/>
              <a:ext cx="672093" cy="768916"/>
            </a:xfrm>
            <a:custGeom>
              <a:avLst/>
              <a:gdLst/>
              <a:ahLst/>
              <a:cxnLst/>
              <a:rect l="l" t="t" r="r" b="b"/>
              <a:pathLst>
                <a:path w="10079" h="11531" extrusionOk="0">
                  <a:moveTo>
                    <a:pt x="8414" y="5687"/>
                  </a:moveTo>
                  <a:cubicBezTo>
                    <a:pt x="8229" y="5699"/>
                    <a:pt x="8059" y="5712"/>
                    <a:pt x="7902" y="5728"/>
                  </a:cubicBezTo>
                  <a:cubicBezTo>
                    <a:pt x="7942" y="5674"/>
                    <a:pt x="7968" y="5621"/>
                    <a:pt x="8009" y="5571"/>
                  </a:cubicBezTo>
                  <a:cubicBezTo>
                    <a:pt x="8361" y="4901"/>
                    <a:pt x="8257" y="4168"/>
                    <a:pt x="7785" y="3919"/>
                  </a:cubicBezTo>
                  <a:cubicBezTo>
                    <a:pt x="7313" y="3655"/>
                    <a:pt x="6643" y="3998"/>
                    <a:pt x="6291" y="4652"/>
                  </a:cubicBezTo>
                  <a:cubicBezTo>
                    <a:pt x="6250" y="4718"/>
                    <a:pt x="6225" y="4784"/>
                    <a:pt x="6200" y="4847"/>
                  </a:cubicBezTo>
                  <a:cubicBezTo>
                    <a:pt x="6342" y="4454"/>
                    <a:pt x="6184" y="3904"/>
                    <a:pt x="5779" y="3473"/>
                  </a:cubicBezTo>
                  <a:cubicBezTo>
                    <a:pt x="5584" y="3275"/>
                    <a:pt x="5360" y="3133"/>
                    <a:pt x="5149" y="3054"/>
                  </a:cubicBezTo>
                  <a:cubicBezTo>
                    <a:pt x="5269" y="2935"/>
                    <a:pt x="5373" y="2803"/>
                    <a:pt x="5451" y="2674"/>
                  </a:cubicBezTo>
                  <a:cubicBezTo>
                    <a:pt x="5857" y="2897"/>
                    <a:pt x="6316" y="2910"/>
                    <a:pt x="6631" y="2674"/>
                  </a:cubicBezTo>
                  <a:cubicBezTo>
                    <a:pt x="7103" y="2306"/>
                    <a:pt x="7078" y="1494"/>
                    <a:pt x="6593" y="865"/>
                  </a:cubicBezTo>
                  <a:cubicBezTo>
                    <a:pt x="6093" y="224"/>
                    <a:pt x="5307" y="0"/>
                    <a:pt x="4848" y="365"/>
                  </a:cubicBezTo>
                  <a:cubicBezTo>
                    <a:pt x="4586" y="563"/>
                    <a:pt x="4483" y="890"/>
                    <a:pt x="4508" y="1246"/>
                  </a:cubicBezTo>
                  <a:cubicBezTo>
                    <a:pt x="4259" y="1309"/>
                    <a:pt x="4011" y="1453"/>
                    <a:pt x="3788" y="1664"/>
                  </a:cubicBezTo>
                  <a:cubicBezTo>
                    <a:pt x="3722" y="1730"/>
                    <a:pt x="3656" y="1796"/>
                    <a:pt x="3605" y="1859"/>
                  </a:cubicBezTo>
                  <a:cubicBezTo>
                    <a:pt x="3722" y="1677"/>
                    <a:pt x="3747" y="1482"/>
                    <a:pt x="3630" y="1271"/>
                  </a:cubicBezTo>
                  <a:cubicBezTo>
                    <a:pt x="3328" y="746"/>
                    <a:pt x="2451" y="667"/>
                    <a:pt x="1665" y="1114"/>
                  </a:cubicBezTo>
                  <a:cubicBezTo>
                    <a:pt x="878" y="1560"/>
                    <a:pt x="485" y="2347"/>
                    <a:pt x="787" y="2881"/>
                  </a:cubicBezTo>
                  <a:cubicBezTo>
                    <a:pt x="837" y="2976"/>
                    <a:pt x="903" y="3054"/>
                    <a:pt x="982" y="3092"/>
                  </a:cubicBezTo>
                  <a:cubicBezTo>
                    <a:pt x="734" y="3237"/>
                    <a:pt x="510" y="3473"/>
                    <a:pt x="340" y="3775"/>
                  </a:cubicBezTo>
                  <a:cubicBezTo>
                    <a:pt x="1" y="4441"/>
                    <a:pt x="92" y="5177"/>
                    <a:pt x="564" y="5426"/>
                  </a:cubicBezTo>
                  <a:cubicBezTo>
                    <a:pt x="774" y="5542"/>
                    <a:pt x="1010" y="5542"/>
                    <a:pt x="1259" y="5451"/>
                  </a:cubicBezTo>
                  <a:cubicBezTo>
                    <a:pt x="982" y="6093"/>
                    <a:pt x="1114" y="6763"/>
                    <a:pt x="1573" y="7024"/>
                  </a:cubicBezTo>
                  <a:cubicBezTo>
                    <a:pt x="2083" y="7313"/>
                    <a:pt x="2803" y="6998"/>
                    <a:pt x="3212" y="6329"/>
                  </a:cubicBezTo>
                  <a:cubicBezTo>
                    <a:pt x="3382" y="6527"/>
                    <a:pt x="3656" y="6671"/>
                    <a:pt x="3970" y="6722"/>
                  </a:cubicBezTo>
                  <a:cubicBezTo>
                    <a:pt x="3854" y="6775"/>
                    <a:pt x="3722" y="6829"/>
                    <a:pt x="3605" y="6892"/>
                  </a:cubicBezTo>
                  <a:cubicBezTo>
                    <a:pt x="2819" y="7338"/>
                    <a:pt x="2426" y="8137"/>
                    <a:pt x="2725" y="8662"/>
                  </a:cubicBezTo>
                  <a:cubicBezTo>
                    <a:pt x="2753" y="8728"/>
                    <a:pt x="2791" y="8766"/>
                    <a:pt x="2831" y="8807"/>
                  </a:cubicBezTo>
                  <a:cubicBezTo>
                    <a:pt x="2426" y="8820"/>
                    <a:pt x="1979" y="9134"/>
                    <a:pt x="1702" y="9631"/>
                  </a:cubicBezTo>
                  <a:cubicBezTo>
                    <a:pt x="1350" y="10301"/>
                    <a:pt x="1454" y="11034"/>
                    <a:pt x="1926" y="11282"/>
                  </a:cubicBezTo>
                  <a:cubicBezTo>
                    <a:pt x="2397" y="11531"/>
                    <a:pt x="3067" y="11204"/>
                    <a:pt x="3420" y="10549"/>
                  </a:cubicBezTo>
                  <a:cubicBezTo>
                    <a:pt x="3747" y="9933"/>
                    <a:pt x="3684" y="9250"/>
                    <a:pt x="3303" y="8964"/>
                  </a:cubicBezTo>
                  <a:cubicBezTo>
                    <a:pt x="3618" y="8936"/>
                    <a:pt x="4011" y="8741"/>
                    <a:pt x="4454" y="8492"/>
                  </a:cubicBezTo>
                  <a:cubicBezTo>
                    <a:pt x="5241" y="8046"/>
                    <a:pt x="5870" y="7599"/>
                    <a:pt x="5571" y="7065"/>
                  </a:cubicBezTo>
                  <a:cubicBezTo>
                    <a:pt x="5439" y="6841"/>
                    <a:pt x="5203" y="6697"/>
                    <a:pt x="4914" y="6630"/>
                  </a:cubicBezTo>
                  <a:cubicBezTo>
                    <a:pt x="5426" y="6448"/>
                    <a:pt x="5766" y="6042"/>
                    <a:pt x="5712" y="5621"/>
                  </a:cubicBezTo>
                  <a:cubicBezTo>
                    <a:pt x="5700" y="5517"/>
                    <a:pt x="5675" y="5413"/>
                    <a:pt x="5609" y="5319"/>
                  </a:cubicBezTo>
                  <a:cubicBezTo>
                    <a:pt x="5766" y="5294"/>
                    <a:pt x="5911" y="5228"/>
                    <a:pt x="6027" y="5124"/>
                  </a:cubicBezTo>
                  <a:cubicBezTo>
                    <a:pt x="6093" y="5058"/>
                    <a:pt x="6147" y="4979"/>
                    <a:pt x="6184" y="4901"/>
                  </a:cubicBezTo>
                  <a:cubicBezTo>
                    <a:pt x="5964" y="5492"/>
                    <a:pt x="6093" y="6080"/>
                    <a:pt x="6515" y="6303"/>
                  </a:cubicBezTo>
                  <a:cubicBezTo>
                    <a:pt x="6593" y="6341"/>
                    <a:pt x="6697" y="6369"/>
                    <a:pt x="6788" y="6382"/>
                  </a:cubicBezTo>
                  <a:lnTo>
                    <a:pt x="6788" y="6486"/>
                  </a:lnTo>
                  <a:cubicBezTo>
                    <a:pt x="6801" y="6684"/>
                    <a:pt x="6879" y="6854"/>
                    <a:pt x="7024" y="7011"/>
                  </a:cubicBezTo>
                  <a:cubicBezTo>
                    <a:pt x="6933" y="7115"/>
                    <a:pt x="6842" y="7247"/>
                    <a:pt x="6763" y="7379"/>
                  </a:cubicBezTo>
                  <a:cubicBezTo>
                    <a:pt x="6565" y="7744"/>
                    <a:pt x="6515" y="8137"/>
                    <a:pt x="6577" y="8464"/>
                  </a:cubicBezTo>
                  <a:cubicBezTo>
                    <a:pt x="6291" y="8099"/>
                    <a:pt x="5885" y="7914"/>
                    <a:pt x="5530" y="8033"/>
                  </a:cubicBezTo>
                  <a:cubicBezTo>
                    <a:pt x="5021" y="8203"/>
                    <a:pt x="4797" y="8911"/>
                    <a:pt x="5033" y="9618"/>
                  </a:cubicBezTo>
                  <a:cubicBezTo>
                    <a:pt x="5269" y="10326"/>
                    <a:pt x="5870" y="10773"/>
                    <a:pt x="6382" y="10603"/>
                  </a:cubicBezTo>
                  <a:cubicBezTo>
                    <a:pt x="6892" y="10430"/>
                    <a:pt x="7115" y="9722"/>
                    <a:pt x="6879" y="9002"/>
                  </a:cubicBezTo>
                  <a:cubicBezTo>
                    <a:pt x="6867" y="8989"/>
                    <a:pt x="6854" y="8964"/>
                    <a:pt x="6854" y="8936"/>
                  </a:cubicBezTo>
                  <a:cubicBezTo>
                    <a:pt x="6892" y="8977"/>
                    <a:pt x="6933" y="9002"/>
                    <a:pt x="6986" y="9030"/>
                  </a:cubicBezTo>
                  <a:cubicBezTo>
                    <a:pt x="7458" y="9279"/>
                    <a:pt x="8125" y="8952"/>
                    <a:pt x="8480" y="8294"/>
                  </a:cubicBezTo>
                  <a:cubicBezTo>
                    <a:pt x="8622" y="8021"/>
                    <a:pt x="8688" y="7731"/>
                    <a:pt x="8688" y="7470"/>
                  </a:cubicBezTo>
                  <a:cubicBezTo>
                    <a:pt x="9487" y="7351"/>
                    <a:pt x="10078" y="6841"/>
                    <a:pt x="10037" y="6278"/>
                  </a:cubicBezTo>
                  <a:cubicBezTo>
                    <a:pt x="10012" y="5674"/>
                    <a:pt x="9304" y="5633"/>
                    <a:pt x="8414" y="5687"/>
                  </a:cubicBezTo>
                  <a:close/>
                  <a:moveTo>
                    <a:pt x="2149" y="4482"/>
                  </a:moveTo>
                  <a:cubicBezTo>
                    <a:pt x="2385" y="3878"/>
                    <a:pt x="2268" y="3262"/>
                    <a:pt x="1834" y="3039"/>
                  </a:cubicBezTo>
                  <a:cubicBezTo>
                    <a:pt x="2045" y="2947"/>
                    <a:pt x="2281" y="2831"/>
                    <a:pt x="2517" y="2699"/>
                  </a:cubicBezTo>
                  <a:cubicBezTo>
                    <a:pt x="2935" y="2463"/>
                    <a:pt x="3316" y="2227"/>
                    <a:pt x="3527" y="1966"/>
                  </a:cubicBezTo>
                  <a:cubicBezTo>
                    <a:pt x="3212" y="2438"/>
                    <a:pt x="3171" y="2976"/>
                    <a:pt x="3473" y="3290"/>
                  </a:cubicBezTo>
                  <a:cubicBezTo>
                    <a:pt x="3589" y="3419"/>
                    <a:pt x="3762" y="3498"/>
                    <a:pt x="3945" y="3526"/>
                  </a:cubicBezTo>
                  <a:cubicBezTo>
                    <a:pt x="3841" y="3904"/>
                    <a:pt x="3983" y="4404"/>
                    <a:pt x="4351" y="4797"/>
                  </a:cubicBezTo>
                  <a:cubicBezTo>
                    <a:pt x="4325" y="4797"/>
                    <a:pt x="4297" y="4809"/>
                    <a:pt x="4259" y="4809"/>
                  </a:cubicBezTo>
                  <a:cubicBezTo>
                    <a:pt x="3945" y="4847"/>
                    <a:pt x="3656" y="4954"/>
                    <a:pt x="3448" y="5124"/>
                  </a:cubicBezTo>
                  <a:cubicBezTo>
                    <a:pt x="3382" y="4847"/>
                    <a:pt x="3237" y="4627"/>
                    <a:pt x="3014" y="4495"/>
                  </a:cubicBezTo>
                  <a:cubicBezTo>
                    <a:pt x="2765" y="4350"/>
                    <a:pt x="2451" y="4350"/>
                    <a:pt x="2149" y="4482"/>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4680971" y="4131778"/>
              <a:ext cx="222786" cy="127830"/>
            </a:xfrm>
            <a:custGeom>
              <a:avLst/>
              <a:gdLst/>
              <a:ahLst/>
              <a:cxnLst/>
              <a:rect l="l" t="t" r="r" b="b"/>
              <a:pathLst>
                <a:path w="3341" h="1917" extrusionOk="0">
                  <a:moveTo>
                    <a:pt x="1743" y="1863"/>
                  </a:moveTo>
                  <a:cubicBezTo>
                    <a:pt x="2633" y="1797"/>
                    <a:pt x="3341" y="1259"/>
                    <a:pt x="3303" y="642"/>
                  </a:cubicBezTo>
                  <a:cubicBezTo>
                    <a:pt x="3262" y="41"/>
                    <a:pt x="2554" y="1"/>
                    <a:pt x="1664" y="54"/>
                  </a:cubicBezTo>
                  <a:cubicBezTo>
                    <a:pt x="762" y="108"/>
                    <a:pt x="0" y="236"/>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1"/>
            <p:cNvSpPr/>
            <p:nvPr/>
          </p:nvSpPr>
          <p:spPr>
            <a:xfrm>
              <a:off x="4794667" y="4602963"/>
              <a:ext cx="187778" cy="130898"/>
            </a:xfrm>
            <a:custGeom>
              <a:avLst/>
              <a:gdLst/>
              <a:ahLst/>
              <a:cxnLst/>
              <a:rect l="l" t="t" r="r" b="b"/>
              <a:pathLst>
                <a:path w="2816" h="1963" extrusionOk="0">
                  <a:moveTo>
                    <a:pt x="1498" y="0"/>
                  </a:moveTo>
                  <a:cubicBezTo>
                    <a:pt x="1432" y="0"/>
                    <a:pt x="1364" y="4"/>
                    <a:pt x="1296" y="11"/>
                  </a:cubicBezTo>
                  <a:cubicBezTo>
                    <a:pt x="551" y="103"/>
                    <a:pt x="0" y="603"/>
                    <a:pt x="63" y="1140"/>
                  </a:cubicBezTo>
                  <a:cubicBezTo>
                    <a:pt x="123" y="1625"/>
                    <a:pt x="656" y="1963"/>
                    <a:pt x="1313" y="1963"/>
                  </a:cubicBezTo>
                  <a:cubicBezTo>
                    <a:pt x="1381" y="1963"/>
                    <a:pt x="1450" y="1959"/>
                    <a:pt x="1519" y="1952"/>
                  </a:cubicBezTo>
                  <a:cubicBezTo>
                    <a:pt x="2265" y="1861"/>
                    <a:pt x="2815" y="1361"/>
                    <a:pt x="2752" y="826"/>
                  </a:cubicBezTo>
                  <a:cubicBezTo>
                    <a:pt x="2692" y="338"/>
                    <a:pt x="2146" y="0"/>
                    <a:pt x="149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4804069" y="4363169"/>
              <a:ext cx="180243" cy="156037"/>
            </a:xfrm>
            <a:custGeom>
              <a:avLst/>
              <a:gdLst/>
              <a:ahLst/>
              <a:cxnLst/>
              <a:rect l="l" t="t" r="r" b="b"/>
              <a:pathLst>
                <a:path w="2703" h="2340" extrusionOk="0">
                  <a:moveTo>
                    <a:pt x="1737" y="1"/>
                  </a:moveTo>
                  <a:cubicBezTo>
                    <a:pt x="1397" y="1"/>
                    <a:pt x="1008" y="161"/>
                    <a:pt x="683" y="462"/>
                  </a:cubicBezTo>
                  <a:cubicBezTo>
                    <a:pt x="145" y="975"/>
                    <a:pt x="1" y="1708"/>
                    <a:pt x="369" y="2101"/>
                  </a:cubicBezTo>
                  <a:cubicBezTo>
                    <a:pt x="520" y="2262"/>
                    <a:pt x="732" y="2340"/>
                    <a:pt x="968" y="2340"/>
                  </a:cubicBezTo>
                  <a:cubicBezTo>
                    <a:pt x="1308" y="2340"/>
                    <a:pt x="1695" y="2180"/>
                    <a:pt x="2020" y="1877"/>
                  </a:cubicBezTo>
                  <a:cubicBezTo>
                    <a:pt x="2558" y="1368"/>
                    <a:pt x="2702" y="632"/>
                    <a:pt x="2334" y="239"/>
                  </a:cubicBezTo>
                  <a:cubicBezTo>
                    <a:pt x="2184" y="78"/>
                    <a:pt x="1972" y="1"/>
                    <a:pt x="173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4596216" y="4480266"/>
              <a:ext cx="161772" cy="170974"/>
            </a:xfrm>
            <a:custGeom>
              <a:avLst/>
              <a:gdLst/>
              <a:ahLst/>
              <a:cxnLst/>
              <a:rect l="l" t="t" r="r" b="b"/>
              <a:pathLst>
                <a:path w="2426" h="2564" extrusionOk="0">
                  <a:moveTo>
                    <a:pt x="1503" y="1"/>
                  </a:moveTo>
                  <a:cubicBezTo>
                    <a:pt x="1089" y="1"/>
                    <a:pt x="628" y="313"/>
                    <a:pt x="353" y="829"/>
                  </a:cubicBezTo>
                  <a:cubicBezTo>
                    <a:pt x="1" y="1486"/>
                    <a:pt x="105" y="2219"/>
                    <a:pt x="576" y="2480"/>
                  </a:cubicBezTo>
                  <a:cubicBezTo>
                    <a:pt x="683" y="2537"/>
                    <a:pt x="800" y="2563"/>
                    <a:pt x="921" y="2563"/>
                  </a:cubicBezTo>
                  <a:cubicBezTo>
                    <a:pt x="1335" y="2563"/>
                    <a:pt x="1798" y="2251"/>
                    <a:pt x="2070" y="1735"/>
                  </a:cubicBezTo>
                  <a:cubicBezTo>
                    <a:pt x="2426" y="1078"/>
                    <a:pt x="2319" y="345"/>
                    <a:pt x="1847" y="84"/>
                  </a:cubicBezTo>
                  <a:cubicBezTo>
                    <a:pt x="1740" y="27"/>
                    <a:pt x="1623" y="1"/>
                    <a:pt x="1503"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5024325" y="4720526"/>
              <a:ext cx="161772" cy="171041"/>
            </a:xfrm>
            <a:custGeom>
              <a:avLst/>
              <a:gdLst/>
              <a:ahLst/>
              <a:cxnLst/>
              <a:rect l="l" t="t" r="r" b="b"/>
              <a:pathLst>
                <a:path w="2426" h="2565" extrusionOk="0">
                  <a:moveTo>
                    <a:pt x="1504"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50" y="85"/>
                  </a:cubicBezTo>
                  <a:cubicBezTo>
                    <a:pt x="1742" y="28"/>
                    <a:pt x="1625" y="1"/>
                    <a:pt x="150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4992850" y="4538814"/>
              <a:ext cx="160905" cy="170507"/>
            </a:xfrm>
            <a:custGeom>
              <a:avLst/>
              <a:gdLst/>
              <a:ahLst/>
              <a:cxnLst/>
              <a:rect l="l" t="t" r="r" b="b"/>
              <a:pathLst>
                <a:path w="2413" h="2557" extrusionOk="0">
                  <a:moveTo>
                    <a:pt x="1504" y="0"/>
                  </a:moveTo>
                  <a:cubicBezTo>
                    <a:pt x="1090" y="0"/>
                    <a:pt x="628" y="310"/>
                    <a:pt x="356" y="816"/>
                  </a:cubicBezTo>
                  <a:cubicBezTo>
                    <a:pt x="0" y="1486"/>
                    <a:pt x="95" y="2219"/>
                    <a:pt x="579" y="2467"/>
                  </a:cubicBezTo>
                  <a:cubicBezTo>
                    <a:pt x="688" y="2528"/>
                    <a:pt x="807" y="2557"/>
                    <a:pt x="930" y="2557"/>
                  </a:cubicBezTo>
                  <a:cubicBezTo>
                    <a:pt x="1342" y="2557"/>
                    <a:pt x="1800" y="2238"/>
                    <a:pt x="2073" y="1734"/>
                  </a:cubicBezTo>
                  <a:cubicBezTo>
                    <a:pt x="2413" y="1080"/>
                    <a:pt x="2322"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4687039" y="4870831"/>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4531400" y="3967469"/>
              <a:ext cx="148769" cy="180443"/>
            </a:xfrm>
            <a:custGeom>
              <a:avLst/>
              <a:gdLst/>
              <a:ahLst/>
              <a:cxnLst/>
              <a:rect l="l" t="t" r="r" b="b"/>
              <a:pathLst>
                <a:path w="2231" h="2706" extrusionOk="0">
                  <a:moveTo>
                    <a:pt x="1326" y="1"/>
                  </a:moveTo>
                  <a:cubicBezTo>
                    <a:pt x="876" y="1"/>
                    <a:pt x="408" y="444"/>
                    <a:pt x="212" y="1090"/>
                  </a:cubicBezTo>
                  <a:cubicBezTo>
                    <a:pt x="1" y="1823"/>
                    <a:pt x="224" y="2531"/>
                    <a:pt x="724" y="2675"/>
                  </a:cubicBezTo>
                  <a:cubicBezTo>
                    <a:pt x="788" y="2695"/>
                    <a:pt x="853" y="2705"/>
                    <a:pt x="918" y="2705"/>
                  </a:cubicBezTo>
                  <a:cubicBezTo>
                    <a:pt x="1362" y="2705"/>
                    <a:pt x="1824" y="2256"/>
                    <a:pt x="2008" y="1628"/>
                  </a:cubicBezTo>
                  <a:cubicBezTo>
                    <a:pt x="2231" y="892"/>
                    <a:pt x="1995" y="184"/>
                    <a:pt x="1511" y="27"/>
                  </a:cubicBezTo>
                  <a:cubicBezTo>
                    <a:pt x="1450" y="9"/>
                    <a:pt x="1388" y="1"/>
                    <a:pt x="132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4577745" y="3983273"/>
              <a:ext cx="50012" cy="138099"/>
            </a:xfrm>
            <a:custGeom>
              <a:avLst/>
              <a:gdLst/>
              <a:ahLst/>
              <a:cxnLst/>
              <a:rect l="l" t="t" r="r" b="b"/>
              <a:pathLst>
                <a:path w="750" h="2071" extrusionOk="0">
                  <a:moveTo>
                    <a:pt x="737" y="1"/>
                  </a:moveTo>
                  <a:cubicBezTo>
                    <a:pt x="750" y="13"/>
                    <a:pt x="709" y="54"/>
                    <a:pt x="658" y="117"/>
                  </a:cubicBezTo>
                  <a:cubicBezTo>
                    <a:pt x="592" y="196"/>
                    <a:pt x="526" y="290"/>
                    <a:pt x="485" y="419"/>
                  </a:cubicBezTo>
                  <a:cubicBezTo>
                    <a:pt x="435" y="551"/>
                    <a:pt x="407" y="696"/>
                    <a:pt x="407" y="841"/>
                  </a:cubicBezTo>
                  <a:cubicBezTo>
                    <a:pt x="422" y="970"/>
                    <a:pt x="473" y="1114"/>
                    <a:pt x="501" y="1246"/>
                  </a:cubicBezTo>
                  <a:cubicBezTo>
                    <a:pt x="539" y="1391"/>
                    <a:pt x="551" y="1548"/>
                    <a:pt x="514" y="1677"/>
                  </a:cubicBezTo>
                  <a:cubicBezTo>
                    <a:pt x="501" y="1756"/>
                    <a:pt x="473" y="1822"/>
                    <a:pt x="435" y="1875"/>
                  </a:cubicBezTo>
                  <a:cubicBezTo>
                    <a:pt x="394" y="1926"/>
                    <a:pt x="356" y="1979"/>
                    <a:pt x="303" y="2004"/>
                  </a:cubicBezTo>
                  <a:cubicBezTo>
                    <a:pt x="212" y="2058"/>
                    <a:pt x="121" y="2070"/>
                    <a:pt x="67" y="2058"/>
                  </a:cubicBezTo>
                  <a:cubicBezTo>
                    <a:pt x="14" y="2033"/>
                    <a:pt x="1" y="2004"/>
                    <a:pt x="1" y="1992"/>
                  </a:cubicBezTo>
                  <a:cubicBezTo>
                    <a:pt x="14" y="1954"/>
                    <a:pt x="108" y="1967"/>
                    <a:pt x="212" y="1875"/>
                  </a:cubicBezTo>
                  <a:cubicBezTo>
                    <a:pt x="265" y="1822"/>
                    <a:pt x="303" y="1756"/>
                    <a:pt x="316" y="1652"/>
                  </a:cubicBezTo>
                  <a:cubicBezTo>
                    <a:pt x="328" y="1561"/>
                    <a:pt x="316" y="1441"/>
                    <a:pt x="290" y="1312"/>
                  </a:cubicBezTo>
                  <a:cubicBezTo>
                    <a:pt x="265" y="1193"/>
                    <a:pt x="224" y="1036"/>
                    <a:pt x="224" y="853"/>
                  </a:cubicBezTo>
                  <a:cubicBezTo>
                    <a:pt x="224" y="668"/>
                    <a:pt x="278" y="498"/>
                    <a:pt x="356" y="353"/>
                  </a:cubicBezTo>
                  <a:cubicBezTo>
                    <a:pt x="435" y="224"/>
                    <a:pt x="539" y="117"/>
                    <a:pt x="605" y="67"/>
                  </a:cubicBezTo>
                  <a:cubicBezTo>
                    <a:pt x="684" y="13"/>
                    <a:pt x="737" y="1"/>
                    <a:pt x="73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4783130" y="4981993"/>
              <a:ext cx="205582" cy="161505"/>
            </a:xfrm>
            <a:custGeom>
              <a:avLst/>
              <a:gdLst/>
              <a:ahLst/>
              <a:cxnLst/>
              <a:rect l="l" t="t" r="r" b="b"/>
              <a:pathLst>
                <a:path w="3083" h="2422" extrusionOk="0">
                  <a:moveTo>
                    <a:pt x="1915" y="0"/>
                  </a:moveTo>
                  <a:cubicBezTo>
                    <a:pt x="1600" y="0"/>
                    <a:pt x="1250" y="105"/>
                    <a:pt x="931" y="316"/>
                  </a:cubicBezTo>
                  <a:cubicBezTo>
                    <a:pt x="264" y="775"/>
                    <a:pt x="0" y="1549"/>
                    <a:pt x="343" y="2033"/>
                  </a:cubicBezTo>
                  <a:cubicBezTo>
                    <a:pt x="516" y="2289"/>
                    <a:pt x="824" y="2421"/>
                    <a:pt x="1175" y="2421"/>
                  </a:cubicBezTo>
                  <a:cubicBezTo>
                    <a:pt x="1488" y="2421"/>
                    <a:pt x="1835" y="2316"/>
                    <a:pt x="2152" y="2099"/>
                  </a:cubicBezTo>
                  <a:cubicBezTo>
                    <a:pt x="2818" y="1640"/>
                    <a:pt x="3082" y="882"/>
                    <a:pt x="2740" y="382"/>
                  </a:cubicBezTo>
                  <a:cubicBezTo>
                    <a:pt x="2568" y="128"/>
                    <a:pt x="2263" y="0"/>
                    <a:pt x="191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4823407" y="5012667"/>
              <a:ext cx="129431" cy="94422"/>
            </a:xfrm>
            <a:custGeom>
              <a:avLst/>
              <a:gdLst/>
              <a:ahLst/>
              <a:cxnLst/>
              <a:rect l="l" t="t" r="r" b="b"/>
              <a:pathLst>
                <a:path w="1941" h="1416" extrusionOk="0">
                  <a:moveTo>
                    <a:pt x="1941" y="54"/>
                  </a:moveTo>
                  <a:cubicBezTo>
                    <a:pt x="1941" y="67"/>
                    <a:pt x="1887" y="67"/>
                    <a:pt x="1796" y="92"/>
                  </a:cubicBezTo>
                  <a:cubicBezTo>
                    <a:pt x="1705" y="107"/>
                    <a:pt x="1573" y="145"/>
                    <a:pt x="1441" y="211"/>
                  </a:cubicBezTo>
                  <a:cubicBezTo>
                    <a:pt x="1324" y="277"/>
                    <a:pt x="1205" y="381"/>
                    <a:pt x="1126" y="513"/>
                  </a:cubicBezTo>
                  <a:cubicBezTo>
                    <a:pt x="1035" y="630"/>
                    <a:pt x="985" y="787"/>
                    <a:pt x="931" y="919"/>
                  </a:cubicBezTo>
                  <a:cubicBezTo>
                    <a:pt x="865" y="1064"/>
                    <a:pt x="774" y="1208"/>
                    <a:pt x="654" y="1299"/>
                  </a:cubicBezTo>
                  <a:cubicBezTo>
                    <a:pt x="591" y="1350"/>
                    <a:pt x="525" y="1378"/>
                    <a:pt x="459" y="1403"/>
                  </a:cubicBezTo>
                  <a:cubicBezTo>
                    <a:pt x="393" y="1416"/>
                    <a:pt x="327" y="1416"/>
                    <a:pt x="261" y="1416"/>
                  </a:cubicBezTo>
                  <a:cubicBezTo>
                    <a:pt x="145" y="1391"/>
                    <a:pt x="66" y="1337"/>
                    <a:pt x="25" y="1287"/>
                  </a:cubicBezTo>
                  <a:cubicBezTo>
                    <a:pt x="0" y="1221"/>
                    <a:pt x="0" y="1180"/>
                    <a:pt x="13" y="1180"/>
                  </a:cubicBezTo>
                  <a:cubicBezTo>
                    <a:pt x="54" y="1155"/>
                    <a:pt x="120" y="1246"/>
                    <a:pt x="277" y="1233"/>
                  </a:cubicBezTo>
                  <a:cubicBezTo>
                    <a:pt x="340" y="1221"/>
                    <a:pt x="418" y="1193"/>
                    <a:pt x="497" y="1130"/>
                  </a:cubicBezTo>
                  <a:cubicBezTo>
                    <a:pt x="576" y="1051"/>
                    <a:pt x="642" y="944"/>
                    <a:pt x="695" y="828"/>
                  </a:cubicBezTo>
                  <a:cubicBezTo>
                    <a:pt x="761" y="696"/>
                    <a:pt x="827" y="538"/>
                    <a:pt x="944" y="381"/>
                  </a:cubicBezTo>
                  <a:cubicBezTo>
                    <a:pt x="1063" y="224"/>
                    <a:pt x="1220" y="120"/>
                    <a:pt x="1378" y="67"/>
                  </a:cubicBezTo>
                  <a:cubicBezTo>
                    <a:pt x="1535" y="0"/>
                    <a:pt x="1692" y="0"/>
                    <a:pt x="1783" y="13"/>
                  </a:cubicBezTo>
                  <a:cubicBezTo>
                    <a:pt x="1887" y="13"/>
                    <a:pt x="1941" y="41"/>
                    <a:pt x="1941"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1"/>
            <p:cNvSpPr/>
            <p:nvPr/>
          </p:nvSpPr>
          <p:spPr>
            <a:xfrm>
              <a:off x="4447512" y="4294285"/>
              <a:ext cx="154837" cy="187178"/>
            </a:xfrm>
            <a:custGeom>
              <a:avLst/>
              <a:gdLst/>
              <a:ahLst/>
              <a:cxnLst/>
              <a:rect l="l" t="t" r="r" b="b"/>
              <a:pathLst>
                <a:path w="2322" h="2807" extrusionOk="0">
                  <a:moveTo>
                    <a:pt x="1454" y="1"/>
                  </a:moveTo>
                  <a:cubicBezTo>
                    <a:pt x="1015" y="1"/>
                    <a:pt x="524" y="428"/>
                    <a:pt x="278" y="1064"/>
                  </a:cubicBezTo>
                  <a:cubicBezTo>
                    <a:pt x="1" y="1822"/>
                    <a:pt x="158" y="2583"/>
                    <a:pt x="646" y="2766"/>
                  </a:cubicBezTo>
                  <a:cubicBezTo>
                    <a:pt x="718" y="2794"/>
                    <a:pt x="794" y="2807"/>
                    <a:pt x="871" y="2807"/>
                  </a:cubicBezTo>
                  <a:cubicBezTo>
                    <a:pt x="1307" y="2807"/>
                    <a:pt x="1789" y="2378"/>
                    <a:pt x="2033" y="1731"/>
                  </a:cubicBezTo>
                  <a:cubicBezTo>
                    <a:pt x="2322" y="986"/>
                    <a:pt x="2165" y="224"/>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4483388" y="4298753"/>
              <a:ext cx="76218" cy="166973"/>
            </a:xfrm>
            <a:custGeom>
              <a:avLst/>
              <a:gdLst/>
              <a:ahLst/>
              <a:cxnLst/>
              <a:rect l="l" t="t" r="r" b="b"/>
              <a:pathLst>
                <a:path w="1143" h="2504" extrusionOk="0">
                  <a:moveTo>
                    <a:pt x="199" y="2491"/>
                  </a:moveTo>
                  <a:cubicBezTo>
                    <a:pt x="186" y="2504"/>
                    <a:pt x="145" y="2450"/>
                    <a:pt x="92" y="2347"/>
                  </a:cubicBezTo>
                  <a:cubicBezTo>
                    <a:pt x="42" y="2243"/>
                    <a:pt x="1" y="2085"/>
                    <a:pt x="13" y="1900"/>
                  </a:cubicBezTo>
                  <a:cubicBezTo>
                    <a:pt x="13" y="1796"/>
                    <a:pt x="42" y="1705"/>
                    <a:pt x="79" y="1598"/>
                  </a:cubicBezTo>
                  <a:cubicBezTo>
                    <a:pt x="92" y="1560"/>
                    <a:pt x="120" y="1507"/>
                    <a:pt x="170" y="1456"/>
                  </a:cubicBezTo>
                  <a:cubicBezTo>
                    <a:pt x="224" y="1403"/>
                    <a:pt x="277" y="1378"/>
                    <a:pt x="315" y="1349"/>
                  </a:cubicBezTo>
                  <a:cubicBezTo>
                    <a:pt x="369" y="1337"/>
                    <a:pt x="406" y="1324"/>
                    <a:pt x="435" y="1299"/>
                  </a:cubicBezTo>
                  <a:cubicBezTo>
                    <a:pt x="472" y="1271"/>
                    <a:pt x="513" y="1258"/>
                    <a:pt x="538" y="1233"/>
                  </a:cubicBezTo>
                  <a:cubicBezTo>
                    <a:pt x="605" y="1180"/>
                    <a:pt x="658" y="1126"/>
                    <a:pt x="708" y="1063"/>
                  </a:cubicBezTo>
                  <a:cubicBezTo>
                    <a:pt x="894" y="827"/>
                    <a:pt x="932" y="551"/>
                    <a:pt x="919" y="356"/>
                  </a:cubicBezTo>
                  <a:cubicBezTo>
                    <a:pt x="906" y="157"/>
                    <a:pt x="853" y="41"/>
                    <a:pt x="878" y="13"/>
                  </a:cubicBezTo>
                  <a:cubicBezTo>
                    <a:pt x="906" y="0"/>
                    <a:pt x="932" y="25"/>
                    <a:pt x="973" y="79"/>
                  </a:cubicBezTo>
                  <a:cubicBezTo>
                    <a:pt x="1010" y="120"/>
                    <a:pt x="1064" y="211"/>
                    <a:pt x="1089" y="315"/>
                  </a:cubicBezTo>
                  <a:cubicBezTo>
                    <a:pt x="1130" y="434"/>
                    <a:pt x="1142" y="576"/>
                    <a:pt x="1114" y="733"/>
                  </a:cubicBezTo>
                  <a:cubicBezTo>
                    <a:pt x="1089" y="890"/>
                    <a:pt x="1023" y="1063"/>
                    <a:pt x="906" y="1221"/>
                  </a:cubicBezTo>
                  <a:cubicBezTo>
                    <a:pt x="840" y="1283"/>
                    <a:pt x="774" y="1349"/>
                    <a:pt x="683" y="1416"/>
                  </a:cubicBezTo>
                  <a:cubicBezTo>
                    <a:pt x="642" y="1441"/>
                    <a:pt x="605" y="1469"/>
                    <a:pt x="551" y="1494"/>
                  </a:cubicBezTo>
                  <a:cubicBezTo>
                    <a:pt x="513" y="1519"/>
                    <a:pt x="447" y="1548"/>
                    <a:pt x="406" y="1560"/>
                  </a:cubicBezTo>
                  <a:cubicBezTo>
                    <a:pt x="369" y="1573"/>
                    <a:pt x="328" y="1585"/>
                    <a:pt x="315" y="1598"/>
                  </a:cubicBezTo>
                  <a:cubicBezTo>
                    <a:pt x="290" y="1626"/>
                    <a:pt x="265" y="1651"/>
                    <a:pt x="249" y="1677"/>
                  </a:cubicBezTo>
                  <a:cubicBezTo>
                    <a:pt x="211" y="1755"/>
                    <a:pt x="186" y="1834"/>
                    <a:pt x="170" y="1912"/>
                  </a:cubicBezTo>
                  <a:cubicBezTo>
                    <a:pt x="133" y="2070"/>
                    <a:pt x="145" y="2214"/>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4376828" y="4110639"/>
              <a:ext cx="145234" cy="145368"/>
            </a:xfrm>
            <a:custGeom>
              <a:avLst/>
              <a:gdLst/>
              <a:ahLst/>
              <a:cxnLst/>
              <a:rect l="l" t="t" r="r" b="b"/>
              <a:pathLst>
                <a:path w="2178" h="2180" extrusionOk="0">
                  <a:moveTo>
                    <a:pt x="818" y="1"/>
                  </a:moveTo>
                  <a:cubicBezTo>
                    <a:pt x="674" y="1"/>
                    <a:pt x="537" y="40"/>
                    <a:pt x="419" y="123"/>
                  </a:cubicBezTo>
                  <a:cubicBezTo>
                    <a:pt x="26" y="396"/>
                    <a:pt x="1" y="1054"/>
                    <a:pt x="381" y="1588"/>
                  </a:cubicBezTo>
                  <a:cubicBezTo>
                    <a:pt x="639" y="1959"/>
                    <a:pt x="1022" y="2180"/>
                    <a:pt x="1364" y="2180"/>
                  </a:cubicBezTo>
                  <a:cubicBezTo>
                    <a:pt x="1506" y="2180"/>
                    <a:pt x="1640" y="2141"/>
                    <a:pt x="1756" y="2060"/>
                  </a:cubicBezTo>
                  <a:cubicBezTo>
                    <a:pt x="2149" y="1786"/>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4407502" y="4125709"/>
              <a:ext cx="92555" cy="105758"/>
            </a:xfrm>
            <a:custGeom>
              <a:avLst/>
              <a:gdLst/>
              <a:ahLst/>
              <a:cxnLst/>
              <a:rect l="l" t="t" r="r" b="b"/>
              <a:pathLst>
                <a:path w="1388" h="1586" extrusionOk="0">
                  <a:moveTo>
                    <a:pt x="116" y="0"/>
                  </a:moveTo>
                  <a:cubicBezTo>
                    <a:pt x="129" y="0"/>
                    <a:pt x="129" y="54"/>
                    <a:pt x="129" y="145"/>
                  </a:cubicBezTo>
                  <a:cubicBezTo>
                    <a:pt x="129" y="224"/>
                    <a:pt x="129" y="340"/>
                    <a:pt x="170" y="460"/>
                  </a:cubicBezTo>
                  <a:cubicBezTo>
                    <a:pt x="208" y="576"/>
                    <a:pt x="302" y="683"/>
                    <a:pt x="406" y="733"/>
                  </a:cubicBezTo>
                  <a:cubicBezTo>
                    <a:pt x="444" y="762"/>
                    <a:pt x="497" y="762"/>
                    <a:pt x="576" y="762"/>
                  </a:cubicBezTo>
                  <a:cubicBezTo>
                    <a:pt x="642" y="774"/>
                    <a:pt x="720" y="774"/>
                    <a:pt x="799" y="787"/>
                  </a:cubicBezTo>
                  <a:cubicBezTo>
                    <a:pt x="944" y="828"/>
                    <a:pt x="1073" y="906"/>
                    <a:pt x="1167" y="985"/>
                  </a:cubicBezTo>
                  <a:cubicBezTo>
                    <a:pt x="1217" y="1035"/>
                    <a:pt x="1258" y="1076"/>
                    <a:pt x="1296" y="1126"/>
                  </a:cubicBezTo>
                  <a:cubicBezTo>
                    <a:pt x="1324" y="1180"/>
                    <a:pt x="1349" y="1233"/>
                    <a:pt x="1362" y="1284"/>
                  </a:cubicBezTo>
                  <a:cubicBezTo>
                    <a:pt x="1387" y="1378"/>
                    <a:pt x="1375" y="1482"/>
                    <a:pt x="1337" y="1535"/>
                  </a:cubicBezTo>
                  <a:cubicBezTo>
                    <a:pt x="1296" y="1573"/>
                    <a:pt x="1258" y="1586"/>
                    <a:pt x="1246" y="1573"/>
                  </a:cubicBezTo>
                  <a:cubicBezTo>
                    <a:pt x="1230" y="1560"/>
                    <a:pt x="1230" y="1535"/>
                    <a:pt x="1230" y="1494"/>
                  </a:cubicBezTo>
                  <a:cubicBezTo>
                    <a:pt x="1230" y="1457"/>
                    <a:pt x="1230" y="1416"/>
                    <a:pt x="1192" y="1350"/>
                  </a:cubicBezTo>
                  <a:cubicBezTo>
                    <a:pt x="1167" y="1284"/>
                    <a:pt x="1101" y="1233"/>
                    <a:pt x="1022" y="1167"/>
                  </a:cubicBezTo>
                  <a:cubicBezTo>
                    <a:pt x="944" y="1114"/>
                    <a:pt x="852" y="1063"/>
                    <a:pt x="733" y="1035"/>
                  </a:cubicBezTo>
                  <a:cubicBezTo>
                    <a:pt x="679" y="1023"/>
                    <a:pt x="629" y="1010"/>
                    <a:pt x="550" y="997"/>
                  </a:cubicBezTo>
                  <a:cubicBezTo>
                    <a:pt x="510" y="997"/>
                    <a:pt x="472" y="997"/>
                    <a:pt x="431" y="985"/>
                  </a:cubicBezTo>
                  <a:cubicBezTo>
                    <a:pt x="381" y="969"/>
                    <a:pt x="340" y="957"/>
                    <a:pt x="302" y="931"/>
                  </a:cubicBezTo>
                  <a:cubicBezTo>
                    <a:pt x="129" y="828"/>
                    <a:pt x="38" y="655"/>
                    <a:pt x="25" y="497"/>
                  </a:cubicBezTo>
                  <a:cubicBezTo>
                    <a:pt x="0" y="340"/>
                    <a:pt x="25" y="211"/>
                    <a:pt x="50" y="132"/>
                  </a:cubicBezTo>
                  <a:cubicBezTo>
                    <a:pt x="79" y="41"/>
                    <a:pt x="104" y="0"/>
                    <a:pt x="116"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5047197" y="4661178"/>
              <a:ext cx="221919" cy="121962"/>
            </a:xfrm>
            <a:custGeom>
              <a:avLst/>
              <a:gdLst/>
              <a:ahLst/>
              <a:cxnLst/>
              <a:rect l="l" t="t" r="r" b="b"/>
              <a:pathLst>
                <a:path w="3328" h="1829" extrusionOk="0">
                  <a:moveTo>
                    <a:pt x="2135" y="0"/>
                  </a:moveTo>
                  <a:cubicBezTo>
                    <a:pt x="1983" y="0"/>
                    <a:pt x="1821" y="6"/>
                    <a:pt x="1651" y="16"/>
                  </a:cubicBezTo>
                  <a:cubicBezTo>
                    <a:pt x="758" y="82"/>
                    <a:pt x="0" y="201"/>
                    <a:pt x="38" y="818"/>
                  </a:cubicBezTo>
                  <a:cubicBezTo>
                    <a:pt x="76" y="1398"/>
                    <a:pt x="756" y="1829"/>
                    <a:pt x="1585" y="1829"/>
                  </a:cubicBezTo>
                  <a:cubicBezTo>
                    <a:pt x="1633" y="1829"/>
                    <a:pt x="1681" y="1827"/>
                    <a:pt x="1730" y="1824"/>
                  </a:cubicBezTo>
                  <a:cubicBezTo>
                    <a:pt x="2633" y="1774"/>
                    <a:pt x="3328" y="1224"/>
                    <a:pt x="3290" y="620"/>
                  </a:cubicBezTo>
                  <a:cubicBezTo>
                    <a:pt x="3257" y="119"/>
                    <a:pt x="2792"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5065402" y="4685918"/>
              <a:ext cx="178376" cy="29807"/>
            </a:xfrm>
            <a:custGeom>
              <a:avLst/>
              <a:gdLst/>
              <a:ahLst/>
              <a:cxnLst/>
              <a:rect l="l" t="t" r="r" b="b"/>
              <a:pathLst>
                <a:path w="2675" h="447" extrusionOk="0">
                  <a:moveTo>
                    <a:pt x="13" y="158"/>
                  </a:moveTo>
                  <a:cubicBezTo>
                    <a:pt x="13" y="145"/>
                    <a:pt x="79" y="183"/>
                    <a:pt x="170" y="195"/>
                  </a:cubicBezTo>
                  <a:cubicBezTo>
                    <a:pt x="265" y="224"/>
                    <a:pt x="394" y="236"/>
                    <a:pt x="564" y="236"/>
                  </a:cubicBezTo>
                  <a:cubicBezTo>
                    <a:pt x="878" y="236"/>
                    <a:pt x="1259" y="211"/>
                    <a:pt x="1561" y="170"/>
                  </a:cubicBezTo>
                  <a:cubicBezTo>
                    <a:pt x="2165" y="104"/>
                    <a:pt x="2636" y="0"/>
                    <a:pt x="2662" y="79"/>
                  </a:cubicBezTo>
                  <a:cubicBezTo>
                    <a:pt x="2674" y="117"/>
                    <a:pt x="2570" y="183"/>
                    <a:pt x="2372" y="249"/>
                  </a:cubicBezTo>
                  <a:cubicBezTo>
                    <a:pt x="2190" y="315"/>
                    <a:pt x="1916" y="381"/>
                    <a:pt x="1586" y="419"/>
                  </a:cubicBezTo>
                  <a:cubicBezTo>
                    <a:pt x="1287" y="447"/>
                    <a:pt x="878" y="447"/>
                    <a:pt x="551" y="393"/>
                  </a:cubicBezTo>
                  <a:cubicBezTo>
                    <a:pt x="381" y="368"/>
                    <a:pt x="237" y="327"/>
                    <a:pt x="145" y="274"/>
                  </a:cubicBezTo>
                  <a:cubicBezTo>
                    <a:pt x="42"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a:off x="4916897" y="4816284"/>
              <a:ext cx="153837" cy="176242"/>
            </a:xfrm>
            <a:custGeom>
              <a:avLst/>
              <a:gdLst/>
              <a:ahLst/>
              <a:cxnLst/>
              <a:rect l="l" t="t" r="r" b="b"/>
              <a:pathLst>
                <a:path w="2307" h="2643" extrusionOk="0">
                  <a:moveTo>
                    <a:pt x="955" y="0"/>
                  </a:moveTo>
                  <a:cubicBezTo>
                    <a:pt x="880" y="0"/>
                    <a:pt x="806" y="12"/>
                    <a:pt x="734" y="36"/>
                  </a:cubicBezTo>
                  <a:cubicBezTo>
                    <a:pt x="224" y="206"/>
                    <a:pt x="1" y="914"/>
                    <a:pt x="237" y="1621"/>
                  </a:cubicBezTo>
                  <a:cubicBezTo>
                    <a:pt x="438" y="2238"/>
                    <a:pt x="907" y="2643"/>
                    <a:pt x="1357" y="2643"/>
                  </a:cubicBezTo>
                  <a:cubicBezTo>
                    <a:pt x="1434" y="2643"/>
                    <a:pt x="1511" y="2631"/>
                    <a:pt x="1586" y="2606"/>
                  </a:cubicBezTo>
                  <a:cubicBezTo>
                    <a:pt x="2083" y="2436"/>
                    <a:pt x="2306" y="1728"/>
                    <a:pt x="2070" y="1021"/>
                  </a:cubicBezTo>
                  <a:cubicBezTo>
                    <a:pt x="1879" y="415"/>
                    <a:pt x="1402" y="0"/>
                    <a:pt x="955"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4582213" y="4167453"/>
              <a:ext cx="221919" cy="121962"/>
            </a:xfrm>
            <a:custGeom>
              <a:avLst/>
              <a:gdLst/>
              <a:ahLst/>
              <a:cxnLst/>
              <a:rect l="l" t="t" r="r" b="b"/>
              <a:pathLst>
                <a:path w="3328" h="1829" extrusionOk="0">
                  <a:moveTo>
                    <a:pt x="2144" y="0"/>
                  </a:moveTo>
                  <a:cubicBezTo>
                    <a:pt x="1993" y="0"/>
                    <a:pt x="1831" y="7"/>
                    <a:pt x="1664" y="16"/>
                  </a:cubicBezTo>
                  <a:cubicBezTo>
                    <a:pt x="761" y="82"/>
                    <a:pt x="0" y="202"/>
                    <a:pt x="41" y="815"/>
                  </a:cubicBezTo>
                  <a:cubicBezTo>
                    <a:pt x="77" y="1398"/>
                    <a:pt x="759" y="1829"/>
                    <a:pt x="1586" y="1829"/>
                  </a:cubicBezTo>
                  <a:cubicBezTo>
                    <a:pt x="1633" y="1829"/>
                    <a:pt x="1681" y="1827"/>
                    <a:pt x="1730" y="1825"/>
                  </a:cubicBezTo>
                  <a:cubicBezTo>
                    <a:pt x="2636" y="1774"/>
                    <a:pt x="3328" y="1224"/>
                    <a:pt x="3290" y="620"/>
                  </a:cubicBezTo>
                  <a:cubicBezTo>
                    <a:pt x="3270" y="119"/>
                    <a:pt x="2799" y="0"/>
                    <a:pt x="214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1"/>
            <p:cNvSpPr/>
            <p:nvPr/>
          </p:nvSpPr>
          <p:spPr>
            <a:xfrm>
              <a:off x="4600618" y="4192193"/>
              <a:ext cx="178376" cy="29607"/>
            </a:xfrm>
            <a:custGeom>
              <a:avLst/>
              <a:gdLst/>
              <a:ahLst/>
              <a:cxnLst/>
              <a:rect l="l" t="t" r="r" b="b"/>
              <a:pathLst>
                <a:path w="2675" h="444" extrusionOk="0">
                  <a:moveTo>
                    <a:pt x="13" y="158"/>
                  </a:moveTo>
                  <a:cubicBezTo>
                    <a:pt x="26" y="145"/>
                    <a:pt x="79" y="183"/>
                    <a:pt x="171" y="195"/>
                  </a:cubicBezTo>
                  <a:cubicBezTo>
                    <a:pt x="262" y="224"/>
                    <a:pt x="407" y="236"/>
                    <a:pt x="564" y="236"/>
                  </a:cubicBezTo>
                  <a:cubicBezTo>
                    <a:pt x="878" y="236"/>
                    <a:pt x="1271" y="208"/>
                    <a:pt x="1558" y="170"/>
                  </a:cubicBezTo>
                  <a:cubicBezTo>
                    <a:pt x="2162" y="104"/>
                    <a:pt x="2646" y="0"/>
                    <a:pt x="2674" y="79"/>
                  </a:cubicBezTo>
                  <a:cubicBezTo>
                    <a:pt x="2674" y="117"/>
                    <a:pt x="2567" y="183"/>
                    <a:pt x="2385" y="249"/>
                  </a:cubicBezTo>
                  <a:cubicBezTo>
                    <a:pt x="2187" y="315"/>
                    <a:pt x="1913" y="381"/>
                    <a:pt x="1599" y="419"/>
                  </a:cubicBezTo>
                  <a:cubicBezTo>
                    <a:pt x="1284" y="444"/>
                    <a:pt x="878" y="444"/>
                    <a:pt x="551" y="394"/>
                  </a:cubicBezTo>
                  <a:cubicBezTo>
                    <a:pt x="394" y="365"/>
                    <a:pt x="237" y="328"/>
                    <a:pt x="142" y="274"/>
                  </a:cubicBezTo>
                  <a:cubicBezTo>
                    <a:pt x="51"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4660833" y="4575823"/>
              <a:ext cx="178309" cy="183510"/>
            </a:xfrm>
            <a:custGeom>
              <a:avLst/>
              <a:gdLst/>
              <a:ahLst/>
              <a:cxnLst/>
              <a:rect l="l" t="t" r="r" b="b"/>
              <a:pathLst>
                <a:path w="2674" h="2752" extrusionOk="0">
                  <a:moveTo>
                    <a:pt x="1648" y="0"/>
                  </a:moveTo>
                  <a:cubicBezTo>
                    <a:pt x="1202" y="0"/>
                    <a:pt x="703" y="315"/>
                    <a:pt x="406" y="840"/>
                  </a:cubicBezTo>
                  <a:cubicBezTo>
                    <a:pt x="1" y="1547"/>
                    <a:pt x="104" y="2346"/>
                    <a:pt x="617" y="2648"/>
                  </a:cubicBezTo>
                  <a:cubicBezTo>
                    <a:pt x="742" y="2719"/>
                    <a:pt x="881" y="2752"/>
                    <a:pt x="1026" y="2752"/>
                  </a:cubicBezTo>
                  <a:cubicBezTo>
                    <a:pt x="1472" y="2752"/>
                    <a:pt x="1972"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4709712" y="4605564"/>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60" y="1520"/>
                    <a:pt x="526" y="1375"/>
                    <a:pt x="538" y="1230"/>
                  </a:cubicBezTo>
                  <a:cubicBezTo>
                    <a:pt x="566" y="1073"/>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6" y="51"/>
                  </a:cubicBezTo>
                  <a:cubicBezTo>
                    <a:pt x="1246" y="92"/>
                    <a:pt x="1258" y="130"/>
                    <a:pt x="1246" y="142"/>
                  </a:cubicBezTo>
                  <a:cubicBezTo>
                    <a:pt x="1221" y="170"/>
                    <a:pt x="1129" y="130"/>
                    <a:pt x="997" y="208"/>
                  </a:cubicBezTo>
                  <a:cubicBezTo>
                    <a:pt x="931" y="249"/>
                    <a:pt x="865" y="299"/>
                    <a:pt x="840" y="406"/>
                  </a:cubicBezTo>
                  <a:cubicBezTo>
                    <a:pt x="802" y="498"/>
                    <a:pt x="787" y="614"/>
                    <a:pt x="787" y="759"/>
                  </a:cubicBezTo>
                  <a:cubicBezTo>
                    <a:pt x="787" y="903"/>
                    <a:pt x="802" y="1073"/>
                    <a:pt x="761" y="1259"/>
                  </a:cubicBezTo>
                  <a:cubicBezTo>
                    <a:pt x="724" y="1454"/>
                    <a:pt x="617" y="1624"/>
                    <a:pt x="500" y="1743"/>
                  </a:cubicBezTo>
                  <a:cubicBezTo>
                    <a:pt x="393" y="1859"/>
                    <a:pt x="265" y="1926"/>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4889024" y="4296353"/>
              <a:ext cx="181710" cy="176842"/>
            </a:xfrm>
            <a:custGeom>
              <a:avLst/>
              <a:gdLst/>
              <a:ahLst/>
              <a:cxnLst/>
              <a:rect l="l" t="t" r="r" b="b"/>
              <a:pathLst>
                <a:path w="2725" h="2652" extrusionOk="0">
                  <a:moveTo>
                    <a:pt x="1008" y="0"/>
                  </a:moveTo>
                  <a:cubicBezTo>
                    <a:pt x="805" y="0"/>
                    <a:pt x="613" y="59"/>
                    <a:pt x="457" y="181"/>
                  </a:cubicBezTo>
                  <a:cubicBezTo>
                    <a:pt x="1" y="533"/>
                    <a:pt x="13" y="1348"/>
                    <a:pt x="510" y="1989"/>
                  </a:cubicBezTo>
                  <a:cubicBezTo>
                    <a:pt x="844" y="2412"/>
                    <a:pt x="1303" y="2652"/>
                    <a:pt x="1711" y="2652"/>
                  </a:cubicBezTo>
                  <a:cubicBezTo>
                    <a:pt x="1910" y="2652"/>
                    <a:pt x="2098" y="2594"/>
                    <a:pt x="2252" y="2474"/>
                  </a:cubicBezTo>
                  <a:cubicBezTo>
                    <a:pt x="2724" y="2106"/>
                    <a:pt x="2699" y="1294"/>
                    <a:pt x="2202" y="665"/>
                  </a:cubicBezTo>
                  <a:cubicBezTo>
                    <a:pt x="1877" y="237"/>
                    <a:pt x="1418" y="0"/>
                    <a:pt x="10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4932635" y="4324093"/>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193" y="1271"/>
                    <a:pt x="1089" y="1155"/>
                    <a:pt x="957" y="1076"/>
                  </a:cubicBezTo>
                  <a:cubicBezTo>
                    <a:pt x="825" y="1010"/>
                    <a:pt x="668" y="957"/>
                    <a:pt x="526" y="903"/>
                  </a:cubicBezTo>
                  <a:cubicBezTo>
                    <a:pt x="381" y="853"/>
                    <a:pt x="249" y="774"/>
                    <a:pt x="145" y="655"/>
                  </a:cubicBezTo>
                  <a:cubicBezTo>
                    <a:pt x="92" y="605"/>
                    <a:pt x="54" y="539"/>
                    <a:pt x="26" y="473"/>
                  </a:cubicBezTo>
                  <a:cubicBezTo>
                    <a:pt x="1" y="406"/>
                    <a:pt x="1" y="340"/>
                    <a:pt x="1" y="274"/>
                  </a:cubicBezTo>
                  <a:cubicBezTo>
                    <a:pt x="13" y="158"/>
                    <a:pt x="67" y="79"/>
                    <a:pt x="117" y="39"/>
                  </a:cubicBezTo>
                  <a:cubicBezTo>
                    <a:pt x="171" y="1"/>
                    <a:pt x="211" y="1"/>
                    <a:pt x="224" y="13"/>
                  </a:cubicBezTo>
                  <a:cubicBezTo>
                    <a:pt x="249" y="39"/>
                    <a:pt x="158" y="117"/>
                    <a:pt x="183" y="274"/>
                  </a:cubicBezTo>
                  <a:cubicBezTo>
                    <a:pt x="196" y="353"/>
                    <a:pt x="224" y="419"/>
                    <a:pt x="303" y="498"/>
                  </a:cubicBezTo>
                  <a:cubicBezTo>
                    <a:pt x="381" y="564"/>
                    <a:pt x="485" y="630"/>
                    <a:pt x="617" y="683"/>
                  </a:cubicBezTo>
                  <a:cubicBezTo>
                    <a:pt x="746" y="734"/>
                    <a:pt x="919" y="787"/>
                    <a:pt x="1076" y="891"/>
                  </a:cubicBezTo>
                  <a:cubicBezTo>
                    <a:pt x="1234" y="998"/>
                    <a:pt x="1350" y="1155"/>
                    <a:pt x="1416" y="1312"/>
                  </a:cubicBezTo>
                  <a:cubicBezTo>
                    <a:pt x="1482" y="1470"/>
                    <a:pt x="1495" y="1611"/>
                    <a:pt x="1495" y="1718"/>
                  </a:cubicBezTo>
                  <a:cubicBezTo>
                    <a:pt x="1495" y="1809"/>
                    <a:pt x="1470"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p:nvPr/>
          </p:nvSpPr>
          <p:spPr>
            <a:xfrm>
              <a:off x="4758791" y="4724261"/>
              <a:ext cx="229921" cy="157037"/>
            </a:xfrm>
            <a:custGeom>
              <a:avLst/>
              <a:gdLst/>
              <a:ahLst/>
              <a:cxnLst/>
              <a:rect l="l" t="t" r="r" b="b"/>
              <a:pathLst>
                <a:path w="3448" h="2355" extrusionOk="0">
                  <a:moveTo>
                    <a:pt x="2202" y="0"/>
                  </a:moveTo>
                  <a:cubicBezTo>
                    <a:pt x="1879" y="0"/>
                    <a:pt x="1518"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6" y="460"/>
                  </a:cubicBezTo>
                  <a:cubicBezTo>
                    <a:pt x="2976" y="157"/>
                    <a:pt x="2619" y="0"/>
                    <a:pt x="2202"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p:nvPr/>
          </p:nvSpPr>
          <p:spPr>
            <a:xfrm>
              <a:off x="4803269" y="4775007"/>
              <a:ext cx="158171" cy="90088"/>
            </a:xfrm>
            <a:custGeom>
              <a:avLst/>
              <a:gdLst/>
              <a:ahLst/>
              <a:cxnLst/>
              <a:rect l="l" t="t" r="r" b="b"/>
              <a:pathLst>
                <a:path w="2372" h="1351" extrusionOk="0">
                  <a:moveTo>
                    <a:pt x="2372" y="54"/>
                  </a:moveTo>
                  <a:cubicBezTo>
                    <a:pt x="2372" y="67"/>
                    <a:pt x="2309" y="67"/>
                    <a:pt x="2214" y="92"/>
                  </a:cubicBezTo>
                  <a:cubicBezTo>
                    <a:pt x="2123" y="105"/>
                    <a:pt x="1994" y="158"/>
                    <a:pt x="1850" y="237"/>
                  </a:cubicBezTo>
                  <a:cubicBezTo>
                    <a:pt x="1560" y="369"/>
                    <a:pt x="1220" y="564"/>
                    <a:pt x="972" y="721"/>
                  </a:cubicBezTo>
                  <a:cubicBezTo>
                    <a:pt x="459" y="1048"/>
                    <a:pt x="79" y="1350"/>
                    <a:pt x="28" y="1284"/>
                  </a:cubicBezTo>
                  <a:cubicBezTo>
                    <a:pt x="0" y="1259"/>
                    <a:pt x="66" y="1155"/>
                    <a:pt x="211" y="1011"/>
                  </a:cubicBezTo>
                  <a:cubicBezTo>
                    <a:pt x="356" y="866"/>
                    <a:pt x="563" y="696"/>
                    <a:pt x="840" y="526"/>
                  </a:cubicBezTo>
                  <a:cubicBezTo>
                    <a:pt x="1101" y="353"/>
                    <a:pt x="1482" y="183"/>
                    <a:pt x="1783" y="92"/>
                  </a:cubicBezTo>
                  <a:cubicBezTo>
                    <a:pt x="1941" y="39"/>
                    <a:pt x="2098" y="1"/>
                    <a:pt x="2202" y="14"/>
                  </a:cubicBezTo>
                  <a:cubicBezTo>
                    <a:pt x="2321" y="14"/>
                    <a:pt x="2372" y="54"/>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1"/>
            <p:cNvSpPr/>
            <p:nvPr/>
          </p:nvSpPr>
          <p:spPr>
            <a:xfrm>
              <a:off x="4847080" y="4481599"/>
              <a:ext cx="177309" cy="157637"/>
            </a:xfrm>
            <a:custGeom>
              <a:avLst/>
              <a:gdLst/>
              <a:ahLst/>
              <a:cxnLst/>
              <a:rect l="l" t="t" r="r" b="b"/>
              <a:pathLst>
                <a:path w="2659" h="2364" extrusionOk="0">
                  <a:moveTo>
                    <a:pt x="948" y="0"/>
                  </a:moveTo>
                  <a:cubicBezTo>
                    <a:pt x="728" y="0"/>
                    <a:pt x="528" y="68"/>
                    <a:pt x="378" y="208"/>
                  </a:cubicBezTo>
                  <a:cubicBezTo>
                    <a:pt x="0" y="586"/>
                    <a:pt x="117" y="1322"/>
                    <a:pt x="630" y="1860"/>
                  </a:cubicBezTo>
                  <a:cubicBezTo>
                    <a:pt x="949" y="2187"/>
                    <a:pt x="1350" y="2364"/>
                    <a:pt x="1702" y="2364"/>
                  </a:cubicBezTo>
                  <a:cubicBezTo>
                    <a:pt x="1925" y="2364"/>
                    <a:pt x="2129" y="2293"/>
                    <a:pt x="2281" y="2146"/>
                  </a:cubicBezTo>
                  <a:cubicBezTo>
                    <a:pt x="2658" y="1781"/>
                    <a:pt x="2542" y="1032"/>
                    <a:pt x="2029" y="507"/>
                  </a:cubicBezTo>
                  <a:cubicBezTo>
                    <a:pt x="1707"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1"/>
            <p:cNvSpPr/>
            <p:nvPr/>
          </p:nvSpPr>
          <p:spPr>
            <a:xfrm>
              <a:off x="4629358" y="4338030"/>
              <a:ext cx="229921" cy="157104"/>
            </a:xfrm>
            <a:custGeom>
              <a:avLst/>
              <a:gdLst/>
              <a:ahLst/>
              <a:cxnLst/>
              <a:rect l="l" t="t" r="r" b="b"/>
              <a:pathLst>
                <a:path w="3448" h="2356" extrusionOk="0">
                  <a:moveTo>
                    <a:pt x="2202" y="1"/>
                  </a:moveTo>
                  <a:cubicBezTo>
                    <a:pt x="1878" y="1"/>
                    <a:pt x="1518" y="95"/>
                    <a:pt x="1180" y="289"/>
                  </a:cubicBezTo>
                  <a:cubicBezTo>
                    <a:pt x="394" y="735"/>
                    <a:pt x="1" y="1522"/>
                    <a:pt x="303" y="2059"/>
                  </a:cubicBezTo>
                  <a:cubicBezTo>
                    <a:pt x="421" y="2269"/>
                    <a:pt x="590" y="2355"/>
                    <a:pt x="800" y="2355"/>
                  </a:cubicBezTo>
                  <a:cubicBezTo>
                    <a:pt x="1128" y="2355"/>
                    <a:pt x="1553" y="2146"/>
                    <a:pt x="2033" y="1874"/>
                  </a:cubicBezTo>
                  <a:cubicBezTo>
                    <a:pt x="2819" y="1443"/>
                    <a:pt x="3448" y="996"/>
                    <a:pt x="3146" y="459"/>
                  </a:cubicBezTo>
                  <a:cubicBezTo>
                    <a:pt x="2976" y="157"/>
                    <a:pt x="2619" y="1"/>
                    <a:pt x="220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4672969" y="4389576"/>
              <a:ext cx="159304" cy="89155"/>
            </a:xfrm>
            <a:custGeom>
              <a:avLst/>
              <a:gdLst/>
              <a:ahLst/>
              <a:cxnLst/>
              <a:rect l="l" t="t" r="r" b="b"/>
              <a:pathLst>
                <a:path w="2389" h="1337" extrusionOk="0">
                  <a:moveTo>
                    <a:pt x="2388" y="54"/>
                  </a:moveTo>
                  <a:cubicBezTo>
                    <a:pt x="2388" y="66"/>
                    <a:pt x="2322" y="66"/>
                    <a:pt x="2231" y="79"/>
                  </a:cubicBezTo>
                  <a:cubicBezTo>
                    <a:pt x="2124" y="107"/>
                    <a:pt x="2008" y="157"/>
                    <a:pt x="1863" y="223"/>
                  </a:cubicBezTo>
                  <a:cubicBezTo>
                    <a:pt x="1574" y="355"/>
                    <a:pt x="1234" y="550"/>
                    <a:pt x="985" y="723"/>
                  </a:cubicBezTo>
                  <a:cubicBezTo>
                    <a:pt x="473" y="1051"/>
                    <a:pt x="95" y="1337"/>
                    <a:pt x="29" y="1286"/>
                  </a:cubicBezTo>
                  <a:cubicBezTo>
                    <a:pt x="1" y="1258"/>
                    <a:pt x="80" y="1154"/>
                    <a:pt x="224" y="1010"/>
                  </a:cubicBezTo>
                  <a:cubicBezTo>
                    <a:pt x="369" y="865"/>
                    <a:pt x="580" y="683"/>
                    <a:pt x="853" y="513"/>
                  </a:cubicBezTo>
                  <a:cubicBezTo>
                    <a:pt x="1117" y="343"/>
                    <a:pt x="1482" y="173"/>
                    <a:pt x="1797" y="79"/>
                  </a:cubicBezTo>
                  <a:cubicBezTo>
                    <a:pt x="1954" y="28"/>
                    <a:pt x="2111" y="0"/>
                    <a:pt x="2218" y="0"/>
                  </a:cubicBezTo>
                  <a:cubicBezTo>
                    <a:pt x="2335" y="16"/>
                    <a:pt x="2388" y="41"/>
                    <a:pt x="2388"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886"/>
        <p:cNvGrpSpPr/>
        <p:nvPr/>
      </p:nvGrpSpPr>
      <p:grpSpPr>
        <a:xfrm>
          <a:off x="0" y="0"/>
          <a:ext cx="0" cy="0"/>
          <a:chOff x="0" y="0"/>
          <a:chExt cx="0" cy="0"/>
        </a:xfrm>
      </p:grpSpPr>
      <p:sp>
        <p:nvSpPr>
          <p:cNvPr id="887" name="Google Shape;887;p22"/>
          <p:cNvSpPr txBox="1">
            <a:spLocks noGrp="1"/>
          </p:cNvSpPr>
          <p:nvPr>
            <p:ph type="title"/>
          </p:nvPr>
        </p:nvSpPr>
        <p:spPr>
          <a:xfrm>
            <a:off x="3832800" y="1396000"/>
            <a:ext cx="4591200" cy="654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4400"/>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888" name="Google Shape;888;p22"/>
          <p:cNvSpPr txBox="1">
            <a:spLocks noGrp="1"/>
          </p:cNvSpPr>
          <p:nvPr>
            <p:ph type="subTitle" idx="1"/>
          </p:nvPr>
        </p:nvSpPr>
        <p:spPr>
          <a:xfrm>
            <a:off x="3832800" y="1941354"/>
            <a:ext cx="4591200" cy="176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7" r:id="rId8"/>
    <p:sldLayoutId id="2147483668" r:id="rId9"/>
    <p:sldLayoutId id="2147483669" r:id="rId10"/>
    <p:sldLayoutId id="2147483674" r:id="rId11"/>
    <p:sldLayoutId id="2147483679" r:id="rId12"/>
    <p:sldLayoutId id="2147483680" r:id="rId13"/>
    <p:sldLayoutId id="214748368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38"/>
          <p:cNvSpPr txBox="1">
            <a:spLocks noGrp="1"/>
          </p:cNvSpPr>
          <p:nvPr>
            <p:ph type="ctrTitle"/>
          </p:nvPr>
        </p:nvSpPr>
        <p:spPr>
          <a:xfrm>
            <a:off x="1107700" y="955850"/>
            <a:ext cx="6928500" cy="207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USCoffee</a:t>
            </a:r>
            <a:br>
              <a:rPr lang="en" dirty="0">
                <a:solidFill>
                  <a:schemeClr val="dk1"/>
                </a:solidFill>
              </a:rPr>
            </a:br>
            <a:r>
              <a:rPr lang="en" dirty="0">
                <a:solidFill>
                  <a:schemeClr val="lt1"/>
                </a:solidFill>
              </a:rPr>
              <a:t>Group 109</a:t>
            </a:r>
            <a:endParaRPr dirty="0">
              <a:solidFill>
                <a:schemeClr val="lt1"/>
              </a:solidFill>
            </a:endParaRPr>
          </a:p>
        </p:txBody>
      </p:sp>
      <p:grpSp>
        <p:nvGrpSpPr>
          <p:cNvPr id="1967" name="Google Shape;1967;p38"/>
          <p:cNvGrpSpPr/>
          <p:nvPr/>
        </p:nvGrpSpPr>
        <p:grpSpPr>
          <a:xfrm>
            <a:off x="-859968" y="1706517"/>
            <a:ext cx="2286076" cy="2104869"/>
            <a:chOff x="4354222" y="153972"/>
            <a:chExt cx="1400867" cy="1289906"/>
          </a:xfrm>
        </p:grpSpPr>
        <p:sp>
          <p:nvSpPr>
            <p:cNvPr id="1968" name="Google Shape;1968;p38"/>
            <p:cNvSpPr/>
            <p:nvPr/>
          </p:nvSpPr>
          <p:spPr>
            <a:xfrm>
              <a:off x="4452780" y="153972"/>
              <a:ext cx="1302309" cy="1289906"/>
            </a:xfrm>
            <a:custGeom>
              <a:avLst/>
              <a:gdLst/>
              <a:ahLst/>
              <a:cxnLst/>
              <a:rect l="l" t="t" r="r" b="b"/>
              <a:pathLst>
                <a:path w="19530" h="19344" extrusionOk="0">
                  <a:moveTo>
                    <a:pt x="8140" y="18450"/>
                  </a:moveTo>
                  <a:cubicBezTo>
                    <a:pt x="13028" y="19344"/>
                    <a:pt x="17733" y="16132"/>
                    <a:pt x="18623" y="11282"/>
                  </a:cubicBezTo>
                  <a:cubicBezTo>
                    <a:pt x="19529" y="6432"/>
                    <a:pt x="16293" y="1781"/>
                    <a:pt x="11389" y="891"/>
                  </a:cubicBezTo>
                  <a:cubicBezTo>
                    <a:pt x="6502" y="1"/>
                    <a:pt x="1796" y="3209"/>
                    <a:pt x="906" y="8059"/>
                  </a:cubicBezTo>
                  <a:cubicBezTo>
                    <a:pt x="0" y="12908"/>
                    <a:pt x="3240" y="17560"/>
                    <a:pt x="8140" y="18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8"/>
            <p:cNvSpPr/>
            <p:nvPr/>
          </p:nvSpPr>
          <p:spPr>
            <a:xfrm>
              <a:off x="4354222" y="237393"/>
              <a:ext cx="1302042" cy="1190149"/>
            </a:xfrm>
            <a:custGeom>
              <a:avLst/>
              <a:gdLst/>
              <a:ahLst/>
              <a:cxnLst/>
              <a:rect l="l" t="t" r="r" b="b"/>
              <a:pathLst>
                <a:path w="19526" h="17848" extrusionOk="0">
                  <a:moveTo>
                    <a:pt x="9746" y="1"/>
                  </a:moveTo>
                  <a:cubicBezTo>
                    <a:pt x="5487" y="1"/>
                    <a:pt x="1691" y="3004"/>
                    <a:pt x="890" y="7304"/>
                  </a:cubicBezTo>
                  <a:cubicBezTo>
                    <a:pt x="0" y="12154"/>
                    <a:pt x="3237" y="16806"/>
                    <a:pt x="8124" y="17699"/>
                  </a:cubicBezTo>
                  <a:cubicBezTo>
                    <a:pt x="8675" y="17799"/>
                    <a:pt x="9222" y="17848"/>
                    <a:pt x="9763" y="17848"/>
                  </a:cubicBezTo>
                  <a:cubicBezTo>
                    <a:pt x="14033" y="17848"/>
                    <a:pt x="17830" y="14834"/>
                    <a:pt x="18620" y="10528"/>
                  </a:cubicBezTo>
                  <a:cubicBezTo>
                    <a:pt x="19526" y="5694"/>
                    <a:pt x="16289" y="1042"/>
                    <a:pt x="11386" y="149"/>
                  </a:cubicBezTo>
                  <a:cubicBezTo>
                    <a:pt x="10835" y="49"/>
                    <a:pt x="10287" y="1"/>
                    <a:pt x="9746"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8"/>
            <p:cNvSpPr/>
            <p:nvPr/>
          </p:nvSpPr>
          <p:spPr>
            <a:xfrm>
              <a:off x="5126684" y="923500"/>
              <a:ext cx="348616" cy="289069"/>
            </a:xfrm>
            <a:custGeom>
              <a:avLst/>
              <a:gdLst/>
              <a:ahLst/>
              <a:cxnLst/>
              <a:rect l="l" t="t" r="r" b="b"/>
              <a:pathLst>
                <a:path w="5228" h="4335" extrusionOk="0">
                  <a:moveTo>
                    <a:pt x="1212" y="0"/>
                  </a:moveTo>
                  <a:cubicBezTo>
                    <a:pt x="937" y="0"/>
                    <a:pt x="667" y="118"/>
                    <a:pt x="484" y="346"/>
                  </a:cubicBezTo>
                  <a:lnTo>
                    <a:pt x="315" y="570"/>
                  </a:lnTo>
                  <a:cubicBezTo>
                    <a:pt x="0" y="963"/>
                    <a:pt x="79" y="1538"/>
                    <a:pt x="472" y="1853"/>
                  </a:cubicBezTo>
                  <a:lnTo>
                    <a:pt x="3460" y="4146"/>
                  </a:lnTo>
                  <a:cubicBezTo>
                    <a:pt x="3625" y="4273"/>
                    <a:pt x="3825" y="4334"/>
                    <a:pt x="4023" y="4334"/>
                  </a:cubicBezTo>
                  <a:cubicBezTo>
                    <a:pt x="4297" y="4334"/>
                    <a:pt x="4568" y="4216"/>
                    <a:pt x="4743" y="3988"/>
                  </a:cubicBezTo>
                  <a:lnTo>
                    <a:pt x="4913" y="3765"/>
                  </a:lnTo>
                  <a:cubicBezTo>
                    <a:pt x="5227" y="3372"/>
                    <a:pt x="5165" y="2796"/>
                    <a:pt x="4756" y="2494"/>
                  </a:cubicBezTo>
                  <a:lnTo>
                    <a:pt x="1783" y="189"/>
                  </a:lnTo>
                  <a:cubicBezTo>
                    <a:pt x="1612" y="62"/>
                    <a:pt x="1410" y="0"/>
                    <a:pt x="1212"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8"/>
            <p:cNvSpPr/>
            <p:nvPr/>
          </p:nvSpPr>
          <p:spPr>
            <a:xfrm>
              <a:off x="4576078" y="440045"/>
              <a:ext cx="858337" cy="784720"/>
            </a:xfrm>
            <a:custGeom>
              <a:avLst/>
              <a:gdLst/>
              <a:ahLst/>
              <a:cxnLst/>
              <a:rect l="l" t="t" r="r" b="b"/>
              <a:pathLst>
                <a:path w="12872" h="11768" extrusionOk="0">
                  <a:moveTo>
                    <a:pt x="6430" y="0"/>
                  </a:moveTo>
                  <a:cubicBezTo>
                    <a:pt x="3619" y="0"/>
                    <a:pt x="1114" y="1990"/>
                    <a:pt x="589" y="4816"/>
                  </a:cubicBezTo>
                  <a:cubicBezTo>
                    <a:pt x="1" y="8015"/>
                    <a:pt x="2136" y="11081"/>
                    <a:pt x="5360" y="11672"/>
                  </a:cubicBezTo>
                  <a:cubicBezTo>
                    <a:pt x="5717" y="11736"/>
                    <a:pt x="6073" y="11767"/>
                    <a:pt x="6424" y="11767"/>
                  </a:cubicBezTo>
                  <a:cubicBezTo>
                    <a:pt x="9239" y="11767"/>
                    <a:pt x="11743" y="9783"/>
                    <a:pt x="12280" y="6939"/>
                  </a:cubicBezTo>
                  <a:cubicBezTo>
                    <a:pt x="12871" y="3756"/>
                    <a:pt x="10732" y="689"/>
                    <a:pt x="7508" y="98"/>
                  </a:cubicBezTo>
                  <a:cubicBezTo>
                    <a:pt x="7146" y="32"/>
                    <a:pt x="6786" y="0"/>
                    <a:pt x="643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8"/>
            <p:cNvSpPr/>
            <p:nvPr/>
          </p:nvSpPr>
          <p:spPr>
            <a:xfrm>
              <a:off x="4619756" y="480988"/>
              <a:ext cx="769983" cy="703034"/>
            </a:xfrm>
            <a:custGeom>
              <a:avLst/>
              <a:gdLst/>
              <a:ahLst/>
              <a:cxnLst/>
              <a:rect l="l" t="t" r="r" b="b"/>
              <a:pathLst>
                <a:path w="11547" h="10543" extrusionOk="0">
                  <a:moveTo>
                    <a:pt x="5770" y="0"/>
                  </a:moveTo>
                  <a:cubicBezTo>
                    <a:pt x="3256" y="0"/>
                    <a:pt x="1015" y="1773"/>
                    <a:pt x="538" y="4321"/>
                  </a:cubicBezTo>
                  <a:cubicBezTo>
                    <a:pt x="0" y="7177"/>
                    <a:pt x="1928" y="9929"/>
                    <a:pt x="4809" y="10455"/>
                  </a:cubicBezTo>
                  <a:cubicBezTo>
                    <a:pt x="5135" y="10514"/>
                    <a:pt x="5460" y="10542"/>
                    <a:pt x="5780" y="10542"/>
                  </a:cubicBezTo>
                  <a:cubicBezTo>
                    <a:pt x="8303" y="10542"/>
                    <a:pt x="10545" y="8769"/>
                    <a:pt x="11008" y="6221"/>
                  </a:cubicBezTo>
                  <a:cubicBezTo>
                    <a:pt x="11546" y="3365"/>
                    <a:pt x="9634" y="613"/>
                    <a:pt x="6737" y="88"/>
                  </a:cubicBezTo>
                  <a:cubicBezTo>
                    <a:pt x="6412" y="29"/>
                    <a:pt x="6089" y="0"/>
                    <a:pt x="5770"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8"/>
            <p:cNvSpPr/>
            <p:nvPr/>
          </p:nvSpPr>
          <p:spPr>
            <a:xfrm>
              <a:off x="4764859" y="541737"/>
              <a:ext cx="561933" cy="513989"/>
            </a:xfrm>
            <a:custGeom>
              <a:avLst/>
              <a:gdLst/>
              <a:ahLst/>
              <a:cxnLst/>
              <a:rect l="l" t="t" r="r" b="b"/>
              <a:pathLst>
                <a:path w="8427" h="7708" extrusionOk="0">
                  <a:moveTo>
                    <a:pt x="4197" y="1"/>
                  </a:moveTo>
                  <a:cubicBezTo>
                    <a:pt x="2364" y="1"/>
                    <a:pt x="731" y="1304"/>
                    <a:pt x="394" y="3162"/>
                  </a:cubicBezTo>
                  <a:cubicBezTo>
                    <a:pt x="1" y="5244"/>
                    <a:pt x="1403" y="7251"/>
                    <a:pt x="3514" y="7644"/>
                  </a:cubicBezTo>
                  <a:cubicBezTo>
                    <a:pt x="3750" y="7686"/>
                    <a:pt x="3985" y="7707"/>
                    <a:pt x="4216" y="7707"/>
                  </a:cubicBezTo>
                  <a:cubicBezTo>
                    <a:pt x="6055" y="7707"/>
                    <a:pt x="7697" y="6412"/>
                    <a:pt x="8046" y="4549"/>
                  </a:cubicBezTo>
                  <a:cubicBezTo>
                    <a:pt x="8427" y="2454"/>
                    <a:pt x="7036" y="448"/>
                    <a:pt x="4913" y="67"/>
                  </a:cubicBezTo>
                  <a:cubicBezTo>
                    <a:pt x="4673" y="22"/>
                    <a:pt x="4433" y="1"/>
                    <a:pt x="419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8"/>
            <p:cNvSpPr/>
            <p:nvPr/>
          </p:nvSpPr>
          <p:spPr>
            <a:xfrm>
              <a:off x="4874153" y="1032528"/>
              <a:ext cx="50612" cy="46478"/>
            </a:xfrm>
            <a:custGeom>
              <a:avLst/>
              <a:gdLst/>
              <a:ahLst/>
              <a:cxnLst/>
              <a:rect l="l" t="t" r="r" b="b"/>
              <a:pathLst>
                <a:path w="759" h="697" extrusionOk="0">
                  <a:moveTo>
                    <a:pt x="376" y="1"/>
                  </a:moveTo>
                  <a:cubicBezTo>
                    <a:pt x="208" y="1"/>
                    <a:pt x="61" y="120"/>
                    <a:pt x="25" y="284"/>
                  </a:cubicBezTo>
                  <a:cubicBezTo>
                    <a:pt x="0" y="479"/>
                    <a:pt x="117" y="664"/>
                    <a:pt x="315" y="690"/>
                  </a:cubicBezTo>
                  <a:cubicBezTo>
                    <a:pt x="338" y="694"/>
                    <a:pt x="361" y="696"/>
                    <a:pt x="383" y="696"/>
                  </a:cubicBezTo>
                  <a:cubicBezTo>
                    <a:pt x="551" y="696"/>
                    <a:pt x="698" y="577"/>
                    <a:pt x="720" y="413"/>
                  </a:cubicBezTo>
                  <a:cubicBezTo>
                    <a:pt x="758" y="218"/>
                    <a:pt x="629" y="35"/>
                    <a:pt x="444" y="7"/>
                  </a:cubicBezTo>
                  <a:cubicBezTo>
                    <a:pt x="421" y="3"/>
                    <a:pt x="398" y="1"/>
                    <a:pt x="376"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8"/>
            <p:cNvSpPr/>
            <p:nvPr/>
          </p:nvSpPr>
          <p:spPr>
            <a:xfrm>
              <a:off x="4994717" y="1078939"/>
              <a:ext cx="27140" cy="24272"/>
            </a:xfrm>
            <a:custGeom>
              <a:avLst/>
              <a:gdLst/>
              <a:ahLst/>
              <a:cxnLst/>
              <a:rect l="l" t="t" r="r" b="b"/>
              <a:pathLst>
                <a:path w="407" h="364" extrusionOk="0">
                  <a:moveTo>
                    <a:pt x="192" y="1"/>
                  </a:moveTo>
                  <a:cubicBezTo>
                    <a:pt x="105" y="1"/>
                    <a:pt x="37" y="62"/>
                    <a:pt x="26" y="151"/>
                  </a:cubicBezTo>
                  <a:cubicBezTo>
                    <a:pt x="1" y="242"/>
                    <a:pt x="67" y="346"/>
                    <a:pt x="171" y="362"/>
                  </a:cubicBezTo>
                  <a:cubicBezTo>
                    <a:pt x="179" y="363"/>
                    <a:pt x="188" y="363"/>
                    <a:pt x="196" y="363"/>
                  </a:cubicBezTo>
                  <a:cubicBezTo>
                    <a:pt x="289" y="363"/>
                    <a:pt x="367" y="301"/>
                    <a:pt x="381" y="217"/>
                  </a:cubicBezTo>
                  <a:cubicBezTo>
                    <a:pt x="406" y="110"/>
                    <a:pt x="340" y="19"/>
                    <a:pt x="237" y="6"/>
                  </a:cubicBezTo>
                  <a:cubicBezTo>
                    <a:pt x="221" y="3"/>
                    <a:pt x="206"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8"/>
            <p:cNvSpPr/>
            <p:nvPr/>
          </p:nvSpPr>
          <p:spPr>
            <a:xfrm>
              <a:off x="4846013" y="568944"/>
              <a:ext cx="26273" cy="24673"/>
            </a:xfrm>
            <a:custGeom>
              <a:avLst/>
              <a:gdLst/>
              <a:ahLst/>
              <a:cxnLst/>
              <a:rect l="l" t="t" r="r" b="b"/>
              <a:pathLst>
                <a:path w="394" h="370" extrusionOk="0">
                  <a:moveTo>
                    <a:pt x="211" y="0"/>
                  </a:moveTo>
                  <a:cubicBezTo>
                    <a:pt x="118" y="0"/>
                    <a:pt x="39" y="61"/>
                    <a:pt x="16" y="159"/>
                  </a:cubicBezTo>
                  <a:cubicBezTo>
                    <a:pt x="1" y="250"/>
                    <a:pt x="67" y="342"/>
                    <a:pt x="158" y="367"/>
                  </a:cubicBezTo>
                  <a:cubicBezTo>
                    <a:pt x="169" y="368"/>
                    <a:pt x="179" y="369"/>
                    <a:pt x="189" y="369"/>
                  </a:cubicBezTo>
                  <a:cubicBezTo>
                    <a:pt x="282" y="369"/>
                    <a:pt x="359" y="307"/>
                    <a:pt x="381" y="225"/>
                  </a:cubicBezTo>
                  <a:cubicBezTo>
                    <a:pt x="394" y="118"/>
                    <a:pt x="331" y="27"/>
                    <a:pt x="237" y="2"/>
                  </a:cubicBezTo>
                  <a:cubicBezTo>
                    <a:pt x="228" y="1"/>
                    <a:pt x="219" y="0"/>
                    <a:pt x="21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8"/>
            <p:cNvSpPr/>
            <p:nvPr/>
          </p:nvSpPr>
          <p:spPr>
            <a:xfrm>
              <a:off x="4806003" y="975847"/>
              <a:ext cx="40076" cy="36542"/>
            </a:xfrm>
            <a:custGeom>
              <a:avLst/>
              <a:gdLst/>
              <a:ahLst/>
              <a:cxnLst/>
              <a:rect l="l" t="t" r="r" b="b"/>
              <a:pathLst>
                <a:path w="601" h="548" extrusionOk="0">
                  <a:moveTo>
                    <a:pt x="304" y="1"/>
                  </a:moveTo>
                  <a:cubicBezTo>
                    <a:pt x="178" y="1"/>
                    <a:pt x="63" y="88"/>
                    <a:pt x="38" y="228"/>
                  </a:cubicBezTo>
                  <a:cubicBezTo>
                    <a:pt x="0" y="373"/>
                    <a:pt x="104" y="517"/>
                    <a:pt x="261" y="543"/>
                  </a:cubicBezTo>
                  <a:cubicBezTo>
                    <a:pt x="277" y="546"/>
                    <a:pt x="293" y="547"/>
                    <a:pt x="308" y="547"/>
                  </a:cubicBezTo>
                  <a:cubicBezTo>
                    <a:pt x="436" y="547"/>
                    <a:pt x="553" y="448"/>
                    <a:pt x="576" y="319"/>
                  </a:cubicBezTo>
                  <a:cubicBezTo>
                    <a:pt x="601" y="178"/>
                    <a:pt x="510" y="33"/>
                    <a:pt x="352" y="5"/>
                  </a:cubicBezTo>
                  <a:cubicBezTo>
                    <a:pt x="336" y="2"/>
                    <a:pt x="320" y="1"/>
                    <a:pt x="304"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8"/>
            <p:cNvSpPr/>
            <p:nvPr/>
          </p:nvSpPr>
          <p:spPr>
            <a:xfrm>
              <a:off x="5225442" y="973379"/>
              <a:ext cx="40143" cy="37276"/>
            </a:xfrm>
            <a:custGeom>
              <a:avLst/>
              <a:gdLst/>
              <a:ahLst/>
              <a:cxnLst/>
              <a:rect l="l" t="t" r="r" b="b"/>
              <a:pathLst>
                <a:path w="602" h="559" extrusionOk="0">
                  <a:moveTo>
                    <a:pt x="306" y="0"/>
                  </a:moveTo>
                  <a:cubicBezTo>
                    <a:pt x="167" y="0"/>
                    <a:pt x="48" y="97"/>
                    <a:pt x="26" y="227"/>
                  </a:cubicBezTo>
                  <a:cubicBezTo>
                    <a:pt x="0" y="385"/>
                    <a:pt x="104" y="514"/>
                    <a:pt x="249" y="554"/>
                  </a:cubicBezTo>
                  <a:cubicBezTo>
                    <a:pt x="265" y="557"/>
                    <a:pt x="281" y="558"/>
                    <a:pt x="296" y="558"/>
                  </a:cubicBezTo>
                  <a:cubicBezTo>
                    <a:pt x="434" y="558"/>
                    <a:pt x="553" y="461"/>
                    <a:pt x="576" y="331"/>
                  </a:cubicBezTo>
                  <a:cubicBezTo>
                    <a:pt x="601" y="174"/>
                    <a:pt x="497" y="42"/>
                    <a:pt x="353" y="4"/>
                  </a:cubicBezTo>
                  <a:cubicBezTo>
                    <a:pt x="337" y="1"/>
                    <a:pt x="321" y="0"/>
                    <a:pt x="306"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8"/>
            <p:cNvSpPr/>
            <p:nvPr/>
          </p:nvSpPr>
          <p:spPr>
            <a:xfrm>
              <a:off x="4770127" y="653499"/>
              <a:ext cx="40343" cy="36475"/>
            </a:xfrm>
            <a:custGeom>
              <a:avLst/>
              <a:gdLst/>
              <a:ahLst/>
              <a:cxnLst/>
              <a:rect l="l" t="t" r="r" b="b"/>
              <a:pathLst>
                <a:path w="605" h="547" extrusionOk="0">
                  <a:moveTo>
                    <a:pt x="305" y="1"/>
                  </a:moveTo>
                  <a:cubicBezTo>
                    <a:pt x="168" y="1"/>
                    <a:pt x="51" y="98"/>
                    <a:pt x="25" y="228"/>
                  </a:cubicBezTo>
                  <a:cubicBezTo>
                    <a:pt x="0" y="373"/>
                    <a:pt x="104" y="514"/>
                    <a:pt x="249" y="542"/>
                  </a:cubicBezTo>
                  <a:cubicBezTo>
                    <a:pt x="266" y="545"/>
                    <a:pt x="284" y="547"/>
                    <a:pt x="301" y="547"/>
                  </a:cubicBezTo>
                  <a:cubicBezTo>
                    <a:pt x="437" y="547"/>
                    <a:pt x="553" y="460"/>
                    <a:pt x="576" y="332"/>
                  </a:cubicBezTo>
                  <a:cubicBezTo>
                    <a:pt x="604" y="174"/>
                    <a:pt x="497" y="30"/>
                    <a:pt x="352" y="5"/>
                  </a:cubicBezTo>
                  <a:cubicBezTo>
                    <a:pt x="337" y="2"/>
                    <a:pt x="321" y="1"/>
                    <a:pt x="30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8"/>
            <p:cNvSpPr/>
            <p:nvPr/>
          </p:nvSpPr>
          <p:spPr>
            <a:xfrm>
              <a:off x="4724582" y="867419"/>
              <a:ext cx="53346" cy="49012"/>
            </a:xfrm>
            <a:custGeom>
              <a:avLst/>
              <a:gdLst/>
              <a:ahLst/>
              <a:cxnLst/>
              <a:rect l="l" t="t" r="r" b="b"/>
              <a:pathLst>
                <a:path w="800" h="735" extrusionOk="0">
                  <a:moveTo>
                    <a:pt x="401" y="0"/>
                  </a:moveTo>
                  <a:cubicBezTo>
                    <a:pt x="231" y="0"/>
                    <a:pt x="75" y="123"/>
                    <a:pt x="42" y="294"/>
                  </a:cubicBezTo>
                  <a:cubicBezTo>
                    <a:pt x="1" y="492"/>
                    <a:pt x="133" y="687"/>
                    <a:pt x="343" y="728"/>
                  </a:cubicBezTo>
                  <a:cubicBezTo>
                    <a:pt x="365" y="732"/>
                    <a:pt x="386" y="734"/>
                    <a:pt x="407" y="734"/>
                  </a:cubicBezTo>
                  <a:cubicBezTo>
                    <a:pt x="580" y="734"/>
                    <a:pt x="739" y="603"/>
                    <a:pt x="762" y="426"/>
                  </a:cubicBezTo>
                  <a:cubicBezTo>
                    <a:pt x="800" y="231"/>
                    <a:pt x="671" y="46"/>
                    <a:pt x="472" y="8"/>
                  </a:cubicBezTo>
                  <a:cubicBezTo>
                    <a:pt x="448" y="3"/>
                    <a:pt x="424" y="0"/>
                    <a:pt x="40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8"/>
            <p:cNvSpPr/>
            <p:nvPr/>
          </p:nvSpPr>
          <p:spPr>
            <a:xfrm>
              <a:off x="4742187" y="766994"/>
              <a:ext cx="27140" cy="24406"/>
            </a:xfrm>
            <a:custGeom>
              <a:avLst/>
              <a:gdLst/>
              <a:ahLst/>
              <a:cxnLst/>
              <a:rect l="l" t="t" r="r" b="b"/>
              <a:pathLst>
                <a:path w="407" h="366" extrusionOk="0">
                  <a:moveTo>
                    <a:pt x="192" y="1"/>
                  </a:moveTo>
                  <a:cubicBezTo>
                    <a:pt x="112" y="1"/>
                    <a:pt x="37" y="61"/>
                    <a:pt x="26" y="149"/>
                  </a:cubicBezTo>
                  <a:cubicBezTo>
                    <a:pt x="1" y="243"/>
                    <a:pt x="64" y="347"/>
                    <a:pt x="171" y="360"/>
                  </a:cubicBezTo>
                  <a:cubicBezTo>
                    <a:pt x="186" y="363"/>
                    <a:pt x="201" y="365"/>
                    <a:pt x="216" y="365"/>
                  </a:cubicBezTo>
                  <a:cubicBezTo>
                    <a:pt x="300" y="365"/>
                    <a:pt x="370" y="306"/>
                    <a:pt x="394" y="215"/>
                  </a:cubicBezTo>
                  <a:cubicBezTo>
                    <a:pt x="407" y="111"/>
                    <a:pt x="341" y="20"/>
                    <a:pt x="237" y="7"/>
                  </a:cubicBezTo>
                  <a:cubicBezTo>
                    <a:pt x="222" y="3"/>
                    <a:pt x="207"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8"/>
            <p:cNvSpPr/>
            <p:nvPr/>
          </p:nvSpPr>
          <p:spPr>
            <a:xfrm>
              <a:off x="5118682" y="1057000"/>
              <a:ext cx="46411" cy="42743"/>
            </a:xfrm>
            <a:custGeom>
              <a:avLst/>
              <a:gdLst/>
              <a:ahLst/>
              <a:cxnLst/>
              <a:rect l="l" t="t" r="r" b="b"/>
              <a:pathLst>
                <a:path w="696" h="641" extrusionOk="0">
                  <a:moveTo>
                    <a:pt x="341" y="0"/>
                  </a:moveTo>
                  <a:cubicBezTo>
                    <a:pt x="193" y="0"/>
                    <a:pt x="62" y="109"/>
                    <a:pt x="29" y="257"/>
                  </a:cubicBezTo>
                  <a:cubicBezTo>
                    <a:pt x="1" y="439"/>
                    <a:pt x="120" y="596"/>
                    <a:pt x="290" y="637"/>
                  </a:cubicBezTo>
                  <a:cubicBezTo>
                    <a:pt x="305" y="639"/>
                    <a:pt x="321" y="641"/>
                    <a:pt x="336" y="641"/>
                  </a:cubicBezTo>
                  <a:cubicBezTo>
                    <a:pt x="490" y="641"/>
                    <a:pt x="633" y="530"/>
                    <a:pt x="670" y="376"/>
                  </a:cubicBezTo>
                  <a:cubicBezTo>
                    <a:pt x="696" y="203"/>
                    <a:pt x="579" y="33"/>
                    <a:pt x="409" y="8"/>
                  </a:cubicBezTo>
                  <a:cubicBezTo>
                    <a:pt x="386" y="3"/>
                    <a:pt x="363" y="0"/>
                    <a:pt x="34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8"/>
            <p:cNvSpPr/>
            <p:nvPr/>
          </p:nvSpPr>
          <p:spPr>
            <a:xfrm>
              <a:off x="4947572" y="1028260"/>
              <a:ext cx="33141" cy="30474"/>
            </a:xfrm>
            <a:custGeom>
              <a:avLst/>
              <a:gdLst/>
              <a:ahLst/>
              <a:cxnLst/>
              <a:rect l="l" t="t" r="r" b="b"/>
              <a:pathLst>
                <a:path w="497" h="457" extrusionOk="0">
                  <a:moveTo>
                    <a:pt x="243" y="1"/>
                  </a:moveTo>
                  <a:cubicBezTo>
                    <a:pt x="132" y="1"/>
                    <a:pt x="36" y="85"/>
                    <a:pt x="25" y="191"/>
                  </a:cubicBezTo>
                  <a:cubicBezTo>
                    <a:pt x="0" y="320"/>
                    <a:pt x="79" y="439"/>
                    <a:pt x="208" y="452"/>
                  </a:cubicBezTo>
                  <a:cubicBezTo>
                    <a:pt x="223" y="455"/>
                    <a:pt x="238" y="456"/>
                    <a:pt x="252" y="456"/>
                  </a:cubicBezTo>
                  <a:cubicBezTo>
                    <a:pt x="355" y="456"/>
                    <a:pt x="447" y="382"/>
                    <a:pt x="472" y="269"/>
                  </a:cubicBezTo>
                  <a:cubicBezTo>
                    <a:pt x="497" y="150"/>
                    <a:pt x="418" y="33"/>
                    <a:pt x="286" y="5"/>
                  </a:cubicBezTo>
                  <a:cubicBezTo>
                    <a:pt x="272" y="2"/>
                    <a:pt x="257" y="1"/>
                    <a:pt x="24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8"/>
            <p:cNvSpPr/>
            <p:nvPr/>
          </p:nvSpPr>
          <p:spPr>
            <a:xfrm>
              <a:off x="4807670" y="901628"/>
              <a:ext cx="40343" cy="36475"/>
            </a:xfrm>
            <a:custGeom>
              <a:avLst/>
              <a:gdLst/>
              <a:ahLst/>
              <a:cxnLst/>
              <a:rect l="l" t="t" r="r" b="b"/>
              <a:pathLst>
                <a:path w="605" h="547" extrusionOk="0">
                  <a:moveTo>
                    <a:pt x="308" y="1"/>
                  </a:moveTo>
                  <a:cubicBezTo>
                    <a:pt x="170" y="1"/>
                    <a:pt x="51" y="98"/>
                    <a:pt x="25" y="228"/>
                  </a:cubicBezTo>
                  <a:cubicBezTo>
                    <a:pt x="0" y="372"/>
                    <a:pt x="104" y="517"/>
                    <a:pt x="249" y="542"/>
                  </a:cubicBezTo>
                  <a:cubicBezTo>
                    <a:pt x="265" y="545"/>
                    <a:pt x="281" y="546"/>
                    <a:pt x="297" y="546"/>
                  </a:cubicBezTo>
                  <a:cubicBezTo>
                    <a:pt x="424" y="546"/>
                    <a:pt x="542" y="459"/>
                    <a:pt x="576" y="319"/>
                  </a:cubicBezTo>
                  <a:cubicBezTo>
                    <a:pt x="604" y="174"/>
                    <a:pt x="497" y="33"/>
                    <a:pt x="356" y="4"/>
                  </a:cubicBezTo>
                  <a:cubicBezTo>
                    <a:pt x="340" y="2"/>
                    <a:pt x="324" y="1"/>
                    <a:pt x="30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8"/>
            <p:cNvSpPr/>
            <p:nvPr/>
          </p:nvSpPr>
          <p:spPr>
            <a:xfrm>
              <a:off x="5283924" y="802803"/>
              <a:ext cx="40343" cy="36542"/>
            </a:xfrm>
            <a:custGeom>
              <a:avLst/>
              <a:gdLst/>
              <a:ahLst/>
              <a:cxnLst/>
              <a:rect l="l" t="t" r="r" b="b"/>
              <a:pathLst>
                <a:path w="605" h="548" extrusionOk="0">
                  <a:moveTo>
                    <a:pt x="306" y="1"/>
                  </a:moveTo>
                  <a:cubicBezTo>
                    <a:pt x="181" y="1"/>
                    <a:pt x="64" y="88"/>
                    <a:pt x="39" y="228"/>
                  </a:cubicBezTo>
                  <a:cubicBezTo>
                    <a:pt x="1" y="373"/>
                    <a:pt x="105" y="518"/>
                    <a:pt x="249" y="543"/>
                  </a:cubicBezTo>
                  <a:cubicBezTo>
                    <a:pt x="268" y="546"/>
                    <a:pt x="287" y="548"/>
                    <a:pt x="305" y="548"/>
                  </a:cubicBezTo>
                  <a:cubicBezTo>
                    <a:pt x="439" y="548"/>
                    <a:pt x="554" y="458"/>
                    <a:pt x="577" y="319"/>
                  </a:cubicBezTo>
                  <a:cubicBezTo>
                    <a:pt x="605" y="178"/>
                    <a:pt x="510" y="33"/>
                    <a:pt x="353" y="5"/>
                  </a:cubicBezTo>
                  <a:cubicBezTo>
                    <a:pt x="338" y="2"/>
                    <a:pt x="322" y="1"/>
                    <a:pt x="3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8"/>
            <p:cNvSpPr/>
            <p:nvPr/>
          </p:nvSpPr>
          <p:spPr>
            <a:xfrm>
              <a:off x="4824207" y="704111"/>
              <a:ext cx="31541" cy="28473"/>
            </a:xfrm>
            <a:custGeom>
              <a:avLst/>
              <a:gdLst/>
              <a:ahLst/>
              <a:cxnLst/>
              <a:rect l="l" t="t" r="r" b="b"/>
              <a:pathLst>
                <a:path w="473" h="427" extrusionOk="0">
                  <a:moveTo>
                    <a:pt x="229" y="1"/>
                  </a:moveTo>
                  <a:cubicBezTo>
                    <a:pt x="131" y="1"/>
                    <a:pt x="51" y="74"/>
                    <a:pt x="29" y="177"/>
                  </a:cubicBezTo>
                  <a:cubicBezTo>
                    <a:pt x="1" y="293"/>
                    <a:pt x="79" y="400"/>
                    <a:pt x="199" y="425"/>
                  </a:cubicBezTo>
                  <a:cubicBezTo>
                    <a:pt x="207" y="426"/>
                    <a:pt x="215" y="426"/>
                    <a:pt x="224" y="426"/>
                  </a:cubicBezTo>
                  <a:cubicBezTo>
                    <a:pt x="332" y="426"/>
                    <a:pt x="436" y="352"/>
                    <a:pt x="447" y="255"/>
                  </a:cubicBezTo>
                  <a:cubicBezTo>
                    <a:pt x="472" y="136"/>
                    <a:pt x="394" y="19"/>
                    <a:pt x="277" y="7"/>
                  </a:cubicBezTo>
                  <a:cubicBezTo>
                    <a:pt x="261" y="3"/>
                    <a:pt x="245" y="1"/>
                    <a:pt x="229"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8"/>
            <p:cNvSpPr/>
            <p:nvPr/>
          </p:nvSpPr>
          <p:spPr>
            <a:xfrm>
              <a:off x="5215773" y="907029"/>
              <a:ext cx="31541" cy="28607"/>
            </a:xfrm>
            <a:custGeom>
              <a:avLst/>
              <a:gdLst/>
              <a:ahLst/>
              <a:cxnLst/>
              <a:rect l="l" t="t" r="r" b="b"/>
              <a:pathLst>
                <a:path w="473" h="429" extrusionOk="0">
                  <a:moveTo>
                    <a:pt x="246" y="0"/>
                  </a:moveTo>
                  <a:cubicBezTo>
                    <a:pt x="139" y="0"/>
                    <a:pt x="37" y="65"/>
                    <a:pt x="26" y="172"/>
                  </a:cubicBezTo>
                  <a:cubicBezTo>
                    <a:pt x="1" y="291"/>
                    <a:pt x="79" y="408"/>
                    <a:pt x="196" y="423"/>
                  </a:cubicBezTo>
                  <a:cubicBezTo>
                    <a:pt x="211" y="427"/>
                    <a:pt x="226" y="428"/>
                    <a:pt x="240" y="428"/>
                  </a:cubicBezTo>
                  <a:cubicBezTo>
                    <a:pt x="340" y="428"/>
                    <a:pt x="423" y="355"/>
                    <a:pt x="447" y="250"/>
                  </a:cubicBezTo>
                  <a:cubicBezTo>
                    <a:pt x="473" y="134"/>
                    <a:pt x="394" y="30"/>
                    <a:pt x="274" y="2"/>
                  </a:cubicBezTo>
                  <a:cubicBezTo>
                    <a:pt x="265" y="1"/>
                    <a:pt x="255" y="0"/>
                    <a:pt x="24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8"/>
            <p:cNvSpPr/>
            <p:nvPr/>
          </p:nvSpPr>
          <p:spPr>
            <a:xfrm>
              <a:off x="5169428" y="989250"/>
              <a:ext cx="31541" cy="28407"/>
            </a:xfrm>
            <a:custGeom>
              <a:avLst/>
              <a:gdLst/>
              <a:ahLst/>
              <a:cxnLst/>
              <a:rect l="l" t="t" r="r" b="b"/>
              <a:pathLst>
                <a:path w="473" h="426" extrusionOk="0">
                  <a:moveTo>
                    <a:pt x="252" y="1"/>
                  </a:moveTo>
                  <a:cubicBezTo>
                    <a:pt x="142" y="1"/>
                    <a:pt x="40" y="75"/>
                    <a:pt x="26" y="172"/>
                  </a:cubicBezTo>
                  <a:cubicBezTo>
                    <a:pt x="1" y="291"/>
                    <a:pt x="79" y="408"/>
                    <a:pt x="199" y="420"/>
                  </a:cubicBezTo>
                  <a:cubicBezTo>
                    <a:pt x="215" y="424"/>
                    <a:pt x="231" y="426"/>
                    <a:pt x="246" y="426"/>
                  </a:cubicBezTo>
                  <a:cubicBezTo>
                    <a:pt x="342" y="426"/>
                    <a:pt x="423" y="353"/>
                    <a:pt x="447" y="250"/>
                  </a:cubicBezTo>
                  <a:cubicBezTo>
                    <a:pt x="472" y="134"/>
                    <a:pt x="394" y="27"/>
                    <a:pt x="277" y="2"/>
                  </a:cubicBezTo>
                  <a:cubicBezTo>
                    <a:pt x="269" y="1"/>
                    <a:pt x="261" y="1"/>
                    <a:pt x="252"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8"/>
            <p:cNvSpPr/>
            <p:nvPr/>
          </p:nvSpPr>
          <p:spPr>
            <a:xfrm>
              <a:off x="4770927" y="788999"/>
              <a:ext cx="53346" cy="48812"/>
            </a:xfrm>
            <a:custGeom>
              <a:avLst/>
              <a:gdLst/>
              <a:ahLst/>
              <a:cxnLst/>
              <a:rect l="l" t="t" r="r" b="b"/>
              <a:pathLst>
                <a:path w="800" h="732" extrusionOk="0">
                  <a:moveTo>
                    <a:pt x="406" y="1"/>
                  </a:moveTo>
                  <a:cubicBezTo>
                    <a:pt x="228" y="1"/>
                    <a:pt x="65" y="126"/>
                    <a:pt x="42" y="306"/>
                  </a:cubicBezTo>
                  <a:cubicBezTo>
                    <a:pt x="1" y="501"/>
                    <a:pt x="133" y="684"/>
                    <a:pt x="328" y="725"/>
                  </a:cubicBezTo>
                  <a:cubicBezTo>
                    <a:pt x="351" y="729"/>
                    <a:pt x="374" y="731"/>
                    <a:pt x="397" y="731"/>
                  </a:cubicBezTo>
                  <a:cubicBezTo>
                    <a:pt x="570" y="731"/>
                    <a:pt x="726" y="610"/>
                    <a:pt x="762" y="435"/>
                  </a:cubicBezTo>
                  <a:cubicBezTo>
                    <a:pt x="800" y="240"/>
                    <a:pt x="671" y="42"/>
                    <a:pt x="460" y="4"/>
                  </a:cubicBezTo>
                  <a:cubicBezTo>
                    <a:pt x="442" y="2"/>
                    <a:pt x="424" y="1"/>
                    <a:pt x="4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8"/>
            <p:cNvSpPr/>
            <p:nvPr/>
          </p:nvSpPr>
          <p:spPr>
            <a:xfrm>
              <a:off x="4887157" y="946839"/>
              <a:ext cx="46411" cy="42810"/>
            </a:xfrm>
            <a:custGeom>
              <a:avLst/>
              <a:gdLst/>
              <a:ahLst/>
              <a:cxnLst/>
              <a:rect l="l" t="t" r="r" b="b"/>
              <a:pathLst>
                <a:path w="696" h="642" extrusionOk="0">
                  <a:moveTo>
                    <a:pt x="338" y="1"/>
                  </a:moveTo>
                  <a:cubicBezTo>
                    <a:pt x="193" y="1"/>
                    <a:pt x="61" y="110"/>
                    <a:pt x="29" y="257"/>
                  </a:cubicBezTo>
                  <a:cubicBezTo>
                    <a:pt x="0" y="427"/>
                    <a:pt x="120" y="597"/>
                    <a:pt x="290" y="638"/>
                  </a:cubicBezTo>
                  <a:cubicBezTo>
                    <a:pt x="305" y="640"/>
                    <a:pt x="321" y="641"/>
                    <a:pt x="336" y="641"/>
                  </a:cubicBezTo>
                  <a:cubicBezTo>
                    <a:pt x="489" y="641"/>
                    <a:pt x="633" y="531"/>
                    <a:pt x="670" y="377"/>
                  </a:cubicBezTo>
                  <a:cubicBezTo>
                    <a:pt x="695" y="204"/>
                    <a:pt x="579" y="34"/>
                    <a:pt x="406" y="9"/>
                  </a:cubicBezTo>
                  <a:cubicBezTo>
                    <a:pt x="383" y="3"/>
                    <a:pt x="361" y="1"/>
                    <a:pt x="33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8"/>
            <p:cNvSpPr/>
            <p:nvPr/>
          </p:nvSpPr>
          <p:spPr>
            <a:xfrm>
              <a:off x="5041929" y="1032728"/>
              <a:ext cx="39276" cy="36475"/>
            </a:xfrm>
            <a:custGeom>
              <a:avLst/>
              <a:gdLst/>
              <a:ahLst/>
              <a:cxnLst/>
              <a:rect l="l" t="t" r="r" b="b"/>
              <a:pathLst>
                <a:path w="589" h="547" extrusionOk="0">
                  <a:moveTo>
                    <a:pt x="296" y="0"/>
                  </a:moveTo>
                  <a:cubicBezTo>
                    <a:pt x="167" y="0"/>
                    <a:pt x="48" y="97"/>
                    <a:pt x="26" y="227"/>
                  </a:cubicBezTo>
                  <a:cubicBezTo>
                    <a:pt x="0" y="372"/>
                    <a:pt x="92" y="517"/>
                    <a:pt x="249" y="542"/>
                  </a:cubicBezTo>
                  <a:cubicBezTo>
                    <a:pt x="265" y="545"/>
                    <a:pt x="281" y="546"/>
                    <a:pt x="297" y="546"/>
                  </a:cubicBezTo>
                  <a:cubicBezTo>
                    <a:pt x="424" y="546"/>
                    <a:pt x="541" y="460"/>
                    <a:pt x="563" y="331"/>
                  </a:cubicBezTo>
                  <a:cubicBezTo>
                    <a:pt x="589" y="174"/>
                    <a:pt x="497" y="32"/>
                    <a:pt x="340" y="4"/>
                  </a:cubicBezTo>
                  <a:cubicBezTo>
                    <a:pt x="325" y="2"/>
                    <a:pt x="311" y="0"/>
                    <a:pt x="29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38"/>
          <p:cNvGrpSpPr/>
          <p:nvPr/>
        </p:nvGrpSpPr>
        <p:grpSpPr>
          <a:xfrm>
            <a:off x="210904" y="87963"/>
            <a:ext cx="1540389" cy="1167719"/>
            <a:chOff x="475775" y="3784023"/>
            <a:chExt cx="1050384" cy="796263"/>
          </a:xfrm>
        </p:grpSpPr>
        <p:sp>
          <p:nvSpPr>
            <p:cNvPr id="1993" name="Google Shape;1993;p38"/>
            <p:cNvSpPr/>
            <p:nvPr/>
          </p:nvSpPr>
          <p:spPr>
            <a:xfrm>
              <a:off x="575400" y="3784023"/>
              <a:ext cx="950759" cy="762048"/>
            </a:xfrm>
            <a:custGeom>
              <a:avLst/>
              <a:gdLst/>
              <a:ahLst/>
              <a:cxnLst/>
              <a:rect l="l" t="t" r="r" b="b"/>
              <a:pathLst>
                <a:path w="14258" h="11428" extrusionOk="0">
                  <a:moveTo>
                    <a:pt x="4549" y="3357"/>
                  </a:moveTo>
                  <a:lnTo>
                    <a:pt x="2413" y="2397"/>
                  </a:lnTo>
                  <a:lnTo>
                    <a:pt x="1" y="7798"/>
                  </a:lnTo>
                  <a:lnTo>
                    <a:pt x="6750" y="10827"/>
                  </a:lnTo>
                  <a:lnTo>
                    <a:pt x="7313" y="9553"/>
                  </a:lnTo>
                  <a:lnTo>
                    <a:pt x="9279" y="11427"/>
                  </a:lnTo>
                  <a:lnTo>
                    <a:pt x="14258" y="6225"/>
                  </a:lnTo>
                  <a:lnTo>
                    <a:pt x="7760" y="1"/>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8"/>
            <p:cNvSpPr/>
            <p:nvPr/>
          </p:nvSpPr>
          <p:spPr>
            <a:xfrm>
              <a:off x="660955" y="3817165"/>
              <a:ext cx="766449" cy="763115"/>
            </a:xfrm>
            <a:custGeom>
              <a:avLst/>
              <a:gdLst/>
              <a:ahLst/>
              <a:cxnLst/>
              <a:rect l="l" t="t" r="r" b="b"/>
              <a:pathLst>
                <a:path w="11494" h="11444" extrusionOk="0">
                  <a:moveTo>
                    <a:pt x="4996" y="1"/>
                  </a:moveTo>
                  <a:lnTo>
                    <a:pt x="1" y="5219"/>
                  </a:lnTo>
                  <a:lnTo>
                    <a:pt x="6502" y="11443"/>
                  </a:lnTo>
                  <a:lnTo>
                    <a:pt x="11494" y="6225"/>
                  </a:lnTo>
                  <a:lnTo>
                    <a:pt x="499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8"/>
            <p:cNvSpPr/>
            <p:nvPr/>
          </p:nvSpPr>
          <p:spPr>
            <a:xfrm>
              <a:off x="715302" y="3870445"/>
              <a:ext cx="664891" cy="661757"/>
            </a:xfrm>
            <a:custGeom>
              <a:avLst/>
              <a:gdLst/>
              <a:ahLst/>
              <a:cxnLst/>
              <a:rect l="l" t="t" r="r" b="b"/>
              <a:pathLst>
                <a:path w="9971" h="9924" extrusionOk="0">
                  <a:moveTo>
                    <a:pt x="4297" y="1"/>
                  </a:moveTo>
                  <a:lnTo>
                    <a:pt x="1" y="4483"/>
                  </a:lnTo>
                  <a:lnTo>
                    <a:pt x="5675" y="9924"/>
                  </a:lnTo>
                  <a:lnTo>
                    <a:pt x="9971" y="5442"/>
                  </a:lnTo>
                  <a:lnTo>
                    <a:pt x="4297" y="1"/>
                  </a:lnTo>
                  <a:close/>
                </a:path>
              </a:pathLst>
            </a:custGeom>
            <a:solidFill>
              <a:srgbClr val="471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8"/>
            <p:cNvSpPr/>
            <p:nvPr/>
          </p:nvSpPr>
          <p:spPr>
            <a:xfrm>
              <a:off x="660955" y="3817165"/>
              <a:ext cx="340881" cy="352217"/>
            </a:xfrm>
            <a:custGeom>
              <a:avLst/>
              <a:gdLst/>
              <a:ahLst/>
              <a:cxnLst/>
              <a:rect l="l" t="t" r="r" b="b"/>
              <a:pathLst>
                <a:path w="5112" h="5282" extrusionOk="0">
                  <a:moveTo>
                    <a:pt x="4996" y="1"/>
                  </a:moveTo>
                  <a:lnTo>
                    <a:pt x="1" y="5219"/>
                  </a:lnTo>
                  <a:lnTo>
                    <a:pt x="816" y="5282"/>
                  </a:lnTo>
                  <a:lnTo>
                    <a:pt x="5112" y="800"/>
                  </a:lnTo>
                  <a:lnTo>
                    <a:pt x="499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8"/>
            <p:cNvSpPr/>
            <p:nvPr/>
          </p:nvSpPr>
          <p:spPr>
            <a:xfrm>
              <a:off x="1087596" y="4228069"/>
              <a:ext cx="339814" cy="352217"/>
            </a:xfrm>
            <a:custGeom>
              <a:avLst/>
              <a:gdLst/>
              <a:ahLst/>
              <a:cxnLst/>
              <a:rect l="l" t="t" r="r" b="b"/>
              <a:pathLst>
                <a:path w="5096" h="5282" extrusionOk="0">
                  <a:moveTo>
                    <a:pt x="4297" y="0"/>
                  </a:moveTo>
                  <a:lnTo>
                    <a:pt x="0" y="4482"/>
                  </a:lnTo>
                  <a:lnTo>
                    <a:pt x="104" y="5281"/>
                  </a:lnTo>
                  <a:lnTo>
                    <a:pt x="5096" y="63"/>
                  </a:lnTo>
                  <a:lnTo>
                    <a:pt x="429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8"/>
            <p:cNvSpPr/>
            <p:nvPr/>
          </p:nvSpPr>
          <p:spPr>
            <a:xfrm>
              <a:off x="715302" y="3871512"/>
              <a:ext cx="658023" cy="654422"/>
            </a:xfrm>
            <a:custGeom>
              <a:avLst/>
              <a:gdLst/>
              <a:ahLst/>
              <a:cxnLst/>
              <a:rect l="l" t="t" r="r" b="b"/>
              <a:pathLst>
                <a:path w="9868" h="9814" extrusionOk="0">
                  <a:moveTo>
                    <a:pt x="4284" y="117"/>
                  </a:moveTo>
                  <a:lnTo>
                    <a:pt x="9751" y="5347"/>
                  </a:lnTo>
                  <a:lnTo>
                    <a:pt x="5568" y="9697"/>
                  </a:lnTo>
                  <a:lnTo>
                    <a:pt x="117" y="4467"/>
                  </a:lnTo>
                  <a:lnTo>
                    <a:pt x="4284" y="117"/>
                  </a:lnTo>
                  <a:close/>
                  <a:moveTo>
                    <a:pt x="4284" y="0"/>
                  </a:moveTo>
                  <a:lnTo>
                    <a:pt x="1" y="4467"/>
                  </a:lnTo>
                  <a:lnTo>
                    <a:pt x="5568" y="9813"/>
                  </a:lnTo>
                  <a:lnTo>
                    <a:pt x="9867" y="5332"/>
                  </a:lnTo>
                  <a:lnTo>
                    <a:pt x="42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8"/>
            <p:cNvSpPr/>
            <p:nvPr/>
          </p:nvSpPr>
          <p:spPr>
            <a:xfrm>
              <a:off x="993172" y="4137046"/>
              <a:ext cx="285735" cy="298938"/>
            </a:xfrm>
            <a:custGeom>
              <a:avLst/>
              <a:gdLst/>
              <a:ahLst/>
              <a:cxnLst/>
              <a:rect l="l" t="t" r="r" b="b"/>
              <a:pathLst>
                <a:path w="4285" h="4483" extrusionOk="0">
                  <a:moveTo>
                    <a:pt x="4231" y="0"/>
                  </a:moveTo>
                  <a:lnTo>
                    <a:pt x="1" y="4432"/>
                  </a:lnTo>
                  <a:lnTo>
                    <a:pt x="51" y="4482"/>
                  </a:lnTo>
                  <a:lnTo>
                    <a:pt x="4285" y="66"/>
                  </a:lnTo>
                  <a:lnTo>
                    <a:pt x="423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8"/>
            <p:cNvSpPr/>
            <p:nvPr/>
          </p:nvSpPr>
          <p:spPr>
            <a:xfrm>
              <a:off x="900482" y="4049757"/>
              <a:ext cx="286801" cy="297937"/>
            </a:xfrm>
            <a:custGeom>
              <a:avLst/>
              <a:gdLst/>
              <a:ahLst/>
              <a:cxnLst/>
              <a:rect l="l" t="t" r="r" b="b"/>
              <a:pathLst>
                <a:path w="4301" h="4468" extrusionOk="0">
                  <a:moveTo>
                    <a:pt x="4234" y="1"/>
                  </a:moveTo>
                  <a:lnTo>
                    <a:pt x="1" y="4417"/>
                  </a:lnTo>
                  <a:lnTo>
                    <a:pt x="67" y="4467"/>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8"/>
            <p:cNvSpPr/>
            <p:nvPr/>
          </p:nvSpPr>
          <p:spPr>
            <a:xfrm>
              <a:off x="808659" y="3961468"/>
              <a:ext cx="286735" cy="298137"/>
            </a:xfrm>
            <a:custGeom>
              <a:avLst/>
              <a:gdLst/>
              <a:ahLst/>
              <a:cxnLst/>
              <a:rect l="l" t="t" r="r" b="b"/>
              <a:pathLst>
                <a:path w="4300" h="4471" extrusionOk="0">
                  <a:moveTo>
                    <a:pt x="4234" y="1"/>
                  </a:moveTo>
                  <a:lnTo>
                    <a:pt x="0" y="4417"/>
                  </a:lnTo>
                  <a:lnTo>
                    <a:pt x="66" y="4470"/>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8"/>
            <p:cNvSpPr/>
            <p:nvPr/>
          </p:nvSpPr>
          <p:spPr>
            <a:xfrm>
              <a:off x="928423" y="3946597"/>
              <a:ext cx="372288" cy="356618"/>
            </a:xfrm>
            <a:custGeom>
              <a:avLst/>
              <a:gdLst/>
              <a:ahLst/>
              <a:cxnLst/>
              <a:rect l="l" t="t" r="r" b="b"/>
              <a:pathLst>
                <a:path w="5583" h="5348" extrusionOk="0">
                  <a:moveTo>
                    <a:pt x="66" y="0"/>
                  </a:moveTo>
                  <a:lnTo>
                    <a:pt x="0" y="66"/>
                  </a:lnTo>
                  <a:lnTo>
                    <a:pt x="5517" y="5347"/>
                  </a:lnTo>
                  <a:lnTo>
                    <a:pt x="5583" y="5281"/>
                  </a:lnTo>
                  <a:lnTo>
                    <a:pt x="6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8"/>
            <p:cNvSpPr/>
            <p:nvPr/>
          </p:nvSpPr>
          <p:spPr>
            <a:xfrm>
              <a:off x="858538" y="4020016"/>
              <a:ext cx="371488" cy="356618"/>
            </a:xfrm>
            <a:custGeom>
              <a:avLst/>
              <a:gdLst/>
              <a:ahLst/>
              <a:cxnLst/>
              <a:rect l="l" t="t" r="r" b="b"/>
              <a:pathLst>
                <a:path w="5571" h="5348" extrusionOk="0">
                  <a:moveTo>
                    <a:pt x="54" y="0"/>
                  </a:moveTo>
                  <a:lnTo>
                    <a:pt x="1" y="66"/>
                  </a:lnTo>
                  <a:lnTo>
                    <a:pt x="5505" y="5347"/>
                  </a:lnTo>
                  <a:lnTo>
                    <a:pt x="5571" y="5294"/>
                  </a:lnTo>
                  <a:lnTo>
                    <a:pt x="5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8"/>
            <p:cNvSpPr/>
            <p:nvPr/>
          </p:nvSpPr>
          <p:spPr>
            <a:xfrm>
              <a:off x="787654" y="4094235"/>
              <a:ext cx="371488" cy="356618"/>
            </a:xfrm>
            <a:custGeom>
              <a:avLst/>
              <a:gdLst/>
              <a:ahLst/>
              <a:cxnLst/>
              <a:rect l="l" t="t" r="r" b="b"/>
              <a:pathLst>
                <a:path w="5571" h="5348" extrusionOk="0">
                  <a:moveTo>
                    <a:pt x="54" y="1"/>
                  </a:moveTo>
                  <a:lnTo>
                    <a:pt x="1" y="54"/>
                  </a:lnTo>
                  <a:lnTo>
                    <a:pt x="5521" y="5347"/>
                  </a:lnTo>
                  <a:lnTo>
                    <a:pt x="5571" y="5281"/>
                  </a:lnTo>
                  <a:lnTo>
                    <a:pt x="5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8"/>
            <p:cNvSpPr/>
            <p:nvPr/>
          </p:nvSpPr>
          <p:spPr>
            <a:xfrm>
              <a:off x="475775" y="3977205"/>
              <a:ext cx="611879" cy="561933"/>
            </a:xfrm>
            <a:custGeom>
              <a:avLst/>
              <a:gdLst/>
              <a:ahLst/>
              <a:cxnLst/>
              <a:rect l="l" t="t" r="r" b="b"/>
              <a:pathLst>
                <a:path w="9176" h="8427" extrusionOk="0">
                  <a:moveTo>
                    <a:pt x="2426" y="1"/>
                  </a:moveTo>
                  <a:lnTo>
                    <a:pt x="1" y="5413"/>
                  </a:lnTo>
                  <a:lnTo>
                    <a:pt x="6763" y="8427"/>
                  </a:lnTo>
                  <a:lnTo>
                    <a:pt x="9175" y="3014"/>
                  </a:lnTo>
                  <a:lnTo>
                    <a:pt x="242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8"/>
            <p:cNvSpPr/>
            <p:nvPr/>
          </p:nvSpPr>
          <p:spPr>
            <a:xfrm>
              <a:off x="518586" y="4016415"/>
              <a:ext cx="532326" cy="486049"/>
            </a:xfrm>
            <a:custGeom>
              <a:avLst/>
              <a:gdLst/>
              <a:ahLst/>
              <a:cxnLst/>
              <a:rect l="l" t="t" r="r" b="b"/>
              <a:pathLst>
                <a:path w="7983" h="7289" extrusionOk="0">
                  <a:moveTo>
                    <a:pt x="2086" y="1"/>
                  </a:moveTo>
                  <a:lnTo>
                    <a:pt x="0" y="4653"/>
                  </a:lnTo>
                  <a:lnTo>
                    <a:pt x="5898" y="7288"/>
                  </a:lnTo>
                  <a:lnTo>
                    <a:pt x="7983" y="2636"/>
                  </a:lnTo>
                  <a:lnTo>
                    <a:pt x="208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8"/>
            <p:cNvSpPr/>
            <p:nvPr/>
          </p:nvSpPr>
          <p:spPr>
            <a:xfrm>
              <a:off x="475775" y="3977205"/>
              <a:ext cx="181910" cy="361019"/>
            </a:xfrm>
            <a:custGeom>
              <a:avLst/>
              <a:gdLst/>
              <a:ahLst/>
              <a:cxnLst/>
              <a:rect l="l" t="t" r="r" b="b"/>
              <a:pathLst>
                <a:path w="2728" h="5414" extrusionOk="0">
                  <a:moveTo>
                    <a:pt x="2426" y="1"/>
                  </a:moveTo>
                  <a:lnTo>
                    <a:pt x="1" y="5413"/>
                  </a:lnTo>
                  <a:lnTo>
                    <a:pt x="1" y="5413"/>
                  </a:lnTo>
                  <a:lnTo>
                    <a:pt x="642" y="5241"/>
                  </a:lnTo>
                  <a:lnTo>
                    <a:pt x="2728" y="589"/>
                  </a:lnTo>
                  <a:lnTo>
                    <a:pt x="242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8"/>
            <p:cNvSpPr/>
            <p:nvPr/>
          </p:nvSpPr>
          <p:spPr>
            <a:xfrm>
              <a:off x="906551" y="4178123"/>
              <a:ext cx="181110" cy="361019"/>
            </a:xfrm>
            <a:custGeom>
              <a:avLst/>
              <a:gdLst/>
              <a:ahLst/>
              <a:cxnLst/>
              <a:rect l="l" t="t" r="r" b="b"/>
              <a:pathLst>
                <a:path w="2716" h="5414" extrusionOk="0">
                  <a:moveTo>
                    <a:pt x="2715" y="1"/>
                  </a:moveTo>
                  <a:lnTo>
                    <a:pt x="2086" y="171"/>
                  </a:lnTo>
                  <a:lnTo>
                    <a:pt x="1" y="4838"/>
                  </a:lnTo>
                  <a:lnTo>
                    <a:pt x="303" y="5414"/>
                  </a:lnTo>
                  <a:lnTo>
                    <a:pt x="2715"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8"/>
            <p:cNvSpPr/>
            <p:nvPr/>
          </p:nvSpPr>
          <p:spPr>
            <a:xfrm>
              <a:off x="518586" y="4016415"/>
              <a:ext cx="525191" cy="483315"/>
            </a:xfrm>
            <a:custGeom>
              <a:avLst/>
              <a:gdLst/>
              <a:ahLst/>
              <a:cxnLst/>
              <a:rect l="l" t="t" r="r" b="b"/>
              <a:pathLst>
                <a:path w="7876" h="7248" extrusionOk="0">
                  <a:moveTo>
                    <a:pt x="2123" y="92"/>
                  </a:moveTo>
                  <a:lnTo>
                    <a:pt x="7785" y="2636"/>
                  </a:lnTo>
                  <a:lnTo>
                    <a:pt x="5766" y="7156"/>
                  </a:lnTo>
                  <a:lnTo>
                    <a:pt x="92" y="4627"/>
                  </a:lnTo>
                  <a:lnTo>
                    <a:pt x="2123" y="92"/>
                  </a:lnTo>
                  <a:close/>
                  <a:moveTo>
                    <a:pt x="2086" y="1"/>
                  </a:moveTo>
                  <a:lnTo>
                    <a:pt x="13" y="4627"/>
                  </a:lnTo>
                  <a:lnTo>
                    <a:pt x="0" y="4653"/>
                  </a:lnTo>
                  <a:lnTo>
                    <a:pt x="5766" y="7235"/>
                  </a:lnTo>
                  <a:lnTo>
                    <a:pt x="5794" y="7247"/>
                  </a:lnTo>
                  <a:lnTo>
                    <a:pt x="7863" y="2624"/>
                  </a:lnTo>
                  <a:lnTo>
                    <a:pt x="7876" y="2596"/>
                  </a:lnTo>
                  <a:lnTo>
                    <a:pt x="2123" y="13"/>
                  </a:lnTo>
                  <a:lnTo>
                    <a:pt x="208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8"/>
            <p:cNvSpPr/>
            <p:nvPr/>
          </p:nvSpPr>
          <p:spPr>
            <a:xfrm>
              <a:off x="806125" y="4146648"/>
              <a:ext cx="141634" cy="308607"/>
            </a:xfrm>
            <a:custGeom>
              <a:avLst/>
              <a:gdLst/>
              <a:ahLst/>
              <a:cxnLst/>
              <a:rect l="l" t="t" r="r" b="b"/>
              <a:pathLst>
                <a:path w="2124" h="4628" extrusionOk="0">
                  <a:moveTo>
                    <a:pt x="2057" y="1"/>
                  </a:moveTo>
                  <a:lnTo>
                    <a:pt x="0" y="4587"/>
                  </a:lnTo>
                  <a:lnTo>
                    <a:pt x="66" y="4628"/>
                  </a:lnTo>
                  <a:lnTo>
                    <a:pt x="2123" y="26"/>
                  </a:lnTo>
                  <a:lnTo>
                    <a:pt x="205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8"/>
            <p:cNvSpPr/>
            <p:nvPr/>
          </p:nvSpPr>
          <p:spPr>
            <a:xfrm>
              <a:off x="710901" y="4103904"/>
              <a:ext cx="141634" cy="308540"/>
            </a:xfrm>
            <a:custGeom>
              <a:avLst/>
              <a:gdLst/>
              <a:ahLst/>
              <a:cxnLst/>
              <a:rect l="l" t="t" r="r" b="b"/>
              <a:pathLst>
                <a:path w="2124" h="4627" extrusionOk="0">
                  <a:moveTo>
                    <a:pt x="2057" y="0"/>
                  </a:moveTo>
                  <a:lnTo>
                    <a:pt x="0" y="4599"/>
                  </a:lnTo>
                  <a:lnTo>
                    <a:pt x="67" y="4627"/>
                  </a:lnTo>
                  <a:lnTo>
                    <a:pt x="2124" y="38"/>
                  </a:lnTo>
                  <a:lnTo>
                    <a:pt x="205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8"/>
            <p:cNvSpPr/>
            <p:nvPr/>
          </p:nvSpPr>
          <p:spPr>
            <a:xfrm>
              <a:off x="615677" y="4061960"/>
              <a:ext cx="140567" cy="307740"/>
            </a:xfrm>
            <a:custGeom>
              <a:avLst/>
              <a:gdLst/>
              <a:ahLst/>
              <a:cxnLst/>
              <a:rect l="l" t="t" r="r" b="b"/>
              <a:pathLst>
                <a:path w="2108" h="4615" extrusionOk="0">
                  <a:moveTo>
                    <a:pt x="2045" y="0"/>
                  </a:moveTo>
                  <a:lnTo>
                    <a:pt x="1" y="4586"/>
                  </a:lnTo>
                  <a:lnTo>
                    <a:pt x="63" y="4614"/>
                  </a:lnTo>
                  <a:lnTo>
                    <a:pt x="2108" y="25"/>
                  </a:lnTo>
                  <a:lnTo>
                    <a:pt x="2045"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8"/>
            <p:cNvSpPr/>
            <p:nvPr/>
          </p:nvSpPr>
          <p:spPr>
            <a:xfrm>
              <a:off x="623412" y="4094235"/>
              <a:ext cx="384558" cy="174775"/>
            </a:xfrm>
            <a:custGeom>
              <a:avLst/>
              <a:gdLst/>
              <a:ahLst/>
              <a:cxnLst/>
              <a:rect l="l" t="t" r="r" b="b"/>
              <a:pathLst>
                <a:path w="5767" h="2621" extrusionOk="0">
                  <a:moveTo>
                    <a:pt x="26" y="1"/>
                  </a:moveTo>
                  <a:lnTo>
                    <a:pt x="1" y="67"/>
                  </a:lnTo>
                  <a:lnTo>
                    <a:pt x="5728" y="2621"/>
                  </a:lnTo>
                  <a:lnTo>
                    <a:pt x="5766" y="2558"/>
                  </a:lnTo>
                  <a:lnTo>
                    <a:pt x="2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8"/>
            <p:cNvSpPr/>
            <p:nvPr/>
          </p:nvSpPr>
          <p:spPr>
            <a:xfrm>
              <a:off x="589470" y="4170387"/>
              <a:ext cx="383691" cy="175575"/>
            </a:xfrm>
            <a:custGeom>
              <a:avLst/>
              <a:gdLst/>
              <a:ahLst/>
              <a:cxnLst/>
              <a:rect l="l" t="t" r="r" b="b"/>
              <a:pathLst>
                <a:path w="5754" h="2633" extrusionOk="0">
                  <a:moveTo>
                    <a:pt x="26" y="0"/>
                  </a:moveTo>
                  <a:lnTo>
                    <a:pt x="0" y="63"/>
                  </a:lnTo>
                  <a:lnTo>
                    <a:pt x="5725" y="2633"/>
                  </a:lnTo>
                  <a:lnTo>
                    <a:pt x="5753" y="2567"/>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8"/>
            <p:cNvSpPr/>
            <p:nvPr/>
          </p:nvSpPr>
          <p:spPr>
            <a:xfrm>
              <a:off x="555262" y="4247140"/>
              <a:ext cx="383691" cy="174975"/>
            </a:xfrm>
            <a:custGeom>
              <a:avLst/>
              <a:gdLst/>
              <a:ahLst/>
              <a:cxnLst/>
              <a:rect l="l" t="t" r="r" b="b"/>
              <a:pathLst>
                <a:path w="5754" h="2624" extrusionOk="0">
                  <a:moveTo>
                    <a:pt x="26" y="0"/>
                  </a:moveTo>
                  <a:lnTo>
                    <a:pt x="1" y="67"/>
                  </a:lnTo>
                  <a:lnTo>
                    <a:pt x="5728" y="2624"/>
                  </a:lnTo>
                  <a:lnTo>
                    <a:pt x="5753" y="2558"/>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6" name="Google Shape;2016;p38"/>
          <p:cNvGrpSpPr/>
          <p:nvPr/>
        </p:nvGrpSpPr>
        <p:grpSpPr>
          <a:xfrm>
            <a:off x="1635293" y="3605902"/>
            <a:ext cx="2286011" cy="1977986"/>
            <a:chOff x="6222494" y="3474678"/>
            <a:chExt cx="1406949" cy="1217372"/>
          </a:xfrm>
        </p:grpSpPr>
        <p:sp>
          <p:nvSpPr>
            <p:cNvPr id="2017" name="Google Shape;2017;p38"/>
            <p:cNvSpPr/>
            <p:nvPr/>
          </p:nvSpPr>
          <p:spPr>
            <a:xfrm>
              <a:off x="7220413" y="3895851"/>
              <a:ext cx="409030" cy="631150"/>
            </a:xfrm>
            <a:custGeom>
              <a:avLst/>
              <a:gdLst/>
              <a:ahLst/>
              <a:cxnLst/>
              <a:rect l="l" t="t" r="r" b="b"/>
              <a:pathLst>
                <a:path w="6134" h="9465" extrusionOk="0">
                  <a:moveTo>
                    <a:pt x="1209" y="16"/>
                  </a:moveTo>
                  <a:cubicBezTo>
                    <a:pt x="1193" y="16"/>
                    <a:pt x="1180" y="0"/>
                    <a:pt x="1180" y="0"/>
                  </a:cubicBezTo>
                  <a:cubicBezTo>
                    <a:pt x="1180" y="0"/>
                    <a:pt x="1" y="3605"/>
                    <a:pt x="894" y="6133"/>
                  </a:cubicBezTo>
                  <a:cubicBezTo>
                    <a:pt x="1693" y="8429"/>
                    <a:pt x="4209" y="9294"/>
                    <a:pt x="4668" y="9436"/>
                  </a:cubicBezTo>
                  <a:cubicBezTo>
                    <a:pt x="4719" y="9451"/>
                    <a:pt x="4747" y="9464"/>
                    <a:pt x="4747" y="9464"/>
                  </a:cubicBezTo>
                  <a:cubicBezTo>
                    <a:pt x="4747" y="9464"/>
                    <a:pt x="6134" y="7143"/>
                    <a:pt x="5244" y="4602"/>
                  </a:cubicBezTo>
                  <a:cubicBezTo>
                    <a:pt x="4404" y="2189"/>
                    <a:pt x="1482" y="198"/>
                    <a:pt x="1209"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8"/>
            <p:cNvSpPr/>
            <p:nvPr/>
          </p:nvSpPr>
          <p:spPr>
            <a:xfrm>
              <a:off x="6475892" y="3474678"/>
              <a:ext cx="148769" cy="195780"/>
            </a:xfrm>
            <a:custGeom>
              <a:avLst/>
              <a:gdLst/>
              <a:ahLst/>
              <a:cxnLst/>
              <a:rect l="l" t="t" r="r" b="b"/>
              <a:pathLst>
                <a:path w="2231" h="2936" extrusionOk="0">
                  <a:moveTo>
                    <a:pt x="720" y="2793"/>
                  </a:moveTo>
                  <a:cubicBezTo>
                    <a:pt x="1221" y="2935"/>
                    <a:pt x="1796" y="2463"/>
                    <a:pt x="2007" y="1730"/>
                  </a:cubicBezTo>
                  <a:cubicBezTo>
                    <a:pt x="2230" y="1010"/>
                    <a:pt x="2007" y="290"/>
                    <a:pt x="1507" y="145"/>
                  </a:cubicBezTo>
                  <a:cubicBezTo>
                    <a:pt x="1010" y="1"/>
                    <a:pt x="434" y="472"/>
                    <a:pt x="224" y="1205"/>
                  </a:cubicBezTo>
                  <a:cubicBezTo>
                    <a:pt x="0" y="1941"/>
                    <a:pt x="224" y="2649"/>
                    <a:pt x="720" y="279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8"/>
            <p:cNvSpPr/>
            <p:nvPr/>
          </p:nvSpPr>
          <p:spPr>
            <a:xfrm>
              <a:off x="6694480" y="4499718"/>
              <a:ext cx="205382" cy="179176"/>
            </a:xfrm>
            <a:custGeom>
              <a:avLst/>
              <a:gdLst/>
              <a:ahLst/>
              <a:cxnLst/>
              <a:rect l="l" t="t" r="r" b="b"/>
              <a:pathLst>
                <a:path w="3080" h="2687" extrusionOk="0">
                  <a:moveTo>
                    <a:pt x="931" y="460"/>
                  </a:moveTo>
                  <a:cubicBezTo>
                    <a:pt x="277" y="919"/>
                    <a:pt x="0" y="1680"/>
                    <a:pt x="343" y="2177"/>
                  </a:cubicBezTo>
                  <a:cubicBezTo>
                    <a:pt x="683" y="2662"/>
                    <a:pt x="1494" y="2687"/>
                    <a:pt x="2152" y="2243"/>
                  </a:cubicBezTo>
                  <a:cubicBezTo>
                    <a:pt x="2819" y="1784"/>
                    <a:pt x="3080" y="1010"/>
                    <a:pt x="2753" y="526"/>
                  </a:cubicBezTo>
                  <a:cubicBezTo>
                    <a:pt x="2413" y="42"/>
                    <a:pt x="1601" y="1"/>
                    <a:pt x="931"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8"/>
            <p:cNvSpPr/>
            <p:nvPr/>
          </p:nvSpPr>
          <p:spPr>
            <a:xfrm>
              <a:off x="6392004" y="3799760"/>
              <a:ext cx="154837" cy="206249"/>
            </a:xfrm>
            <a:custGeom>
              <a:avLst/>
              <a:gdLst/>
              <a:ahLst/>
              <a:cxnLst/>
              <a:rect l="l" t="t" r="r" b="b"/>
              <a:pathLst>
                <a:path w="2322" h="3093" extrusionOk="0">
                  <a:moveTo>
                    <a:pt x="1680" y="183"/>
                  </a:moveTo>
                  <a:cubicBezTo>
                    <a:pt x="1192" y="1"/>
                    <a:pt x="579" y="460"/>
                    <a:pt x="289" y="1205"/>
                  </a:cubicBezTo>
                  <a:cubicBezTo>
                    <a:pt x="0" y="1966"/>
                    <a:pt x="157" y="2728"/>
                    <a:pt x="642" y="2910"/>
                  </a:cubicBezTo>
                  <a:cubicBezTo>
                    <a:pt x="1129" y="3092"/>
                    <a:pt x="1743" y="2636"/>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8"/>
            <p:cNvSpPr/>
            <p:nvPr/>
          </p:nvSpPr>
          <p:spPr>
            <a:xfrm>
              <a:off x="6321319" y="3615380"/>
              <a:ext cx="144968" cy="165173"/>
            </a:xfrm>
            <a:custGeom>
              <a:avLst/>
              <a:gdLst/>
              <a:ahLst/>
              <a:cxnLst/>
              <a:rect l="l" t="t" r="r" b="b"/>
              <a:pathLst>
                <a:path w="2174" h="2477" extrusionOk="0">
                  <a:moveTo>
                    <a:pt x="1768" y="2215"/>
                  </a:moveTo>
                  <a:cubicBezTo>
                    <a:pt x="2161" y="1942"/>
                    <a:pt x="2174" y="1284"/>
                    <a:pt x="1809" y="746"/>
                  </a:cubicBezTo>
                  <a:cubicBezTo>
                    <a:pt x="1428" y="212"/>
                    <a:pt x="812" y="1"/>
                    <a:pt x="419" y="275"/>
                  </a:cubicBezTo>
                  <a:cubicBezTo>
                    <a:pt x="25" y="551"/>
                    <a:pt x="0" y="1206"/>
                    <a:pt x="381" y="1731"/>
                  </a:cubicBezTo>
                  <a:cubicBezTo>
                    <a:pt x="746" y="2269"/>
                    <a:pt x="1375" y="2476"/>
                    <a:pt x="1768" y="221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8"/>
            <p:cNvSpPr/>
            <p:nvPr/>
          </p:nvSpPr>
          <p:spPr>
            <a:xfrm>
              <a:off x="6541508" y="3798960"/>
              <a:ext cx="672026" cy="769116"/>
            </a:xfrm>
            <a:custGeom>
              <a:avLst/>
              <a:gdLst/>
              <a:ahLst/>
              <a:cxnLst/>
              <a:rect l="l" t="t" r="r" b="b"/>
              <a:pathLst>
                <a:path w="10078" h="11534" extrusionOk="0">
                  <a:moveTo>
                    <a:pt x="8414" y="5674"/>
                  </a:moveTo>
                  <a:cubicBezTo>
                    <a:pt x="8229" y="5687"/>
                    <a:pt x="8059" y="5699"/>
                    <a:pt x="7901" y="5715"/>
                  </a:cubicBezTo>
                  <a:cubicBezTo>
                    <a:pt x="7942" y="5661"/>
                    <a:pt x="7968" y="5608"/>
                    <a:pt x="8008" y="5558"/>
                  </a:cubicBezTo>
                  <a:cubicBezTo>
                    <a:pt x="8361" y="4888"/>
                    <a:pt x="8257" y="4155"/>
                    <a:pt x="7785" y="3906"/>
                  </a:cubicBezTo>
                  <a:cubicBezTo>
                    <a:pt x="7313" y="3642"/>
                    <a:pt x="6643" y="3985"/>
                    <a:pt x="6291" y="4639"/>
                  </a:cubicBezTo>
                  <a:cubicBezTo>
                    <a:pt x="6250" y="4705"/>
                    <a:pt x="6225" y="4771"/>
                    <a:pt x="6200" y="4834"/>
                  </a:cubicBezTo>
                  <a:cubicBezTo>
                    <a:pt x="6341" y="4441"/>
                    <a:pt x="6184" y="3891"/>
                    <a:pt x="5778" y="3460"/>
                  </a:cubicBezTo>
                  <a:cubicBezTo>
                    <a:pt x="5583" y="3262"/>
                    <a:pt x="5360" y="3120"/>
                    <a:pt x="5149" y="3041"/>
                  </a:cubicBezTo>
                  <a:cubicBezTo>
                    <a:pt x="5269" y="2922"/>
                    <a:pt x="5373" y="2790"/>
                    <a:pt x="5451" y="2661"/>
                  </a:cubicBezTo>
                  <a:cubicBezTo>
                    <a:pt x="5857" y="2884"/>
                    <a:pt x="6316" y="2909"/>
                    <a:pt x="6631" y="2661"/>
                  </a:cubicBezTo>
                  <a:cubicBezTo>
                    <a:pt x="7103" y="2293"/>
                    <a:pt x="7077" y="1481"/>
                    <a:pt x="6593" y="852"/>
                  </a:cubicBezTo>
                  <a:cubicBezTo>
                    <a:pt x="6093" y="211"/>
                    <a:pt x="5307" y="0"/>
                    <a:pt x="4847" y="352"/>
                  </a:cubicBezTo>
                  <a:cubicBezTo>
                    <a:pt x="4586" y="550"/>
                    <a:pt x="4483" y="878"/>
                    <a:pt x="4508" y="1233"/>
                  </a:cubicBezTo>
                  <a:cubicBezTo>
                    <a:pt x="4259" y="1296"/>
                    <a:pt x="4011" y="1441"/>
                    <a:pt x="3788" y="1651"/>
                  </a:cubicBezTo>
                  <a:cubicBezTo>
                    <a:pt x="3721" y="1717"/>
                    <a:pt x="3655" y="1783"/>
                    <a:pt x="3605" y="1846"/>
                  </a:cubicBezTo>
                  <a:cubicBezTo>
                    <a:pt x="3721" y="1664"/>
                    <a:pt x="3747" y="1469"/>
                    <a:pt x="3630" y="1271"/>
                  </a:cubicBezTo>
                  <a:cubicBezTo>
                    <a:pt x="3328" y="733"/>
                    <a:pt x="2451" y="654"/>
                    <a:pt x="1665" y="1101"/>
                  </a:cubicBezTo>
                  <a:cubicBezTo>
                    <a:pt x="878" y="1547"/>
                    <a:pt x="485" y="2334"/>
                    <a:pt x="787" y="2868"/>
                  </a:cubicBezTo>
                  <a:cubicBezTo>
                    <a:pt x="837" y="2963"/>
                    <a:pt x="903" y="3041"/>
                    <a:pt x="982" y="3079"/>
                  </a:cubicBezTo>
                  <a:cubicBezTo>
                    <a:pt x="734" y="3224"/>
                    <a:pt x="510" y="3460"/>
                    <a:pt x="340" y="3762"/>
                  </a:cubicBezTo>
                  <a:cubicBezTo>
                    <a:pt x="1" y="4429"/>
                    <a:pt x="92" y="5164"/>
                    <a:pt x="564" y="5413"/>
                  </a:cubicBezTo>
                  <a:cubicBezTo>
                    <a:pt x="774" y="5529"/>
                    <a:pt x="1023" y="5529"/>
                    <a:pt x="1259" y="5438"/>
                  </a:cubicBezTo>
                  <a:cubicBezTo>
                    <a:pt x="982" y="6080"/>
                    <a:pt x="1114" y="6750"/>
                    <a:pt x="1573" y="7011"/>
                  </a:cubicBezTo>
                  <a:cubicBezTo>
                    <a:pt x="2083" y="7300"/>
                    <a:pt x="2803" y="6998"/>
                    <a:pt x="3212" y="6316"/>
                  </a:cubicBezTo>
                  <a:cubicBezTo>
                    <a:pt x="3382" y="6526"/>
                    <a:pt x="3655" y="6658"/>
                    <a:pt x="3970" y="6721"/>
                  </a:cubicBezTo>
                  <a:cubicBezTo>
                    <a:pt x="3854" y="6762"/>
                    <a:pt x="3721" y="6816"/>
                    <a:pt x="3605" y="6894"/>
                  </a:cubicBezTo>
                  <a:cubicBezTo>
                    <a:pt x="2819" y="7325"/>
                    <a:pt x="2426" y="8124"/>
                    <a:pt x="2724" y="8662"/>
                  </a:cubicBezTo>
                  <a:cubicBezTo>
                    <a:pt x="2765" y="8715"/>
                    <a:pt x="2790" y="8766"/>
                    <a:pt x="2831" y="8807"/>
                  </a:cubicBezTo>
                  <a:cubicBezTo>
                    <a:pt x="2426" y="8807"/>
                    <a:pt x="1979" y="9121"/>
                    <a:pt x="1702" y="9618"/>
                  </a:cubicBezTo>
                  <a:cubicBezTo>
                    <a:pt x="1363" y="10288"/>
                    <a:pt x="1454" y="11021"/>
                    <a:pt x="1926" y="11269"/>
                  </a:cubicBezTo>
                  <a:cubicBezTo>
                    <a:pt x="2397" y="11534"/>
                    <a:pt x="3067" y="11191"/>
                    <a:pt x="3420" y="10537"/>
                  </a:cubicBezTo>
                  <a:cubicBezTo>
                    <a:pt x="3747" y="9920"/>
                    <a:pt x="3684" y="9238"/>
                    <a:pt x="3303" y="8951"/>
                  </a:cubicBezTo>
                  <a:cubicBezTo>
                    <a:pt x="3618" y="8923"/>
                    <a:pt x="4011" y="8728"/>
                    <a:pt x="4454" y="8480"/>
                  </a:cubicBezTo>
                  <a:cubicBezTo>
                    <a:pt x="5241" y="8033"/>
                    <a:pt x="5870" y="7586"/>
                    <a:pt x="5571" y="7052"/>
                  </a:cubicBezTo>
                  <a:cubicBezTo>
                    <a:pt x="5439" y="6828"/>
                    <a:pt x="5203" y="6684"/>
                    <a:pt x="4914" y="6630"/>
                  </a:cubicBezTo>
                  <a:cubicBezTo>
                    <a:pt x="5426" y="6435"/>
                    <a:pt x="5766" y="6029"/>
                    <a:pt x="5712" y="5608"/>
                  </a:cubicBezTo>
                  <a:cubicBezTo>
                    <a:pt x="5700" y="5504"/>
                    <a:pt x="5675" y="5400"/>
                    <a:pt x="5609" y="5306"/>
                  </a:cubicBezTo>
                  <a:cubicBezTo>
                    <a:pt x="5766" y="5281"/>
                    <a:pt x="5911" y="5215"/>
                    <a:pt x="6027" y="5111"/>
                  </a:cubicBezTo>
                  <a:cubicBezTo>
                    <a:pt x="6093" y="5045"/>
                    <a:pt x="6146" y="4966"/>
                    <a:pt x="6184" y="4888"/>
                  </a:cubicBezTo>
                  <a:cubicBezTo>
                    <a:pt x="5964" y="5479"/>
                    <a:pt x="6093" y="6067"/>
                    <a:pt x="6514" y="6290"/>
                  </a:cubicBezTo>
                  <a:cubicBezTo>
                    <a:pt x="6606" y="6344"/>
                    <a:pt x="6697" y="6369"/>
                    <a:pt x="6788" y="6369"/>
                  </a:cubicBezTo>
                  <a:lnTo>
                    <a:pt x="6788" y="6473"/>
                  </a:lnTo>
                  <a:cubicBezTo>
                    <a:pt x="6801" y="6671"/>
                    <a:pt x="6879" y="6841"/>
                    <a:pt x="7024" y="6998"/>
                  </a:cubicBezTo>
                  <a:cubicBezTo>
                    <a:pt x="6933" y="7102"/>
                    <a:pt x="6842" y="7234"/>
                    <a:pt x="6763" y="7366"/>
                  </a:cubicBezTo>
                  <a:cubicBezTo>
                    <a:pt x="6565" y="7731"/>
                    <a:pt x="6514" y="8124"/>
                    <a:pt x="6593" y="8451"/>
                  </a:cubicBezTo>
                  <a:cubicBezTo>
                    <a:pt x="6291" y="8086"/>
                    <a:pt x="5885" y="7901"/>
                    <a:pt x="5530" y="8020"/>
                  </a:cubicBezTo>
                  <a:cubicBezTo>
                    <a:pt x="5020" y="8190"/>
                    <a:pt x="4797" y="8898"/>
                    <a:pt x="5033" y="9606"/>
                  </a:cubicBezTo>
                  <a:cubicBezTo>
                    <a:pt x="5269" y="10313"/>
                    <a:pt x="5870" y="10760"/>
                    <a:pt x="6382" y="10590"/>
                  </a:cubicBezTo>
                  <a:cubicBezTo>
                    <a:pt x="6892" y="10417"/>
                    <a:pt x="7115" y="9709"/>
                    <a:pt x="6879" y="9002"/>
                  </a:cubicBezTo>
                  <a:cubicBezTo>
                    <a:pt x="6867" y="8976"/>
                    <a:pt x="6854" y="8951"/>
                    <a:pt x="6854" y="8923"/>
                  </a:cubicBezTo>
                  <a:cubicBezTo>
                    <a:pt x="6892" y="8964"/>
                    <a:pt x="6933" y="8989"/>
                    <a:pt x="6986" y="9017"/>
                  </a:cubicBezTo>
                  <a:cubicBezTo>
                    <a:pt x="7458" y="9278"/>
                    <a:pt x="8125" y="8939"/>
                    <a:pt x="8480" y="8281"/>
                  </a:cubicBezTo>
                  <a:cubicBezTo>
                    <a:pt x="8622" y="8008"/>
                    <a:pt x="8688" y="7718"/>
                    <a:pt x="8688" y="7457"/>
                  </a:cubicBezTo>
                  <a:cubicBezTo>
                    <a:pt x="9487" y="7338"/>
                    <a:pt x="10078" y="6841"/>
                    <a:pt x="10037" y="6278"/>
                  </a:cubicBezTo>
                  <a:cubicBezTo>
                    <a:pt x="10012" y="5661"/>
                    <a:pt x="9304" y="5621"/>
                    <a:pt x="8414" y="5674"/>
                  </a:cubicBezTo>
                  <a:close/>
                  <a:moveTo>
                    <a:pt x="2149" y="4469"/>
                  </a:moveTo>
                  <a:cubicBezTo>
                    <a:pt x="2385" y="3866"/>
                    <a:pt x="2268" y="3249"/>
                    <a:pt x="1847" y="3026"/>
                  </a:cubicBezTo>
                  <a:cubicBezTo>
                    <a:pt x="2045" y="2947"/>
                    <a:pt x="2281" y="2818"/>
                    <a:pt x="2517" y="2686"/>
                  </a:cubicBezTo>
                  <a:cubicBezTo>
                    <a:pt x="2935" y="2450"/>
                    <a:pt x="3316" y="2214"/>
                    <a:pt x="3526" y="1953"/>
                  </a:cubicBezTo>
                  <a:cubicBezTo>
                    <a:pt x="3212" y="2425"/>
                    <a:pt x="3171" y="2963"/>
                    <a:pt x="3473" y="3290"/>
                  </a:cubicBezTo>
                  <a:cubicBezTo>
                    <a:pt x="3589" y="3406"/>
                    <a:pt x="3762" y="3485"/>
                    <a:pt x="3945" y="3513"/>
                  </a:cubicBezTo>
                  <a:cubicBezTo>
                    <a:pt x="3841" y="3891"/>
                    <a:pt x="3983" y="4391"/>
                    <a:pt x="4363" y="4784"/>
                  </a:cubicBezTo>
                  <a:cubicBezTo>
                    <a:pt x="4325" y="4796"/>
                    <a:pt x="4297" y="4796"/>
                    <a:pt x="4259" y="4796"/>
                  </a:cubicBezTo>
                  <a:cubicBezTo>
                    <a:pt x="3945" y="4834"/>
                    <a:pt x="3655" y="4954"/>
                    <a:pt x="3448" y="5111"/>
                  </a:cubicBezTo>
                  <a:cubicBezTo>
                    <a:pt x="3382" y="4834"/>
                    <a:pt x="3237" y="4614"/>
                    <a:pt x="3014" y="4482"/>
                  </a:cubicBezTo>
                  <a:cubicBezTo>
                    <a:pt x="2765" y="4337"/>
                    <a:pt x="2451" y="4337"/>
                    <a:pt x="2149" y="4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8"/>
            <p:cNvSpPr/>
            <p:nvPr/>
          </p:nvSpPr>
          <p:spPr>
            <a:xfrm>
              <a:off x="6526638" y="3679997"/>
              <a:ext cx="222786" cy="127830"/>
            </a:xfrm>
            <a:custGeom>
              <a:avLst/>
              <a:gdLst/>
              <a:ahLst/>
              <a:cxnLst/>
              <a:rect l="l" t="t" r="r" b="b"/>
              <a:pathLst>
                <a:path w="3341" h="1917" extrusionOk="0">
                  <a:moveTo>
                    <a:pt x="1743" y="1863"/>
                  </a:moveTo>
                  <a:cubicBezTo>
                    <a:pt x="2633" y="1797"/>
                    <a:pt x="3341" y="1259"/>
                    <a:pt x="3303" y="642"/>
                  </a:cubicBezTo>
                  <a:cubicBezTo>
                    <a:pt x="3262" y="42"/>
                    <a:pt x="2570" y="1"/>
                    <a:pt x="1664" y="54"/>
                  </a:cubicBezTo>
                  <a:cubicBezTo>
                    <a:pt x="762" y="108"/>
                    <a:pt x="0" y="237"/>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8"/>
            <p:cNvSpPr/>
            <p:nvPr/>
          </p:nvSpPr>
          <p:spPr>
            <a:xfrm>
              <a:off x="7121655" y="3929993"/>
              <a:ext cx="409030" cy="630150"/>
            </a:xfrm>
            <a:custGeom>
              <a:avLst/>
              <a:gdLst/>
              <a:ahLst/>
              <a:cxnLst/>
              <a:rect l="l" t="t" r="r" b="b"/>
              <a:pathLst>
                <a:path w="6134" h="9450" extrusionOk="0">
                  <a:moveTo>
                    <a:pt x="1180" y="1"/>
                  </a:moveTo>
                  <a:cubicBezTo>
                    <a:pt x="1180" y="1"/>
                    <a:pt x="0" y="3593"/>
                    <a:pt x="881" y="6121"/>
                  </a:cubicBezTo>
                  <a:cubicBezTo>
                    <a:pt x="1693" y="8414"/>
                    <a:pt x="4209" y="9292"/>
                    <a:pt x="4668" y="9436"/>
                  </a:cubicBezTo>
                  <a:cubicBezTo>
                    <a:pt x="4718" y="9449"/>
                    <a:pt x="4747" y="9449"/>
                    <a:pt x="4747" y="9449"/>
                  </a:cubicBezTo>
                  <a:cubicBezTo>
                    <a:pt x="4747" y="9449"/>
                    <a:pt x="6134" y="7131"/>
                    <a:pt x="5243" y="4599"/>
                  </a:cubicBezTo>
                  <a:cubicBezTo>
                    <a:pt x="4391" y="2190"/>
                    <a:pt x="1469" y="196"/>
                    <a:pt x="1208" y="13"/>
                  </a:cubicBezTo>
                  <a:cubicBezTo>
                    <a:pt x="1196" y="1"/>
                    <a:pt x="1180" y="1"/>
                    <a:pt x="1180"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8"/>
            <p:cNvSpPr/>
            <p:nvPr/>
          </p:nvSpPr>
          <p:spPr>
            <a:xfrm>
              <a:off x="7202208" y="3930860"/>
              <a:ext cx="328478" cy="629283"/>
            </a:xfrm>
            <a:custGeom>
              <a:avLst/>
              <a:gdLst/>
              <a:ahLst/>
              <a:cxnLst/>
              <a:rect l="l" t="t" r="r" b="b"/>
              <a:pathLst>
                <a:path w="4926" h="9437" extrusionOk="0">
                  <a:moveTo>
                    <a:pt x="0" y="0"/>
                  </a:moveTo>
                  <a:lnTo>
                    <a:pt x="3460" y="9423"/>
                  </a:lnTo>
                  <a:cubicBezTo>
                    <a:pt x="3510" y="9436"/>
                    <a:pt x="3539" y="9436"/>
                    <a:pt x="3539" y="9436"/>
                  </a:cubicBezTo>
                  <a:cubicBezTo>
                    <a:pt x="3539" y="9436"/>
                    <a:pt x="4926" y="7118"/>
                    <a:pt x="4035" y="4586"/>
                  </a:cubicBezTo>
                  <a:cubicBezTo>
                    <a:pt x="3183" y="2177"/>
                    <a:pt x="261" y="183"/>
                    <a:pt x="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8"/>
            <p:cNvSpPr/>
            <p:nvPr/>
          </p:nvSpPr>
          <p:spPr>
            <a:xfrm>
              <a:off x="6640333" y="4151183"/>
              <a:ext cx="187778" cy="130898"/>
            </a:xfrm>
            <a:custGeom>
              <a:avLst/>
              <a:gdLst/>
              <a:ahLst/>
              <a:cxnLst/>
              <a:rect l="l" t="t" r="r" b="b"/>
              <a:pathLst>
                <a:path w="2816" h="1963" extrusionOk="0">
                  <a:moveTo>
                    <a:pt x="1502" y="1"/>
                  </a:moveTo>
                  <a:cubicBezTo>
                    <a:pt x="1434" y="1"/>
                    <a:pt x="1366" y="4"/>
                    <a:pt x="1296" y="11"/>
                  </a:cubicBezTo>
                  <a:cubicBezTo>
                    <a:pt x="550" y="103"/>
                    <a:pt x="0" y="603"/>
                    <a:pt x="63" y="1141"/>
                  </a:cubicBezTo>
                  <a:cubicBezTo>
                    <a:pt x="123" y="1625"/>
                    <a:pt x="656" y="1963"/>
                    <a:pt x="1313" y="1963"/>
                  </a:cubicBezTo>
                  <a:cubicBezTo>
                    <a:pt x="1381" y="1963"/>
                    <a:pt x="1450" y="1959"/>
                    <a:pt x="1519" y="1952"/>
                  </a:cubicBezTo>
                  <a:cubicBezTo>
                    <a:pt x="2265" y="1861"/>
                    <a:pt x="2815" y="1361"/>
                    <a:pt x="2752" y="826"/>
                  </a:cubicBezTo>
                  <a:cubicBezTo>
                    <a:pt x="2692" y="338"/>
                    <a:pt x="2159" y="1"/>
                    <a:pt x="150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8"/>
            <p:cNvSpPr/>
            <p:nvPr/>
          </p:nvSpPr>
          <p:spPr>
            <a:xfrm>
              <a:off x="6649735" y="3911855"/>
              <a:ext cx="180243" cy="155570"/>
            </a:xfrm>
            <a:custGeom>
              <a:avLst/>
              <a:gdLst/>
              <a:ahLst/>
              <a:cxnLst/>
              <a:rect l="l" t="t" r="r" b="b"/>
              <a:pathLst>
                <a:path w="2703" h="2333" extrusionOk="0">
                  <a:moveTo>
                    <a:pt x="1732" y="1"/>
                  </a:moveTo>
                  <a:cubicBezTo>
                    <a:pt x="1394" y="1"/>
                    <a:pt x="1007" y="156"/>
                    <a:pt x="683" y="455"/>
                  </a:cubicBezTo>
                  <a:cubicBezTo>
                    <a:pt x="145" y="968"/>
                    <a:pt x="1" y="1701"/>
                    <a:pt x="369" y="2094"/>
                  </a:cubicBezTo>
                  <a:cubicBezTo>
                    <a:pt x="520" y="2255"/>
                    <a:pt x="732" y="2333"/>
                    <a:pt x="968" y="2333"/>
                  </a:cubicBezTo>
                  <a:cubicBezTo>
                    <a:pt x="1308" y="2333"/>
                    <a:pt x="1695" y="2173"/>
                    <a:pt x="2020" y="1871"/>
                  </a:cubicBezTo>
                  <a:cubicBezTo>
                    <a:pt x="2558" y="1361"/>
                    <a:pt x="2702" y="625"/>
                    <a:pt x="2334" y="232"/>
                  </a:cubicBezTo>
                  <a:cubicBezTo>
                    <a:pt x="2183" y="76"/>
                    <a:pt x="1969" y="1"/>
                    <a:pt x="173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8"/>
            <p:cNvSpPr/>
            <p:nvPr/>
          </p:nvSpPr>
          <p:spPr>
            <a:xfrm>
              <a:off x="6441883" y="4028485"/>
              <a:ext cx="161772" cy="170974"/>
            </a:xfrm>
            <a:custGeom>
              <a:avLst/>
              <a:gdLst/>
              <a:ahLst/>
              <a:cxnLst/>
              <a:rect l="l" t="t" r="r" b="b"/>
              <a:pathLst>
                <a:path w="2426" h="2564" extrusionOk="0">
                  <a:moveTo>
                    <a:pt x="1502" y="1"/>
                  </a:moveTo>
                  <a:cubicBezTo>
                    <a:pt x="1089" y="1"/>
                    <a:pt x="628" y="313"/>
                    <a:pt x="353" y="829"/>
                  </a:cubicBezTo>
                  <a:cubicBezTo>
                    <a:pt x="1" y="1487"/>
                    <a:pt x="104" y="2219"/>
                    <a:pt x="576" y="2480"/>
                  </a:cubicBezTo>
                  <a:cubicBezTo>
                    <a:pt x="683" y="2537"/>
                    <a:pt x="800" y="2563"/>
                    <a:pt x="921" y="2563"/>
                  </a:cubicBezTo>
                  <a:cubicBezTo>
                    <a:pt x="1335" y="2563"/>
                    <a:pt x="1798" y="2251"/>
                    <a:pt x="2070" y="1735"/>
                  </a:cubicBezTo>
                  <a:cubicBezTo>
                    <a:pt x="2426" y="1078"/>
                    <a:pt x="2319" y="345"/>
                    <a:pt x="1847" y="84"/>
                  </a:cubicBezTo>
                  <a:cubicBezTo>
                    <a:pt x="1740" y="28"/>
                    <a:pt x="1623" y="1"/>
                    <a:pt x="150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8"/>
            <p:cNvSpPr/>
            <p:nvPr/>
          </p:nvSpPr>
          <p:spPr>
            <a:xfrm>
              <a:off x="6869991" y="4268746"/>
              <a:ext cx="161772" cy="171041"/>
            </a:xfrm>
            <a:custGeom>
              <a:avLst/>
              <a:gdLst/>
              <a:ahLst/>
              <a:cxnLst/>
              <a:rect l="l" t="t" r="r" b="b"/>
              <a:pathLst>
                <a:path w="2426" h="2565" extrusionOk="0">
                  <a:moveTo>
                    <a:pt x="1503"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49" y="85"/>
                  </a:cubicBezTo>
                  <a:cubicBezTo>
                    <a:pt x="1742" y="28"/>
                    <a:pt x="1625" y="1"/>
                    <a:pt x="150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8"/>
            <p:cNvSpPr/>
            <p:nvPr/>
          </p:nvSpPr>
          <p:spPr>
            <a:xfrm>
              <a:off x="6838516" y="4087033"/>
              <a:ext cx="160905" cy="170507"/>
            </a:xfrm>
            <a:custGeom>
              <a:avLst/>
              <a:gdLst/>
              <a:ahLst/>
              <a:cxnLst/>
              <a:rect l="l" t="t" r="r" b="b"/>
              <a:pathLst>
                <a:path w="2413" h="2557" extrusionOk="0">
                  <a:moveTo>
                    <a:pt x="1504" y="0"/>
                  </a:moveTo>
                  <a:cubicBezTo>
                    <a:pt x="1090" y="0"/>
                    <a:pt x="628" y="310"/>
                    <a:pt x="356" y="816"/>
                  </a:cubicBezTo>
                  <a:cubicBezTo>
                    <a:pt x="0" y="1486"/>
                    <a:pt x="107" y="2219"/>
                    <a:pt x="579" y="2467"/>
                  </a:cubicBezTo>
                  <a:cubicBezTo>
                    <a:pt x="688" y="2528"/>
                    <a:pt x="807" y="2557"/>
                    <a:pt x="930" y="2557"/>
                  </a:cubicBezTo>
                  <a:cubicBezTo>
                    <a:pt x="1342" y="2557"/>
                    <a:pt x="1800" y="2238"/>
                    <a:pt x="2073" y="1735"/>
                  </a:cubicBezTo>
                  <a:cubicBezTo>
                    <a:pt x="2413" y="1080"/>
                    <a:pt x="2321"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8"/>
            <p:cNvSpPr/>
            <p:nvPr/>
          </p:nvSpPr>
          <p:spPr>
            <a:xfrm>
              <a:off x="6532706" y="4419050"/>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8"/>
            <p:cNvSpPr/>
            <p:nvPr/>
          </p:nvSpPr>
          <p:spPr>
            <a:xfrm>
              <a:off x="6377067" y="3515755"/>
              <a:ext cx="148769" cy="180376"/>
            </a:xfrm>
            <a:custGeom>
              <a:avLst/>
              <a:gdLst/>
              <a:ahLst/>
              <a:cxnLst/>
              <a:rect l="l" t="t" r="r" b="b"/>
              <a:pathLst>
                <a:path w="2231" h="2705" extrusionOk="0">
                  <a:moveTo>
                    <a:pt x="1326" y="0"/>
                  </a:moveTo>
                  <a:cubicBezTo>
                    <a:pt x="876" y="0"/>
                    <a:pt x="408" y="443"/>
                    <a:pt x="212" y="1089"/>
                  </a:cubicBezTo>
                  <a:cubicBezTo>
                    <a:pt x="1" y="1822"/>
                    <a:pt x="224" y="2530"/>
                    <a:pt x="724" y="2674"/>
                  </a:cubicBezTo>
                  <a:cubicBezTo>
                    <a:pt x="788" y="2695"/>
                    <a:pt x="852" y="2704"/>
                    <a:pt x="918" y="2704"/>
                  </a:cubicBezTo>
                  <a:cubicBezTo>
                    <a:pt x="1362" y="2704"/>
                    <a:pt x="1824" y="2255"/>
                    <a:pt x="2007" y="1627"/>
                  </a:cubicBezTo>
                  <a:cubicBezTo>
                    <a:pt x="2231" y="891"/>
                    <a:pt x="1995" y="183"/>
                    <a:pt x="1511" y="26"/>
                  </a:cubicBezTo>
                  <a:cubicBezTo>
                    <a:pt x="1450" y="9"/>
                    <a:pt x="1388" y="0"/>
                    <a:pt x="132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8"/>
            <p:cNvSpPr/>
            <p:nvPr/>
          </p:nvSpPr>
          <p:spPr>
            <a:xfrm>
              <a:off x="6423412" y="3531493"/>
              <a:ext cx="50012" cy="138099"/>
            </a:xfrm>
            <a:custGeom>
              <a:avLst/>
              <a:gdLst/>
              <a:ahLst/>
              <a:cxnLst/>
              <a:rect l="l" t="t" r="r" b="b"/>
              <a:pathLst>
                <a:path w="750" h="2071" extrusionOk="0">
                  <a:moveTo>
                    <a:pt x="749" y="13"/>
                  </a:moveTo>
                  <a:cubicBezTo>
                    <a:pt x="749" y="13"/>
                    <a:pt x="709" y="54"/>
                    <a:pt x="658" y="133"/>
                  </a:cubicBezTo>
                  <a:cubicBezTo>
                    <a:pt x="605" y="196"/>
                    <a:pt x="526" y="303"/>
                    <a:pt x="485" y="419"/>
                  </a:cubicBezTo>
                  <a:cubicBezTo>
                    <a:pt x="435" y="551"/>
                    <a:pt x="407" y="696"/>
                    <a:pt x="422" y="841"/>
                  </a:cubicBezTo>
                  <a:cubicBezTo>
                    <a:pt x="422" y="970"/>
                    <a:pt x="473" y="1114"/>
                    <a:pt x="501" y="1246"/>
                  </a:cubicBezTo>
                  <a:cubicBezTo>
                    <a:pt x="539" y="1391"/>
                    <a:pt x="551" y="1548"/>
                    <a:pt x="514" y="1690"/>
                  </a:cubicBezTo>
                  <a:cubicBezTo>
                    <a:pt x="501" y="1756"/>
                    <a:pt x="473" y="1822"/>
                    <a:pt x="435" y="1875"/>
                  </a:cubicBezTo>
                  <a:cubicBezTo>
                    <a:pt x="394" y="1941"/>
                    <a:pt x="356" y="1979"/>
                    <a:pt x="303" y="2004"/>
                  </a:cubicBezTo>
                  <a:cubicBezTo>
                    <a:pt x="212" y="2070"/>
                    <a:pt x="120" y="2070"/>
                    <a:pt x="67" y="2058"/>
                  </a:cubicBezTo>
                  <a:cubicBezTo>
                    <a:pt x="13" y="2033"/>
                    <a:pt x="1" y="2004"/>
                    <a:pt x="1" y="1992"/>
                  </a:cubicBezTo>
                  <a:cubicBezTo>
                    <a:pt x="13" y="1954"/>
                    <a:pt x="108" y="1967"/>
                    <a:pt x="212" y="1875"/>
                  </a:cubicBezTo>
                  <a:cubicBezTo>
                    <a:pt x="265" y="1822"/>
                    <a:pt x="303" y="1756"/>
                    <a:pt x="315" y="1652"/>
                  </a:cubicBezTo>
                  <a:cubicBezTo>
                    <a:pt x="328" y="1561"/>
                    <a:pt x="315" y="1441"/>
                    <a:pt x="290" y="1312"/>
                  </a:cubicBezTo>
                  <a:cubicBezTo>
                    <a:pt x="265" y="1193"/>
                    <a:pt x="224" y="1036"/>
                    <a:pt x="224" y="853"/>
                  </a:cubicBezTo>
                  <a:cubicBezTo>
                    <a:pt x="224" y="668"/>
                    <a:pt x="278" y="498"/>
                    <a:pt x="356" y="353"/>
                  </a:cubicBezTo>
                  <a:cubicBezTo>
                    <a:pt x="435" y="224"/>
                    <a:pt x="539" y="133"/>
                    <a:pt x="605" y="67"/>
                  </a:cubicBezTo>
                  <a:cubicBezTo>
                    <a:pt x="683" y="13"/>
                    <a:pt x="737" y="1"/>
                    <a:pt x="749"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8"/>
            <p:cNvSpPr/>
            <p:nvPr/>
          </p:nvSpPr>
          <p:spPr>
            <a:xfrm>
              <a:off x="6628797" y="4530345"/>
              <a:ext cx="205582" cy="161705"/>
            </a:xfrm>
            <a:custGeom>
              <a:avLst/>
              <a:gdLst/>
              <a:ahLst/>
              <a:cxnLst/>
              <a:rect l="l" t="t" r="r" b="b"/>
              <a:pathLst>
                <a:path w="3083" h="2425" extrusionOk="0">
                  <a:moveTo>
                    <a:pt x="1924" y="0"/>
                  </a:moveTo>
                  <a:cubicBezTo>
                    <a:pt x="1607" y="0"/>
                    <a:pt x="1253" y="109"/>
                    <a:pt x="931" y="330"/>
                  </a:cubicBezTo>
                  <a:cubicBezTo>
                    <a:pt x="277" y="773"/>
                    <a:pt x="0" y="1547"/>
                    <a:pt x="343" y="2031"/>
                  </a:cubicBezTo>
                  <a:cubicBezTo>
                    <a:pt x="521" y="2293"/>
                    <a:pt x="825" y="2425"/>
                    <a:pt x="1170" y="2425"/>
                  </a:cubicBezTo>
                  <a:cubicBezTo>
                    <a:pt x="1484" y="2425"/>
                    <a:pt x="1832" y="2316"/>
                    <a:pt x="2151" y="2097"/>
                  </a:cubicBezTo>
                  <a:cubicBezTo>
                    <a:pt x="2818" y="1638"/>
                    <a:pt x="3082" y="880"/>
                    <a:pt x="2740" y="380"/>
                  </a:cubicBezTo>
                  <a:cubicBezTo>
                    <a:pt x="2569" y="128"/>
                    <a:pt x="2268" y="0"/>
                    <a:pt x="192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8"/>
            <p:cNvSpPr/>
            <p:nvPr/>
          </p:nvSpPr>
          <p:spPr>
            <a:xfrm>
              <a:off x="6669007" y="4560886"/>
              <a:ext cx="130364" cy="95289"/>
            </a:xfrm>
            <a:custGeom>
              <a:avLst/>
              <a:gdLst/>
              <a:ahLst/>
              <a:cxnLst/>
              <a:rect l="l" t="t" r="r" b="b"/>
              <a:pathLst>
                <a:path w="1955" h="1429" extrusionOk="0">
                  <a:moveTo>
                    <a:pt x="1942" y="54"/>
                  </a:moveTo>
                  <a:cubicBezTo>
                    <a:pt x="1942" y="67"/>
                    <a:pt x="1888" y="79"/>
                    <a:pt x="1797" y="92"/>
                  </a:cubicBezTo>
                  <a:cubicBezTo>
                    <a:pt x="1706" y="108"/>
                    <a:pt x="1574" y="145"/>
                    <a:pt x="1457" y="211"/>
                  </a:cubicBezTo>
                  <a:cubicBezTo>
                    <a:pt x="1325" y="277"/>
                    <a:pt x="1206" y="381"/>
                    <a:pt x="1127" y="513"/>
                  </a:cubicBezTo>
                  <a:cubicBezTo>
                    <a:pt x="1036" y="630"/>
                    <a:pt x="985" y="787"/>
                    <a:pt x="932" y="919"/>
                  </a:cubicBezTo>
                  <a:cubicBezTo>
                    <a:pt x="866" y="1064"/>
                    <a:pt x="775" y="1208"/>
                    <a:pt x="655" y="1300"/>
                  </a:cubicBezTo>
                  <a:cubicBezTo>
                    <a:pt x="592" y="1350"/>
                    <a:pt x="539" y="1378"/>
                    <a:pt x="460" y="1403"/>
                  </a:cubicBezTo>
                  <a:cubicBezTo>
                    <a:pt x="394" y="1416"/>
                    <a:pt x="328" y="1429"/>
                    <a:pt x="262" y="1416"/>
                  </a:cubicBezTo>
                  <a:cubicBezTo>
                    <a:pt x="146" y="1403"/>
                    <a:pt x="67" y="1337"/>
                    <a:pt x="26" y="1287"/>
                  </a:cubicBezTo>
                  <a:cubicBezTo>
                    <a:pt x="1" y="1221"/>
                    <a:pt x="1" y="1193"/>
                    <a:pt x="14" y="1180"/>
                  </a:cubicBezTo>
                  <a:cubicBezTo>
                    <a:pt x="54" y="1155"/>
                    <a:pt x="120" y="1246"/>
                    <a:pt x="278" y="1234"/>
                  </a:cubicBezTo>
                  <a:cubicBezTo>
                    <a:pt x="341" y="1221"/>
                    <a:pt x="419" y="1193"/>
                    <a:pt x="498" y="1130"/>
                  </a:cubicBezTo>
                  <a:cubicBezTo>
                    <a:pt x="577" y="1051"/>
                    <a:pt x="643" y="944"/>
                    <a:pt x="709" y="828"/>
                  </a:cubicBezTo>
                  <a:cubicBezTo>
                    <a:pt x="762" y="696"/>
                    <a:pt x="828" y="538"/>
                    <a:pt x="945" y="381"/>
                  </a:cubicBezTo>
                  <a:cubicBezTo>
                    <a:pt x="1064" y="236"/>
                    <a:pt x="1221" y="120"/>
                    <a:pt x="1379" y="67"/>
                  </a:cubicBezTo>
                  <a:cubicBezTo>
                    <a:pt x="1536" y="13"/>
                    <a:pt x="1693" y="1"/>
                    <a:pt x="1784" y="13"/>
                  </a:cubicBezTo>
                  <a:cubicBezTo>
                    <a:pt x="1888" y="29"/>
                    <a:pt x="1954" y="41"/>
                    <a:pt x="194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8"/>
            <p:cNvSpPr/>
            <p:nvPr/>
          </p:nvSpPr>
          <p:spPr>
            <a:xfrm>
              <a:off x="6293179" y="3842505"/>
              <a:ext cx="154837" cy="187244"/>
            </a:xfrm>
            <a:custGeom>
              <a:avLst/>
              <a:gdLst/>
              <a:ahLst/>
              <a:cxnLst/>
              <a:rect l="l" t="t" r="r" b="b"/>
              <a:pathLst>
                <a:path w="2322" h="2808" extrusionOk="0">
                  <a:moveTo>
                    <a:pt x="1454" y="1"/>
                  </a:moveTo>
                  <a:cubicBezTo>
                    <a:pt x="1015" y="1"/>
                    <a:pt x="524" y="430"/>
                    <a:pt x="278" y="1077"/>
                  </a:cubicBezTo>
                  <a:cubicBezTo>
                    <a:pt x="1" y="1822"/>
                    <a:pt x="158" y="2583"/>
                    <a:pt x="646" y="2766"/>
                  </a:cubicBezTo>
                  <a:cubicBezTo>
                    <a:pt x="718" y="2794"/>
                    <a:pt x="794" y="2807"/>
                    <a:pt x="871" y="2807"/>
                  </a:cubicBezTo>
                  <a:cubicBezTo>
                    <a:pt x="1307" y="2807"/>
                    <a:pt x="1789" y="2378"/>
                    <a:pt x="2033" y="1731"/>
                  </a:cubicBezTo>
                  <a:cubicBezTo>
                    <a:pt x="2322" y="986"/>
                    <a:pt x="2165" y="225"/>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8"/>
            <p:cNvSpPr/>
            <p:nvPr/>
          </p:nvSpPr>
          <p:spPr>
            <a:xfrm>
              <a:off x="6329054" y="3846972"/>
              <a:ext cx="76218" cy="166973"/>
            </a:xfrm>
            <a:custGeom>
              <a:avLst/>
              <a:gdLst/>
              <a:ahLst/>
              <a:cxnLst/>
              <a:rect l="l" t="t" r="r" b="b"/>
              <a:pathLst>
                <a:path w="1143" h="2504" extrusionOk="0">
                  <a:moveTo>
                    <a:pt x="199" y="2491"/>
                  </a:moveTo>
                  <a:cubicBezTo>
                    <a:pt x="199" y="2504"/>
                    <a:pt x="145" y="2450"/>
                    <a:pt x="92" y="2347"/>
                  </a:cubicBezTo>
                  <a:cubicBezTo>
                    <a:pt x="41" y="2243"/>
                    <a:pt x="1" y="2086"/>
                    <a:pt x="13" y="1900"/>
                  </a:cubicBezTo>
                  <a:cubicBezTo>
                    <a:pt x="13" y="1809"/>
                    <a:pt x="41" y="1705"/>
                    <a:pt x="79" y="1614"/>
                  </a:cubicBezTo>
                  <a:cubicBezTo>
                    <a:pt x="92" y="1560"/>
                    <a:pt x="120" y="1507"/>
                    <a:pt x="170" y="1457"/>
                  </a:cubicBezTo>
                  <a:cubicBezTo>
                    <a:pt x="224" y="1403"/>
                    <a:pt x="277" y="1378"/>
                    <a:pt x="315" y="1362"/>
                  </a:cubicBezTo>
                  <a:cubicBezTo>
                    <a:pt x="369" y="1337"/>
                    <a:pt x="406" y="1324"/>
                    <a:pt x="447" y="1299"/>
                  </a:cubicBezTo>
                  <a:cubicBezTo>
                    <a:pt x="472" y="1271"/>
                    <a:pt x="513" y="1258"/>
                    <a:pt x="538" y="1233"/>
                  </a:cubicBezTo>
                  <a:cubicBezTo>
                    <a:pt x="604" y="1180"/>
                    <a:pt x="658" y="1126"/>
                    <a:pt x="708" y="1063"/>
                  </a:cubicBezTo>
                  <a:cubicBezTo>
                    <a:pt x="894" y="827"/>
                    <a:pt x="932" y="551"/>
                    <a:pt x="919" y="356"/>
                  </a:cubicBezTo>
                  <a:cubicBezTo>
                    <a:pt x="906" y="158"/>
                    <a:pt x="853" y="41"/>
                    <a:pt x="894" y="13"/>
                  </a:cubicBezTo>
                  <a:cubicBezTo>
                    <a:pt x="906" y="0"/>
                    <a:pt x="932" y="25"/>
                    <a:pt x="972" y="79"/>
                  </a:cubicBezTo>
                  <a:cubicBezTo>
                    <a:pt x="1010" y="120"/>
                    <a:pt x="1064" y="211"/>
                    <a:pt x="1089" y="315"/>
                  </a:cubicBezTo>
                  <a:cubicBezTo>
                    <a:pt x="1130" y="434"/>
                    <a:pt x="1142" y="576"/>
                    <a:pt x="1114" y="733"/>
                  </a:cubicBezTo>
                  <a:cubicBezTo>
                    <a:pt x="1089" y="890"/>
                    <a:pt x="1023" y="1063"/>
                    <a:pt x="906" y="1221"/>
                  </a:cubicBezTo>
                  <a:cubicBezTo>
                    <a:pt x="840" y="1284"/>
                    <a:pt x="774" y="1362"/>
                    <a:pt x="683" y="1416"/>
                  </a:cubicBezTo>
                  <a:cubicBezTo>
                    <a:pt x="642" y="1441"/>
                    <a:pt x="604" y="1482"/>
                    <a:pt x="551" y="1494"/>
                  </a:cubicBezTo>
                  <a:cubicBezTo>
                    <a:pt x="513" y="1519"/>
                    <a:pt x="447" y="1548"/>
                    <a:pt x="406" y="1560"/>
                  </a:cubicBezTo>
                  <a:cubicBezTo>
                    <a:pt x="369" y="1573"/>
                    <a:pt x="343" y="1585"/>
                    <a:pt x="315" y="1598"/>
                  </a:cubicBezTo>
                  <a:cubicBezTo>
                    <a:pt x="290" y="1626"/>
                    <a:pt x="277" y="1652"/>
                    <a:pt x="249" y="1692"/>
                  </a:cubicBezTo>
                  <a:cubicBezTo>
                    <a:pt x="211" y="1755"/>
                    <a:pt x="186" y="1834"/>
                    <a:pt x="170" y="1913"/>
                  </a:cubicBezTo>
                  <a:cubicBezTo>
                    <a:pt x="133" y="2070"/>
                    <a:pt x="145" y="2215"/>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8"/>
            <p:cNvSpPr/>
            <p:nvPr/>
          </p:nvSpPr>
          <p:spPr>
            <a:xfrm>
              <a:off x="6222494" y="3658858"/>
              <a:ext cx="145234" cy="145501"/>
            </a:xfrm>
            <a:custGeom>
              <a:avLst/>
              <a:gdLst/>
              <a:ahLst/>
              <a:cxnLst/>
              <a:rect l="l" t="t" r="r" b="b"/>
              <a:pathLst>
                <a:path w="2178" h="2182" extrusionOk="0">
                  <a:moveTo>
                    <a:pt x="818" y="1"/>
                  </a:moveTo>
                  <a:cubicBezTo>
                    <a:pt x="674" y="1"/>
                    <a:pt x="536" y="40"/>
                    <a:pt x="419" y="123"/>
                  </a:cubicBezTo>
                  <a:cubicBezTo>
                    <a:pt x="26" y="396"/>
                    <a:pt x="1" y="1054"/>
                    <a:pt x="381" y="1588"/>
                  </a:cubicBezTo>
                  <a:cubicBezTo>
                    <a:pt x="637" y="1966"/>
                    <a:pt x="1017" y="2182"/>
                    <a:pt x="1357" y="2182"/>
                  </a:cubicBezTo>
                  <a:cubicBezTo>
                    <a:pt x="1501" y="2182"/>
                    <a:pt x="1638" y="2143"/>
                    <a:pt x="1756" y="2060"/>
                  </a:cubicBezTo>
                  <a:cubicBezTo>
                    <a:pt x="2149" y="1787"/>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8"/>
            <p:cNvSpPr/>
            <p:nvPr/>
          </p:nvSpPr>
          <p:spPr>
            <a:xfrm>
              <a:off x="6253102" y="3673929"/>
              <a:ext cx="92622" cy="105758"/>
            </a:xfrm>
            <a:custGeom>
              <a:avLst/>
              <a:gdLst/>
              <a:ahLst/>
              <a:cxnLst/>
              <a:rect l="l" t="t" r="r" b="b"/>
              <a:pathLst>
                <a:path w="1389" h="1586" extrusionOk="0">
                  <a:moveTo>
                    <a:pt x="117" y="0"/>
                  </a:moveTo>
                  <a:cubicBezTo>
                    <a:pt x="130" y="0"/>
                    <a:pt x="130" y="54"/>
                    <a:pt x="130" y="145"/>
                  </a:cubicBezTo>
                  <a:cubicBezTo>
                    <a:pt x="130" y="224"/>
                    <a:pt x="130" y="340"/>
                    <a:pt x="171" y="460"/>
                  </a:cubicBezTo>
                  <a:cubicBezTo>
                    <a:pt x="209" y="576"/>
                    <a:pt x="303" y="683"/>
                    <a:pt x="407" y="733"/>
                  </a:cubicBezTo>
                  <a:cubicBezTo>
                    <a:pt x="444" y="762"/>
                    <a:pt x="498" y="762"/>
                    <a:pt x="577" y="774"/>
                  </a:cubicBezTo>
                  <a:cubicBezTo>
                    <a:pt x="643" y="774"/>
                    <a:pt x="721" y="774"/>
                    <a:pt x="800" y="799"/>
                  </a:cubicBezTo>
                  <a:cubicBezTo>
                    <a:pt x="945" y="828"/>
                    <a:pt x="1074" y="906"/>
                    <a:pt x="1168" y="985"/>
                  </a:cubicBezTo>
                  <a:cubicBezTo>
                    <a:pt x="1218" y="1035"/>
                    <a:pt x="1259" y="1076"/>
                    <a:pt x="1297" y="1126"/>
                  </a:cubicBezTo>
                  <a:cubicBezTo>
                    <a:pt x="1325" y="1180"/>
                    <a:pt x="1350" y="1233"/>
                    <a:pt x="1363" y="1284"/>
                  </a:cubicBezTo>
                  <a:cubicBezTo>
                    <a:pt x="1388" y="1391"/>
                    <a:pt x="1375" y="1482"/>
                    <a:pt x="1338" y="1535"/>
                  </a:cubicBezTo>
                  <a:cubicBezTo>
                    <a:pt x="1297" y="1586"/>
                    <a:pt x="1259" y="1586"/>
                    <a:pt x="1247" y="1573"/>
                  </a:cubicBezTo>
                  <a:cubicBezTo>
                    <a:pt x="1231" y="1561"/>
                    <a:pt x="1231" y="1535"/>
                    <a:pt x="1231" y="1494"/>
                  </a:cubicBezTo>
                  <a:cubicBezTo>
                    <a:pt x="1231" y="1457"/>
                    <a:pt x="1231" y="1416"/>
                    <a:pt x="1193" y="1350"/>
                  </a:cubicBezTo>
                  <a:cubicBezTo>
                    <a:pt x="1168" y="1299"/>
                    <a:pt x="1114" y="1233"/>
                    <a:pt x="1023" y="1167"/>
                  </a:cubicBezTo>
                  <a:cubicBezTo>
                    <a:pt x="945" y="1114"/>
                    <a:pt x="853" y="1064"/>
                    <a:pt x="734" y="1035"/>
                  </a:cubicBezTo>
                  <a:cubicBezTo>
                    <a:pt x="680" y="1023"/>
                    <a:pt x="630" y="1010"/>
                    <a:pt x="551" y="1010"/>
                  </a:cubicBezTo>
                  <a:cubicBezTo>
                    <a:pt x="523" y="998"/>
                    <a:pt x="473" y="998"/>
                    <a:pt x="432" y="985"/>
                  </a:cubicBezTo>
                  <a:cubicBezTo>
                    <a:pt x="394" y="969"/>
                    <a:pt x="341" y="957"/>
                    <a:pt x="303" y="931"/>
                  </a:cubicBezTo>
                  <a:cubicBezTo>
                    <a:pt x="130" y="828"/>
                    <a:pt x="39" y="655"/>
                    <a:pt x="26" y="497"/>
                  </a:cubicBezTo>
                  <a:cubicBezTo>
                    <a:pt x="1" y="340"/>
                    <a:pt x="26" y="211"/>
                    <a:pt x="51" y="133"/>
                  </a:cubicBezTo>
                  <a:cubicBezTo>
                    <a:pt x="80" y="41"/>
                    <a:pt x="105" y="0"/>
                    <a:pt x="11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8"/>
            <p:cNvSpPr/>
            <p:nvPr/>
          </p:nvSpPr>
          <p:spPr>
            <a:xfrm>
              <a:off x="6892797" y="4209397"/>
              <a:ext cx="221986" cy="121962"/>
            </a:xfrm>
            <a:custGeom>
              <a:avLst/>
              <a:gdLst/>
              <a:ahLst/>
              <a:cxnLst/>
              <a:rect l="l" t="t" r="r" b="b"/>
              <a:pathLst>
                <a:path w="3329" h="1829" extrusionOk="0">
                  <a:moveTo>
                    <a:pt x="2135" y="0"/>
                  </a:moveTo>
                  <a:cubicBezTo>
                    <a:pt x="1984" y="0"/>
                    <a:pt x="1822" y="7"/>
                    <a:pt x="1652" y="16"/>
                  </a:cubicBezTo>
                  <a:cubicBezTo>
                    <a:pt x="759" y="82"/>
                    <a:pt x="1" y="202"/>
                    <a:pt x="39" y="818"/>
                  </a:cubicBezTo>
                  <a:cubicBezTo>
                    <a:pt x="77" y="1398"/>
                    <a:pt x="757" y="1829"/>
                    <a:pt x="1586" y="1829"/>
                  </a:cubicBezTo>
                  <a:cubicBezTo>
                    <a:pt x="1634" y="1829"/>
                    <a:pt x="1682" y="1827"/>
                    <a:pt x="1731" y="1824"/>
                  </a:cubicBezTo>
                  <a:cubicBezTo>
                    <a:pt x="2633" y="1774"/>
                    <a:pt x="3329" y="1236"/>
                    <a:pt x="3291" y="620"/>
                  </a:cubicBezTo>
                  <a:cubicBezTo>
                    <a:pt x="3258" y="119"/>
                    <a:pt x="2793"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8"/>
            <p:cNvSpPr/>
            <p:nvPr/>
          </p:nvSpPr>
          <p:spPr>
            <a:xfrm>
              <a:off x="6911068" y="4234937"/>
              <a:ext cx="178376" cy="29874"/>
            </a:xfrm>
            <a:custGeom>
              <a:avLst/>
              <a:gdLst/>
              <a:ahLst/>
              <a:cxnLst/>
              <a:rect l="l" t="t" r="r" b="b"/>
              <a:pathLst>
                <a:path w="2675" h="448" extrusionOk="0">
                  <a:moveTo>
                    <a:pt x="13" y="146"/>
                  </a:moveTo>
                  <a:cubicBezTo>
                    <a:pt x="13" y="146"/>
                    <a:pt x="79" y="171"/>
                    <a:pt x="170" y="183"/>
                  </a:cubicBezTo>
                  <a:cubicBezTo>
                    <a:pt x="265" y="212"/>
                    <a:pt x="394" y="224"/>
                    <a:pt x="564" y="224"/>
                  </a:cubicBezTo>
                  <a:cubicBezTo>
                    <a:pt x="878" y="224"/>
                    <a:pt x="1271" y="199"/>
                    <a:pt x="1561" y="158"/>
                  </a:cubicBezTo>
                  <a:cubicBezTo>
                    <a:pt x="2164" y="92"/>
                    <a:pt x="2649" y="1"/>
                    <a:pt x="2661" y="67"/>
                  </a:cubicBezTo>
                  <a:cubicBezTo>
                    <a:pt x="2674" y="105"/>
                    <a:pt x="2570" y="171"/>
                    <a:pt x="2372" y="237"/>
                  </a:cubicBezTo>
                  <a:cubicBezTo>
                    <a:pt x="2190" y="303"/>
                    <a:pt x="1916" y="369"/>
                    <a:pt x="1586" y="407"/>
                  </a:cubicBezTo>
                  <a:cubicBezTo>
                    <a:pt x="1287" y="448"/>
                    <a:pt x="878" y="435"/>
                    <a:pt x="551" y="382"/>
                  </a:cubicBezTo>
                  <a:cubicBezTo>
                    <a:pt x="381" y="356"/>
                    <a:pt x="236" y="315"/>
                    <a:pt x="145" y="262"/>
                  </a:cubicBezTo>
                  <a:cubicBezTo>
                    <a:pt x="41" y="212"/>
                    <a:pt x="1" y="158"/>
                    <a:pt x="13" y="14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8"/>
            <p:cNvSpPr/>
            <p:nvPr/>
          </p:nvSpPr>
          <p:spPr>
            <a:xfrm>
              <a:off x="6762564" y="4364503"/>
              <a:ext cx="153837" cy="176242"/>
            </a:xfrm>
            <a:custGeom>
              <a:avLst/>
              <a:gdLst/>
              <a:ahLst/>
              <a:cxnLst/>
              <a:rect l="l" t="t" r="r" b="b"/>
              <a:pathLst>
                <a:path w="2307" h="2643" extrusionOk="0">
                  <a:moveTo>
                    <a:pt x="959" y="0"/>
                  </a:moveTo>
                  <a:cubicBezTo>
                    <a:pt x="883" y="0"/>
                    <a:pt x="807" y="12"/>
                    <a:pt x="734" y="36"/>
                  </a:cubicBezTo>
                  <a:cubicBezTo>
                    <a:pt x="224" y="206"/>
                    <a:pt x="1" y="914"/>
                    <a:pt x="237" y="1637"/>
                  </a:cubicBezTo>
                  <a:cubicBezTo>
                    <a:pt x="438" y="2241"/>
                    <a:pt x="907" y="2643"/>
                    <a:pt x="1356" y="2643"/>
                  </a:cubicBezTo>
                  <a:cubicBezTo>
                    <a:pt x="1434" y="2643"/>
                    <a:pt x="1511" y="2631"/>
                    <a:pt x="1586" y="2606"/>
                  </a:cubicBezTo>
                  <a:cubicBezTo>
                    <a:pt x="2083" y="2436"/>
                    <a:pt x="2306" y="1728"/>
                    <a:pt x="2083" y="1021"/>
                  </a:cubicBezTo>
                  <a:cubicBezTo>
                    <a:pt x="1881" y="415"/>
                    <a:pt x="1411" y="0"/>
                    <a:pt x="95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8"/>
            <p:cNvSpPr/>
            <p:nvPr/>
          </p:nvSpPr>
          <p:spPr>
            <a:xfrm>
              <a:off x="6427813" y="3715672"/>
              <a:ext cx="221986" cy="121962"/>
            </a:xfrm>
            <a:custGeom>
              <a:avLst/>
              <a:gdLst/>
              <a:ahLst/>
              <a:cxnLst/>
              <a:rect l="l" t="t" r="r" b="b"/>
              <a:pathLst>
                <a:path w="3329" h="1829" extrusionOk="0">
                  <a:moveTo>
                    <a:pt x="2145" y="0"/>
                  </a:moveTo>
                  <a:cubicBezTo>
                    <a:pt x="1993" y="0"/>
                    <a:pt x="1832" y="7"/>
                    <a:pt x="1665" y="16"/>
                  </a:cubicBezTo>
                  <a:cubicBezTo>
                    <a:pt x="762" y="82"/>
                    <a:pt x="1" y="202"/>
                    <a:pt x="42" y="815"/>
                  </a:cubicBezTo>
                  <a:cubicBezTo>
                    <a:pt x="78" y="1398"/>
                    <a:pt x="760" y="1829"/>
                    <a:pt x="1587" y="1829"/>
                  </a:cubicBezTo>
                  <a:cubicBezTo>
                    <a:pt x="1634" y="1829"/>
                    <a:pt x="1682" y="1828"/>
                    <a:pt x="1731" y="1825"/>
                  </a:cubicBezTo>
                  <a:cubicBezTo>
                    <a:pt x="2637" y="1774"/>
                    <a:pt x="3329" y="1236"/>
                    <a:pt x="3303" y="620"/>
                  </a:cubicBezTo>
                  <a:cubicBezTo>
                    <a:pt x="3273" y="119"/>
                    <a:pt x="2800" y="0"/>
                    <a:pt x="214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8"/>
            <p:cNvSpPr/>
            <p:nvPr/>
          </p:nvSpPr>
          <p:spPr>
            <a:xfrm>
              <a:off x="6446284" y="3741279"/>
              <a:ext cx="179176" cy="29807"/>
            </a:xfrm>
            <a:custGeom>
              <a:avLst/>
              <a:gdLst/>
              <a:ahLst/>
              <a:cxnLst/>
              <a:rect l="l" t="t" r="r" b="b"/>
              <a:pathLst>
                <a:path w="2687" h="447" extrusionOk="0">
                  <a:moveTo>
                    <a:pt x="13" y="145"/>
                  </a:moveTo>
                  <a:cubicBezTo>
                    <a:pt x="26" y="145"/>
                    <a:pt x="79" y="170"/>
                    <a:pt x="171" y="183"/>
                  </a:cubicBezTo>
                  <a:cubicBezTo>
                    <a:pt x="262" y="211"/>
                    <a:pt x="406" y="223"/>
                    <a:pt x="564" y="223"/>
                  </a:cubicBezTo>
                  <a:cubicBezTo>
                    <a:pt x="878" y="223"/>
                    <a:pt x="1271" y="195"/>
                    <a:pt x="1558" y="157"/>
                  </a:cubicBezTo>
                  <a:cubicBezTo>
                    <a:pt x="2162" y="91"/>
                    <a:pt x="2646" y="0"/>
                    <a:pt x="2674" y="66"/>
                  </a:cubicBezTo>
                  <a:cubicBezTo>
                    <a:pt x="2687" y="104"/>
                    <a:pt x="2567" y="170"/>
                    <a:pt x="2385" y="236"/>
                  </a:cubicBezTo>
                  <a:cubicBezTo>
                    <a:pt x="2187" y="302"/>
                    <a:pt x="1913" y="368"/>
                    <a:pt x="1599" y="406"/>
                  </a:cubicBezTo>
                  <a:cubicBezTo>
                    <a:pt x="1284" y="447"/>
                    <a:pt x="878" y="431"/>
                    <a:pt x="551" y="381"/>
                  </a:cubicBezTo>
                  <a:cubicBezTo>
                    <a:pt x="394" y="352"/>
                    <a:pt x="237" y="315"/>
                    <a:pt x="142" y="261"/>
                  </a:cubicBezTo>
                  <a:cubicBezTo>
                    <a:pt x="51" y="211"/>
                    <a:pt x="1" y="157"/>
                    <a:pt x="13" y="14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8"/>
            <p:cNvSpPr/>
            <p:nvPr/>
          </p:nvSpPr>
          <p:spPr>
            <a:xfrm>
              <a:off x="6506499" y="4124042"/>
              <a:ext cx="178309" cy="183510"/>
            </a:xfrm>
            <a:custGeom>
              <a:avLst/>
              <a:gdLst/>
              <a:ahLst/>
              <a:cxnLst/>
              <a:rect l="l" t="t" r="r" b="b"/>
              <a:pathLst>
                <a:path w="2674" h="2752" extrusionOk="0">
                  <a:moveTo>
                    <a:pt x="1648" y="0"/>
                  </a:moveTo>
                  <a:cubicBezTo>
                    <a:pt x="1202" y="0"/>
                    <a:pt x="703" y="315"/>
                    <a:pt x="406" y="840"/>
                  </a:cubicBezTo>
                  <a:cubicBezTo>
                    <a:pt x="0" y="1548"/>
                    <a:pt x="104" y="2346"/>
                    <a:pt x="617" y="2648"/>
                  </a:cubicBezTo>
                  <a:cubicBezTo>
                    <a:pt x="742" y="2719"/>
                    <a:pt x="881" y="2752"/>
                    <a:pt x="1026" y="2752"/>
                  </a:cubicBezTo>
                  <a:cubicBezTo>
                    <a:pt x="1472" y="2752"/>
                    <a:pt x="1971"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8"/>
            <p:cNvSpPr/>
            <p:nvPr/>
          </p:nvSpPr>
          <p:spPr>
            <a:xfrm>
              <a:off x="6555378" y="4153783"/>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59" y="1520"/>
                    <a:pt x="526" y="1375"/>
                    <a:pt x="551" y="1231"/>
                  </a:cubicBezTo>
                  <a:cubicBezTo>
                    <a:pt x="566" y="1086"/>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5" y="51"/>
                  </a:cubicBezTo>
                  <a:cubicBezTo>
                    <a:pt x="1246" y="92"/>
                    <a:pt x="1258" y="130"/>
                    <a:pt x="1246" y="142"/>
                  </a:cubicBezTo>
                  <a:cubicBezTo>
                    <a:pt x="1233" y="171"/>
                    <a:pt x="1129" y="130"/>
                    <a:pt x="997" y="208"/>
                  </a:cubicBezTo>
                  <a:cubicBezTo>
                    <a:pt x="931" y="249"/>
                    <a:pt x="865" y="300"/>
                    <a:pt x="840" y="406"/>
                  </a:cubicBezTo>
                  <a:cubicBezTo>
                    <a:pt x="802" y="498"/>
                    <a:pt x="787" y="630"/>
                    <a:pt x="787" y="759"/>
                  </a:cubicBezTo>
                  <a:cubicBezTo>
                    <a:pt x="787" y="903"/>
                    <a:pt x="802" y="1073"/>
                    <a:pt x="761" y="1271"/>
                  </a:cubicBezTo>
                  <a:cubicBezTo>
                    <a:pt x="724" y="1454"/>
                    <a:pt x="617" y="1624"/>
                    <a:pt x="500" y="1743"/>
                  </a:cubicBezTo>
                  <a:cubicBezTo>
                    <a:pt x="393" y="1860"/>
                    <a:pt x="264" y="1938"/>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8"/>
            <p:cNvSpPr/>
            <p:nvPr/>
          </p:nvSpPr>
          <p:spPr>
            <a:xfrm>
              <a:off x="6734690" y="3844772"/>
              <a:ext cx="181710" cy="176642"/>
            </a:xfrm>
            <a:custGeom>
              <a:avLst/>
              <a:gdLst/>
              <a:ahLst/>
              <a:cxnLst/>
              <a:rect l="l" t="t" r="r" b="b"/>
              <a:pathLst>
                <a:path w="2725" h="2649" extrusionOk="0">
                  <a:moveTo>
                    <a:pt x="1001" y="0"/>
                  </a:moveTo>
                  <a:cubicBezTo>
                    <a:pt x="800" y="0"/>
                    <a:pt x="611" y="57"/>
                    <a:pt x="456" y="178"/>
                  </a:cubicBezTo>
                  <a:cubicBezTo>
                    <a:pt x="0" y="546"/>
                    <a:pt x="13" y="1345"/>
                    <a:pt x="510" y="1986"/>
                  </a:cubicBezTo>
                  <a:cubicBezTo>
                    <a:pt x="844" y="2409"/>
                    <a:pt x="1303" y="2649"/>
                    <a:pt x="1711" y="2649"/>
                  </a:cubicBezTo>
                  <a:cubicBezTo>
                    <a:pt x="1910" y="2649"/>
                    <a:pt x="2098" y="2592"/>
                    <a:pt x="2252" y="2471"/>
                  </a:cubicBezTo>
                  <a:cubicBezTo>
                    <a:pt x="2724" y="2103"/>
                    <a:pt x="2699" y="1304"/>
                    <a:pt x="2202" y="662"/>
                  </a:cubicBezTo>
                  <a:cubicBezTo>
                    <a:pt x="1875" y="240"/>
                    <a:pt x="1412" y="0"/>
                    <a:pt x="100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8"/>
            <p:cNvSpPr/>
            <p:nvPr/>
          </p:nvSpPr>
          <p:spPr>
            <a:xfrm>
              <a:off x="6778301" y="3872312"/>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205" y="1272"/>
                    <a:pt x="1089" y="1155"/>
                    <a:pt x="957" y="1077"/>
                  </a:cubicBezTo>
                  <a:cubicBezTo>
                    <a:pt x="825" y="1010"/>
                    <a:pt x="667" y="970"/>
                    <a:pt x="538" y="904"/>
                  </a:cubicBezTo>
                  <a:cubicBezTo>
                    <a:pt x="394" y="853"/>
                    <a:pt x="249" y="775"/>
                    <a:pt x="145" y="668"/>
                  </a:cubicBezTo>
                  <a:cubicBezTo>
                    <a:pt x="92" y="605"/>
                    <a:pt x="54" y="539"/>
                    <a:pt x="26" y="473"/>
                  </a:cubicBezTo>
                  <a:cubicBezTo>
                    <a:pt x="1" y="407"/>
                    <a:pt x="1" y="341"/>
                    <a:pt x="1" y="275"/>
                  </a:cubicBezTo>
                  <a:cubicBezTo>
                    <a:pt x="13" y="158"/>
                    <a:pt x="67" y="79"/>
                    <a:pt x="117" y="39"/>
                  </a:cubicBezTo>
                  <a:cubicBezTo>
                    <a:pt x="170" y="1"/>
                    <a:pt x="211" y="1"/>
                    <a:pt x="224" y="13"/>
                  </a:cubicBezTo>
                  <a:cubicBezTo>
                    <a:pt x="249" y="54"/>
                    <a:pt x="170" y="117"/>
                    <a:pt x="183" y="275"/>
                  </a:cubicBezTo>
                  <a:cubicBezTo>
                    <a:pt x="196" y="353"/>
                    <a:pt x="224" y="419"/>
                    <a:pt x="303" y="498"/>
                  </a:cubicBezTo>
                  <a:cubicBezTo>
                    <a:pt x="381" y="564"/>
                    <a:pt x="485" y="630"/>
                    <a:pt x="617" y="683"/>
                  </a:cubicBezTo>
                  <a:cubicBezTo>
                    <a:pt x="746" y="734"/>
                    <a:pt x="919" y="787"/>
                    <a:pt x="1076" y="891"/>
                  </a:cubicBezTo>
                  <a:cubicBezTo>
                    <a:pt x="1234" y="1010"/>
                    <a:pt x="1350" y="1155"/>
                    <a:pt x="1416" y="1312"/>
                  </a:cubicBezTo>
                  <a:cubicBezTo>
                    <a:pt x="1482" y="1470"/>
                    <a:pt x="1495" y="1611"/>
                    <a:pt x="1495" y="1718"/>
                  </a:cubicBezTo>
                  <a:cubicBezTo>
                    <a:pt x="1495" y="1822"/>
                    <a:pt x="1469"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8"/>
            <p:cNvSpPr/>
            <p:nvPr/>
          </p:nvSpPr>
          <p:spPr>
            <a:xfrm>
              <a:off x="6604457" y="4272480"/>
              <a:ext cx="229921" cy="157037"/>
            </a:xfrm>
            <a:custGeom>
              <a:avLst/>
              <a:gdLst/>
              <a:ahLst/>
              <a:cxnLst/>
              <a:rect l="l" t="t" r="r" b="b"/>
              <a:pathLst>
                <a:path w="3448" h="2355" extrusionOk="0">
                  <a:moveTo>
                    <a:pt x="2208" y="0"/>
                  </a:moveTo>
                  <a:cubicBezTo>
                    <a:pt x="1885" y="0"/>
                    <a:pt x="1523"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5" y="460"/>
                  </a:cubicBezTo>
                  <a:cubicBezTo>
                    <a:pt x="2976" y="157"/>
                    <a:pt x="2623" y="0"/>
                    <a:pt x="22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8"/>
            <p:cNvSpPr/>
            <p:nvPr/>
          </p:nvSpPr>
          <p:spPr>
            <a:xfrm>
              <a:off x="6648935" y="4324093"/>
              <a:ext cx="158171" cy="89221"/>
            </a:xfrm>
            <a:custGeom>
              <a:avLst/>
              <a:gdLst/>
              <a:ahLst/>
              <a:cxnLst/>
              <a:rect l="l" t="t" r="r" b="b"/>
              <a:pathLst>
                <a:path w="2372" h="1338" extrusionOk="0">
                  <a:moveTo>
                    <a:pt x="2372" y="42"/>
                  </a:moveTo>
                  <a:cubicBezTo>
                    <a:pt x="2372" y="54"/>
                    <a:pt x="2309" y="54"/>
                    <a:pt x="2214" y="79"/>
                  </a:cubicBezTo>
                  <a:cubicBezTo>
                    <a:pt x="2123" y="104"/>
                    <a:pt x="1994" y="145"/>
                    <a:pt x="1849" y="224"/>
                  </a:cubicBezTo>
                  <a:cubicBezTo>
                    <a:pt x="1560" y="356"/>
                    <a:pt x="1220" y="551"/>
                    <a:pt x="972" y="708"/>
                  </a:cubicBezTo>
                  <a:cubicBezTo>
                    <a:pt x="459" y="1048"/>
                    <a:pt x="79" y="1337"/>
                    <a:pt x="28" y="1284"/>
                  </a:cubicBezTo>
                  <a:cubicBezTo>
                    <a:pt x="0" y="1246"/>
                    <a:pt x="66" y="1142"/>
                    <a:pt x="211" y="998"/>
                  </a:cubicBezTo>
                  <a:cubicBezTo>
                    <a:pt x="355" y="853"/>
                    <a:pt x="563" y="683"/>
                    <a:pt x="840" y="513"/>
                  </a:cubicBezTo>
                  <a:cubicBezTo>
                    <a:pt x="1101" y="340"/>
                    <a:pt x="1481" y="170"/>
                    <a:pt x="1796" y="79"/>
                  </a:cubicBezTo>
                  <a:cubicBezTo>
                    <a:pt x="1941" y="26"/>
                    <a:pt x="2098" y="1"/>
                    <a:pt x="2202" y="1"/>
                  </a:cubicBezTo>
                  <a:cubicBezTo>
                    <a:pt x="2321" y="1"/>
                    <a:pt x="2372" y="42"/>
                    <a:pt x="2372" y="4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8"/>
            <p:cNvSpPr/>
            <p:nvPr/>
          </p:nvSpPr>
          <p:spPr>
            <a:xfrm>
              <a:off x="6692746" y="4029819"/>
              <a:ext cx="177309" cy="157637"/>
            </a:xfrm>
            <a:custGeom>
              <a:avLst/>
              <a:gdLst/>
              <a:ahLst/>
              <a:cxnLst/>
              <a:rect l="l" t="t" r="r" b="b"/>
              <a:pathLst>
                <a:path w="2659" h="2364" extrusionOk="0">
                  <a:moveTo>
                    <a:pt x="948" y="0"/>
                  </a:moveTo>
                  <a:cubicBezTo>
                    <a:pt x="728" y="0"/>
                    <a:pt x="528" y="68"/>
                    <a:pt x="378" y="209"/>
                  </a:cubicBezTo>
                  <a:cubicBezTo>
                    <a:pt x="0" y="586"/>
                    <a:pt x="117" y="1322"/>
                    <a:pt x="629" y="1860"/>
                  </a:cubicBezTo>
                  <a:cubicBezTo>
                    <a:pt x="949" y="2187"/>
                    <a:pt x="1350" y="2364"/>
                    <a:pt x="1702" y="2364"/>
                  </a:cubicBezTo>
                  <a:cubicBezTo>
                    <a:pt x="1925" y="2364"/>
                    <a:pt x="2128" y="2293"/>
                    <a:pt x="2281" y="2146"/>
                  </a:cubicBezTo>
                  <a:cubicBezTo>
                    <a:pt x="2658" y="1781"/>
                    <a:pt x="2542" y="1045"/>
                    <a:pt x="2029" y="507"/>
                  </a:cubicBezTo>
                  <a:cubicBezTo>
                    <a:pt x="1706"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8"/>
            <p:cNvSpPr/>
            <p:nvPr/>
          </p:nvSpPr>
          <p:spPr>
            <a:xfrm>
              <a:off x="6475025" y="3886316"/>
              <a:ext cx="229921" cy="157104"/>
            </a:xfrm>
            <a:custGeom>
              <a:avLst/>
              <a:gdLst/>
              <a:ahLst/>
              <a:cxnLst/>
              <a:rect l="l" t="t" r="r" b="b"/>
              <a:pathLst>
                <a:path w="3448" h="2356" extrusionOk="0">
                  <a:moveTo>
                    <a:pt x="2202" y="0"/>
                  </a:moveTo>
                  <a:cubicBezTo>
                    <a:pt x="1878" y="0"/>
                    <a:pt x="1518" y="94"/>
                    <a:pt x="1180" y="288"/>
                  </a:cubicBezTo>
                  <a:cubicBezTo>
                    <a:pt x="394" y="734"/>
                    <a:pt x="1" y="1521"/>
                    <a:pt x="303" y="2059"/>
                  </a:cubicBezTo>
                  <a:cubicBezTo>
                    <a:pt x="421" y="2270"/>
                    <a:pt x="592" y="2355"/>
                    <a:pt x="803" y="2355"/>
                  </a:cubicBezTo>
                  <a:cubicBezTo>
                    <a:pt x="1131" y="2355"/>
                    <a:pt x="1555" y="2150"/>
                    <a:pt x="2032" y="1889"/>
                  </a:cubicBezTo>
                  <a:cubicBezTo>
                    <a:pt x="2819" y="1442"/>
                    <a:pt x="3448" y="995"/>
                    <a:pt x="3146" y="458"/>
                  </a:cubicBezTo>
                  <a:cubicBezTo>
                    <a:pt x="2976" y="156"/>
                    <a:pt x="2619" y="0"/>
                    <a:pt x="2202"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8"/>
            <p:cNvSpPr/>
            <p:nvPr/>
          </p:nvSpPr>
          <p:spPr>
            <a:xfrm>
              <a:off x="6519703" y="3937795"/>
              <a:ext cx="158238" cy="89155"/>
            </a:xfrm>
            <a:custGeom>
              <a:avLst/>
              <a:gdLst/>
              <a:ahLst/>
              <a:cxnLst/>
              <a:rect l="l" t="t" r="r" b="b"/>
              <a:pathLst>
                <a:path w="2373" h="1337" extrusionOk="0">
                  <a:moveTo>
                    <a:pt x="2372" y="54"/>
                  </a:moveTo>
                  <a:cubicBezTo>
                    <a:pt x="2372" y="66"/>
                    <a:pt x="2306" y="66"/>
                    <a:pt x="2215" y="79"/>
                  </a:cubicBezTo>
                  <a:cubicBezTo>
                    <a:pt x="2124" y="107"/>
                    <a:pt x="1992" y="157"/>
                    <a:pt x="1847" y="223"/>
                  </a:cubicBezTo>
                  <a:cubicBezTo>
                    <a:pt x="1557" y="368"/>
                    <a:pt x="1218" y="551"/>
                    <a:pt x="969" y="724"/>
                  </a:cubicBezTo>
                  <a:cubicBezTo>
                    <a:pt x="457" y="1051"/>
                    <a:pt x="79" y="1337"/>
                    <a:pt x="26" y="1287"/>
                  </a:cubicBezTo>
                  <a:cubicBezTo>
                    <a:pt x="1" y="1258"/>
                    <a:pt x="63" y="1154"/>
                    <a:pt x="208" y="1010"/>
                  </a:cubicBezTo>
                  <a:cubicBezTo>
                    <a:pt x="353" y="865"/>
                    <a:pt x="564" y="683"/>
                    <a:pt x="837" y="513"/>
                  </a:cubicBezTo>
                  <a:cubicBezTo>
                    <a:pt x="1101" y="343"/>
                    <a:pt x="1479" y="173"/>
                    <a:pt x="1793" y="79"/>
                  </a:cubicBezTo>
                  <a:cubicBezTo>
                    <a:pt x="1938" y="28"/>
                    <a:pt x="2095" y="0"/>
                    <a:pt x="2202" y="0"/>
                  </a:cubicBezTo>
                  <a:cubicBezTo>
                    <a:pt x="2319" y="16"/>
                    <a:pt x="2372" y="41"/>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4" name="Google Shape;2054;p38"/>
          <p:cNvGrpSpPr/>
          <p:nvPr/>
        </p:nvGrpSpPr>
        <p:grpSpPr>
          <a:xfrm>
            <a:off x="3760263" y="3555149"/>
            <a:ext cx="3466030" cy="3105911"/>
            <a:chOff x="1259573" y="3375920"/>
            <a:chExt cx="1882382" cy="1686803"/>
          </a:xfrm>
        </p:grpSpPr>
        <p:sp>
          <p:nvSpPr>
            <p:cNvPr id="2055" name="Google Shape;2055;p38"/>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8"/>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8"/>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8"/>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8"/>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8"/>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8"/>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8"/>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8"/>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8"/>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8"/>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8"/>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8"/>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8"/>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8"/>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8"/>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8"/>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8"/>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8"/>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8"/>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8"/>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8"/>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8"/>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8"/>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8"/>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8"/>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8"/>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8"/>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8"/>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8"/>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8"/>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8"/>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8"/>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8"/>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8"/>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8"/>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8"/>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8"/>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8"/>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8"/>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8"/>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8"/>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8"/>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8"/>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8"/>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8"/>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8"/>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8"/>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8"/>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8"/>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8"/>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8"/>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8"/>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8"/>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8"/>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8"/>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38"/>
          <p:cNvGrpSpPr/>
          <p:nvPr/>
        </p:nvGrpSpPr>
        <p:grpSpPr>
          <a:xfrm>
            <a:off x="6022866" y="3924397"/>
            <a:ext cx="1689143" cy="2074199"/>
            <a:chOff x="4376828" y="3926459"/>
            <a:chExt cx="991107" cy="1217038"/>
          </a:xfrm>
        </p:grpSpPr>
        <p:sp>
          <p:nvSpPr>
            <p:cNvPr id="2112" name="Google Shape;2112;p38"/>
            <p:cNvSpPr/>
            <p:nvPr/>
          </p:nvSpPr>
          <p:spPr>
            <a:xfrm>
              <a:off x="4630225" y="3926459"/>
              <a:ext cx="148769" cy="195713"/>
            </a:xfrm>
            <a:custGeom>
              <a:avLst/>
              <a:gdLst/>
              <a:ahLst/>
              <a:cxnLst/>
              <a:rect l="l" t="t" r="r" b="b"/>
              <a:pathLst>
                <a:path w="2231" h="2935" extrusionOk="0">
                  <a:moveTo>
                    <a:pt x="224" y="1205"/>
                  </a:moveTo>
                  <a:cubicBezTo>
                    <a:pt x="0" y="1941"/>
                    <a:pt x="224" y="2649"/>
                    <a:pt x="721" y="2793"/>
                  </a:cubicBezTo>
                  <a:cubicBezTo>
                    <a:pt x="1221" y="2935"/>
                    <a:pt x="1796" y="2463"/>
                    <a:pt x="2007" y="1730"/>
                  </a:cubicBezTo>
                  <a:cubicBezTo>
                    <a:pt x="2230" y="997"/>
                    <a:pt x="2007" y="290"/>
                    <a:pt x="1507" y="145"/>
                  </a:cubicBezTo>
                  <a:cubicBezTo>
                    <a:pt x="1010" y="0"/>
                    <a:pt x="434" y="472"/>
                    <a:pt x="224" y="120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8"/>
            <p:cNvSpPr/>
            <p:nvPr/>
          </p:nvSpPr>
          <p:spPr>
            <a:xfrm>
              <a:off x="4881889" y="4939248"/>
              <a:ext cx="205382" cy="179176"/>
            </a:xfrm>
            <a:custGeom>
              <a:avLst/>
              <a:gdLst/>
              <a:ahLst/>
              <a:cxnLst/>
              <a:rect l="l" t="t" r="r" b="b"/>
              <a:pathLst>
                <a:path w="3080" h="2687" extrusionOk="0">
                  <a:moveTo>
                    <a:pt x="932" y="460"/>
                  </a:moveTo>
                  <a:cubicBezTo>
                    <a:pt x="277" y="919"/>
                    <a:pt x="1" y="1680"/>
                    <a:pt x="343" y="2177"/>
                  </a:cubicBezTo>
                  <a:cubicBezTo>
                    <a:pt x="683" y="2662"/>
                    <a:pt x="1482" y="2687"/>
                    <a:pt x="2152" y="2243"/>
                  </a:cubicBezTo>
                  <a:cubicBezTo>
                    <a:pt x="2819" y="1784"/>
                    <a:pt x="3080" y="1010"/>
                    <a:pt x="2740" y="526"/>
                  </a:cubicBezTo>
                  <a:cubicBezTo>
                    <a:pt x="2413" y="42"/>
                    <a:pt x="1601" y="1"/>
                    <a:pt x="932"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8"/>
            <p:cNvSpPr/>
            <p:nvPr/>
          </p:nvSpPr>
          <p:spPr>
            <a:xfrm>
              <a:off x="4546337" y="4251541"/>
              <a:ext cx="154837" cy="206249"/>
            </a:xfrm>
            <a:custGeom>
              <a:avLst/>
              <a:gdLst/>
              <a:ahLst/>
              <a:cxnLst/>
              <a:rect l="l" t="t" r="r" b="b"/>
              <a:pathLst>
                <a:path w="2322" h="3093" extrusionOk="0">
                  <a:moveTo>
                    <a:pt x="1680" y="183"/>
                  </a:moveTo>
                  <a:cubicBezTo>
                    <a:pt x="1192" y="1"/>
                    <a:pt x="563" y="460"/>
                    <a:pt x="290" y="1205"/>
                  </a:cubicBezTo>
                  <a:cubicBezTo>
                    <a:pt x="0" y="1966"/>
                    <a:pt x="157" y="2715"/>
                    <a:pt x="642" y="2910"/>
                  </a:cubicBezTo>
                  <a:cubicBezTo>
                    <a:pt x="1129" y="3092"/>
                    <a:pt x="1743" y="2620"/>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8"/>
            <p:cNvSpPr/>
            <p:nvPr/>
          </p:nvSpPr>
          <p:spPr>
            <a:xfrm>
              <a:off x="4475653" y="4067161"/>
              <a:ext cx="144968" cy="165173"/>
            </a:xfrm>
            <a:custGeom>
              <a:avLst/>
              <a:gdLst/>
              <a:ahLst/>
              <a:cxnLst/>
              <a:rect l="l" t="t" r="r" b="b"/>
              <a:pathLst>
                <a:path w="2174" h="2477" extrusionOk="0">
                  <a:moveTo>
                    <a:pt x="1768" y="2203"/>
                  </a:moveTo>
                  <a:cubicBezTo>
                    <a:pt x="2161" y="1941"/>
                    <a:pt x="2174" y="1284"/>
                    <a:pt x="1796" y="746"/>
                  </a:cubicBezTo>
                  <a:cubicBezTo>
                    <a:pt x="1428" y="212"/>
                    <a:pt x="812" y="1"/>
                    <a:pt x="419" y="275"/>
                  </a:cubicBezTo>
                  <a:cubicBezTo>
                    <a:pt x="25" y="539"/>
                    <a:pt x="0" y="1193"/>
                    <a:pt x="381" y="1731"/>
                  </a:cubicBezTo>
                  <a:cubicBezTo>
                    <a:pt x="746" y="2269"/>
                    <a:pt x="1375" y="2476"/>
                    <a:pt x="1768" y="220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8"/>
            <p:cNvSpPr/>
            <p:nvPr/>
          </p:nvSpPr>
          <p:spPr>
            <a:xfrm>
              <a:off x="4695842" y="4249874"/>
              <a:ext cx="672093" cy="768916"/>
            </a:xfrm>
            <a:custGeom>
              <a:avLst/>
              <a:gdLst/>
              <a:ahLst/>
              <a:cxnLst/>
              <a:rect l="l" t="t" r="r" b="b"/>
              <a:pathLst>
                <a:path w="10079" h="11531" extrusionOk="0">
                  <a:moveTo>
                    <a:pt x="8414" y="5687"/>
                  </a:moveTo>
                  <a:cubicBezTo>
                    <a:pt x="8229" y="5699"/>
                    <a:pt x="8059" y="5712"/>
                    <a:pt x="7902" y="5728"/>
                  </a:cubicBezTo>
                  <a:cubicBezTo>
                    <a:pt x="7942" y="5674"/>
                    <a:pt x="7968" y="5621"/>
                    <a:pt x="8009" y="5571"/>
                  </a:cubicBezTo>
                  <a:cubicBezTo>
                    <a:pt x="8361" y="4901"/>
                    <a:pt x="8257" y="4168"/>
                    <a:pt x="7785" y="3919"/>
                  </a:cubicBezTo>
                  <a:cubicBezTo>
                    <a:pt x="7313" y="3655"/>
                    <a:pt x="6643" y="3998"/>
                    <a:pt x="6291" y="4652"/>
                  </a:cubicBezTo>
                  <a:cubicBezTo>
                    <a:pt x="6250" y="4718"/>
                    <a:pt x="6225" y="4784"/>
                    <a:pt x="6200" y="4847"/>
                  </a:cubicBezTo>
                  <a:cubicBezTo>
                    <a:pt x="6342" y="4454"/>
                    <a:pt x="6184" y="3904"/>
                    <a:pt x="5779" y="3473"/>
                  </a:cubicBezTo>
                  <a:cubicBezTo>
                    <a:pt x="5584" y="3275"/>
                    <a:pt x="5360" y="3133"/>
                    <a:pt x="5149" y="3054"/>
                  </a:cubicBezTo>
                  <a:cubicBezTo>
                    <a:pt x="5269" y="2935"/>
                    <a:pt x="5373" y="2803"/>
                    <a:pt x="5451" y="2674"/>
                  </a:cubicBezTo>
                  <a:cubicBezTo>
                    <a:pt x="5857" y="2897"/>
                    <a:pt x="6316" y="2910"/>
                    <a:pt x="6631" y="2674"/>
                  </a:cubicBezTo>
                  <a:cubicBezTo>
                    <a:pt x="7103" y="2306"/>
                    <a:pt x="7078" y="1494"/>
                    <a:pt x="6593" y="865"/>
                  </a:cubicBezTo>
                  <a:cubicBezTo>
                    <a:pt x="6093" y="224"/>
                    <a:pt x="5307" y="0"/>
                    <a:pt x="4848" y="365"/>
                  </a:cubicBezTo>
                  <a:cubicBezTo>
                    <a:pt x="4586" y="563"/>
                    <a:pt x="4483" y="890"/>
                    <a:pt x="4508" y="1246"/>
                  </a:cubicBezTo>
                  <a:cubicBezTo>
                    <a:pt x="4259" y="1309"/>
                    <a:pt x="4011" y="1453"/>
                    <a:pt x="3788" y="1664"/>
                  </a:cubicBezTo>
                  <a:cubicBezTo>
                    <a:pt x="3722" y="1730"/>
                    <a:pt x="3656" y="1796"/>
                    <a:pt x="3605" y="1859"/>
                  </a:cubicBezTo>
                  <a:cubicBezTo>
                    <a:pt x="3722" y="1677"/>
                    <a:pt x="3747" y="1482"/>
                    <a:pt x="3630" y="1271"/>
                  </a:cubicBezTo>
                  <a:cubicBezTo>
                    <a:pt x="3328" y="746"/>
                    <a:pt x="2451" y="667"/>
                    <a:pt x="1665" y="1114"/>
                  </a:cubicBezTo>
                  <a:cubicBezTo>
                    <a:pt x="878" y="1560"/>
                    <a:pt x="485" y="2347"/>
                    <a:pt x="787" y="2881"/>
                  </a:cubicBezTo>
                  <a:cubicBezTo>
                    <a:pt x="837" y="2976"/>
                    <a:pt x="903" y="3054"/>
                    <a:pt x="982" y="3092"/>
                  </a:cubicBezTo>
                  <a:cubicBezTo>
                    <a:pt x="734" y="3237"/>
                    <a:pt x="510" y="3473"/>
                    <a:pt x="340" y="3775"/>
                  </a:cubicBezTo>
                  <a:cubicBezTo>
                    <a:pt x="1" y="4441"/>
                    <a:pt x="92" y="5177"/>
                    <a:pt x="564" y="5426"/>
                  </a:cubicBezTo>
                  <a:cubicBezTo>
                    <a:pt x="774" y="5542"/>
                    <a:pt x="1010" y="5542"/>
                    <a:pt x="1259" y="5451"/>
                  </a:cubicBezTo>
                  <a:cubicBezTo>
                    <a:pt x="982" y="6093"/>
                    <a:pt x="1114" y="6763"/>
                    <a:pt x="1573" y="7024"/>
                  </a:cubicBezTo>
                  <a:cubicBezTo>
                    <a:pt x="2083" y="7313"/>
                    <a:pt x="2803" y="6998"/>
                    <a:pt x="3212" y="6329"/>
                  </a:cubicBezTo>
                  <a:cubicBezTo>
                    <a:pt x="3382" y="6527"/>
                    <a:pt x="3656" y="6671"/>
                    <a:pt x="3970" y="6722"/>
                  </a:cubicBezTo>
                  <a:cubicBezTo>
                    <a:pt x="3854" y="6775"/>
                    <a:pt x="3722" y="6829"/>
                    <a:pt x="3605" y="6892"/>
                  </a:cubicBezTo>
                  <a:cubicBezTo>
                    <a:pt x="2819" y="7338"/>
                    <a:pt x="2426" y="8137"/>
                    <a:pt x="2725" y="8662"/>
                  </a:cubicBezTo>
                  <a:cubicBezTo>
                    <a:pt x="2753" y="8728"/>
                    <a:pt x="2791" y="8766"/>
                    <a:pt x="2831" y="8807"/>
                  </a:cubicBezTo>
                  <a:cubicBezTo>
                    <a:pt x="2426" y="8820"/>
                    <a:pt x="1979" y="9134"/>
                    <a:pt x="1702" y="9631"/>
                  </a:cubicBezTo>
                  <a:cubicBezTo>
                    <a:pt x="1350" y="10301"/>
                    <a:pt x="1454" y="11034"/>
                    <a:pt x="1926" y="11282"/>
                  </a:cubicBezTo>
                  <a:cubicBezTo>
                    <a:pt x="2397" y="11531"/>
                    <a:pt x="3067" y="11204"/>
                    <a:pt x="3420" y="10549"/>
                  </a:cubicBezTo>
                  <a:cubicBezTo>
                    <a:pt x="3747" y="9933"/>
                    <a:pt x="3684" y="9250"/>
                    <a:pt x="3303" y="8964"/>
                  </a:cubicBezTo>
                  <a:cubicBezTo>
                    <a:pt x="3618" y="8936"/>
                    <a:pt x="4011" y="8741"/>
                    <a:pt x="4454" y="8492"/>
                  </a:cubicBezTo>
                  <a:cubicBezTo>
                    <a:pt x="5241" y="8046"/>
                    <a:pt x="5870" y="7599"/>
                    <a:pt x="5571" y="7065"/>
                  </a:cubicBezTo>
                  <a:cubicBezTo>
                    <a:pt x="5439" y="6841"/>
                    <a:pt x="5203" y="6697"/>
                    <a:pt x="4914" y="6630"/>
                  </a:cubicBezTo>
                  <a:cubicBezTo>
                    <a:pt x="5426" y="6448"/>
                    <a:pt x="5766" y="6042"/>
                    <a:pt x="5712" y="5621"/>
                  </a:cubicBezTo>
                  <a:cubicBezTo>
                    <a:pt x="5700" y="5517"/>
                    <a:pt x="5675" y="5413"/>
                    <a:pt x="5609" y="5319"/>
                  </a:cubicBezTo>
                  <a:cubicBezTo>
                    <a:pt x="5766" y="5294"/>
                    <a:pt x="5911" y="5228"/>
                    <a:pt x="6027" y="5124"/>
                  </a:cubicBezTo>
                  <a:cubicBezTo>
                    <a:pt x="6093" y="5058"/>
                    <a:pt x="6147" y="4979"/>
                    <a:pt x="6184" y="4901"/>
                  </a:cubicBezTo>
                  <a:cubicBezTo>
                    <a:pt x="5964" y="5492"/>
                    <a:pt x="6093" y="6080"/>
                    <a:pt x="6515" y="6303"/>
                  </a:cubicBezTo>
                  <a:cubicBezTo>
                    <a:pt x="6593" y="6341"/>
                    <a:pt x="6697" y="6369"/>
                    <a:pt x="6788" y="6382"/>
                  </a:cubicBezTo>
                  <a:lnTo>
                    <a:pt x="6788" y="6486"/>
                  </a:lnTo>
                  <a:cubicBezTo>
                    <a:pt x="6801" y="6684"/>
                    <a:pt x="6879" y="6854"/>
                    <a:pt x="7024" y="7011"/>
                  </a:cubicBezTo>
                  <a:cubicBezTo>
                    <a:pt x="6933" y="7115"/>
                    <a:pt x="6842" y="7247"/>
                    <a:pt x="6763" y="7379"/>
                  </a:cubicBezTo>
                  <a:cubicBezTo>
                    <a:pt x="6565" y="7744"/>
                    <a:pt x="6515" y="8137"/>
                    <a:pt x="6577" y="8464"/>
                  </a:cubicBezTo>
                  <a:cubicBezTo>
                    <a:pt x="6291" y="8099"/>
                    <a:pt x="5885" y="7914"/>
                    <a:pt x="5530" y="8033"/>
                  </a:cubicBezTo>
                  <a:cubicBezTo>
                    <a:pt x="5021" y="8203"/>
                    <a:pt x="4797" y="8911"/>
                    <a:pt x="5033" y="9618"/>
                  </a:cubicBezTo>
                  <a:cubicBezTo>
                    <a:pt x="5269" y="10326"/>
                    <a:pt x="5870" y="10773"/>
                    <a:pt x="6382" y="10603"/>
                  </a:cubicBezTo>
                  <a:cubicBezTo>
                    <a:pt x="6892" y="10430"/>
                    <a:pt x="7115" y="9722"/>
                    <a:pt x="6879" y="9002"/>
                  </a:cubicBezTo>
                  <a:cubicBezTo>
                    <a:pt x="6867" y="8989"/>
                    <a:pt x="6854" y="8964"/>
                    <a:pt x="6854" y="8936"/>
                  </a:cubicBezTo>
                  <a:cubicBezTo>
                    <a:pt x="6892" y="8977"/>
                    <a:pt x="6933" y="9002"/>
                    <a:pt x="6986" y="9030"/>
                  </a:cubicBezTo>
                  <a:cubicBezTo>
                    <a:pt x="7458" y="9279"/>
                    <a:pt x="8125" y="8952"/>
                    <a:pt x="8480" y="8294"/>
                  </a:cubicBezTo>
                  <a:cubicBezTo>
                    <a:pt x="8622" y="8021"/>
                    <a:pt x="8688" y="7731"/>
                    <a:pt x="8688" y="7470"/>
                  </a:cubicBezTo>
                  <a:cubicBezTo>
                    <a:pt x="9487" y="7351"/>
                    <a:pt x="10078" y="6841"/>
                    <a:pt x="10037" y="6278"/>
                  </a:cubicBezTo>
                  <a:cubicBezTo>
                    <a:pt x="10012" y="5674"/>
                    <a:pt x="9304" y="5633"/>
                    <a:pt x="8414" y="5687"/>
                  </a:cubicBezTo>
                  <a:close/>
                  <a:moveTo>
                    <a:pt x="2149" y="4482"/>
                  </a:moveTo>
                  <a:cubicBezTo>
                    <a:pt x="2385" y="3878"/>
                    <a:pt x="2268" y="3262"/>
                    <a:pt x="1834" y="3039"/>
                  </a:cubicBezTo>
                  <a:cubicBezTo>
                    <a:pt x="2045" y="2947"/>
                    <a:pt x="2281" y="2831"/>
                    <a:pt x="2517" y="2699"/>
                  </a:cubicBezTo>
                  <a:cubicBezTo>
                    <a:pt x="2935" y="2463"/>
                    <a:pt x="3316" y="2227"/>
                    <a:pt x="3527" y="1966"/>
                  </a:cubicBezTo>
                  <a:cubicBezTo>
                    <a:pt x="3212" y="2438"/>
                    <a:pt x="3171" y="2976"/>
                    <a:pt x="3473" y="3290"/>
                  </a:cubicBezTo>
                  <a:cubicBezTo>
                    <a:pt x="3589" y="3419"/>
                    <a:pt x="3762" y="3498"/>
                    <a:pt x="3945" y="3526"/>
                  </a:cubicBezTo>
                  <a:cubicBezTo>
                    <a:pt x="3841" y="3904"/>
                    <a:pt x="3983" y="4404"/>
                    <a:pt x="4351" y="4797"/>
                  </a:cubicBezTo>
                  <a:cubicBezTo>
                    <a:pt x="4325" y="4797"/>
                    <a:pt x="4297" y="4809"/>
                    <a:pt x="4259" y="4809"/>
                  </a:cubicBezTo>
                  <a:cubicBezTo>
                    <a:pt x="3945" y="4847"/>
                    <a:pt x="3656" y="4954"/>
                    <a:pt x="3448" y="5124"/>
                  </a:cubicBezTo>
                  <a:cubicBezTo>
                    <a:pt x="3382" y="4847"/>
                    <a:pt x="3237" y="4627"/>
                    <a:pt x="3014" y="4495"/>
                  </a:cubicBezTo>
                  <a:cubicBezTo>
                    <a:pt x="2765" y="4350"/>
                    <a:pt x="2451" y="4350"/>
                    <a:pt x="2149" y="4482"/>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8"/>
            <p:cNvSpPr/>
            <p:nvPr/>
          </p:nvSpPr>
          <p:spPr>
            <a:xfrm>
              <a:off x="4680971" y="4131778"/>
              <a:ext cx="222786" cy="127830"/>
            </a:xfrm>
            <a:custGeom>
              <a:avLst/>
              <a:gdLst/>
              <a:ahLst/>
              <a:cxnLst/>
              <a:rect l="l" t="t" r="r" b="b"/>
              <a:pathLst>
                <a:path w="3341" h="1917" extrusionOk="0">
                  <a:moveTo>
                    <a:pt x="1743" y="1863"/>
                  </a:moveTo>
                  <a:cubicBezTo>
                    <a:pt x="2633" y="1797"/>
                    <a:pt x="3341" y="1259"/>
                    <a:pt x="3303" y="642"/>
                  </a:cubicBezTo>
                  <a:cubicBezTo>
                    <a:pt x="3262" y="41"/>
                    <a:pt x="2554" y="1"/>
                    <a:pt x="1664" y="54"/>
                  </a:cubicBezTo>
                  <a:cubicBezTo>
                    <a:pt x="762" y="108"/>
                    <a:pt x="0" y="236"/>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8"/>
            <p:cNvSpPr/>
            <p:nvPr/>
          </p:nvSpPr>
          <p:spPr>
            <a:xfrm>
              <a:off x="4794667" y="4602963"/>
              <a:ext cx="187778" cy="130898"/>
            </a:xfrm>
            <a:custGeom>
              <a:avLst/>
              <a:gdLst/>
              <a:ahLst/>
              <a:cxnLst/>
              <a:rect l="l" t="t" r="r" b="b"/>
              <a:pathLst>
                <a:path w="2816" h="1963" extrusionOk="0">
                  <a:moveTo>
                    <a:pt x="1498" y="0"/>
                  </a:moveTo>
                  <a:cubicBezTo>
                    <a:pt x="1432" y="0"/>
                    <a:pt x="1364" y="4"/>
                    <a:pt x="1296" y="11"/>
                  </a:cubicBezTo>
                  <a:cubicBezTo>
                    <a:pt x="551" y="103"/>
                    <a:pt x="0" y="603"/>
                    <a:pt x="63" y="1140"/>
                  </a:cubicBezTo>
                  <a:cubicBezTo>
                    <a:pt x="123" y="1625"/>
                    <a:pt x="656" y="1963"/>
                    <a:pt x="1313" y="1963"/>
                  </a:cubicBezTo>
                  <a:cubicBezTo>
                    <a:pt x="1381" y="1963"/>
                    <a:pt x="1450" y="1959"/>
                    <a:pt x="1519" y="1952"/>
                  </a:cubicBezTo>
                  <a:cubicBezTo>
                    <a:pt x="2265" y="1861"/>
                    <a:pt x="2815" y="1361"/>
                    <a:pt x="2752" y="826"/>
                  </a:cubicBezTo>
                  <a:cubicBezTo>
                    <a:pt x="2692" y="338"/>
                    <a:pt x="2146" y="0"/>
                    <a:pt x="149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8"/>
            <p:cNvSpPr/>
            <p:nvPr/>
          </p:nvSpPr>
          <p:spPr>
            <a:xfrm>
              <a:off x="4804069" y="4363169"/>
              <a:ext cx="180243" cy="156037"/>
            </a:xfrm>
            <a:custGeom>
              <a:avLst/>
              <a:gdLst/>
              <a:ahLst/>
              <a:cxnLst/>
              <a:rect l="l" t="t" r="r" b="b"/>
              <a:pathLst>
                <a:path w="2703" h="2340" extrusionOk="0">
                  <a:moveTo>
                    <a:pt x="1737" y="1"/>
                  </a:moveTo>
                  <a:cubicBezTo>
                    <a:pt x="1397" y="1"/>
                    <a:pt x="1008" y="161"/>
                    <a:pt x="683" y="462"/>
                  </a:cubicBezTo>
                  <a:cubicBezTo>
                    <a:pt x="145" y="975"/>
                    <a:pt x="1" y="1708"/>
                    <a:pt x="369" y="2101"/>
                  </a:cubicBezTo>
                  <a:cubicBezTo>
                    <a:pt x="520" y="2262"/>
                    <a:pt x="732" y="2340"/>
                    <a:pt x="968" y="2340"/>
                  </a:cubicBezTo>
                  <a:cubicBezTo>
                    <a:pt x="1308" y="2340"/>
                    <a:pt x="1695" y="2180"/>
                    <a:pt x="2020" y="1877"/>
                  </a:cubicBezTo>
                  <a:cubicBezTo>
                    <a:pt x="2558" y="1368"/>
                    <a:pt x="2702" y="632"/>
                    <a:pt x="2334" y="239"/>
                  </a:cubicBezTo>
                  <a:cubicBezTo>
                    <a:pt x="2184" y="78"/>
                    <a:pt x="1972" y="1"/>
                    <a:pt x="173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8"/>
            <p:cNvSpPr/>
            <p:nvPr/>
          </p:nvSpPr>
          <p:spPr>
            <a:xfrm>
              <a:off x="4596216" y="4480266"/>
              <a:ext cx="161772" cy="170974"/>
            </a:xfrm>
            <a:custGeom>
              <a:avLst/>
              <a:gdLst/>
              <a:ahLst/>
              <a:cxnLst/>
              <a:rect l="l" t="t" r="r" b="b"/>
              <a:pathLst>
                <a:path w="2426" h="2564" extrusionOk="0">
                  <a:moveTo>
                    <a:pt x="1503" y="1"/>
                  </a:moveTo>
                  <a:cubicBezTo>
                    <a:pt x="1089" y="1"/>
                    <a:pt x="628" y="313"/>
                    <a:pt x="353" y="829"/>
                  </a:cubicBezTo>
                  <a:cubicBezTo>
                    <a:pt x="1" y="1486"/>
                    <a:pt x="105" y="2219"/>
                    <a:pt x="576" y="2480"/>
                  </a:cubicBezTo>
                  <a:cubicBezTo>
                    <a:pt x="683" y="2537"/>
                    <a:pt x="800" y="2563"/>
                    <a:pt x="921" y="2563"/>
                  </a:cubicBezTo>
                  <a:cubicBezTo>
                    <a:pt x="1335" y="2563"/>
                    <a:pt x="1798" y="2251"/>
                    <a:pt x="2070" y="1735"/>
                  </a:cubicBezTo>
                  <a:cubicBezTo>
                    <a:pt x="2426" y="1078"/>
                    <a:pt x="2319" y="345"/>
                    <a:pt x="1847" y="84"/>
                  </a:cubicBezTo>
                  <a:cubicBezTo>
                    <a:pt x="1740" y="27"/>
                    <a:pt x="1623" y="1"/>
                    <a:pt x="1503"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8"/>
            <p:cNvSpPr/>
            <p:nvPr/>
          </p:nvSpPr>
          <p:spPr>
            <a:xfrm>
              <a:off x="5024325" y="4720526"/>
              <a:ext cx="161772" cy="171041"/>
            </a:xfrm>
            <a:custGeom>
              <a:avLst/>
              <a:gdLst/>
              <a:ahLst/>
              <a:cxnLst/>
              <a:rect l="l" t="t" r="r" b="b"/>
              <a:pathLst>
                <a:path w="2426" h="2565" extrusionOk="0">
                  <a:moveTo>
                    <a:pt x="1504"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50" y="85"/>
                  </a:cubicBezTo>
                  <a:cubicBezTo>
                    <a:pt x="1742" y="28"/>
                    <a:pt x="1625" y="1"/>
                    <a:pt x="150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8"/>
            <p:cNvSpPr/>
            <p:nvPr/>
          </p:nvSpPr>
          <p:spPr>
            <a:xfrm>
              <a:off x="4992850" y="4538814"/>
              <a:ext cx="160905" cy="170507"/>
            </a:xfrm>
            <a:custGeom>
              <a:avLst/>
              <a:gdLst/>
              <a:ahLst/>
              <a:cxnLst/>
              <a:rect l="l" t="t" r="r" b="b"/>
              <a:pathLst>
                <a:path w="2413" h="2557" extrusionOk="0">
                  <a:moveTo>
                    <a:pt x="1504" y="0"/>
                  </a:moveTo>
                  <a:cubicBezTo>
                    <a:pt x="1090" y="0"/>
                    <a:pt x="628" y="310"/>
                    <a:pt x="356" y="816"/>
                  </a:cubicBezTo>
                  <a:cubicBezTo>
                    <a:pt x="0" y="1486"/>
                    <a:pt x="95" y="2219"/>
                    <a:pt x="579" y="2467"/>
                  </a:cubicBezTo>
                  <a:cubicBezTo>
                    <a:pt x="688" y="2528"/>
                    <a:pt x="807" y="2557"/>
                    <a:pt x="930" y="2557"/>
                  </a:cubicBezTo>
                  <a:cubicBezTo>
                    <a:pt x="1342" y="2557"/>
                    <a:pt x="1800" y="2238"/>
                    <a:pt x="2073" y="1734"/>
                  </a:cubicBezTo>
                  <a:cubicBezTo>
                    <a:pt x="2413" y="1080"/>
                    <a:pt x="2322"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8"/>
            <p:cNvSpPr/>
            <p:nvPr/>
          </p:nvSpPr>
          <p:spPr>
            <a:xfrm>
              <a:off x="4687039" y="4870831"/>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8"/>
            <p:cNvSpPr/>
            <p:nvPr/>
          </p:nvSpPr>
          <p:spPr>
            <a:xfrm>
              <a:off x="4531400" y="3967469"/>
              <a:ext cx="148769" cy="180443"/>
            </a:xfrm>
            <a:custGeom>
              <a:avLst/>
              <a:gdLst/>
              <a:ahLst/>
              <a:cxnLst/>
              <a:rect l="l" t="t" r="r" b="b"/>
              <a:pathLst>
                <a:path w="2231" h="2706" extrusionOk="0">
                  <a:moveTo>
                    <a:pt x="1326" y="1"/>
                  </a:moveTo>
                  <a:cubicBezTo>
                    <a:pt x="876" y="1"/>
                    <a:pt x="408" y="444"/>
                    <a:pt x="212" y="1090"/>
                  </a:cubicBezTo>
                  <a:cubicBezTo>
                    <a:pt x="1" y="1823"/>
                    <a:pt x="224" y="2531"/>
                    <a:pt x="724" y="2675"/>
                  </a:cubicBezTo>
                  <a:cubicBezTo>
                    <a:pt x="788" y="2695"/>
                    <a:pt x="853" y="2705"/>
                    <a:pt x="918" y="2705"/>
                  </a:cubicBezTo>
                  <a:cubicBezTo>
                    <a:pt x="1362" y="2705"/>
                    <a:pt x="1824" y="2256"/>
                    <a:pt x="2008" y="1628"/>
                  </a:cubicBezTo>
                  <a:cubicBezTo>
                    <a:pt x="2231" y="892"/>
                    <a:pt x="1995" y="184"/>
                    <a:pt x="1511" y="27"/>
                  </a:cubicBezTo>
                  <a:cubicBezTo>
                    <a:pt x="1450" y="9"/>
                    <a:pt x="1388" y="1"/>
                    <a:pt x="132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8"/>
            <p:cNvSpPr/>
            <p:nvPr/>
          </p:nvSpPr>
          <p:spPr>
            <a:xfrm>
              <a:off x="4577745" y="3983273"/>
              <a:ext cx="50012" cy="138099"/>
            </a:xfrm>
            <a:custGeom>
              <a:avLst/>
              <a:gdLst/>
              <a:ahLst/>
              <a:cxnLst/>
              <a:rect l="l" t="t" r="r" b="b"/>
              <a:pathLst>
                <a:path w="750" h="2071" extrusionOk="0">
                  <a:moveTo>
                    <a:pt x="737" y="1"/>
                  </a:moveTo>
                  <a:cubicBezTo>
                    <a:pt x="750" y="13"/>
                    <a:pt x="709" y="54"/>
                    <a:pt x="658" y="117"/>
                  </a:cubicBezTo>
                  <a:cubicBezTo>
                    <a:pt x="592" y="196"/>
                    <a:pt x="526" y="290"/>
                    <a:pt x="485" y="419"/>
                  </a:cubicBezTo>
                  <a:cubicBezTo>
                    <a:pt x="435" y="551"/>
                    <a:pt x="407" y="696"/>
                    <a:pt x="407" y="841"/>
                  </a:cubicBezTo>
                  <a:cubicBezTo>
                    <a:pt x="422" y="970"/>
                    <a:pt x="473" y="1114"/>
                    <a:pt x="501" y="1246"/>
                  </a:cubicBezTo>
                  <a:cubicBezTo>
                    <a:pt x="539" y="1391"/>
                    <a:pt x="551" y="1548"/>
                    <a:pt x="514" y="1677"/>
                  </a:cubicBezTo>
                  <a:cubicBezTo>
                    <a:pt x="501" y="1756"/>
                    <a:pt x="473" y="1822"/>
                    <a:pt x="435" y="1875"/>
                  </a:cubicBezTo>
                  <a:cubicBezTo>
                    <a:pt x="394" y="1926"/>
                    <a:pt x="356" y="1979"/>
                    <a:pt x="303" y="2004"/>
                  </a:cubicBezTo>
                  <a:cubicBezTo>
                    <a:pt x="212" y="2058"/>
                    <a:pt x="121" y="2070"/>
                    <a:pt x="67" y="2058"/>
                  </a:cubicBezTo>
                  <a:cubicBezTo>
                    <a:pt x="14" y="2033"/>
                    <a:pt x="1" y="2004"/>
                    <a:pt x="1" y="1992"/>
                  </a:cubicBezTo>
                  <a:cubicBezTo>
                    <a:pt x="14" y="1954"/>
                    <a:pt x="108" y="1967"/>
                    <a:pt x="212" y="1875"/>
                  </a:cubicBezTo>
                  <a:cubicBezTo>
                    <a:pt x="265" y="1822"/>
                    <a:pt x="303" y="1756"/>
                    <a:pt x="316" y="1652"/>
                  </a:cubicBezTo>
                  <a:cubicBezTo>
                    <a:pt x="328" y="1561"/>
                    <a:pt x="316" y="1441"/>
                    <a:pt x="290" y="1312"/>
                  </a:cubicBezTo>
                  <a:cubicBezTo>
                    <a:pt x="265" y="1193"/>
                    <a:pt x="224" y="1036"/>
                    <a:pt x="224" y="853"/>
                  </a:cubicBezTo>
                  <a:cubicBezTo>
                    <a:pt x="224" y="668"/>
                    <a:pt x="278" y="498"/>
                    <a:pt x="356" y="353"/>
                  </a:cubicBezTo>
                  <a:cubicBezTo>
                    <a:pt x="435" y="224"/>
                    <a:pt x="539" y="117"/>
                    <a:pt x="605" y="67"/>
                  </a:cubicBezTo>
                  <a:cubicBezTo>
                    <a:pt x="684" y="13"/>
                    <a:pt x="737" y="1"/>
                    <a:pt x="73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8"/>
            <p:cNvSpPr/>
            <p:nvPr/>
          </p:nvSpPr>
          <p:spPr>
            <a:xfrm>
              <a:off x="4783130" y="4981993"/>
              <a:ext cx="205582" cy="161505"/>
            </a:xfrm>
            <a:custGeom>
              <a:avLst/>
              <a:gdLst/>
              <a:ahLst/>
              <a:cxnLst/>
              <a:rect l="l" t="t" r="r" b="b"/>
              <a:pathLst>
                <a:path w="3083" h="2422" extrusionOk="0">
                  <a:moveTo>
                    <a:pt x="1915" y="0"/>
                  </a:moveTo>
                  <a:cubicBezTo>
                    <a:pt x="1600" y="0"/>
                    <a:pt x="1250" y="105"/>
                    <a:pt x="931" y="316"/>
                  </a:cubicBezTo>
                  <a:cubicBezTo>
                    <a:pt x="264" y="775"/>
                    <a:pt x="0" y="1549"/>
                    <a:pt x="343" y="2033"/>
                  </a:cubicBezTo>
                  <a:cubicBezTo>
                    <a:pt x="516" y="2289"/>
                    <a:pt x="824" y="2421"/>
                    <a:pt x="1175" y="2421"/>
                  </a:cubicBezTo>
                  <a:cubicBezTo>
                    <a:pt x="1488" y="2421"/>
                    <a:pt x="1835" y="2316"/>
                    <a:pt x="2152" y="2099"/>
                  </a:cubicBezTo>
                  <a:cubicBezTo>
                    <a:pt x="2818" y="1640"/>
                    <a:pt x="3082" y="882"/>
                    <a:pt x="2740" y="382"/>
                  </a:cubicBezTo>
                  <a:cubicBezTo>
                    <a:pt x="2568" y="128"/>
                    <a:pt x="2263" y="0"/>
                    <a:pt x="191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8"/>
            <p:cNvSpPr/>
            <p:nvPr/>
          </p:nvSpPr>
          <p:spPr>
            <a:xfrm>
              <a:off x="4823407" y="5012667"/>
              <a:ext cx="129431" cy="94422"/>
            </a:xfrm>
            <a:custGeom>
              <a:avLst/>
              <a:gdLst/>
              <a:ahLst/>
              <a:cxnLst/>
              <a:rect l="l" t="t" r="r" b="b"/>
              <a:pathLst>
                <a:path w="1941" h="1416" extrusionOk="0">
                  <a:moveTo>
                    <a:pt x="1941" y="54"/>
                  </a:moveTo>
                  <a:cubicBezTo>
                    <a:pt x="1941" y="67"/>
                    <a:pt x="1887" y="67"/>
                    <a:pt x="1796" y="92"/>
                  </a:cubicBezTo>
                  <a:cubicBezTo>
                    <a:pt x="1705" y="107"/>
                    <a:pt x="1573" y="145"/>
                    <a:pt x="1441" y="211"/>
                  </a:cubicBezTo>
                  <a:cubicBezTo>
                    <a:pt x="1324" y="277"/>
                    <a:pt x="1205" y="381"/>
                    <a:pt x="1126" y="513"/>
                  </a:cubicBezTo>
                  <a:cubicBezTo>
                    <a:pt x="1035" y="630"/>
                    <a:pt x="985" y="787"/>
                    <a:pt x="931" y="919"/>
                  </a:cubicBezTo>
                  <a:cubicBezTo>
                    <a:pt x="865" y="1064"/>
                    <a:pt x="774" y="1208"/>
                    <a:pt x="654" y="1299"/>
                  </a:cubicBezTo>
                  <a:cubicBezTo>
                    <a:pt x="591" y="1350"/>
                    <a:pt x="525" y="1378"/>
                    <a:pt x="459" y="1403"/>
                  </a:cubicBezTo>
                  <a:cubicBezTo>
                    <a:pt x="393" y="1416"/>
                    <a:pt x="327" y="1416"/>
                    <a:pt x="261" y="1416"/>
                  </a:cubicBezTo>
                  <a:cubicBezTo>
                    <a:pt x="145" y="1391"/>
                    <a:pt x="66" y="1337"/>
                    <a:pt x="25" y="1287"/>
                  </a:cubicBezTo>
                  <a:cubicBezTo>
                    <a:pt x="0" y="1221"/>
                    <a:pt x="0" y="1180"/>
                    <a:pt x="13" y="1180"/>
                  </a:cubicBezTo>
                  <a:cubicBezTo>
                    <a:pt x="54" y="1155"/>
                    <a:pt x="120" y="1246"/>
                    <a:pt x="277" y="1233"/>
                  </a:cubicBezTo>
                  <a:cubicBezTo>
                    <a:pt x="340" y="1221"/>
                    <a:pt x="418" y="1193"/>
                    <a:pt x="497" y="1130"/>
                  </a:cubicBezTo>
                  <a:cubicBezTo>
                    <a:pt x="576" y="1051"/>
                    <a:pt x="642" y="944"/>
                    <a:pt x="695" y="828"/>
                  </a:cubicBezTo>
                  <a:cubicBezTo>
                    <a:pt x="761" y="696"/>
                    <a:pt x="827" y="538"/>
                    <a:pt x="944" y="381"/>
                  </a:cubicBezTo>
                  <a:cubicBezTo>
                    <a:pt x="1063" y="224"/>
                    <a:pt x="1220" y="120"/>
                    <a:pt x="1378" y="67"/>
                  </a:cubicBezTo>
                  <a:cubicBezTo>
                    <a:pt x="1535" y="0"/>
                    <a:pt x="1692" y="0"/>
                    <a:pt x="1783" y="13"/>
                  </a:cubicBezTo>
                  <a:cubicBezTo>
                    <a:pt x="1887" y="13"/>
                    <a:pt x="1941" y="41"/>
                    <a:pt x="1941"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8"/>
            <p:cNvSpPr/>
            <p:nvPr/>
          </p:nvSpPr>
          <p:spPr>
            <a:xfrm>
              <a:off x="4447512" y="4294285"/>
              <a:ext cx="154837" cy="187178"/>
            </a:xfrm>
            <a:custGeom>
              <a:avLst/>
              <a:gdLst/>
              <a:ahLst/>
              <a:cxnLst/>
              <a:rect l="l" t="t" r="r" b="b"/>
              <a:pathLst>
                <a:path w="2322" h="2807" extrusionOk="0">
                  <a:moveTo>
                    <a:pt x="1454" y="1"/>
                  </a:moveTo>
                  <a:cubicBezTo>
                    <a:pt x="1015" y="1"/>
                    <a:pt x="524" y="428"/>
                    <a:pt x="278" y="1064"/>
                  </a:cubicBezTo>
                  <a:cubicBezTo>
                    <a:pt x="1" y="1822"/>
                    <a:pt x="158" y="2583"/>
                    <a:pt x="646" y="2766"/>
                  </a:cubicBezTo>
                  <a:cubicBezTo>
                    <a:pt x="718" y="2794"/>
                    <a:pt x="794" y="2807"/>
                    <a:pt x="871" y="2807"/>
                  </a:cubicBezTo>
                  <a:cubicBezTo>
                    <a:pt x="1307" y="2807"/>
                    <a:pt x="1789" y="2378"/>
                    <a:pt x="2033" y="1731"/>
                  </a:cubicBezTo>
                  <a:cubicBezTo>
                    <a:pt x="2322" y="986"/>
                    <a:pt x="2165" y="224"/>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8"/>
            <p:cNvSpPr/>
            <p:nvPr/>
          </p:nvSpPr>
          <p:spPr>
            <a:xfrm>
              <a:off x="4483388" y="4298753"/>
              <a:ext cx="76218" cy="166973"/>
            </a:xfrm>
            <a:custGeom>
              <a:avLst/>
              <a:gdLst/>
              <a:ahLst/>
              <a:cxnLst/>
              <a:rect l="l" t="t" r="r" b="b"/>
              <a:pathLst>
                <a:path w="1143" h="2504" extrusionOk="0">
                  <a:moveTo>
                    <a:pt x="199" y="2491"/>
                  </a:moveTo>
                  <a:cubicBezTo>
                    <a:pt x="186" y="2504"/>
                    <a:pt x="145" y="2450"/>
                    <a:pt x="92" y="2347"/>
                  </a:cubicBezTo>
                  <a:cubicBezTo>
                    <a:pt x="42" y="2243"/>
                    <a:pt x="1" y="2085"/>
                    <a:pt x="13" y="1900"/>
                  </a:cubicBezTo>
                  <a:cubicBezTo>
                    <a:pt x="13" y="1796"/>
                    <a:pt x="42" y="1705"/>
                    <a:pt x="79" y="1598"/>
                  </a:cubicBezTo>
                  <a:cubicBezTo>
                    <a:pt x="92" y="1560"/>
                    <a:pt x="120" y="1507"/>
                    <a:pt x="170" y="1456"/>
                  </a:cubicBezTo>
                  <a:cubicBezTo>
                    <a:pt x="224" y="1403"/>
                    <a:pt x="277" y="1378"/>
                    <a:pt x="315" y="1349"/>
                  </a:cubicBezTo>
                  <a:cubicBezTo>
                    <a:pt x="369" y="1337"/>
                    <a:pt x="406" y="1324"/>
                    <a:pt x="435" y="1299"/>
                  </a:cubicBezTo>
                  <a:cubicBezTo>
                    <a:pt x="472" y="1271"/>
                    <a:pt x="513" y="1258"/>
                    <a:pt x="538" y="1233"/>
                  </a:cubicBezTo>
                  <a:cubicBezTo>
                    <a:pt x="605" y="1180"/>
                    <a:pt x="658" y="1126"/>
                    <a:pt x="708" y="1063"/>
                  </a:cubicBezTo>
                  <a:cubicBezTo>
                    <a:pt x="894" y="827"/>
                    <a:pt x="932" y="551"/>
                    <a:pt x="919" y="356"/>
                  </a:cubicBezTo>
                  <a:cubicBezTo>
                    <a:pt x="906" y="157"/>
                    <a:pt x="853" y="41"/>
                    <a:pt x="878" y="13"/>
                  </a:cubicBezTo>
                  <a:cubicBezTo>
                    <a:pt x="906" y="0"/>
                    <a:pt x="932" y="25"/>
                    <a:pt x="973" y="79"/>
                  </a:cubicBezTo>
                  <a:cubicBezTo>
                    <a:pt x="1010" y="120"/>
                    <a:pt x="1064" y="211"/>
                    <a:pt x="1089" y="315"/>
                  </a:cubicBezTo>
                  <a:cubicBezTo>
                    <a:pt x="1130" y="434"/>
                    <a:pt x="1142" y="576"/>
                    <a:pt x="1114" y="733"/>
                  </a:cubicBezTo>
                  <a:cubicBezTo>
                    <a:pt x="1089" y="890"/>
                    <a:pt x="1023" y="1063"/>
                    <a:pt x="906" y="1221"/>
                  </a:cubicBezTo>
                  <a:cubicBezTo>
                    <a:pt x="840" y="1283"/>
                    <a:pt x="774" y="1349"/>
                    <a:pt x="683" y="1416"/>
                  </a:cubicBezTo>
                  <a:cubicBezTo>
                    <a:pt x="642" y="1441"/>
                    <a:pt x="605" y="1469"/>
                    <a:pt x="551" y="1494"/>
                  </a:cubicBezTo>
                  <a:cubicBezTo>
                    <a:pt x="513" y="1519"/>
                    <a:pt x="447" y="1548"/>
                    <a:pt x="406" y="1560"/>
                  </a:cubicBezTo>
                  <a:cubicBezTo>
                    <a:pt x="369" y="1573"/>
                    <a:pt x="328" y="1585"/>
                    <a:pt x="315" y="1598"/>
                  </a:cubicBezTo>
                  <a:cubicBezTo>
                    <a:pt x="290" y="1626"/>
                    <a:pt x="265" y="1651"/>
                    <a:pt x="249" y="1677"/>
                  </a:cubicBezTo>
                  <a:cubicBezTo>
                    <a:pt x="211" y="1755"/>
                    <a:pt x="186" y="1834"/>
                    <a:pt x="170" y="1912"/>
                  </a:cubicBezTo>
                  <a:cubicBezTo>
                    <a:pt x="133" y="2070"/>
                    <a:pt x="145" y="2214"/>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8"/>
            <p:cNvSpPr/>
            <p:nvPr/>
          </p:nvSpPr>
          <p:spPr>
            <a:xfrm>
              <a:off x="4376828" y="4110639"/>
              <a:ext cx="145234" cy="145368"/>
            </a:xfrm>
            <a:custGeom>
              <a:avLst/>
              <a:gdLst/>
              <a:ahLst/>
              <a:cxnLst/>
              <a:rect l="l" t="t" r="r" b="b"/>
              <a:pathLst>
                <a:path w="2178" h="2180" extrusionOk="0">
                  <a:moveTo>
                    <a:pt x="818" y="1"/>
                  </a:moveTo>
                  <a:cubicBezTo>
                    <a:pt x="674" y="1"/>
                    <a:pt x="537" y="40"/>
                    <a:pt x="419" y="123"/>
                  </a:cubicBezTo>
                  <a:cubicBezTo>
                    <a:pt x="26" y="396"/>
                    <a:pt x="1" y="1054"/>
                    <a:pt x="381" y="1588"/>
                  </a:cubicBezTo>
                  <a:cubicBezTo>
                    <a:pt x="639" y="1959"/>
                    <a:pt x="1022" y="2180"/>
                    <a:pt x="1364" y="2180"/>
                  </a:cubicBezTo>
                  <a:cubicBezTo>
                    <a:pt x="1506" y="2180"/>
                    <a:pt x="1640" y="2141"/>
                    <a:pt x="1756" y="2060"/>
                  </a:cubicBezTo>
                  <a:cubicBezTo>
                    <a:pt x="2149" y="1786"/>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8"/>
            <p:cNvSpPr/>
            <p:nvPr/>
          </p:nvSpPr>
          <p:spPr>
            <a:xfrm>
              <a:off x="4407502" y="4125709"/>
              <a:ext cx="92555" cy="105758"/>
            </a:xfrm>
            <a:custGeom>
              <a:avLst/>
              <a:gdLst/>
              <a:ahLst/>
              <a:cxnLst/>
              <a:rect l="l" t="t" r="r" b="b"/>
              <a:pathLst>
                <a:path w="1388" h="1586" extrusionOk="0">
                  <a:moveTo>
                    <a:pt x="116" y="0"/>
                  </a:moveTo>
                  <a:cubicBezTo>
                    <a:pt x="129" y="0"/>
                    <a:pt x="129" y="54"/>
                    <a:pt x="129" y="145"/>
                  </a:cubicBezTo>
                  <a:cubicBezTo>
                    <a:pt x="129" y="224"/>
                    <a:pt x="129" y="340"/>
                    <a:pt x="170" y="460"/>
                  </a:cubicBezTo>
                  <a:cubicBezTo>
                    <a:pt x="208" y="576"/>
                    <a:pt x="302" y="683"/>
                    <a:pt x="406" y="733"/>
                  </a:cubicBezTo>
                  <a:cubicBezTo>
                    <a:pt x="444" y="762"/>
                    <a:pt x="497" y="762"/>
                    <a:pt x="576" y="762"/>
                  </a:cubicBezTo>
                  <a:cubicBezTo>
                    <a:pt x="642" y="774"/>
                    <a:pt x="720" y="774"/>
                    <a:pt x="799" y="787"/>
                  </a:cubicBezTo>
                  <a:cubicBezTo>
                    <a:pt x="944" y="828"/>
                    <a:pt x="1073" y="906"/>
                    <a:pt x="1167" y="985"/>
                  </a:cubicBezTo>
                  <a:cubicBezTo>
                    <a:pt x="1217" y="1035"/>
                    <a:pt x="1258" y="1076"/>
                    <a:pt x="1296" y="1126"/>
                  </a:cubicBezTo>
                  <a:cubicBezTo>
                    <a:pt x="1324" y="1180"/>
                    <a:pt x="1349" y="1233"/>
                    <a:pt x="1362" y="1284"/>
                  </a:cubicBezTo>
                  <a:cubicBezTo>
                    <a:pt x="1387" y="1378"/>
                    <a:pt x="1375" y="1482"/>
                    <a:pt x="1337" y="1535"/>
                  </a:cubicBezTo>
                  <a:cubicBezTo>
                    <a:pt x="1296" y="1573"/>
                    <a:pt x="1258" y="1586"/>
                    <a:pt x="1246" y="1573"/>
                  </a:cubicBezTo>
                  <a:cubicBezTo>
                    <a:pt x="1230" y="1560"/>
                    <a:pt x="1230" y="1535"/>
                    <a:pt x="1230" y="1494"/>
                  </a:cubicBezTo>
                  <a:cubicBezTo>
                    <a:pt x="1230" y="1457"/>
                    <a:pt x="1230" y="1416"/>
                    <a:pt x="1192" y="1350"/>
                  </a:cubicBezTo>
                  <a:cubicBezTo>
                    <a:pt x="1167" y="1284"/>
                    <a:pt x="1101" y="1233"/>
                    <a:pt x="1022" y="1167"/>
                  </a:cubicBezTo>
                  <a:cubicBezTo>
                    <a:pt x="944" y="1114"/>
                    <a:pt x="852" y="1063"/>
                    <a:pt x="733" y="1035"/>
                  </a:cubicBezTo>
                  <a:cubicBezTo>
                    <a:pt x="679" y="1023"/>
                    <a:pt x="629" y="1010"/>
                    <a:pt x="550" y="997"/>
                  </a:cubicBezTo>
                  <a:cubicBezTo>
                    <a:pt x="510" y="997"/>
                    <a:pt x="472" y="997"/>
                    <a:pt x="431" y="985"/>
                  </a:cubicBezTo>
                  <a:cubicBezTo>
                    <a:pt x="381" y="969"/>
                    <a:pt x="340" y="957"/>
                    <a:pt x="302" y="931"/>
                  </a:cubicBezTo>
                  <a:cubicBezTo>
                    <a:pt x="129" y="828"/>
                    <a:pt x="38" y="655"/>
                    <a:pt x="25" y="497"/>
                  </a:cubicBezTo>
                  <a:cubicBezTo>
                    <a:pt x="0" y="340"/>
                    <a:pt x="25" y="211"/>
                    <a:pt x="50" y="132"/>
                  </a:cubicBezTo>
                  <a:cubicBezTo>
                    <a:pt x="79" y="41"/>
                    <a:pt x="104" y="0"/>
                    <a:pt x="116"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8"/>
            <p:cNvSpPr/>
            <p:nvPr/>
          </p:nvSpPr>
          <p:spPr>
            <a:xfrm>
              <a:off x="5047197" y="4661178"/>
              <a:ext cx="221919" cy="121962"/>
            </a:xfrm>
            <a:custGeom>
              <a:avLst/>
              <a:gdLst/>
              <a:ahLst/>
              <a:cxnLst/>
              <a:rect l="l" t="t" r="r" b="b"/>
              <a:pathLst>
                <a:path w="3328" h="1829" extrusionOk="0">
                  <a:moveTo>
                    <a:pt x="2135" y="0"/>
                  </a:moveTo>
                  <a:cubicBezTo>
                    <a:pt x="1983" y="0"/>
                    <a:pt x="1821" y="6"/>
                    <a:pt x="1651" y="16"/>
                  </a:cubicBezTo>
                  <a:cubicBezTo>
                    <a:pt x="758" y="82"/>
                    <a:pt x="0" y="201"/>
                    <a:pt x="38" y="818"/>
                  </a:cubicBezTo>
                  <a:cubicBezTo>
                    <a:pt x="76" y="1398"/>
                    <a:pt x="756" y="1829"/>
                    <a:pt x="1585" y="1829"/>
                  </a:cubicBezTo>
                  <a:cubicBezTo>
                    <a:pt x="1633" y="1829"/>
                    <a:pt x="1681" y="1827"/>
                    <a:pt x="1730" y="1824"/>
                  </a:cubicBezTo>
                  <a:cubicBezTo>
                    <a:pt x="2633" y="1774"/>
                    <a:pt x="3328" y="1224"/>
                    <a:pt x="3290" y="620"/>
                  </a:cubicBezTo>
                  <a:cubicBezTo>
                    <a:pt x="3257" y="119"/>
                    <a:pt x="2792"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8"/>
            <p:cNvSpPr/>
            <p:nvPr/>
          </p:nvSpPr>
          <p:spPr>
            <a:xfrm>
              <a:off x="5065402" y="4685918"/>
              <a:ext cx="178376" cy="29807"/>
            </a:xfrm>
            <a:custGeom>
              <a:avLst/>
              <a:gdLst/>
              <a:ahLst/>
              <a:cxnLst/>
              <a:rect l="l" t="t" r="r" b="b"/>
              <a:pathLst>
                <a:path w="2675" h="447" extrusionOk="0">
                  <a:moveTo>
                    <a:pt x="13" y="158"/>
                  </a:moveTo>
                  <a:cubicBezTo>
                    <a:pt x="13" y="145"/>
                    <a:pt x="79" y="183"/>
                    <a:pt x="170" y="195"/>
                  </a:cubicBezTo>
                  <a:cubicBezTo>
                    <a:pt x="265" y="224"/>
                    <a:pt x="394" y="236"/>
                    <a:pt x="564" y="236"/>
                  </a:cubicBezTo>
                  <a:cubicBezTo>
                    <a:pt x="878" y="236"/>
                    <a:pt x="1259" y="211"/>
                    <a:pt x="1561" y="170"/>
                  </a:cubicBezTo>
                  <a:cubicBezTo>
                    <a:pt x="2165" y="104"/>
                    <a:pt x="2636" y="0"/>
                    <a:pt x="2662" y="79"/>
                  </a:cubicBezTo>
                  <a:cubicBezTo>
                    <a:pt x="2674" y="117"/>
                    <a:pt x="2570" y="183"/>
                    <a:pt x="2372" y="249"/>
                  </a:cubicBezTo>
                  <a:cubicBezTo>
                    <a:pt x="2190" y="315"/>
                    <a:pt x="1916" y="381"/>
                    <a:pt x="1586" y="419"/>
                  </a:cubicBezTo>
                  <a:cubicBezTo>
                    <a:pt x="1287" y="447"/>
                    <a:pt x="878" y="447"/>
                    <a:pt x="551" y="393"/>
                  </a:cubicBezTo>
                  <a:cubicBezTo>
                    <a:pt x="381" y="368"/>
                    <a:pt x="237" y="327"/>
                    <a:pt x="145" y="274"/>
                  </a:cubicBezTo>
                  <a:cubicBezTo>
                    <a:pt x="42"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8"/>
            <p:cNvSpPr/>
            <p:nvPr/>
          </p:nvSpPr>
          <p:spPr>
            <a:xfrm>
              <a:off x="4916897" y="4816284"/>
              <a:ext cx="153837" cy="176242"/>
            </a:xfrm>
            <a:custGeom>
              <a:avLst/>
              <a:gdLst/>
              <a:ahLst/>
              <a:cxnLst/>
              <a:rect l="l" t="t" r="r" b="b"/>
              <a:pathLst>
                <a:path w="2307" h="2643" extrusionOk="0">
                  <a:moveTo>
                    <a:pt x="955" y="0"/>
                  </a:moveTo>
                  <a:cubicBezTo>
                    <a:pt x="880" y="0"/>
                    <a:pt x="806" y="12"/>
                    <a:pt x="734" y="36"/>
                  </a:cubicBezTo>
                  <a:cubicBezTo>
                    <a:pt x="224" y="206"/>
                    <a:pt x="1" y="914"/>
                    <a:pt x="237" y="1621"/>
                  </a:cubicBezTo>
                  <a:cubicBezTo>
                    <a:pt x="438" y="2238"/>
                    <a:pt x="907" y="2643"/>
                    <a:pt x="1357" y="2643"/>
                  </a:cubicBezTo>
                  <a:cubicBezTo>
                    <a:pt x="1434" y="2643"/>
                    <a:pt x="1511" y="2631"/>
                    <a:pt x="1586" y="2606"/>
                  </a:cubicBezTo>
                  <a:cubicBezTo>
                    <a:pt x="2083" y="2436"/>
                    <a:pt x="2306" y="1728"/>
                    <a:pt x="2070" y="1021"/>
                  </a:cubicBezTo>
                  <a:cubicBezTo>
                    <a:pt x="1879" y="415"/>
                    <a:pt x="1402" y="0"/>
                    <a:pt x="955"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8"/>
            <p:cNvSpPr/>
            <p:nvPr/>
          </p:nvSpPr>
          <p:spPr>
            <a:xfrm>
              <a:off x="4582213" y="4167453"/>
              <a:ext cx="221919" cy="121962"/>
            </a:xfrm>
            <a:custGeom>
              <a:avLst/>
              <a:gdLst/>
              <a:ahLst/>
              <a:cxnLst/>
              <a:rect l="l" t="t" r="r" b="b"/>
              <a:pathLst>
                <a:path w="3328" h="1829" extrusionOk="0">
                  <a:moveTo>
                    <a:pt x="2144" y="0"/>
                  </a:moveTo>
                  <a:cubicBezTo>
                    <a:pt x="1993" y="0"/>
                    <a:pt x="1831" y="7"/>
                    <a:pt x="1664" y="16"/>
                  </a:cubicBezTo>
                  <a:cubicBezTo>
                    <a:pt x="761" y="82"/>
                    <a:pt x="0" y="202"/>
                    <a:pt x="41" y="815"/>
                  </a:cubicBezTo>
                  <a:cubicBezTo>
                    <a:pt x="77" y="1398"/>
                    <a:pt x="759" y="1829"/>
                    <a:pt x="1586" y="1829"/>
                  </a:cubicBezTo>
                  <a:cubicBezTo>
                    <a:pt x="1633" y="1829"/>
                    <a:pt x="1681" y="1827"/>
                    <a:pt x="1730" y="1825"/>
                  </a:cubicBezTo>
                  <a:cubicBezTo>
                    <a:pt x="2636" y="1774"/>
                    <a:pt x="3328" y="1224"/>
                    <a:pt x="3290" y="620"/>
                  </a:cubicBezTo>
                  <a:cubicBezTo>
                    <a:pt x="3270" y="119"/>
                    <a:pt x="2799" y="0"/>
                    <a:pt x="214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8"/>
            <p:cNvSpPr/>
            <p:nvPr/>
          </p:nvSpPr>
          <p:spPr>
            <a:xfrm>
              <a:off x="4600618" y="4192193"/>
              <a:ext cx="178376" cy="29607"/>
            </a:xfrm>
            <a:custGeom>
              <a:avLst/>
              <a:gdLst/>
              <a:ahLst/>
              <a:cxnLst/>
              <a:rect l="l" t="t" r="r" b="b"/>
              <a:pathLst>
                <a:path w="2675" h="444" extrusionOk="0">
                  <a:moveTo>
                    <a:pt x="13" y="158"/>
                  </a:moveTo>
                  <a:cubicBezTo>
                    <a:pt x="26" y="145"/>
                    <a:pt x="79" y="183"/>
                    <a:pt x="171" y="195"/>
                  </a:cubicBezTo>
                  <a:cubicBezTo>
                    <a:pt x="262" y="224"/>
                    <a:pt x="407" y="236"/>
                    <a:pt x="564" y="236"/>
                  </a:cubicBezTo>
                  <a:cubicBezTo>
                    <a:pt x="878" y="236"/>
                    <a:pt x="1271" y="208"/>
                    <a:pt x="1558" y="170"/>
                  </a:cubicBezTo>
                  <a:cubicBezTo>
                    <a:pt x="2162" y="104"/>
                    <a:pt x="2646" y="0"/>
                    <a:pt x="2674" y="79"/>
                  </a:cubicBezTo>
                  <a:cubicBezTo>
                    <a:pt x="2674" y="117"/>
                    <a:pt x="2567" y="183"/>
                    <a:pt x="2385" y="249"/>
                  </a:cubicBezTo>
                  <a:cubicBezTo>
                    <a:pt x="2187" y="315"/>
                    <a:pt x="1913" y="381"/>
                    <a:pt x="1599" y="419"/>
                  </a:cubicBezTo>
                  <a:cubicBezTo>
                    <a:pt x="1284" y="444"/>
                    <a:pt x="878" y="444"/>
                    <a:pt x="551" y="394"/>
                  </a:cubicBezTo>
                  <a:cubicBezTo>
                    <a:pt x="394" y="365"/>
                    <a:pt x="237" y="328"/>
                    <a:pt x="142" y="274"/>
                  </a:cubicBezTo>
                  <a:cubicBezTo>
                    <a:pt x="51"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8"/>
            <p:cNvSpPr/>
            <p:nvPr/>
          </p:nvSpPr>
          <p:spPr>
            <a:xfrm>
              <a:off x="4660833" y="4575823"/>
              <a:ext cx="178309" cy="183510"/>
            </a:xfrm>
            <a:custGeom>
              <a:avLst/>
              <a:gdLst/>
              <a:ahLst/>
              <a:cxnLst/>
              <a:rect l="l" t="t" r="r" b="b"/>
              <a:pathLst>
                <a:path w="2674" h="2752" extrusionOk="0">
                  <a:moveTo>
                    <a:pt x="1648" y="0"/>
                  </a:moveTo>
                  <a:cubicBezTo>
                    <a:pt x="1202" y="0"/>
                    <a:pt x="703" y="315"/>
                    <a:pt x="406" y="840"/>
                  </a:cubicBezTo>
                  <a:cubicBezTo>
                    <a:pt x="1" y="1547"/>
                    <a:pt x="104" y="2346"/>
                    <a:pt x="617" y="2648"/>
                  </a:cubicBezTo>
                  <a:cubicBezTo>
                    <a:pt x="742" y="2719"/>
                    <a:pt x="881" y="2752"/>
                    <a:pt x="1026" y="2752"/>
                  </a:cubicBezTo>
                  <a:cubicBezTo>
                    <a:pt x="1472" y="2752"/>
                    <a:pt x="1972"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8"/>
            <p:cNvSpPr/>
            <p:nvPr/>
          </p:nvSpPr>
          <p:spPr>
            <a:xfrm>
              <a:off x="4709712" y="4605564"/>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60" y="1520"/>
                    <a:pt x="526" y="1375"/>
                    <a:pt x="538" y="1230"/>
                  </a:cubicBezTo>
                  <a:cubicBezTo>
                    <a:pt x="566" y="1073"/>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6" y="51"/>
                  </a:cubicBezTo>
                  <a:cubicBezTo>
                    <a:pt x="1246" y="92"/>
                    <a:pt x="1258" y="130"/>
                    <a:pt x="1246" y="142"/>
                  </a:cubicBezTo>
                  <a:cubicBezTo>
                    <a:pt x="1221" y="170"/>
                    <a:pt x="1129" y="130"/>
                    <a:pt x="997" y="208"/>
                  </a:cubicBezTo>
                  <a:cubicBezTo>
                    <a:pt x="931" y="249"/>
                    <a:pt x="865" y="299"/>
                    <a:pt x="840" y="406"/>
                  </a:cubicBezTo>
                  <a:cubicBezTo>
                    <a:pt x="802" y="498"/>
                    <a:pt x="787" y="614"/>
                    <a:pt x="787" y="759"/>
                  </a:cubicBezTo>
                  <a:cubicBezTo>
                    <a:pt x="787" y="903"/>
                    <a:pt x="802" y="1073"/>
                    <a:pt x="761" y="1259"/>
                  </a:cubicBezTo>
                  <a:cubicBezTo>
                    <a:pt x="724" y="1454"/>
                    <a:pt x="617" y="1624"/>
                    <a:pt x="500" y="1743"/>
                  </a:cubicBezTo>
                  <a:cubicBezTo>
                    <a:pt x="393" y="1859"/>
                    <a:pt x="265" y="1926"/>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8"/>
            <p:cNvSpPr/>
            <p:nvPr/>
          </p:nvSpPr>
          <p:spPr>
            <a:xfrm>
              <a:off x="4889024" y="4296353"/>
              <a:ext cx="181710" cy="176842"/>
            </a:xfrm>
            <a:custGeom>
              <a:avLst/>
              <a:gdLst/>
              <a:ahLst/>
              <a:cxnLst/>
              <a:rect l="l" t="t" r="r" b="b"/>
              <a:pathLst>
                <a:path w="2725" h="2652" extrusionOk="0">
                  <a:moveTo>
                    <a:pt x="1008" y="0"/>
                  </a:moveTo>
                  <a:cubicBezTo>
                    <a:pt x="805" y="0"/>
                    <a:pt x="613" y="59"/>
                    <a:pt x="457" y="181"/>
                  </a:cubicBezTo>
                  <a:cubicBezTo>
                    <a:pt x="1" y="533"/>
                    <a:pt x="13" y="1348"/>
                    <a:pt x="510" y="1989"/>
                  </a:cubicBezTo>
                  <a:cubicBezTo>
                    <a:pt x="844" y="2412"/>
                    <a:pt x="1303" y="2652"/>
                    <a:pt x="1711" y="2652"/>
                  </a:cubicBezTo>
                  <a:cubicBezTo>
                    <a:pt x="1910" y="2652"/>
                    <a:pt x="2098" y="2594"/>
                    <a:pt x="2252" y="2474"/>
                  </a:cubicBezTo>
                  <a:cubicBezTo>
                    <a:pt x="2724" y="2106"/>
                    <a:pt x="2699" y="1294"/>
                    <a:pt x="2202" y="665"/>
                  </a:cubicBezTo>
                  <a:cubicBezTo>
                    <a:pt x="1877" y="237"/>
                    <a:pt x="1418" y="0"/>
                    <a:pt x="10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8"/>
            <p:cNvSpPr/>
            <p:nvPr/>
          </p:nvSpPr>
          <p:spPr>
            <a:xfrm>
              <a:off x="4932635" y="4324093"/>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193" y="1271"/>
                    <a:pt x="1089" y="1155"/>
                    <a:pt x="957" y="1076"/>
                  </a:cubicBezTo>
                  <a:cubicBezTo>
                    <a:pt x="825" y="1010"/>
                    <a:pt x="668" y="957"/>
                    <a:pt x="526" y="903"/>
                  </a:cubicBezTo>
                  <a:cubicBezTo>
                    <a:pt x="381" y="853"/>
                    <a:pt x="249" y="774"/>
                    <a:pt x="145" y="655"/>
                  </a:cubicBezTo>
                  <a:cubicBezTo>
                    <a:pt x="92" y="605"/>
                    <a:pt x="54" y="539"/>
                    <a:pt x="26" y="473"/>
                  </a:cubicBezTo>
                  <a:cubicBezTo>
                    <a:pt x="1" y="406"/>
                    <a:pt x="1" y="340"/>
                    <a:pt x="1" y="274"/>
                  </a:cubicBezTo>
                  <a:cubicBezTo>
                    <a:pt x="13" y="158"/>
                    <a:pt x="67" y="79"/>
                    <a:pt x="117" y="39"/>
                  </a:cubicBezTo>
                  <a:cubicBezTo>
                    <a:pt x="171" y="1"/>
                    <a:pt x="211" y="1"/>
                    <a:pt x="224" y="13"/>
                  </a:cubicBezTo>
                  <a:cubicBezTo>
                    <a:pt x="249" y="39"/>
                    <a:pt x="158" y="117"/>
                    <a:pt x="183" y="274"/>
                  </a:cubicBezTo>
                  <a:cubicBezTo>
                    <a:pt x="196" y="353"/>
                    <a:pt x="224" y="419"/>
                    <a:pt x="303" y="498"/>
                  </a:cubicBezTo>
                  <a:cubicBezTo>
                    <a:pt x="381" y="564"/>
                    <a:pt x="485" y="630"/>
                    <a:pt x="617" y="683"/>
                  </a:cubicBezTo>
                  <a:cubicBezTo>
                    <a:pt x="746" y="734"/>
                    <a:pt x="919" y="787"/>
                    <a:pt x="1076" y="891"/>
                  </a:cubicBezTo>
                  <a:cubicBezTo>
                    <a:pt x="1234" y="998"/>
                    <a:pt x="1350" y="1155"/>
                    <a:pt x="1416" y="1312"/>
                  </a:cubicBezTo>
                  <a:cubicBezTo>
                    <a:pt x="1482" y="1470"/>
                    <a:pt x="1495" y="1611"/>
                    <a:pt x="1495" y="1718"/>
                  </a:cubicBezTo>
                  <a:cubicBezTo>
                    <a:pt x="1495" y="1809"/>
                    <a:pt x="1470"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8"/>
            <p:cNvSpPr/>
            <p:nvPr/>
          </p:nvSpPr>
          <p:spPr>
            <a:xfrm>
              <a:off x="4758791" y="4724261"/>
              <a:ext cx="229921" cy="157037"/>
            </a:xfrm>
            <a:custGeom>
              <a:avLst/>
              <a:gdLst/>
              <a:ahLst/>
              <a:cxnLst/>
              <a:rect l="l" t="t" r="r" b="b"/>
              <a:pathLst>
                <a:path w="3448" h="2355" extrusionOk="0">
                  <a:moveTo>
                    <a:pt x="2202" y="0"/>
                  </a:moveTo>
                  <a:cubicBezTo>
                    <a:pt x="1879" y="0"/>
                    <a:pt x="1518"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6" y="460"/>
                  </a:cubicBezTo>
                  <a:cubicBezTo>
                    <a:pt x="2976" y="157"/>
                    <a:pt x="2619" y="0"/>
                    <a:pt x="2202"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8"/>
            <p:cNvSpPr/>
            <p:nvPr/>
          </p:nvSpPr>
          <p:spPr>
            <a:xfrm>
              <a:off x="4803269" y="4775007"/>
              <a:ext cx="158171" cy="90088"/>
            </a:xfrm>
            <a:custGeom>
              <a:avLst/>
              <a:gdLst/>
              <a:ahLst/>
              <a:cxnLst/>
              <a:rect l="l" t="t" r="r" b="b"/>
              <a:pathLst>
                <a:path w="2372" h="1351" extrusionOk="0">
                  <a:moveTo>
                    <a:pt x="2372" y="54"/>
                  </a:moveTo>
                  <a:cubicBezTo>
                    <a:pt x="2372" y="67"/>
                    <a:pt x="2309" y="67"/>
                    <a:pt x="2214" y="92"/>
                  </a:cubicBezTo>
                  <a:cubicBezTo>
                    <a:pt x="2123" y="105"/>
                    <a:pt x="1994" y="158"/>
                    <a:pt x="1850" y="237"/>
                  </a:cubicBezTo>
                  <a:cubicBezTo>
                    <a:pt x="1560" y="369"/>
                    <a:pt x="1220" y="564"/>
                    <a:pt x="972" y="721"/>
                  </a:cubicBezTo>
                  <a:cubicBezTo>
                    <a:pt x="459" y="1048"/>
                    <a:pt x="79" y="1350"/>
                    <a:pt x="28" y="1284"/>
                  </a:cubicBezTo>
                  <a:cubicBezTo>
                    <a:pt x="0" y="1259"/>
                    <a:pt x="66" y="1155"/>
                    <a:pt x="211" y="1011"/>
                  </a:cubicBezTo>
                  <a:cubicBezTo>
                    <a:pt x="356" y="866"/>
                    <a:pt x="563" y="696"/>
                    <a:pt x="840" y="526"/>
                  </a:cubicBezTo>
                  <a:cubicBezTo>
                    <a:pt x="1101" y="353"/>
                    <a:pt x="1482" y="183"/>
                    <a:pt x="1783" y="92"/>
                  </a:cubicBezTo>
                  <a:cubicBezTo>
                    <a:pt x="1941" y="39"/>
                    <a:pt x="2098" y="1"/>
                    <a:pt x="2202" y="14"/>
                  </a:cubicBezTo>
                  <a:cubicBezTo>
                    <a:pt x="2321" y="14"/>
                    <a:pt x="2372" y="54"/>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8"/>
            <p:cNvSpPr/>
            <p:nvPr/>
          </p:nvSpPr>
          <p:spPr>
            <a:xfrm>
              <a:off x="4847080" y="4481599"/>
              <a:ext cx="177309" cy="157637"/>
            </a:xfrm>
            <a:custGeom>
              <a:avLst/>
              <a:gdLst/>
              <a:ahLst/>
              <a:cxnLst/>
              <a:rect l="l" t="t" r="r" b="b"/>
              <a:pathLst>
                <a:path w="2659" h="2364" extrusionOk="0">
                  <a:moveTo>
                    <a:pt x="948" y="0"/>
                  </a:moveTo>
                  <a:cubicBezTo>
                    <a:pt x="728" y="0"/>
                    <a:pt x="528" y="68"/>
                    <a:pt x="378" y="208"/>
                  </a:cubicBezTo>
                  <a:cubicBezTo>
                    <a:pt x="0" y="586"/>
                    <a:pt x="117" y="1322"/>
                    <a:pt x="630" y="1860"/>
                  </a:cubicBezTo>
                  <a:cubicBezTo>
                    <a:pt x="949" y="2187"/>
                    <a:pt x="1350" y="2364"/>
                    <a:pt x="1702" y="2364"/>
                  </a:cubicBezTo>
                  <a:cubicBezTo>
                    <a:pt x="1925" y="2364"/>
                    <a:pt x="2129" y="2293"/>
                    <a:pt x="2281" y="2146"/>
                  </a:cubicBezTo>
                  <a:cubicBezTo>
                    <a:pt x="2658" y="1781"/>
                    <a:pt x="2542" y="1032"/>
                    <a:pt x="2029" y="507"/>
                  </a:cubicBezTo>
                  <a:cubicBezTo>
                    <a:pt x="1707"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8"/>
            <p:cNvSpPr/>
            <p:nvPr/>
          </p:nvSpPr>
          <p:spPr>
            <a:xfrm>
              <a:off x="4629358" y="4338030"/>
              <a:ext cx="229921" cy="157104"/>
            </a:xfrm>
            <a:custGeom>
              <a:avLst/>
              <a:gdLst/>
              <a:ahLst/>
              <a:cxnLst/>
              <a:rect l="l" t="t" r="r" b="b"/>
              <a:pathLst>
                <a:path w="3448" h="2356" extrusionOk="0">
                  <a:moveTo>
                    <a:pt x="2202" y="1"/>
                  </a:moveTo>
                  <a:cubicBezTo>
                    <a:pt x="1878" y="1"/>
                    <a:pt x="1518" y="95"/>
                    <a:pt x="1180" y="289"/>
                  </a:cubicBezTo>
                  <a:cubicBezTo>
                    <a:pt x="394" y="735"/>
                    <a:pt x="1" y="1522"/>
                    <a:pt x="303" y="2059"/>
                  </a:cubicBezTo>
                  <a:cubicBezTo>
                    <a:pt x="421" y="2269"/>
                    <a:pt x="590" y="2355"/>
                    <a:pt x="800" y="2355"/>
                  </a:cubicBezTo>
                  <a:cubicBezTo>
                    <a:pt x="1128" y="2355"/>
                    <a:pt x="1553" y="2146"/>
                    <a:pt x="2033" y="1874"/>
                  </a:cubicBezTo>
                  <a:cubicBezTo>
                    <a:pt x="2819" y="1443"/>
                    <a:pt x="3448" y="996"/>
                    <a:pt x="3146" y="459"/>
                  </a:cubicBezTo>
                  <a:cubicBezTo>
                    <a:pt x="2976" y="157"/>
                    <a:pt x="2619" y="1"/>
                    <a:pt x="220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8"/>
            <p:cNvSpPr/>
            <p:nvPr/>
          </p:nvSpPr>
          <p:spPr>
            <a:xfrm>
              <a:off x="4672969" y="4389576"/>
              <a:ext cx="159304" cy="89155"/>
            </a:xfrm>
            <a:custGeom>
              <a:avLst/>
              <a:gdLst/>
              <a:ahLst/>
              <a:cxnLst/>
              <a:rect l="l" t="t" r="r" b="b"/>
              <a:pathLst>
                <a:path w="2389" h="1337" extrusionOk="0">
                  <a:moveTo>
                    <a:pt x="2388" y="54"/>
                  </a:moveTo>
                  <a:cubicBezTo>
                    <a:pt x="2388" y="66"/>
                    <a:pt x="2322" y="66"/>
                    <a:pt x="2231" y="79"/>
                  </a:cubicBezTo>
                  <a:cubicBezTo>
                    <a:pt x="2124" y="107"/>
                    <a:pt x="2008" y="157"/>
                    <a:pt x="1863" y="223"/>
                  </a:cubicBezTo>
                  <a:cubicBezTo>
                    <a:pt x="1574" y="355"/>
                    <a:pt x="1234" y="550"/>
                    <a:pt x="985" y="723"/>
                  </a:cubicBezTo>
                  <a:cubicBezTo>
                    <a:pt x="473" y="1051"/>
                    <a:pt x="95" y="1337"/>
                    <a:pt x="29" y="1286"/>
                  </a:cubicBezTo>
                  <a:cubicBezTo>
                    <a:pt x="1" y="1258"/>
                    <a:pt x="80" y="1154"/>
                    <a:pt x="224" y="1010"/>
                  </a:cubicBezTo>
                  <a:cubicBezTo>
                    <a:pt x="369" y="865"/>
                    <a:pt x="580" y="683"/>
                    <a:pt x="853" y="513"/>
                  </a:cubicBezTo>
                  <a:cubicBezTo>
                    <a:pt x="1117" y="343"/>
                    <a:pt x="1482" y="173"/>
                    <a:pt x="1797" y="79"/>
                  </a:cubicBezTo>
                  <a:cubicBezTo>
                    <a:pt x="1954" y="28"/>
                    <a:pt x="2111" y="0"/>
                    <a:pt x="2218" y="0"/>
                  </a:cubicBezTo>
                  <a:cubicBezTo>
                    <a:pt x="2335" y="16"/>
                    <a:pt x="2388" y="41"/>
                    <a:pt x="2388"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6" name="Google Shape;2146;p38"/>
          <p:cNvGrpSpPr/>
          <p:nvPr/>
        </p:nvGrpSpPr>
        <p:grpSpPr>
          <a:xfrm>
            <a:off x="6977247" y="-12"/>
            <a:ext cx="1675228" cy="1003099"/>
            <a:chOff x="6784369" y="2225096"/>
            <a:chExt cx="1144047" cy="685036"/>
          </a:xfrm>
        </p:grpSpPr>
        <p:sp>
          <p:nvSpPr>
            <p:cNvPr id="2147" name="Google Shape;2147;p38"/>
            <p:cNvSpPr/>
            <p:nvPr/>
          </p:nvSpPr>
          <p:spPr>
            <a:xfrm>
              <a:off x="6855109" y="2378001"/>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8"/>
            <p:cNvSpPr/>
            <p:nvPr/>
          </p:nvSpPr>
          <p:spPr>
            <a:xfrm>
              <a:off x="7349746" y="2225096"/>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8"/>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8"/>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8"/>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8"/>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8"/>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8"/>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8"/>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8"/>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8"/>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8"/>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8"/>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8"/>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8"/>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8"/>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8"/>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8"/>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8"/>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8"/>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8"/>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8"/>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8"/>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8"/>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8"/>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8"/>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8"/>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8"/>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8"/>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8"/>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8"/>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8"/>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9" name="Google Shape;2179;p38"/>
          <p:cNvGrpSpPr/>
          <p:nvPr/>
        </p:nvGrpSpPr>
        <p:grpSpPr>
          <a:xfrm>
            <a:off x="7796973" y="955857"/>
            <a:ext cx="1254041" cy="1161963"/>
            <a:chOff x="7893253" y="3121156"/>
            <a:chExt cx="856410" cy="793528"/>
          </a:xfrm>
        </p:grpSpPr>
        <p:sp>
          <p:nvSpPr>
            <p:cNvPr id="2180" name="Google Shape;2180;p38"/>
            <p:cNvSpPr/>
            <p:nvPr/>
          </p:nvSpPr>
          <p:spPr>
            <a:xfrm>
              <a:off x="8310225" y="3121156"/>
              <a:ext cx="439438" cy="588340"/>
            </a:xfrm>
            <a:custGeom>
              <a:avLst/>
              <a:gdLst/>
              <a:ahLst/>
              <a:cxnLst/>
              <a:rect l="l" t="t" r="r" b="b"/>
              <a:pathLst>
                <a:path w="6590" h="8823" extrusionOk="0">
                  <a:moveTo>
                    <a:pt x="654" y="16"/>
                  </a:moveTo>
                  <a:cubicBezTo>
                    <a:pt x="642" y="0"/>
                    <a:pt x="629" y="0"/>
                    <a:pt x="629" y="0"/>
                  </a:cubicBezTo>
                  <a:cubicBezTo>
                    <a:pt x="629" y="0"/>
                    <a:pt x="0" y="3737"/>
                    <a:pt x="1258" y="6108"/>
                  </a:cubicBezTo>
                  <a:cubicBezTo>
                    <a:pt x="2397" y="8256"/>
                    <a:pt x="5017" y="8744"/>
                    <a:pt x="5504" y="8807"/>
                  </a:cubicBezTo>
                  <a:cubicBezTo>
                    <a:pt x="5555" y="8823"/>
                    <a:pt x="5583" y="8823"/>
                    <a:pt x="5583" y="8823"/>
                  </a:cubicBezTo>
                  <a:cubicBezTo>
                    <a:pt x="5583" y="8823"/>
                    <a:pt x="6589" y="6319"/>
                    <a:pt x="5331" y="3948"/>
                  </a:cubicBezTo>
                  <a:cubicBezTo>
                    <a:pt x="4139" y="1692"/>
                    <a:pt x="956" y="158"/>
                    <a:pt x="654"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8"/>
            <p:cNvSpPr/>
            <p:nvPr/>
          </p:nvSpPr>
          <p:spPr>
            <a:xfrm>
              <a:off x="7992879" y="3473512"/>
              <a:ext cx="435237" cy="425568"/>
            </a:xfrm>
            <a:custGeom>
              <a:avLst/>
              <a:gdLst/>
              <a:ahLst/>
              <a:cxnLst/>
              <a:rect l="l" t="t" r="r" b="b"/>
              <a:pathLst>
                <a:path w="6527" h="6382" extrusionOk="0">
                  <a:moveTo>
                    <a:pt x="13" y="0"/>
                  </a:moveTo>
                  <a:lnTo>
                    <a:pt x="0" y="0"/>
                  </a:lnTo>
                  <a:cubicBezTo>
                    <a:pt x="0" y="0"/>
                    <a:pt x="419" y="3249"/>
                    <a:pt x="2057" y="4888"/>
                  </a:cubicBezTo>
                  <a:cubicBezTo>
                    <a:pt x="3539" y="6382"/>
                    <a:pt x="5832" y="6118"/>
                    <a:pt x="6253" y="6055"/>
                  </a:cubicBezTo>
                  <a:cubicBezTo>
                    <a:pt x="6291" y="6055"/>
                    <a:pt x="6316" y="6039"/>
                    <a:pt x="6316" y="6039"/>
                  </a:cubicBezTo>
                  <a:cubicBezTo>
                    <a:pt x="6316" y="6039"/>
                    <a:pt x="6527" y="3708"/>
                    <a:pt x="4888" y="2070"/>
                  </a:cubicBezTo>
                  <a:cubicBezTo>
                    <a:pt x="3328" y="497"/>
                    <a:pt x="302" y="38"/>
                    <a:pt x="13" y="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8"/>
            <p:cNvSpPr/>
            <p:nvPr/>
          </p:nvSpPr>
          <p:spPr>
            <a:xfrm>
              <a:off x="8211400" y="3155298"/>
              <a:ext cx="439704" cy="587339"/>
            </a:xfrm>
            <a:custGeom>
              <a:avLst/>
              <a:gdLst/>
              <a:ahLst/>
              <a:cxnLst/>
              <a:rect l="l" t="t" r="r" b="b"/>
              <a:pathLst>
                <a:path w="6594" h="8808" extrusionOk="0">
                  <a:moveTo>
                    <a:pt x="630" y="1"/>
                  </a:moveTo>
                  <a:cubicBezTo>
                    <a:pt x="630" y="1"/>
                    <a:pt x="1" y="3734"/>
                    <a:pt x="1259" y="6093"/>
                  </a:cubicBezTo>
                  <a:cubicBezTo>
                    <a:pt x="2397" y="8245"/>
                    <a:pt x="5021" y="8729"/>
                    <a:pt x="5505" y="8795"/>
                  </a:cubicBezTo>
                  <a:cubicBezTo>
                    <a:pt x="5543" y="8808"/>
                    <a:pt x="5571" y="8808"/>
                    <a:pt x="5571" y="8808"/>
                  </a:cubicBezTo>
                  <a:cubicBezTo>
                    <a:pt x="5571" y="8808"/>
                    <a:pt x="6593" y="6304"/>
                    <a:pt x="5335" y="3932"/>
                  </a:cubicBezTo>
                  <a:cubicBezTo>
                    <a:pt x="4140" y="1677"/>
                    <a:pt x="944" y="146"/>
                    <a:pt x="655"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8"/>
            <p:cNvSpPr/>
            <p:nvPr/>
          </p:nvSpPr>
          <p:spPr>
            <a:xfrm>
              <a:off x="8255012" y="3155298"/>
              <a:ext cx="396094" cy="587339"/>
            </a:xfrm>
            <a:custGeom>
              <a:avLst/>
              <a:gdLst/>
              <a:ahLst/>
              <a:cxnLst/>
              <a:rect l="l" t="t" r="r" b="b"/>
              <a:pathLst>
                <a:path w="5940" h="8808" extrusionOk="0">
                  <a:moveTo>
                    <a:pt x="1" y="1"/>
                  </a:moveTo>
                  <a:lnTo>
                    <a:pt x="4851" y="8795"/>
                  </a:lnTo>
                  <a:cubicBezTo>
                    <a:pt x="4889" y="8808"/>
                    <a:pt x="4917" y="8808"/>
                    <a:pt x="4917" y="8808"/>
                  </a:cubicBezTo>
                  <a:cubicBezTo>
                    <a:pt x="4917" y="8808"/>
                    <a:pt x="5939" y="6304"/>
                    <a:pt x="4681" y="3932"/>
                  </a:cubicBezTo>
                  <a:cubicBezTo>
                    <a:pt x="3486" y="1677"/>
                    <a:pt x="290" y="146"/>
                    <a:pt x="1"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8"/>
            <p:cNvSpPr/>
            <p:nvPr/>
          </p:nvSpPr>
          <p:spPr>
            <a:xfrm>
              <a:off x="7893253" y="3506654"/>
              <a:ext cx="436104" cy="408030"/>
            </a:xfrm>
            <a:custGeom>
              <a:avLst/>
              <a:gdLst/>
              <a:ahLst/>
              <a:cxnLst/>
              <a:rect l="l" t="t" r="r" b="b"/>
              <a:pathLst>
                <a:path w="6540" h="6119" extrusionOk="0">
                  <a:moveTo>
                    <a:pt x="0" y="0"/>
                  </a:moveTo>
                  <a:cubicBezTo>
                    <a:pt x="0" y="0"/>
                    <a:pt x="434" y="3249"/>
                    <a:pt x="2070" y="4900"/>
                  </a:cubicBezTo>
                  <a:cubicBezTo>
                    <a:pt x="3102" y="5933"/>
                    <a:pt x="4528" y="6119"/>
                    <a:pt x="5441" y="6119"/>
                  </a:cubicBezTo>
                  <a:cubicBezTo>
                    <a:pt x="5838" y="6119"/>
                    <a:pt x="6138" y="6084"/>
                    <a:pt x="6266" y="6067"/>
                  </a:cubicBezTo>
                  <a:cubicBezTo>
                    <a:pt x="6303" y="6055"/>
                    <a:pt x="6332" y="6055"/>
                    <a:pt x="6332" y="6055"/>
                  </a:cubicBezTo>
                  <a:cubicBezTo>
                    <a:pt x="6332" y="6055"/>
                    <a:pt x="6539" y="3721"/>
                    <a:pt x="4901" y="2070"/>
                  </a:cubicBezTo>
                  <a:cubicBezTo>
                    <a:pt x="3328" y="510"/>
                    <a:pt x="302" y="38"/>
                    <a:pt x="26"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8"/>
            <p:cNvSpPr/>
            <p:nvPr/>
          </p:nvSpPr>
          <p:spPr>
            <a:xfrm>
              <a:off x="7894920" y="3506654"/>
              <a:ext cx="434436" cy="404629"/>
            </a:xfrm>
            <a:custGeom>
              <a:avLst/>
              <a:gdLst/>
              <a:ahLst/>
              <a:cxnLst/>
              <a:rect l="l" t="t" r="r" b="b"/>
              <a:pathLst>
                <a:path w="6515" h="6068" extrusionOk="0">
                  <a:moveTo>
                    <a:pt x="1" y="0"/>
                  </a:moveTo>
                  <a:lnTo>
                    <a:pt x="6241" y="6067"/>
                  </a:lnTo>
                  <a:cubicBezTo>
                    <a:pt x="6278" y="6055"/>
                    <a:pt x="6307" y="6055"/>
                    <a:pt x="6307" y="6055"/>
                  </a:cubicBezTo>
                  <a:cubicBezTo>
                    <a:pt x="6307" y="6055"/>
                    <a:pt x="6514" y="3721"/>
                    <a:pt x="4876" y="2070"/>
                  </a:cubicBezTo>
                  <a:cubicBezTo>
                    <a:pt x="3303" y="510"/>
                    <a:pt x="277" y="38"/>
                    <a:pt x="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38"/>
          <p:cNvGrpSpPr/>
          <p:nvPr/>
        </p:nvGrpSpPr>
        <p:grpSpPr>
          <a:xfrm>
            <a:off x="7522056" y="2429526"/>
            <a:ext cx="1963279" cy="2173855"/>
            <a:chOff x="1180196" y="1611644"/>
            <a:chExt cx="1265489" cy="1401221"/>
          </a:xfrm>
        </p:grpSpPr>
        <p:sp>
          <p:nvSpPr>
            <p:cNvPr id="2187" name="Google Shape;2187;p38"/>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8"/>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8"/>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8"/>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8"/>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8"/>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8"/>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8"/>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8"/>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8"/>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8"/>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8"/>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8"/>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8"/>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8"/>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8"/>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8"/>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8"/>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8"/>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8"/>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8"/>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8"/>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8"/>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8"/>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8"/>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8"/>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8"/>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8"/>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8"/>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8"/>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8"/>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8"/>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8"/>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8"/>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8"/>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41"/>
          <p:cNvSpPr txBox="1">
            <a:spLocks noGrp="1"/>
          </p:cNvSpPr>
          <p:nvPr>
            <p:ph type="title"/>
          </p:nvPr>
        </p:nvSpPr>
        <p:spPr>
          <a:xfrm>
            <a:off x="720000" y="336456"/>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Non-functional requirements</a:t>
            </a:r>
            <a:endParaRPr dirty="0">
              <a:solidFill>
                <a:schemeClr val="lt1"/>
              </a:solidFill>
            </a:endParaRPr>
          </a:p>
        </p:txBody>
      </p:sp>
      <p:sp>
        <p:nvSpPr>
          <p:cNvPr id="2265" name="Google Shape;2265;p41"/>
          <p:cNvSpPr txBox="1">
            <a:spLocks noGrp="1"/>
          </p:cNvSpPr>
          <p:nvPr>
            <p:ph type="subTitle" idx="1"/>
          </p:nvPr>
        </p:nvSpPr>
        <p:spPr>
          <a:xfrm>
            <a:off x="361690" y="1161925"/>
            <a:ext cx="4900641" cy="2096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rgbClr val="5B595B"/>
              </a:buClr>
              <a:buSzPts val="1100"/>
              <a:buFontTx/>
              <a:buChar char="-"/>
            </a:pPr>
            <a:r>
              <a:rPr lang="en-US" sz="1200" b="1" dirty="0"/>
              <a:t>Applicable Standards</a:t>
            </a:r>
            <a:r>
              <a:rPr lang="en-US" sz="1200" dirty="0"/>
              <a:t>: </a:t>
            </a:r>
          </a:p>
          <a:p>
            <a:pPr marL="0" lvl="0" indent="0" algn="l" rtl="0">
              <a:spcBef>
                <a:spcPts val="0"/>
              </a:spcBef>
              <a:spcAft>
                <a:spcPts val="0"/>
              </a:spcAft>
              <a:buClr>
                <a:srgbClr val="5B595B"/>
              </a:buClr>
              <a:buSzPts val="1100"/>
              <a:buNone/>
            </a:pPr>
            <a:r>
              <a:rPr lang="en-US" sz="1200" dirty="0"/>
              <a:t>    + The desktop user-interface shall be Windows 7 or higher, with at least 4GB of RAM and a good processor should be able to support most typical websites. . </a:t>
            </a:r>
          </a:p>
          <a:p>
            <a:pPr marL="0" lvl="0" indent="0" algn="l" rtl="0">
              <a:spcBef>
                <a:spcPts val="0"/>
              </a:spcBef>
              <a:spcAft>
                <a:spcPts val="0"/>
              </a:spcAft>
              <a:buClr>
                <a:srgbClr val="5B595B"/>
              </a:buClr>
              <a:buSzPts val="1100"/>
              <a:buNone/>
            </a:pPr>
            <a:r>
              <a:rPr lang="en-US" sz="1200" dirty="0"/>
              <a:t>    + Web browser: a modern web browser installed, such as Google Chrome, Mozilla Firefox, or Microsoft Edge, etc. </a:t>
            </a:r>
          </a:p>
          <a:p>
            <a:pPr marL="0" lvl="0" indent="0" algn="l" rtl="0">
              <a:spcBef>
                <a:spcPts val="0"/>
              </a:spcBef>
              <a:spcAft>
                <a:spcPts val="0"/>
              </a:spcAft>
              <a:buClr>
                <a:srgbClr val="5B595B"/>
              </a:buClr>
              <a:buSzPts val="1100"/>
              <a:buNone/>
            </a:pPr>
            <a:r>
              <a:rPr lang="en-US" sz="1200" dirty="0"/>
              <a:t>    + Resolution: A common resolution is 1024x768 pixels or higher</a:t>
            </a:r>
          </a:p>
          <a:p>
            <a:pPr marL="0" lvl="0" indent="0" algn="l" rtl="0">
              <a:spcBef>
                <a:spcPts val="0"/>
              </a:spcBef>
              <a:spcAft>
                <a:spcPts val="0"/>
              </a:spcAft>
              <a:buClr>
                <a:srgbClr val="5B595B"/>
              </a:buClr>
              <a:buSzPts val="1100"/>
              <a:buNone/>
            </a:pPr>
            <a:r>
              <a:rPr lang="en-US" sz="1200" dirty="0"/>
              <a:t>    + OS: Windows, macOS, or Linux, and the operating system version should be supported and regularly updated</a:t>
            </a:r>
          </a:p>
          <a:p>
            <a:pPr marL="0" lvl="0" indent="0" algn="l" rtl="0">
              <a:spcBef>
                <a:spcPts val="0"/>
              </a:spcBef>
              <a:spcAft>
                <a:spcPts val="0"/>
              </a:spcAft>
              <a:buClr>
                <a:srgbClr val="5B595B"/>
              </a:buClr>
              <a:buSzPts val="1100"/>
              <a:buNone/>
            </a:pPr>
            <a:r>
              <a:rPr lang="en-US" sz="1200" dirty="0"/>
              <a:t>   </a:t>
            </a:r>
          </a:p>
          <a:p>
            <a:pPr marL="0" lvl="0" indent="0" algn="l" rtl="0">
              <a:spcBef>
                <a:spcPts val="0"/>
              </a:spcBef>
              <a:spcAft>
                <a:spcPts val="0"/>
              </a:spcAft>
              <a:buClr>
                <a:srgbClr val="5B595B"/>
              </a:buClr>
              <a:buSzPts val="1100"/>
              <a:buFont typeface="Arial"/>
              <a:buNone/>
            </a:pPr>
            <a:r>
              <a:rPr lang="en-US" sz="1200" dirty="0"/>
              <a:t>	</a:t>
            </a:r>
          </a:p>
        </p:txBody>
      </p:sp>
      <p:grpSp>
        <p:nvGrpSpPr>
          <p:cNvPr id="2266" name="Google Shape;2266;p41"/>
          <p:cNvGrpSpPr/>
          <p:nvPr/>
        </p:nvGrpSpPr>
        <p:grpSpPr>
          <a:xfrm>
            <a:off x="7066028" y="1926978"/>
            <a:ext cx="2335451" cy="1932345"/>
            <a:chOff x="4654765" y="2053719"/>
            <a:chExt cx="1574709" cy="1302909"/>
          </a:xfrm>
        </p:grpSpPr>
        <p:sp>
          <p:nvSpPr>
            <p:cNvPr id="2267" name="Google Shape;2267;p41"/>
            <p:cNvSpPr/>
            <p:nvPr/>
          </p:nvSpPr>
          <p:spPr>
            <a:xfrm>
              <a:off x="4753523" y="2053719"/>
              <a:ext cx="1475950" cy="1302909"/>
            </a:xfrm>
            <a:custGeom>
              <a:avLst/>
              <a:gdLst/>
              <a:ahLst/>
              <a:cxnLst/>
              <a:rect l="l" t="t" r="r" b="b"/>
              <a:pathLst>
                <a:path w="22134" h="19539" extrusionOk="0">
                  <a:moveTo>
                    <a:pt x="21951" y="7628"/>
                  </a:moveTo>
                  <a:cubicBezTo>
                    <a:pt x="21832" y="6908"/>
                    <a:pt x="21124" y="6408"/>
                    <a:pt x="20404" y="6540"/>
                  </a:cubicBezTo>
                  <a:lnTo>
                    <a:pt x="17928" y="6958"/>
                  </a:lnTo>
                  <a:cubicBezTo>
                    <a:pt x="17639" y="6121"/>
                    <a:pt x="17221" y="5307"/>
                    <a:pt x="16658" y="4561"/>
                  </a:cubicBezTo>
                  <a:cubicBezTo>
                    <a:pt x="13774" y="762"/>
                    <a:pt x="8361" y="1"/>
                    <a:pt x="4549" y="2885"/>
                  </a:cubicBezTo>
                  <a:cubicBezTo>
                    <a:pt x="746" y="5766"/>
                    <a:pt x="1" y="11179"/>
                    <a:pt x="2882" y="14978"/>
                  </a:cubicBezTo>
                  <a:cubicBezTo>
                    <a:pt x="5753" y="18781"/>
                    <a:pt x="11179" y="19539"/>
                    <a:pt x="14978" y="16658"/>
                  </a:cubicBezTo>
                  <a:cubicBezTo>
                    <a:pt x="17155" y="15007"/>
                    <a:pt x="18334" y="12528"/>
                    <a:pt x="18400" y="9999"/>
                  </a:cubicBezTo>
                  <a:lnTo>
                    <a:pt x="20916" y="9581"/>
                  </a:lnTo>
                  <a:cubicBezTo>
                    <a:pt x="21649" y="9449"/>
                    <a:pt x="22134" y="8754"/>
                    <a:pt x="22017" y="803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1"/>
            <p:cNvSpPr/>
            <p:nvPr/>
          </p:nvSpPr>
          <p:spPr>
            <a:xfrm>
              <a:off x="5572330" y="2521771"/>
              <a:ext cx="558399" cy="266397"/>
            </a:xfrm>
            <a:custGeom>
              <a:avLst/>
              <a:gdLst/>
              <a:ahLst/>
              <a:cxnLst/>
              <a:rect l="l" t="t" r="r" b="b"/>
              <a:pathLst>
                <a:path w="8374" h="3995" extrusionOk="0">
                  <a:moveTo>
                    <a:pt x="6858" y="0"/>
                  </a:moveTo>
                  <a:cubicBezTo>
                    <a:pt x="6787" y="0"/>
                    <a:pt x="6716" y="6"/>
                    <a:pt x="6643" y="18"/>
                  </a:cubicBezTo>
                  <a:lnTo>
                    <a:pt x="1218" y="936"/>
                  </a:lnTo>
                  <a:cubicBezTo>
                    <a:pt x="498" y="1056"/>
                    <a:pt x="1" y="1748"/>
                    <a:pt x="133" y="2484"/>
                  </a:cubicBezTo>
                  <a:lnTo>
                    <a:pt x="196" y="2877"/>
                  </a:lnTo>
                  <a:cubicBezTo>
                    <a:pt x="303" y="3536"/>
                    <a:pt x="877" y="3995"/>
                    <a:pt x="1525" y="3995"/>
                  </a:cubicBezTo>
                  <a:cubicBezTo>
                    <a:pt x="1597" y="3995"/>
                    <a:pt x="1670" y="3989"/>
                    <a:pt x="1743" y="3978"/>
                  </a:cubicBezTo>
                  <a:lnTo>
                    <a:pt x="7156" y="3059"/>
                  </a:lnTo>
                  <a:cubicBezTo>
                    <a:pt x="7889" y="2943"/>
                    <a:pt x="8373" y="2235"/>
                    <a:pt x="8257" y="1512"/>
                  </a:cubicBezTo>
                  <a:lnTo>
                    <a:pt x="8191" y="1119"/>
                  </a:lnTo>
                  <a:cubicBezTo>
                    <a:pt x="8072" y="459"/>
                    <a:pt x="7499" y="0"/>
                    <a:pt x="6858"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a:off x="4654765" y="2162813"/>
              <a:ext cx="1302042" cy="1151940"/>
            </a:xfrm>
            <a:custGeom>
              <a:avLst/>
              <a:gdLst/>
              <a:ahLst/>
              <a:cxnLst/>
              <a:rect l="l" t="t" r="r" b="b"/>
              <a:pathLst>
                <a:path w="19526" h="17275" extrusionOk="0">
                  <a:moveTo>
                    <a:pt x="9751" y="0"/>
                  </a:moveTo>
                  <a:cubicBezTo>
                    <a:pt x="7936" y="0"/>
                    <a:pt x="6105" y="569"/>
                    <a:pt x="4548" y="1746"/>
                  </a:cubicBezTo>
                  <a:cubicBezTo>
                    <a:pt x="746" y="4630"/>
                    <a:pt x="0" y="10040"/>
                    <a:pt x="2869" y="13855"/>
                  </a:cubicBezTo>
                  <a:cubicBezTo>
                    <a:pt x="4569" y="16095"/>
                    <a:pt x="7148" y="17274"/>
                    <a:pt x="9760" y="17274"/>
                  </a:cubicBezTo>
                  <a:cubicBezTo>
                    <a:pt x="11579" y="17274"/>
                    <a:pt x="13413" y="16703"/>
                    <a:pt x="14978" y="15519"/>
                  </a:cubicBezTo>
                  <a:cubicBezTo>
                    <a:pt x="18780" y="12650"/>
                    <a:pt x="19526" y="7225"/>
                    <a:pt x="16645" y="3422"/>
                  </a:cubicBezTo>
                  <a:cubicBezTo>
                    <a:pt x="14950" y="1180"/>
                    <a:pt x="12366" y="0"/>
                    <a:pt x="975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a:off x="4722048" y="2222428"/>
              <a:ext cx="1167477" cy="1032779"/>
            </a:xfrm>
            <a:custGeom>
              <a:avLst/>
              <a:gdLst/>
              <a:ahLst/>
              <a:cxnLst/>
              <a:rect l="l" t="t" r="r" b="b"/>
              <a:pathLst>
                <a:path w="17508" h="15488" extrusionOk="0">
                  <a:moveTo>
                    <a:pt x="8753" y="1"/>
                  </a:moveTo>
                  <a:cubicBezTo>
                    <a:pt x="7124" y="1"/>
                    <a:pt x="5480" y="513"/>
                    <a:pt x="4077" y="1572"/>
                  </a:cubicBezTo>
                  <a:cubicBezTo>
                    <a:pt x="668" y="4154"/>
                    <a:pt x="1" y="9004"/>
                    <a:pt x="2583" y="12411"/>
                  </a:cubicBezTo>
                  <a:cubicBezTo>
                    <a:pt x="4105" y="14428"/>
                    <a:pt x="6417" y="15488"/>
                    <a:pt x="8757" y="15488"/>
                  </a:cubicBezTo>
                  <a:cubicBezTo>
                    <a:pt x="10383" y="15488"/>
                    <a:pt x="12022" y="14976"/>
                    <a:pt x="13418" y="13917"/>
                  </a:cubicBezTo>
                  <a:cubicBezTo>
                    <a:pt x="16840" y="11335"/>
                    <a:pt x="17507" y="6488"/>
                    <a:pt x="14928" y="3066"/>
                  </a:cubicBezTo>
                  <a:cubicBezTo>
                    <a:pt x="13406" y="1058"/>
                    <a:pt x="11095" y="1"/>
                    <a:pt x="875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4762125" y="2258304"/>
              <a:ext cx="1086458" cy="960828"/>
            </a:xfrm>
            <a:custGeom>
              <a:avLst/>
              <a:gdLst/>
              <a:ahLst/>
              <a:cxnLst/>
              <a:rect l="l" t="t" r="r" b="b"/>
              <a:pathLst>
                <a:path w="16293" h="14409" extrusionOk="0">
                  <a:moveTo>
                    <a:pt x="8150" y="0"/>
                  </a:moveTo>
                  <a:cubicBezTo>
                    <a:pt x="6634" y="0"/>
                    <a:pt x="5104" y="478"/>
                    <a:pt x="3803" y="1468"/>
                  </a:cubicBezTo>
                  <a:cubicBezTo>
                    <a:pt x="630" y="3865"/>
                    <a:pt x="1" y="8388"/>
                    <a:pt x="2413" y="11558"/>
                  </a:cubicBezTo>
                  <a:cubicBezTo>
                    <a:pt x="3828" y="13427"/>
                    <a:pt x="5979" y="14408"/>
                    <a:pt x="8156" y="14408"/>
                  </a:cubicBezTo>
                  <a:cubicBezTo>
                    <a:pt x="9672" y="14408"/>
                    <a:pt x="11201" y="13932"/>
                    <a:pt x="12503" y="12948"/>
                  </a:cubicBezTo>
                  <a:cubicBezTo>
                    <a:pt x="15676" y="10548"/>
                    <a:pt x="16293" y="6029"/>
                    <a:pt x="13893" y="2855"/>
                  </a:cubicBezTo>
                  <a:cubicBezTo>
                    <a:pt x="12480" y="986"/>
                    <a:pt x="10328" y="0"/>
                    <a:pt x="8150"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a:off x="4862817" y="2458888"/>
              <a:ext cx="766449" cy="545196"/>
            </a:xfrm>
            <a:custGeom>
              <a:avLst/>
              <a:gdLst/>
              <a:ahLst/>
              <a:cxnLst/>
              <a:rect l="l" t="t" r="r" b="b"/>
              <a:pathLst>
                <a:path w="11494" h="8176" extrusionOk="0">
                  <a:moveTo>
                    <a:pt x="8217" y="1"/>
                  </a:moveTo>
                  <a:cubicBezTo>
                    <a:pt x="6676" y="1"/>
                    <a:pt x="5687" y="2876"/>
                    <a:pt x="5687" y="2876"/>
                  </a:cubicBezTo>
                  <a:cubicBezTo>
                    <a:pt x="5687" y="2876"/>
                    <a:pt x="0" y="3493"/>
                    <a:pt x="3287" y="6911"/>
                  </a:cubicBezTo>
                  <a:cubicBezTo>
                    <a:pt x="4215" y="7867"/>
                    <a:pt x="5659" y="8175"/>
                    <a:pt x="6945" y="8175"/>
                  </a:cubicBezTo>
                  <a:cubicBezTo>
                    <a:pt x="7985" y="8175"/>
                    <a:pt x="8921" y="7974"/>
                    <a:pt x="9395" y="7751"/>
                  </a:cubicBezTo>
                  <a:cubicBezTo>
                    <a:pt x="10628" y="6767"/>
                    <a:pt x="11493" y="3713"/>
                    <a:pt x="10248" y="1656"/>
                  </a:cubicBezTo>
                  <a:cubicBezTo>
                    <a:pt x="9504" y="438"/>
                    <a:pt x="8819" y="1"/>
                    <a:pt x="8217"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a:off x="4946705" y="2405075"/>
              <a:ext cx="714836" cy="637018"/>
            </a:xfrm>
            <a:custGeom>
              <a:avLst/>
              <a:gdLst/>
              <a:ahLst/>
              <a:cxnLst/>
              <a:rect l="l" t="t" r="r" b="b"/>
              <a:pathLst>
                <a:path w="10720" h="9553" extrusionOk="0">
                  <a:moveTo>
                    <a:pt x="7102" y="236"/>
                  </a:moveTo>
                  <a:cubicBezTo>
                    <a:pt x="7835" y="236"/>
                    <a:pt x="8571" y="852"/>
                    <a:pt x="9317" y="2057"/>
                  </a:cubicBezTo>
                  <a:cubicBezTo>
                    <a:pt x="10719" y="4378"/>
                    <a:pt x="9710" y="7772"/>
                    <a:pt x="8373" y="8860"/>
                  </a:cubicBezTo>
                  <a:cubicBezTo>
                    <a:pt x="7864" y="9080"/>
                    <a:pt x="6813" y="9316"/>
                    <a:pt x="5621" y="9316"/>
                  </a:cubicBezTo>
                  <a:cubicBezTo>
                    <a:pt x="4611" y="9316"/>
                    <a:pt x="2737" y="9134"/>
                    <a:pt x="1557" y="7917"/>
                  </a:cubicBezTo>
                  <a:cubicBezTo>
                    <a:pt x="614" y="6932"/>
                    <a:pt x="262" y="6080"/>
                    <a:pt x="510" y="5372"/>
                  </a:cubicBezTo>
                  <a:cubicBezTo>
                    <a:pt x="1048" y="3878"/>
                    <a:pt x="4193" y="3526"/>
                    <a:pt x="4231" y="3513"/>
                  </a:cubicBezTo>
                  <a:lnTo>
                    <a:pt x="4297" y="3513"/>
                  </a:lnTo>
                  <a:lnTo>
                    <a:pt x="4325" y="3435"/>
                  </a:lnTo>
                  <a:cubicBezTo>
                    <a:pt x="4338" y="3406"/>
                    <a:pt x="5451" y="236"/>
                    <a:pt x="7102" y="236"/>
                  </a:cubicBezTo>
                  <a:close/>
                  <a:moveTo>
                    <a:pt x="7102" y="0"/>
                  </a:moveTo>
                  <a:cubicBezTo>
                    <a:pt x="5410" y="0"/>
                    <a:pt x="4309" y="2790"/>
                    <a:pt x="4127" y="3290"/>
                  </a:cubicBezTo>
                  <a:cubicBezTo>
                    <a:pt x="3630" y="3356"/>
                    <a:pt x="837" y="3774"/>
                    <a:pt x="287" y="5293"/>
                  </a:cubicBezTo>
                  <a:cubicBezTo>
                    <a:pt x="0" y="6080"/>
                    <a:pt x="378" y="7023"/>
                    <a:pt x="1387" y="8086"/>
                  </a:cubicBezTo>
                  <a:cubicBezTo>
                    <a:pt x="2633" y="9370"/>
                    <a:pt x="4574" y="9552"/>
                    <a:pt x="5621" y="9552"/>
                  </a:cubicBezTo>
                  <a:cubicBezTo>
                    <a:pt x="6866" y="9552"/>
                    <a:pt x="7955" y="9304"/>
                    <a:pt x="8493" y="9068"/>
                  </a:cubicBezTo>
                  <a:lnTo>
                    <a:pt x="8505" y="9055"/>
                  </a:lnTo>
                  <a:lnTo>
                    <a:pt x="8518" y="9043"/>
                  </a:lnTo>
                  <a:cubicBezTo>
                    <a:pt x="9251" y="8451"/>
                    <a:pt x="9854" y="7272"/>
                    <a:pt x="10103" y="5963"/>
                  </a:cubicBezTo>
                  <a:cubicBezTo>
                    <a:pt x="10392" y="4457"/>
                    <a:pt x="10182" y="3026"/>
                    <a:pt x="9515" y="1941"/>
                  </a:cubicBezTo>
                  <a:cubicBezTo>
                    <a:pt x="8728" y="654"/>
                    <a:pt x="7926" y="0"/>
                    <a:pt x="7102"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4883756" y="2344659"/>
              <a:ext cx="827463" cy="738509"/>
            </a:xfrm>
            <a:custGeom>
              <a:avLst/>
              <a:gdLst/>
              <a:ahLst/>
              <a:cxnLst/>
              <a:rect l="l" t="t" r="r" b="b"/>
              <a:pathLst>
                <a:path w="12409" h="11075" extrusionOk="0">
                  <a:moveTo>
                    <a:pt x="8216" y="264"/>
                  </a:moveTo>
                  <a:cubicBezTo>
                    <a:pt x="9056" y="264"/>
                    <a:pt x="9921" y="985"/>
                    <a:pt x="10786" y="2387"/>
                  </a:cubicBezTo>
                  <a:cubicBezTo>
                    <a:pt x="12409" y="5073"/>
                    <a:pt x="11258" y="9005"/>
                    <a:pt x="9710" y="10263"/>
                  </a:cubicBezTo>
                  <a:cubicBezTo>
                    <a:pt x="9122" y="10537"/>
                    <a:pt x="7914" y="10801"/>
                    <a:pt x="6540" y="10801"/>
                  </a:cubicBezTo>
                  <a:cubicBezTo>
                    <a:pt x="5360" y="10801"/>
                    <a:pt x="3184" y="10590"/>
                    <a:pt x="1809" y="9175"/>
                  </a:cubicBezTo>
                  <a:cubicBezTo>
                    <a:pt x="709" y="8021"/>
                    <a:pt x="287" y="7027"/>
                    <a:pt x="589" y="6212"/>
                  </a:cubicBezTo>
                  <a:cubicBezTo>
                    <a:pt x="1218" y="4482"/>
                    <a:pt x="4848" y="4076"/>
                    <a:pt x="4889" y="4076"/>
                  </a:cubicBezTo>
                  <a:lnTo>
                    <a:pt x="4980" y="4064"/>
                  </a:lnTo>
                  <a:lnTo>
                    <a:pt x="5005" y="3985"/>
                  </a:lnTo>
                  <a:cubicBezTo>
                    <a:pt x="5018" y="3947"/>
                    <a:pt x="6304" y="264"/>
                    <a:pt x="8216" y="264"/>
                  </a:cubicBezTo>
                  <a:close/>
                  <a:moveTo>
                    <a:pt x="8216" y="0"/>
                  </a:moveTo>
                  <a:cubicBezTo>
                    <a:pt x="6263" y="0"/>
                    <a:pt x="4980" y="3240"/>
                    <a:pt x="4769" y="3815"/>
                  </a:cubicBezTo>
                  <a:cubicBezTo>
                    <a:pt x="4193" y="3881"/>
                    <a:pt x="970" y="4366"/>
                    <a:pt x="328" y="6121"/>
                  </a:cubicBezTo>
                  <a:cubicBezTo>
                    <a:pt x="1" y="7039"/>
                    <a:pt x="432" y="8127"/>
                    <a:pt x="1611" y="9357"/>
                  </a:cubicBezTo>
                  <a:cubicBezTo>
                    <a:pt x="3052" y="10851"/>
                    <a:pt x="5319" y="11075"/>
                    <a:pt x="6540" y="11075"/>
                  </a:cubicBezTo>
                  <a:cubicBezTo>
                    <a:pt x="7968" y="11075"/>
                    <a:pt x="9226" y="10801"/>
                    <a:pt x="9842" y="10512"/>
                  </a:cubicBezTo>
                  <a:lnTo>
                    <a:pt x="9855" y="10499"/>
                  </a:lnTo>
                  <a:lnTo>
                    <a:pt x="9867" y="10499"/>
                  </a:lnTo>
                  <a:cubicBezTo>
                    <a:pt x="10720" y="9816"/>
                    <a:pt x="11427" y="8442"/>
                    <a:pt x="11717" y="6907"/>
                  </a:cubicBezTo>
                  <a:cubicBezTo>
                    <a:pt x="12031" y="5177"/>
                    <a:pt x="11780" y="3513"/>
                    <a:pt x="11009" y="2243"/>
                  </a:cubicBezTo>
                  <a:cubicBezTo>
                    <a:pt x="10103" y="749"/>
                    <a:pt x="9160" y="0"/>
                    <a:pt x="821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41"/>
          <p:cNvGrpSpPr/>
          <p:nvPr/>
        </p:nvGrpSpPr>
        <p:grpSpPr>
          <a:xfrm>
            <a:off x="7626867" y="3769252"/>
            <a:ext cx="1689566" cy="1027193"/>
            <a:chOff x="6784369" y="2217533"/>
            <a:chExt cx="1139212" cy="692599"/>
          </a:xfrm>
        </p:grpSpPr>
        <p:sp>
          <p:nvSpPr>
            <p:cNvPr id="2276" name="Google Shape;2276;p41"/>
            <p:cNvSpPr/>
            <p:nvPr/>
          </p:nvSpPr>
          <p:spPr>
            <a:xfrm>
              <a:off x="6833782" y="2370439"/>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7344911" y="2217533"/>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1"/>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1"/>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1"/>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1"/>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1"/>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1"/>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1"/>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1"/>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1"/>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1"/>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1"/>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1"/>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1"/>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1"/>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1"/>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1"/>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1"/>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1"/>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1"/>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1"/>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1"/>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1"/>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41"/>
          <p:cNvGrpSpPr/>
          <p:nvPr/>
        </p:nvGrpSpPr>
        <p:grpSpPr>
          <a:xfrm>
            <a:off x="6082552" y="1452038"/>
            <a:ext cx="1876846" cy="2078152"/>
            <a:chOff x="1180196" y="1611644"/>
            <a:chExt cx="1265489" cy="1401221"/>
          </a:xfrm>
        </p:grpSpPr>
        <p:sp>
          <p:nvSpPr>
            <p:cNvPr id="2309" name="Google Shape;2309;p41"/>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1"/>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1"/>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1"/>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1"/>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1"/>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1"/>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1"/>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1"/>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1"/>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1"/>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1"/>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1"/>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1"/>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1"/>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1"/>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1"/>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1"/>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1"/>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1"/>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1"/>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1"/>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1"/>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1"/>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1"/>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1"/>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1"/>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1"/>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1"/>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1"/>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1"/>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4" name="Google Shape;2344;p41"/>
          <p:cNvGrpSpPr/>
          <p:nvPr/>
        </p:nvGrpSpPr>
        <p:grpSpPr>
          <a:xfrm>
            <a:off x="8545152" y="1182136"/>
            <a:ext cx="888011" cy="822809"/>
            <a:chOff x="7893253" y="3121156"/>
            <a:chExt cx="856410" cy="793528"/>
          </a:xfrm>
        </p:grpSpPr>
        <p:sp>
          <p:nvSpPr>
            <p:cNvPr id="2345" name="Google Shape;2345;p41"/>
            <p:cNvSpPr/>
            <p:nvPr/>
          </p:nvSpPr>
          <p:spPr>
            <a:xfrm>
              <a:off x="8310225" y="3121156"/>
              <a:ext cx="439438" cy="588340"/>
            </a:xfrm>
            <a:custGeom>
              <a:avLst/>
              <a:gdLst/>
              <a:ahLst/>
              <a:cxnLst/>
              <a:rect l="l" t="t" r="r" b="b"/>
              <a:pathLst>
                <a:path w="6590" h="8823" extrusionOk="0">
                  <a:moveTo>
                    <a:pt x="654" y="16"/>
                  </a:moveTo>
                  <a:cubicBezTo>
                    <a:pt x="642" y="0"/>
                    <a:pt x="629" y="0"/>
                    <a:pt x="629" y="0"/>
                  </a:cubicBezTo>
                  <a:cubicBezTo>
                    <a:pt x="629" y="0"/>
                    <a:pt x="0" y="3737"/>
                    <a:pt x="1258" y="6108"/>
                  </a:cubicBezTo>
                  <a:cubicBezTo>
                    <a:pt x="2397" y="8256"/>
                    <a:pt x="5017" y="8744"/>
                    <a:pt x="5504" y="8807"/>
                  </a:cubicBezTo>
                  <a:cubicBezTo>
                    <a:pt x="5555" y="8823"/>
                    <a:pt x="5583" y="8823"/>
                    <a:pt x="5583" y="8823"/>
                  </a:cubicBezTo>
                  <a:cubicBezTo>
                    <a:pt x="5583" y="8823"/>
                    <a:pt x="6589" y="6319"/>
                    <a:pt x="5331" y="3948"/>
                  </a:cubicBezTo>
                  <a:cubicBezTo>
                    <a:pt x="4139" y="1692"/>
                    <a:pt x="956" y="158"/>
                    <a:pt x="654"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1"/>
            <p:cNvSpPr/>
            <p:nvPr/>
          </p:nvSpPr>
          <p:spPr>
            <a:xfrm>
              <a:off x="7992879" y="3473512"/>
              <a:ext cx="435237" cy="425568"/>
            </a:xfrm>
            <a:custGeom>
              <a:avLst/>
              <a:gdLst/>
              <a:ahLst/>
              <a:cxnLst/>
              <a:rect l="l" t="t" r="r" b="b"/>
              <a:pathLst>
                <a:path w="6527" h="6382" extrusionOk="0">
                  <a:moveTo>
                    <a:pt x="13" y="0"/>
                  </a:moveTo>
                  <a:lnTo>
                    <a:pt x="0" y="0"/>
                  </a:lnTo>
                  <a:cubicBezTo>
                    <a:pt x="0" y="0"/>
                    <a:pt x="419" y="3249"/>
                    <a:pt x="2057" y="4888"/>
                  </a:cubicBezTo>
                  <a:cubicBezTo>
                    <a:pt x="3539" y="6382"/>
                    <a:pt x="5832" y="6118"/>
                    <a:pt x="6253" y="6055"/>
                  </a:cubicBezTo>
                  <a:cubicBezTo>
                    <a:pt x="6291" y="6055"/>
                    <a:pt x="6316" y="6039"/>
                    <a:pt x="6316" y="6039"/>
                  </a:cubicBezTo>
                  <a:cubicBezTo>
                    <a:pt x="6316" y="6039"/>
                    <a:pt x="6527" y="3708"/>
                    <a:pt x="4888" y="2070"/>
                  </a:cubicBezTo>
                  <a:cubicBezTo>
                    <a:pt x="3328" y="497"/>
                    <a:pt x="302" y="38"/>
                    <a:pt x="13" y="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1"/>
            <p:cNvSpPr/>
            <p:nvPr/>
          </p:nvSpPr>
          <p:spPr>
            <a:xfrm>
              <a:off x="8211400" y="3155298"/>
              <a:ext cx="439704" cy="587339"/>
            </a:xfrm>
            <a:custGeom>
              <a:avLst/>
              <a:gdLst/>
              <a:ahLst/>
              <a:cxnLst/>
              <a:rect l="l" t="t" r="r" b="b"/>
              <a:pathLst>
                <a:path w="6594" h="8808" extrusionOk="0">
                  <a:moveTo>
                    <a:pt x="630" y="1"/>
                  </a:moveTo>
                  <a:cubicBezTo>
                    <a:pt x="630" y="1"/>
                    <a:pt x="1" y="3734"/>
                    <a:pt x="1259" y="6093"/>
                  </a:cubicBezTo>
                  <a:cubicBezTo>
                    <a:pt x="2397" y="8245"/>
                    <a:pt x="5021" y="8729"/>
                    <a:pt x="5505" y="8795"/>
                  </a:cubicBezTo>
                  <a:cubicBezTo>
                    <a:pt x="5543" y="8808"/>
                    <a:pt x="5571" y="8808"/>
                    <a:pt x="5571" y="8808"/>
                  </a:cubicBezTo>
                  <a:cubicBezTo>
                    <a:pt x="5571" y="8808"/>
                    <a:pt x="6593" y="6304"/>
                    <a:pt x="5335" y="3932"/>
                  </a:cubicBezTo>
                  <a:cubicBezTo>
                    <a:pt x="4140" y="1677"/>
                    <a:pt x="944" y="146"/>
                    <a:pt x="655"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1"/>
            <p:cNvSpPr/>
            <p:nvPr/>
          </p:nvSpPr>
          <p:spPr>
            <a:xfrm>
              <a:off x="8255012" y="3155298"/>
              <a:ext cx="396094" cy="587339"/>
            </a:xfrm>
            <a:custGeom>
              <a:avLst/>
              <a:gdLst/>
              <a:ahLst/>
              <a:cxnLst/>
              <a:rect l="l" t="t" r="r" b="b"/>
              <a:pathLst>
                <a:path w="5940" h="8808" extrusionOk="0">
                  <a:moveTo>
                    <a:pt x="1" y="1"/>
                  </a:moveTo>
                  <a:lnTo>
                    <a:pt x="4851" y="8795"/>
                  </a:lnTo>
                  <a:cubicBezTo>
                    <a:pt x="4889" y="8808"/>
                    <a:pt x="4917" y="8808"/>
                    <a:pt x="4917" y="8808"/>
                  </a:cubicBezTo>
                  <a:cubicBezTo>
                    <a:pt x="4917" y="8808"/>
                    <a:pt x="5939" y="6304"/>
                    <a:pt x="4681" y="3932"/>
                  </a:cubicBezTo>
                  <a:cubicBezTo>
                    <a:pt x="3486" y="1677"/>
                    <a:pt x="290" y="146"/>
                    <a:pt x="1"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1"/>
            <p:cNvSpPr/>
            <p:nvPr/>
          </p:nvSpPr>
          <p:spPr>
            <a:xfrm>
              <a:off x="7893253" y="3506654"/>
              <a:ext cx="436104" cy="408030"/>
            </a:xfrm>
            <a:custGeom>
              <a:avLst/>
              <a:gdLst/>
              <a:ahLst/>
              <a:cxnLst/>
              <a:rect l="l" t="t" r="r" b="b"/>
              <a:pathLst>
                <a:path w="6540" h="6119" extrusionOk="0">
                  <a:moveTo>
                    <a:pt x="0" y="0"/>
                  </a:moveTo>
                  <a:cubicBezTo>
                    <a:pt x="0" y="0"/>
                    <a:pt x="434" y="3249"/>
                    <a:pt x="2070" y="4900"/>
                  </a:cubicBezTo>
                  <a:cubicBezTo>
                    <a:pt x="3102" y="5933"/>
                    <a:pt x="4528" y="6119"/>
                    <a:pt x="5441" y="6119"/>
                  </a:cubicBezTo>
                  <a:cubicBezTo>
                    <a:pt x="5838" y="6119"/>
                    <a:pt x="6138" y="6084"/>
                    <a:pt x="6266" y="6067"/>
                  </a:cubicBezTo>
                  <a:cubicBezTo>
                    <a:pt x="6303" y="6055"/>
                    <a:pt x="6332" y="6055"/>
                    <a:pt x="6332" y="6055"/>
                  </a:cubicBezTo>
                  <a:cubicBezTo>
                    <a:pt x="6332" y="6055"/>
                    <a:pt x="6539" y="3721"/>
                    <a:pt x="4901" y="2070"/>
                  </a:cubicBezTo>
                  <a:cubicBezTo>
                    <a:pt x="3328" y="510"/>
                    <a:pt x="302" y="38"/>
                    <a:pt x="26"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1"/>
            <p:cNvSpPr/>
            <p:nvPr/>
          </p:nvSpPr>
          <p:spPr>
            <a:xfrm>
              <a:off x="7894920" y="3506654"/>
              <a:ext cx="434436" cy="404629"/>
            </a:xfrm>
            <a:custGeom>
              <a:avLst/>
              <a:gdLst/>
              <a:ahLst/>
              <a:cxnLst/>
              <a:rect l="l" t="t" r="r" b="b"/>
              <a:pathLst>
                <a:path w="6515" h="6068" extrusionOk="0">
                  <a:moveTo>
                    <a:pt x="1" y="0"/>
                  </a:moveTo>
                  <a:lnTo>
                    <a:pt x="6241" y="6067"/>
                  </a:lnTo>
                  <a:cubicBezTo>
                    <a:pt x="6278" y="6055"/>
                    <a:pt x="6307" y="6055"/>
                    <a:pt x="6307" y="6055"/>
                  </a:cubicBezTo>
                  <a:cubicBezTo>
                    <a:pt x="6307" y="6055"/>
                    <a:pt x="6514" y="3721"/>
                    <a:pt x="4876" y="2070"/>
                  </a:cubicBezTo>
                  <a:cubicBezTo>
                    <a:pt x="3303" y="510"/>
                    <a:pt x="277" y="38"/>
                    <a:pt x="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1" name="Google Shape;2351;p41"/>
          <p:cNvGrpSpPr/>
          <p:nvPr/>
        </p:nvGrpSpPr>
        <p:grpSpPr>
          <a:xfrm>
            <a:off x="5811688" y="3750640"/>
            <a:ext cx="2979999" cy="2670379"/>
            <a:chOff x="1259573" y="3375920"/>
            <a:chExt cx="1882382" cy="1686803"/>
          </a:xfrm>
        </p:grpSpPr>
        <p:sp>
          <p:nvSpPr>
            <p:cNvPr id="2352" name="Google Shape;2352;p41"/>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1"/>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2354;p41"/>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1"/>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1"/>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1"/>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1"/>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1"/>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1"/>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1"/>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1"/>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1"/>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1"/>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1"/>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1"/>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1"/>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1"/>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1"/>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1"/>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1"/>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1"/>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1"/>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1"/>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1"/>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1"/>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1"/>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1"/>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1"/>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1"/>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1"/>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1"/>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1"/>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1"/>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1"/>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1"/>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1"/>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1"/>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1"/>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1"/>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1"/>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1"/>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1"/>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1"/>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1"/>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1"/>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1"/>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1"/>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1"/>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1"/>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1"/>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1"/>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1"/>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1"/>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1"/>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1"/>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1"/>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265;p41">
            <a:extLst>
              <a:ext uri="{FF2B5EF4-FFF2-40B4-BE49-F238E27FC236}">
                <a16:creationId xmlns:a16="http://schemas.microsoft.com/office/drawing/2014/main" id="{F93A127D-7BBA-1988-8FF1-DB9D922BEFAC}"/>
              </a:ext>
            </a:extLst>
          </p:cNvPr>
          <p:cNvSpPr txBox="1">
            <a:spLocks/>
          </p:cNvSpPr>
          <p:nvPr/>
        </p:nvSpPr>
        <p:spPr>
          <a:xfrm>
            <a:off x="313586" y="2991469"/>
            <a:ext cx="4900641" cy="209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245595" lvl="0"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r" rtl="0">
              <a:lnSpc>
                <a:spcPct val="100000"/>
              </a:lnSpc>
              <a:spcBef>
                <a:spcPts val="160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2pPr>
            <a:lvl3pPr marL="1371600" marR="0" lvl="2"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3pPr>
            <a:lvl4pPr marL="1828800" marR="0" lvl="3"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4pPr>
            <a:lvl5pPr marL="2286000" marR="0" lvl="4"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5pPr>
            <a:lvl6pPr marL="2743200" marR="0" lvl="5"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6pPr>
            <a:lvl7pPr marL="3200400" marR="0" lvl="6"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7pPr>
            <a:lvl8pPr marL="3657600" marR="0" lvl="7"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8pPr>
            <a:lvl9pPr marL="4114800" marR="0" lvl="8"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9pPr>
          </a:lstStyle>
          <a:p>
            <a:pPr marL="171450" indent="-171450">
              <a:buClr>
                <a:srgbClr val="5B595B"/>
              </a:buClr>
              <a:buSzPts val="1100"/>
              <a:buFontTx/>
              <a:buChar char="-"/>
            </a:pPr>
            <a:r>
              <a:rPr lang="en-US" sz="1200" b="1" dirty="0"/>
              <a:t>Environmental</a:t>
            </a:r>
            <a:r>
              <a:rPr lang="en-US" sz="1200" dirty="0"/>
              <a:t>: </a:t>
            </a:r>
          </a:p>
          <a:p>
            <a:pPr marL="0" indent="0">
              <a:buClr>
                <a:srgbClr val="5B595B"/>
              </a:buClr>
              <a:buSzPts val="1100"/>
              <a:buFont typeface="Lato"/>
              <a:buNone/>
            </a:pPr>
            <a:r>
              <a:rPr lang="en-US" sz="1200" dirty="0"/>
              <a:t>    + Internet Connection: The data center hosting the website should have a high-speed internet connection to handle the expected user traffic</a:t>
            </a:r>
          </a:p>
          <a:p>
            <a:pPr marL="0" indent="0">
              <a:buClr>
                <a:srgbClr val="5B595B"/>
              </a:buClr>
              <a:buSzPts val="1100"/>
              <a:buFont typeface="Lato"/>
              <a:buNone/>
            </a:pPr>
            <a:r>
              <a:rPr lang="en-US" sz="1200" dirty="0"/>
              <a:t>    + The data center should monitor environmental factors, such as temperature and humidity, to maintain optimal conditions for server operation. Data centers should ensure that the server environment is kept within a temperature range of 50-60 degrees Celsius.</a:t>
            </a:r>
          </a:p>
          <a:p>
            <a:pPr marL="0" indent="0">
              <a:buClr>
                <a:srgbClr val="5B595B"/>
              </a:buClr>
              <a:buSzPts val="1100"/>
              <a:buFont typeface="Lato"/>
              <a:buNone/>
            </a:pPr>
            <a:endParaRPr lang="en-US" sz="1200" dirty="0"/>
          </a:p>
        </p:txBody>
      </p:sp>
    </p:spTree>
    <p:extLst>
      <p:ext uri="{BB962C8B-B14F-4D97-AF65-F5344CB8AC3E}">
        <p14:creationId xmlns:p14="http://schemas.microsoft.com/office/powerpoint/2010/main" val="27361105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65">
                                            <p:txEl>
                                              <p:pRg st="0" end="0"/>
                                            </p:txEl>
                                          </p:spTgt>
                                        </p:tgtEl>
                                        <p:attrNameLst>
                                          <p:attrName>style.visibility</p:attrName>
                                        </p:attrNameLst>
                                      </p:cBhvr>
                                      <p:to>
                                        <p:strVal val="visible"/>
                                      </p:to>
                                    </p:set>
                                    <p:animEffect transition="in" filter="fade">
                                      <p:cBhvr>
                                        <p:cTn id="7" dur="1000"/>
                                        <p:tgtEl>
                                          <p:spTgt spid="2265">
                                            <p:txEl>
                                              <p:pRg st="0" end="0"/>
                                            </p:txEl>
                                          </p:spTgt>
                                        </p:tgtEl>
                                      </p:cBhvr>
                                    </p:animEffect>
                                    <p:anim calcmode="lin" valueType="num">
                                      <p:cBhvr>
                                        <p:cTn id="8" dur="1000" fill="hold"/>
                                        <p:tgtEl>
                                          <p:spTgt spid="226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6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65">
                                            <p:txEl>
                                              <p:pRg st="1" end="1"/>
                                            </p:txEl>
                                          </p:spTgt>
                                        </p:tgtEl>
                                        <p:attrNameLst>
                                          <p:attrName>style.visibility</p:attrName>
                                        </p:attrNameLst>
                                      </p:cBhvr>
                                      <p:to>
                                        <p:strVal val="visible"/>
                                      </p:to>
                                    </p:set>
                                    <p:animEffect transition="in" filter="fade">
                                      <p:cBhvr>
                                        <p:cTn id="14" dur="1000"/>
                                        <p:tgtEl>
                                          <p:spTgt spid="2265">
                                            <p:txEl>
                                              <p:pRg st="1" end="1"/>
                                            </p:txEl>
                                          </p:spTgt>
                                        </p:tgtEl>
                                      </p:cBhvr>
                                    </p:animEffect>
                                    <p:anim calcmode="lin" valueType="num">
                                      <p:cBhvr>
                                        <p:cTn id="15" dur="1000" fill="hold"/>
                                        <p:tgtEl>
                                          <p:spTgt spid="226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6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65">
                                            <p:txEl>
                                              <p:pRg st="2" end="2"/>
                                            </p:txEl>
                                          </p:spTgt>
                                        </p:tgtEl>
                                        <p:attrNameLst>
                                          <p:attrName>style.visibility</p:attrName>
                                        </p:attrNameLst>
                                      </p:cBhvr>
                                      <p:to>
                                        <p:strVal val="visible"/>
                                      </p:to>
                                    </p:set>
                                    <p:animEffect transition="in" filter="fade">
                                      <p:cBhvr>
                                        <p:cTn id="21" dur="1000"/>
                                        <p:tgtEl>
                                          <p:spTgt spid="2265">
                                            <p:txEl>
                                              <p:pRg st="2" end="2"/>
                                            </p:txEl>
                                          </p:spTgt>
                                        </p:tgtEl>
                                      </p:cBhvr>
                                    </p:animEffect>
                                    <p:anim calcmode="lin" valueType="num">
                                      <p:cBhvr>
                                        <p:cTn id="22" dur="1000" fill="hold"/>
                                        <p:tgtEl>
                                          <p:spTgt spid="226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26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65">
                                            <p:txEl>
                                              <p:pRg st="3" end="3"/>
                                            </p:txEl>
                                          </p:spTgt>
                                        </p:tgtEl>
                                        <p:attrNameLst>
                                          <p:attrName>style.visibility</p:attrName>
                                        </p:attrNameLst>
                                      </p:cBhvr>
                                      <p:to>
                                        <p:strVal val="visible"/>
                                      </p:to>
                                    </p:set>
                                    <p:animEffect transition="in" filter="fade">
                                      <p:cBhvr>
                                        <p:cTn id="28" dur="1000"/>
                                        <p:tgtEl>
                                          <p:spTgt spid="2265">
                                            <p:txEl>
                                              <p:pRg st="3" end="3"/>
                                            </p:txEl>
                                          </p:spTgt>
                                        </p:tgtEl>
                                      </p:cBhvr>
                                    </p:animEffect>
                                    <p:anim calcmode="lin" valueType="num">
                                      <p:cBhvr>
                                        <p:cTn id="29" dur="1000" fill="hold"/>
                                        <p:tgtEl>
                                          <p:spTgt spid="226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26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265">
                                            <p:txEl>
                                              <p:pRg st="4" end="4"/>
                                            </p:txEl>
                                          </p:spTgt>
                                        </p:tgtEl>
                                        <p:attrNameLst>
                                          <p:attrName>style.visibility</p:attrName>
                                        </p:attrNameLst>
                                      </p:cBhvr>
                                      <p:to>
                                        <p:strVal val="visible"/>
                                      </p:to>
                                    </p:set>
                                    <p:animEffect transition="in" filter="fade">
                                      <p:cBhvr>
                                        <p:cTn id="35" dur="1000"/>
                                        <p:tgtEl>
                                          <p:spTgt spid="2265">
                                            <p:txEl>
                                              <p:pRg st="4" end="4"/>
                                            </p:txEl>
                                          </p:spTgt>
                                        </p:tgtEl>
                                      </p:cBhvr>
                                    </p:animEffect>
                                    <p:anim calcmode="lin" valueType="num">
                                      <p:cBhvr>
                                        <p:cTn id="36" dur="1000" fill="hold"/>
                                        <p:tgtEl>
                                          <p:spTgt spid="226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26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265">
                                            <p:txEl>
                                              <p:pRg st="5" end="5"/>
                                            </p:txEl>
                                          </p:spTgt>
                                        </p:tgtEl>
                                        <p:attrNameLst>
                                          <p:attrName>style.visibility</p:attrName>
                                        </p:attrNameLst>
                                      </p:cBhvr>
                                      <p:to>
                                        <p:strVal val="visible"/>
                                      </p:to>
                                    </p:set>
                                    <p:animEffect transition="in" filter="fade">
                                      <p:cBhvr>
                                        <p:cTn id="42" dur="1000"/>
                                        <p:tgtEl>
                                          <p:spTgt spid="2265">
                                            <p:txEl>
                                              <p:pRg st="5" end="5"/>
                                            </p:txEl>
                                          </p:spTgt>
                                        </p:tgtEl>
                                      </p:cBhvr>
                                    </p:animEffect>
                                    <p:anim calcmode="lin" valueType="num">
                                      <p:cBhvr>
                                        <p:cTn id="43" dur="1000" fill="hold"/>
                                        <p:tgtEl>
                                          <p:spTgt spid="226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26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265">
                                            <p:txEl>
                                              <p:pRg st="6" end="6"/>
                                            </p:txEl>
                                          </p:spTgt>
                                        </p:tgtEl>
                                        <p:attrNameLst>
                                          <p:attrName>style.visibility</p:attrName>
                                        </p:attrNameLst>
                                      </p:cBhvr>
                                      <p:to>
                                        <p:strVal val="visible"/>
                                      </p:to>
                                    </p:set>
                                    <p:animEffect transition="in" filter="fade">
                                      <p:cBhvr>
                                        <p:cTn id="49" dur="1000"/>
                                        <p:tgtEl>
                                          <p:spTgt spid="2265">
                                            <p:txEl>
                                              <p:pRg st="6" end="6"/>
                                            </p:txEl>
                                          </p:spTgt>
                                        </p:tgtEl>
                                      </p:cBhvr>
                                    </p:animEffect>
                                    <p:anim calcmode="lin" valueType="num">
                                      <p:cBhvr>
                                        <p:cTn id="50" dur="1000" fill="hold"/>
                                        <p:tgtEl>
                                          <p:spTgt spid="226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26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fill="hold"/>
                                        <p:tgtEl>
                                          <p:spTgt spid="2"/>
                                        </p:tgtEl>
                                        <p:attrNameLst>
                                          <p:attrName>ppt_x</p:attrName>
                                        </p:attrNameLst>
                                      </p:cBhvr>
                                      <p:tavLst>
                                        <p:tav tm="0">
                                          <p:val>
                                            <p:strVal val="#ppt_x"/>
                                          </p:val>
                                        </p:tav>
                                        <p:tav tm="100000">
                                          <p:val>
                                            <p:strVal val="#ppt_x"/>
                                          </p:val>
                                        </p:tav>
                                      </p:tavLst>
                                    </p:anim>
                                    <p:anim calcmode="lin" valueType="num">
                                      <p:cBhvr additive="base">
                                        <p:cTn id="5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5"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8"/>
        <p:cNvGrpSpPr/>
        <p:nvPr/>
      </p:nvGrpSpPr>
      <p:grpSpPr>
        <a:xfrm>
          <a:off x="0" y="0"/>
          <a:ext cx="0" cy="0"/>
          <a:chOff x="0" y="0"/>
          <a:chExt cx="0" cy="0"/>
        </a:xfrm>
      </p:grpSpPr>
      <p:grpSp>
        <p:nvGrpSpPr>
          <p:cNvPr id="3391" name="Google Shape;3391;p49"/>
          <p:cNvGrpSpPr/>
          <p:nvPr/>
        </p:nvGrpSpPr>
        <p:grpSpPr>
          <a:xfrm>
            <a:off x="-171554" y="3301187"/>
            <a:ext cx="2142627" cy="1972783"/>
            <a:chOff x="4354222" y="153972"/>
            <a:chExt cx="1400867" cy="1289906"/>
          </a:xfrm>
        </p:grpSpPr>
        <p:sp>
          <p:nvSpPr>
            <p:cNvPr id="3392" name="Google Shape;3392;p49"/>
            <p:cNvSpPr/>
            <p:nvPr/>
          </p:nvSpPr>
          <p:spPr>
            <a:xfrm>
              <a:off x="4452780" y="153972"/>
              <a:ext cx="1302309" cy="1289906"/>
            </a:xfrm>
            <a:custGeom>
              <a:avLst/>
              <a:gdLst/>
              <a:ahLst/>
              <a:cxnLst/>
              <a:rect l="l" t="t" r="r" b="b"/>
              <a:pathLst>
                <a:path w="19530" h="19344" extrusionOk="0">
                  <a:moveTo>
                    <a:pt x="8140" y="18450"/>
                  </a:moveTo>
                  <a:cubicBezTo>
                    <a:pt x="13028" y="19344"/>
                    <a:pt x="17733" y="16132"/>
                    <a:pt x="18623" y="11282"/>
                  </a:cubicBezTo>
                  <a:cubicBezTo>
                    <a:pt x="19529" y="6432"/>
                    <a:pt x="16293" y="1781"/>
                    <a:pt x="11389" y="891"/>
                  </a:cubicBezTo>
                  <a:cubicBezTo>
                    <a:pt x="6502" y="1"/>
                    <a:pt x="1796" y="3209"/>
                    <a:pt x="906" y="8059"/>
                  </a:cubicBezTo>
                  <a:cubicBezTo>
                    <a:pt x="0" y="12908"/>
                    <a:pt x="3240" y="17560"/>
                    <a:pt x="8140" y="18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9"/>
            <p:cNvSpPr/>
            <p:nvPr/>
          </p:nvSpPr>
          <p:spPr>
            <a:xfrm>
              <a:off x="4354222" y="237393"/>
              <a:ext cx="1302042" cy="1190149"/>
            </a:xfrm>
            <a:custGeom>
              <a:avLst/>
              <a:gdLst/>
              <a:ahLst/>
              <a:cxnLst/>
              <a:rect l="l" t="t" r="r" b="b"/>
              <a:pathLst>
                <a:path w="19526" h="17848" extrusionOk="0">
                  <a:moveTo>
                    <a:pt x="9746" y="1"/>
                  </a:moveTo>
                  <a:cubicBezTo>
                    <a:pt x="5487" y="1"/>
                    <a:pt x="1691" y="3004"/>
                    <a:pt x="890" y="7304"/>
                  </a:cubicBezTo>
                  <a:cubicBezTo>
                    <a:pt x="0" y="12154"/>
                    <a:pt x="3237" y="16806"/>
                    <a:pt x="8124" y="17699"/>
                  </a:cubicBezTo>
                  <a:cubicBezTo>
                    <a:pt x="8675" y="17799"/>
                    <a:pt x="9222" y="17848"/>
                    <a:pt x="9763" y="17848"/>
                  </a:cubicBezTo>
                  <a:cubicBezTo>
                    <a:pt x="14033" y="17848"/>
                    <a:pt x="17830" y="14834"/>
                    <a:pt x="18620" y="10528"/>
                  </a:cubicBezTo>
                  <a:cubicBezTo>
                    <a:pt x="19526" y="5694"/>
                    <a:pt x="16289" y="1042"/>
                    <a:pt x="11386" y="149"/>
                  </a:cubicBezTo>
                  <a:cubicBezTo>
                    <a:pt x="10835" y="49"/>
                    <a:pt x="10287" y="1"/>
                    <a:pt x="9746"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9"/>
            <p:cNvSpPr/>
            <p:nvPr/>
          </p:nvSpPr>
          <p:spPr>
            <a:xfrm>
              <a:off x="5126684" y="923500"/>
              <a:ext cx="348616" cy="289069"/>
            </a:xfrm>
            <a:custGeom>
              <a:avLst/>
              <a:gdLst/>
              <a:ahLst/>
              <a:cxnLst/>
              <a:rect l="l" t="t" r="r" b="b"/>
              <a:pathLst>
                <a:path w="5228" h="4335" extrusionOk="0">
                  <a:moveTo>
                    <a:pt x="1212" y="0"/>
                  </a:moveTo>
                  <a:cubicBezTo>
                    <a:pt x="937" y="0"/>
                    <a:pt x="667" y="118"/>
                    <a:pt x="484" y="346"/>
                  </a:cubicBezTo>
                  <a:lnTo>
                    <a:pt x="315" y="570"/>
                  </a:lnTo>
                  <a:cubicBezTo>
                    <a:pt x="0" y="963"/>
                    <a:pt x="79" y="1538"/>
                    <a:pt x="472" y="1853"/>
                  </a:cubicBezTo>
                  <a:lnTo>
                    <a:pt x="3460" y="4146"/>
                  </a:lnTo>
                  <a:cubicBezTo>
                    <a:pt x="3625" y="4273"/>
                    <a:pt x="3825" y="4334"/>
                    <a:pt x="4023" y="4334"/>
                  </a:cubicBezTo>
                  <a:cubicBezTo>
                    <a:pt x="4297" y="4334"/>
                    <a:pt x="4568" y="4216"/>
                    <a:pt x="4743" y="3988"/>
                  </a:cubicBezTo>
                  <a:lnTo>
                    <a:pt x="4913" y="3765"/>
                  </a:lnTo>
                  <a:cubicBezTo>
                    <a:pt x="5227" y="3372"/>
                    <a:pt x="5165" y="2796"/>
                    <a:pt x="4756" y="2494"/>
                  </a:cubicBezTo>
                  <a:lnTo>
                    <a:pt x="1783" y="189"/>
                  </a:lnTo>
                  <a:cubicBezTo>
                    <a:pt x="1612" y="62"/>
                    <a:pt x="1410" y="0"/>
                    <a:pt x="1212"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9"/>
            <p:cNvSpPr/>
            <p:nvPr/>
          </p:nvSpPr>
          <p:spPr>
            <a:xfrm>
              <a:off x="4576078" y="440045"/>
              <a:ext cx="858337" cy="784720"/>
            </a:xfrm>
            <a:custGeom>
              <a:avLst/>
              <a:gdLst/>
              <a:ahLst/>
              <a:cxnLst/>
              <a:rect l="l" t="t" r="r" b="b"/>
              <a:pathLst>
                <a:path w="12872" h="11768" extrusionOk="0">
                  <a:moveTo>
                    <a:pt x="6430" y="0"/>
                  </a:moveTo>
                  <a:cubicBezTo>
                    <a:pt x="3619" y="0"/>
                    <a:pt x="1114" y="1990"/>
                    <a:pt x="589" y="4816"/>
                  </a:cubicBezTo>
                  <a:cubicBezTo>
                    <a:pt x="1" y="8015"/>
                    <a:pt x="2136" y="11081"/>
                    <a:pt x="5360" y="11672"/>
                  </a:cubicBezTo>
                  <a:cubicBezTo>
                    <a:pt x="5717" y="11736"/>
                    <a:pt x="6073" y="11767"/>
                    <a:pt x="6424" y="11767"/>
                  </a:cubicBezTo>
                  <a:cubicBezTo>
                    <a:pt x="9239" y="11767"/>
                    <a:pt x="11743" y="9783"/>
                    <a:pt x="12280" y="6939"/>
                  </a:cubicBezTo>
                  <a:cubicBezTo>
                    <a:pt x="12871" y="3756"/>
                    <a:pt x="10732" y="689"/>
                    <a:pt x="7508" y="98"/>
                  </a:cubicBezTo>
                  <a:cubicBezTo>
                    <a:pt x="7146" y="32"/>
                    <a:pt x="6786" y="0"/>
                    <a:pt x="643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9"/>
            <p:cNvSpPr/>
            <p:nvPr/>
          </p:nvSpPr>
          <p:spPr>
            <a:xfrm>
              <a:off x="4619756" y="480988"/>
              <a:ext cx="769983" cy="703034"/>
            </a:xfrm>
            <a:custGeom>
              <a:avLst/>
              <a:gdLst/>
              <a:ahLst/>
              <a:cxnLst/>
              <a:rect l="l" t="t" r="r" b="b"/>
              <a:pathLst>
                <a:path w="11547" h="10543" extrusionOk="0">
                  <a:moveTo>
                    <a:pt x="5770" y="0"/>
                  </a:moveTo>
                  <a:cubicBezTo>
                    <a:pt x="3256" y="0"/>
                    <a:pt x="1015" y="1773"/>
                    <a:pt x="538" y="4321"/>
                  </a:cubicBezTo>
                  <a:cubicBezTo>
                    <a:pt x="0" y="7177"/>
                    <a:pt x="1928" y="9929"/>
                    <a:pt x="4809" y="10455"/>
                  </a:cubicBezTo>
                  <a:cubicBezTo>
                    <a:pt x="5135" y="10514"/>
                    <a:pt x="5460" y="10542"/>
                    <a:pt x="5780" y="10542"/>
                  </a:cubicBezTo>
                  <a:cubicBezTo>
                    <a:pt x="8303" y="10542"/>
                    <a:pt x="10545" y="8769"/>
                    <a:pt x="11008" y="6221"/>
                  </a:cubicBezTo>
                  <a:cubicBezTo>
                    <a:pt x="11546" y="3365"/>
                    <a:pt x="9634" y="613"/>
                    <a:pt x="6737" y="88"/>
                  </a:cubicBezTo>
                  <a:cubicBezTo>
                    <a:pt x="6412" y="29"/>
                    <a:pt x="6089" y="0"/>
                    <a:pt x="5770"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9"/>
            <p:cNvSpPr/>
            <p:nvPr/>
          </p:nvSpPr>
          <p:spPr>
            <a:xfrm>
              <a:off x="4764859" y="541737"/>
              <a:ext cx="561933" cy="513989"/>
            </a:xfrm>
            <a:custGeom>
              <a:avLst/>
              <a:gdLst/>
              <a:ahLst/>
              <a:cxnLst/>
              <a:rect l="l" t="t" r="r" b="b"/>
              <a:pathLst>
                <a:path w="8427" h="7708" extrusionOk="0">
                  <a:moveTo>
                    <a:pt x="4197" y="1"/>
                  </a:moveTo>
                  <a:cubicBezTo>
                    <a:pt x="2364" y="1"/>
                    <a:pt x="731" y="1304"/>
                    <a:pt x="394" y="3162"/>
                  </a:cubicBezTo>
                  <a:cubicBezTo>
                    <a:pt x="1" y="5244"/>
                    <a:pt x="1403" y="7251"/>
                    <a:pt x="3514" y="7644"/>
                  </a:cubicBezTo>
                  <a:cubicBezTo>
                    <a:pt x="3750" y="7686"/>
                    <a:pt x="3985" y="7707"/>
                    <a:pt x="4216" y="7707"/>
                  </a:cubicBezTo>
                  <a:cubicBezTo>
                    <a:pt x="6055" y="7707"/>
                    <a:pt x="7697" y="6412"/>
                    <a:pt x="8046" y="4549"/>
                  </a:cubicBezTo>
                  <a:cubicBezTo>
                    <a:pt x="8427" y="2454"/>
                    <a:pt x="7036" y="448"/>
                    <a:pt x="4913" y="67"/>
                  </a:cubicBezTo>
                  <a:cubicBezTo>
                    <a:pt x="4673" y="22"/>
                    <a:pt x="4433" y="1"/>
                    <a:pt x="419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9"/>
            <p:cNvSpPr/>
            <p:nvPr/>
          </p:nvSpPr>
          <p:spPr>
            <a:xfrm>
              <a:off x="4874153" y="1032528"/>
              <a:ext cx="50612" cy="46478"/>
            </a:xfrm>
            <a:custGeom>
              <a:avLst/>
              <a:gdLst/>
              <a:ahLst/>
              <a:cxnLst/>
              <a:rect l="l" t="t" r="r" b="b"/>
              <a:pathLst>
                <a:path w="759" h="697" extrusionOk="0">
                  <a:moveTo>
                    <a:pt x="376" y="1"/>
                  </a:moveTo>
                  <a:cubicBezTo>
                    <a:pt x="208" y="1"/>
                    <a:pt x="61" y="120"/>
                    <a:pt x="25" y="284"/>
                  </a:cubicBezTo>
                  <a:cubicBezTo>
                    <a:pt x="0" y="479"/>
                    <a:pt x="117" y="664"/>
                    <a:pt x="315" y="690"/>
                  </a:cubicBezTo>
                  <a:cubicBezTo>
                    <a:pt x="338" y="694"/>
                    <a:pt x="361" y="696"/>
                    <a:pt x="383" y="696"/>
                  </a:cubicBezTo>
                  <a:cubicBezTo>
                    <a:pt x="551" y="696"/>
                    <a:pt x="698" y="577"/>
                    <a:pt x="720" y="413"/>
                  </a:cubicBezTo>
                  <a:cubicBezTo>
                    <a:pt x="758" y="218"/>
                    <a:pt x="629" y="35"/>
                    <a:pt x="444" y="7"/>
                  </a:cubicBezTo>
                  <a:cubicBezTo>
                    <a:pt x="421" y="3"/>
                    <a:pt x="398" y="1"/>
                    <a:pt x="376"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9"/>
            <p:cNvSpPr/>
            <p:nvPr/>
          </p:nvSpPr>
          <p:spPr>
            <a:xfrm>
              <a:off x="4994717" y="1078939"/>
              <a:ext cx="27140" cy="24272"/>
            </a:xfrm>
            <a:custGeom>
              <a:avLst/>
              <a:gdLst/>
              <a:ahLst/>
              <a:cxnLst/>
              <a:rect l="l" t="t" r="r" b="b"/>
              <a:pathLst>
                <a:path w="407" h="364" extrusionOk="0">
                  <a:moveTo>
                    <a:pt x="192" y="1"/>
                  </a:moveTo>
                  <a:cubicBezTo>
                    <a:pt x="105" y="1"/>
                    <a:pt x="37" y="62"/>
                    <a:pt x="26" y="151"/>
                  </a:cubicBezTo>
                  <a:cubicBezTo>
                    <a:pt x="1" y="242"/>
                    <a:pt x="67" y="346"/>
                    <a:pt x="171" y="362"/>
                  </a:cubicBezTo>
                  <a:cubicBezTo>
                    <a:pt x="179" y="363"/>
                    <a:pt x="188" y="363"/>
                    <a:pt x="196" y="363"/>
                  </a:cubicBezTo>
                  <a:cubicBezTo>
                    <a:pt x="289" y="363"/>
                    <a:pt x="367" y="301"/>
                    <a:pt x="381" y="217"/>
                  </a:cubicBezTo>
                  <a:cubicBezTo>
                    <a:pt x="406" y="110"/>
                    <a:pt x="340" y="19"/>
                    <a:pt x="237" y="6"/>
                  </a:cubicBezTo>
                  <a:cubicBezTo>
                    <a:pt x="221" y="3"/>
                    <a:pt x="206"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9"/>
            <p:cNvSpPr/>
            <p:nvPr/>
          </p:nvSpPr>
          <p:spPr>
            <a:xfrm>
              <a:off x="4846013" y="568944"/>
              <a:ext cx="26273" cy="24673"/>
            </a:xfrm>
            <a:custGeom>
              <a:avLst/>
              <a:gdLst/>
              <a:ahLst/>
              <a:cxnLst/>
              <a:rect l="l" t="t" r="r" b="b"/>
              <a:pathLst>
                <a:path w="394" h="370" extrusionOk="0">
                  <a:moveTo>
                    <a:pt x="211" y="0"/>
                  </a:moveTo>
                  <a:cubicBezTo>
                    <a:pt x="118" y="0"/>
                    <a:pt x="39" y="61"/>
                    <a:pt x="16" y="159"/>
                  </a:cubicBezTo>
                  <a:cubicBezTo>
                    <a:pt x="1" y="250"/>
                    <a:pt x="67" y="342"/>
                    <a:pt x="158" y="367"/>
                  </a:cubicBezTo>
                  <a:cubicBezTo>
                    <a:pt x="169" y="368"/>
                    <a:pt x="179" y="369"/>
                    <a:pt x="189" y="369"/>
                  </a:cubicBezTo>
                  <a:cubicBezTo>
                    <a:pt x="282" y="369"/>
                    <a:pt x="359" y="307"/>
                    <a:pt x="381" y="225"/>
                  </a:cubicBezTo>
                  <a:cubicBezTo>
                    <a:pt x="394" y="118"/>
                    <a:pt x="331" y="27"/>
                    <a:pt x="237" y="2"/>
                  </a:cubicBezTo>
                  <a:cubicBezTo>
                    <a:pt x="228" y="1"/>
                    <a:pt x="219" y="0"/>
                    <a:pt x="21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9"/>
            <p:cNvSpPr/>
            <p:nvPr/>
          </p:nvSpPr>
          <p:spPr>
            <a:xfrm>
              <a:off x="4806003" y="975847"/>
              <a:ext cx="40076" cy="36542"/>
            </a:xfrm>
            <a:custGeom>
              <a:avLst/>
              <a:gdLst/>
              <a:ahLst/>
              <a:cxnLst/>
              <a:rect l="l" t="t" r="r" b="b"/>
              <a:pathLst>
                <a:path w="601" h="548" extrusionOk="0">
                  <a:moveTo>
                    <a:pt x="304" y="1"/>
                  </a:moveTo>
                  <a:cubicBezTo>
                    <a:pt x="178" y="1"/>
                    <a:pt x="63" y="88"/>
                    <a:pt x="38" y="228"/>
                  </a:cubicBezTo>
                  <a:cubicBezTo>
                    <a:pt x="0" y="373"/>
                    <a:pt x="104" y="517"/>
                    <a:pt x="261" y="543"/>
                  </a:cubicBezTo>
                  <a:cubicBezTo>
                    <a:pt x="277" y="546"/>
                    <a:pt x="293" y="547"/>
                    <a:pt x="308" y="547"/>
                  </a:cubicBezTo>
                  <a:cubicBezTo>
                    <a:pt x="436" y="547"/>
                    <a:pt x="553" y="448"/>
                    <a:pt x="576" y="319"/>
                  </a:cubicBezTo>
                  <a:cubicBezTo>
                    <a:pt x="601" y="178"/>
                    <a:pt x="510" y="33"/>
                    <a:pt x="352" y="5"/>
                  </a:cubicBezTo>
                  <a:cubicBezTo>
                    <a:pt x="336" y="2"/>
                    <a:pt x="320" y="1"/>
                    <a:pt x="304"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9"/>
            <p:cNvSpPr/>
            <p:nvPr/>
          </p:nvSpPr>
          <p:spPr>
            <a:xfrm>
              <a:off x="5225442" y="973379"/>
              <a:ext cx="40143" cy="37276"/>
            </a:xfrm>
            <a:custGeom>
              <a:avLst/>
              <a:gdLst/>
              <a:ahLst/>
              <a:cxnLst/>
              <a:rect l="l" t="t" r="r" b="b"/>
              <a:pathLst>
                <a:path w="602" h="559" extrusionOk="0">
                  <a:moveTo>
                    <a:pt x="306" y="0"/>
                  </a:moveTo>
                  <a:cubicBezTo>
                    <a:pt x="167" y="0"/>
                    <a:pt x="48" y="97"/>
                    <a:pt x="26" y="227"/>
                  </a:cubicBezTo>
                  <a:cubicBezTo>
                    <a:pt x="0" y="385"/>
                    <a:pt x="104" y="514"/>
                    <a:pt x="249" y="554"/>
                  </a:cubicBezTo>
                  <a:cubicBezTo>
                    <a:pt x="265" y="557"/>
                    <a:pt x="281" y="558"/>
                    <a:pt x="296" y="558"/>
                  </a:cubicBezTo>
                  <a:cubicBezTo>
                    <a:pt x="434" y="558"/>
                    <a:pt x="553" y="461"/>
                    <a:pt x="576" y="331"/>
                  </a:cubicBezTo>
                  <a:cubicBezTo>
                    <a:pt x="601" y="174"/>
                    <a:pt x="497" y="42"/>
                    <a:pt x="353" y="4"/>
                  </a:cubicBezTo>
                  <a:cubicBezTo>
                    <a:pt x="337" y="1"/>
                    <a:pt x="321" y="0"/>
                    <a:pt x="306"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9"/>
            <p:cNvSpPr/>
            <p:nvPr/>
          </p:nvSpPr>
          <p:spPr>
            <a:xfrm>
              <a:off x="4770127" y="653499"/>
              <a:ext cx="40343" cy="36475"/>
            </a:xfrm>
            <a:custGeom>
              <a:avLst/>
              <a:gdLst/>
              <a:ahLst/>
              <a:cxnLst/>
              <a:rect l="l" t="t" r="r" b="b"/>
              <a:pathLst>
                <a:path w="605" h="547" extrusionOk="0">
                  <a:moveTo>
                    <a:pt x="305" y="1"/>
                  </a:moveTo>
                  <a:cubicBezTo>
                    <a:pt x="168" y="1"/>
                    <a:pt x="51" y="98"/>
                    <a:pt x="25" y="228"/>
                  </a:cubicBezTo>
                  <a:cubicBezTo>
                    <a:pt x="0" y="373"/>
                    <a:pt x="104" y="514"/>
                    <a:pt x="249" y="542"/>
                  </a:cubicBezTo>
                  <a:cubicBezTo>
                    <a:pt x="266" y="545"/>
                    <a:pt x="284" y="547"/>
                    <a:pt x="301" y="547"/>
                  </a:cubicBezTo>
                  <a:cubicBezTo>
                    <a:pt x="437" y="547"/>
                    <a:pt x="553" y="460"/>
                    <a:pt x="576" y="332"/>
                  </a:cubicBezTo>
                  <a:cubicBezTo>
                    <a:pt x="604" y="174"/>
                    <a:pt x="497" y="30"/>
                    <a:pt x="352" y="5"/>
                  </a:cubicBezTo>
                  <a:cubicBezTo>
                    <a:pt x="337" y="2"/>
                    <a:pt x="321" y="1"/>
                    <a:pt x="30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9"/>
            <p:cNvSpPr/>
            <p:nvPr/>
          </p:nvSpPr>
          <p:spPr>
            <a:xfrm>
              <a:off x="4724582" y="867419"/>
              <a:ext cx="53346" cy="49012"/>
            </a:xfrm>
            <a:custGeom>
              <a:avLst/>
              <a:gdLst/>
              <a:ahLst/>
              <a:cxnLst/>
              <a:rect l="l" t="t" r="r" b="b"/>
              <a:pathLst>
                <a:path w="800" h="735" extrusionOk="0">
                  <a:moveTo>
                    <a:pt x="401" y="0"/>
                  </a:moveTo>
                  <a:cubicBezTo>
                    <a:pt x="231" y="0"/>
                    <a:pt x="75" y="123"/>
                    <a:pt x="42" y="294"/>
                  </a:cubicBezTo>
                  <a:cubicBezTo>
                    <a:pt x="1" y="492"/>
                    <a:pt x="133" y="687"/>
                    <a:pt x="343" y="728"/>
                  </a:cubicBezTo>
                  <a:cubicBezTo>
                    <a:pt x="365" y="732"/>
                    <a:pt x="386" y="734"/>
                    <a:pt x="407" y="734"/>
                  </a:cubicBezTo>
                  <a:cubicBezTo>
                    <a:pt x="580" y="734"/>
                    <a:pt x="739" y="603"/>
                    <a:pt x="762" y="426"/>
                  </a:cubicBezTo>
                  <a:cubicBezTo>
                    <a:pt x="800" y="231"/>
                    <a:pt x="671" y="46"/>
                    <a:pt x="472" y="8"/>
                  </a:cubicBezTo>
                  <a:cubicBezTo>
                    <a:pt x="448" y="3"/>
                    <a:pt x="424" y="0"/>
                    <a:pt x="40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9"/>
            <p:cNvSpPr/>
            <p:nvPr/>
          </p:nvSpPr>
          <p:spPr>
            <a:xfrm>
              <a:off x="4742187" y="766994"/>
              <a:ext cx="27140" cy="24406"/>
            </a:xfrm>
            <a:custGeom>
              <a:avLst/>
              <a:gdLst/>
              <a:ahLst/>
              <a:cxnLst/>
              <a:rect l="l" t="t" r="r" b="b"/>
              <a:pathLst>
                <a:path w="407" h="366" extrusionOk="0">
                  <a:moveTo>
                    <a:pt x="192" y="1"/>
                  </a:moveTo>
                  <a:cubicBezTo>
                    <a:pt x="112" y="1"/>
                    <a:pt x="37" y="61"/>
                    <a:pt x="26" y="149"/>
                  </a:cubicBezTo>
                  <a:cubicBezTo>
                    <a:pt x="1" y="243"/>
                    <a:pt x="64" y="347"/>
                    <a:pt x="171" y="360"/>
                  </a:cubicBezTo>
                  <a:cubicBezTo>
                    <a:pt x="186" y="363"/>
                    <a:pt x="201" y="365"/>
                    <a:pt x="216" y="365"/>
                  </a:cubicBezTo>
                  <a:cubicBezTo>
                    <a:pt x="300" y="365"/>
                    <a:pt x="370" y="306"/>
                    <a:pt x="394" y="215"/>
                  </a:cubicBezTo>
                  <a:cubicBezTo>
                    <a:pt x="407" y="111"/>
                    <a:pt x="341" y="20"/>
                    <a:pt x="237" y="7"/>
                  </a:cubicBezTo>
                  <a:cubicBezTo>
                    <a:pt x="222" y="3"/>
                    <a:pt x="207"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9"/>
            <p:cNvSpPr/>
            <p:nvPr/>
          </p:nvSpPr>
          <p:spPr>
            <a:xfrm>
              <a:off x="5118682" y="1057000"/>
              <a:ext cx="46411" cy="42743"/>
            </a:xfrm>
            <a:custGeom>
              <a:avLst/>
              <a:gdLst/>
              <a:ahLst/>
              <a:cxnLst/>
              <a:rect l="l" t="t" r="r" b="b"/>
              <a:pathLst>
                <a:path w="696" h="641" extrusionOk="0">
                  <a:moveTo>
                    <a:pt x="341" y="0"/>
                  </a:moveTo>
                  <a:cubicBezTo>
                    <a:pt x="193" y="0"/>
                    <a:pt x="62" y="109"/>
                    <a:pt x="29" y="257"/>
                  </a:cubicBezTo>
                  <a:cubicBezTo>
                    <a:pt x="1" y="439"/>
                    <a:pt x="120" y="596"/>
                    <a:pt x="290" y="637"/>
                  </a:cubicBezTo>
                  <a:cubicBezTo>
                    <a:pt x="305" y="639"/>
                    <a:pt x="321" y="641"/>
                    <a:pt x="336" y="641"/>
                  </a:cubicBezTo>
                  <a:cubicBezTo>
                    <a:pt x="490" y="641"/>
                    <a:pt x="633" y="530"/>
                    <a:pt x="670" y="376"/>
                  </a:cubicBezTo>
                  <a:cubicBezTo>
                    <a:pt x="696" y="203"/>
                    <a:pt x="579" y="33"/>
                    <a:pt x="409" y="8"/>
                  </a:cubicBezTo>
                  <a:cubicBezTo>
                    <a:pt x="386" y="3"/>
                    <a:pt x="363" y="0"/>
                    <a:pt x="34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9"/>
            <p:cNvSpPr/>
            <p:nvPr/>
          </p:nvSpPr>
          <p:spPr>
            <a:xfrm>
              <a:off x="4947572" y="1028260"/>
              <a:ext cx="33141" cy="30474"/>
            </a:xfrm>
            <a:custGeom>
              <a:avLst/>
              <a:gdLst/>
              <a:ahLst/>
              <a:cxnLst/>
              <a:rect l="l" t="t" r="r" b="b"/>
              <a:pathLst>
                <a:path w="497" h="457" extrusionOk="0">
                  <a:moveTo>
                    <a:pt x="243" y="1"/>
                  </a:moveTo>
                  <a:cubicBezTo>
                    <a:pt x="132" y="1"/>
                    <a:pt x="36" y="85"/>
                    <a:pt x="25" y="191"/>
                  </a:cubicBezTo>
                  <a:cubicBezTo>
                    <a:pt x="0" y="320"/>
                    <a:pt x="79" y="439"/>
                    <a:pt x="208" y="452"/>
                  </a:cubicBezTo>
                  <a:cubicBezTo>
                    <a:pt x="223" y="455"/>
                    <a:pt x="238" y="456"/>
                    <a:pt x="252" y="456"/>
                  </a:cubicBezTo>
                  <a:cubicBezTo>
                    <a:pt x="355" y="456"/>
                    <a:pt x="447" y="382"/>
                    <a:pt x="472" y="269"/>
                  </a:cubicBezTo>
                  <a:cubicBezTo>
                    <a:pt x="497" y="150"/>
                    <a:pt x="418" y="33"/>
                    <a:pt x="286" y="5"/>
                  </a:cubicBezTo>
                  <a:cubicBezTo>
                    <a:pt x="272" y="2"/>
                    <a:pt x="257" y="1"/>
                    <a:pt x="24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9"/>
            <p:cNvSpPr/>
            <p:nvPr/>
          </p:nvSpPr>
          <p:spPr>
            <a:xfrm>
              <a:off x="4807670" y="901628"/>
              <a:ext cx="40343" cy="36475"/>
            </a:xfrm>
            <a:custGeom>
              <a:avLst/>
              <a:gdLst/>
              <a:ahLst/>
              <a:cxnLst/>
              <a:rect l="l" t="t" r="r" b="b"/>
              <a:pathLst>
                <a:path w="605" h="547" extrusionOk="0">
                  <a:moveTo>
                    <a:pt x="308" y="1"/>
                  </a:moveTo>
                  <a:cubicBezTo>
                    <a:pt x="170" y="1"/>
                    <a:pt x="51" y="98"/>
                    <a:pt x="25" y="228"/>
                  </a:cubicBezTo>
                  <a:cubicBezTo>
                    <a:pt x="0" y="372"/>
                    <a:pt x="104" y="517"/>
                    <a:pt x="249" y="542"/>
                  </a:cubicBezTo>
                  <a:cubicBezTo>
                    <a:pt x="265" y="545"/>
                    <a:pt x="281" y="546"/>
                    <a:pt x="297" y="546"/>
                  </a:cubicBezTo>
                  <a:cubicBezTo>
                    <a:pt x="424" y="546"/>
                    <a:pt x="542" y="459"/>
                    <a:pt x="576" y="319"/>
                  </a:cubicBezTo>
                  <a:cubicBezTo>
                    <a:pt x="604" y="174"/>
                    <a:pt x="497" y="33"/>
                    <a:pt x="356" y="4"/>
                  </a:cubicBezTo>
                  <a:cubicBezTo>
                    <a:pt x="340" y="2"/>
                    <a:pt x="324" y="1"/>
                    <a:pt x="30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9"/>
            <p:cNvSpPr/>
            <p:nvPr/>
          </p:nvSpPr>
          <p:spPr>
            <a:xfrm>
              <a:off x="5283924" y="802803"/>
              <a:ext cx="40343" cy="36542"/>
            </a:xfrm>
            <a:custGeom>
              <a:avLst/>
              <a:gdLst/>
              <a:ahLst/>
              <a:cxnLst/>
              <a:rect l="l" t="t" r="r" b="b"/>
              <a:pathLst>
                <a:path w="605" h="548" extrusionOk="0">
                  <a:moveTo>
                    <a:pt x="306" y="1"/>
                  </a:moveTo>
                  <a:cubicBezTo>
                    <a:pt x="181" y="1"/>
                    <a:pt x="64" y="88"/>
                    <a:pt x="39" y="228"/>
                  </a:cubicBezTo>
                  <a:cubicBezTo>
                    <a:pt x="1" y="373"/>
                    <a:pt x="105" y="518"/>
                    <a:pt x="249" y="543"/>
                  </a:cubicBezTo>
                  <a:cubicBezTo>
                    <a:pt x="268" y="546"/>
                    <a:pt x="287" y="548"/>
                    <a:pt x="305" y="548"/>
                  </a:cubicBezTo>
                  <a:cubicBezTo>
                    <a:pt x="439" y="548"/>
                    <a:pt x="554" y="458"/>
                    <a:pt x="577" y="319"/>
                  </a:cubicBezTo>
                  <a:cubicBezTo>
                    <a:pt x="605" y="178"/>
                    <a:pt x="510" y="33"/>
                    <a:pt x="353" y="5"/>
                  </a:cubicBezTo>
                  <a:cubicBezTo>
                    <a:pt x="338" y="2"/>
                    <a:pt x="322" y="1"/>
                    <a:pt x="3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9"/>
            <p:cNvSpPr/>
            <p:nvPr/>
          </p:nvSpPr>
          <p:spPr>
            <a:xfrm>
              <a:off x="4824207" y="704111"/>
              <a:ext cx="31541" cy="28473"/>
            </a:xfrm>
            <a:custGeom>
              <a:avLst/>
              <a:gdLst/>
              <a:ahLst/>
              <a:cxnLst/>
              <a:rect l="l" t="t" r="r" b="b"/>
              <a:pathLst>
                <a:path w="473" h="427" extrusionOk="0">
                  <a:moveTo>
                    <a:pt x="229" y="1"/>
                  </a:moveTo>
                  <a:cubicBezTo>
                    <a:pt x="131" y="1"/>
                    <a:pt x="51" y="74"/>
                    <a:pt x="29" y="177"/>
                  </a:cubicBezTo>
                  <a:cubicBezTo>
                    <a:pt x="1" y="293"/>
                    <a:pt x="79" y="400"/>
                    <a:pt x="199" y="425"/>
                  </a:cubicBezTo>
                  <a:cubicBezTo>
                    <a:pt x="207" y="426"/>
                    <a:pt x="215" y="426"/>
                    <a:pt x="224" y="426"/>
                  </a:cubicBezTo>
                  <a:cubicBezTo>
                    <a:pt x="332" y="426"/>
                    <a:pt x="436" y="352"/>
                    <a:pt x="447" y="255"/>
                  </a:cubicBezTo>
                  <a:cubicBezTo>
                    <a:pt x="472" y="136"/>
                    <a:pt x="394" y="19"/>
                    <a:pt x="277" y="7"/>
                  </a:cubicBezTo>
                  <a:cubicBezTo>
                    <a:pt x="261" y="3"/>
                    <a:pt x="245" y="1"/>
                    <a:pt x="229"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9"/>
            <p:cNvSpPr/>
            <p:nvPr/>
          </p:nvSpPr>
          <p:spPr>
            <a:xfrm>
              <a:off x="5215773" y="907029"/>
              <a:ext cx="31541" cy="28607"/>
            </a:xfrm>
            <a:custGeom>
              <a:avLst/>
              <a:gdLst/>
              <a:ahLst/>
              <a:cxnLst/>
              <a:rect l="l" t="t" r="r" b="b"/>
              <a:pathLst>
                <a:path w="473" h="429" extrusionOk="0">
                  <a:moveTo>
                    <a:pt x="246" y="0"/>
                  </a:moveTo>
                  <a:cubicBezTo>
                    <a:pt x="139" y="0"/>
                    <a:pt x="37" y="65"/>
                    <a:pt x="26" y="172"/>
                  </a:cubicBezTo>
                  <a:cubicBezTo>
                    <a:pt x="1" y="291"/>
                    <a:pt x="79" y="408"/>
                    <a:pt x="196" y="423"/>
                  </a:cubicBezTo>
                  <a:cubicBezTo>
                    <a:pt x="211" y="427"/>
                    <a:pt x="226" y="428"/>
                    <a:pt x="240" y="428"/>
                  </a:cubicBezTo>
                  <a:cubicBezTo>
                    <a:pt x="340" y="428"/>
                    <a:pt x="423" y="355"/>
                    <a:pt x="447" y="250"/>
                  </a:cubicBezTo>
                  <a:cubicBezTo>
                    <a:pt x="473" y="134"/>
                    <a:pt x="394" y="30"/>
                    <a:pt x="274" y="2"/>
                  </a:cubicBezTo>
                  <a:cubicBezTo>
                    <a:pt x="265" y="1"/>
                    <a:pt x="255" y="0"/>
                    <a:pt x="24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9"/>
            <p:cNvSpPr/>
            <p:nvPr/>
          </p:nvSpPr>
          <p:spPr>
            <a:xfrm>
              <a:off x="5169428" y="989250"/>
              <a:ext cx="31541" cy="28407"/>
            </a:xfrm>
            <a:custGeom>
              <a:avLst/>
              <a:gdLst/>
              <a:ahLst/>
              <a:cxnLst/>
              <a:rect l="l" t="t" r="r" b="b"/>
              <a:pathLst>
                <a:path w="473" h="426" extrusionOk="0">
                  <a:moveTo>
                    <a:pt x="252" y="1"/>
                  </a:moveTo>
                  <a:cubicBezTo>
                    <a:pt x="142" y="1"/>
                    <a:pt x="40" y="75"/>
                    <a:pt x="26" y="172"/>
                  </a:cubicBezTo>
                  <a:cubicBezTo>
                    <a:pt x="1" y="291"/>
                    <a:pt x="79" y="408"/>
                    <a:pt x="199" y="420"/>
                  </a:cubicBezTo>
                  <a:cubicBezTo>
                    <a:pt x="215" y="424"/>
                    <a:pt x="231" y="426"/>
                    <a:pt x="246" y="426"/>
                  </a:cubicBezTo>
                  <a:cubicBezTo>
                    <a:pt x="342" y="426"/>
                    <a:pt x="423" y="353"/>
                    <a:pt x="447" y="250"/>
                  </a:cubicBezTo>
                  <a:cubicBezTo>
                    <a:pt x="472" y="134"/>
                    <a:pt x="394" y="27"/>
                    <a:pt x="277" y="2"/>
                  </a:cubicBezTo>
                  <a:cubicBezTo>
                    <a:pt x="269" y="1"/>
                    <a:pt x="261" y="1"/>
                    <a:pt x="252"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9"/>
            <p:cNvSpPr/>
            <p:nvPr/>
          </p:nvSpPr>
          <p:spPr>
            <a:xfrm>
              <a:off x="4770927" y="788999"/>
              <a:ext cx="53346" cy="48812"/>
            </a:xfrm>
            <a:custGeom>
              <a:avLst/>
              <a:gdLst/>
              <a:ahLst/>
              <a:cxnLst/>
              <a:rect l="l" t="t" r="r" b="b"/>
              <a:pathLst>
                <a:path w="800" h="732" extrusionOk="0">
                  <a:moveTo>
                    <a:pt x="406" y="1"/>
                  </a:moveTo>
                  <a:cubicBezTo>
                    <a:pt x="228" y="1"/>
                    <a:pt x="65" y="126"/>
                    <a:pt x="42" y="306"/>
                  </a:cubicBezTo>
                  <a:cubicBezTo>
                    <a:pt x="1" y="501"/>
                    <a:pt x="133" y="684"/>
                    <a:pt x="328" y="725"/>
                  </a:cubicBezTo>
                  <a:cubicBezTo>
                    <a:pt x="351" y="729"/>
                    <a:pt x="374" y="731"/>
                    <a:pt x="397" y="731"/>
                  </a:cubicBezTo>
                  <a:cubicBezTo>
                    <a:pt x="570" y="731"/>
                    <a:pt x="726" y="610"/>
                    <a:pt x="762" y="435"/>
                  </a:cubicBezTo>
                  <a:cubicBezTo>
                    <a:pt x="800" y="240"/>
                    <a:pt x="671" y="42"/>
                    <a:pt x="460" y="4"/>
                  </a:cubicBezTo>
                  <a:cubicBezTo>
                    <a:pt x="442" y="2"/>
                    <a:pt x="424" y="1"/>
                    <a:pt x="4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9"/>
            <p:cNvSpPr/>
            <p:nvPr/>
          </p:nvSpPr>
          <p:spPr>
            <a:xfrm>
              <a:off x="4887157" y="946839"/>
              <a:ext cx="46411" cy="42810"/>
            </a:xfrm>
            <a:custGeom>
              <a:avLst/>
              <a:gdLst/>
              <a:ahLst/>
              <a:cxnLst/>
              <a:rect l="l" t="t" r="r" b="b"/>
              <a:pathLst>
                <a:path w="696" h="642" extrusionOk="0">
                  <a:moveTo>
                    <a:pt x="338" y="1"/>
                  </a:moveTo>
                  <a:cubicBezTo>
                    <a:pt x="193" y="1"/>
                    <a:pt x="61" y="110"/>
                    <a:pt x="29" y="257"/>
                  </a:cubicBezTo>
                  <a:cubicBezTo>
                    <a:pt x="0" y="427"/>
                    <a:pt x="120" y="597"/>
                    <a:pt x="290" y="638"/>
                  </a:cubicBezTo>
                  <a:cubicBezTo>
                    <a:pt x="305" y="640"/>
                    <a:pt x="321" y="641"/>
                    <a:pt x="336" y="641"/>
                  </a:cubicBezTo>
                  <a:cubicBezTo>
                    <a:pt x="489" y="641"/>
                    <a:pt x="633" y="531"/>
                    <a:pt x="670" y="377"/>
                  </a:cubicBezTo>
                  <a:cubicBezTo>
                    <a:pt x="695" y="204"/>
                    <a:pt x="579" y="34"/>
                    <a:pt x="406" y="9"/>
                  </a:cubicBezTo>
                  <a:cubicBezTo>
                    <a:pt x="383" y="3"/>
                    <a:pt x="361" y="1"/>
                    <a:pt x="33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9"/>
            <p:cNvSpPr/>
            <p:nvPr/>
          </p:nvSpPr>
          <p:spPr>
            <a:xfrm>
              <a:off x="5041929" y="1032728"/>
              <a:ext cx="39276" cy="36475"/>
            </a:xfrm>
            <a:custGeom>
              <a:avLst/>
              <a:gdLst/>
              <a:ahLst/>
              <a:cxnLst/>
              <a:rect l="l" t="t" r="r" b="b"/>
              <a:pathLst>
                <a:path w="589" h="547" extrusionOk="0">
                  <a:moveTo>
                    <a:pt x="296" y="0"/>
                  </a:moveTo>
                  <a:cubicBezTo>
                    <a:pt x="167" y="0"/>
                    <a:pt x="48" y="97"/>
                    <a:pt x="26" y="227"/>
                  </a:cubicBezTo>
                  <a:cubicBezTo>
                    <a:pt x="0" y="372"/>
                    <a:pt x="92" y="517"/>
                    <a:pt x="249" y="542"/>
                  </a:cubicBezTo>
                  <a:cubicBezTo>
                    <a:pt x="265" y="545"/>
                    <a:pt x="281" y="546"/>
                    <a:pt x="297" y="546"/>
                  </a:cubicBezTo>
                  <a:cubicBezTo>
                    <a:pt x="424" y="546"/>
                    <a:pt x="541" y="460"/>
                    <a:pt x="563" y="331"/>
                  </a:cubicBezTo>
                  <a:cubicBezTo>
                    <a:pt x="589" y="174"/>
                    <a:pt x="497" y="32"/>
                    <a:pt x="340" y="4"/>
                  </a:cubicBezTo>
                  <a:cubicBezTo>
                    <a:pt x="325" y="2"/>
                    <a:pt x="311" y="0"/>
                    <a:pt x="29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6" name="Google Shape;3416;p49"/>
          <p:cNvGrpSpPr/>
          <p:nvPr/>
        </p:nvGrpSpPr>
        <p:grpSpPr>
          <a:xfrm>
            <a:off x="1165870" y="713299"/>
            <a:ext cx="2321326" cy="2008542"/>
            <a:chOff x="6222494" y="3474678"/>
            <a:chExt cx="1406949" cy="1217372"/>
          </a:xfrm>
        </p:grpSpPr>
        <p:sp>
          <p:nvSpPr>
            <p:cNvPr id="3417" name="Google Shape;3417;p49"/>
            <p:cNvSpPr/>
            <p:nvPr/>
          </p:nvSpPr>
          <p:spPr>
            <a:xfrm>
              <a:off x="7220413" y="3895851"/>
              <a:ext cx="409030" cy="631150"/>
            </a:xfrm>
            <a:custGeom>
              <a:avLst/>
              <a:gdLst/>
              <a:ahLst/>
              <a:cxnLst/>
              <a:rect l="l" t="t" r="r" b="b"/>
              <a:pathLst>
                <a:path w="6134" h="9465" extrusionOk="0">
                  <a:moveTo>
                    <a:pt x="1209" y="16"/>
                  </a:moveTo>
                  <a:cubicBezTo>
                    <a:pt x="1193" y="16"/>
                    <a:pt x="1180" y="0"/>
                    <a:pt x="1180" y="0"/>
                  </a:cubicBezTo>
                  <a:cubicBezTo>
                    <a:pt x="1180" y="0"/>
                    <a:pt x="1" y="3605"/>
                    <a:pt x="894" y="6133"/>
                  </a:cubicBezTo>
                  <a:cubicBezTo>
                    <a:pt x="1693" y="8429"/>
                    <a:pt x="4209" y="9294"/>
                    <a:pt x="4668" y="9436"/>
                  </a:cubicBezTo>
                  <a:cubicBezTo>
                    <a:pt x="4719" y="9451"/>
                    <a:pt x="4747" y="9464"/>
                    <a:pt x="4747" y="9464"/>
                  </a:cubicBezTo>
                  <a:cubicBezTo>
                    <a:pt x="4747" y="9464"/>
                    <a:pt x="6134" y="7143"/>
                    <a:pt x="5244" y="4602"/>
                  </a:cubicBezTo>
                  <a:cubicBezTo>
                    <a:pt x="4404" y="2189"/>
                    <a:pt x="1482" y="198"/>
                    <a:pt x="1209"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9"/>
            <p:cNvSpPr/>
            <p:nvPr/>
          </p:nvSpPr>
          <p:spPr>
            <a:xfrm>
              <a:off x="6475892" y="3474678"/>
              <a:ext cx="148769" cy="195780"/>
            </a:xfrm>
            <a:custGeom>
              <a:avLst/>
              <a:gdLst/>
              <a:ahLst/>
              <a:cxnLst/>
              <a:rect l="l" t="t" r="r" b="b"/>
              <a:pathLst>
                <a:path w="2231" h="2936" extrusionOk="0">
                  <a:moveTo>
                    <a:pt x="720" y="2793"/>
                  </a:moveTo>
                  <a:cubicBezTo>
                    <a:pt x="1221" y="2935"/>
                    <a:pt x="1796" y="2463"/>
                    <a:pt x="2007" y="1730"/>
                  </a:cubicBezTo>
                  <a:cubicBezTo>
                    <a:pt x="2230" y="1010"/>
                    <a:pt x="2007" y="290"/>
                    <a:pt x="1507" y="145"/>
                  </a:cubicBezTo>
                  <a:cubicBezTo>
                    <a:pt x="1010" y="1"/>
                    <a:pt x="434" y="472"/>
                    <a:pt x="224" y="1205"/>
                  </a:cubicBezTo>
                  <a:cubicBezTo>
                    <a:pt x="0" y="1941"/>
                    <a:pt x="224" y="2649"/>
                    <a:pt x="720" y="279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9"/>
            <p:cNvSpPr/>
            <p:nvPr/>
          </p:nvSpPr>
          <p:spPr>
            <a:xfrm>
              <a:off x="6694480" y="4499718"/>
              <a:ext cx="205382" cy="179176"/>
            </a:xfrm>
            <a:custGeom>
              <a:avLst/>
              <a:gdLst/>
              <a:ahLst/>
              <a:cxnLst/>
              <a:rect l="l" t="t" r="r" b="b"/>
              <a:pathLst>
                <a:path w="3080" h="2687" extrusionOk="0">
                  <a:moveTo>
                    <a:pt x="931" y="460"/>
                  </a:moveTo>
                  <a:cubicBezTo>
                    <a:pt x="277" y="919"/>
                    <a:pt x="0" y="1680"/>
                    <a:pt x="343" y="2177"/>
                  </a:cubicBezTo>
                  <a:cubicBezTo>
                    <a:pt x="683" y="2662"/>
                    <a:pt x="1494" y="2687"/>
                    <a:pt x="2152" y="2243"/>
                  </a:cubicBezTo>
                  <a:cubicBezTo>
                    <a:pt x="2819" y="1784"/>
                    <a:pt x="3080" y="1010"/>
                    <a:pt x="2753" y="526"/>
                  </a:cubicBezTo>
                  <a:cubicBezTo>
                    <a:pt x="2413" y="42"/>
                    <a:pt x="1601" y="1"/>
                    <a:pt x="931"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9"/>
            <p:cNvSpPr/>
            <p:nvPr/>
          </p:nvSpPr>
          <p:spPr>
            <a:xfrm>
              <a:off x="6392004" y="3799760"/>
              <a:ext cx="154837" cy="206249"/>
            </a:xfrm>
            <a:custGeom>
              <a:avLst/>
              <a:gdLst/>
              <a:ahLst/>
              <a:cxnLst/>
              <a:rect l="l" t="t" r="r" b="b"/>
              <a:pathLst>
                <a:path w="2322" h="3093" extrusionOk="0">
                  <a:moveTo>
                    <a:pt x="1680" y="183"/>
                  </a:moveTo>
                  <a:cubicBezTo>
                    <a:pt x="1192" y="1"/>
                    <a:pt x="579" y="460"/>
                    <a:pt x="289" y="1205"/>
                  </a:cubicBezTo>
                  <a:cubicBezTo>
                    <a:pt x="0" y="1966"/>
                    <a:pt x="157" y="2728"/>
                    <a:pt x="642" y="2910"/>
                  </a:cubicBezTo>
                  <a:cubicBezTo>
                    <a:pt x="1129" y="3092"/>
                    <a:pt x="1743" y="2636"/>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9"/>
            <p:cNvSpPr/>
            <p:nvPr/>
          </p:nvSpPr>
          <p:spPr>
            <a:xfrm>
              <a:off x="6321319" y="3615380"/>
              <a:ext cx="144968" cy="165173"/>
            </a:xfrm>
            <a:custGeom>
              <a:avLst/>
              <a:gdLst/>
              <a:ahLst/>
              <a:cxnLst/>
              <a:rect l="l" t="t" r="r" b="b"/>
              <a:pathLst>
                <a:path w="2174" h="2477" extrusionOk="0">
                  <a:moveTo>
                    <a:pt x="1768" y="2215"/>
                  </a:moveTo>
                  <a:cubicBezTo>
                    <a:pt x="2161" y="1942"/>
                    <a:pt x="2174" y="1284"/>
                    <a:pt x="1809" y="746"/>
                  </a:cubicBezTo>
                  <a:cubicBezTo>
                    <a:pt x="1428" y="212"/>
                    <a:pt x="812" y="1"/>
                    <a:pt x="419" y="275"/>
                  </a:cubicBezTo>
                  <a:cubicBezTo>
                    <a:pt x="25" y="551"/>
                    <a:pt x="0" y="1206"/>
                    <a:pt x="381" y="1731"/>
                  </a:cubicBezTo>
                  <a:cubicBezTo>
                    <a:pt x="746" y="2269"/>
                    <a:pt x="1375" y="2476"/>
                    <a:pt x="1768" y="221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9"/>
            <p:cNvSpPr/>
            <p:nvPr/>
          </p:nvSpPr>
          <p:spPr>
            <a:xfrm>
              <a:off x="6541508" y="3798960"/>
              <a:ext cx="672026" cy="769116"/>
            </a:xfrm>
            <a:custGeom>
              <a:avLst/>
              <a:gdLst/>
              <a:ahLst/>
              <a:cxnLst/>
              <a:rect l="l" t="t" r="r" b="b"/>
              <a:pathLst>
                <a:path w="10078" h="11534" extrusionOk="0">
                  <a:moveTo>
                    <a:pt x="8414" y="5674"/>
                  </a:moveTo>
                  <a:cubicBezTo>
                    <a:pt x="8229" y="5687"/>
                    <a:pt x="8059" y="5699"/>
                    <a:pt x="7901" y="5715"/>
                  </a:cubicBezTo>
                  <a:cubicBezTo>
                    <a:pt x="7942" y="5661"/>
                    <a:pt x="7968" y="5608"/>
                    <a:pt x="8008" y="5558"/>
                  </a:cubicBezTo>
                  <a:cubicBezTo>
                    <a:pt x="8361" y="4888"/>
                    <a:pt x="8257" y="4155"/>
                    <a:pt x="7785" y="3906"/>
                  </a:cubicBezTo>
                  <a:cubicBezTo>
                    <a:pt x="7313" y="3642"/>
                    <a:pt x="6643" y="3985"/>
                    <a:pt x="6291" y="4639"/>
                  </a:cubicBezTo>
                  <a:cubicBezTo>
                    <a:pt x="6250" y="4705"/>
                    <a:pt x="6225" y="4771"/>
                    <a:pt x="6200" y="4834"/>
                  </a:cubicBezTo>
                  <a:cubicBezTo>
                    <a:pt x="6341" y="4441"/>
                    <a:pt x="6184" y="3891"/>
                    <a:pt x="5778" y="3460"/>
                  </a:cubicBezTo>
                  <a:cubicBezTo>
                    <a:pt x="5583" y="3262"/>
                    <a:pt x="5360" y="3120"/>
                    <a:pt x="5149" y="3041"/>
                  </a:cubicBezTo>
                  <a:cubicBezTo>
                    <a:pt x="5269" y="2922"/>
                    <a:pt x="5373" y="2790"/>
                    <a:pt x="5451" y="2661"/>
                  </a:cubicBezTo>
                  <a:cubicBezTo>
                    <a:pt x="5857" y="2884"/>
                    <a:pt x="6316" y="2909"/>
                    <a:pt x="6631" y="2661"/>
                  </a:cubicBezTo>
                  <a:cubicBezTo>
                    <a:pt x="7103" y="2293"/>
                    <a:pt x="7077" y="1481"/>
                    <a:pt x="6593" y="852"/>
                  </a:cubicBezTo>
                  <a:cubicBezTo>
                    <a:pt x="6093" y="211"/>
                    <a:pt x="5307" y="0"/>
                    <a:pt x="4847" y="352"/>
                  </a:cubicBezTo>
                  <a:cubicBezTo>
                    <a:pt x="4586" y="550"/>
                    <a:pt x="4483" y="878"/>
                    <a:pt x="4508" y="1233"/>
                  </a:cubicBezTo>
                  <a:cubicBezTo>
                    <a:pt x="4259" y="1296"/>
                    <a:pt x="4011" y="1441"/>
                    <a:pt x="3788" y="1651"/>
                  </a:cubicBezTo>
                  <a:cubicBezTo>
                    <a:pt x="3721" y="1717"/>
                    <a:pt x="3655" y="1783"/>
                    <a:pt x="3605" y="1846"/>
                  </a:cubicBezTo>
                  <a:cubicBezTo>
                    <a:pt x="3721" y="1664"/>
                    <a:pt x="3747" y="1469"/>
                    <a:pt x="3630" y="1271"/>
                  </a:cubicBezTo>
                  <a:cubicBezTo>
                    <a:pt x="3328" y="733"/>
                    <a:pt x="2451" y="654"/>
                    <a:pt x="1665" y="1101"/>
                  </a:cubicBezTo>
                  <a:cubicBezTo>
                    <a:pt x="878" y="1547"/>
                    <a:pt x="485" y="2334"/>
                    <a:pt x="787" y="2868"/>
                  </a:cubicBezTo>
                  <a:cubicBezTo>
                    <a:pt x="837" y="2963"/>
                    <a:pt x="903" y="3041"/>
                    <a:pt x="982" y="3079"/>
                  </a:cubicBezTo>
                  <a:cubicBezTo>
                    <a:pt x="734" y="3224"/>
                    <a:pt x="510" y="3460"/>
                    <a:pt x="340" y="3762"/>
                  </a:cubicBezTo>
                  <a:cubicBezTo>
                    <a:pt x="1" y="4429"/>
                    <a:pt x="92" y="5164"/>
                    <a:pt x="564" y="5413"/>
                  </a:cubicBezTo>
                  <a:cubicBezTo>
                    <a:pt x="774" y="5529"/>
                    <a:pt x="1023" y="5529"/>
                    <a:pt x="1259" y="5438"/>
                  </a:cubicBezTo>
                  <a:cubicBezTo>
                    <a:pt x="982" y="6080"/>
                    <a:pt x="1114" y="6750"/>
                    <a:pt x="1573" y="7011"/>
                  </a:cubicBezTo>
                  <a:cubicBezTo>
                    <a:pt x="2083" y="7300"/>
                    <a:pt x="2803" y="6998"/>
                    <a:pt x="3212" y="6316"/>
                  </a:cubicBezTo>
                  <a:cubicBezTo>
                    <a:pt x="3382" y="6526"/>
                    <a:pt x="3655" y="6658"/>
                    <a:pt x="3970" y="6721"/>
                  </a:cubicBezTo>
                  <a:cubicBezTo>
                    <a:pt x="3854" y="6762"/>
                    <a:pt x="3721" y="6816"/>
                    <a:pt x="3605" y="6894"/>
                  </a:cubicBezTo>
                  <a:cubicBezTo>
                    <a:pt x="2819" y="7325"/>
                    <a:pt x="2426" y="8124"/>
                    <a:pt x="2724" y="8662"/>
                  </a:cubicBezTo>
                  <a:cubicBezTo>
                    <a:pt x="2765" y="8715"/>
                    <a:pt x="2790" y="8766"/>
                    <a:pt x="2831" y="8807"/>
                  </a:cubicBezTo>
                  <a:cubicBezTo>
                    <a:pt x="2426" y="8807"/>
                    <a:pt x="1979" y="9121"/>
                    <a:pt x="1702" y="9618"/>
                  </a:cubicBezTo>
                  <a:cubicBezTo>
                    <a:pt x="1363" y="10288"/>
                    <a:pt x="1454" y="11021"/>
                    <a:pt x="1926" y="11269"/>
                  </a:cubicBezTo>
                  <a:cubicBezTo>
                    <a:pt x="2397" y="11534"/>
                    <a:pt x="3067" y="11191"/>
                    <a:pt x="3420" y="10537"/>
                  </a:cubicBezTo>
                  <a:cubicBezTo>
                    <a:pt x="3747" y="9920"/>
                    <a:pt x="3684" y="9238"/>
                    <a:pt x="3303" y="8951"/>
                  </a:cubicBezTo>
                  <a:cubicBezTo>
                    <a:pt x="3618" y="8923"/>
                    <a:pt x="4011" y="8728"/>
                    <a:pt x="4454" y="8480"/>
                  </a:cubicBezTo>
                  <a:cubicBezTo>
                    <a:pt x="5241" y="8033"/>
                    <a:pt x="5870" y="7586"/>
                    <a:pt x="5571" y="7052"/>
                  </a:cubicBezTo>
                  <a:cubicBezTo>
                    <a:pt x="5439" y="6828"/>
                    <a:pt x="5203" y="6684"/>
                    <a:pt x="4914" y="6630"/>
                  </a:cubicBezTo>
                  <a:cubicBezTo>
                    <a:pt x="5426" y="6435"/>
                    <a:pt x="5766" y="6029"/>
                    <a:pt x="5712" y="5608"/>
                  </a:cubicBezTo>
                  <a:cubicBezTo>
                    <a:pt x="5700" y="5504"/>
                    <a:pt x="5675" y="5400"/>
                    <a:pt x="5609" y="5306"/>
                  </a:cubicBezTo>
                  <a:cubicBezTo>
                    <a:pt x="5766" y="5281"/>
                    <a:pt x="5911" y="5215"/>
                    <a:pt x="6027" y="5111"/>
                  </a:cubicBezTo>
                  <a:cubicBezTo>
                    <a:pt x="6093" y="5045"/>
                    <a:pt x="6146" y="4966"/>
                    <a:pt x="6184" y="4888"/>
                  </a:cubicBezTo>
                  <a:cubicBezTo>
                    <a:pt x="5964" y="5479"/>
                    <a:pt x="6093" y="6067"/>
                    <a:pt x="6514" y="6290"/>
                  </a:cubicBezTo>
                  <a:cubicBezTo>
                    <a:pt x="6606" y="6344"/>
                    <a:pt x="6697" y="6369"/>
                    <a:pt x="6788" y="6369"/>
                  </a:cubicBezTo>
                  <a:lnTo>
                    <a:pt x="6788" y="6473"/>
                  </a:lnTo>
                  <a:cubicBezTo>
                    <a:pt x="6801" y="6671"/>
                    <a:pt x="6879" y="6841"/>
                    <a:pt x="7024" y="6998"/>
                  </a:cubicBezTo>
                  <a:cubicBezTo>
                    <a:pt x="6933" y="7102"/>
                    <a:pt x="6842" y="7234"/>
                    <a:pt x="6763" y="7366"/>
                  </a:cubicBezTo>
                  <a:cubicBezTo>
                    <a:pt x="6565" y="7731"/>
                    <a:pt x="6514" y="8124"/>
                    <a:pt x="6593" y="8451"/>
                  </a:cubicBezTo>
                  <a:cubicBezTo>
                    <a:pt x="6291" y="8086"/>
                    <a:pt x="5885" y="7901"/>
                    <a:pt x="5530" y="8020"/>
                  </a:cubicBezTo>
                  <a:cubicBezTo>
                    <a:pt x="5020" y="8190"/>
                    <a:pt x="4797" y="8898"/>
                    <a:pt x="5033" y="9606"/>
                  </a:cubicBezTo>
                  <a:cubicBezTo>
                    <a:pt x="5269" y="10313"/>
                    <a:pt x="5870" y="10760"/>
                    <a:pt x="6382" y="10590"/>
                  </a:cubicBezTo>
                  <a:cubicBezTo>
                    <a:pt x="6892" y="10417"/>
                    <a:pt x="7115" y="9709"/>
                    <a:pt x="6879" y="9002"/>
                  </a:cubicBezTo>
                  <a:cubicBezTo>
                    <a:pt x="6867" y="8976"/>
                    <a:pt x="6854" y="8951"/>
                    <a:pt x="6854" y="8923"/>
                  </a:cubicBezTo>
                  <a:cubicBezTo>
                    <a:pt x="6892" y="8964"/>
                    <a:pt x="6933" y="8989"/>
                    <a:pt x="6986" y="9017"/>
                  </a:cubicBezTo>
                  <a:cubicBezTo>
                    <a:pt x="7458" y="9278"/>
                    <a:pt x="8125" y="8939"/>
                    <a:pt x="8480" y="8281"/>
                  </a:cubicBezTo>
                  <a:cubicBezTo>
                    <a:pt x="8622" y="8008"/>
                    <a:pt x="8688" y="7718"/>
                    <a:pt x="8688" y="7457"/>
                  </a:cubicBezTo>
                  <a:cubicBezTo>
                    <a:pt x="9487" y="7338"/>
                    <a:pt x="10078" y="6841"/>
                    <a:pt x="10037" y="6278"/>
                  </a:cubicBezTo>
                  <a:cubicBezTo>
                    <a:pt x="10012" y="5661"/>
                    <a:pt x="9304" y="5621"/>
                    <a:pt x="8414" y="5674"/>
                  </a:cubicBezTo>
                  <a:close/>
                  <a:moveTo>
                    <a:pt x="2149" y="4469"/>
                  </a:moveTo>
                  <a:cubicBezTo>
                    <a:pt x="2385" y="3866"/>
                    <a:pt x="2268" y="3249"/>
                    <a:pt x="1847" y="3026"/>
                  </a:cubicBezTo>
                  <a:cubicBezTo>
                    <a:pt x="2045" y="2947"/>
                    <a:pt x="2281" y="2818"/>
                    <a:pt x="2517" y="2686"/>
                  </a:cubicBezTo>
                  <a:cubicBezTo>
                    <a:pt x="2935" y="2450"/>
                    <a:pt x="3316" y="2214"/>
                    <a:pt x="3526" y="1953"/>
                  </a:cubicBezTo>
                  <a:cubicBezTo>
                    <a:pt x="3212" y="2425"/>
                    <a:pt x="3171" y="2963"/>
                    <a:pt x="3473" y="3290"/>
                  </a:cubicBezTo>
                  <a:cubicBezTo>
                    <a:pt x="3589" y="3406"/>
                    <a:pt x="3762" y="3485"/>
                    <a:pt x="3945" y="3513"/>
                  </a:cubicBezTo>
                  <a:cubicBezTo>
                    <a:pt x="3841" y="3891"/>
                    <a:pt x="3983" y="4391"/>
                    <a:pt x="4363" y="4784"/>
                  </a:cubicBezTo>
                  <a:cubicBezTo>
                    <a:pt x="4325" y="4796"/>
                    <a:pt x="4297" y="4796"/>
                    <a:pt x="4259" y="4796"/>
                  </a:cubicBezTo>
                  <a:cubicBezTo>
                    <a:pt x="3945" y="4834"/>
                    <a:pt x="3655" y="4954"/>
                    <a:pt x="3448" y="5111"/>
                  </a:cubicBezTo>
                  <a:cubicBezTo>
                    <a:pt x="3382" y="4834"/>
                    <a:pt x="3237" y="4614"/>
                    <a:pt x="3014" y="4482"/>
                  </a:cubicBezTo>
                  <a:cubicBezTo>
                    <a:pt x="2765" y="4337"/>
                    <a:pt x="2451" y="4337"/>
                    <a:pt x="2149" y="4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9"/>
            <p:cNvSpPr/>
            <p:nvPr/>
          </p:nvSpPr>
          <p:spPr>
            <a:xfrm>
              <a:off x="6526638" y="3679997"/>
              <a:ext cx="222786" cy="127830"/>
            </a:xfrm>
            <a:custGeom>
              <a:avLst/>
              <a:gdLst/>
              <a:ahLst/>
              <a:cxnLst/>
              <a:rect l="l" t="t" r="r" b="b"/>
              <a:pathLst>
                <a:path w="3341" h="1917" extrusionOk="0">
                  <a:moveTo>
                    <a:pt x="1743" y="1863"/>
                  </a:moveTo>
                  <a:cubicBezTo>
                    <a:pt x="2633" y="1797"/>
                    <a:pt x="3341" y="1259"/>
                    <a:pt x="3303" y="642"/>
                  </a:cubicBezTo>
                  <a:cubicBezTo>
                    <a:pt x="3262" y="42"/>
                    <a:pt x="2570" y="1"/>
                    <a:pt x="1664" y="54"/>
                  </a:cubicBezTo>
                  <a:cubicBezTo>
                    <a:pt x="762" y="108"/>
                    <a:pt x="0" y="237"/>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9"/>
            <p:cNvSpPr/>
            <p:nvPr/>
          </p:nvSpPr>
          <p:spPr>
            <a:xfrm>
              <a:off x="7121655" y="3929993"/>
              <a:ext cx="409030" cy="630150"/>
            </a:xfrm>
            <a:custGeom>
              <a:avLst/>
              <a:gdLst/>
              <a:ahLst/>
              <a:cxnLst/>
              <a:rect l="l" t="t" r="r" b="b"/>
              <a:pathLst>
                <a:path w="6134" h="9450" extrusionOk="0">
                  <a:moveTo>
                    <a:pt x="1180" y="1"/>
                  </a:moveTo>
                  <a:cubicBezTo>
                    <a:pt x="1180" y="1"/>
                    <a:pt x="0" y="3593"/>
                    <a:pt x="881" y="6121"/>
                  </a:cubicBezTo>
                  <a:cubicBezTo>
                    <a:pt x="1693" y="8414"/>
                    <a:pt x="4209" y="9292"/>
                    <a:pt x="4668" y="9436"/>
                  </a:cubicBezTo>
                  <a:cubicBezTo>
                    <a:pt x="4718" y="9449"/>
                    <a:pt x="4747" y="9449"/>
                    <a:pt x="4747" y="9449"/>
                  </a:cubicBezTo>
                  <a:cubicBezTo>
                    <a:pt x="4747" y="9449"/>
                    <a:pt x="6134" y="7131"/>
                    <a:pt x="5243" y="4599"/>
                  </a:cubicBezTo>
                  <a:cubicBezTo>
                    <a:pt x="4391" y="2190"/>
                    <a:pt x="1469" y="196"/>
                    <a:pt x="1208" y="13"/>
                  </a:cubicBezTo>
                  <a:cubicBezTo>
                    <a:pt x="1196" y="1"/>
                    <a:pt x="1180" y="1"/>
                    <a:pt x="1180"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9"/>
            <p:cNvSpPr/>
            <p:nvPr/>
          </p:nvSpPr>
          <p:spPr>
            <a:xfrm>
              <a:off x="7202208" y="3930860"/>
              <a:ext cx="328478" cy="629283"/>
            </a:xfrm>
            <a:custGeom>
              <a:avLst/>
              <a:gdLst/>
              <a:ahLst/>
              <a:cxnLst/>
              <a:rect l="l" t="t" r="r" b="b"/>
              <a:pathLst>
                <a:path w="4926" h="9437" extrusionOk="0">
                  <a:moveTo>
                    <a:pt x="0" y="0"/>
                  </a:moveTo>
                  <a:lnTo>
                    <a:pt x="3460" y="9423"/>
                  </a:lnTo>
                  <a:cubicBezTo>
                    <a:pt x="3510" y="9436"/>
                    <a:pt x="3539" y="9436"/>
                    <a:pt x="3539" y="9436"/>
                  </a:cubicBezTo>
                  <a:cubicBezTo>
                    <a:pt x="3539" y="9436"/>
                    <a:pt x="4926" y="7118"/>
                    <a:pt x="4035" y="4586"/>
                  </a:cubicBezTo>
                  <a:cubicBezTo>
                    <a:pt x="3183" y="2177"/>
                    <a:pt x="261" y="183"/>
                    <a:pt x="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9"/>
            <p:cNvSpPr/>
            <p:nvPr/>
          </p:nvSpPr>
          <p:spPr>
            <a:xfrm>
              <a:off x="6640333" y="4151183"/>
              <a:ext cx="187778" cy="130898"/>
            </a:xfrm>
            <a:custGeom>
              <a:avLst/>
              <a:gdLst/>
              <a:ahLst/>
              <a:cxnLst/>
              <a:rect l="l" t="t" r="r" b="b"/>
              <a:pathLst>
                <a:path w="2816" h="1963" extrusionOk="0">
                  <a:moveTo>
                    <a:pt x="1502" y="1"/>
                  </a:moveTo>
                  <a:cubicBezTo>
                    <a:pt x="1434" y="1"/>
                    <a:pt x="1366" y="4"/>
                    <a:pt x="1296" y="11"/>
                  </a:cubicBezTo>
                  <a:cubicBezTo>
                    <a:pt x="550" y="103"/>
                    <a:pt x="0" y="603"/>
                    <a:pt x="63" y="1141"/>
                  </a:cubicBezTo>
                  <a:cubicBezTo>
                    <a:pt x="123" y="1625"/>
                    <a:pt x="656" y="1963"/>
                    <a:pt x="1313" y="1963"/>
                  </a:cubicBezTo>
                  <a:cubicBezTo>
                    <a:pt x="1381" y="1963"/>
                    <a:pt x="1450" y="1959"/>
                    <a:pt x="1519" y="1952"/>
                  </a:cubicBezTo>
                  <a:cubicBezTo>
                    <a:pt x="2265" y="1861"/>
                    <a:pt x="2815" y="1361"/>
                    <a:pt x="2752" y="826"/>
                  </a:cubicBezTo>
                  <a:cubicBezTo>
                    <a:pt x="2692" y="338"/>
                    <a:pt x="2159" y="1"/>
                    <a:pt x="150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9"/>
            <p:cNvSpPr/>
            <p:nvPr/>
          </p:nvSpPr>
          <p:spPr>
            <a:xfrm>
              <a:off x="6649735" y="3911855"/>
              <a:ext cx="180243" cy="155570"/>
            </a:xfrm>
            <a:custGeom>
              <a:avLst/>
              <a:gdLst/>
              <a:ahLst/>
              <a:cxnLst/>
              <a:rect l="l" t="t" r="r" b="b"/>
              <a:pathLst>
                <a:path w="2703" h="2333" extrusionOk="0">
                  <a:moveTo>
                    <a:pt x="1732" y="1"/>
                  </a:moveTo>
                  <a:cubicBezTo>
                    <a:pt x="1394" y="1"/>
                    <a:pt x="1007" y="156"/>
                    <a:pt x="683" y="455"/>
                  </a:cubicBezTo>
                  <a:cubicBezTo>
                    <a:pt x="145" y="968"/>
                    <a:pt x="1" y="1701"/>
                    <a:pt x="369" y="2094"/>
                  </a:cubicBezTo>
                  <a:cubicBezTo>
                    <a:pt x="520" y="2255"/>
                    <a:pt x="732" y="2333"/>
                    <a:pt x="968" y="2333"/>
                  </a:cubicBezTo>
                  <a:cubicBezTo>
                    <a:pt x="1308" y="2333"/>
                    <a:pt x="1695" y="2173"/>
                    <a:pt x="2020" y="1871"/>
                  </a:cubicBezTo>
                  <a:cubicBezTo>
                    <a:pt x="2558" y="1361"/>
                    <a:pt x="2702" y="625"/>
                    <a:pt x="2334" y="232"/>
                  </a:cubicBezTo>
                  <a:cubicBezTo>
                    <a:pt x="2183" y="76"/>
                    <a:pt x="1969" y="1"/>
                    <a:pt x="173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9"/>
            <p:cNvSpPr/>
            <p:nvPr/>
          </p:nvSpPr>
          <p:spPr>
            <a:xfrm>
              <a:off x="6441883" y="4028485"/>
              <a:ext cx="161772" cy="170974"/>
            </a:xfrm>
            <a:custGeom>
              <a:avLst/>
              <a:gdLst/>
              <a:ahLst/>
              <a:cxnLst/>
              <a:rect l="l" t="t" r="r" b="b"/>
              <a:pathLst>
                <a:path w="2426" h="2564" extrusionOk="0">
                  <a:moveTo>
                    <a:pt x="1502" y="1"/>
                  </a:moveTo>
                  <a:cubicBezTo>
                    <a:pt x="1089" y="1"/>
                    <a:pt x="628" y="313"/>
                    <a:pt x="353" y="829"/>
                  </a:cubicBezTo>
                  <a:cubicBezTo>
                    <a:pt x="1" y="1487"/>
                    <a:pt x="104" y="2219"/>
                    <a:pt x="576" y="2480"/>
                  </a:cubicBezTo>
                  <a:cubicBezTo>
                    <a:pt x="683" y="2537"/>
                    <a:pt x="800" y="2563"/>
                    <a:pt x="921" y="2563"/>
                  </a:cubicBezTo>
                  <a:cubicBezTo>
                    <a:pt x="1335" y="2563"/>
                    <a:pt x="1798" y="2251"/>
                    <a:pt x="2070" y="1735"/>
                  </a:cubicBezTo>
                  <a:cubicBezTo>
                    <a:pt x="2426" y="1078"/>
                    <a:pt x="2319" y="345"/>
                    <a:pt x="1847" y="84"/>
                  </a:cubicBezTo>
                  <a:cubicBezTo>
                    <a:pt x="1740" y="28"/>
                    <a:pt x="1623" y="1"/>
                    <a:pt x="150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9"/>
            <p:cNvSpPr/>
            <p:nvPr/>
          </p:nvSpPr>
          <p:spPr>
            <a:xfrm>
              <a:off x="6869991" y="4268746"/>
              <a:ext cx="161772" cy="171041"/>
            </a:xfrm>
            <a:custGeom>
              <a:avLst/>
              <a:gdLst/>
              <a:ahLst/>
              <a:cxnLst/>
              <a:rect l="l" t="t" r="r" b="b"/>
              <a:pathLst>
                <a:path w="2426" h="2565" extrusionOk="0">
                  <a:moveTo>
                    <a:pt x="1503"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49" y="85"/>
                  </a:cubicBezTo>
                  <a:cubicBezTo>
                    <a:pt x="1742" y="28"/>
                    <a:pt x="1625" y="1"/>
                    <a:pt x="150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9"/>
            <p:cNvSpPr/>
            <p:nvPr/>
          </p:nvSpPr>
          <p:spPr>
            <a:xfrm>
              <a:off x="6838516" y="4087033"/>
              <a:ext cx="160905" cy="170507"/>
            </a:xfrm>
            <a:custGeom>
              <a:avLst/>
              <a:gdLst/>
              <a:ahLst/>
              <a:cxnLst/>
              <a:rect l="l" t="t" r="r" b="b"/>
              <a:pathLst>
                <a:path w="2413" h="2557" extrusionOk="0">
                  <a:moveTo>
                    <a:pt x="1504" y="0"/>
                  </a:moveTo>
                  <a:cubicBezTo>
                    <a:pt x="1090" y="0"/>
                    <a:pt x="628" y="310"/>
                    <a:pt x="356" y="816"/>
                  </a:cubicBezTo>
                  <a:cubicBezTo>
                    <a:pt x="0" y="1486"/>
                    <a:pt x="107" y="2219"/>
                    <a:pt x="579" y="2467"/>
                  </a:cubicBezTo>
                  <a:cubicBezTo>
                    <a:pt x="688" y="2528"/>
                    <a:pt x="807" y="2557"/>
                    <a:pt x="930" y="2557"/>
                  </a:cubicBezTo>
                  <a:cubicBezTo>
                    <a:pt x="1342" y="2557"/>
                    <a:pt x="1800" y="2238"/>
                    <a:pt x="2073" y="1735"/>
                  </a:cubicBezTo>
                  <a:cubicBezTo>
                    <a:pt x="2413" y="1080"/>
                    <a:pt x="2321"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9"/>
            <p:cNvSpPr/>
            <p:nvPr/>
          </p:nvSpPr>
          <p:spPr>
            <a:xfrm>
              <a:off x="6532706" y="4419050"/>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9"/>
            <p:cNvSpPr/>
            <p:nvPr/>
          </p:nvSpPr>
          <p:spPr>
            <a:xfrm>
              <a:off x="6377067" y="3515755"/>
              <a:ext cx="148769" cy="180376"/>
            </a:xfrm>
            <a:custGeom>
              <a:avLst/>
              <a:gdLst/>
              <a:ahLst/>
              <a:cxnLst/>
              <a:rect l="l" t="t" r="r" b="b"/>
              <a:pathLst>
                <a:path w="2231" h="2705" extrusionOk="0">
                  <a:moveTo>
                    <a:pt x="1326" y="0"/>
                  </a:moveTo>
                  <a:cubicBezTo>
                    <a:pt x="876" y="0"/>
                    <a:pt x="408" y="443"/>
                    <a:pt x="212" y="1089"/>
                  </a:cubicBezTo>
                  <a:cubicBezTo>
                    <a:pt x="1" y="1822"/>
                    <a:pt x="224" y="2530"/>
                    <a:pt x="724" y="2674"/>
                  </a:cubicBezTo>
                  <a:cubicBezTo>
                    <a:pt x="788" y="2695"/>
                    <a:pt x="852" y="2704"/>
                    <a:pt x="918" y="2704"/>
                  </a:cubicBezTo>
                  <a:cubicBezTo>
                    <a:pt x="1362" y="2704"/>
                    <a:pt x="1824" y="2255"/>
                    <a:pt x="2007" y="1627"/>
                  </a:cubicBezTo>
                  <a:cubicBezTo>
                    <a:pt x="2231" y="891"/>
                    <a:pt x="1995" y="183"/>
                    <a:pt x="1511" y="26"/>
                  </a:cubicBezTo>
                  <a:cubicBezTo>
                    <a:pt x="1450" y="9"/>
                    <a:pt x="1388" y="0"/>
                    <a:pt x="132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9"/>
            <p:cNvSpPr/>
            <p:nvPr/>
          </p:nvSpPr>
          <p:spPr>
            <a:xfrm>
              <a:off x="6423412" y="3531493"/>
              <a:ext cx="50012" cy="138099"/>
            </a:xfrm>
            <a:custGeom>
              <a:avLst/>
              <a:gdLst/>
              <a:ahLst/>
              <a:cxnLst/>
              <a:rect l="l" t="t" r="r" b="b"/>
              <a:pathLst>
                <a:path w="750" h="2071" extrusionOk="0">
                  <a:moveTo>
                    <a:pt x="749" y="13"/>
                  </a:moveTo>
                  <a:cubicBezTo>
                    <a:pt x="749" y="13"/>
                    <a:pt x="709" y="54"/>
                    <a:pt x="658" y="133"/>
                  </a:cubicBezTo>
                  <a:cubicBezTo>
                    <a:pt x="605" y="196"/>
                    <a:pt x="526" y="303"/>
                    <a:pt x="485" y="419"/>
                  </a:cubicBezTo>
                  <a:cubicBezTo>
                    <a:pt x="435" y="551"/>
                    <a:pt x="407" y="696"/>
                    <a:pt x="422" y="841"/>
                  </a:cubicBezTo>
                  <a:cubicBezTo>
                    <a:pt x="422" y="970"/>
                    <a:pt x="473" y="1114"/>
                    <a:pt x="501" y="1246"/>
                  </a:cubicBezTo>
                  <a:cubicBezTo>
                    <a:pt x="539" y="1391"/>
                    <a:pt x="551" y="1548"/>
                    <a:pt x="514" y="1690"/>
                  </a:cubicBezTo>
                  <a:cubicBezTo>
                    <a:pt x="501" y="1756"/>
                    <a:pt x="473" y="1822"/>
                    <a:pt x="435" y="1875"/>
                  </a:cubicBezTo>
                  <a:cubicBezTo>
                    <a:pt x="394" y="1941"/>
                    <a:pt x="356" y="1979"/>
                    <a:pt x="303" y="2004"/>
                  </a:cubicBezTo>
                  <a:cubicBezTo>
                    <a:pt x="212" y="2070"/>
                    <a:pt x="120" y="2070"/>
                    <a:pt x="67" y="2058"/>
                  </a:cubicBezTo>
                  <a:cubicBezTo>
                    <a:pt x="13" y="2033"/>
                    <a:pt x="1" y="2004"/>
                    <a:pt x="1" y="1992"/>
                  </a:cubicBezTo>
                  <a:cubicBezTo>
                    <a:pt x="13" y="1954"/>
                    <a:pt x="108" y="1967"/>
                    <a:pt x="212" y="1875"/>
                  </a:cubicBezTo>
                  <a:cubicBezTo>
                    <a:pt x="265" y="1822"/>
                    <a:pt x="303" y="1756"/>
                    <a:pt x="315" y="1652"/>
                  </a:cubicBezTo>
                  <a:cubicBezTo>
                    <a:pt x="328" y="1561"/>
                    <a:pt x="315" y="1441"/>
                    <a:pt x="290" y="1312"/>
                  </a:cubicBezTo>
                  <a:cubicBezTo>
                    <a:pt x="265" y="1193"/>
                    <a:pt x="224" y="1036"/>
                    <a:pt x="224" y="853"/>
                  </a:cubicBezTo>
                  <a:cubicBezTo>
                    <a:pt x="224" y="668"/>
                    <a:pt x="278" y="498"/>
                    <a:pt x="356" y="353"/>
                  </a:cubicBezTo>
                  <a:cubicBezTo>
                    <a:pt x="435" y="224"/>
                    <a:pt x="539" y="133"/>
                    <a:pt x="605" y="67"/>
                  </a:cubicBezTo>
                  <a:cubicBezTo>
                    <a:pt x="683" y="13"/>
                    <a:pt x="737" y="1"/>
                    <a:pt x="749"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9"/>
            <p:cNvSpPr/>
            <p:nvPr/>
          </p:nvSpPr>
          <p:spPr>
            <a:xfrm>
              <a:off x="6628797" y="4530345"/>
              <a:ext cx="205582" cy="161705"/>
            </a:xfrm>
            <a:custGeom>
              <a:avLst/>
              <a:gdLst/>
              <a:ahLst/>
              <a:cxnLst/>
              <a:rect l="l" t="t" r="r" b="b"/>
              <a:pathLst>
                <a:path w="3083" h="2425" extrusionOk="0">
                  <a:moveTo>
                    <a:pt x="1924" y="0"/>
                  </a:moveTo>
                  <a:cubicBezTo>
                    <a:pt x="1607" y="0"/>
                    <a:pt x="1253" y="109"/>
                    <a:pt x="931" y="330"/>
                  </a:cubicBezTo>
                  <a:cubicBezTo>
                    <a:pt x="277" y="773"/>
                    <a:pt x="0" y="1547"/>
                    <a:pt x="343" y="2031"/>
                  </a:cubicBezTo>
                  <a:cubicBezTo>
                    <a:pt x="521" y="2293"/>
                    <a:pt x="825" y="2425"/>
                    <a:pt x="1170" y="2425"/>
                  </a:cubicBezTo>
                  <a:cubicBezTo>
                    <a:pt x="1484" y="2425"/>
                    <a:pt x="1832" y="2316"/>
                    <a:pt x="2151" y="2097"/>
                  </a:cubicBezTo>
                  <a:cubicBezTo>
                    <a:pt x="2818" y="1638"/>
                    <a:pt x="3082" y="880"/>
                    <a:pt x="2740" y="380"/>
                  </a:cubicBezTo>
                  <a:cubicBezTo>
                    <a:pt x="2569" y="128"/>
                    <a:pt x="2268" y="0"/>
                    <a:pt x="192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9"/>
            <p:cNvSpPr/>
            <p:nvPr/>
          </p:nvSpPr>
          <p:spPr>
            <a:xfrm>
              <a:off x="6669007" y="4560886"/>
              <a:ext cx="130364" cy="95289"/>
            </a:xfrm>
            <a:custGeom>
              <a:avLst/>
              <a:gdLst/>
              <a:ahLst/>
              <a:cxnLst/>
              <a:rect l="l" t="t" r="r" b="b"/>
              <a:pathLst>
                <a:path w="1955" h="1429" extrusionOk="0">
                  <a:moveTo>
                    <a:pt x="1942" y="54"/>
                  </a:moveTo>
                  <a:cubicBezTo>
                    <a:pt x="1942" y="67"/>
                    <a:pt x="1888" y="79"/>
                    <a:pt x="1797" y="92"/>
                  </a:cubicBezTo>
                  <a:cubicBezTo>
                    <a:pt x="1706" y="108"/>
                    <a:pt x="1574" y="145"/>
                    <a:pt x="1457" y="211"/>
                  </a:cubicBezTo>
                  <a:cubicBezTo>
                    <a:pt x="1325" y="277"/>
                    <a:pt x="1206" y="381"/>
                    <a:pt x="1127" y="513"/>
                  </a:cubicBezTo>
                  <a:cubicBezTo>
                    <a:pt x="1036" y="630"/>
                    <a:pt x="985" y="787"/>
                    <a:pt x="932" y="919"/>
                  </a:cubicBezTo>
                  <a:cubicBezTo>
                    <a:pt x="866" y="1064"/>
                    <a:pt x="775" y="1208"/>
                    <a:pt x="655" y="1300"/>
                  </a:cubicBezTo>
                  <a:cubicBezTo>
                    <a:pt x="592" y="1350"/>
                    <a:pt x="539" y="1378"/>
                    <a:pt x="460" y="1403"/>
                  </a:cubicBezTo>
                  <a:cubicBezTo>
                    <a:pt x="394" y="1416"/>
                    <a:pt x="328" y="1429"/>
                    <a:pt x="262" y="1416"/>
                  </a:cubicBezTo>
                  <a:cubicBezTo>
                    <a:pt x="146" y="1403"/>
                    <a:pt x="67" y="1337"/>
                    <a:pt x="26" y="1287"/>
                  </a:cubicBezTo>
                  <a:cubicBezTo>
                    <a:pt x="1" y="1221"/>
                    <a:pt x="1" y="1193"/>
                    <a:pt x="14" y="1180"/>
                  </a:cubicBezTo>
                  <a:cubicBezTo>
                    <a:pt x="54" y="1155"/>
                    <a:pt x="120" y="1246"/>
                    <a:pt x="278" y="1234"/>
                  </a:cubicBezTo>
                  <a:cubicBezTo>
                    <a:pt x="341" y="1221"/>
                    <a:pt x="419" y="1193"/>
                    <a:pt x="498" y="1130"/>
                  </a:cubicBezTo>
                  <a:cubicBezTo>
                    <a:pt x="577" y="1051"/>
                    <a:pt x="643" y="944"/>
                    <a:pt x="709" y="828"/>
                  </a:cubicBezTo>
                  <a:cubicBezTo>
                    <a:pt x="762" y="696"/>
                    <a:pt x="828" y="538"/>
                    <a:pt x="945" y="381"/>
                  </a:cubicBezTo>
                  <a:cubicBezTo>
                    <a:pt x="1064" y="236"/>
                    <a:pt x="1221" y="120"/>
                    <a:pt x="1379" y="67"/>
                  </a:cubicBezTo>
                  <a:cubicBezTo>
                    <a:pt x="1536" y="13"/>
                    <a:pt x="1693" y="1"/>
                    <a:pt x="1784" y="13"/>
                  </a:cubicBezTo>
                  <a:cubicBezTo>
                    <a:pt x="1888" y="29"/>
                    <a:pt x="1954" y="41"/>
                    <a:pt x="194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9"/>
            <p:cNvSpPr/>
            <p:nvPr/>
          </p:nvSpPr>
          <p:spPr>
            <a:xfrm>
              <a:off x="6293179" y="3842505"/>
              <a:ext cx="154837" cy="187244"/>
            </a:xfrm>
            <a:custGeom>
              <a:avLst/>
              <a:gdLst/>
              <a:ahLst/>
              <a:cxnLst/>
              <a:rect l="l" t="t" r="r" b="b"/>
              <a:pathLst>
                <a:path w="2322" h="2808" extrusionOk="0">
                  <a:moveTo>
                    <a:pt x="1454" y="1"/>
                  </a:moveTo>
                  <a:cubicBezTo>
                    <a:pt x="1015" y="1"/>
                    <a:pt x="524" y="430"/>
                    <a:pt x="278" y="1077"/>
                  </a:cubicBezTo>
                  <a:cubicBezTo>
                    <a:pt x="1" y="1822"/>
                    <a:pt x="158" y="2583"/>
                    <a:pt x="646" y="2766"/>
                  </a:cubicBezTo>
                  <a:cubicBezTo>
                    <a:pt x="718" y="2794"/>
                    <a:pt x="794" y="2807"/>
                    <a:pt x="871" y="2807"/>
                  </a:cubicBezTo>
                  <a:cubicBezTo>
                    <a:pt x="1307" y="2807"/>
                    <a:pt x="1789" y="2378"/>
                    <a:pt x="2033" y="1731"/>
                  </a:cubicBezTo>
                  <a:cubicBezTo>
                    <a:pt x="2322" y="986"/>
                    <a:pt x="2165" y="225"/>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9"/>
            <p:cNvSpPr/>
            <p:nvPr/>
          </p:nvSpPr>
          <p:spPr>
            <a:xfrm>
              <a:off x="6329054" y="3846972"/>
              <a:ext cx="76218" cy="166973"/>
            </a:xfrm>
            <a:custGeom>
              <a:avLst/>
              <a:gdLst/>
              <a:ahLst/>
              <a:cxnLst/>
              <a:rect l="l" t="t" r="r" b="b"/>
              <a:pathLst>
                <a:path w="1143" h="2504" extrusionOk="0">
                  <a:moveTo>
                    <a:pt x="199" y="2491"/>
                  </a:moveTo>
                  <a:cubicBezTo>
                    <a:pt x="199" y="2504"/>
                    <a:pt x="145" y="2450"/>
                    <a:pt x="92" y="2347"/>
                  </a:cubicBezTo>
                  <a:cubicBezTo>
                    <a:pt x="41" y="2243"/>
                    <a:pt x="1" y="2086"/>
                    <a:pt x="13" y="1900"/>
                  </a:cubicBezTo>
                  <a:cubicBezTo>
                    <a:pt x="13" y="1809"/>
                    <a:pt x="41" y="1705"/>
                    <a:pt x="79" y="1614"/>
                  </a:cubicBezTo>
                  <a:cubicBezTo>
                    <a:pt x="92" y="1560"/>
                    <a:pt x="120" y="1507"/>
                    <a:pt x="170" y="1457"/>
                  </a:cubicBezTo>
                  <a:cubicBezTo>
                    <a:pt x="224" y="1403"/>
                    <a:pt x="277" y="1378"/>
                    <a:pt x="315" y="1362"/>
                  </a:cubicBezTo>
                  <a:cubicBezTo>
                    <a:pt x="369" y="1337"/>
                    <a:pt x="406" y="1324"/>
                    <a:pt x="447" y="1299"/>
                  </a:cubicBezTo>
                  <a:cubicBezTo>
                    <a:pt x="472" y="1271"/>
                    <a:pt x="513" y="1258"/>
                    <a:pt x="538" y="1233"/>
                  </a:cubicBezTo>
                  <a:cubicBezTo>
                    <a:pt x="604" y="1180"/>
                    <a:pt x="658" y="1126"/>
                    <a:pt x="708" y="1063"/>
                  </a:cubicBezTo>
                  <a:cubicBezTo>
                    <a:pt x="894" y="827"/>
                    <a:pt x="932" y="551"/>
                    <a:pt x="919" y="356"/>
                  </a:cubicBezTo>
                  <a:cubicBezTo>
                    <a:pt x="906" y="158"/>
                    <a:pt x="853" y="41"/>
                    <a:pt x="894" y="13"/>
                  </a:cubicBezTo>
                  <a:cubicBezTo>
                    <a:pt x="906" y="0"/>
                    <a:pt x="932" y="25"/>
                    <a:pt x="972" y="79"/>
                  </a:cubicBezTo>
                  <a:cubicBezTo>
                    <a:pt x="1010" y="120"/>
                    <a:pt x="1064" y="211"/>
                    <a:pt x="1089" y="315"/>
                  </a:cubicBezTo>
                  <a:cubicBezTo>
                    <a:pt x="1130" y="434"/>
                    <a:pt x="1142" y="576"/>
                    <a:pt x="1114" y="733"/>
                  </a:cubicBezTo>
                  <a:cubicBezTo>
                    <a:pt x="1089" y="890"/>
                    <a:pt x="1023" y="1063"/>
                    <a:pt x="906" y="1221"/>
                  </a:cubicBezTo>
                  <a:cubicBezTo>
                    <a:pt x="840" y="1284"/>
                    <a:pt x="774" y="1362"/>
                    <a:pt x="683" y="1416"/>
                  </a:cubicBezTo>
                  <a:cubicBezTo>
                    <a:pt x="642" y="1441"/>
                    <a:pt x="604" y="1482"/>
                    <a:pt x="551" y="1494"/>
                  </a:cubicBezTo>
                  <a:cubicBezTo>
                    <a:pt x="513" y="1519"/>
                    <a:pt x="447" y="1548"/>
                    <a:pt x="406" y="1560"/>
                  </a:cubicBezTo>
                  <a:cubicBezTo>
                    <a:pt x="369" y="1573"/>
                    <a:pt x="343" y="1585"/>
                    <a:pt x="315" y="1598"/>
                  </a:cubicBezTo>
                  <a:cubicBezTo>
                    <a:pt x="290" y="1626"/>
                    <a:pt x="277" y="1652"/>
                    <a:pt x="249" y="1692"/>
                  </a:cubicBezTo>
                  <a:cubicBezTo>
                    <a:pt x="211" y="1755"/>
                    <a:pt x="186" y="1834"/>
                    <a:pt x="170" y="1913"/>
                  </a:cubicBezTo>
                  <a:cubicBezTo>
                    <a:pt x="133" y="2070"/>
                    <a:pt x="145" y="2215"/>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9"/>
            <p:cNvSpPr/>
            <p:nvPr/>
          </p:nvSpPr>
          <p:spPr>
            <a:xfrm>
              <a:off x="6222494" y="3658858"/>
              <a:ext cx="145234" cy="145501"/>
            </a:xfrm>
            <a:custGeom>
              <a:avLst/>
              <a:gdLst/>
              <a:ahLst/>
              <a:cxnLst/>
              <a:rect l="l" t="t" r="r" b="b"/>
              <a:pathLst>
                <a:path w="2178" h="2182" extrusionOk="0">
                  <a:moveTo>
                    <a:pt x="818" y="1"/>
                  </a:moveTo>
                  <a:cubicBezTo>
                    <a:pt x="674" y="1"/>
                    <a:pt x="536" y="40"/>
                    <a:pt x="419" y="123"/>
                  </a:cubicBezTo>
                  <a:cubicBezTo>
                    <a:pt x="26" y="396"/>
                    <a:pt x="1" y="1054"/>
                    <a:pt x="381" y="1588"/>
                  </a:cubicBezTo>
                  <a:cubicBezTo>
                    <a:pt x="637" y="1966"/>
                    <a:pt x="1017" y="2182"/>
                    <a:pt x="1357" y="2182"/>
                  </a:cubicBezTo>
                  <a:cubicBezTo>
                    <a:pt x="1501" y="2182"/>
                    <a:pt x="1638" y="2143"/>
                    <a:pt x="1756" y="2060"/>
                  </a:cubicBezTo>
                  <a:cubicBezTo>
                    <a:pt x="2149" y="1787"/>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9"/>
            <p:cNvSpPr/>
            <p:nvPr/>
          </p:nvSpPr>
          <p:spPr>
            <a:xfrm>
              <a:off x="6253102" y="3673929"/>
              <a:ext cx="92622" cy="105758"/>
            </a:xfrm>
            <a:custGeom>
              <a:avLst/>
              <a:gdLst/>
              <a:ahLst/>
              <a:cxnLst/>
              <a:rect l="l" t="t" r="r" b="b"/>
              <a:pathLst>
                <a:path w="1389" h="1586" extrusionOk="0">
                  <a:moveTo>
                    <a:pt x="117" y="0"/>
                  </a:moveTo>
                  <a:cubicBezTo>
                    <a:pt x="130" y="0"/>
                    <a:pt x="130" y="54"/>
                    <a:pt x="130" y="145"/>
                  </a:cubicBezTo>
                  <a:cubicBezTo>
                    <a:pt x="130" y="224"/>
                    <a:pt x="130" y="340"/>
                    <a:pt x="171" y="460"/>
                  </a:cubicBezTo>
                  <a:cubicBezTo>
                    <a:pt x="209" y="576"/>
                    <a:pt x="303" y="683"/>
                    <a:pt x="407" y="733"/>
                  </a:cubicBezTo>
                  <a:cubicBezTo>
                    <a:pt x="444" y="762"/>
                    <a:pt x="498" y="762"/>
                    <a:pt x="577" y="774"/>
                  </a:cubicBezTo>
                  <a:cubicBezTo>
                    <a:pt x="643" y="774"/>
                    <a:pt x="721" y="774"/>
                    <a:pt x="800" y="799"/>
                  </a:cubicBezTo>
                  <a:cubicBezTo>
                    <a:pt x="945" y="828"/>
                    <a:pt x="1074" y="906"/>
                    <a:pt x="1168" y="985"/>
                  </a:cubicBezTo>
                  <a:cubicBezTo>
                    <a:pt x="1218" y="1035"/>
                    <a:pt x="1259" y="1076"/>
                    <a:pt x="1297" y="1126"/>
                  </a:cubicBezTo>
                  <a:cubicBezTo>
                    <a:pt x="1325" y="1180"/>
                    <a:pt x="1350" y="1233"/>
                    <a:pt x="1363" y="1284"/>
                  </a:cubicBezTo>
                  <a:cubicBezTo>
                    <a:pt x="1388" y="1391"/>
                    <a:pt x="1375" y="1482"/>
                    <a:pt x="1338" y="1535"/>
                  </a:cubicBezTo>
                  <a:cubicBezTo>
                    <a:pt x="1297" y="1586"/>
                    <a:pt x="1259" y="1586"/>
                    <a:pt x="1247" y="1573"/>
                  </a:cubicBezTo>
                  <a:cubicBezTo>
                    <a:pt x="1231" y="1561"/>
                    <a:pt x="1231" y="1535"/>
                    <a:pt x="1231" y="1494"/>
                  </a:cubicBezTo>
                  <a:cubicBezTo>
                    <a:pt x="1231" y="1457"/>
                    <a:pt x="1231" y="1416"/>
                    <a:pt x="1193" y="1350"/>
                  </a:cubicBezTo>
                  <a:cubicBezTo>
                    <a:pt x="1168" y="1299"/>
                    <a:pt x="1114" y="1233"/>
                    <a:pt x="1023" y="1167"/>
                  </a:cubicBezTo>
                  <a:cubicBezTo>
                    <a:pt x="945" y="1114"/>
                    <a:pt x="853" y="1064"/>
                    <a:pt x="734" y="1035"/>
                  </a:cubicBezTo>
                  <a:cubicBezTo>
                    <a:pt x="680" y="1023"/>
                    <a:pt x="630" y="1010"/>
                    <a:pt x="551" y="1010"/>
                  </a:cubicBezTo>
                  <a:cubicBezTo>
                    <a:pt x="523" y="998"/>
                    <a:pt x="473" y="998"/>
                    <a:pt x="432" y="985"/>
                  </a:cubicBezTo>
                  <a:cubicBezTo>
                    <a:pt x="394" y="969"/>
                    <a:pt x="341" y="957"/>
                    <a:pt x="303" y="931"/>
                  </a:cubicBezTo>
                  <a:cubicBezTo>
                    <a:pt x="130" y="828"/>
                    <a:pt x="39" y="655"/>
                    <a:pt x="26" y="497"/>
                  </a:cubicBezTo>
                  <a:cubicBezTo>
                    <a:pt x="1" y="340"/>
                    <a:pt x="26" y="211"/>
                    <a:pt x="51" y="133"/>
                  </a:cubicBezTo>
                  <a:cubicBezTo>
                    <a:pt x="80" y="41"/>
                    <a:pt x="105" y="0"/>
                    <a:pt x="11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9"/>
            <p:cNvSpPr/>
            <p:nvPr/>
          </p:nvSpPr>
          <p:spPr>
            <a:xfrm>
              <a:off x="6892797" y="4209397"/>
              <a:ext cx="221986" cy="121962"/>
            </a:xfrm>
            <a:custGeom>
              <a:avLst/>
              <a:gdLst/>
              <a:ahLst/>
              <a:cxnLst/>
              <a:rect l="l" t="t" r="r" b="b"/>
              <a:pathLst>
                <a:path w="3329" h="1829" extrusionOk="0">
                  <a:moveTo>
                    <a:pt x="2135" y="0"/>
                  </a:moveTo>
                  <a:cubicBezTo>
                    <a:pt x="1984" y="0"/>
                    <a:pt x="1822" y="7"/>
                    <a:pt x="1652" y="16"/>
                  </a:cubicBezTo>
                  <a:cubicBezTo>
                    <a:pt x="759" y="82"/>
                    <a:pt x="1" y="202"/>
                    <a:pt x="39" y="818"/>
                  </a:cubicBezTo>
                  <a:cubicBezTo>
                    <a:pt x="77" y="1398"/>
                    <a:pt x="757" y="1829"/>
                    <a:pt x="1586" y="1829"/>
                  </a:cubicBezTo>
                  <a:cubicBezTo>
                    <a:pt x="1634" y="1829"/>
                    <a:pt x="1682" y="1827"/>
                    <a:pt x="1731" y="1824"/>
                  </a:cubicBezTo>
                  <a:cubicBezTo>
                    <a:pt x="2633" y="1774"/>
                    <a:pt x="3329" y="1236"/>
                    <a:pt x="3291" y="620"/>
                  </a:cubicBezTo>
                  <a:cubicBezTo>
                    <a:pt x="3258" y="119"/>
                    <a:pt x="2793"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9"/>
            <p:cNvSpPr/>
            <p:nvPr/>
          </p:nvSpPr>
          <p:spPr>
            <a:xfrm>
              <a:off x="6911068" y="4234937"/>
              <a:ext cx="178376" cy="29874"/>
            </a:xfrm>
            <a:custGeom>
              <a:avLst/>
              <a:gdLst/>
              <a:ahLst/>
              <a:cxnLst/>
              <a:rect l="l" t="t" r="r" b="b"/>
              <a:pathLst>
                <a:path w="2675" h="448" extrusionOk="0">
                  <a:moveTo>
                    <a:pt x="13" y="146"/>
                  </a:moveTo>
                  <a:cubicBezTo>
                    <a:pt x="13" y="146"/>
                    <a:pt x="79" y="171"/>
                    <a:pt x="170" y="183"/>
                  </a:cubicBezTo>
                  <a:cubicBezTo>
                    <a:pt x="265" y="212"/>
                    <a:pt x="394" y="224"/>
                    <a:pt x="564" y="224"/>
                  </a:cubicBezTo>
                  <a:cubicBezTo>
                    <a:pt x="878" y="224"/>
                    <a:pt x="1271" y="199"/>
                    <a:pt x="1561" y="158"/>
                  </a:cubicBezTo>
                  <a:cubicBezTo>
                    <a:pt x="2164" y="92"/>
                    <a:pt x="2649" y="1"/>
                    <a:pt x="2661" y="67"/>
                  </a:cubicBezTo>
                  <a:cubicBezTo>
                    <a:pt x="2674" y="105"/>
                    <a:pt x="2570" y="171"/>
                    <a:pt x="2372" y="237"/>
                  </a:cubicBezTo>
                  <a:cubicBezTo>
                    <a:pt x="2190" y="303"/>
                    <a:pt x="1916" y="369"/>
                    <a:pt x="1586" y="407"/>
                  </a:cubicBezTo>
                  <a:cubicBezTo>
                    <a:pt x="1287" y="448"/>
                    <a:pt x="878" y="435"/>
                    <a:pt x="551" y="382"/>
                  </a:cubicBezTo>
                  <a:cubicBezTo>
                    <a:pt x="381" y="356"/>
                    <a:pt x="236" y="315"/>
                    <a:pt x="145" y="262"/>
                  </a:cubicBezTo>
                  <a:cubicBezTo>
                    <a:pt x="41" y="212"/>
                    <a:pt x="1" y="158"/>
                    <a:pt x="13" y="14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9"/>
            <p:cNvSpPr/>
            <p:nvPr/>
          </p:nvSpPr>
          <p:spPr>
            <a:xfrm>
              <a:off x="6762564" y="4364503"/>
              <a:ext cx="153837" cy="176242"/>
            </a:xfrm>
            <a:custGeom>
              <a:avLst/>
              <a:gdLst/>
              <a:ahLst/>
              <a:cxnLst/>
              <a:rect l="l" t="t" r="r" b="b"/>
              <a:pathLst>
                <a:path w="2307" h="2643" extrusionOk="0">
                  <a:moveTo>
                    <a:pt x="959" y="0"/>
                  </a:moveTo>
                  <a:cubicBezTo>
                    <a:pt x="883" y="0"/>
                    <a:pt x="807" y="12"/>
                    <a:pt x="734" y="36"/>
                  </a:cubicBezTo>
                  <a:cubicBezTo>
                    <a:pt x="224" y="206"/>
                    <a:pt x="1" y="914"/>
                    <a:pt x="237" y="1637"/>
                  </a:cubicBezTo>
                  <a:cubicBezTo>
                    <a:pt x="438" y="2241"/>
                    <a:pt x="907" y="2643"/>
                    <a:pt x="1356" y="2643"/>
                  </a:cubicBezTo>
                  <a:cubicBezTo>
                    <a:pt x="1434" y="2643"/>
                    <a:pt x="1511" y="2631"/>
                    <a:pt x="1586" y="2606"/>
                  </a:cubicBezTo>
                  <a:cubicBezTo>
                    <a:pt x="2083" y="2436"/>
                    <a:pt x="2306" y="1728"/>
                    <a:pt x="2083" y="1021"/>
                  </a:cubicBezTo>
                  <a:cubicBezTo>
                    <a:pt x="1881" y="415"/>
                    <a:pt x="1411" y="0"/>
                    <a:pt x="95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9"/>
            <p:cNvSpPr/>
            <p:nvPr/>
          </p:nvSpPr>
          <p:spPr>
            <a:xfrm>
              <a:off x="6427813" y="3715672"/>
              <a:ext cx="221986" cy="121962"/>
            </a:xfrm>
            <a:custGeom>
              <a:avLst/>
              <a:gdLst/>
              <a:ahLst/>
              <a:cxnLst/>
              <a:rect l="l" t="t" r="r" b="b"/>
              <a:pathLst>
                <a:path w="3329" h="1829" extrusionOk="0">
                  <a:moveTo>
                    <a:pt x="2145" y="0"/>
                  </a:moveTo>
                  <a:cubicBezTo>
                    <a:pt x="1993" y="0"/>
                    <a:pt x="1832" y="7"/>
                    <a:pt x="1665" y="16"/>
                  </a:cubicBezTo>
                  <a:cubicBezTo>
                    <a:pt x="762" y="82"/>
                    <a:pt x="1" y="202"/>
                    <a:pt x="42" y="815"/>
                  </a:cubicBezTo>
                  <a:cubicBezTo>
                    <a:pt x="78" y="1398"/>
                    <a:pt x="760" y="1829"/>
                    <a:pt x="1587" y="1829"/>
                  </a:cubicBezTo>
                  <a:cubicBezTo>
                    <a:pt x="1634" y="1829"/>
                    <a:pt x="1682" y="1828"/>
                    <a:pt x="1731" y="1825"/>
                  </a:cubicBezTo>
                  <a:cubicBezTo>
                    <a:pt x="2637" y="1774"/>
                    <a:pt x="3329" y="1236"/>
                    <a:pt x="3303" y="620"/>
                  </a:cubicBezTo>
                  <a:cubicBezTo>
                    <a:pt x="3273" y="119"/>
                    <a:pt x="2800" y="0"/>
                    <a:pt x="214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9"/>
            <p:cNvSpPr/>
            <p:nvPr/>
          </p:nvSpPr>
          <p:spPr>
            <a:xfrm>
              <a:off x="6446284" y="3741279"/>
              <a:ext cx="179176" cy="29807"/>
            </a:xfrm>
            <a:custGeom>
              <a:avLst/>
              <a:gdLst/>
              <a:ahLst/>
              <a:cxnLst/>
              <a:rect l="l" t="t" r="r" b="b"/>
              <a:pathLst>
                <a:path w="2687" h="447" extrusionOk="0">
                  <a:moveTo>
                    <a:pt x="13" y="145"/>
                  </a:moveTo>
                  <a:cubicBezTo>
                    <a:pt x="26" y="145"/>
                    <a:pt x="79" y="170"/>
                    <a:pt x="171" y="183"/>
                  </a:cubicBezTo>
                  <a:cubicBezTo>
                    <a:pt x="262" y="211"/>
                    <a:pt x="406" y="223"/>
                    <a:pt x="564" y="223"/>
                  </a:cubicBezTo>
                  <a:cubicBezTo>
                    <a:pt x="878" y="223"/>
                    <a:pt x="1271" y="195"/>
                    <a:pt x="1558" y="157"/>
                  </a:cubicBezTo>
                  <a:cubicBezTo>
                    <a:pt x="2162" y="91"/>
                    <a:pt x="2646" y="0"/>
                    <a:pt x="2674" y="66"/>
                  </a:cubicBezTo>
                  <a:cubicBezTo>
                    <a:pt x="2687" y="104"/>
                    <a:pt x="2567" y="170"/>
                    <a:pt x="2385" y="236"/>
                  </a:cubicBezTo>
                  <a:cubicBezTo>
                    <a:pt x="2187" y="302"/>
                    <a:pt x="1913" y="368"/>
                    <a:pt x="1599" y="406"/>
                  </a:cubicBezTo>
                  <a:cubicBezTo>
                    <a:pt x="1284" y="447"/>
                    <a:pt x="878" y="431"/>
                    <a:pt x="551" y="381"/>
                  </a:cubicBezTo>
                  <a:cubicBezTo>
                    <a:pt x="394" y="352"/>
                    <a:pt x="237" y="315"/>
                    <a:pt x="142" y="261"/>
                  </a:cubicBezTo>
                  <a:cubicBezTo>
                    <a:pt x="51" y="211"/>
                    <a:pt x="1" y="157"/>
                    <a:pt x="13" y="14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9"/>
            <p:cNvSpPr/>
            <p:nvPr/>
          </p:nvSpPr>
          <p:spPr>
            <a:xfrm>
              <a:off x="6506499" y="4124042"/>
              <a:ext cx="178309" cy="183510"/>
            </a:xfrm>
            <a:custGeom>
              <a:avLst/>
              <a:gdLst/>
              <a:ahLst/>
              <a:cxnLst/>
              <a:rect l="l" t="t" r="r" b="b"/>
              <a:pathLst>
                <a:path w="2674" h="2752" extrusionOk="0">
                  <a:moveTo>
                    <a:pt x="1648" y="0"/>
                  </a:moveTo>
                  <a:cubicBezTo>
                    <a:pt x="1202" y="0"/>
                    <a:pt x="703" y="315"/>
                    <a:pt x="406" y="840"/>
                  </a:cubicBezTo>
                  <a:cubicBezTo>
                    <a:pt x="0" y="1548"/>
                    <a:pt x="104" y="2346"/>
                    <a:pt x="617" y="2648"/>
                  </a:cubicBezTo>
                  <a:cubicBezTo>
                    <a:pt x="742" y="2719"/>
                    <a:pt x="881" y="2752"/>
                    <a:pt x="1026" y="2752"/>
                  </a:cubicBezTo>
                  <a:cubicBezTo>
                    <a:pt x="1472" y="2752"/>
                    <a:pt x="1971"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9"/>
            <p:cNvSpPr/>
            <p:nvPr/>
          </p:nvSpPr>
          <p:spPr>
            <a:xfrm>
              <a:off x="6555378" y="4153783"/>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59" y="1520"/>
                    <a:pt x="526" y="1375"/>
                    <a:pt x="551" y="1231"/>
                  </a:cubicBezTo>
                  <a:cubicBezTo>
                    <a:pt x="566" y="1086"/>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5" y="51"/>
                  </a:cubicBezTo>
                  <a:cubicBezTo>
                    <a:pt x="1246" y="92"/>
                    <a:pt x="1258" y="130"/>
                    <a:pt x="1246" y="142"/>
                  </a:cubicBezTo>
                  <a:cubicBezTo>
                    <a:pt x="1233" y="171"/>
                    <a:pt x="1129" y="130"/>
                    <a:pt x="997" y="208"/>
                  </a:cubicBezTo>
                  <a:cubicBezTo>
                    <a:pt x="931" y="249"/>
                    <a:pt x="865" y="300"/>
                    <a:pt x="840" y="406"/>
                  </a:cubicBezTo>
                  <a:cubicBezTo>
                    <a:pt x="802" y="498"/>
                    <a:pt x="787" y="630"/>
                    <a:pt x="787" y="759"/>
                  </a:cubicBezTo>
                  <a:cubicBezTo>
                    <a:pt x="787" y="903"/>
                    <a:pt x="802" y="1073"/>
                    <a:pt x="761" y="1271"/>
                  </a:cubicBezTo>
                  <a:cubicBezTo>
                    <a:pt x="724" y="1454"/>
                    <a:pt x="617" y="1624"/>
                    <a:pt x="500" y="1743"/>
                  </a:cubicBezTo>
                  <a:cubicBezTo>
                    <a:pt x="393" y="1860"/>
                    <a:pt x="264" y="1938"/>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9"/>
            <p:cNvSpPr/>
            <p:nvPr/>
          </p:nvSpPr>
          <p:spPr>
            <a:xfrm>
              <a:off x="6734690" y="3844772"/>
              <a:ext cx="181710" cy="176642"/>
            </a:xfrm>
            <a:custGeom>
              <a:avLst/>
              <a:gdLst/>
              <a:ahLst/>
              <a:cxnLst/>
              <a:rect l="l" t="t" r="r" b="b"/>
              <a:pathLst>
                <a:path w="2725" h="2649" extrusionOk="0">
                  <a:moveTo>
                    <a:pt x="1001" y="0"/>
                  </a:moveTo>
                  <a:cubicBezTo>
                    <a:pt x="800" y="0"/>
                    <a:pt x="611" y="57"/>
                    <a:pt x="456" y="178"/>
                  </a:cubicBezTo>
                  <a:cubicBezTo>
                    <a:pt x="0" y="546"/>
                    <a:pt x="13" y="1345"/>
                    <a:pt x="510" y="1986"/>
                  </a:cubicBezTo>
                  <a:cubicBezTo>
                    <a:pt x="844" y="2409"/>
                    <a:pt x="1303" y="2649"/>
                    <a:pt x="1711" y="2649"/>
                  </a:cubicBezTo>
                  <a:cubicBezTo>
                    <a:pt x="1910" y="2649"/>
                    <a:pt x="2098" y="2592"/>
                    <a:pt x="2252" y="2471"/>
                  </a:cubicBezTo>
                  <a:cubicBezTo>
                    <a:pt x="2724" y="2103"/>
                    <a:pt x="2699" y="1304"/>
                    <a:pt x="2202" y="662"/>
                  </a:cubicBezTo>
                  <a:cubicBezTo>
                    <a:pt x="1875" y="240"/>
                    <a:pt x="1412" y="0"/>
                    <a:pt x="100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9"/>
            <p:cNvSpPr/>
            <p:nvPr/>
          </p:nvSpPr>
          <p:spPr>
            <a:xfrm>
              <a:off x="6778301" y="3872312"/>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205" y="1272"/>
                    <a:pt x="1089" y="1155"/>
                    <a:pt x="957" y="1077"/>
                  </a:cubicBezTo>
                  <a:cubicBezTo>
                    <a:pt x="825" y="1010"/>
                    <a:pt x="667" y="970"/>
                    <a:pt x="538" y="904"/>
                  </a:cubicBezTo>
                  <a:cubicBezTo>
                    <a:pt x="394" y="853"/>
                    <a:pt x="249" y="775"/>
                    <a:pt x="145" y="668"/>
                  </a:cubicBezTo>
                  <a:cubicBezTo>
                    <a:pt x="92" y="605"/>
                    <a:pt x="54" y="539"/>
                    <a:pt x="26" y="473"/>
                  </a:cubicBezTo>
                  <a:cubicBezTo>
                    <a:pt x="1" y="407"/>
                    <a:pt x="1" y="341"/>
                    <a:pt x="1" y="275"/>
                  </a:cubicBezTo>
                  <a:cubicBezTo>
                    <a:pt x="13" y="158"/>
                    <a:pt x="67" y="79"/>
                    <a:pt x="117" y="39"/>
                  </a:cubicBezTo>
                  <a:cubicBezTo>
                    <a:pt x="170" y="1"/>
                    <a:pt x="211" y="1"/>
                    <a:pt x="224" y="13"/>
                  </a:cubicBezTo>
                  <a:cubicBezTo>
                    <a:pt x="249" y="54"/>
                    <a:pt x="170" y="117"/>
                    <a:pt x="183" y="275"/>
                  </a:cubicBezTo>
                  <a:cubicBezTo>
                    <a:pt x="196" y="353"/>
                    <a:pt x="224" y="419"/>
                    <a:pt x="303" y="498"/>
                  </a:cubicBezTo>
                  <a:cubicBezTo>
                    <a:pt x="381" y="564"/>
                    <a:pt x="485" y="630"/>
                    <a:pt x="617" y="683"/>
                  </a:cubicBezTo>
                  <a:cubicBezTo>
                    <a:pt x="746" y="734"/>
                    <a:pt x="919" y="787"/>
                    <a:pt x="1076" y="891"/>
                  </a:cubicBezTo>
                  <a:cubicBezTo>
                    <a:pt x="1234" y="1010"/>
                    <a:pt x="1350" y="1155"/>
                    <a:pt x="1416" y="1312"/>
                  </a:cubicBezTo>
                  <a:cubicBezTo>
                    <a:pt x="1482" y="1470"/>
                    <a:pt x="1495" y="1611"/>
                    <a:pt x="1495" y="1718"/>
                  </a:cubicBezTo>
                  <a:cubicBezTo>
                    <a:pt x="1495" y="1822"/>
                    <a:pt x="1469"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9"/>
            <p:cNvSpPr/>
            <p:nvPr/>
          </p:nvSpPr>
          <p:spPr>
            <a:xfrm>
              <a:off x="6604457" y="4272480"/>
              <a:ext cx="229921" cy="157037"/>
            </a:xfrm>
            <a:custGeom>
              <a:avLst/>
              <a:gdLst/>
              <a:ahLst/>
              <a:cxnLst/>
              <a:rect l="l" t="t" r="r" b="b"/>
              <a:pathLst>
                <a:path w="3448" h="2355" extrusionOk="0">
                  <a:moveTo>
                    <a:pt x="2208" y="0"/>
                  </a:moveTo>
                  <a:cubicBezTo>
                    <a:pt x="1885" y="0"/>
                    <a:pt x="1523"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5" y="460"/>
                  </a:cubicBezTo>
                  <a:cubicBezTo>
                    <a:pt x="2976" y="157"/>
                    <a:pt x="2623" y="0"/>
                    <a:pt x="22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9"/>
            <p:cNvSpPr/>
            <p:nvPr/>
          </p:nvSpPr>
          <p:spPr>
            <a:xfrm>
              <a:off x="6648935" y="4324093"/>
              <a:ext cx="158171" cy="89221"/>
            </a:xfrm>
            <a:custGeom>
              <a:avLst/>
              <a:gdLst/>
              <a:ahLst/>
              <a:cxnLst/>
              <a:rect l="l" t="t" r="r" b="b"/>
              <a:pathLst>
                <a:path w="2372" h="1338" extrusionOk="0">
                  <a:moveTo>
                    <a:pt x="2372" y="42"/>
                  </a:moveTo>
                  <a:cubicBezTo>
                    <a:pt x="2372" y="54"/>
                    <a:pt x="2309" y="54"/>
                    <a:pt x="2214" y="79"/>
                  </a:cubicBezTo>
                  <a:cubicBezTo>
                    <a:pt x="2123" y="104"/>
                    <a:pt x="1994" y="145"/>
                    <a:pt x="1849" y="224"/>
                  </a:cubicBezTo>
                  <a:cubicBezTo>
                    <a:pt x="1560" y="356"/>
                    <a:pt x="1220" y="551"/>
                    <a:pt x="972" y="708"/>
                  </a:cubicBezTo>
                  <a:cubicBezTo>
                    <a:pt x="459" y="1048"/>
                    <a:pt x="79" y="1337"/>
                    <a:pt x="28" y="1284"/>
                  </a:cubicBezTo>
                  <a:cubicBezTo>
                    <a:pt x="0" y="1246"/>
                    <a:pt x="66" y="1142"/>
                    <a:pt x="211" y="998"/>
                  </a:cubicBezTo>
                  <a:cubicBezTo>
                    <a:pt x="355" y="853"/>
                    <a:pt x="563" y="683"/>
                    <a:pt x="840" y="513"/>
                  </a:cubicBezTo>
                  <a:cubicBezTo>
                    <a:pt x="1101" y="340"/>
                    <a:pt x="1481" y="170"/>
                    <a:pt x="1796" y="79"/>
                  </a:cubicBezTo>
                  <a:cubicBezTo>
                    <a:pt x="1941" y="26"/>
                    <a:pt x="2098" y="1"/>
                    <a:pt x="2202" y="1"/>
                  </a:cubicBezTo>
                  <a:cubicBezTo>
                    <a:pt x="2321" y="1"/>
                    <a:pt x="2372" y="42"/>
                    <a:pt x="2372" y="4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9"/>
            <p:cNvSpPr/>
            <p:nvPr/>
          </p:nvSpPr>
          <p:spPr>
            <a:xfrm>
              <a:off x="6692746" y="4029819"/>
              <a:ext cx="177309" cy="157637"/>
            </a:xfrm>
            <a:custGeom>
              <a:avLst/>
              <a:gdLst/>
              <a:ahLst/>
              <a:cxnLst/>
              <a:rect l="l" t="t" r="r" b="b"/>
              <a:pathLst>
                <a:path w="2659" h="2364" extrusionOk="0">
                  <a:moveTo>
                    <a:pt x="948" y="0"/>
                  </a:moveTo>
                  <a:cubicBezTo>
                    <a:pt x="728" y="0"/>
                    <a:pt x="528" y="68"/>
                    <a:pt x="378" y="209"/>
                  </a:cubicBezTo>
                  <a:cubicBezTo>
                    <a:pt x="0" y="586"/>
                    <a:pt x="117" y="1322"/>
                    <a:pt x="629" y="1860"/>
                  </a:cubicBezTo>
                  <a:cubicBezTo>
                    <a:pt x="949" y="2187"/>
                    <a:pt x="1350" y="2364"/>
                    <a:pt x="1702" y="2364"/>
                  </a:cubicBezTo>
                  <a:cubicBezTo>
                    <a:pt x="1925" y="2364"/>
                    <a:pt x="2128" y="2293"/>
                    <a:pt x="2281" y="2146"/>
                  </a:cubicBezTo>
                  <a:cubicBezTo>
                    <a:pt x="2658" y="1781"/>
                    <a:pt x="2542" y="1045"/>
                    <a:pt x="2029" y="507"/>
                  </a:cubicBezTo>
                  <a:cubicBezTo>
                    <a:pt x="1706"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9"/>
            <p:cNvSpPr/>
            <p:nvPr/>
          </p:nvSpPr>
          <p:spPr>
            <a:xfrm>
              <a:off x="6475025" y="3886316"/>
              <a:ext cx="229921" cy="157104"/>
            </a:xfrm>
            <a:custGeom>
              <a:avLst/>
              <a:gdLst/>
              <a:ahLst/>
              <a:cxnLst/>
              <a:rect l="l" t="t" r="r" b="b"/>
              <a:pathLst>
                <a:path w="3448" h="2356" extrusionOk="0">
                  <a:moveTo>
                    <a:pt x="2202" y="0"/>
                  </a:moveTo>
                  <a:cubicBezTo>
                    <a:pt x="1878" y="0"/>
                    <a:pt x="1518" y="94"/>
                    <a:pt x="1180" y="288"/>
                  </a:cubicBezTo>
                  <a:cubicBezTo>
                    <a:pt x="394" y="734"/>
                    <a:pt x="1" y="1521"/>
                    <a:pt x="303" y="2059"/>
                  </a:cubicBezTo>
                  <a:cubicBezTo>
                    <a:pt x="421" y="2270"/>
                    <a:pt x="592" y="2355"/>
                    <a:pt x="803" y="2355"/>
                  </a:cubicBezTo>
                  <a:cubicBezTo>
                    <a:pt x="1131" y="2355"/>
                    <a:pt x="1555" y="2150"/>
                    <a:pt x="2032" y="1889"/>
                  </a:cubicBezTo>
                  <a:cubicBezTo>
                    <a:pt x="2819" y="1442"/>
                    <a:pt x="3448" y="995"/>
                    <a:pt x="3146" y="458"/>
                  </a:cubicBezTo>
                  <a:cubicBezTo>
                    <a:pt x="2976" y="156"/>
                    <a:pt x="2619" y="0"/>
                    <a:pt x="2202"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9"/>
            <p:cNvSpPr/>
            <p:nvPr/>
          </p:nvSpPr>
          <p:spPr>
            <a:xfrm>
              <a:off x="6519703" y="3937795"/>
              <a:ext cx="158238" cy="89155"/>
            </a:xfrm>
            <a:custGeom>
              <a:avLst/>
              <a:gdLst/>
              <a:ahLst/>
              <a:cxnLst/>
              <a:rect l="l" t="t" r="r" b="b"/>
              <a:pathLst>
                <a:path w="2373" h="1337" extrusionOk="0">
                  <a:moveTo>
                    <a:pt x="2372" y="54"/>
                  </a:moveTo>
                  <a:cubicBezTo>
                    <a:pt x="2372" y="66"/>
                    <a:pt x="2306" y="66"/>
                    <a:pt x="2215" y="79"/>
                  </a:cubicBezTo>
                  <a:cubicBezTo>
                    <a:pt x="2124" y="107"/>
                    <a:pt x="1992" y="157"/>
                    <a:pt x="1847" y="223"/>
                  </a:cubicBezTo>
                  <a:cubicBezTo>
                    <a:pt x="1557" y="368"/>
                    <a:pt x="1218" y="551"/>
                    <a:pt x="969" y="724"/>
                  </a:cubicBezTo>
                  <a:cubicBezTo>
                    <a:pt x="457" y="1051"/>
                    <a:pt x="79" y="1337"/>
                    <a:pt x="26" y="1287"/>
                  </a:cubicBezTo>
                  <a:cubicBezTo>
                    <a:pt x="1" y="1258"/>
                    <a:pt x="63" y="1154"/>
                    <a:pt x="208" y="1010"/>
                  </a:cubicBezTo>
                  <a:cubicBezTo>
                    <a:pt x="353" y="865"/>
                    <a:pt x="564" y="683"/>
                    <a:pt x="837" y="513"/>
                  </a:cubicBezTo>
                  <a:cubicBezTo>
                    <a:pt x="1101" y="343"/>
                    <a:pt x="1479" y="173"/>
                    <a:pt x="1793" y="79"/>
                  </a:cubicBezTo>
                  <a:cubicBezTo>
                    <a:pt x="1938" y="28"/>
                    <a:pt x="2095" y="0"/>
                    <a:pt x="2202" y="0"/>
                  </a:cubicBezTo>
                  <a:cubicBezTo>
                    <a:pt x="2319" y="16"/>
                    <a:pt x="2372" y="41"/>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49"/>
          <p:cNvGrpSpPr/>
          <p:nvPr/>
        </p:nvGrpSpPr>
        <p:grpSpPr>
          <a:xfrm>
            <a:off x="-471755" y="1183624"/>
            <a:ext cx="1967492" cy="2068058"/>
            <a:chOff x="6731156" y="0"/>
            <a:chExt cx="1474218" cy="1549571"/>
          </a:xfrm>
        </p:grpSpPr>
        <p:sp>
          <p:nvSpPr>
            <p:cNvPr id="3455" name="Google Shape;3455;p49"/>
            <p:cNvSpPr/>
            <p:nvPr/>
          </p:nvSpPr>
          <p:spPr>
            <a:xfrm>
              <a:off x="6829914" y="0"/>
              <a:ext cx="1375460" cy="1516227"/>
            </a:xfrm>
            <a:custGeom>
              <a:avLst/>
              <a:gdLst/>
              <a:ahLst/>
              <a:cxnLst/>
              <a:rect l="l" t="t" r="r" b="b"/>
              <a:pathLst>
                <a:path w="20627" h="22738" extrusionOk="0">
                  <a:moveTo>
                    <a:pt x="20627" y="4904"/>
                  </a:moveTo>
                  <a:lnTo>
                    <a:pt x="14692" y="212"/>
                  </a:lnTo>
                  <a:lnTo>
                    <a:pt x="12789" y="2624"/>
                  </a:lnTo>
                  <a:lnTo>
                    <a:pt x="9474" y="1"/>
                  </a:lnTo>
                  <a:lnTo>
                    <a:pt x="6945" y="3212"/>
                  </a:lnTo>
                  <a:cubicBezTo>
                    <a:pt x="2922" y="4495"/>
                    <a:pt x="0" y="8270"/>
                    <a:pt x="0" y="12739"/>
                  </a:cubicBezTo>
                  <a:cubicBezTo>
                    <a:pt x="0" y="18256"/>
                    <a:pt x="4482" y="22738"/>
                    <a:pt x="9999" y="22738"/>
                  </a:cubicBezTo>
                  <a:cubicBezTo>
                    <a:pt x="15528" y="22738"/>
                    <a:pt x="19998" y="18256"/>
                    <a:pt x="19998" y="12739"/>
                  </a:cubicBezTo>
                  <a:cubicBezTo>
                    <a:pt x="19998" y="10827"/>
                    <a:pt x="19473" y="9056"/>
                    <a:pt x="18545" y="753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9"/>
            <p:cNvSpPr/>
            <p:nvPr/>
          </p:nvSpPr>
          <p:spPr>
            <a:xfrm>
              <a:off x="6731156" y="215855"/>
              <a:ext cx="1333517" cy="1333717"/>
            </a:xfrm>
            <a:custGeom>
              <a:avLst/>
              <a:gdLst/>
              <a:ahLst/>
              <a:cxnLst/>
              <a:rect l="l" t="t" r="r" b="b"/>
              <a:pathLst>
                <a:path w="19998" h="20001" extrusionOk="0">
                  <a:moveTo>
                    <a:pt x="9999" y="0"/>
                  </a:moveTo>
                  <a:cubicBezTo>
                    <a:pt x="4469" y="0"/>
                    <a:pt x="0" y="4482"/>
                    <a:pt x="0" y="10002"/>
                  </a:cubicBezTo>
                  <a:cubicBezTo>
                    <a:pt x="0" y="15519"/>
                    <a:pt x="4469" y="20001"/>
                    <a:pt x="9999" y="20001"/>
                  </a:cubicBezTo>
                  <a:cubicBezTo>
                    <a:pt x="15515" y="20001"/>
                    <a:pt x="19997" y="15519"/>
                    <a:pt x="19997" y="10002"/>
                  </a:cubicBezTo>
                  <a:cubicBezTo>
                    <a:pt x="19997" y="4482"/>
                    <a:pt x="15515" y="0"/>
                    <a:pt x="9999"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9"/>
            <p:cNvSpPr/>
            <p:nvPr/>
          </p:nvSpPr>
          <p:spPr>
            <a:xfrm>
              <a:off x="7459940" y="47212"/>
              <a:ext cx="646687" cy="630083"/>
            </a:xfrm>
            <a:custGeom>
              <a:avLst/>
              <a:gdLst/>
              <a:ahLst/>
              <a:cxnLst/>
              <a:rect l="l" t="t" r="r" b="b"/>
              <a:pathLst>
                <a:path w="9698" h="9449" extrusionOk="0">
                  <a:moveTo>
                    <a:pt x="3762" y="1"/>
                  </a:moveTo>
                  <a:lnTo>
                    <a:pt x="1" y="4759"/>
                  </a:lnTo>
                  <a:lnTo>
                    <a:pt x="5936" y="9449"/>
                  </a:lnTo>
                  <a:lnTo>
                    <a:pt x="9697" y="4693"/>
                  </a:lnTo>
                  <a:lnTo>
                    <a:pt x="3762"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9"/>
            <p:cNvSpPr/>
            <p:nvPr/>
          </p:nvSpPr>
          <p:spPr>
            <a:xfrm>
              <a:off x="7505485" y="91890"/>
              <a:ext cx="561067" cy="546196"/>
            </a:xfrm>
            <a:custGeom>
              <a:avLst/>
              <a:gdLst/>
              <a:ahLst/>
              <a:cxnLst/>
              <a:rect l="l" t="t" r="r" b="b"/>
              <a:pathLst>
                <a:path w="8414" h="8191" extrusionOk="0">
                  <a:moveTo>
                    <a:pt x="3237" y="1"/>
                  </a:moveTo>
                  <a:lnTo>
                    <a:pt x="0" y="4089"/>
                  </a:lnTo>
                  <a:lnTo>
                    <a:pt x="5174" y="8191"/>
                  </a:lnTo>
                  <a:lnTo>
                    <a:pt x="8414" y="4089"/>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9"/>
            <p:cNvSpPr/>
            <p:nvPr/>
          </p:nvSpPr>
          <p:spPr>
            <a:xfrm>
              <a:off x="7459940" y="47212"/>
              <a:ext cx="261395" cy="317409"/>
            </a:xfrm>
            <a:custGeom>
              <a:avLst/>
              <a:gdLst/>
              <a:ahLst/>
              <a:cxnLst/>
              <a:rect l="l" t="t" r="r" b="b"/>
              <a:pathLst>
                <a:path w="3920" h="4760" extrusionOk="0">
                  <a:moveTo>
                    <a:pt x="3762" y="1"/>
                  </a:moveTo>
                  <a:lnTo>
                    <a:pt x="1" y="4759"/>
                  </a:lnTo>
                  <a:lnTo>
                    <a:pt x="683" y="4759"/>
                  </a:lnTo>
                  <a:lnTo>
                    <a:pt x="3920" y="671"/>
                  </a:lnTo>
                  <a:lnTo>
                    <a:pt x="3762"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9"/>
            <p:cNvSpPr/>
            <p:nvPr/>
          </p:nvSpPr>
          <p:spPr>
            <a:xfrm>
              <a:off x="7846305" y="360158"/>
              <a:ext cx="260328" cy="317142"/>
            </a:xfrm>
            <a:custGeom>
              <a:avLst/>
              <a:gdLst/>
              <a:ahLst/>
              <a:cxnLst/>
              <a:rect l="l" t="t" r="r" b="b"/>
              <a:pathLst>
                <a:path w="3904" h="4756" extrusionOk="0">
                  <a:moveTo>
                    <a:pt x="3237" y="0"/>
                  </a:moveTo>
                  <a:lnTo>
                    <a:pt x="0" y="4102"/>
                  </a:lnTo>
                  <a:lnTo>
                    <a:pt x="142" y="4756"/>
                  </a:lnTo>
                  <a:lnTo>
                    <a:pt x="3903"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9"/>
            <p:cNvSpPr/>
            <p:nvPr/>
          </p:nvSpPr>
          <p:spPr>
            <a:xfrm>
              <a:off x="7505485" y="91890"/>
              <a:ext cx="554798" cy="540995"/>
            </a:xfrm>
            <a:custGeom>
              <a:avLst/>
              <a:gdLst/>
              <a:ahLst/>
              <a:cxnLst/>
              <a:rect l="l" t="t" r="r" b="b"/>
              <a:pathLst>
                <a:path w="8320" h="8113" extrusionOk="0">
                  <a:moveTo>
                    <a:pt x="3249" y="104"/>
                  </a:moveTo>
                  <a:lnTo>
                    <a:pt x="8228" y="4036"/>
                  </a:lnTo>
                  <a:lnTo>
                    <a:pt x="5083" y="8021"/>
                  </a:lnTo>
                  <a:lnTo>
                    <a:pt x="104" y="4077"/>
                  </a:lnTo>
                  <a:lnTo>
                    <a:pt x="3249" y="104"/>
                  </a:lnTo>
                  <a:close/>
                  <a:moveTo>
                    <a:pt x="3237" y="1"/>
                  </a:moveTo>
                  <a:lnTo>
                    <a:pt x="25" y="4061"/>
                  </a:lnTo>
                  <a:lnTo>
                    <a:pt x="0" y="4089"/>
                  </a:lnTo>
                  <a:lnTo>
                    <a:pt x="5095" y="8112"/>
                  </a:lnTo>
                  <a:lnTo>
                    <a:pt x="8307" y="4048"/>
                  </a:lnTo>
                  <a:lnTo>
                    <a:pt x="8319" y="4023"/>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9"/>
            <p:cNvSpPr/>
            <p:nvPr/>
          </p:nvSpPr>
          <p:spPr>
            <a:xfrm>
              <a:off x="7758816" y="292807"/>
              <a:ext cx="216718" cy="271865"/>
            </a:xfrm>
            <a:custGeom>
              <a:avLst/>
              <a:gdLst/>
              <a:ahLst/>
              <a:cxnLst/>
              <a:rect l="l" t="t" r="r" b="b"/>
              <a:pathLst>
                <a:path w="3250" h="4077" extrusionOk="0">
                  <a:moveTo>
                    <a:pt x="3184" y="1"/>
                  </a:moveTo>
                  <a:lnTo>
                    <a:pt x="1" y="4036"/>
                  </a:lnTo>
                  <a:lnTo>
                    <a:pt x="54" y="4077"/>
                  </a:lnTo>
                  <a:lnTo>
                    <a:pt x="3250"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9"/>
            <p:cNvSpPr/>
            <p:nvPr/>
          </p:nvSpPr>
          <p:spPr>
            <a:xfrm>
              <a:off x="7674928" y="226324"/>
              <a:ext cx="215851" cy="271865"/>
            </a:xfrm>
            <a:custGeom>
              <a:avLst/>
              <a:gdLst/>
              <a:ahLst/>
              <a:cxnLst/>
              <a:rect l="l" t="t" r="r" b="b"/>
              <a:pathLst>
                <a:path w="3237" h="4077" extrusionOk="0">
                  <a:moveTo>
                    <a:pt x="3184" y="1"/>
                  </a:moveTo>
                  <a:lnTo>
                    <a:pt x="1" y="4039"/>
                  </a:lnTo>
                  <a:lnTo>
                    <a:pt x="54" y="4077"/>
                  </a:lnTo>
                  <a:lnTo>
                    <a:pt x="3237"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9"/>
            <p:cNvSpPr/>
            <p:nvPr/>
          </p:nvSpPr>
          <p:spPr>
            <a:xfrm>
              <a:off x="7591040" y="160040"/>
              <a:ext cx="215851" cy="271865"/>
            </a:xfrm>
            <a:custGeom>
              <a:avLst/>
              <a:gdLst/>
              <a:ahLst/>
              <a:cxnLst/>
              <a:rect l="l" t="t" r="r" b="b"/>
              <a:pathLst>
                <a:path w="3237" h="4077" extrusionOk="0">
                  <a:moveTo>
                    <a:pt x="3183" y="1"/>
                  </a:moveTo>
                  <a:lnTo>
                    <a:pt x="0" y="4036"/>
                  </a:lnTo>
                  <a:lnTo>
                    <a:pt x="54" y="4077"/>
                  </a:lnTo>
                  <a:lnTo>
                    <a:pt x="3237" y="38"/>
                  </a:lnTo>
                  <a:lnTo>
                    <a:pt x="3183"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9"/>
            <p:cNvSpPr/>
            <p:nvPr/>
          </p:nvSpPr>
          <p:spPr>
            <a:xfrm>
              <a:off x="7666993" y="160907"/>
              <a:ext cx="338347" cy="269131"/>
            </a:xfrm>
            <a:custGeom>
              <a:avLst/>
              <a:gdLst/>
              <a:ahLst/>
              <a:cxnLst/>
              <a:rect l="l" t="t" r="r" b="b"/>
              <a:pathLst>
                <a:path w="5074" h="4036" extrusionOk="0">
                  <a:moveTo>
                    <a:pt x="41" y="0"/>
                  </a:moveTo>
                  <a:lnTo>
                    <a:pt x="0" y="54"/>
                  </a:lnTo>
                  <a:lnTo>
                    <a:pt x="5032" y="4036"/>
                  </a:lnTo>
                  <a:lnTo>
                    <a:pt x="5073" y="3970"/>
                  </a:lnTo>
                  <a:lnTo>
                    <a:pt x="4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9"/>
            <p:cNvSpPr/>
            <p:nvPr/>
          </p:nvSpPr>
          <p:spPr>
            <a:xfrm>
              <a:off x="7613712" y="228191"/>
              <a:ext cx="339147" cy="269197"/>
            </a:xfrm>
            <a:custGeom>
              <a:avLst/>
              <a:gdLst/>
              <a:ahLst/>
              <a:cxnLst/>
              <a:rect l="l" t="t" r="r" b="b"/>
              <a:pathLst>
                <a:path w="5086" h="4037" extrusionOk="0">
                  <a:moveTo>
                    <a:pt x="41" y="1"/>
                  </a:moveTo>
                  <a:lnTo>
                    <a:pt x="0" y="51"/>
                  </a:lnTo>
                  <a:lnTo>
                    <a:pt x="5032"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9"/>
            <p:cNvSpPr/>
            <p:nvPr/>
          </p:nvSpPr>
          <p:spPr>
            <a:xfrm>
              <a:off x="7560432" y="295541"/>
              <a:ext cx="339214" cy="269131"/>
            </a:xfrm>
            <a:custGeom>
              <a:avLst/>
              <a:gdLst/>
              <a:ahLst/>
              <a:cxnLst/>
              <a:rect l="l" t="t" r="r" b="b"/>
              <a:pathLst>
                <a:path w="5087" h="4036" extrusionOk="0">
                  <a:moveTo>
                    <a:pt x="41" y="1"/>
                  </a:moveTo>
                  <a:lnTo>
                    <a:pt x="0" y="51"/>
                  </a:lnTo>
                  <a:lnTo>
                    <a:pt x="5033"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9"/>
            <p:cNvSpPr/>
            <p:nvPr/>
          </p:nvSpPr>
          <p:spPr>
            <a:xfrm>
              <a:off x="7112186" y="34209"/>
              <a:ext cx="646687" cy="629283"/>
            </a:xfrm>
            <a:custGeom>
              <a:avLst/>
              <a:gdLst/>
              <a:ahLst/>
              <a:cxnLst/>
              <a:rect l="l" t="t" r="r" b="b"/>
              <a:pathLst>
                <a:path w="9698" h="9437" extrusionOk="0">
                  <a:moveTo>
                    <a:pt x="3759" y="1"/>
                  </a:moveTo>
                  <a:lnTo>
                    <a:pt x="1" y="4756"/>
                  </a:lnTo>
                  <a:lnTo>
                    <a:pt x="5936" y="9436"/>
                  </a:lnTo>
                  <a:lnTo>
                    <a:pt x="9698" y="4690"/>
                  </a:lnTo>
                  <a:lnTo>
                    <a:pt x="3759"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9"/>
            <p:cNvSpPr/>
            <p:nvPr/>
          </p:nvSpPr>
          <p:spPr>
            <a:xfrm>
              <a:off x="7157530" y="77820"/>
              <a:ext cx="561067" cy="546196"/>
            </a:xfrm>
            <a:custGeom>
              <a:avLst/>
              <a:gdLst/>
              <a:ahLst/>
              <a:cxnLst/>
              <a:rect l="l" t="t" r="r" b="b"/>
              <a:pathLst>
                <a:path w="8414" h="8191" extrusionOk="0">
                  <a:moveTo>
                    <a:pt x="3237" y="1"/>
                  </a:moveTo>
                  <a:lnTo>
                    <a:pt x="0" y="4102"/>
                  </a:lnTo>
                  <a:lnTo>
                    <a:pt x="5177" y="8191"/>
                  </a:lnTo>
                  <a:lnTo>
                    <a:pt x="8414" y="4090"/>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9"/>
            <p:cNvSpPr/>
            <p:nvPr/>
          </p:nvSpPr>
          <p:spPr>
            <a:xfrm>
              <a:off x="7112186" y="34209"/>
              <a:ext cx="261195" cy="317209"/>
            </a:xfrm>
            <a:custGeom>
              <a:avLst/>
              <a:gdLst/>
              <a:ahLst/>
              <a:cxnLst/>
              <a:rect l="l" t="t" r="r" b="b"/>
              <a:pathLst>
                <a:path w="3917" h="4757" extrusionOk="0">
                  <a:moveTo>
                    <a:pt x="3759" y="1"/>
                  </a:moveTo>
                  <a:lnTo>
                    <a:pt x="1" y="4756"/>
                  </a:lnTo>
                  <a:lnTo>
                    <a:pt x="680" y="4756"/>
                  </a:lnTo>
                  <a:lnTo>
                    <a:pt x="3917" y="655"/>
                  </a:lnTo>
                  <a:lnTo>
                    <a:pt x="375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9"/>
            <p:cNvSpPr/>
            <p:nvPr/>
          </p:nvSpPr>
          <p:spPr>
            <a:xfrm>
              <a:off x="7498350" y="346954"/>
              <a:ext cx="260529" cy="316542"/>
            </a:xfrm>
            <a:custGeom>
              <a:avLst/>
              <a:gdLst/>
              <a:ahLst/>
              <a:cxnLst/>
              <a:rect l="l" t="t" r="r" b="b"/>
              <a:pathLst>
                <a:path w="3907" h="4747" extrusionOk="0">
                  <a:moveTo>
                    <a:pt x="3237" y="0"/>
                  </a:moveTo>
                  <a:lnTo>
                    <a:pt x="0" y="4105"/>
                  </a:lnTo>
                  <a:lnTo>
                    <a:pt x="145" y="4746"/>
                  </a:lnTo>
                  <a:lnTo>
                    <a:pt x="390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9"/>
            <p:cNvSpPr/>
            <p:nvPr/>
          </p:nvSpPr>
          <p:spPr>
            <a:xfrm>
              <a:off x="7157530" y="77820"/>
              <a:ext cx="554998" cy="541795"/>
            </a:xfrm>
            <a:custGeom>
              <a:avLst/>
              <a:gdLst/>
              <a:ahLst/>
              <a:cxnLst/>
              <a:rect l="l" t="t" r="r" b="b"/>
              <a:pathLst>
                <a:path w="8323" h="8125" extrusionOk="0">
                  <a:moveTo>
                    <a:pt x="3252" y="105"/>
                  </a:moveTo>
                  <a:lnTo>
                    <a:pt x="8231" y="4036"/>
                  </a:lnTo>
                  <a:lnTo>
                    <a:pt x="5086" y="8021"/>
                  </a:lnTo>
                  <a:lnTo>
                    <a:pt x="107" y="4090"/>
                  </a:lnTo>
                  <a:lnTo>
                    <a:pt x="3252" y="105"/>
                  </a:lnTo>
                  <a:close/>
                  <a:moveTo>
                    <a:pt x="3237" y="1"/>
                  </a:moveTo>
                  <a:lnTo>
                    <a:pt x="29" y="4064"/>
                  </a:lnTo>
                  <a:lnTo>
                    <a:pt x="0" y="4102"/>
                  </a:lnTo>
                  <a:lnTo>
                    <a:pt x="5099" y="8125"/>
                  </a:lnTo>
                  <a:lnTo>
                    <a:pt x="8310" y="4064"/>
                  </a:lnTo>
                  <a:lnTo>
                    <a:pt x="8323" y="4024"/>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9"/>
            <p:cNvSpPr/>
            <p:nvPr/>
          </p:nvSpPr>
          <p:spPr>
            <a:xfrm>
              <a:off x="7411061" y="278737"/>
              <a:ext cx="216718" cy="272731"/>
            </a:xfrm>
            <a:custGeom>
              <a:avLst/>
              <a:gdLst/>
              <a:ahLst/>
              <a:cxnLst/>
              <a:rect l="l" t="t" r="r" b="b"/>
              <a:pathLst>
                <a:path w="3250" h="4090" extrusionOk="0">
                  <a:moveTo>
                    <a:pt x="3184" y="1"/>
                  </a:moveTo>
                  <a:lnTo>
                    <a:pt x="1" y="4039"/>
                  </a:lnTo>
                  <a:lnTo>
                    <a:pt x="51" y="4090"/>
                  </a:lnTo>
                  <a:lnTo>
                    <a:pt x="3250" y="54"/>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9"/>
            <p:cNvSpPr/>
            <p:nvPr/>
          </p:nvSpPr>
          <p:spPr>
            <a:xfrm>
              <a:off x="7327173" y="212520"/>
              <a:ext cx="215918" cy="272665"/>
            </a:xfrm>
            <a:custGeom>
              <a:avLst/>
              <a:gdLst/>
              <a:ahLst/>
              <a:cxnLst/>
              <a:rect l="l" t="t" r="r" b="b"/>
              <a:pathLst>
                <a:path w="3238" h="4089" extrusionOk="0">
                  <a:moveTo>
                    <a:pt x="3184" y="0"/>
                  </a:moveTo>
                  <a:lnTo>
                    <a:pt x="1" y="4035"/>
                  </a:lnTo>
                  <a:lnTo>
                    <a:pt x="51" y="4089"/>
                  </a:lnTo>
                  <a:lnTo>
                    <a:pt x="3237" y="50"/>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9"/>
            <p:cNvSpPr/>
            <p:nvPr/>
          </p:nvSpPr>
          <p:spPr>
            <a:xfrm>
              <a:off x="7243285" y="146037"/>
              <a:ext cx="215918" cy="272665"/>
            </a:xfrm>
            <a:custGeom>
              <a:avLst/>
              <a:gdLst/>
              <a:ahLst/>
              <a:cxnLst/>
              <a:rect l="l" t="t" r="r" b="b"/>
              <a:pathLst>
                <a:path w="3238" h="4089" extrusionOk="0">
                  <a:moveTo>
                    <a:pt x="3184" y="0"/>
                  </a:moveTo>
                  <a:lnTo>
                    <a:pt x="1" y="4035"/>
                  </a:lnTo>
                  <a:lnTo>
                    <a:pt x="51" y="4089"/>
                  </a:lnTo>
                  <a:lnTo>
                    <a:pt x="3237" y="53"/>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9"/>
            <p:cNvSpPr/>
            <p:nvPr/>
          </p:nvSpPr>
          <p:spPr>
            <a:xfrm>
              <a:off x="7319238" y="146837"/>
              <a:ext cx="338347" cy="269397"/>
            </a:xfrm>
            <a:custGeom>
              <a:avLst/>
              <a:gdLst/>
              <a:ahLst/>
              <a:cxnLst/>
              <a:rect l="l" t="t" r="r" b="b"/>
              <a:pathLst>
                <a:path w="5074" h="4040" extrusionOk="0">
                  <a:moveTo>
                    <a:pt x="41" y="1"/>
                  </a:moveTo>
                  <a:lnTo>
                    <a:pt x="0" y="54"/>
                  </a:lnTo>
                  <a:lnTo>
                    <a:pt x="5033" y="4039"/>
                  </a:lnTo>
                  <a:lnTo>
                    <a:pt x="5073" y="3986"/>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9"/>
            <p:cNvSpPr/>
            <p:nvPr/>
          </p:nvSpPr>
          <p:spPr>
            <a:xfrm>
              <a:off x="7265958" y="214187"/>
              <a:ext cx="339214" cy="269131"/>
            </a:xfrm>
            <a:custGeom>
              <a:avLst/>
              <a:gdLst/>
              <a:ahLst/>
              <a:cxnLst/>
              <a:rect l="l" t="t" r="r" b="b"/>
              <a:pathLst>
                <a:path w="5087" h="4036" extrusionOk="0">
                  <a:moveTo>
                    <a:pt x="38" y="0"/>
                  </a:moveTo>
                  <a:lnTo>
                    <a:pt x="0" y="54"/>
                  </a:lnTo>
                  <a:lnTo>
                    <a:pt x="5033" y="4036"/>
                  </a:lnTo>
                  <a:lnTo>
                    <a:pt x="5086" y="3985"/>
                  </a:lnTo>
                  <a:lnTo>
                    <a:pt x="38"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9"/>
            <p:cNvSpPr/>
            <p:nvPr/>
          </p:nvSpPr>
          <p:spPr>
            <a:xfrm>
              <a:off x="7212678" y="281471"/>
              <a:ext cx="339014" cy="269197"/>
            </a:xfrm>
            <a:custGeom>
              <a:avLst/>
              <a:gdLst/>
              <a:ahLst/>
              <a:cxnLst/>
              <a:rect l="l" t="t" r="r" b="b"/>
              <a:pathLst>
                <a:path w="5084" h="4037" extrusionOk="0">
                  <a:moveTo>
                    <a:pt x="38" y="1"/>
                  </a:moveTo>
                  <a:lnTo>
                    <a:pt x="0" y="54"/>
                  </a:lnTo>
                  <a:lnTo>
                    <a:pt x="5033" y="4036"/>
                  </a:lnTo>
                  <a:lnTo>
                    <a:pt x="5083" y="3986"/>
                  </a:lnTo>
                  <a:lnTo>
                    <a:pt x="38"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9"/>
            <p:cNvSpPr/>
            <p:nvPr/>
          </p:nvSpPr>
          <p:spPr>
            <a:xfrm>
              <a:off x="7562099" y="941371"/>
              <a:ext cx="413432" cy="283867"/>
            </a:xfrm>
            <a:custGeom>
              <a:avLst/>
              <a:gdLst/>
              <a:ahLst/>
              <a:cxnLst/>
              <a:rect l="l" t="t" r="r" b="b"/>
              <a:pathLst>
                <a:path w="6200" h="4257" extrusionOk="0">
                  <a:moveTo>
                    <a:pt x="1313" y="0"/>
                  </a:moveTo>
                  <a:cubicBezTo>
                    <a:pt x="942" y="0"/>
                    <a:pt x="583" y="201"/>
                    <a:pt x="409" y="550"/>
                  </a:cubicBezTo>
                  <a:lnTo>
                    <a:pt x="265" y="824"/>
                  </a:lnTo>
                  <a:cubicBezTo>
                    <a:pt x="0" y="1324"/>
                    <a:pt x="199" y="1937"/>
                    <a:pt x="696" y="2201"/>
                  </a:cubicBezTo>
                  <a:lnTo>
                    <a:pt x="4419" y="4139"/>
                  </a:lnTo>
                  <a:cubicBezTo>
                    <a:pt x="4569" y="4218"/>
                    <a:pt x="4730" y="4256"/>
                    <a:pt x="4889" y="4256"/>
                  </a:cubicBezTo>
                  <a:cubicBezTo>
                    <a:pt x="5256" y="4256"/>
                    <a:pt x="5612" y="4055"/>
                    <a:pt x="5794" y="3708"/>
                  </a:cubicBezTo>
                  <a:lnTo>
                    <a:pt x="5939" y="3431"/>
                  </a:lnTo>
                  <a:cubicBezTo>
                    <a:pt x="6200" y="2934"/>
                    <a:pt x="6005" y="2305"/>
                    <a:pt x="5505" y="2057"/>
                  </a:cubicBezTo>
                  <a:lnTo>
                    <a:pt x="1784" y="116"/>
                  </a:lnTo>
                  <a:cubicBezTo>
                    <a:pt x="1634" y="37"/>
                    <a:pt x="1472" y="0"/>
                    <a:pt x="1313"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9"/>
            <p:cNvSpPr/>
            <p:nvPr/>
          </p:nvSpPr>
          <p:spPr>
            <a:xfrm>
              <a:off x="6958280" y="443179"/>
              <a:ext cx="879275" cy="879075"/>
            </a:xfrm>
            <a:custGeom>
              <a:avLst/>
              <a:gdLst/>
              <a:ahLst/>
              <a:cxnLst/>
              <a:rect l="l" t="t" r="r" b="b"/>
              <a:pathLst>
                <a:path w="13186" h="13183" extrusionOk="0">
                  <a:moveTo>
                    <a:pt x="6593" y="1"/>
                  </a:moveTo>
                  <a:cubicBezTo>
                    <a:pt x="2951" y="1"/>
                    <a:pt x="0" y="2948"/>
                    <a:pt x="0" y="6593"/>
                  </a:cubicBezTo>
                  <a:cubicBezTo>
                    <a:pt x="0" y="10235"/>
                    <a:pt x="2951" y="13182"/>
                    <a:pt x="6593" y="13182"/>
                  </a:cubicBezTo>
                  <a:cubicBezTo>
                    <a:pt x="10235" y="13182"/>
                    <a:pt x="13185" y="10235"/>
                    <a:pt x="13185" y="6593"/>
                  </a:cubicBezTo>
                  <a:cubicBezTo>
                    <a:pt x="13185" y="2948"/>
                    <a:pt x="10235" y="1"/>
                    <a:pt x="6593"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9"/>
            <p:cNvSpPr/>
            <p:nvPr/>
          </p:nvSpPr>
          <p:spPr>
            <a:xfrm>
              <a:off x="7003758" y="488523"/>
              <a:ext cx="788254" cy="788387"/>
            </a:xfrm>
            <a:custGeom>
              <a:avLst/>
              <a:gdLst/>
              <a:ahLst/>
              <a:cxnLst/>
              <a:rect l="l" t="t" r="r" b="b"/>
              <a:pathLst>
                <a:path w="11821" h="11823" extrusionOk="0">
                  <a:moveTo>
                    <a:pt x="5911" y="0"/>
                  </a:moveTo>
                  <a:cubicBezTo>
                    <a:pt x="2649" y="0"/>
                    <a:pt x="1" y="2648"/>
                    <a:pt x="1" y="5913"/>
                  </a:cubicBezTo>
                  <a:cubicBezTo>
                    <a:pt x="1" y="9175"/>
                    <a:pt x="2649" y="11823"/>
                    <a:pt x="5911" y="11823"/>
                  </a:cubicBezTo>
                  <a:cubicBezTo>
                    <a:pt x="9175" y="11823"/>
                    <a:pt x="11821" y="9175"/>
                    <a:pt x="11821" y="5913"/>
                  </a:cubicBezTo>
                  <a:cubicBezTo>
                    <a:pt x="11821" y="2648"/>
                    <a:pt x="9175" y="0"/>
                    <a:pt x="5911"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9"/>
            <p:cNvSpPr/>
            <p:nvPr/>
          </p:nvSpPr>
          <p:spPr>
            <a:xfrm>
              <a:off x="7091247" y="548872"/>
              <a:ext cx="632617" cy="382091"/>
            </a:xfrm>
            <a:custGeom>
              <a:avLst/>
              <a:gdLst/>
              <a:ahLst/>
              <a:cxnLst/>
              <a:rect l="l" t="t" r="r" b="b"/>
              <a:pathLst>
                <a:path w="9487" h="5730" extrusionOk="0">
                  <a:moveTo>
                    <a:pt x="5162" y="1"/>
                  </a:moveTo>
                  <a:cubicBezTo>
                    <a:pt x="2778" y="1"/>
                    <a:pt x="1139" y="878"/>
                    <a:pt x="601" y="2948"/>
                  </a:cubicBezTo>
                  <a:cubicBezTo>
                    <a:pt x="0" y="5257"/>
                    <a:pt x="1966" y="5335"/>
                    <a:pt x="4350" y="5335"/>
                  </a:cubicBezTo>
                  <a:cubicBezTo>
                    <a:pt x="5627" y="5335"/>
                    <a:pt x="7009" y="5729"/>
                    <a:pt x="8018" y="5729"/>
                  </a:cubicBezTo>
                  <a:cubicBezTo>
                    <a:pt x="8893" y="5729"/>
                    <a:pt x="9486" y="5433"/>
                    <a:pt x="9486" y="4326"/>
                  </a:cubicBezTo>
                  <a:cubicBezTo>
                    <a:pt x="9486" y="1942"/>
                    <a:pt x="7549" y="1"/>
                    <a:pt x="516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9"/>
            <p:cNvSpPr/>
            <p:nvPr/>
          </p:nvSpPr>
          <p:spPr>
            <a:xfrm>
              <a:off x="7364716" y="1004454"/>
              <a:ext cx="330412" cy="202848"/>
            </a:xfrm>
            <a:custGeom>
              <a:avLst/>
              <a:gdLst/>
              <a:ahLst/>
              <a:cxnLst/>
              <a:rect l="l" t="t" r="r" b="b"/>
              <a:pathLst>
                <a:path w="4955" h="3042" extrusionOk="0">
                  <a:moveTo>
                    <a:pt x="3038" y="0"/>
                  </a:moveTo>
                  <a:cubicBezTo>
                    <a:pt x="2734" y="0"/>
                    <a:pt x="2425" y="50"/>
                    <a:pt x="2149" y="154"/>
                  </a:cubicBezTo>
                  <a:cubicBezTo>
                    <a:pt x="1205" y="507"/>
                    <a:pt x="1" y="1032"/>
                    <a:pt x="274" y="1752"/>
                  </a:cubicBezTo>
                  <a:cubicBezTo>
                    <a:pt x="506" y="2364"/>
                    <a:pt x="1649" y="3042"/>
                    <a:pt x="2569" y="3042"/>
                  </a:cubicBezTo>
                  <a:cubicBezTo>
                    <a:pt x="2751" y="3042"/>
                    <a:pt x="2924" y="3015"/>
                    <a:pt x="3080" y="2957"/>
                  </a:cubicBezTo>
                  <a:cubicBezTo>
                    <a:pt x="4023" y="2605"/>
                    <a:pt x="4954" y="1529"/>
                    <a:pt x="4678" y="809"/>
                  </a:cubicBezTo>
                  <a:cubicBezTo>
                    <a:pt x="4484" y="291"/>
                    <a:pt x="3772" y="0"/>
                    <a:pt x="303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9"/>
            <p:cNvSpPr/>
            <p:nvPr/>
          </p:nvSpPr>
          <p:spPr>
            <a:xfrm>
              <a:off x="7062306" y="953974"/>
              <a:ext cx="262196" cy="222319"/>
            </a:xfrm>
            <a:custGeom>
              <a:avLst/>
              <a:gdLst/>
              <a:ahLst/>
              <a:cxnLst/>
              <a:rect l="l" t="t" r="r" b="b"/>
              <a:pathLst>
                <a:path w="3932" h="3334" extrusionOk="0">
                  <a:moveTo>
                    <a:pt x="2008" y="1"/>
                  </a:moveTo>
                  <a:cubicBezTo>
                    <a:pt x="1334" y="1"/>
                    <a:pt x="622" y="221"/>
                    <a:pt x="381" y="635"/>
                  </a:cubicBezTo>
                  <a:cubicBezTo>
                    <a:pt x="0" y="1305"/>
                    <a:pt x="708" y="2563"/>
                    <a:pt x="1428" y="2981"/>
                  </a:cubicBezTo>
                  <a:cubicBezTo>
                    <a:pt x="1800" y="3190"/>
                    <a:pt x="2251" y="3333"/>
                    <a:pt x="2653" y="3333"/>
                  </a:cubicBezTo>
                  <a:cubicBezTo>
                    <a:pt x="3032" y="3333"/>
                    <a:pt x="3367" y="3207"/>
                    <a:pt x="3551" y="2890"/>
                  </a:cubicBezTo>
                  <a:cubicBezTo>
                    <a:pt x="3932" y="2236"/>
                    <a:pt x="3762" y="647"/>
                    <a:pt x="3042" y="229"/>
                  </a:cubicBezTo>
                  <a:cubicBezTo>
                    <a:pt x="2777" y="75"/>
                    <a:pt x="2399" y="1"/>
                    <a:pt x="200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265;p41">
            <a:extLst>
              <a:ext uri="{FF2B5EF4-FFF2-40B4-BE49-F238E27FC236}">
                <a16:creationId xmlns:a16="http://schemas.microsoft.com/office/drawing/2014/main" id="{C71C8282-31C1-50FE-ABA7-582AE8074109}"/>
              </a:ext>
            </a:extLst>
          </p:cNvPr>
          <p:cNvSpPr txBox="1">
            <a:spLocks noGrp="1"/>
          </p:cNvSpPr>
          <p:nvPr>
            <p:ph type="subTitle" idx="1"/>
          </p:nvPr>
        </p:nvSpPr>
        <p:spPr>
          <a:xfrm>
            <a:off x="3455555" y="1051115"/>
            <a:ext cx="4900641" cy="2096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rgbClr val="5B595B"/>
              </a:buClr>
              <a:buSzPts val="1100"/>
              <a:buFontTx/>
              <a:buChar char="-"/>
            </a:pPr>
            <a:r>
              <a:rPr lang="en-US" sz="1200" b="1" dirty="0"/>
              <a:t>Privacy</a:t>
            </a:r>
            <a:r>
              <a:rPr lang="en-US" sz="1200" dirty="0"/>
              <a:t>: </a:t>
            </a:r>
          </a:p>
          <a:p>
            <a:pPr marL="0" lvl="0" indent="0" algn="l" rtl="0">
              <a:spcBef>
                <a:spcPts val="0"/>
              </a:spcBef>
              <a:spcAft>
                <a:spcPts val="0"/>
              </a:spcAft>
              <a:buClr>
                <a:srgbClr val="5B595B"/>
              </a:buClr>
              <a:buSzPts val="1100"/>
              <a:buNone/>
            </a:pPr>
            <a:r>
              <a:rPr lang="en-US" sz="1200" dirty="0"/>
              <a:t>    + User's personal information should remain confidential and inaccessible to other users</a:t>
            </a:r>
          </a:p>
          <a:p>
            <a:pPr marL="0" lvl="0" indent="0" algn="l" rtl="0">
              <a:spcBef>
                <a:spcPts val="0"/>
              </a:spcBef>
              <a:spcAft>
                <a:spcPts val="0"/>
              </a:spcAft>
              <a:buClr>
                <a:srgbClr val="5B595B"/>
              </a:buClr>
              <a:buSzPts val="1100"/>
              <a:buNone/>
            </a:pPr>
            <a:r>
              <a:rPr lang="en-US" sz="1200" dirty="0"/>
              <a:t>   + User data, especially sensitive information like passwords or financial details, should be encrypted both during transmission and storage	</a:t>
            </a:r>
          </a:p>
        </p:txBody>
      </p:sp>
      <p:sp>
        <p:nvSpPr>
          <p:cNvPr id="7" name="Google Shape;2265;p41">
            <a:extLst>
              <a:ext uri="{FF2B5EF4-FFF2-40B4-BE49-F238E27FC236}">
                <a16:creationId xmlns:a16="http://schemas.microsoft.com/office/drawing/2014/main" id="{8C5A76F4-4BF6-7B10-5BFA-4835604BA9FA}"/>
              </a:ext>
            </a:extLst>
          </p:cNvPr>
          <p:cNvSpPr txBox="1">
            <a:spLocks/>
          </p:cNvSpPr>
          <p:nvPr/>
        </p:nvSpPr>
        <p:spPr>
          <a:xfrm>
            <a:off x="3455555" y="2305633"/>
            <a:ext cx="4900641" cy="209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r"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2pPr>
            <a:lvl3pPr marL="1371600" marR="0" lvl="2" indent="-317500" algn="r"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3pPr>
            <a:lvl4pPr marL="1828800" marR="0" lvl="3" indent="-317500" algn="r"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4pPr>
            <a:lvl5pPr marL="2286000" marR="0" lvl="4" indent="-317500" algn="r"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5pPr>
            <a:lvl6pPr marL="2743200" marR="0" lvl="5" indent="-317500" algn="r"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6pPr>
            <a:lvl7pPr marL="3200400" marR="0" lvl="6" indent="-317500" algn="r"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7pPr>
            <a:lvl8pPr marL="3657600" marR="0" lvl="7" indent="-317500" algn="r"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8pPr>
            <a:lvl9pPr marL="4114800" marR="0" lvl="8" indent="-317500" algn="r"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9pPr>
          </a:lstStyle>
          <a:p>
            <a:pPr marL="171450" indent="-171450">
              <a:buClr>
                <a:srgbClr val="5B595B"/>
              </a:buClr>
              <a:buSzPts val="1100"/>
              <a:buFontTx/>
              <a:buChar char="-"/>
            </a:pPr>
            <a:r>
              <a:rPr lang="en-US" sz="1200" b="1" dirty="0"/>
              <a:t>Usability</a:t>
            </a:r>
            <a:r>
              <a:rPr lang="en-US" sz="1200" dirty="0"/>
              <a:t>: </a:t>
            </a:r>
          </a:p>
          <a:p>
            <a:pPr marL="0" indent="0">
              <a:buClr>
                <a:srgbClr val="5B595B"/>
              </a:buClr>
              <a:buSzPts val="1100"/>
            </a:pPr>
            <a:r>
              <a:rPr lang="en-US" sz="1200" dirty="0"/>
              <a:t>    + User interface: The website should have an intuitive and user-friendly interface that is easy to navigate</a:t>
            </a:r>
          </a:p>
          <a:p>
            <a:pPr marL="0" indent="0">
              <a:buClr>
                <a:srgbClr val="5B595B"/>
              </a:buClr>
              <a:buSzPts val="1100"/>
            </a:pPr>
            <a:r>
              <a:rPr lang="en-US" sz="1200" dirty="0"/>
              <a:t>    + Responsiveness: The website should be responsive and adapt to different screen sizes and devices.</a:t>
            </a:r>
          </a:p>
          <a:p>
            <a:pPr marL="0" indent="0">
              <a:buClr>
                <a:srgbClr val="5B595B"/>
              </a:buClr>
              <a:buSzPts val="1100"/>
            </a:pPr>
            <a:r>
              <a:rPr lang="en-US" sz="1200" dirty="0"/>
              <a:t>    + Accessibility: The website should be accessible to users with disabilities, conforming to accessibility guidelines and standards.  	</a:t>
            </a:r>
          </a:p>
          <a:p>
            <a:pPr marL="0" indent="0">
              <a:buClr>
                <a:srgbClr val="5B595B"/>
              </a:buClr>
              <a:buSzPts val="1100"/>
            </a:pPr>
            <a:endParaRPr lang="en-US" sz="12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1000"/>
                                        <p:tgtEl>
                                          <p:spTgt spid="6">
                                            <p:txEl>
                                              <p:pRg st="1" end="1"/>
                                            </p:txEl>
                                          </p:spTgt>
                                        </p:tgtEl>
                                      </p:cBhvr>
                                    </p:animEffect>
                                    <p:anim calcmode="lin" valueType="num">
                                      <p:cBhvr>
                                        <p:cTn id="1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6">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6">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2" name="Google Shape;2412;p42"/>
          <p:cNvSpPr/>
          <p:nvPr/>
        </p:nvSpPr>
        <p:spPr>
          <a:xfrm rot="2700024">
            <a:off x="1063840" y="1345819"/>
            <a:ext cx="1108224" cy="1333146"/>
          </a:xfrm>
          <a:custGeom>
            <a:avLst/>
            <a:gdLst/>
            <a:ahLst/>
            <a:cxnLst/>
            <a:rect l="l" t="t" r="r" b="b"/>
            <a:pathLst>
              <a:path w="2232" h="2685" extrusionOk="0">
                <a:moveTo>
                  <a:pt x="1405" y="1"/>
                </a:moveTo>
                <a:cubicBezTo>
                  <a:pt x="984" y="1"/>
                  <a:pt x="513" y="409"/>
                  <a:pt x="277" y="1016"/>
                </a:cubicBezTo>
                <a:cubicBezTo>
                  <a:pt x="0" y="1744"/>
                  <a:pt x="163" y="2469"/>
                  <a:pt x="614" y="2647"/>
                </a:cubicBezTo>
                <a:cubicBezTo>
                  <a:pt x="683" y="2672"/>
                  <a:pt x="755" y="2685"/>
                  <a:pt x="828" y="2685"/>
                </a:cubicBezTo>
                <a:cubicBezTo>
                  <a:pt x="1251" y="2685"/>
                  <a:pt x="1722" y="2275"/>
                  <a:pt x="1955" y="1657"/>
                </a:cubicBezTo>
                <a:cubicBezTo>
                  <a:pt x="2232" y="941"/>
                  <a:pt x="2070" y="213"/>
                  <a:pt x="1618" y="39"/>
                </a:cubicBezTo>
                <a:cubicBezTo>
                  <a:pt x="1550" y="13"/>
                  <a:pt x="1478" y="1"/>
                  <a:pt x="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2"/>
          <p:cNvSpPr txBox="1">
            <a:spLocks noGrp="1"/>
          </p:cNvSpPr>
          <p:nvPr>
            <p:ph type="title"/>
          </p:nvPr>
        </p:nvSpPr>
        <p:spPr>
          <a:xfrm>
            <a:off x="885177" y="2666220"/>
            <a:ext cx="4390194" cy="5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Analysis and design</a:t>
            </a:r>
            <a:endParaRPr lang="en-US" dirty="0">
              <a:solidFill>
                <a:schemeClr val="lt1"/>
              </a:solidFill>
            </a:endParaRPr>
          </a:p>
        </p:txBody>
      </p:sp>
      <p:sp>
        <p:nvSpPr>
          <p:cNvPr id="2415" name="Google Shape;2415;p42"/>
          <p:cNvSpPr txBox="1">
            <a:spLocks noGrp="1"/>
          </p:cNvSpPr>
          <p:nvPr>
            <p:ph type="title" idx="2"/>
          </p:nvPr>
        </p:nvSpPr>
        <p:spPr>
          <a:xfrm>
            <a:off x="1087238" y="1652544"/>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416" name="Google Shape;2416;p42"/>
          <p:cNvGrpSpPr/>
          <p:nvPr/>
        </p:nvGrpSpPr>
        <p:grpSpPr>
          <a:xfrm>
            <a:off x="6546317" y="2313910"/>
            <a:ext cx="2250574" cy="1862118"/>
            <a:chOff x="4654765" y="2053719"/>
            <a:chExt cx="1574709" cy="1302909"/>
          </a:xfrm>
        </p:grpSpPr>
        <p:sp>
          <p:nvSpPr>
            <p:cNvPr id="2417" name="Google Shape;2417;p42"/>
            <p:cNvSpPr/>
            <p:nvPr/>
          </p:nvSpPr>
          <p:spPr>
            <a:xfrm>
              <a:off x="4753523" y="2053719"/>
              <a:ext cx="1475950" cy="1302909"/>
            </a:xfrm>
            <a:custGeom>
              <a:avLst/>
              <a:gdLst/>
              <a:ahLst/>
              <a:cxnLst/>
              <a:rect l="l" t="t" r="r" b="b"/>
              <a:pathLst>
                <a:path w="22134" h="19539" extrusionOk="0">
                  <a:moveTo>
                    <a:pt x="21951" y="7628"/>
                  </a:moveTo>
                  <a:cubicBezTo>
                    <a:pt x="21832" y="6908"/>
                    <a:pt x="21124" y="6408"/>
                    <a:pt x="20404" y="6540"/>
                  </a:cubicBezTo>
                  <a:lnTo>
                    <a:pt x="17928" y="6958"/>
                  </a:lnTo>
                  <a:cubicBezTo>
                    <a:pt x="17639" y="6121"/>
                    <a:pt x="17221" y="5307"/>
                    <a:pt x="16658" y="4561"/>
                  </a:cubicBezTo>
                  <a:cubicBezTo>
                    <a:pt x="13774" y="762"/>
                    <a:pt x="8361" y="1"/>
                    <a:pt x="4549" y="2885"/>
                  </a:cubicBezTo>
                  <a:cubicBezTo>
                    <a:pt x="746" y="5766"/>
                    <a:pt x="1" y="11179"/>
                    <a:pt x="2882" y="14978"/>
                  </a:cubicBezTo>
                  <a:cubicBezTo>
                    <a:pt x="5753" y="18781"/>
                    <a:pt x="11179" y="19539"/>
                    <a:pt x="14978" y="16658"/>
                  </a:cubicBezTo>
                  <a:cubicBezTo>
                    <a:pt x="17155" y="15007"/>
                    <a:pt x="18334" y="12528"/>
                    <a:pt x="18400" y="9999"/>
                  </a:cubicBezTo>
                  <a:lnTo>
                    <a:pt x="20916" y="9581"/>
                  </a:lnTo>
                  <a:cubicBezTo>
                    <a:pt x="21649" y="9449"/>
                    <a:pt x="22134" y="8754"/>
                    <a:pt x="22017" y="803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2"/>
            <p:cNvSpPr/>
            <p:nvPr/>
          </p:nvSpPr>
          <p:spPr>
            <a:xfrm>
              <a:off x="5572330" y="2521771"/>
              <a:ext cx="558399" cy="266397"/>
            </a:xfrm>
            <a:custGeom>
              <a:avLst/>
              <a:gdLst/>
              <a:ahLst/>
              <a:cxnLst/>
              <a:rect l="l" t="t" r="r" b="b"/>
              <a:pathLst>
                <a:path w="8374" h="3995" extrusionOk="0">
                  <a:moveTo>
                    <a:pt x="6858" y="0"/>
                  </a:moveTo>
                  <a:cubicBezTo>
                    <a:pt x="6787" y="0"/>
                    <a:pt x="6716" y="6"/>
                    <a:pt x="6643" y="18"/>
                  </a:cubicBezTo>
                  <a:lnTo>
                    <a:pt x="1218" y="936"/>
                  </a:lnTo>
                  <a:cubicBezTo>
                    <a:pt x="498" y="1056"/>
                    <a:pt x="1" y="1748"/>
                    <a:pt x="133" y="2484"/>
                  </a:cubicBezTo>
                  <a:lnTo>
                    <a:pt x="196" y="2877"/>
                  </a:lnTo>
                  <a:cubicBezTo>
                    <a:pt x="303" y="3536"/>
                    <a:pt x="877" y="3995"/>
                    <a:pt x="1525" y="3995"/>
                  </a:cubicBezTo>
                  <a:cubicBezTo>
                    <a:pt x="1597" y="3995"/>
                    <a:pt x="1670" y="3989"/>
                    <a:pt x="1743" y="3978"/>
                  </a:cubicBezTo>
                  <a:lnTo>
                    <a:pt x="7156" y="3059"/>
                  </a:lnTo>
                  <a:cubicBezTo>
                    <a:pt x="7889" y="2943"/>
                    <a:pt x="8373" y="2235"/>
                    <a:pt x="8257" y="1512"/>
                  </a:cubicBezTo>
                  <a:lnTo>
                    <a:pt x="8191" y="1119"/>
                  </a:lnTo>
                  <a:cubicBezTo>
                    <a:pt x="8072" y="459"/>
                    <a:pt x="7499" y="0"/>
                    <a:pt x="6858"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2"/>
            <p:cNvSpPr/>
            <p:nvPr/>
          </p:nvSpPr>
          <p:spPr>
            <a:xfrm>
              <a:off x="4654765" y="2162813"/>
              <a:ext cx="1302042" cy="1151940"/>
            </a:xfrm>
            <a:custGeom>
              <a:avLst/>
              <a:gdLst/>
              <a:ahLst/>
              <a:cxnLst/>
              <a:rect l="l" t="t" r="r" b="b"/>
              <a:pathLst>
                <a:path w="19526" h="17275" extrusionOk="0">
                  <a:moveTo>
                    <a:pt x="9751" y="0"/>
                  </a:moveTo>
                  <a:cubicBezTo>
                    <a:pt x="7936" y="0"/>
                    <a:pt x="6105" y="569"/>
                    <a:pt x="4548" y="1746"/>
                  </a:cubicBezTo>
                  <a:cubicBezTo>
                    <a:pt x="746" y="4630"/>
                    <a:pt x="0" y="10040"/>
                    <a:pt x="2869" y="13855"/>
                  </a:cubicBezTo>
                  <a:cubicBezTo>
                    <a:pt x="4569" y="16095"/>
                    <a:pt x="7148" y="17274"/>
                    <a:pt x="9760" y="17274"/>
                  </a:cubicBezTo>
                  <a:cubicBezTo>
                    <a:pt x="11579" y="17274"/>
                    <a:pt x="13413" y="16703"/>
                    <a:pt x="14978" y="15519"/>
                  </a:cubicBezTo>
                  <a:cubicBezTo>
                    <a:pt x="18780" y="12650"/>
                    <a:pt x="19526" y="7225"/>
                    <a:pt x="16645" y="3422"/>
                  </a:cubicBezTo>
                  <a:cubicBezTo>
                    <a:pt x="14950" y="1180"/>
                    <a:pt x="12366" y="0"/>
                    <a:pt x="975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2"/>
            <p:cNvSpPr/>
            <p:nvPr/>
          </p:nvSpPr>
          <p:spPr>
            <a:xfrm>
              <a:off x="4722048" y="2222428"/>
              <a:ext cx="1167477" cy="1032779"/>
            </a:xfrm>
            <a:custGeom>
              <a:avLst/>
              <a:gdLst/>
              <a:ahLst/>
              <a:cxnLst/>
              <a:rect l="l" t="t" r="r" b="b"/>
              <a:pathLst>
                <a:path w="17508" h="15488" extrusionOk="0">
                  <a:moveTo>
                    <a:pt x="8753" y="1"/>
                  </a:moveTo>
                  <a:cubicBezTo>
                    <a:pt x="7124" y="1"/>
                    <a:pt x="5480" y="513"/>
                    <a:pt x="4077" y="1572"/>
                  </a:cubicBezTo>
                  <a:cubicBezTo>
                    <a:pt x="668" y="4154"/>
                    <a:pt x="1" y="9004"/>
                    <a:pt x="2583" y="12411"/>
                  </a:cubicBezTo>
                  <a:cubicBezTo>
                    <a:pt x="4105" y="14428"/>
                    <a:pt x="6417" y="15488"/>
                    <a:pt x="8757" y="15488"/>
                  </a:cubicBezTo>
                  <a:cubicBezTo>
                    <a:pt x="10383" y="15488"/>
                    <a:pt x="12022" y="14976"/>
                    <a:pt x="13418" y="13917"/>
                  </a:cubicBezTo>
                  <a:cubicBezTo>
                    <a:pt x="16840" y="11335"/>
                    <a:pt x="17507" y="6488"/>
                    <a:pt x="14928" y="3066"/>
                  </a:cubicBezTo>
                  <a:cubicBezTo>
                    <a:pt x="13406" y="1058"/>
                    <a:pt x="11095" y="1"/>
                    <a:pt x="875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2"/>
            <p:cNvSpPr/>
            <p:nvPr/>
          </p:nvSpPr>
          <p:spPr>
            <a:xfrm>
              <a:off x="4762125" y="2258304"/>
              <a:ext cx="1086458" cy="960828"/>
            </a:xfrm>
            <a:custGeom>
              <a:avLst/>
              <a:gdLst/>
              <a:ahLst/>
              <a:cxnLst/>
              <a:rect l="l" t="t" r="r" b="b"/>
              <a:pathLst>
                <a:path w="16293" h="14409" extrusionOk="0">
                  <a:moveTo>
                    <a:pt x="8150" y="0"/>
                  </a:moveTo>
                  <a:cubicBezTo>
                    <a:pt x="6634" y="0"/>
                    <a:pt x="5104" y="478"/>
                    <a:pt x="3803" y="1468"/>
                  </a:cubicBezTo>
                  <a:cubicBezTo>
                    <a:pt x="630" y="3865"/>
                    <a:pt x="1" y="8388"/>
                    <a:pt x="2413" y="11558"/>
                  </a:cubicBezTo>
                  <a:cubicBezTo>
                    <a:pt x="3828" y="13427"/>
                    <a:pt x="5979" y="14408"/>
                    <a:pt x="8156" y="14408"/>
                  </a:cubicBezTo>
                  <a:cubicBezTo>
                    <a:pt x="9672" y="14408"/>
                    <a:pt x="11201" y="13932"/>
                    <a:pt x="12503" y="12948"/>
                  </a:cubicBezTo>
                  <a:cubicBezTo>
                    <a:pt x="15676" y="10548"/>
                    <a:pt x="16293" y="6029"/>
                    <a:pt x="13893" y="2855"/>
                  </a:cubicBezTo>
                  <a:cubicBezTo>
                    <a:pt x="12480" y="986"/>
                    <a:pt x="10328" y="0"/>
                    <a:pt x="8150"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2"/>
            <p:cNvSpPr/>
            <p:nvPr/>
          </p:nvSpPr>
          <p:spPr>
            <a:xfrm>
              <a:off x="4862817" y="2458888"/>
              <a:ext cx="766449" cy="545196"/>
            </a:xfrm>
            <a:custGeom>
              <a:avLst/>
              <a:gdLst/>
              <a:ahLst/>
              <a:cxnLst/>
              <a:rect l="l" t="t" r="r" b="b"/>
              <a:pathLst>
                <a:path w="11494" h="8176" extrusionOk="0">
                  <a:moveTo>
                    <a:pt x="8217" y="1"/>
                  </a:moveTo>
                  <a:cubicBezTo>
                    <a:pt x="6676" y="1"/>
                    <a:pt x="5687" y="2876"/>
                    <a:pt x="5687" y="2876"/>
                  </a:cubicBezTo>
                  <a:cubicBezTo>
                    <a:pt x="5687" y="2876"/>
                    <a:pt x="0" y="3493"/>
                    <a:pt x="3287" y="6911"/>
                  </a:cubicBezTo>
                  <a:cubicBezTo>
                    <a:pt x="4215" y="7867"/>
                    <a:pt x="5659" y="8175"/>
                    <a:pt x="6945" y="8175"/>
                  </a:cubicBezTo>
                  <a:cubicBezTo>
                    <a:pt x="7985" y="8175"/>
                    <a:pt x="8921" y="7974"/>
                    <a:pt x="9395" y="7751"/>
                  </a:cubicBezTo>
                  <a:cubicBezTo>
                    <a:pt x="10628" y="6767"/>
                    <a:pt x="11493" y="3713"/>
                    <a:pt x="10248" y="1656"/>
                  </a:cubicBezTo>
                  <a:cubicBezTo>
                    <a:pt x="9504" y="438"/>
                    <a:pt x="8819" y="1"/>
                    <a:pt x="8217"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2"/>
            <p:cNvSpPr/>
            <p:nvPr/>
          </p:nvSpPr>
          <p:spPr>
            <a:xfrm>
              <a:off x="4946705" y="2405075"/>
              <a:ext cx="714836" cy="637018"/>
            </a:xfrm>
            <a:custGeom>
              <a:avLst/>
              <a:gdLst/>
              <a:ahLst/>
              <a:cxnLst/>
              <a:rect l="l" t="t" r="r" b="b"/>
              <a:pathLst>
                <a:path w="10720" h="9553" extrusionOk="0">
                  <a:moveTo>
                    <a:pt x="7102" y="236"/>
                  </a:moveTo>
                  <a:cubicBezTo>
                    <a:pt x="7835" y="236"/>
                    <a:pt x="8571" y="852"/>
                    <a:pt x="9317" y="2057"/>
                  </a:cubicBezTo>
                  <a:cubicBezTo>
                    <a:pt x="10719" y="4378"/>
                    <a:pt x="9710" y="7772"/>
                    <a:pt x="8373" y="8860"/>
                  </a:cubicBezTo>
                  <a:cubicBezTo>
                    <a:pt x="7864" y="9080"/>
                    <a:pt x="6813" y="9316"/>
                    <a:pt x="5621" y="9316"/>
                  </a:cubicBezTo>
                  <a:cubicBezTo>
                    <a:pt x="4611" y="9316"/>
                    <a:pt x="2737" y="9134"/>
                    <a:pt x="1557" y="7917"/>
                  </a:cubicBezTo>
                  <a:cubicBezTo>
                    <a:pt x="614" y="6932"/>
                    <a:pt x="262" y="6080"/>
                    <a:pt x="510" y="5372"/>
                  </a:cubicBezTo>
                  <a:cubicBezTo>
                    <a:pt x="1048" y="3878"/>
                    <a:pt x="4193" y="3526"/>
                    <a:pt x="4231" y="3513"/>
                  </a:cubicBezTo>
                  <a:lnTo>
                    <a:pt x="4297" y="3513"/>
                  </a:lnTo>
                  <a:lnTo>
                    <a:pt x="4325" y="3435"/>
                  </a:lnTo>
                  <a:cubicBezTo>
                    <a:pt x="4338" y="3406"/>
                    <a:pt x="5451" y="236"/>
                    <a:pt x="7102" y="236"/>
                  </a:cubicBezTo>
                  <a:close/>
                  <a:moveTo>
                    <a:pt x="7102" y="0"/>
                  </a:moveTo>
                  <a:cubicBezTo>
                    <a:pt x="5410" y="0"/>
                    <a:pt x="4309" y="2790"/>
                    <a:pt x="4127" y="3290"/>
                  </a:cubicBezTo>
                  <a:cubicBezTo>
                    <a:pt x="3630" y="3356"/>
                    <a:pt x="837" y="3774"/>
                    <a:pt x="287" y="5293"/>
                  </a:cubicBezTo>
                  <a:cubicBezTo>
                    <a:pt x="0" y="6080"/>
                    <a:pt x="378" y="7023"/>
                    <a:pt x="1387" y="8086"/>
                  </a:cubicBezTo>
                  <a:cubicBezTo>
                    <a:pt x="2633" y="9370"/>
                    <a:pt x="4574" y="9552"/>
                    <a:pt x="5621" y="9552"/>
                  </a:cubicBezTo>
                  <a:cubicBezTo>
                    <a:pt x="6866" y="9552"/>
                    <a:pt x="7955" y="9304"/>
                    <a:pt x="8493" y="9068"/>
                  </a:cubicBezTo>
                  <a:lnTo>
                    <a:pt x="8505" y="9055"/>
                  </a:lnTo>
                  <a:lnTo>
                    <a:pt x="8518" y="9043"/>
                  </a:lnTo>
                  <a:cubicBezTo>
                    <a:pt x="9251" y="8451"/>
                    <a:pt x="9854" y="7272"/>
                    <a:pt x="10103" y="5963"/>
                  </a:cubicBezTo>
                  <a:cubicBezTo>
                    <a:pt x="10392" y="4457"/>
                    <a:pt x="10182" y="3026"/>
                    <a:pt x="9515" y="1941"/>
                  </a:cubicBezTo>
                  <a:cubicBezTo>
                    <a:pt x="8728" y="654"/>
                    <a:pt x="7926" y="0"/>
                    <a:pt x="7102"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2"/>
            <p:cNvSpPr/>
            <p:nvPr/>
          </p:nvSpPr>
          <p:spPr>
            <a:xfrm>
              <a:off x="4883756" y="2344659"/>
              <a:ext cx="827463" cy="738509"/>
            </a:xfrm>
            <a:custGeom>
              <a:avLst/>
              <a:gdLst/>
              <a:ahLst/>
              <a:cxnLst/>
              <a:rect l="l" t="t" r="r" b="b"/>
              <a:pathLst>
                <a:path w="12409" h="11075" extrusionOk="0">
                  <a:moveTo>
                    <a:pt x="8216" y="264"/>
                  </a:moveTo>
                  <a:cubicBezTo>
                    <a:pt x="9056" y="264"/>
                    <a:pt x="9921" y="985"/>
                    <a:pt x="10786" y="2387"/>
                  </a:cubicBezTo>
                  <a:cubicBezTo>
                    <a:pt x="12409" y="5073"/>
                    <a:pt x="11258" y="9005"/>
                    <a:pt x="9710" y="10263"/>
                  </a:cubicBezTo>
                  <a:cubicBezTo>
                    <a:pt x="9122" y="10537"/>
                    <a:pt x="7914" y="10801"/>
                    <a:pt x="6540" y="10801"/>
                  </a:cubicBezTo>
                  <a:cubicBezTo>
                    <a:pt x="5360" y="10801"/>
                    <a:pt x="3184" y="10590"/>
                    <a:pt x="1809" y="9175"/>
                  </a:cubicBezTo>
                  <a:cubicBezTo>
                    <a:pt x="709" y="8021"/>
                    <a:pt x="287" y="7027"/>
                    <a:pt x="589" y="6212"/>
                  </a:cubicBezTo>
                  <a:cubicBezTo>
                    <a:pt x="1218" y="4482"/>
                    <a:pt x="4848" y="4076"/>
                    <a:pt x="4889" y="4076"/>
                  </a:cubicBezTo>
                  <a:lnTo>
                    <a:pt x="4980" y="4064"/>
                  </a:lnTo>
                  <a:lnTo>
                    <a:pt x="5005" y="3985"/>
                  </a:lnTo>
                  <a:cubicBezTo>
                    <a:pt x="5018" y="3947"/>
                    <a:pt x="6304" y="264"/>
                    <a:pt x="8216" y="264"/>
                  </a:cubicBezTo>
                  <a:close/>
                  <a:moveTo>
                    <a:pt x="8216" y="0"/>
                  </a:moveTo>
                  <a:cubicBezTo>
                    <a:pt x="6263" y="0"/>
                    <a:pt x="4980" y="3240"/>
                    <a:pt x="4769" y="3815"/>
                  </a:cubicBezTo>
                  <a:cubicBezTo>
                    <a:pt x="4193" y="3881"/>
                    <a:pt x="970" y="4366"/>
                    <a:pt x="328" y="6121"/>
                  </a:cubicBezTo>
                  <a:cubicBezTo>
                    <a:pt x="1" y="7039"/>
                    <a:pt x="432" y="8127"/>
                    <a:pt x="1611" y="9357"/>
                  </a:cubicBezTo>
                  <a:cubicBezTo>
                    <a:pt x="3052" y="10851"/>
                    <a:pt x="5319" y="11075"/>
                    <a:pt x="6540" y="11075"/>
                  </a:cubicBezTo>
                  <a:cubicBezTo>
                    <a:pt x="7968" y="11075"/>
                    <a:pt x="9226" y="10801"/>
                    <a:pt x="9842" y="10512"/>
                  </a:cubicBezTo>
                  <a:lnTo>
                    <a:pt x="9855" y="10499"/>
                  </a:lnTo>
                  <a:lnTo>
                    <a:pt x="9867" y="10499"/>
                  </a:lnTo>
                  <a:cubicBezTo>
                    <a:pt x="10720" y="9816"/>
                    <a:pt x="11427" y="8442"/>
                    <a:pt x="11717" y="6907"/>
                  </a:cubicBezTo>
                  <a:cubicBezTo>
                    <a:pt x="12031" y="5177"/>
                    <a:pt x="11780" y="3513"/>
                    <a:pt x="11009" y="2243"/>
                  </a:cubicBezTo>
                  <a:cubicBezTo>
                    <a:pt x="10103" y="749"/>
                    <a:pt x="9160" y="0"/>
                    <a:pt x="821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5" name="Google Shape;2425;p42"/>
          <p:cNvGrpSpPr/>
          <p:nvPr/>
        </p:nvGrpSpPr>
        <p:grpSpPr>
          <a:xfrm>
            <a:off x="7622820" y="4021655"/>
            <a:ext cx="1408460" cy="1067708"/>
            <a:chOff x="475775" y="3784023"/>
            <a:chExt cx="1050384" cy="796263"/>
          </a:xfrm>
        </p:grpSpPr>
        <p:sp>
          <p:nvSpPr>
            <p:cNvPr id="2426" name="Google Shape;2426;p42"/>
            <p:cNvSpPr/>
            <p:nvPr/>
          </p:nvSpPr>
          <p:spPr>
            <a:xfrm>
              <a:off x="575400" y="3784023"/>
              <a:ext cx="950759" cy="762048"/>
            </a:xfrm>
            <a:custGeom>
              <a:avLst/>
              <a:gdLst/>
              <a:ahLst/>
              <a:cxnLst/>
              <a:rect l="l" t="t" r="r" b="b"/>
              <a:pathLst>
                <a:path w="14258" h="11428" extrusionOk="0">
                  <a:moveTo>
                    <a:pt x="4549" y="3357"/>
                  </a:moveTo>
                  <a:lnTo>
                    <a:pt x="2413" y="2397"/>
                  </a:lnTo>
                  <a:lnTo>
                    <a:pt x="1" y="7798"/>
                  </a:lnTo>
                  <a:lnTo>
                    <a:pt x="6750" y="10827"/>
                  </a:lnTo>
                  <a:lnTo>
                    <a:pt x="7313" y="9553"/>
                  </a:lnTo>
                  <a:lnTo>
                    <a:pt x="9279" y="11427"/>
                  </a:lnTo>
                  <a:lnTo>
                    <a:pt x="14258" y="6225"/>
                  </a:lnTo>
                  <a:lnTo>
                    <a:pt x="7760" y="1"/>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2"/>
            <p:cNvSpPr/>
            <p:nvPr/>
          </p:nvSpPr>
          <p:spPr>
            <a:xfrm>
              <a:off x="660955" y="3817165"/>
              <a:ext cx="766449" cy="763115"/>
            </a:xfrm>
            <a:custGeom>
              <a:avLst/>
              <a:gdLst/>
              <a:ahLst/>
              <a:cxnLst/>
              <a:rect l="l" t="t" r="r" b="b"/>
              <a:pathLst>
                <a:path w="11494" h="11444" extrusionOk="0">
                  <a:moveTo>
                    <a:pt x="4996" y="1"/>
                  </a:moveTo>
                  <a:lnTo>
                    <a:pt x="1" y="5219"/>
                  </a:lnTo>
                  <a:lnTo>
                    <a:pt x="6502" y="11443"/>
                  </a:lnTo>
                  <a:lnTo>
                    <a:pt x="11494" y="6225"/>
                  </a:lnTo>
                  <a:lnTo>
                    <a:pt x="499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2"/>
            <p:cNvSpPr/>
            <p:nvPr/>
          </p:nvSpPr>
          <p:spPr>
            <a:xfrm>
              <a:off x="715302" y="3870445"/>
              <a:ext cx="664891" cy="661757"/>
            </a:xfrm>
            <a:custGeom>
              <a:avLst/>
              <a:gdLst/>
              <a:ahLst/>
              <a:cxnLst/>
              <a:rect l="l" t="t" r="r" b="b"/>
              <a:pathLst>
                <a:path w="9971" h="9924" extrusionOk="0">
                  <a:moveTo>
                    <a:pt x="4297" y="1"/>
                  </a:moveTo>
                  <a:lnTo>
                    <a:pt x="1" y="4483"/>
                  </a:lnTo>
                  <a:lnTo>
                    <a:pt x="5675" y="9924"/>
                  </a:lnTo>
                  <a:lnTo>
                    <a:pt x="9971" y="5442"/>
                  </a:lnTo>
                  <a:lnTo>
                    <a:pt x="4297" y="1"/>
                  </a:lnTo>
                  <a:close/>
                </a:path>
              </a:pathLst>
            </a:custGeom>
            <a:solidFill>
              <a:srgbClr val="471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2"/>
            <p:cNvSpPr/>
            <p:nvPr/>
          </p:nvSpPr>
          <p:spPr>
            <a:xfrm>
              <a:off x="660955" y="3817165"/>
              <a:ext cx="340881" cy="352217"/>
            </a:xfrm>
            <a:custGeom>
              <a:avLst/>
              <a:gdLst/>
              <a:ahLst/>
              <a:cxnLst/>
              <a:rect l="l" t="t" r="r" b="b"/>
              <a:pathLst>
                <a:path w="5112" h="5282" extrusionOk="0">
                  <a:moveTo>
                    <a:pt x="4996" y="1"/>
                  </a:moveTo>
                  <a:lnTo>
                    <a:pt x="1" y="5219"/>
                  </a:lnTo>
                  <a:lnTo>
                    <a:pt x="816" y="5282"/>
                  </a:lnTo>
                  <a:lnTo>
                    <a:pt x="5112" y="800"/>
                  </a:lnTo>
                  <a:lnTo>
                    <a:pt x="499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2"/>
            <p:cNvSpPr/>
            <p:nvPr/>
          </p:nvSpPr>
          <p:spPr>
            <a:xfrm>
              <a:off x="1087596" y="4228069"/>
              <a:ext cx="339814" cy="352217"/>
            </a:xfrm>
            <a:custGeom>
              <a:avLst/>
              <a:gdLst/>
              <a:ahLst/>
              <a:cxnLst/>
              <a:rect l="l" t="t" r="r" b="b"/>
              <a:pathLst>
                <a:path w="5096" h="5282" extrusionOk="0">
                  <a:moveTo>
                    <a:pt x="4297" y="0"/>
                  </a:moveTo>
                  <a:lnTo>
                    <a:pt x="0" y="4482"/>
                  </a:lnTo>
                  <a:lnTo>
                    <a:pt x="104" y="5281"/>
                  </a:lnTo>
                  <a:lnTo>
                    <a:pt x="5096" y="63"/>
                  </a:lnTo>
                  <a:lnTo>
                    <a:pt x="429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2"/>
            <p:cNvSpPr/>
            <p:nvPr/>
          </p:nvSpPr>
          <p:spPr>
            <a:xfrm>
              <a:off x="715302" y="3871512"/>
              <a:ext cx="658023" cy="654422"/>
            </a:xfrm>
            <a:custGeom>
              <a:avLst/>
              <a:gdLst/>
              <a:ahLst/>
              <a:cxnLst/>
              <a:rect l="l" t="t" r="r" b="b"/>
              <a:pathLst>
                <a:path w="9868" h="9814" extrusionOk="0">
                  <a:moveTo>
                    <a:pt x="4284" y="117"/>
                  </a:moveTo>
                  <a:lnTo>
                    <a:pt x="9751" y="5347"/>
                  </a:lnTo>
                  <a:lnTo>
                    <a:pt x="5568" y="9697"/>
                  </a:lnTo>
                  <a:lnTo>
                    <a:pt x="117" y="4467"/>
                  </a:lnTo>
                  <a:lnTo>
                    <a:pt x="4284" y="117"/>
                  </a:lnTo>
                  <a:close/>
                  <a:moveTo>
                    <a:pt x="4284" y="0"/>
                  </a:moveTo>
                  <a:lnTo>
                    <a:pt x="1" y="4467"/>
                  </a:lnTo>
                  <a:lnTo>
                    <a:pt x="5568" y="9813"/>
                  </a:lnTo>
                  <a:lnTo>
                    <a:pt x="9867" y="5332"/>
                  </a:lnTo>
                  <a:lnTo>
                    <a:pt x="42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2"/>
            <p:cNvSpPr/>
            <p:nvPr/>
          </p:nvSpPr>
          <p:spPr>
            <a:xfrm>
              <a:off x="993172" y="4137046"/>
              <a:ext cx="285735" cy="298938"/>
            </a:xfrm>
            <a:custGeom>
              <a:avLst/>
              <a:gdLst/>
              <a:ahLst/>
              <a:cxnLst/>
              <a:rect l="l" t="t" r="r" b="b"/>
              <a:pathLst>
                <a:path w="4285" h="4483" extrusionOk="0">
                  <a:moveTo>
                    <a:pt x="4231" y="0"/>
                  </a:moveTo>
                  <a:lnTo>
                    <a:pt x="1" y="4432"/>
                  </a:lnTo>
                  <a:lnTo>
                    <a:pt x="51" y="4482"/>
                  </a:lnTo>
                  <a:lnTo>
                    <a:pt x="4285" y="66"/>
                  </a:lnTo>
                  <a:lnTo>
                    <a:pt x="423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2"/>
            <p:cNvSpPr/>
            <p:nvPr/>
          </p:nvSpPr>
          <p:spPr>
            <a:xfrm>
              <a:off x="900482" y="4049757"/>
              <a:ext cx="286801" cy="297937"/>
            </a:xfrm>
            <a:custGeom>
              <a:avLst/>
              <a:gdLst/>
              <a:ahLst/>
              <a:cxnLst/>
              <a:rect l="l" t="t" r="r" b="b"/>
              <a:pathLst>
                <a:path w="4301" h="4468" extrusionOk="0">
                  <a:moveTo>
                    <a:pt x="4234" y="1"/>
                  </a:moveTo>
                  <a:lnTo>
                    <a:pt x="1" y="4417"/>
                  </a:lnTo>
                  <a:lnTo>
                    <a:pt x="67" y="4467"/>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2"/>
            <p:cNvSpPr/>
            <p:nvPr/>
          </p:nvSpPr>
          <p:spPr>
            <a:xfrm>
              <a:off x="808659" y="3961468"/>
              <a:ext cx="286735" cy="298137"/>
            </a:xfrm>
            <a:custGeom>
              <a:avLst/>
              <a:gdLst/>
              <a:ahLst/>
              <a:cxnLst/>
              <a:rect l="l" t="t" r="r" b="b"/>
              <a:pathLst>
                <a:path w="4300" h="4471" extrusionOk="0">
                  <a:moveTo>
                    <a:pt x="4234" y="1"/>
                  </a:moveTo>
                  <a:lnTo>
                    <a:pt x="0" y="4417"/>
                  </a:lnTo>
                  <a:lnTo>
                    <a:pt x="66" y="4470"/>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2"/>
            <p:cNvSpPr/>
            <p:nvPr/>
          </p:nvSpPr>
          <p:spPr>
            <a:xfrm>
              <a:off x="928423" y="3946597"/>
              <a:ext cx="372288" cy="356618"/>
            </a:xfrm>
            <a:custGeom>
              <a:avLst/>
              <a:gdLst/>
              <a:ahLst/>
              <a:cxnLst/>
              <a:rect l="l" t="t" r="r" b="b"/>
              <a:pathLst>
                <a:path w="5583" h="5348" extrusionOk="0">
                  <a:moveTo>
                    <a:pt x="66" y="0"/>
                  </a:moveTo>
                  <a:lnTo>
                    <a:pt x="0" y="66"/>
                  </a:lnTo>
                  <a:lnTo>
                    <a:pt x="5517" y="5347"/>
                  </a:lnTo>
                  <a:lnTo>
                    <a:pt x="5583" y="5281"/>
                  </a:lnTo>
                  <a:lnTo>
                    <a:pt x="6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2"/>
            <p:cNvSpPr/>
            <p:nvPr/>
          </p:nvSpPr>
          <p:spPr>
            <a:xfrm>
              <a:off x="858538" y="4020016"/>
              <a:ext cx="371488" cy="356618"/>
            </a:xfrm>
            <a:custGeom>
              <a:avLst/>
              <a:gdLst/>
              <a:ahLst/>
              <a:cxnLst/>
              <a:rect l="l" t="t" r="r" b="b"/>
              <a:pathLst>
                <a:path w="5571" h="5348" extrusionOk="0">
                  <a:moveTo>
                    <a:pt x="54" y="0"/>
                  </a:moveTo>
                  <a:lnTo>
                    <a:pt x="1" y="66"/>
                  </a:lnTo>
                  <a:lnTo>
                    <a:pt x="5505" y="5347"/>
                  </a:lnTo>
                  <a:lnTo>
                    <a:pt x="5571" y="5294"/>
                  </a:lnTo>
                  <a:lnTo>
                    <a:pt x="5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2"/>
            <p:cNvSpPr/>
            <p:nvPr/>
          </p:nvSpPr>
          <p:spPr>
            <a:xfrm>
              <a:off x="787654" y="4094235"/>
              <a:ext cx="371488" cy="356618"/>
            </a:xfrm>
            <a:custGeom>
              <a:avLst/>
              <a:gdLst/>
              <a:ahLst/>
              <a:cxnLst/>
              <a:rect l="l" t="t" r="r" b="b"/>
              <a:pathLst>
                <a:path w="5571" h="5348" extrusionOk="0">
                  <a:moveTo>
                    <a:pt x="54" y="1"/>
                  </a:moveTo>
                  <a:lnTo>
                    <a:pt x="1" y="54"/>
                  </a:lnTo>
                  <a:lnTo>
                    <a:pt x="5521" y="5347"/>
                  </a:lnTo>
                  <a:lnTo>
                    <a:pt x="5571" y="5281"/>
                  </a:lnTo>
                  <a:lnTo>
                    <a:pt x="5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2"/>
            <p:cNvSpPr/>
            <p:nvPr/>
          </p:nvSpPr>
          <p:spPr>
            <a:xfrm>
              <a:off x="475775" y="3977205"/>
              <a:ext cx="611879" cy="561933"/>
            </a:xfrm>
            <a:custGeom>
              <a:avLst/>
              <a:gdLst/>
              <a:ahLst/>
              <a:cxnLst/>
              <a:rect l="l" t="t" r="r" b="b"/>
              <a:pathLst>
                <a:path w="9176" h="8427" extrusionOk="0">
                  <a:moveTo>
                    <a:pt x="2426" y="1"/>
                  </a:moveTo>
                  <a:lnTo>
                    <a:pt x="1" y="5413"/>
                  </a:lnTo>
                  <a:lnTo>
                    <a:pt x="6763" y="8427"/>
                  </a:lnTo>
                  <a:lnTo>
                    <a:pt x="9175" y="3014"/>
                  </a:lnTo>
                  <a:lnTo>
                    <a:pt x="242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2"/>
            <p:cNvSpPr/>
            <p:nvPr/>
          </p:nvSpPr>
          <p:spPr>
            <a:xfrm>
              <a:off x="518586" y="4016415"/>
              <a:ext cx="532326" cy="486049"/>
            </a:xfrm>
            <a:custGeom>
              <a:avLst/>
              <a:gdLst/>
              <a:ahLst/>
              <a:cxnLst/>
              <a:rect l="l" t="t" r="r" b="b"/>
              <a:pathLst>
                <a:path w="7983" h="7289" extrusionOk="0">
                  <a:moveTo>
                    <a:pt x="2086" y="1"/>
                  </a:moveTo>
                  <a:lnTo>
                    <a:pt x="0" y="4653"/>
                  </a:lnTo>
                  <a:lnTo>
                    <a:pt x="5898" y="7288"/>
                  </a:lnTo>
                  <a:lnTo>
                    <a:pt x="7983" y="2636"/>
                  </a:lnTo>
                  <a:lnTo>
                    <a:pt x="208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2"/>
            <p:cNvSpPr/>
            <p:nvPr/>
          </p:nvSpPr>
          <p:spPr>
            <a:xfrm>
              <a:off x="475775" y="3977205"/>
              <a:ext cx="181910" cy="361019"/>
            </a:xfrm>
            <a:custGeom>
              <a:avLst/>
              <a:gdLst/>
              <a:ahLst/>
              <a:cxnLst/>
              <a:rect l="l" t="t" r="r" b="b"/>
              <a:pathLst>
                <a:path w="2728" h="5414" extrusionOk="0">
                  <a:moveTo>
                    <a:pt x="2426" y="1"/>
                  </a:moveTo>
                  <a:lnTo>
                    <a:pt x="1" y="5413"/>
                  </a:lnTo>
                  <a:lnTo>
                    <a:pt x="1" y="5413"/>
                  </a:lnTo>
                  <a:lnTo>
                    <a:pt x="642" y="5241"/>
                  </a:lnTo>
                  <a:lnTo>
                    <a:pt x="2728" y="589"/>
                  </a:lnTo>
                  <a:lnTo>
                    <a:pt x="242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2"/>
            <p:cNvSpPr/>
            <p:nvPr/>
          </p:nvSpPr>
          <p:spPr>
            <a:xfrm>
              <a:off x="906551" y="4178123"/>
              <a:ext cx="181110" cy="361019"/>
            </a:xfrm>
            <a:custGeom>
              <a:avLst/>
              <a:gdLst/>
              <a:ahLst/>
              <a:cxnLst/>
              <a:rect l="l" t="t" r="r" b="b"/>
              <a:pathLst>
                <a:path w="2716" h="5414" extrusionOk="0">
                  <a:moveTo>
                    <a:pt x="2715" y="1"/>
                  </a:moveTo>
                  <a:lnTo>
                    <a:pt x="2086" y="171"/>
                  </a:lnTo>
                  <a:lnTo>
                    <a:pt x="1" y="4838"/>
                  </a:lnTo>
                  <a:lnTo>
                    <a:pt x="303" y="5414"/>
                  </a:lnTo>
                  <a:lnTo>
                    <a:pt x="2715"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2"/>
            <p:cNvSpPr/>
            <p:nvPr/>
          </p:nvSpPr>
          <p:spPr>
            <a:xfrm>
              <a:off x="518586" y="4016415"/>
              <a:ext cx="525191" cy="483315"/>
            </a:xfrm>
            <a:custGeom>
              <a:avLst/>
              <a:gdLst/>
              <a:ahLst/>
              <a:cxnLst/>
              <a:rect l="l" t="t" r="r" b="b"/>
              <a:pathLst>
                <a:path w="7876" h="7248" extrusionOk="0">
                  <a:moveTo>
                    <a:pt x="2123" y="92"/>
                  </a:moveTo>
                  <a:lnTo>
                    <a:pt x="7785" y="2636"/>
                  </a:lnTo>
                  <a:lnTo>
                    <a:pt x="5766" y="7156"/>
                  </a:lnTo>
                  <a:lnTo>
                    <a:pt x="92" y="4627"/>
                  </a:lnTo>
                  <a:lnTo>
                    <a:pt x="2123" y="92"/>
                  </a:lnTo>
                  <a:close/>
                  <a:moveTo>
                    <a:pt x="2086" y="1"/>
                  </a:moveTo>
                  <a:lnTo>
                    <a:pt x="13" y="4627"/>
                  </a:lnTo>
                  <a:lnTo>
                    <a:pt x="0" y="4653"/>
                  </a:lnTo>
                  <a:lnTo>
                    <a:pt x="5766" y="7235"/>
                  </a:lnTo>
                  <a:lnTo>
                    <a:pt x="5794" y="7247"/>
                  </a:lnTo>
                  <a:lnTo>
                    <a:pt x="7863" y="2624"/>
                  </a:lnTo>
                  <a:lnTo>
                    <a:pt x="7876" y="2596"/>
                  </a:lnTo>
                  <a:lnTo>
                    <a:pt x="2123" y="13"/>
                  </a:lnTo>
                  <a:lnTo>
                    <a:pt x="208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2"/>
            <p:cNvSpPr/>
            <p:nvPr/>
          </p:nvSpPr>
          <p:spPr>
            <a:xfrm>
              <a:off x="806125" y="4146648"/>
              <a:ext cx="141634" cy="308607"/>
            </a:xfrm>
            <a:custGeom>
              <a:avLst/>
              <a:gdLst/>
              <a:ahLst/>
              <a:cxnLst/>
              <a:rect l="l" t="t" r="r" b="b"/>
              <a:pathLst>
                <a:path w="2124" h="4628" extrusionOk="0">
                  <a:moveTo>
                    <a:pt x="2057" y="1"/>
                  </a:moveTo>
                  <a:lnTo>
                    <a:pt x="0" y="4587"/>
                  </a:lnTo>
                  <a:lnTo>
                    <a:pt x="66" y="4628"/>
                  </a:lnTo>
                  <a:lnTo>
                    <a:pt x="2123" y="26"/>
                  </a:lnTo>
                  <a:lnTo>
                    <a:pt x="205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p:nvPr/>
          </p:nvSpPr>
          <p:spPr>
            <a:xfrm>
              <a:off x="710901" y="4103904"/>
              <a:ext cx="141634" cy="308540"/>
            </a:xfrm>
            <a:custGeom>
              <a:avLst/>
              <a:gdLst/>
              <a:ahLst/>
              <a:cxnLst/>
              <a:rect l="l" t="t" r="r" b="b"/>
              <a:pathLst>
                <a:path w="2124" h="4627" extrusionOk="0">
                  <a:moveTo>
                    <a:pt x="2057" y="0"/>
                  </a:moveTo>
                  <a:lnTo>
                    <a:pt x="0" y="4599"/>
                  </a:lnTo>
                  <a:lnTo>
                    <a:pt x="67" y="4627"/>
                  </a:lnTo>
                  <a:lnTo>
                    <a:pt x="2124" y="38"/>
                  </a:lnTo>
                  <a:lnTo>
                    <a:pt x="205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2"/>
            <p:cNvSpPr/>
            <p:nvPr/>
          </p:nvSpPr>
          <p:spPr>
            <a:xfrm>
              <a:off x="615677" y="4061960"/>
              <a:ext cx="140567" cy="307740"/>
            </a:xfrm>
            <a:custGeom>
              <a:avLst/>
              <a:gdLst/>
              <a:ahLst/>
              <a:cxnLst/>
              <a:rect l="l" t="t" r="r" b="b"/>
              <a:pathLst>
                <a:path w="2108" h="4615" extrusionOk="0">
                  <a:moveTo>
                    <a:pt x="2045" y="0"/>
                  </a:moveTo>
                  <a:lnTo>
                    <a:pt x="1" y="4586"/>
                  </a:lnTo>
                  <a:lnTo>
                    <a:pt x="63" y="4614"/>
                  </a:lnTo>
                  <a:lnTo>
                    <a:pt x="2108" y="25"/>
                  </a:lnTo>
                  <a:lnTo>
                    <a:pt x="2045"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2"/>
            <p:cNvSpPr/>
            <p:nvPr/>
          </p:nvSpPr>
          <p:spPr>
            <a:xfrm>
              <a:off x="623412" y="4094235"/>
              <a:ext cx="384558" cy="174775"/>
            </a:xfrm>
            <a:custGeom>
              <a:avLst/>
              <a:gdLst/>
              <a:ahLst/>
              <a:cxnLst/>
              <a:rect l="l" t="t" r="r" b="b"/>
              <a:pathLst>
                <a:path w="5767" h="2621" extrusionOk="0">
                  <a:moveTo>
                    <a:pt x="26" y="1"/>
                  </a:moveTo>
                  <a:lnTo>
                    <a:pt x="1" y="67"/>
                  </a:lnTo>
                  <a:lnTo>
                    <a:pt x="5728" y="2621"/>
                  </a:lnTo>
                  <a:lnTo>
                    <a:pt x="5766" y="2558"/>
                  </a:lnTo>
                  <a:lnTo>
                    <a:pt x="2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589470" y="4170387"/>
              <a:ext cx="383691" cy="175575"/>
            </a:xfrm>
            <a:custGeom>
              <a:avLst/>
              <a:gdLst/>
              <a:ahLst/>
              <a:cxnLst/>
              <a:rect l="l" t="t" r="r" b="b"/>
              <a:pathLst>
                <a:path w="5754" h="2633" extrusionOk="0">
                  <a:moveTo>
                    <a:pt x="26" y="0"/>
                  </a:moveTo>
                  <a:lnTo>
                    <a:pt x="0" y="63"/>
                  </a:lnTo>
                  <a:lnTo>
                    <a:pt x="5725" y="2633"/>
                  </a:lnTo>
                  <a:lnTo>
                    <a:pt x="5753" y="2567"/>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2"/>
            <p:cNvSpPr/>
            <p:nvPr/>
          </p:nvSpPr>
          <p:spPr>
            <a:xfrm>
              <a:off x="555262" y="4247140"/>
              <a:ext cx="383691" cy="174975"/>
            </a:xfrm>
            <a:custGeom>
              <a:avLst/>
              <a:gdLst/>
              <a:ahLst/>
              <a:cxnLst/>
              <a:rect l="l" t="t" r="r" b="b"/>
              <a:pathLst>
                <a:path w="5754" h="2624" extrusionOk="0">
                  <a:moveTo>
                    <a:pt x="26" y="0"/>
                  </a:moveTo>
                  <a:lnTo>
                    <a:pt x="1" y="67"/>
                  </a:lnTo>
                  <a:lnTo>
                    <a:pt x="5728" y="2624"/>
                  </a:lnTo>
                  <a:lnTo>
                    <a:pt x="5753" y="2558"/>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9" name="Google Shape;2449;p42"/>
          <p:cNvGrpSpPr/>
          <p:nvPr/>
        </p:nvGrpSpPr>
        <p:grpSpPr>
          <a:xfrm>
            <a:off x="5592387" y="134361"/>
            <a:ext cx="1527570" cy="928706"/>
            <a:chOff x="6784369" y="2217533"/>
            <a:chExt cx="1139212" cy="692599"/>
          </a:xfrm>
        </p:grpSpPr>
        <p:sp>
          <p:nvSpPr>
            <p:cNvPr id="2450" name="Google Shape;2450;p42"/>
            <p:cNvSpPr/>
            <p:nvPr/>
          </p:nvSpPr>
          <p:spPr>
            <a:xfrm>
              <a:off x="6833782" y="2370439"/>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2"/>
            <p:cNvSpPr/>
            <p:nvPr/>
          </p:nvSpPr>
          <p:spPr>
            <a:xfrm>
              <a:off x="7344911" y="2217533"/>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2"/>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2"/>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2"/>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2"/>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2"/>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2"/>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2"/>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2"/>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2"/>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2"/>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2"/>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2"/>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2"/>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2"/>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2"/>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2"/>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2"/>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2"/>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2"/>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2"/>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2"/>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2"/>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2"/>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2"/>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2"/>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 name="Google Shape;2482;p42"/>
          <p:cNvGrpSpPr/>
          <p:nvPr/>
        </p:nvGrpSpPr>
        <p:grpSpPr>
          <a:xfrm rot="560616">
            <a:off x="6112513" y="4200652"/>
            <a:ext cx="1148352" cy="1064034"/>
            <a:chOff x="7893253" y="3121156"/>
            <a:chExt cx="856410" cy="793528"/>
          </a:xfrm>
        </p:grpSpPr>
        <p:sp>
          <p:nvSpPr>
            <p:cNvPr id="2483" name="Google Shape;2483;p42"/>
            <p:cNvSpPr/>
            <p:nvPr/>
          </p:nvSpPr>
          <p:spPr>
            <a:xfrm>
              <a:off x="8310225" y="3121156"/>
              <a:ext cx="439438" cy="588340"/>
            </a:xfrm>
            <a:custGeom>
              <a:avLst/>
              <a:gdLst/>
              <a:ahLst/>
              <a:cxnLst/>
              <a:rect l="l" t="t" r="r" b="b"/>
              <a:pathLst>
                <a:path w="6590" h="8823" extrusionOk="0">
                  <a:moveTo>
                    <a:pt x="654" y="16"/>
                  </a:moveTo>
                  <a:cubicBezTo>
                    <a:pt x="642" y="0"/>
                    <a:pt x="629" y="0"/>
                    <a:pt x="629" y="0"/>
                  </a:cubicBezTo>
                  <a:cubicBezTo>
                    <a:pt x="629" y="0"/>
                    <a:pt x="0" y="3737"/>
                    <a:pt x="1258" y="6108"/>
                  </a:cubicBezTo>
                  <a:cubicBezTo>
                    <a:pt x="2397" y="8256"/>
                    <a:pt x="5017" y="8744"/>
                    <a:pt x="5504" y="8807"/>
                  </a:cubicBezTo>
                  <a:cubicBezTo>
                    <a:pt x="5555" y="8823"/>
                    <a:pt x="5583" y="8823"/>
                    <a:pt x="5583" y="8823"/>
                  </a:cubicBezTo>
                  <a:cubicBezTo>
                    <a:pt x="5583" y="8823"/>
                    <a:pt x="6589" y="6319"/>
                    <a:pt x="5331" y="3948"/>
                  </a:cubicBezTo>
                  <a:cubicBezTo>
                    <a:pt x="4139" y="1692"/>
                    <a:pt x="956" y="158"/>
                    <a:pt x="654"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2"/>
            <p:cNvSpPr/>
            <p:nvPr/>
          </p:nvSpPr>
          <p:spPr>
            <a:xfrm>
              <a:off x="7992879" y="3473512"/>
              <a:ext cx="435237" cy="425568"/>
            </a:xfrm>
            <a:custGeom>
              <a:avLst/>
              <a:gdLst/>
              <a:ahLst/>
              <a:cxnLst/>
              <a:rect l="l" t="t" r="r" b="b"/>
              <a:pathLst>
                <a:path w="6527" h="6382" extrusionOk="0">
                  <a:moveTo>
                    <a:pt x="13" y="0"/>
                  </a:moveTo>
                  <a:lnTo>
                    <a:pt x="0" y="0"/>
                  </a:lnTo>
                  <a:cubicBezTo>
                    <a:pt x="0" y="0"/>
                    <a:pt x="419" y="3249"/>
                    <a:pt x="2057" y="4888"/>
                  </a:cubicBezTo>
                  <a:cubicBezTo>
                    <a:pt x="3539" y="6382"/>
                    <a:pt x="5832" y="6118"/>
                    <a:pt x="6253" y="6055"/>
                  </a:cubicBezTo>
                  <a:cubicBezTo>
                    <a:pt x="6291" y="6055"/>
                    <a:pt x="6316" y="6039"/>
                    <a:pt x="6316" y="6039"/>
                  </a:cubicBezTo>
                  <a:cubicBezTo>
                    <a:pt x="6316" y="6039"/>
                    <a:pt x="6527" y="3708"/>
                    <a:pt x="4888" y="2070"/>
                  </a:cubicBezTo>
                  <a:cubicBezTo>
                    <a:pt x="3328" y="497"/>
                    <a:pt x="302" y="38"/>
                    <a:pt x="13" y="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2"/>
            <p:cNvSpPr/>
            <p:nvPr/>
          </p:nvSpPr>
          <p:spPr>
            <a:xfrm>
              <a:off x="8211400" y="3155298"/>
              <a:ext cx="439704" cy="587339"/>
            </a:xfrm>
            <a:custGeom>
              <a:avLst/>
              <a:gdLst/>
              <a:ahLst/>
              <a:cxnLst/>
              <a:rect l="l" t="t" r="r" b="b"/>
              <a:pathLst>
                <a:path w="6594" h="8808" extrusionOk="0">
                  <a:moveTo>
                    <a:pt x="630" y="1"/>
                  </a:moveTo>
                  <a:cubicBezTo>
                    <a:pt x="630" y="1"/>
                    <a:pt x="1" y="3734"/>
                    <a:pt x="1259" y="6093"/>
                  </a:cubicBezTo>
                  <a:cubicBezTo>
                    <a:pt x="2397" y="8245"/>
                    <a:pt x="5021" y="8729"/>
                    <a:pt x="5505" y="8795"/>
                  </a:cubicBezTo>
                  <a:cubicBezTo>
                    <a:pt x="5543" y="8808"/>
                    <a:pt x="5571" y="8808"/>
                    <a:pt x="5571" y="8808"/>
                  </a:cubicBezTo>
                  <a:cubicBezTo>
                    <a:pt x="5571" y="8808"/>
                    <a:pt x="6593" y="6304"/>
                    <a:pt x="5335" y="3932"/>
                  </a:cubicBezTo>
                  <a:cubicBezTo>
                    <a:pt x="4140" y="1677"/>
                    <a:pt x="944" y="146"/>
                    <a:pt x="655"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2"/>
            <p:cNvSpPr/>
            <p:nvPr/>
          </p:nvSpPr>
          <p:spPr>
            <a:xfrm>
              <a:off x="8255012" y="3155298"/>
              <a:ext cx="396094" cy="587339"/>
            </a:xfrm>
            <a:custGeom>
              <a:avLst/>
              <a:gdLst/>
              <a:ahLst/>
              <a:cxnLst/>
              <a:rect l="l" t="t" r="r" b="b"/>
              <a:pathLst>
                <a:path w="5940" h="8808" extrusionOk="0">
                  <a:moveTo>
                    <a:pt x="1" y="1"/>
                  </a:moveTo>
                  <a:lnTo>
                    <a:pt x="4851" y="8795"/>
                  </a:lnTo>
                  <a:cubicBezTo>
                    <a:pt x="4889" y="8808"/>
                    <a:pt x="4917" y="8808"/>
                    <a:pt x="4917" y="8808"/>
                  </a:cubicBezTo>
                  <a:cubicBezTo>
                    <a:pt x="4917" y="8808"/>
                    <a:pt x="5939" y="6304"/>
                    <a:pt x="4681" y="3932"/>
                  </a:cubicBezTo>
                  <a:cubicBezTo>
                    <a:pt x="3486" y="1677"/>
                    <a:pt x="290" y="146"/>
                    <a:pt x="1"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2"/>
            <p:cNvSpPr/>
            <p:nvPr/>
          </p:nvSpPr>
          <p:spPr>
            <a:xfrm>
              <a:off x="7893253" y="3506654"/>
              <a:ext cx="436104" cy="408030"/>
            </a:xfrm>
            <a:custGeom>
              <a:avLst/>
              <a:gdLst/>
              <a:ahLst/>
              <a:cxnLst/>
              <a:rect l="l" t="t" r="r" b="b"/>
              <a:pathLst>
                <a:path w="6540" h="6119" extrusionOk="0">
                  <a:moveTo>
                    <a:pt x="0" y="0"/>
                  </a:moveTo>
                  <a:cubicBezTo>
                    <a:pt x="0" y="0"/>
                    <a:pt x="434" y="3249"/>
                    <a:pt x="2070" y="4900"/>
                  </a:cubicBezTo>
                  <a:cubicBezTo>
                    <a:pt x="3102" y="5933"/>
                    <a:pt x="4528" y="6119"/>
                    <a:pt x="5441" y="6119"/>
                  </a:cubicBezTo>
                  <a:cubicBezTo>
                    <a:pt x="5838" y="6119"/>
                    <a:pt x="6138" y="6084"/>
                    <a:pt x="6266" y="6067"/>
                  </a:cubicBezTo>
                  <a:cubicBezTo>
                    <a:pt x="6303" y="6055"/>
                    <a:pt x="6332" y="6055"/>
                    <a:pt x="6332" y="6055"/>
                  </a:cubicBezTo>
                  <a:cubicBezTo>
                    <a:pt x="6332" y="6055"/>
                    <a:pt x="6539" y="3721"/>
                    <a:pt x="4901" y="2070"/>
                  </a:cubicBezTo>
                  <a:cubicBezTo>
                    <a:pt x="3328" y="510"/>
                    <a:pt x="302" y="38"/>
                    <a:pt x="26"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2"/>
            <p:cNvSpPr/>
            <p:nvPr/>
          </p:nvSpPr>
          <p:spPr>
            <a:xfrm>
              <a:off x="7894920" y="3506654"/>
              <a:ext cx="434436" cy="404629"/>
            </a:xfrm>
            <a:custGeom>
              <a:avLst/>
              <a:gdLst/>
              <a:ahLst/>
              <a:cxnLst/>
              <a:rect l="l" t="t" r="r" b="b"/>
              <a:pathLst>
                <a:path w="6515" h="6068" extrusionOk="0">
                  <a:moveTo>
                    <a:pt x="1" y="0"/>
                  </a:moveTo>
                  <a:lnTo>
                    <a:pt x="6241" y="6067"/>
                  </a:lnTo>
                  <a:cubicBezTo>
                    <a:pt x="6278" y="6055"/>
                    <a:pt x="6307" y="6055"/>
                    <a:pt x="6307" y="6055"/>
                  </a:cubicBezTo>
                  <a:cubicBezTo>
                    <a:pt x="6307" y="6055"/>
                    <a:pt x="6514" y="3721"/>
                    <a:pt x="4876" y="2070"/>
                  </a:cubicBezTo>
                  <a:cubicBezTo>
                    <a:pt x="3303" y="510"/>
                    <a:pt x="277" y="38"/>
                    <a:pt x="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42"/>
          <p:cNvGrpSpPr/>
          <p:nvPr/>
        </p:nvGrpSpPr>
        <p:grpSpPr>
          <a:xfrm>
            <a:off x="7119941" y="94600"/>
            <a:ext cx="1976779" cy="2077820"/>
            <a:chOff x="6731156" y="0"/>
            <a:chExt cx="1474218" cy="1549571"/>
          </a:xfrm>
        </p:grpSpPr>
        <p:sp>
          <p:nvSpPr>
            <p:cNvPr id="2490" name="Google Shape;2490;p42"/>
            <p:cNvSpPr/>
            <p:nvPr/>
          </p:nvSpPr>
          <p:spPr>
            <a:xfrm>
              <a:off x="6829914" y="0"/>
              <a:ext cx="1375460" cy="1516227"/>
            </a:xfrm>
            <a:custGeom>
              <a:avLst/>
              <a:gdLst/>
              <a:ahLst/>
              <a:cxnLst/>
              <a:rect l="l" t="t" r="r" b="b"/>
              <a:pathLst>
                <a:path w="20627" h="22738" extrusionOk="0">
                  <a:moveTo>
                    <a:pt x="20627" y="4904"/>
                  </a:moveTo>
                  <a:lnTo>
                    <a:pt x="14692" y="212"/>
                  </a:lnTo>
                  <a:lnTo>
                    <a:pt x="12789" y="2624"/>
                  </a:lnTo>
                  <a:lnTo>
                    <a:pt x="9474" y="1"/>
                  </a:lnTo>
                  <a:lnTo>
                    <a:pt x="6945" y="3212"/>
                  </a:lnTo>
                  <a:cubicBezTo>
                    <a:pt x="2922" y="4495"/>
                    <a:pt x="0" y="8270"/>
                    <a:pt x="0" y="12739"/>
                  </a:cubicBezTo>
                  <a:cubicBezTo>
                    <a:pt x="0" y="18256"/>
                    <a:pt x="4482" y="22738"/>
                    <a:pt x="9999" y="22738"/>
                  </a:cubicBezTo>
                  <a:cubicBezTo>
                    <a:pt x="15528" y="22738"/>
                    <a:pt x="19998" y="18256"/>
                    <a:pt x="19998" y="12739"/>
                  </a:cubicBezTo>
                  <a:cubicBezTo>
                    <a:pt x="19998" y="10827"/>
                    <a:pt x="19473" y="9056"/>
                    <a:pt x="18545" y="753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a:off x="6731156" y="215855"/>
              <a:ext cx="1333517" cy="1333717"/>
            </a:xfrm>
            <a:custGeom>
              <a:avLst/>
              <a:gdLst/>
              <a:ahLst/>
              <a:cxnLst/>
              <a:rect l="l" t="t" r="r" b="b"/>
              <a:pathLst>
                <a:path w="19998" h="20001" extrusionOk="0">
                  <a:moveTo>
                    <a:pt x="9999" y="0"/>
                  </a:moveTo>
                  <a:cubicBezTo>
                    <a:pt x="4469" y="0"/>
                    <a:pt x="0" y="4482"/>
                    <a:pt x="0" y="10002"/>
                  </a:cubicBezTo>
                  <a:cubicBezTo>
                    <a:pt x="0" y="15519"/>
                    <a:pt x="4469" y="20001"/>
                    <a:pt x="9999" y="20001"/>
                  </a:cubicBezTo>
                  <a:cubicBezTo>
                    <a:pt x="15515" y="20001"/>
                    <a:pt x="19997" y="15519"/>
                    <a:pt x="19997" y="10002"/>
                  </a:cubicBezTo>
                  <a:cubicBezTo>
                    <a:pt x="19997" y="4482"/>
                    <a:pt x="15515" y="0"/>
                    <a:pt x="9999"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a:off x="7459940" y="47212"/>
              <a:ext cx="646687" cy="630083"/>
            </a:xfrm>
            <a:custGeom>
              <a:avLst/>
              <a:gdLst/>
              <a:ahLst/>
              <a:cxnLst/>
              <a:rect l="l" t="t" r="r" b="b"/>
              <a:pathLst>
                <a:path w="9698" h="9449" extrusionOk="0">
                  <a:moveTo>
                    <a:pt x="3762" y="1"/>
                  </a:moveTo>
                  <a:lnTo>
                    <a:pt x="1" y="4759"/>
                  </a:lnTo>
                  <a:lnTo>
                    <a:pt x="5936" y="9449"/>
                  </a:lnTo>
                  <a:lnTo>
                    <a:pt x="9697" y="4693"/>
                  </a:lnTo>
                  <a:lnTo>
                    <a:pt x="3762"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a:off x="7505485" y="91890"/>
              <a:ext cx="561067" cy="546196"/>
            </a:xfrm>
            <a:custGeom>
              <a:avLst/>
              <a:gdLst/>
              <a:ahLst/>
              <a:cxnLst/>
              <a:rect l="l" t="t" r="r" b="b"/>
              <a:pathLst>
                <a:path w="8414" h="8191" extrusionOk="0">
                  <a:moveTo>
                    <a:pt x="3237" y="1"/>
                  </a:moveTo>
                  <a:lnTo>
                    <a:pt x="0" y="4089"/>
                  </a:lnTo>
                  <a:lnTo>
                    <a:pt x="5174" y="8191"/>
                  </a:lnTo>
                  <a:lnTo>
                    <a:pt x="8414" y="4089"/>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a:off x="7459940" y="47212"/>
              <a:ext cx="261395" cy="317409"/>
            </a:xfrm>
            <a:custGeom>
              <a:avLst/>
              <a:gdLst/>
              <a:ahLst/>
              <a:cxnLst/>
              <a:rect l="l" t="t" r="r" b="b"/>
              <a:pathLst>
                <a:path w="3920" h="4760" extrusionOk="0">
                  <a:moveTo>
                    <a:pt x="3762" y="1"/>
                  </a:moveTo>
                  <a:lnTo>
                    <a:pt x="1" y="4759"/>
                  </a:lnTo>
                  <a:lnTo>
                    <a:pt x="683" y="4759"/>
                  </a:lnTo>
                  <a:lnTo>
                    <a:pt x="3920" y="671"/>
                  </a:lnTo>
                  <a:lnTo>
                    <a:pt x="3762"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a:off x="7846305" y="360158"/>
              <a:ext cx="260328" cy="317142"/>
            </a:xfrm>
            <a:custGeom>
              <a:avLst/>
              <a:gdLst/>
              <a:ahLst/>
              <a:cxnLst/>
              <a:rect l="l" t="t" r="r" b="b"/>
              <a:pathLst>
                <a:path w="3904" h="4756" extrusionOk="0">
                  <a:moveTo>
                    <a:pt x="3237" y="0"/>
                  </a:moveTo>
                  <a:lnTo>
                    <a:pt x="0" y="4102"/>
                  </a:lnTo>
                  <a:lnTo>
                    <a:pt x="142" y="4756"/>
                  </a:lnTo>
                  <a:lnTo>
                    <a:pt x="3903"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a:off x="7505485" y="91890"/>
              <a:ext cx="554798" cy="540995"/>
            </a:xfrm>
            <a:custGeom>
              <a:avLst/>
              <a:gdLst/>
              <a:ahLst/>
              <a:cxnLst/>
              <a:rect l="l" t="t" r="r" b="b"/>
              <a:pathLst>
                <a:path w="8320" h="8113" extrusionOk="0">
                  <a:moveTo>
                    <a:pt x="3249" y="104"/>
                  </a:moveTo>
                  <a:lnTo>
                    <a:pt x="8228" y="4036"/>
                  </a:lnTo>
                  <a:lnTo>
                    <a:pt x="5083" y="8021"/>
                  </a:lnTo>
                  <a:lnTo>
                    <a:pt x="104" y="4077"/>
                  </a:lnTo>
                  <a:lnTo>
                    <a:pt x="3249" y="104"/>
                  </a:lnTo>
                  <a:close/>
                  <a:moveTo>
                    <a:pt x="3237" y="1"/>
                  </a:moveTo>
                  <a:lnTo>
                    <a:pt x="25" y="4061"/>
                  </a:lnTo>
                  <a:lnTo>
                    <a:pt x="0" y="4089"/>
                  </a:lnTo>
                  <a:lnTo>
                    <a:pt x="5095" y="8112"/>
                  </a:lnTo>
                  <a:lnTo>
                    <a:pt x="8307" y="4048"/>
                  </a:lnTo>
                  <a:lnTo>
                    <a:pt x="8319" y="4023"/>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a:off x="7758816" y="292807"/>
              <a:ext cx="216718" cy="271865"/>
            </a:xfrm>
            <a:custGeom>
              <a:avLst/>
              <a:gdLst/>
              <a:ahLst/>
              <a:cxnLst/>
              <a:rect l="l" t="t" r="r" b="b"/>
              <a:pathLst>
                <a:path w="3250" h="4077" extrusionOk="0">
                  <a:moveTo>
                    <a:pt x="3184" y="1"/>
                  </a:moveTo>
                  <a:lnTo>
                    <a:pt x="1" y="4036"/>
                  </a:lnTo>
                  <a:lnTo>
                    <a:pt x="54" y="4077"/>
                  </a:lnTo>
                  <a:lnTo>
                    <a:pt x="3250"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a:off x="7674928" y="226324"/>
              <a:ext cx="215851" cy="271865"/>
            </a:xfrm>
            <a:custGeom>
              <a:avLst/>
              <a:gdLst/>
              <a:ahLst/>
              <a:cxnLst/>
              <a:rect l="l" t="t" r="r" b="b"/>
              <a:pathLst>
                <a:path w="3237" h="4077" extrusionOk="0">
                  <a:moveTo>
                    <a:pt x="3184" y="1"/>
                  </a:moveTo>
                  <a:lnTo>
                    <a:pt x="1" y="4039"/>
                  </a:lnTo>
                  <a:lnTo>
                    <a:pt x="54" y="4077"/>
                  </a:lnTo>
                  <a:lnTo>
                    <a:pt x="3237"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a:off x="7591040" y="160040"/>
              <a:ext cx="215851" cy="271865"/>
            </a:xfrm>
            <a:custGeom>
              <a:avLst/>
              <a:gdLst/>
              <a:ahLst/>
              <a:cxnLst/>
              <a:rect l="l" t="t" r="r" b="b"/>
              <a:pathLst>
                <a:path w="3237" h="4077" extrusionOk="0">
                  <a:moveTo>
                    <a:pt x="3183" y="1"/>
                  </a:moveTo>
                  <a:lnTo>
                    <a:pt x="0" y="4036"/>
                  </a:lnTo>
                  <a:lnTo>
                    <a:pt x="54" y="4077"/>
                  </a:lnTo>
                  <a:lnTo>
                    <a:pt x="3237" y="38"/>
                  </a:lnTo>
                  <a:lnTo>
                    <a:pt x="3183"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a:off x="7666993" y="160907"/>
              <a:ext cx="338347" cy="269131"/>
            </a:xfrm>
            <a:custGeom>
              <a:avLst/>
              <a:gdLst/>
              <a:ahLst/>
              <a:cxnLst/>
              <a:rect l="l" t="t" r="r" b="b"/>
              <a:pathLst>
                <a:path w="5074" h="4036" extrusionOk="0">
                  <a:moveTo>
                    <a:pt x="41" y="0"/>
                  </a:moveTo>
                  <a:lnTo>
                    <a:pt x="0" y="54"/>
                  </a:lnTo>
                  <a:lnTo>
                    <a:pt x="5032" y="4036"/>
                  </a:lnTo>
                  <a:lnTo>
                    <a:pt x="5073" y="3970"/>
                  </a:lnTo>
                  <a:lnTo>
                    <a:pt x="4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a:off x="7613712" y="228191"/>
              <a:ext cx="339147" cy="269197"/>
            </a:xfrm>
            <a:custGeom>
              <a:avLst/>
              <a:gdLst/>
              <a:ahLst/>
              <a:cxnLst/>
              <a:rect l="l" t="t" r="r" b="b"/>
              <a:pathLst>
                <a:path w="5086" h="4037" extrusionOk="0">
                  <a:moveTo>
                    <a:pt x="41" y="1"/>
                  </a:moveTo>
                  <a:lnTo>
                    <a:pt x="0" y="51"/>
                  </a:lnTo>
                  <a:lnTo>
                    <a:pt x="5032"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a:off x="7560432" y="295541"/>
              <a:ext cx="339214" cy="269131"/>
            </a:xfrm>
            <a:custGeom>
              <a:avLst/>
              <a:gdLst/>
              <a:ahLst/>
              <a:cxnLst/>
              <a:rect l="l" t="t" r="r" b="b"/>
              <a:pathLst>
                <a:path w="5087" h="4036" extrusionOk="0">
                  <a:moveTo>
                    <a:pt x="41" y="1"/>
                  </a:moveTo>
                  <a:lnTo>
                    <a:pt x="0" y="51"/>
                  </a:lnTo>
                  <a:lnTo>
                    <a:pt x="5033"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a:off x="7112186" y="34209"/>
              <a:ext cx="646687" cy="629283"/>
            </a:xfrm>
            <a:custGeom>
              <a:avLst/>
              <a:gdLst/>
              <a:ahLst/>
              <a:cxnLst/>
              <a:rect l="l" t="t" r="r" b="b"/>
              <a:pathLst>
                <a:path w="9698" h="9437" extrusionOk="0">
                  <a:moveTo>
                    <a:pt x="3759" y="1"/>
                  </a:moveTo>
                  <a:lnTo>
                    <a:pt x="1" y="4756"/>
                  </a:lnTo>
                  <a:lnTo>
                    <a:pt x="5936" y="9436"/>
                  </a:lnTo>
                  <a:lnTo>
                    <a:pt x="9698" y="4690"/>
                  </a:lnTo>
                  <a:lnTo>
                    <a:pt x="3759"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a:off x="7157530" y="77820"/>
              <a:ext cx="561067" cy="546196"/>
            </a:xfrm>
            <a:custGeom>
              <a:avLst/>
              <a:gdLst/>
              <a:ahLst/>
              <a:cxnLst/>
              <a:rect l="l" t="t" r="r" b="b"/>
              <a:pathLst>
                <a:path w="8414" h="8191" extrusionOk="0">
                  <a:moveTo>
                    <a:pt x="3237" y="1"/>
                  </a:moveTo>
                  <a:lnTo>
                    <a:pt x="0" y="4102"/>
                  </a:lnTo>
                  <a:lnTo>
                    <a:pt x="5177" y="8191"/>
                  </a:lnTo>
                  <a:lnTo>
                    <a:pt x="8414" y="4090"/>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a:off x="7112186" y="34209"/>
              <a:ext cx="261195" cy="317209"/>
            </a:xfrm>
            <a:custGeom>
              <a:avLst/>
              <a:gdLst/>
              <a:ahLst/>
              <a:cxnLst/>
              <a:rect l="l" t="t" r="r" b="b"/>
              <a:pathLst>
                <a:path w="3917" h="4757" extrusionOk="0">
                  <a:moveTo>
                    <a:pt x="3759" y="1"/>
                  </a:moveTo>
                  <a:lnTo>
                    <a:pt x="1" y="4756"/>
                  </a:lnTo>
                  <a:lnTo>
                    <a:pt x="680" y="4756"/>
                  </a:lnTo>
                  <a:lnTo>
                    <a:pt x="3917" y="655"/>
                  </a:lnTo>
                  <a:lnTo>
                    <a:pt x="375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a:off x="7498350" y="346954"/>
              <a:ext cx="260529" cy="316542"/>
            </a:xfrm>
            <a:custGeom>
              <a:avLst/>
              <a:gdLst/>
              <a:ahLst/>
              <a:cxnLst/>
              <a:rect l="l" t="t" r="r" b="b"/>
              <a:pathLst>
                <a:path w="3907" h="4747" extrusionOk="0">
                  <a:moveTo>
                    <a:pt x="3237" y="0"/>
                  </a:moveTo>
                  <a:lnTo>
                    <a:pt x="0" y="4105"/>
                  </a:lnTo>
                  <a:lnTo>
                    <a:pt x="145" y="4746"/>
                  </a:lnTo>
                  <a:lnTo>
                    <a:pt x="390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a:off x="7157530" y="77820"/>
              <a:ext cx="554998" cy="541795"/>
            </a:xfrm>
            <a:custGeom>
              <a:avLst/>
              <a:gdLst/>
              <a:ahLst/>
              <a:cxnLst/>
              <a:rect l="l" t="t" r="r" b="b"/>
              <a:pathLst>
                <a:path w="8323" h="8125" extrusionOk="0">
                  <a:moveTo>
                    <a:pt x="3252" y="105"/>
                  </a:moveTo>
                  <a:lnTo>
                    <a:pt x="8231" y="4036"/>
                  </a:lnTo>
                  <a:lnTo>
                    <a:pt x="5086" y="8021"/>
                  </a:lnTo>
                  <a:lnTo>
                    <a:pt x="107" y="4090"/>
                  </a:lnTo>
                  <a:lnTo>
                    <a:pt x="3252" y="105"/>
                  </a:lnTo>
                  <a:close/>
                  <a:moveTo>
                    <a:pt x="3237" y="1"/>
                  </a:moveTo>
                  <a:lnTo>
                    <a:pt x="29" y="4064"/>
                  </a:lnTo>
                  <a:lnTo>
                    <a:pt x="0" y="4102"/>
                  </a:lnTo>
                  <a:lnTo>
                    <a:pt x="5099" y="8125"/>
                  </a:lnTo>
                  <a:lnTo>
                    <a:pt x="8310" y="4064"/>
                  </a:lnTo>
                  <a:lnTo>
                    <a:pt x="8323" y="4024"/>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a:off x="7411061" y="278737"/>
              <a:ext cx="216718" cy="272731"/>
            </a:xfrm>
            <a:custGeom>
              <a:avLst/>
              <a:gdLst/>
              <a:ahLst/>
              <a:cxnLst/>
              <a:rect l="l" t="t" r="r" b="b"/>
              <a:pathLst>
                <a:path w="3250" h="4090" extrusionOk="0">
                  <a:moveTo>
                    <a:pt x="3184" y="1"/>
                  </a:moveTo>
                  <a:lnTo>
                    <a:pt x="1" y="4039"/>
                  </a:lnTo>
                  <a:lnTo>
                    <a:pt x="51" y="4090"/>
                  </a:lnTo>
                  <a:lnTo>
                    <a:pt x="3250" y="54"/>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a:off x="7327173" y="212520"/>
              <a:ext cx="215918" cy="272665"/>
            </a:xfrm>
            <a:custGeom>
              <a:avLst/>
              <a:gdLst/>
              <a:ahLst/>
              <a:cxnLst/>
              <a:rect l="l" t="t" r="r" b="b"/>
              <a:pathLst>
                <a:path w="3238" h="4089" extrusionOk="0">
                  <a:moveTo>
                    <a:pt x="3184" y="0"/>
                  </a:moveTo>
                  <a:lnTo>
                    <a:pt x="1" y="4035"/>
                  </a:lnTo>
                  <a:lnTo>
                    <a:pt x="51" y="4089"/>
                  </a:lnTo>
                  <a:lnTo>
                    <a:pt x="3237" y="50"/>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a:off x="7243285" y="146037"/>
              <a:ext cx="215918" cy="272665"/>
            </a:xfrm>
            <a:custGeom>
              <a:avLst/>
              <a:gdLst/>
              <a:ahLst/>
              <a:cxnLst/>
              <a:rect l="l" t="t" r="r" b="b"/>
              <a:pathLst>
                <a:path w="3238" h="4089" extrusionOk="0">
                  <a:moveTo>
                    <a:pt x="3184" y="0"/>
                  </a:moveTo>
                  <a:lnTo>
                    <a:pt x="1" y="4035"/>
                  </a:lnTo>
                  <a:lnTo>
                    <a:pt x="51" y="4089"/>
                  </a:lnTo>
                  <a:lnTo>
                    <a:pt x="3237" y="53"/>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a:off x="7319238" y="146837"/>
              <a:ext cx="338347" cy="269397"/>
            </a:xfrm>
            <a:custGeom>
              <a:avLst/>
              <a:gdLst/>
              <a:ahLst/>
              <a:cxnLst/>
              <a:rect l="l" t="t" r="r" b="b"/>
              <a:pathLst>
                <a:path w="5074" h="4040" extrusionOk="0">
                  <a:moveTo>
                    <a:pt x="41" y="1"/>
                  </a:moveTo>
                  <a:lnTo>
                    <a:pt x="0" y="54"/>
                  </a:lnTo>
                  <a:lnTo>
                    <a:pt x="5033" y="4039"/>
                  </a:lnTo>
                  <a:lnTo>
                    <a:pt x="5073" y="3986"/>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2"/>
            <p:cNvSpPr/>
            <p:nvPr/>
          </p:nvSpPr>
          <p:spPr>
            <a:xfrm>
              <a:off x="7265958" y="214187"/>
              <a:ext cx="339214" cy="269131"/>
            </a:xfrm>
            <a:custGeom>
              <a:avLst/>
              <a:gdLst/>
              <a:ahLst/>
              <a:cxnLst/>
              <a:rect l="l" t="t" r="r" b="b"/>
              <a:pathLst>
                <a:path w="5087" h="4036" extrusionOk="0">
                  <a:moveTo>
                    <a:pt x="38" y="0"/>
                  </a:moveTo>
                  <a:lnTo>
                    <a:pt x="0" y="54"/>
                  </a:lnTo>
                  <a:lnTo>
                    <a:pt x="5033" y="4036"/>
                  </a:lnTo>
                  <a:lnTo>
                    <a:pt x="5086" y="3985"/>
                  </a:lnTo>
                  <a:lnTo>
                    <a:pt x="38"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2"/>
            <p:cNvSpPr/>
            <p:nvPr/>
          </p:nvSpPr>
          <p:spPr>
            <a:xfrm>
              <a:off x="7212678" y="281471"/>
              <a:ext cx="339014" cy="269197"/>
            </a:xfrm>
            <a:custGeom>
              <a:avLst/>
              <a:gdLst/>
              <a:ahLst/>
              <a:cxnLst/>
              <a:rect l="l" t="t" r="r" b="b"/>
              <a:pathLst>
                <a:path w="5084" h="4037" extrusionOk="0">
                  <a:moveTo>
                    <a:pt x="38" y="1"/>
                  </a:moveTo>
                  <a:lnTo>
                    <a:pt x="0" y="54"/>
                  </a:lnTo>
                  <a:lnTo>
                    <a:pt x="5033" y="4036"/>
                  </a:lnTo>
                  <a:lnTo>
                    <a:pt x="5083" y="3986"/>
                  </a:lnTo>
                  <a:lnTo>
                    <a:pt x="38"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7562099" y="941371"/>
              <a:ext cx="413432" cy="283867"/>
            </a:xfrm>
            <a:custGeom>
              <a:avLst/>
              <a:gdLst/>
              <a:ahLst/>
              <a:cxnLst/>
              <a:rect l="l" t="t" r="r" b="b"/>
              <a:pathLst>
                <a:path w="6200" h="4257" extrusionOk="0">
                  <a:moveTo>
                    <a:pt x="1313" y="0"/>
                  </a:moveTo>
                  <a:cubicBezTo>
                    <a:pt x="942" y="0"/>
                    <a:pt x="583" y="201"/>
                    <a:pt x="409" y="550"/>
                  </a:cubicBezTo>
                  <a:lnTo>
                    <a:pt x="265" y="824"/>
                  </a:lnTo>
                  <a:cubicBezTo>
                    <a:pt x="0" y="1324"/>
                    <a:pt x="199" y="1937"/>
                    <a:pt x="696" y="2201"/>
                  </a:cubicBezTo>
                  <a:lnTo>
                    <a:pt x="4419" y="4139"/>
                  </a:lnTo>
                  <a:cubicBezTo>
                    <a:pt x="4569" y="4218"/>
                    <a:pt x="4730" y="4256"/>
                    <a:pt x="4889" y="4256"/>
                  </a:cubicBezTo>
                  <a:cubicBezTo>
                    <a:pt x="5256" y="4256"/>
                    <a:pt x="5612" y="4055"/>
                    <a:pt x="5794" y="3708"/>
                  </a:cubicBezTo>
                  <a:lnTo>
                    <a:pt x="5939" y="3431"/>
                  </a:lnTo>
                  <a:cubicBezTo>
                    <a:pt x="6200" y="2934"/>
                    <a:pt x="6005" y="2305"/>
                    <a:pt x="5505" y="2057"/>
                  </a:cubicBezTo>
                  <a:lnTo>
                    <a:pt x="1784" y="116"/>
                  </a:lnTo>
                  <a:cubicBezTo>
                    <a:pt x="1634" y="37"/>
                    <a:pt x="1472" y="0"/>
                    <a:pt x="1313"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6958280" y="443179"/>
              <a:ext cx="879275" cy="879075"/>
            </a:xfrm>
            <a:custGeom>
              <a:avLst/>
              <a:gdLst/>
              <a:ahLst/>
              <a:cxnLst/>
              <a:rect l="l" t="t" r="r" b="b"/>
              <a:pathLst>
                <a:path w="13186" h="13183" extrusionOk="0">
                  <a:moveTo>
                    <a:pt x="6593" y="1"/>
                  </a:moveTo>
                  <a:cubicBezTo>
                    <a:pt x="2951" y="1"/>
                    <a:pt x="0" y="2948"/>
                    <a:pt x="0" y="6593"/>
                  </a:cubicBezTo>
                  <a:cubicBezTo>
                    <a:pt x="0" y="10235"/>
                    <a:pt x="2951" y="13182"/>
                    <a:pt x="6593" y="13182"/>
                  </a:cubicBezTo>
                  <a:cubicBezTo>
                    <a:pt x="10235" y="13182"/>
                    <a:pt x="13185" y="10235"/>
                    <a:pt x="13185" y="6593"/>
                  </a:cubicBezTo>
                  <a:cubicBezTo>
                    <a:pt x="13185" y="2948"/>
                    <a:pt x="10235" y="1"/>
                    <a:pt x="6593"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7003758" y="488523"/>
              <a:ext cx="788254" cy="788387"/>
            </a:xfrm>
            <a:custGeom>
              <a:avLst/>
              <a:gdLst/>
              <a:ahLst/>
              <a:cxnLst/>
              <a:rect l="l" t="t" r="r" b="b"/>
              <a:pathLst>
                <a:path w="11821" h="11823" extrusionOk="0">
                  <a:moveTo>
                    <a:pt x="5911" y="0"/>
                  </a:moveTo>
                  <a:cubicBezTo>
                    <a:pt x="2649" y="0"/>
                    <a:pt x="1" y="2648"/>
                    <a:pt x="1" y="5913"/>
                  </a:cubicBezTo>
                  <a:cubicBezTo>
                    <a:pt x="1" y="9175"/>
                    <a:pt x="2649" y="11823"/>
                    <a:pt x="5911" y="11823"/>
                  </a:cubicBezTo>
                  <a:cubicBezTo>
                    <a:pt x="9175" y="11823"/>
                    <a:pt x="11821" y="9175"/>
                    <a:pt x="11821" y="5913"/>
                  </a:cubicBezTo>
                  <a:cubicBezTo>
                    <a:pt x="11821" y="2648"/>
                    <a:pt x="9175" y="0"/>
                    <a:pt x="5911"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7091247" y="548872"/>
              <a:ext cx="632617" cy="382091"/>
            </a:xfrm>
            <a:custGeom>
              <a:avLst/>
              <a:gdLst/>
              <a:ahLst/>
              <a:cxnLst/>
              <a:rect l="l" t="t" r="r" b="b"/>
              <a:pathLst>
                <a:path w="9487" h="5730" extrusionOk="0">
                  <a:moveTo>
                    <a:pt x="5162" y="1"/>
                  </a:moveTo>
                  <a:cubicBezTo>
                    <a:pt x="2778" y="1"/>
                    <a:pt x="1139" y="878"/>
                    <a:pt x="601" y="2948"/>
                  </a:cubicBezTo>
                  <a:cubicBezTo>
                    <a:pt x="0" y="5257"/>
                    <a:pt x="1966" y="5335"/>
                    <a:pt x="4350" y="5335"/>
                  </a:cubicBezTo>
                  <a:cubicBezTo>
                    <a:pt x="5627" y="5335"/>
                    <a:pt x="7009" y="5729"/>
                    <a:pt x="8018" y="5729"/>
                  </a:cubicBezTo>
                  <a:cubicBezTo>
                    <a:pt x="8893" y="5729"/>
                    <a:pt x="9486" y="5433"/>
                    <a:pt x="9486" y="4326"/>
                  </a:cubicBezTo>
                  <a:cubicBezTo>
                    <a:pt x="9486" y="1942"/>
                    <a:pt x="7549" y="1"/>
                    <a:pt x="516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7364716" y="1004454"/>
              <a:ext cx="330412" cy="202848"/>
            </a:xfrm>
            <a:custGeom>
              <a:avLst/>
              <a:gdLst/>
              <a:ahLst/>
              <a:cxnLst/>
              <a:rect l="l" t="t" r="r" b="b"/>
              <a:pathLst>
                <a:path w="4955" h="3042" extrusionOk="0">
                  <a:moveTo>
                    <a:pt x="3038" y="0"/>
                  </a:moveTo>
                  <a:cubicBezTo>
                    <a:pt x="2734" y="0"/>
                    <a:pt x="2425" y="50"/>
                    <a:pt x="2149" y="154"/>
                  </a:cubicBezTo>
                  <a:cubicBezTo>
                    <a:pt x="1205" y="507"/>
                    <a:pt x="1" y="1032"/>
                    <a:pt x="274" y="1752"/>
                  </a:cubicBezTo>
                  <a:cubicBezTo>
                    <a:pt x="506" y="2364"/>
                    <a:pt x="1649" y="3042"/>
                    <a:pt x="2569" y="3042"/>
                  </a:cubicBezTo>
                  <a:cubicBezTo>
                    <a:pt x="2751" y="3042"/>
                    <a:pt x="2924" y="3015"/>
                    <a:pt x="3080" y="2957"/>
                  </a:cubicBezTo>
                  <a:cubicBezTo>
                    <a:pt x="4023" y="2605"/>
                    <a:pt x="4954" y="1529"/>
                    <a:pt x="4678" y="809"/>
                  </a:cubicBezTo>
                  <a:cubicBezTo>
                    <a:pt x="4484" y="291"/>
                    <a:pt x="3772" y="0"/>
                    <a:pt x="303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7062306" y="953974"/>
              <a:ext cx="262196" cy="222319"/>
            </a:xfrm>
            <a:custGeom>
              <a:avLst/>
              <a:gdLst/>
              <a:ahLst/>
              <a:cxnLst/>
              <a:rect l="l" t="t" r="r" b="b"/>
              <a:pathLst>
                <a:path w="3932" h="3334" extrusionOk="0">
                  <a:moveTo>
                    <a:pt x="2008" y="1"/>
                  </a:moveTo>
                  <a:cubicBezTo>
                    <a:pt x="1334" y="1"/>
                    <a:pt x="622" y="221"/>
                    <a:pt x="381" y="635"/>
                  </a:cubicBezTo>
                  <a:cubicBezTo>
                    <a:pt x="0" y="1305"/>
                    <a:pt x="708" y="2563"/>
                    <a:pt x="1428" y="2981"/>
                  </a:cubicBezTo>
                  <a:cubicBezTo>
                    <a:pt x="1800" y="3190"/>
                    <a:pt x="2251" y="3333"/>
                    <a:pt x="2653" y="3333"/>
                  </a:cubicBezTo>
                  <a:cubicBezTo>
                    <a:pt x="3032" y="3333"/>
                    <a:pt x="3367" y="3207"/>
                    <a:pt x="3551" y="2890"/>
                  </a:cubicBezTo>
                  <a:cubicBezTo>
                    <a:pt x="3932" y="2236"/>
                    <a:pt x="3762" y="647"/>
                    <a:pt x="3042" y="229"/>
                  </a:cubicBezTo>
                  <a:cubicBezTo>
                    <a:pt x="2777" y="75"/>
                    <a:pt x="2399" y="1"/>
                    <a:pt x="200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 name="Google Shape;2520;p42"/>
          <p:cNvGrpSpPr/>
          <p:nvPr/>
        </p:nvGrpSpPr>
        <p:grpSpPr>
          <a:xfrm>
            <a:off x="5265382" y="1632291"/>
            <a:ext cx="1696894" cy="1878898"/>
            <a:chOff x="1180196" y="1611644"/>
            <a:chExt cx="1265489" cy="1401221"/>
          </a:xfrm>
        </p:grpSpPr>
        <p:sp>
          <p:nvSpPr>
            <p:cNvPr id="2521" name="Google Shape;2521;p42"/>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6" name="Google Shape;2556;p42"/>
          <p:cNvGrpSpPr/>
          <p:nvPr/>
        </p:nvGrpSpPr>
        <p:grpSpPr>
          <a:xfrm>
            <a:off x="1410672" y="-548176"/>
            <a:ext cx="1382297" cy="1697404"/>
            <a:chOff x="4376828" y="3926459"/>
            <a:chExt cx="991107" cy="1217038"/>
          </a:xfrm>
        </p:grpSpPr>
        <p:sp>
          <p:nvSpPr>
            <p:cNvPr id="2557" name="Google Shape;2557;p42"/>
            <p:cNvSpPr/>
            <p:nvPr/>
          </p:nvSpPr>
          <p:spPr>
            <a:xfrm>
              <a:off x="4630225" y="3926459"/>
              <a:ext cx="148769" cy="195713"/>
            </a:xfrm>
            <a:custGeom>
              <a:avLst/>
              <a:gdLst/>
              <a:ahLst/>
              <a:cxnLst/>
              <a:rect l="l" t="t" r="r" b="b"/>
              <a:pathLst>
                <a:path w="2231" h="2935" extrusionOk="0">
                  <a:moveTo>
                    <a:pt x="224" y="1205"/>
                  </a:moveTo>
                  <a:cubicBezTo>
                    <a:pt x="0" y="1941"/>
                    <a:pt x="224" y="2649"/>
                    <a:pt x="721" y="2793"/>
                  </a:cubicBezTo>
                  <a:cubicBezTo>
                    <a:pt x="1221" y="2935"/>
                    <a:pt x="1796" y="2463"/>
                    <a:pt x="2007" y="1730"/>
                  </a:cubicBezTo>
                  <a:cubicBezTo>
                    <a:pt x="2230" y="997"/>
                    <a:pt x="2007" y="290"/>
                    <a:pt x="1507" y="145"/>
                  </a:cubicBezTo>
                  <a:cubicBezTo>
                    <a:pt x="1010" y="0"/>
                    <a:pt x="434" y="472"/>
                    <a:pt x="224" y="120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4881889" y="4939248"/>
              <a:ext cx="205382" cy="179176"/>
            </a:xfrm>
            <a:custGeom>
              <a:avLst/>
              <a:gdLst/>
              <a:ahLst/>
              <a:cxnLst/>
              <a:rect l="l" t="t" r="r" b="b"/>
              <a:pathLst>
                <a:path w="3080" h="2687" extrusionOk="0">
                  <a:moveTo>
                    <a:pt x="932" y="460"/>
                  </a:moveTo>
                  <a:cubicBezTo>
                    <a:pt x="277" y="919"/>
                    <a:pt x="1" y="1680"/>
                    <a:pt x="343" y="2177"/>
                  </a:cubicBezTo>
                  <a:cubicBezTo>
                    <a:pt x="683" y="2662"/>
                    <a:pt x="1482" y="2687"/>
                    <a:pt x="2152" y="2243"/>
                  </a:cubicBezTo>
                  <a:cubicBezTo>
                    <a:pt x="2819" y="1784"/>
                    <a:pt x="3080" y="1010"/>
                    <a:pt x="2740" y="526"/>
                  </a:cubicBezTo>
                  <a:cubicBezTo>
                    <a:pt x="2413" y="42"/>
                    <a:pt x="1601" y="1"/>
                    <a:pt x="932"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4546337" y="4251541"/>
              <a:ext cx="154837" cy="206249"/>
            </a:xfrm>
            <a:custGeom>
              <a:avLst/>
              <a:gdLst/>
              <a:ahLst/>
              <a:cxnLst/>
              <a:rect l="l" t="t" r="r" b="b"/>
              <a:pathLst>
                <a:path w="2322" h="3093" extrusionOk="0">
                  <a:moveTo>
                    <a:pt x="1680" y="183"/>
                  </a:moveTo>
                  <a:cubicBezTo>
                    <a:pt x="1192" y="1"/>
                    <a:pt x="563" y="460"/>
                    <a:pt x="290" y="1205"/>
                  </a:cubicBezTo>
                  <a:cubicBezTo>
                    <a:pt x="0" y="1966"/>
                    <a:pt x="157" y="2715"/>
                    <a:pt x="642" y="2910"/>
                  </a:cubicBezTo>
                  <a:cubicBezTo>
                    <a:pt x="1129" y="3092"/>
                    <a:pt x="1743" y="2620"/>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2"/>
            <p:cNvSpPr/>
            <p:nvPr/>
          </p:nvSpPr>
          <p:spPr>
            <a:xfrm>
              <a:off x="4475653" y="4067161"/>
              <a:ext cx="144968" cy="165173"/>
            </a:xfrm>
            <a:custGeom>
              <a:avLst/>
              <a:gdLst/>
              <a:ahLst/>
              <a:cxnLst/>
              <a:rect l="l" t="t" r="r" b="b"/>
              <a:pathLst>
                <a:path w="2174" h="2477" extrusionOk="0">
                  <a:moveTo>
                    <a:pt x="1768" y="2203"/>
                  </a:moveTo>
                  <a:cubicBezTo>
                    <a:pt x="2161" y="1941"/>
                    <a:pt x="2174" y="1284"/>
                    <a:pt x="1796" y="746"/>
                  </a:cubicBezTo>
                  <a:cubicBezTo>
                    <a:pt x="1428" y="212"/>
                    <a:pt x="812" y="1"/>
                    <a:pt x="419" y="275"/>
                  </a:cubicBezTo>
                  <a:cubicBezTo>
                    <a:pt x="25" y="539"/>
                    <a:pt x="0" y="1193"/>
                    <a:pt x="381" y="1731"/>
                  </a:cubicBezTo>
                  <a:cubicBezTo>
                    <a:pt x="746" y="2269"/>
                    <a:pt x="1375" y="2476"/>
                    <a:pt x="1768" y="220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2"/>
            <p:cNvSpPr/>
            <p:nvPr/>
          </p:nvSpPr>
          <p:spPr>
            <a:xfrm>
              <a:off x="4695842" y="4249874"/>
              <a:ext cx="672093" cy="768916"/>
            </a:xfrm>
            <a:custGeom>
              <a:avLst/>
              <a:gdLst/>
              <a:ahLst/>
              <a:cxnLst/>
              <a:rect l="l" t="t" r="r" b="b"/>
              <a:pathLst>
                <a:path w="10079" h="11531" extrusionOk="0">
                  <a:moveTo>
                    <a:pt x="8414" y="5687"/>
                  </a:moveTo>
                  <a:cubicBezTo>
                    <a:pt x="8229" y="5699"/>
                    <a:pt x="8059" y="5712"/>
                    <a:pt x="7902" y="5728"/>
                  </a:cubicBezTo>
                  <a:cubicBezTo>
                    <a:pt x="7942" y="5674"/>
                    <a:pt x="7968" y="5621"/>
                    <a:pt x="8009" y="5571"/>
                  </a:cubicBezTo>
                  <a:cubicBezTo>
                    <a:pt x="8361" y="4901"/>
                    <a:pt x="8257" y="4168"/>
                    <a:pt x="7785" y="3919"/>
                  </a:cubicBezTo>
                  <a:cubicBezTo>
                    <a:pt x="7313" y="3655"/>
                    <a:pt x="6643" y="3998"/>
                    <a:pt x="6291" y="4652"/>
                  </a:cubicBezTo>
                  <a:cubicBezTo>
                    <a:pt x="6250" y="4718"/>
                    <a:pt x="6225" y="4784"/>
                    <a:pt x="6200" y="4847"/>
                  </a:cubicBezTo>
                  <a:cubicBezTo>
                    <a:pt x="6342" y="4454"/>
                    <a:pt x="6184" y="3904"/>
                    <a:pt x="5779" y="3473"/>
                  </a:cubicBezTo>
                  <a:cubicBezTo>
                    <a:pt x="5584" y="3275"/>
                    <a:pt x="5360" y="3133"/>
                    <a:pt x="5149" y="3054"/>
                  </a:cubicBezTo>
                  <a:cubicBezTo>
                    <a:pt x="5269" y="2935"/>
                    <a:pt x="5373" y="2803"/>
                    <a:pt x="5451" y="2674"/>
                  </a:cubicBezTo>
                  <a:cubicBezTo>
                    <a:pt x="5857" y="2897"/>
                    <a:pt x="6316" y="2910"/>
                    <a:pt x="6631" y="2674"/>
                  </a:cubicBezTo>
                  <a:cubicBezTo>
                    <a:pt x="7103" y="2306"/>
                    <a:pt x="7078" y="1494"/>
                    <a:pt x="6593" y="865"/>
                  </a:cubicBezTo>
                  <a:cubicBezTo>
                    <a:pt x="6093" y="224"/>
                    <a:pt x="5307" y="0"/>
                    <a:pt x="4848" y="365"/>
                  </a:cubicBezTo>
                  <a:cubicBezTo>
                    <a:pt x="4586" y="563"/>
                    <a:pt x="4483" y="890"/>
                    <a:pt x="4508" y="1246"/>
                  </a:cubicBezTo>
                  <a:cubicBezTo>
                    <a:pt x="4259" y="1309"/>
                    <a:pt x="4011" y="1453"/>
                    <a:pt x="3788" y="1664"/>
                  </a:cubicBezTo>
                  <a:cubicBezTo>
                    <a:pt x="3722" y="1730"/>
                    <a:pt x="3656" y="1796"/>
                    <a:pt x="3605" y="1859"/>
                  </a:cubicBezTo>
                  <a:cubicBezTo>
                    <a:pt x="3722" y="1677"/>
                    <a:pt x="3747" y="1482"/>
                    <a:pt x="3630" y="1271"/>
                  </a:cubicBezTo>
                  <a:cubicBezTo>
                    <a:pt x="3328" y="746"/>
                    <a:pt x="2451" y="667"/>
                    <a:pt x="1665" y="1114"/>
                  </a:cubicBezTo>
                  <a:cubicBezTo>
                    <a:pt x="878" y="1560"/>
                    <a:pt x="485" y="2347"/>
                    <a:pt x="787" y="2881"/>
                  </a:cubicBezTo>
                  <a:cubicBezTo>
                    <a:pt x="837" y="2976"/>
                    <a:pt x="903" y="3054"/>
                    <a:pt x="982" y="3092"/>
                  </a:cubicBezTo>
                  <a:cubicBezTo>
                    <a:pt x="734" y="3237"/>
                    <a:pt x="510" y="3473"/>
                    <a:pt x="340" y="3775"/>
                  </a:cubicBezTo>
                  <a:cubicBezTo>
                    <a:pt x="1" y="4441"/>
                    <a:pt x="92" y="5177"/>
                    <a:pt x="564" y="5426"/>
                  </a:cubicBezTo>
                  <a:cubicBezTo>
                    <a:pt x="774" y="5542"/>
                    <a:pt x="1010" y="5542"/>
                    <a:pt x="1259" y="5451"/>
                  </a:cubicBezTo>
                  <a:cubicBezTo>
                    <a:pt x="982" y="6093"/>
                    <a:pt x="1114" y="6763"/>
                    <a:pt x="1573" y="7024"/>
                  </a:cubicBezTo>
                  <a:cubicBezTo>
                    <a:pt x="2083" y="7313"/>
                    <a:pt x="2803" y="6998"/>
                    <a:pt x="3212" y="6329"/>
                  </a:cubicBezTo>
                  <a:cubicBezTo>
                    <a:pt x="3382" y="6527"/>
                    <a:pt x="3656" y="6671"/>
                    <a:pt x="3970" y="6722"/>
                  </a:cubicBezTo>
                  <a:cubicBezTo>
                    <a:pt x="3854" y="6775"/>
                    <a:pt x="3722" y="6829"/>
                    <a:pt x="3605" y="6892"/>
                  </a:cubicBezTo>
                  <a:cubicBezTo>
                    <a:pt x="2819" y="7338"/>
                    <a:pt x="2426" y="8137"/>
                    <a:pt x="2725" y="8662"/>
                  </a:cubicBezTo>
                  <a:cubicBezTo>
                    <a:pt x="2753" y="8728"/>
                    <a:pt x="2791" y="8766"/>
                    <a:pt x="2831" y="8807"/>
                  </a:cubicBezTo>
                  <a:cubicBezTo>
                    <a:pt x="2426" y="8820"/>
                    <a:pt x="1979" y="9134"/>
                    <a:pt x="1702" y="9631"/>
                  </a:cubicBezTo>
                  <a:cubicBezTo>
                    <a:pt x="1350" y="10301"/>
                    <a:pt x="1454" y="11034"/>
                    <a:pt x="1926" y="11282"/>
                  </a:cubicBezTo>
                  <a:cubicBezTo>
                    <a:pt x="2397" y="11531"/>
                    <a:pt x="3067" y="11204"/>
                    <a:pt x="3420" y="10549"/>
                  </a:cubicBezTo>
                  <a:cubicBezTo>
                    <a:pt x="3747" y="9933"/>
                    <a:pt x="3684" y="9250"/>
                    <a:pt x="3303" y="8964"/>
                  </a:cubicBezTo>
                  <a:cubicBezTo>
                    <a:pt x="3618" y="8936"/>
                    <a:pt x="4011" y="8741"/>
                    <a:pt x="4454" y="8492"/>
                  </a:cubicBezTo>
                  <a:cubicBezTo>
                    <a:pt x="5241" y="8046"/>
                    <a:pt x="5870" y="7599"/>
                    <a:pt x="5571" y="7065"/>
                  </a:cubicBezTo>
                  <a:cubicBezTo>
                    <a:pt x="5439" y="6841"/>
                    <a:pt x="5203" y="6697"/>
                    <a:pt x="4914" y="6630"/>
                  </a:cubicBezTo>
                  <a:cubicBezTo>
                    <a:pt x="5426" y="6448"/>
                    <a:pt x="5766" y="6042"/>
                    <a:pt x="5712" y="5621"/>
                  </a:cubicBezTo>
                  <a:cubicBezTo>
                    <a:pt x="5700" y="5517"/>
                    <a:pt x="5675" y="5413"/>
                    <a:pt x="5609" y="5319"/>
                  </a:cubicBezTo>
                  <a:cubicBezTo>
                    <a:pt x="5766" y="5294"/>
                    <a:pt x="5911" y="5228"/>
                    <a:pt x="6027" y="5124"/>
                  </a:cubicBezTo>
                  <a:cubicBezTo>
                    <a:pt x="6093" y="5058"/>
                    <a:pt x="6147" y="4979"/>
                    <a:pt x="6184" y="4901"/>
                  </a:cubicBezTo>
                  <a:cubicBezTo>
                    <a:pt x="5964" y="5492"/>
                    <a:pt x="6093" y="6080"/>
                    <a:pt x="6515" y="6303"/>
                  </a:cubicBezTo>
                  <a:cubicBezTo>
                    <a:pt x="6593" y="6341"/>
                    <a:pt x="6697" y="6369"/>
                    <a:pt x="6788" y="6382"/>
                  </a:cubicBezTo>
                  <a:lnTo>
                    <a:pt x="6788" y="6486"/>
                  </a:lnTo>
                  <a:cubicBezTo>
                    <a:pt x="6801" y="6684"/>
                    <a:pt x="6879" y="6854"/>
                    <a:pt x="7024" y="7011"/>
                  </a:cubicBezTo>
                  <a:cubicBezTo>
                    <a:pt x="6933" y="7115"/>
                    <a:pt x="6842" y="7247"/>
                    <a:pt x="6763" y="7379"/>
                  </a:cubicBezTo>
                  <a:cubicBezTo>
                    <a:pt x="6565" y="7744"/>
                    <a:pt x="6515" y="8137"/>
                    <a:pt x="6577" y="8464"/>
                  </a:cubicBezTo>
                  <a:cubicBezTo>
                    <a:pt x="6291" y="8099"/>
                    <a:pt x="5885" y="7914"/>
                    <a:pt x="5530" y="8033"/>
                  </a:cubicBezTo>
                  <a:cubicBezTo>
                    <a:pt x="5021" y="8203"/>
                    <a:pt x="4797" y="8911"/>
                    <a:pt x="5033" y="9618"/>
                  </a:cubicBezTo>
                  <a:cubicBezTo>
                    <a:pt x="5269" y="10326"/>
                    <a:pt x="5870" y="10773"/>
                    <a:pt x="6382" y="10603"/>
                  </a:cubicBezTo>
                  <a:cubicBezTo>
                    <a:pt x="6892" y="10430"/>
                    <a:pt x="7115" y="9722"/>
                    <a:pt x="6879" y="9002"/>
                  </a:cubicBezTo>
                  <a:cubicBezTo>
                    <a:pt x="6867" y="8989"/>
                    <a:pt x="6854" y="8964"/>
                    <a:pt x="6854" y="8936"/>
                  </a:cubicBezTo>
                  <a:cubicBezTo>
                    <a:pt x="6892" y="8977"/>
                    <a:pt x="6933" y="9002"/>
                    <a:pt x="6986" y="9030"/>
                  </a:cubicBezTo>
                  <a:cubicBezTo>
                    <a:pt x="7458" y="9279"/>
                    <a:pt x="8125" y="8952"/>
                    <a:pt x="8480" y="8294"/>
                  </a:cubicBezTo>
                  <a:cubicBezTo>
                    <a:pt x="8622" y="8021"/>
                    <a:pt x="8688" y="7731"/>
                    <a:pt x="8688" y="7470"/>
                  </a:cubicBezTo>
                  <a:cubicBezTo>
                    <a:pt x="9487" y="7351"/>
                    <a:pt x="10078" y="6841"/>
                    <a:pt x="10037" y="6278"/>
                  </a:cubicBezTo>
                  <a:cubicBezTo>
                    <a:pt x="10012" y="5674"/>
                    <a:pt x="9304" y="5633"/>
                    <a:pt x="8414" y="5687"/>
                  </a:cubicBezTo>
                  <a:close/>
                  <a:moveTo>
                    <a:pt x="2149" y="4482"/>
                  </a:moveTo>
                  <a:cubicBezTo>
                    <a:pt x="2385" y="3878"/>
                    <a:pt x="2268" y="3262"/>
                    <a:pt x="1834" y="3039"/>
                  </a:cubicBezTo>
                  <a:cubicBezTo>
                    <a:pt x="2045" y="2947"/>
                    <a:pt x="2281" y="2831"/>
                    <a:pt x="2517" y="2699"/>
                  </a:cubicBezTo>
                  <a:cubicBezTo>
                    <a:pt x="2935" y="2463"/>
                    <a:pt x="3316" y="2227"/>
                    <a:pt x="3527" y="1966"/>
                  </a:cubicBezTo>
                  <a:cubicBezTo>
                    <a:pt x="3212" y="2438"/>
                    <a:pt x="3171" y="2976"/>
                    <a:pt x="3473" y="3290"/>
                  </a:cubicBezTo>
                  <a:cubicBezTo>
                    <a:pt x="3589" y="3419"/>
                    <a:pt x="3762" y="3498"/>
                    <a:pt x="3945" y="3526"/>
                  </a:cubicBezTo>
                  <a:cubicBezTo>
                    <a:pt x="3841" y="3904"/>
                    <a:pt x="3983" y="4404"/>
                    <a:pt x="4351" y="4797"/>
                  </a:cubicBezTo>
                  <a:cubicBezTo>
                    <a:pt x="4325" y="4797"/>
                    <a:pt x="4297" y="4809"/>
                    <a:pt x="4259" y="4809"/>
                  </a:cubicBezTo>
                  <a:cubicBezTo>
                    <a:pt x="3945" y="4847"/>
                    <a:pt x="3656" y="4954"/>
                    <a:pt x="3448" y="5124"/>
                  </a:cubicBezTo>
                  <a:cubicBezTo>
                    <a:pt x="3382" y="4847"/>
                    <a:pt x="3237" y="4627"/>
                    <a:pt x="3014" y="4495"/>
                  </a:cubicBezTo>
                  <a:cubicBezTo>
                    <a:pt x="2765" y="4350"/>
                    <a:pt x="2451" y="4350"/>
                    <a:pt x="2149" y="4482"/>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4680971" y="4131778"/>
              <a:ext cx="222786" cy="127830"/>
            </a:xfrm>
            <a:custGeom>
              <a:avLst/>
              <a:gdLst/>
              <a:ahLst/>
              <a:cxnLst/>
              <a:rect l="l" t="t" r="r" b="b"/>
              <a:pathLst>
                <a:path w="3341" h="1917" extrusionOk="0">
                  <a:moveTo>
                    <a:pt x="1743" y="1863"/>
                  </a:moveTo>
                  <a:cubicBezTo>
                    <a:pt x="2633" y="1797"/>
                    <a:pt x="3341" y="1259"/>
                    <a:pt x="3303" y="642"/>
                  </a:cubicBezTo>
                  <a:cubicBezTo>
                    <a:pt x="3262" y="41"/>
                    <a:pt x="2554" y="1"/>
                    <a:pt x="1664" y="54"/>
                  </a:cubicBezTo>
                  <a:cubicBezTo>
                    <a:pt x="762" y="108"/>
                    <a:pt x="0" y="236"/>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2"/>
            <p:cNvSpPr/>
            <p:nvPr/>
          </p:nvSpPr>
          <p:spPr>
            <a:xfrm>
              <a:off x="4794667" y="4602963"/>
              <a:ext cx="187778" cy="130898"/>
            </a:xfrm>
            <a:custGeom>
              <a:avLst/>
              <a:gdLst/>
              <a:ahLst/>
              <a:cxnLst/>
              <a:rect l="l" t="t" r="r" b="b"/>
              <a:pathLst>
                <a:path w="2816" h="1963" extrusionOk="0">
                  <a:moveTo>
                    <a:pt x="1498" y="0"/>
                  </a:moveTo>
                  <a:cubicBezTo>
                    <a:pt x="1432" y="0"/>
                    <a:pt x="1364" y="4"/>
                    <a:pt x="1296" y="11"/>
                  </a:cubicBezTo>
                  <a:cubicBezTo>
                    <a:pt x="551" y="103"/>
                    <a:pt x="0" y="603"/>
                    <a:pt x="63" y="1140"/>
                  </a:cubicBezTo>
                  <a:cubicBezTo>
                    <a:pt x="123" y="1625"/>
                    <a:pt x="656" y="1963"/>
                    <a:pt x="1313" y="1963"/>
                  </a:cubicBezTo>
                  <a:cubicBezTo>
                    <a:pt x="1381" y="1963"/>
                    <a:pt x="1450" y="1959"/>
                    <a:pt x="1519" y="1952"/>
                  </a:cubicBezTo>
                  <a:cubicBezTo>
                    <a:pt x="2265" y="1861"/>
                    <a:pt x="2815" y="1361"/>
                    <a:pt x="2752" y="826"/>
                  </a:cubicBezTo>
                  <a:cubicBezTo>
                    <a:pt x="2692" y="338"/>
                    <a:pt x="2146" y="0"/>
                    <a:pt x="149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2"/>
            <p:cNvSpPr/>
            <p:nvPr/>
          </p:nvSpPr>
          <p:spPr>
            <a:xfrm>
              <a:off x="4804069" y="4363169"/>
              <a:ext cx="180243" cy="156037"/>
            </a:xfrm>
            <a:custGeom>
              <a:avLst/>
              <a:gdLst/>
              <a:ahLst/>
              <a:cxnLst/>
              <a:rect l="l" t="t" r="r" b="b"/>
              <a:pathLst>
                <a:path w="2703" h="2340" extrusionOk="0">
                  <a:moveTo>
                    <a:pt x="1737" y="1"/>
                  </a:moveTo>
                  <a:cubicBezTo>
                    <a:pt x="1397" y="1"/>
                    <a:pt x="1008" y="161"/>
                    <a:pt x="683" y="462"/>
                  </a:cubicBezTo>
                  <a:cubicBezTo>
                    <a:pt x="145" y="975"/>
                    <a:pt x="1" y="1708"/>
                    <a:pt x="369" y="2101"/>
                  </a:cubicBezTo>
                  <a:cubicBezTo>
                    <a:pt x="520" y="2262"/>
                    <a:pt x="732" y="2340"/>
                    <a:pt x="968" y="2340"/>
                  </a:cubicBezTo>
                  <a:cubicBezTo>
                    <a:pt x="1308" y="2340"/>
                    <a:pt x="1695" y="2180"/>
                    <a:pt x="2020" y="1877"/>
                  </a:cubicBezTo>
                  <a:cubicBezTo>
                    <a:pt x="2558" y="1368"/>
                    <a:pt x="2702" y="632"/>
                    <a:pt x="2334" y="239"/>
                  </a:cubicBezTo>
                  <a:cubicBezTo>
                    <a:pt x="2184" y="78"/>
                    <a:pt x="1972" y="1"/>
                    <a:pt x="173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4596216" y="4480266"/>
              <a:ext cx="161772" cy="170974"/>
            </a:xfrm>
            <a:custGeom>
              <a:avLst/>
              <a:gdLst/>
              <a:ahLst/>
              <a:cxnLst/>
              <a:rect l="l" t="t" r="r" b="b"/>
              <a:pathLst>
                <a:path w="2426" h="2564" extrusionOk="0">
                  <a:moveTo>
                    <a:pt x="1503" y="1"/>
                  </a:moveTo>
                  <a:cubicBezTo>
                    <a:pt x="1089" y="1"/>
                    <a:pt x="628" y="313"/>
                    <a:pt x="353" y="829"/>
                  </a:cubicBezTo>
                  <a:cubicBezTo>
                    <a:pt x="1" y="1486"/>
                    <a:pt x="105" y="2219"/>
                    <a:pt x="576" y="2480"/>
                  </a:cubicBezTo>
                  <a:cubicBezTo>
                    <a:pt x="683" y="2537"/>
                    <a:pt x="800" y="2563"/>
                    <a:pt x="921" y="2563"/>
                  </a:cubicBezTo>
                  <a:cubicBezTo>
                    <a:pt x="1335" y="2563"/>
                    <a:pt x="1798" y="2251"/>
                    <a:pt x="2070" y="1735"/>
                  </a:cubicBezTo>
                  <a:cubicBezTo>
                    <a:pt x="2426" y="1078"/>
                    <a:pt x="2319" y="345"/>
                    <a:pt x="1847" y="84"/>
                  </a:cubicBezTo>
                  <a:cubicBezTo>
                    <a:pt x="1740" y="27"/>
                    <a:pt x="1623" y="1"/>
                    <a:pt x="1503"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5024325" y="4720526"/>
              <a:ext cx="161772" cy="171041"/>
            </a:xfrm>
            <a:custGeom>
              <a:avLst/>
              <a:gdLst/>
              <a:ahLst/>
              <a:cxnLst/>
              <a:rect l="l" t="t" r="r" b="b"/>
              <a:pathLst>
                <a:path w="2426" h="2565" extrusionOk="0">
                  <a:moveTo>
                    <a:pt x="1504"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50" y="85"/>
                  </a:cubicBezTo>
                  <a:cubicBezTo>
                    <a:pt x="1742" y="28"/>
                    <a:pt x="1625" y="1"/>
                    <a:pt x="150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4992850" y="4538814"/>
              <a:ext cx="160905" cy="170507"/>
            </a:xfrm>
            <a:custGeom>
              <a:avLst/>
              <a:gdLst/>
              <a:ahLst/>
              <a:cxnLst/>
              <a:rect l="l" t="t" r="r" b="b"/>
              <a:pathLst>
                <a:path w="2413" h="2557" extrusionOk="0">
                  <a:moveTo>
                    <a:pt x="1504" y="0"/>
                  </a:moveTo>
                  <a:cubicBezTo>
                    <a:pt x="1090" y="0"/>
                    <a:pt x="628" y="310"/>
                    <a:pt x="356" y="816"/>
                  </a:cubicBezTo>
                  <a:cubicBezTo>
                    <a:pt x="0" y="1486"/>
                    <a:pt x="95" y="2219"/>
                    <a:pt x="579" y="2467"/>
                  </a:cubicBezTo>
                  <a:cubicBezTo>
                    <a:pt x="688" y="2528"/>
                    <a:pt x="807" y="2557"/>
                    <a:pt x="930" y="2557"/>
                  </a:cubicBezTo>
                  <a:cubicBezTo>
                    <a:pt x="1342" y="2557"/>
                    <a:pt x="1800" y="2238"/>
                    <a:pt x="2073" y="1734"/>
                  </a:cubicBezTo>
                  <a:cubicBezTo>
                    <a:pt x="2413" y="1080"/>
                    <a:pt x="2322"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4687039" y="4870831"/>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4531400" y="3967469"/>
              <a:ext cx="148769" cy="180443"/>
            </a:xfrm>
            <a:custGeom>
              <a:avLst/>
              <a:gdLst/>
              <a:ahLst/>
              <a:cxnLst/>
              <a:rect l="l" t="t" r="r" b="b"/>
              <a:pathLst>
                <a:path w="2231" h="2706" extrusionOk="0">
                  <a:moveTo>
                    <a:pt x="1326" y="1"/>
                  </a:moveTo>
                  <a:cubicBezTo>
                    <a:pt x="876" y="1"/>
                    <a:pt x="408" y="444"/>
                    <a:pt x="212" y="1090"/>
                  </a:cubicBezTo>
                  <a:cubicBezTo>
                    <a:pt x="1" y="1823"/>
                    <a:pt x="224" y="2531"/>
                    <a:pt x="724" y="2675"/>
                  </a:cubicBezTo>
                  <a:cubicBezTo>
                    <a:pt x="788" y="2695"/>
                    <a:pt x="853" y="2705"/>
                    <a:pt x="918" y="2705"/>
                  </a:cubicBezTo>
                  <a:cubicBezTo>
                    <a:pt x="1362" y="2705"/>
                    <a:pt x="1824" y="2256"/>
                    <a:pt x="2008" y="1628"/>
                  </a:cubicBezTo>
                  <a:cubicBezTo>
                    <a:pt x="2231" y="892"/>
                    <a:pt x="1995" y="184"/>
                    <a:pt x="1511" y="27"/>
                  </a:cubicBezTo>
                  <a:cubicBezTo>
                    <a:pt x="1450" y="9"/>
                    <a:pt x="1388" y="1"/>
                    <a:pt x="132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4577745" y="3983273"/>
              <a:ext cx="50012" cy="138099"/>
            </a:xfrm>
            <a:custGeom>
              <a:avLst/>
              <a:gdLst/>
              <a:ahLst/>
              <a:cxnLst/>
              <a:rect l="l" t="t" r="r" b="b"/>
              <a:pathLst>
                <a:path w="750" h="2071" extrusionOk="0">
                  <a:moveTo>
                    <a:pt x="737" y="1"/>
                  </a:moveTo>
                  <a:cubicBezTo>
                    <a:pt x="750" y="13"/>
                    <a:pt x="709" y="54"/>
                    <a:pt x="658" y="117"/>
                  </a:cubicBezTo>
                  <a:cubicBezTo>
                    <a:pt x="592" y="196"/>
                    <a:pt x="526" y="290"/>
                    <a:pt x="485" y="419"/>
                  </a:cubicBezTo>
                  <a:cubicBezTo>
                    <a:pt x="435" y="551"/>
                    <a:pt x="407" y="696"/>
                    <a:pt x="407" y="841"/>
                  </a:cubicBezTo>
                  <a:cubicBezTo>
                    <a:pt x="422" y="970"/>
                    <a:pt x="473" y="1114"/>
                    <a:pt x="501" y="1246"/>
                  </a:cubicBezTo>
                  <a:cubicBezTo>
                    <a:pt x="539" y="1391"/>
                    <a:pt x="551" y="1548"/>
                    <a:pt x="514" y="1677"/>
                  </a:cubicBezTo>
                  <a:cubicBezTo>
                    <a:pt x="501" y="1756"/>
                    <a:pt x="473" y="1822"/>
                    <a:pt x="435" y="1875"/>
                  </a:cubicBezTo>
                  <a:cubicBezTo>
                    <a:pt x="394" y="1926"/>
                    <a:pt x="356" y="1979"/>
                    <a:pt x="303" y="2004"/>
                  </a:cubicBezTo>
                  <a:cubicBezTo>
                    <a:pt x="212" y="2058"/>
                    <a:pt x="121" y="2070"/>
                    <a:pt x="67" y="2058"/>
                  </a:cubicBezTo>
                  <a:cubicBezTo>
                    <a:pt x="14" y="2033"/>
                    <a:pt x="1" y="2004"/>
                    <a:pt x="1" y="1992"/>
                  </a:cubicBezTo>
                  <a:cubicBezTo>
                    <a:pt x="14" y="1954"/>
                    <a:pt x="108" y="1967"/>
                    <a:pt x="212" y="1875"/>
                  </a:cubicBezTo>
                  <a:cubicBezTo>
                    <a:pt x="265" y="1822"/>
                    <a:pt x="303" y="1756"/>
                    <a:pt x="316" y="1652"/>
                  </a:cubicBezTo>
                  <a:cubicBezTo>
                    <a:pt x="328" y="1561"/>
                    <a:pt x="316" y="1441"/>
                    <a:pt x="290" y="1312"/>
                  </a:cubicBezTo>
                  <a:cubicBezTo>
                    <a:pt x="265" y="1193"/>
                    <a:pt x="224" y="1036"/>
                    <a:pt x="224" y="853"/>
                  </a:cubicBezTo>
                  <a:cubicBezTo>
                    <a:pt x="224" y="668"/>
                    <a:pt x="278" y="498"/>
                    <a:pt x="356" y="353"/>
                  </a:cubicBezTo>
                  <a:cubicBezTo>
                    <a:pt x="435" y="224"/>
                    <a:pt x="539" y="117"/>
                    <a:pt x="605" y="67"/>
                  </a:cubicBezTo>
                  <a:cubicBezTo>
                    <a:pt x="684" y="13"/>
                    <a:pt x="737" y="1"/>
                    <a:pt x="73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4783130" y="4981993"/>
              <a:ext cx="205582" cy="161505"/>
            </a:xfrm>
            <a:custGeom>
              <a:avLst/>
              <a:gdLst/>
              <a:ahLst/>
              <a:cxnLst/>
              <a:rect l="l" t="t" r="r" b="b"/>
              <a:pathLst>
                <a:path w="3083" h="2422" extrusionOk="0">
                  <a:moveTo>
                    <a:pt x="1915" y="0"/>
                  </a:moveTo>
                  <a:cubicBezTo>
                    <a:pt x="1600" y="0"/>
                    <a:pt x="1250" y="105"/>
                    <a:pt x="931" y="316"/>
                  </a:cubicBezTo>
                  <a:cubicBezTo>
                    <a:pt x="264" y="775"/>
                    <a:pt x="0" y="1549"/>
                    <a:pt x="343" y="2033"/>
                  </a:cubicBezTo>
                  <a:cubicBezTo>
                    <a:pt x="516" y="2289"/>
                    <a:pt x="824" y="2421"/>
                    <a:pt x="1175" y="2421"/>
                  </a:cubicBezTo>
                  <a:cubicBezTo>
                    <a:pt x="1488" y="2421"/>
                    <a:pt x="1835" y="2316"/>
                    <a:pt x="2152" y="2099"/>
                  </a:cubicBezTo>
                  <a:cubicBezTo>
                    <a:pt x="2818" y="1640"/>
                    <a:pt x="3082" y="882"/>
                    <a:pt x="2740" y="382"/>
                  </a:cubicBezTo>
                  <a:cubicBezTo>
                    <a:pt x="2568" y="128"/>
                    <a:pt x="2263" y="0"/>
                    <a:pt x="191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4823407" y="5012667"/>
              <a:ext cx="129431" cy="94422"/>
            </a:xfrm>
            <a:custGeom>
              <a:avLst/>
              <a:gdLst/>
              <a:ahLst/>
              <a:cxnLst/>
              <a:rect l="l" t="t" r="r" b="b"/>
              <a:pathLst>
                <a:path w="1941" h="1416" extrusionOk="0">
                  <a:moveTo>
                    <a:pt x="1941" y="54"/>
                  </a:moveTo>
                  <a:cubicBezTo>
                    <a:pt x="1941" y="67"/>
                    <a:pt x="1887" y="67"/>
                    <a:pt x="1796" y="92"/>
                  </a:cubicBezTo>
                  <a:cubicBezTo>
                    <a:pt x="1705" y="107"/>
                    <a:pt x="1573" y="145"/>
                    <a:pt x="1441" y="211"/>
                  </a:cubicBezTo>
                  <a:cubicBezTo>
                    <a:pt x="1324" y="277"/>
                    <a:pt x="1205" y="381"/>
                    <a:pt x="1126" y="513"/>
                  </a:cubicBezTo>
                  <a:cubicBezTo>
                    <a:pt x="1035" y="630"/>
                    <a:pt x="985" y="787"/>
                    <a:pt x="931" y="919"/>
                  </a:cubicBezTo>
                  <a:cubicBezTo>
                    <a:pt x="865" y="1064"/>
                    <a:pt x="774" y="1208"/>
                    <a:pt x="654" y="1299"/>
                  </a:cubicBezTo>
                  <a:cubicBezTo>
                    <a:pt x="591" y="1350"/>
                    <a:pt x="525" y="1378"/>
                    <a:pt x="459" y="1403"/>
                  </a:cubicBezTo>
                  <a:cubicBezTo>
                    <a:pt x="393" y="1416"/>
                    <a:pt x="327" y="1416"/>
                    <a:pt x="261" y="1416"/>
                  </a:cubicBezTo>
                  <a:cubicBezTo>
                    <a:pt x="145" y="1391"/>
                    <a:pt x="66" y="1337"/>
                    <a:pt x="25" y="1287"/>
                  </a:cubicBezTo>
                  <a:cubicBezTo>
                    <a:pt x="0" y="1221"/>
                    <a:pt x="0" y="1180"/>
                    <a:pt x="13" y="1180"/>
                  </a:cubicBezTo>
                  <a:cubicBezTo>
                    <a:pt x="54" y="1155"/>
                    <a:pt x="120" y="1246"/>
                    <a:pt x="277" y="1233"/>
                  </a:cubicBezTo>
                  <a:cubicBezTo>
                    <a:pt x="340" y="1221"/>
                    <a:pt x="418" y="1193"/>
                    <a:pt x="497" y="1130"/>
                  </a:cubicBezTo>
                  <a:cubicBezTo>
                    <a:pt x="576" y="1051"/>
                    <a:pt x="642" y="944"/>
                    <a:pt x="695" y="828"/>
                  </a:cubicBezTo>
                  <a:cubicBezTo>
                    <a:pt x="761" y="696"/>
                    <a:pt x="827" y="538"/>
                    <a:pt x="944" y="381"/>
                  </a:cubicBezTo>
                  <a:cubicBezTo>
                    <a:pt x="1063" y="224"/>
                    <a:pt x="1220" y="120"/>
                    <a:pt x="1378" y="67"/>
                  </a:cubicBezTo>
                  <a:cubicBezTo>
                    <a:pt x="1535" y="0"/>
                    <a:pt x="1692" y="0"/>
                    <a:pt x="1783" y="13"/>
                  </a:cubicBezTo>
                  <a:cubicBezTo>
                    <a:pt x="1887" y="13"/>
                    <a:pt x="1941" y="41"/>
                    <a:pt x="1941"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4447512" y="4294285"/>
              <a:ext cx="154837" cy="187178"/>
            </a:xfrm>
            <a:custGeom>
              <a:avLst/>
              <a:gdLst/>
              <a:ahLst/>
              <a:cxnLst/>
              <a:rect l="l" t="t" r="r" b="b"/>
              <a:pathLst>
                <a:path w="2322" h="2807" extrusionOk="0">
                  <a:moveTo>
                    <a:pt x="1454" y="1"/>
                  </a:moveTo>
                  <a:cubicBezTo>
                    <a:pt x="1015" y="1"/>
                    <a:pt x="524" y="428"/>
                    <a:pt x="278" y="1064"/>
                  </a:cubicBezTo>
                  <a:cubicBezTo>
                    <a:pt x="1" y="1822"/>
                    <a:pt x="158" y="2583"/>
                    <a:pt x="646" y="2766"/>
                  </a:cubicBezTo>
                  <a:cubicBezTo>
                    <a:pt x="718" y="2794"/>
                    <a:pt x="794" y="2807"/>
                    <a:pt x="871" y="2807"/>
                  </a:cubicBezTo>
                  <a:cubicBezTo>
                    <a:pt x="1307" y="2807"/>
                    <a:pt x="1789" y="2378"/>
                    <a:pt x="2033" y="1731"/>
                  </a:cubicBezTo>
                  <a:cubicBezTo>
                    <a:pt x="2322" y="986"/>
                    <a:pt x="2165" y="224"/>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4483388" y="4298753"/>
              <a:ext cx="76218" cy="166973"/>
            </a:xfrm>
            <a:custGeom>
              <a:avLst/>
              <a:gdLst/>
              <a:ahLst/>
              <a:cxnLst/>
              <a:rect l="l" t="t" r="r" b="b"/>
              <a:pathLst>
                <a:path w="1143" h="2504" extrusionOk="0">
                  <a:moveTo>
                    <a:pt x="199" y="2491"/>
                  </a:moveTo>
                  <a:cubicBezTo>
                    <a:pt x="186" y="2504"/>
                    <a:pt x="145" y="2450"/>
                    <a:pt x="92" y="2347"/>
                  </a:cubicBezTo>
                  <a:cubicBezTo>
                    <a:pt x="42" y="2243"/>
                    <a:pt x="1" y="2085"/>
                    <a:pt x="13" y="1900"/>
                  </a:cubicBezTo>
                  <a:cubicBezTo>
                    <a:pt x="13" y="1796"/>
                    <a:pt x="42" y="1705"/>
                    <a:pt x="79" y="1598"/>
                  </a:cubicBezTo>
                  <a:cubicBezTo>
                    <a:pt x="92" y="1560"/>
                    <a:pt x="120" y="1507"/>
                    <a:pt x="170" y="1456"/>
                  </a:cubicBezTo>
                  <a:cubicBezTo>
                    <a:pt x="224" y="1403"/>
                    <a:pt x="277" y="1378"/>
                    <a:pt x="315" y="1349"/>
                  </a:cubicBezTo>
                  <a:cubicBezTo>
                    <a:pt x="369" y="1337"/>
                    <a:pt x="406" y="1324"/>
                    <a:pt x="435" y="1299"/>
                  </a:cubicBezTo>
                  <a:cubicBezTo>
                    <a:pt x="472" y="1271"/>
                    <a:pt x="513" y="1258"/>
                    <a:pt x="538" y="1233"/>
                  </a:cubicBezTo>
                  <a:cubicBezTo>
                    <a:pt x="605" y="1180"/>
                    <a:pt x="658" y="1126"/>
                    <a:pt x="708" y="1063"/>
                  </a:cubicBezTo>
                  <a:cubicBezTo>
                    <a:pt x="894" y="827"/>
                    <a:pt x="932" y="551"/>
                    <a:pt x="919" y="356"/>
                  </a:cubicBezTo>
                  <a:cubicBezTo>
                    <a:pt x="906" y="157"/>
                    <a:pt x="853" y="41"/>
                    <a:pt x="878" y="13"/>
                  </a:cubicBezTo>
                  <a:cubicBezTo>
                    <a:pt x="906" y="0"/>
                    <a:pt x="932" y="25"/>
                    <a:pt x="973" y="79"/>
                  </a:cubicBezTo>
                  <a:cubicBezTo>
                    <a:pt x="1010" y="120"/>
                    <a:pt x="1064" y="211"/>
                    <a:pt x="1089" y="315"/>
                  </a:cubicBezTo>
                  <a:cubicBezTo>
                    <a:pt x="1130" y="434"/>
                    <a:pt x="1142" y="576"/>
                    <a:pt x="1114" y="733"/>
                  </a:cubicBezTo>
                  <a:cubicBezTo>
                    <a:pt x="1089" y="890"/>
                    <a:pt x="1023" y="1063"/>
                    <a:pt x="906" y="1221"/>
                  </a:cubicBezTo>
                  <a:cubicBezTo>
                    <a:pt x="840" y="1283"/>
                    <a:pt x="774" y="1349"/>
                    <a:pt x="683" y="1416"/>
                  </a:cubicBezTo>
                  <a:cubicBezTo>
                    <a:pt x="642" y="1441"/>
                    <a:pt x="605" y="1469"/>
                    <a:pt x="551" y="1494"/>
                  </a:cubicBezTo>
                  <a:cubicBezTo>
                    <a:pt x="513" y="1519"/>
                    <a:pt x="447" y="1548"/>
                    <a:pt x="406" y="1560"/>
                  </a:cubicBezTo>
                  <a:cubicBezTo>
                    <a:pt x="369" y="1573"/>
                    <a:pt x="328" y="1585"/>
                    <a:pt x="315" y="1598"/>
                  </a:cubicBezTo>
                  <a:cubicBezTo>
                    <a:pt x="290" y="1626"/>
                    <a:pt x="265" y="1651"/>
                    <a:pt x="249" y="1677"/>
                  </a:cubicBezTo>
                  <a:cubicBezTo>
                    <a:pt x="211" y="1755"/>
                    <a:pt x="186" y="1834"/>
                    <a:pt x="170" y="1912"/>
                  </a:cubicBezTo>
                  <a:cubicBezTo>
                    <a:pt x="133" y="2070"/>
                    <a:pt x="145" y="2214"/>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4376828" y="4110639"/>
              <a:ext cx="145234" cy="145368"/>
            </a:xfrm>
            <a:custGeom>
              <a:avLst/>
              <a:gdLst/>
              <a:ahLst/>
              <a:cxnLst/>
              <a:rect l="l" t="t" r="r" b="b"/>
              <a:pathLst>
                <a:path w="2178" h="2180" extrusionOk="0">
                  <a:moveTo>
                    <a:pt x="818" y="1"/>
                  </a:moveTo>
                  <a:cubicBezTo>
                    <a:pt x="674" y="1"/>
                    <a:pt x="537" y="40"/>
                    <a:pt x="419" y="123"/>
                  </a:cubicBezTo>
                  <a:cubicBezTo>
                    <a:pt x="26" y="396"/>
                    <a:pt x="1" y="1054"/>
                    <a:pt x="381" y="1588"/>
                  </a:cubicBezTo>
                  <a:cubicBezTo>
                    <a:pt x="639" y="1959"/>
                    <a:pt x="1022" y="2180"/>
                    <a:pt x="1364" y="2180"/>
                  </a:cubicBezTo>
                  <a:cubicBezTo>
                    <a:pt x="1506" y="2180"/>
                    <a:pt x="1640" y="2141"/>
                    <a:pt x="1756" y="2060"/>
                  </a:cubicBezTo>
                  <a:cubicBezTo>
                    <a:pt x="2149" y="1786"/>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4407502" y="4125709"/>
              <a:ext cx="92555" cy="105758"/>
            </a:xfrm>
            <a:custGeom>
              <a:avLst/>
              <a:gdLst/>
              <a:ahLst/>
              <a:cxnLst/>
              <a:rect l="l" t="t" r="r" b="b"/>
              <a:pathLst>
                <a:path w="1388" h="1586" extrusionOk="0">
                  <a:moveTo>
                    <a:pt x="116" y="0"/>
                  </a:moveTo>
                  <a:cubicBezTo>
                    <a:pt x="129" y="0"/>
                    <a:pt x="129" y="54"/>
                    <a:pt x="129" y="145"/>
                  </a:cubicBezTo>
                  <a:cubicBezTo>
                    <a:pt x="129" y="224"/>
                    <a:pt x="129" y="340"/>
                    <a:pt x="170" y="460"/>
                  </a:cubicBezTo>
                  <a:cubicBezTo>
                    <a:pt x="208" y="576"/>
                    <a:pt x="302" y="683"/>
                    <a:pt x="406" y="733"/>
                  </a:cubicBezTo>
                  <a:cubicBezTo>
                    <a:pt x="444" y="762"/>
                    <a:pt x="497" y="762"/>
                    <a:pt x="576" y="762"/>
                  </a:cubicBezTo>
                  <a:cubicBezTo>
                    <a:pt x="642" y="774"/>
                    <a:pt x="720" y="774"/>
                    <a:pt x="799" y="787"/>
                  </a:cubicBezTo>
                  <a:cubicBezTo>
                    <a:pt x="944" y="828"/>
                    <a:pt x="1073" y="906"/>
                    <a:pt x="1167" y="985"/>
                  </a:cubicBezTo>
                  <a:cubicBezTo>
                    <a:pt x="1217" y="1035"/>
                    <a:pt x="1258" y="1076"/>
                    <a:pt x="1296" y="1126"/>
                  </a:cubicBezTo>
                  <a:cubicBezTo>
                    <a:pt x="1324" y="1180"/>
                    <a:pt x="1349" y="1233"/>
                    <a:pt x="1362" y="1284"/>
                  </a:cubicBezTo>
                  <a:cubicBezTo>
                    <a:pt x="1387" y="1378"/>
                    <a:pt x="1375" y="1482"/>
                    <a:pt x="1337" y="1535"/>
                  </a:cubicBezTo>
                  <a:cubicBezTo>
                    <a:pt x="1296" y="1573"/>
                    <a:pt x="1258" y="1586"/>
                    <a:pt x="1246" y="1573"/>
                  </a:cubicBezTo>
                  <a:cubicBezTo>
                    <a:pt x="1230" y="1560"/>
                    <a:pt x="1230" y="1535"/>
                    <a:pt x="1230" y="1494"/>
                  </a:cubicBezTo>
                  <a:cubicBezTo>
                    <a:pt x="1230" y="1457"/>
                    <a:pt x="1230" y="1416"/>
                    <a:pt x="1192" y="1350"/>
                  </a:cubicBezTo>
                  <a:cubicBezTo>
                    <a:pt x="1167" y="1284"/>
                    <a:pt x="1101" y="1233"/>
                    <a:pt x="1022" y="1167"/>
                  </a:cubicBezTo>
                  <a:cubicBezTo>
                    <a:pt x="944" y="1114"/>
                    <a:pt x="852" y="1063"/>
                    <a:pt x="733" y="1035"/>
                  </a:cubicBezTo>
                  <a:cubicBezTo>
                    <a:pt x="679" y="1023"/>
                    <a:pt x="629" y="1010"/>
                    <a:pt x="550" y="997"/>
                  </a:cubicBezTo>
                  <a:cubicBezTo>
                    <a:pt x="510" y="997"/>
                    <a:pt x="472" y="997"/>
                    <a:pt x="431" y="985"/>
                  </a:cubicBezTo>
                  <a:cubicBezTo>
                    <a:pt x="381" y="969"/>
                    <a:pt x="340" y="957"/>
                    <a:pt x="302" y="931"/>
                  </a:cubicBezTo>
                  <a:cubicBezTo>
                    <a:pt x="129" y="828"/>
                    <a:pt x="38" y="655"/>
                    <a:pt x="25" y="497"/>
                  </a:cubicBezTo>
                  <a:cubicBezTo>
                    <a:pt x="0" y="340"/>
                    <a:pt x="25" y="211"/>
                    <a:pt x="50" y="132"/>
                  </a:cubicBezTo>
                  <a:cubicBezTo>
                    <a:pt x="79" y="41"/>
                    <a:pt x="104" y="0"/>
                    <a:pt x="116"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5047197" y="4661178"/>
              <a:ext cx="221919" cy="121962"/>
            </a:xfrm>
            <a:custGeom>
              <a:avLst/>
              <a:gdLst/>
              <a:ahLst/>
              <a:cxnLst/>
              <a:rect l="l" t="t" r="r" b="b"/>
              <a:pathLst>
                <a:path w="3328" h="1829" extrusionOk="0">
                  <a:moveTo>
                    <a:pt x="2135" y="0"/>
                  </a:moveTo>
                  <a:cubicBezTo>
                    <a:pt x="1983" y="0"/>
                    <a:pt x="1821" y="6"/>
                    <a:pt x="1651" y="16"/>
                  </a:cubicBezTo>
                  <a:cubicBezTo>
                    <a:pt x="758" y="82"/>
                    <a:pt x="0" y="201"/>
                    <a:pt x="38" y="818"/>
                  </a:cubicBezTo>
                  <a:cubicBezTo>
                    <a:pt x="76" y="1398"/>
                    <a:pt x="756" y="1829"/>
                    <a:pt x="1585" y="1829"/>
                  </a:cubicBezTo>
                  <a:cubicBezTo>
                    <a:pt x="1633" y="1829"/>
                    <a:pt x="1681" y="1827"/>
                    <a:pt x="1730" y="1824"/>
                  </a:cubicBezTo>
                  <a:cubicBezTo>
                    <a:pt x="2633" y="1774"/>
                    <a:pt x="3328" y="1224"/>
                    <a:pt x="3290" y="620"/>
                  </a:cubicBezTo>
                  <a:cubicBezTo>
                    <a:pt x="3257" y="119"/>
                    <a:pt x="2792"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5065402" y="4685918"/>
              <a:ext cx="178376" cy="29807"/>
            </a:xfrm>
            <a:custGeom>
              <a:avLst/>
              <a:gdLst/>
              <a:ahLst/>
              <a:cxnLst/>
              <a:rect l="l" t="t" r="r" b="b"/>
              <a:pathLst>
                <a:path w="2675" h="447" extrusionOk="0">
                  <a:moveTo>
                    <a:pt x="13" y="158"/>
                  </a:moveTo>
                  <a:cubicBezTo>
                    <a:pt x="13" y="145"/>
                    <a:pt x="79" y="183"/>
                    <a:pt x="170" y="195"/>
                  </a:cubicBezTo>
                  <a:cubicBezTo>
                    <a:pt x="265" y="224"/>
                    <a:pt x="394" y="236"/>
                    <a:pt x="564" y="236"/>
                  </a:cubicBezTo>
                  <a:cubicBezTo>
                    <a:pt x="878" y="236"/>
                    <a:pt x="1259" y="211"/>
                    <a:pt x="1561" y="170"/>
                  </a:cubicBezTo>
                  <a:cubicBezTo>
                    <a:pt x="2165" y="104"/>
                    <a:pt x="2636" y="0"/>
                    <a:pt x="2662" y="79"/>
                  </a:cubicBezTo>
                  <a:cubicBezTo>
                    <a:pt x="2674" y="117"/>
                    <a:pt x="2570" y="183"/>
                    <a:pt x="2372" y="249"/>
                  </a:cubicBezTo>
                  <a:cubicBezTo>
                    <a:pt x="2190" y="315"/>
                    <a:pt x="1916" y="381"/>
                    <a:pt x="1586" y="419"/>
                  </a:cubicBezTo>
                  <a:cubicBezTo>
                    <a:pt x="1287" y="447"/>
                    <a:pt x="878" y="447"/>
                    <a:pt x="551" y="393"/>
                  </a:cubicBezTo>
                  <a:cubicBezTo>
                    <a:pt x="381" y="368"/>
                    <a:pt x="237" y="327"/>
                    <a:pt x="145" y="274"/>
                  </a:cubicBezTo>
                  <a:cubicBezTo>
                    <a:pt x="42"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4916897" y="4816284"/>
              <a:ext cx="153837" cy="176242"/>
            </a:xfrm>
            <a:custGeom>
              <a:avLst/>
              <a:gdLst/>
              <a:ahLst/>
              <a:cxnLst/>
              <a:rect l="l" t="t" r="r" b="b"/>
              <a:pathLst>
                <a:path w="2307" h="2643" extrusionOk="0">
                  <a:moveTo>
                    <a:pt x="955" y="0"/>
                  </a:moveTo>
                  <a:cubicBezTo>
                    <a:pt x="880" y="0"/>
                    <a:pt x="806" y="12"/>
                    <a:pt x="734" y="36"/>
                  </a:cubicBezTo>
                  <a:cubicBezTo>
                    <a:pt x="224" y="206"/>
                    <a:pt x="1" y="914"/>
                    <a:pt x="237" y="1621"/>
                  </a:cubicBezTo>
                  <a:cubicBezTo>
                    <a:pt x="438" y="2238"/>
                    <a:pt x="907" y="2643"/>
                    <a:pt x="1357" y="2643"/>
                  </a:cubicBezTo>
                  <a:cubicBezTo>
                    <a:pt x="1434" y="2643"/>
                    <a:pt x="1511" y="2631"/>
                    <a:pt x="1586" y="2606"/>
                  </a:cubicBezTo>
                  <a:cubicBezTo>
                    <a:pt x="2083" y="2436"/>
                    <a:pt x="2306" y="1728"/>
                    <a:pt x="2070" y="1021"/>
                  </a:cubicBezTo>
                  <a:cubicBezTo>
                    <a:pt x="1879" y="415"/>
                    <a:pt x="1402" y="0"/>
                    <a:pt x="955"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4582213" y="4167453"/>
              <a:ext cx="221919" cy="121962"/>
            </a:xfrm>
            <a:custGeom>
              <a:avLst/>
              <a:gdLst/>
              <a:ahLst/>
              <a:cxnLst/>
              <a:rect l="l" t="t" r="r" b="b"/>
              <a:pathLst>
                <a:path w="3328" h="1829" extrusionOk="0">
                  <a:moveTo>
                    <a:pt x="2144" y="0"/>
                  </a:moveTo>
                  <a:cubicBezTo>
                    <a:pt x="1993" y="0"/>
                    <a:pt x="1831" y="7"/>
                    <a:pt x="1664" y="16"/>
                  </a:cubicBezTo>
                  <a:cubicBezTo>
                    <a:pt x="761" y="82"/>
                    <a:pt x="0" y="202"/>
                    <a:pt x="41" y="815"/>
                  </a:cubicBezTo>
                  <a:cubicBezTo>
                    <a:pt x="77" y="1398"/>
                    <a:pt x="759" y="1829"/>
                    <a:pt x="1586" y="1829"/>
                  </a:cubicBezTo>
                  <a:cubicBezTo>
                    <a:pt x="1633" y="1829"/>
                    <a:pt x="1681" y="1827"/>
                    <a:pt x="1730" y="1825"/>
                  </a:cubicBezTo>
                  <a:cubicBezTo>
                    <a:pt x="2636" y="1774"/>
                    <a:pt x="3328" y="1224"/>
                    <a:pt x="3290" y="620"/>
                  </a:cubicBezTo>
                  <a:cubicBezTo>
                    <a:pt x="3270" y="119"/>
                    <a:pt x="2799" y="0"/>
                    <a:pt x="214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4600618" y="4192193"/>
              <a:ext cx="178376" cy="29607"/>
            </a:xfrm>
            <a:custGeom>
              <a:avLst/>
              <a:gdLst/>
              <a:ahLst/>
              <a:cxnLst/>
              <a:rect l="l" t="t" r="r" b="b"/>
              <a:pathLst>
                <a:path w="2675" h="444" extrusionOk="0">
                  <a:moveTo>
                    <a:pt x="13" y="158"/>
                  </a:moveTo>
                  <a:cubicBezTo>
                    <a:pt x="26" y="145"/>
                    <a:pt x="79" y="183"/>
                    <a:pt x="171" y="195"/>
                  </a:cubicBezTo>
                  <a:cubicBezTo>
                    <a:pt x="262" y="224"/>
                    <a:pt x="407" y="236"/>
                    <a:pt x="564" y="236"/>
                  </a:cubicBezTo>
                  <a:cubicBezTo>
                    <a:pt x="878" y="236"/>
                    <a:pt x="1271" y="208"/>
                    <a:pt x="1558" y="170"/>
                  </a:cubicBezTo>
                  <a:cubicBezTo>
                    <a:pt x="2162" y="104"/>
                    <a:pt x="2646" y="0"/>
                    <a:pt x="2674" y="79"/>
                  </a:cubicBezTo>
                  <a:cubicBezTo>
                    <a:pt x="2674" y="117"/>
                    <a:pt x="2567" y="183"/>
                    <a:pt x="2385" y="249"/>
                  </a:cubicBezTo>
                  <a:cubicBezTo>
                    <a:pt x="2187" y="315"/>
                    <a:pt x="1913" y="381"/>
                    <a:pt x="1599" y="419"/>
                  </a:cubicBezTo>
                  <a:cubicBezTo>
                    <a:pt x="1284" y="444"/>
                    <a:pt x="878" y="444"/>
                    <a:pt x="551" y="394"/>
                  </a:cubicBezTo>
                  <a:cubicBezTo>
                    <a:pt x="394" y="365"/>
                    <a:pt x="237" y="328"/>
                    <a:pt x="142" y="274"/>
                  </a:cubicBezTo>
                  <a:cubicBezTo>
                    <a:pt x="51"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4660833" y="4575823"/>
              <a:ext cx="178309" cy="183510"/>
            </a:xfrm>
            <a:custGeom>
              <a:avLst/>
              <a:gdLst/>
              <a:ahLst/>
              <a:cxnLst/>
              <a:rect l="l" t="t" r="r" b="b"/>
              <a:pathLst>
                <a:path w="2674" h="2752" extrusionOk="0">
                  <a:moveTo>
                    <a:pt x="1648" y="0"/>
                  </a:moveTo>
                  <a:cubicBezTo>
                    <a:pt x="1202" y="0"/>
                    <a:pt x="703" y="315"/>
                    <a:pt x="406" y="840"/>
                  </a:cubicBezTo>
                  <a:cubicBezTo>
                    <a:pt x="1" y="1547"/>
                    <a:pt x="104" y="2346"/>
                    <a:pt x="617" y="2648"/>
                  </a:cubicBezTo>
                  <a:cubicBezTo>
                    <a:pt x="742" y="2719"/>
                    <a:pt x="881" y="2752"/>
                    <a:pt x="1026" y="2752"/>
                  </a:cubicBezTo>
                  <a:cubicBezTo>
                    <a:pt x="1472" y="2752"/>
                    <a:pt x="1972"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4709712" y="4605564"/>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60" y="1520"/>
                    <a:pt x="526" y="1375"/>
                    <a:pt x="538" y="1230"/>
                  </a:cubicBezTo>
                  <a:cubicBezTo>
                    <a:pt x="566" y="1073"/>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6" y="51"/>
                  </a:cubicBezTo>
                  <a:cubicBezTo>
                    <a:pt x="1246" y="92"/>
                    <a:pt x="1258" y="130"/>
                    <a:pt x="1246" y="142"/>
                  </a:cubicBezTo>
                  <a:cubicBezTo>
                    <a:pt x="1221" y="170"/>
                    <a:pt x="1129" y="130"/>
                    <a:pt x="997" y="208"/>
                  </a:cubicBezTo>
                  <a:cubicBezTo>
                    <a:pt x="931" y="249"/>
                    <a:pt x="865" y="299"/>
                    <a:pt x="840" y="406"/>
                  </a:cubicBezTo>
                  <a:cubicBezTo>
                    <a:pt x="802" y="498"/>
                    <a:pt x="787" y="614"/>
                    <a:pt x="787" y="759"/>
                  </a:cubicBezTo>
                  <a:cubicBezTo>
                    <a:pt x="787" y="903"/>
                    <a:pt x="802" y="1073"/>
                    <a:pt x="761" y="1259"/>
                  </a:cubicBezTo>
                  <a:cubicBezTo>
                    <a:pt x="724" y="1454"/>
                    <a:pt x="617" y="1624"/>
                    <a:pt x="500" y="1743"/>
                  </a:cubicBezTo>
                  <a:cubicBezTo>
                    <a:pt x="393" y="1859"/>
                    <a:pt x="265" y="1926"/>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4889024" y="4296353"/>
              <a:ext cx="181710" cy="176842"/>
            </a:xfrm>
            <a:custGeom>
              <a:avLst/>
              <a:gdLst/>
              <a:ahLst/>
              <a:cxnLst/>
              <a:rect l="l" t="t" r="r" b="b"/>
              <a:pathLst>
                <a:path w="2725" h="2652" extrusionOk="0">
                  <a:moveTo>
                    <a:pt x="1008" y="0"/>
                  </a:moveTo>
                  <a:cubicBezTo>
                    <a:pt x="805" y="0"/>
                    <a:pt x="613" y="59"/>
                    <a:pt x="457" y="181"/>
                  </a:cubicBezTo>
                  <a:cubicBezTo>
                    <a:pt x="1" y="533"/>
                    <a:pt x="13" y="1348"/>
                    <a:pt x="510" y="1989"/>
                  </a:cubicBezTo>
                  <a:cubicBezTo>
                    <a:pt x="844" y="2412"/>
                    <a:pt x="1303" y="2652"/>
                    <a:pt x="1711" y="2652"/>
                  </a:cubicBezTo>
                  <a:cubicBezTo>
                    <a:pt x="1910" y="2652"/>
                    <a:pt x="2098" y="2594"/>
                    <a:pt x="2252" y="2474"/>
                  </a:cubicBezTo>
                  <a:cubicBezTo>
                    <a:pt x="2724" y="2106"/>
                    <a:pt x="2699" y="1294"/>
                    <a:pt x="2202" y="665"/>
                  </a:cubicBezTo>
                  <a:cubicBezTo>
                    <a:pt x="1877" y="237"/>
                    <a:pt x="1418" y="0"/>
                    <a:pt x="10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4932635" y="4324093"/>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193" y="1271"/>
                    <a:pt x="1089" y="1155"/>
                    <a:pt x="957" y="1076"/>
                  </a:cubicBezTo>
                  <a:cubicBezTo>
                    <a:pt x="825" y="1010"/>
                    <a:pt x="668" y="957"/>
                    <a:pt x="526" y="903"/>
                  </a:cubicBezTo>
                  <a:cubicBezTo>
                    <a:pt x="381" y="853"/>
                    <a:pt x="249" y="774"/>
                    <a:pt x="145" y="655"/>
                  </a:cubicBezTo>
                  <a:cubicBezTo>
                    <a:pt x="92" y="605"/>
                    <a:pt x="54" y="539"/>
                    <a:pt x="26" y="473"/>
                  </a:cubicBezTo>
                  <a:cubicBezTo>
                    <a:pt x="1" y="406"/>
                    <a:pt x="1" y="340"/>
                    <a:pt x="1" y="274"/>
                  </a:cubicBezTo>
                  <a:cubicBezTo>
                    <a:pt x="13" y="158"/>
                    <a:pt x="67" y="79"/>
                    <a:pt x="117" y="39"/>
                  </a:cubicBezTo>
                  <a:cubicBezTo>
                    <a:pt x="171" y="1"/>
                    <a:pt x="211" y="1"/>
                    <a:pt x="224" y="13"/>
                  </a:cubicBezTo>
                  <a:cubicBezTo>
                    <a:pt x="249" y="39"/>
                    <a:pt x="158" y="117"/>
                    <a:pt x="183" y="274"/>
                  </a:cubicBezTo>
                  <a:cubicBezTo>
                    <a:pt x="196" y="353"/>
                    <a:pt x="224" y="419"/>
                    <a:pt x="303" y="498"/>
                  </a:cubicBezTo>
                  <a:cubicBezTo>
                    <a:pt x="381" y="564"/>
                    <a:pt x="485" y="630"/>
                    <a:pt x="617" y="683"/>
                  </a:cubicBezTo>
                  <a:cubicBezTo>
                    <a:pt x="746" y="734"/>
                    <a:pt x="919" y="787"/>
                    <a:pt x="1076" y="891"/>
                  </a:cubicBezTo>
                  <a:cubicBezTo>
                    <a:pt x="1234" y="998"/>
                    <a:pt x="1350" y="1155"/>
                    <a:pt x="1416" y="1312"/>
                  </a:cubicBezTo>
                  <a:cubicBezTo>
                    <a:pt x="1482" y="1470"/>
                    <a:pt x="1495" y="1611"/>
                    <a:pt x="1495" y="1718"/>
                  </a:cubicBezTo>
                  <a:cubicBezTo>
                    <a:pt x="1495" y="1809"/>
                    <a:pt x="1470"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4758791" y="4724261"/>
              <a:ext cx="229921" cy="157037"/>
            </a:xfrm>
            <a:custGeom>
              <a:avLst/>
              <a:gdLst/>
              <a:ahLst/>
              <a:cxnLst/>
              <a:rect l="l" t="t" r="r" b="b"/>
              <a:pathLst>
                <a:path w="3448" h="2355" extrusionOk="0">
                  <a:moveTo>
                    <a:pt x="2202" y="0"/>
                  </a:moveTo>
                  <a:cubicBezTo>
                    <a:pt x="1879" y="0"/>
                    <a:pt x="1518"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6" y="460"/>
                  </a:cubicBezTo>
                  <a:cubicBezTo>
                    <a:pt x="2976" y="157"/>
                    <a:pt x="2619" y="0"/>
                    <a:pt x="2202"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4803269" y="4775007"/>
              <a:ext cx="158171" cy="90088"/>
            </a:xfrm>
            <a:custGeom>
              <a:avLst/>
              <a:gdLst/>
              <a:ahLst/>
              <a:cxnLst/>
              <a:rect l="l" t="t" r="r" b="b"/>
              <a:pathLst>
                <a:path w="2372" h="1351" extrusionOk="0">
                  <a:moveTo>
                    <a:pt x="2372" y="54"/>
                  </a:moveTo>
                  <a:cubicBezTo>
                    <a:pt x="2372" y="67"/>
                    <a:pt x="2309" y="67"/>
                    <a:pt x="2214" y="92"/>
                  </a:cubicBezTo>
                  <a:cubicBezTo>
                    <a:pt x="2123" y="105"/>
                    <a:pt x="1994" y="158"/>
                    <a:pt x="1850" y="237"/>
                  </a:cubicBezTo>
                  <a:cubicBezTo>
                    <a:pt x="1560" y="369"/>
                    <a:pt x="1220" y="564"/>
                    <a:pt x="972" y="721"/>
                  </a:cubicBezTo>
                  <a:cubicBezTo>
                    <a:pt x="459" y="1048"/>
                    <a:pt x="79" y="1350"/>
                    <a:pt x="28" y="1284"/>
                  </a:cubicBezTo>
                  <a:cubicBezTo>
                    <a:pt x="0" y="1259"/>
                    <a:pt x="66" y="1155"/>
                    <a:pt x="211" y="1011"/>
                  </a:cubicBezTo>
                  <a:cubicBezTo>
                    <a:pt x="356" y="866"/>
                    <a:pt x="563" y="696"/>
                    <a:pt x="840" y="526"/>
                  </a:cubicBezTo>
                  <a:cubicBezTo>
                    <a:pt x="1101" y="353"/>
                    <a:pt x="1482" y="183"/>
                    <a:pt x="1783" y="92"/>
                  </a:cubicBezTo>
                  <a:cubicBezTo>
                    <a:pt x="1941" y="39"/>
                    <a:pt x="2098" y="1"/>
                    <a:pt x="2202" y="14"/>
                  </a:cubicBezTo>
                  <a:cubicBezTo>
                    <a:pt x="2321" y="14"/>
                    <a:pt x="2372" y="54"/>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4847080" y="4481599"/>
              <a:ext cx="177309" cy="157637"/>
            </a:xfrm>
            <a:custGeom>
              <a:avLst/>
              <a:gdLst/>
              <a:ahLst/>
              <a:cxnLst/>
              <a:rect l="l" t="t" r="r" b="b"/>
              <a:pathLst>
                <a:path w="2659" h="2364" extrusionOk="0">
                  <a:moveTo>
                    <a:pt x="948" y="0"/>
                  </a:moveTo>
                  <a:cubicBezTo>
                    <a:pt x="728" y="0"/>
                    <a:pt x="528" y="68"/>
                    <a:pt x="378" y="208"/>
                  </a:cubicBezTo>
                  <a:cubicBezTo>
                    <a:pt x="0" y="586"/>
                    <a:pt x="117" y="1322"/>
                    <a:pt x="630" y="1860"/>
                  </a:cubicBezTo>
                  <a:cubicBezTo>
                    <a:pt x="949" y="2187"/>
                    <a:pt x="1350" y="2364"/>
                    <a:pt x="1702" y="2364"/>
                  </a:cubicBezTo>
                  <a:cubicBezTo>
                    <a:pt x="1925" y="2364"/>
                    <a:pt x="2129" y="2293"/>
                    <a:pt x="2281" y="2146"/>
                  </a:cubicBezTo>
                  <a:cubicBezTo>
                    <a:pt x="2658" y="1781"/>
                    <a:pt x="2542" y="1032"/>
                    <a:pt x="2029" y="507"/>
                  </a:cubicBezTo>
                  <a:cubicBezTo>
                    <a:pt x="1707"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4629358" y="4338030"/>
              <a:ext cx="229921" cy="157104"/>
            </a:xfrm>
            <a:custGeom>
              <a:avLst/>
              <a:gdLst/>
              <a:ahLst/>
              <a:cxnLst/>
              <a:rect l="l" t="t" r="r" b="b"/>
              <a:pathLst>
                <a:path w="3448" h="2356" extrusionOk="0">
                  <a:moveTo>
                    <a:pt x="2202" y="1"/>
                  </a:moveTo>
                  <a:cubicBezTo>
                    <a:pt x="1878" y="1"/>
                    <a:pt x="1518" y="95"/>
                    <a:pt x="1180" y="289"/>
                  </a:cubicBezTo>
                  <a:cubicBezTo>
                    <a:pt x="394" y="735"/>
                    <a:pt x="1" y="1522"/>
                    <a:pt x="303" y="2059"/>
                  </a:cubicBezTo>
                  <a:cubicBezTo>
                    <a:pt x="421" y="2269"/>
                    <a:pt x="590" y="2355"/>
                    <a:pt x="800" y="2355"/>
                  </a:cubicBezTo>
                  <a:cubicBezTo>
                    <a:pt x="1128" y="2355"/>
                    <a:pt x="1553" y="2146"/>
                    <a:pt x="2033" y="1874"/>
                  </a:cubicBezTo>
                  <a:cubicBezTo>
                    <a:pt x="2819" y="1443"/>
                    <a:pt x="3448" y="996"/>
                    <a:pt x="3146" y="459"/>
                  </a:cubicBezTo>
                  <a:cubicBezTo>
                    <a:pt x="2976" y="157"/>
                    <a:pt x="2619" y="1"/>
                    <a:pt x="220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4672969" y="4389576"/>
              <a:ext cx="159304" cy="89155"/>
            </a:xfrm>
            <a:custGeom>
              <a:avLst/>
              <a:gdLst/>
              <a:ahLst/>
              <a:cxnLst/>
              <a:rect l="l" t="t" r="r" b="b"/>
              <a:pathLst>
                <a:path w="2389" h="1337" extrusionOk="0">
                  <a:moveTo>
                    <a:pt x="2388" y="54"/>
                  </a:moveTo>
                  <a:cubicBezTo>
                    <a:pt x="2388" y="66"/>
                    <a:pt x="2322" y="66"/>
                    <a:pt x="2231" y="79"/>
                  </a:cubicBezTo>
                  <a:cubicBezTo>
                    <a:pt x="2124" y="107"/>
                    <a:pt x="2008" y="157"/>
                    <a:pt x="1863" y="223"/>
                  </a:cubicBezTo>
                  <a:cubicBezTo>
                    <a:pt x="1574" y="355"/>
                    <a:pt x="1234" y="550"/>
                    <a:pt x="985" y="723"/>
                  </a:cubicBezTo>
                  <a:cubicBezTo>
                    <a:pt x="473" y="1051"/>
                    <a:pt x="95" y="1337"/>
                    <a:pt x="29" y="1286"/>
                  </a:cubicBezTo>
                  <a:cubicBezTo>
                    <a:pt x="1" y="1258"/>
                    <a:pt x="80" y="1154"/>
                    <a:pt x="224" y="1010"/>
                  </a:cubicBezTo>
                  <a:cubicBezTo>
                    <a:pt x="369" y="865"/>
                    <a:pt x="580" y="683"/>
                    <a:pt x="853" y="513"/>
                  </a:cubicBezTo>
                  <a:cubicBezTo>
                    <a:pt x="1117" y="343"/>
                    <a:pt x="1482" y="173"/>
                    <a:pt x="1797" y="79"/>
                  </a:cubicBezTo>
                  <a:cubicBezTo>
                    <a:pt x="1954" y="28"/>
                    <a:pt x="2111" y="0"/>
                    <a:pt x="2218" y="0"/>
                  </a:cubicBezTo>
                  <a:cubicBezTo>
                    <a:pt x="2335" y="16"/>
                    <a:pt x="2388" y="41"/>
                    <a:pt x="2388"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1" name="Google Shape;2591;p42"/>
          <p:cNvGrpSpPr/>
          <p:nvPr/>
        </p:nvGrpSpPr>
        <p:grpSpPr>
          <a:xfrm>
            <a:off x="2120348" y="4021651"/>
            <a:ext cx="1962272" cy="1697869"/>
            <a:chOff x="6222494" y="3474678"/>
            <a:chExt cx="1406949" cy="1217372"/>
          </a:xfrm>
        </p:grpSpPr>
        <p:sp>
          <p:nvSpPr>
            <p:cNvPr id="2592" name="Google Shape;2592;p42"/>
            <p:cNvSpPr/>
            <p:nvPr/>
          </p:nvSpPr>
          <p:spPr>
            <a:xfrm>
              <a:off x="7220413" y="3895851"/>
              <a:ext cx="409030" cy="631150"/>
            </a:xfrm>
            <a:custGeom>
              <a:avLst/>
              <a:gdLst/>
              <a:ahLst/>
              <a:cxnLst/>
              <a:rect l="l" t="t" r="r" b="b"/>
              <a:pathLst>
                <a:path w="6134" h="9465" extrusionOk="0">
                  <a:moveTo>
                    <a:pt x="1209" y="16"/>
                  </a:moveTo>
                  <a:cubicBezTo>
                    <a:pt x="1193" y="16"/>
                    <a:pt x="1180" y="0"/>
                    <a:pt x="1180" y="0"/>
                  </a:cubicBezTo>
                  <a:cubicBezTo>
                    <a:pt x="1180" y="0"/>
                    <a:pt x="1" y="3605"/>
                    <a:pt x="894" y="6133"/>
                  </a:cubicBezTo>
                  <a:cubicBezTo>
                    <a:pt x="1693" y="8429"/>
                    <a:pt x="4209" y="9294"/>
                    <a:pt x="4668" y="9436"/>
                  </a:cubicBezTo>
                  <a:cubicBezTo>
                    <a:pt x="4719" y="9451"/>
                    <a:pt x="4747" y="9464"/>
                    <a:pt x="4747" y="9464"/>
                  </a:cubicBezTo>
                  <a:cubicBezTo>
                    <a:pt x="4747" y="9464"/>
                    <a:pt x="6134" y="7143"/>
                    <a:pt x="5244" y="4602"/>
                  </a:cubicBezTo>
                  <a:cubicBezTo>
                    <a:pt x="4404" y="2189"/>
                    <a:pt x="1482" y="198"/>
                    <a:pt x="1209"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6475892" y="3474678"/>
              <a:ext cx="148769" cy="195780"/>
            </a:xfrm>
            <a:custGeom>
              <a:avLst/>
              <a:gdLst/>
              <a:ahLst/>
              <a:cxnLst/>
              <a:rect l="l" t="t" r="r" b="b"/>
              <a:pathLst>
                <a:path w="2231" h="2936" extrusionOk="0">
                  <a:moveTo>
                    <a:pt x="720" y="2793"/>
                  </a:moveTo>
                  <a:cubicBezTo>
                    <a:pt x="1221" y="2935"/>
                    <a:pt x="1796" y="2463"/>
                    <a:pt x="2007" y="1730"/>
                  </a:cubicBezTo>
                  <a:cubicBezTo>
                    <a:pt x="2230" y="1010"/>
                    <a:pt x="2007" y="290"/>
                    <a:pt x="1507" y="145"/>
                  </a:cubicBezTo>
                  <a:cubicBezTo>
                    <a:pt x="1010" y="1"/>
                    <a:pt x="434" y="472"/>
                    <a:pt x="224" y="1205"/>
                  </a:cubicBezTo>
                  <a:cubicBezTo>
                    <a:pt x="0" y="1941"/>
                    <a:pt x="224" y="2649"/>
                    <a:pt x="720" y="279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6694480" y="4499718"/>
              <a:ext cx="205382" cy="179176"/>
            </a:xfrm>
            <a:custGeom>
              <a:avLst/>
              <a:gdLst/>
              <a:ahLst/>
              <a:cxnLst/>
              <a:rect l="l" t="t" r="r" b="b"/>
              <a:pathLst>
                <a:path w="3080" h="2687" extrusionOk="0">
                  <a:moveTo>
                    <a:pt x="931" y="460"/>
                  </a:moveTo>
                  <a:cubicBezTo>
                    <a:pt x="277" y="919"/>
                    <a:pt x="0" y="1680"/>
                    <a:pt x="343" y="2177"/>
                  </a:cubicBezTo>
                  <a:cubicBezTo>
                    <a:pt x="683" y="2662"/>
                    <a:pt x="1494" y="2687"/>
                    <a:pt x="2152" y="2243"/>
                  </a:cubicBezTo>
                  <a:cubicBezTo>
                    <a:pt x="2819" y="1784"/>
                    <a:pt x="3080" y="1010"/>
                    <a:pt x="2753" y="526"/>
                  </a:cubicBezTo>
                  <a:cubicBezTo>
                    <a:pt x="2413" y="42"/>
                    <a:pt x="1601" y="1"/>
                    <a:pt x="931"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6392004" y="3799760"/>
              <a:ext cx="154837" cy="206249"/>
            </a:xfrm>
            <a:custGeom>
              <a:avLst/>
              <a:gdLst/>
              <a:ahLst/>
              <a:cxnLst/>
              <a:rect l="l" t="t" r="r" b="b"/>
              <a:pathLst>
                <a:path w="2322" h="3093" extrusionOk="0">
                  <a:moveTo>
                    <a:pt x="1680" y="183"/>
                  </a:moveTo>
                  <a:cubicBezTo>
                    <a:pt x="1192" y="1"/>
                    <a:pt x="579" y="460"/>
                    <a:pt x="289" y="1205"/>
                  </a:cubicBezTo>
                  <a:cubicBezTo>
                    <a:pt x="0" y="1966"/>
                    <a:pt x="157" y="2728"/>
                    <a:pt x="642" y="2910"/>
                  </a:cubicBezTo>
                  <a:cubicBezTo>
                    <a:pt x="1129" y="3092"/>
                    <a:pt x="1743" y="2636"/>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6321319" y="3615380"/>
              <a:ext cx="144968" cy="165173"/>
            </a:xfrm>
            <a:custGeom>
              <a:avLst/>
              <a:gdLst/>
              <a:ahLst/>
              <a:cxnLst/>
              <a:rect l="l" t="t" r="r" b="b"/>
              <a:pathLst>
                <a:path w="2174" h="2477" extrusionOk="0">
                  <a:moveTo>
                    <a:pt x="1768" y="2215"/>
                  </a:moveTo>
                  <a:cubicBezTo>
                    <a:pt x="2161" y="1942"/>
                    <a:pt x="2174" y="1284"/>
                    <a:pt x="1809" y="746"/>
                  </a:cubicBezTo>
                  <a:cubicBezTo>
                    <a:pt x="1428" y="212"/>
                    <a:pt x="812" y="1"/>
                    <a:pt x="419" y="275"/>
                  </a:cubicBezTo>
                  <a:cubicBezTo>
                    <a:pt x="25" y="551"/>
                    <a:pt x="0" y="1206"/>
                    <a:pt x="381" y="1731"/>
                  </a:cubicBezTo>
                  <a:cubicBezTo>
                    <a:pt x="746" y="2269"/>
                    <a:pt x="1375" y="2476"/>
                    <a:pt x="1768" y="221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6541508" y="3798960"/>
              <a:ext cx="672026" cy="769116"/>
            </a:xfrm>
            <a:custGeom>
              <a:avLst/>
              <a:gdLst/>
              <a:ahLst/>
              <a:cxnLst/>
              <a:rect l="l" t="t" r="r" b="b"/>
              <a:pathLst>
                <a:path w="10078" h="11534" extrusionOk="0">
                  <a:moveTo>
                    <a:pt x="8414" y="5674"/>
                  </a:moveTo>
                  <a:cubicBezTo>
                    <a:pt x="8229" y="5687"/>
                    <a:pt x="8059" y="5699"/>
                    <a:pt x="7901" y="5715"/>
                  </a:cubicBezTo>
                  <a:cubicBezTo>
                    <a:pt x="7942" y="5661"/>
                    <a:pt x="7968" y="5608"/>
                    <a:pt x="8008" y="5558"/>
                  </a:cubicBezTo>
                  <a:cubicBezTo>
                    <a:pt x="8361" y="4888"/>
                    <a:pt x="8257" y="4155"/>
                    <a:pt x="7785" y="3906"/>
                  </a:cubicBezTo>
                  <a:cubicBezTo>
                    <a:pt x="7313" y="3642"/>
                    <a:pt x="6643" y="3985"/>
                    <a:pt x="6291" y="4639"/>
                  </a:cubicBezTo>
                  <a:cubicBezTo>
                    <a:pt x="6250" y="4705"/>
                    <a:pt x="6225" y="4771"/>
                    <a:pt x="6200" y="4834"/>
                  </a:cubicBezTo>
                  <a:cubicBezTo>
                    <a:pt x="6341" y="4441"/>
                    <a:pt x="6184" y="3891"/>
                    <a:pt x="5778" y="3460"/>
                  </a:cubicBezTo>
                  <a:cubicBezTo>
                    <a:pt x="5583" y="3262"/>
                    <a:pt x="5360" y="3120"/>
                    <a:pt x="5149" y="3041"/>
                  </a:cubicBezTo>
                  <a:cubicBezTo>
                    <a:pt x="5269" y="2922"/>
                    <a:pt x="5373" y="2790"/>
                    <a:pt x="5451" y="2661"/>
                  </a:cubicBezTo>
                  <a:cubicBezTo>
                    <a:pt x="5857" y="2884"/>
                    <a:pt x="6316" y="2909"/>
                    <a:pt x="6631" y="2661"/>
                  </a:cubicBezTo>
                  <a:cubicBezTo>
                    <a:pt x="7103" y="2293"/>
                    <a:pt x="7077" y="1481"/>
                    <a:pt x="6593" y="852"/>
                  </a:cubicBezTo>
                  <a:cubicBezTo>
                    <a:pt x="6093" y="211"/>
                    <a:pt x="5307" y="0"/>
                    <a:pt x="4847" y="352"/>
                  </a:cubicBezTo>
                  <a:cubicBezTo>
                    <a:pt x="4586" y="550"/>
                    <a:pt x="4483" y="878"/>
                    <a:pt x="4508" y="1233"/>
                  </a:cubicBezTo>
                  <a:cubicBezTo>
                    <a:pt x="4259" y="1296"/>
                    <a:pt x="4011" y="1441"/>
                    <a:pt x="3788" y="1651"/>
                  </a:cubicBezTo>
                  <a:cubicBezTo>
                    <a:pt x="3721" y="1717"/>
                    <a:pt x="3655" y="1783"/>
                    <a:pt x="3605" y="1846"/>
                  </a:cubicBezTo>
                  <a:cubicBezTo>
                    <a:pt x="3721" y="1664"/>
                    <a:pt x="3747" y="1469"/>
                    <a:pt x="3630" y="1271"/>
                  </a:cubicBezTo>
                  <a:cubicBezTo>
                    <a:pt x="3328" y="733"/>
                    <a:pt x="2451" y="654"/>
                    <a:pt x="1665" y="1101"/>
                  </a:cubicBezTo>
                  <a:cubicBezTo>
                    <a:pt x="878" y="1547"/>
                    <a:pt x="485" y="2334"/>
                    <a:pt x="787" y="2868"/>
                  </a:cubicBezTo>
                  <a:cubicBezTo>
                    <a:pt x="837" y="2963"/>
                    <a:pt x="903" y="3041"/>
                    <a:pt x="982" y="3079"/>
                  </a:cubicBezTo>
                  <a:cubicBezTo>
                    <a:pt x="734" y="3224"/>
                    <a:pt x="510" y="3460"/>
                    <a:pt x="340" y="3762"/>
                  </a:cubicBezTo>
                  <a:cubicBezTo>
                    <a:pt x="1" y="4429"/>
                    <a:pt x="92" y="5164"/>
                    <a:pt x="564" y="5413"/>
                  </a:cubicBezTo>
                  <a:cubicBezTo>
                    <a:pt x="774" y="5529"/>
                    <a:pt x="1023" y="5529"/>
                    <a:pt x="1259" y="5438"/>
                  </a:cubicBezTo>
                  <a:cubicBezTo>
                    <a:pt x="982" y="6080"/>
                    <a:pt x="1114" y="6750"/>
                    <a:pt x="1573" y="7011"/>
                  </a:cubicBezTo>
                  <a:cubicBezTo>
                    <a:pt x="2083" y="7300"/>
                    <a:pt x="2803" y="6998"/>
                    <a:pt x="3212" y="6316"/>
                  </a:cubicBezTo>
                  <a:cubicBezTo>
                    <a:pt x="3382" y="6526"/>
                    <a:pt x="3655" y="6658"/>
                    <a:pt x="3970" y="6721"/>
                  </a:cubicBezTo>
                  <a:cubicBezTo>
                    <a:pt x="3854" y="6762"/>
                    <a:pt x="3721" y="6816"/>
                    <a:pt x="3605" y="6894"/>
                  </a:cubicBezTo>
                  <a:cubicBezTo>
                    <a:pt x="2819" y="7325"/>
                    <a:pt x="2426" y="8124"/>
                    <a:pt x="2724" y="8662"/>
                  </a:cubicBezTo>
                  <a:cubicBezTo>
                    <a:pt x="2765" y="8715"/>
                    <a:pt x="2790" y="8766"/>
                    <a:pt x="2831" y="8807"/>
                  </a:cubicBezTo>
                  <a:cubicBezTo>
                    <a:pt x="2426" y="8807"/>
                    <a:pt x="1979" y="9121"/>
                    <a:pt x="1702" y="9618"/>
                  </a:cubicBezTo>
                  <a:cubicBezTo>
                    <a:pt x="1363" y="10288"/>
                    <a:pt x="1454" y="11021"/>
                    <a:pt x="1926" y="11269"/>
                  </a:cubicBezTo>
                  <a:cubicBezTo>
                    <a:pt x="2397" y="11534"/>
                    <a:pt x="3067" y="11191"/>
                    <a:pt x="3420" y="10537"/>
                  </a:cubicBezTo>
                  <a:cubicBezTo>
                    <a:pt x="3747" y="9920"/>
                    <a:pt x="3684" y="9238"/>
                    <a:pt x="3303" y="8951"/>
                  </a:cubicBezTo>
                  <a:cubicBezTo>
                    <a:pt x="3618" y="8923"/>
                    <a:pt x="4011" y="8728"/>
                    <a:pt x="4454" y="8480"/>
                  </a:cubicBezTo>
                  <a:cubicBezTo>
                    <a:pt x="5241" y="8033"/>
                    <a:pt x="5870" y="7586"/>
                    <a:pt x="5571" y="7052"/>
                  </a:cubicBezTo>
                  <a:cubicBezTo>
                    <a:pt x="5439" y="6828"/>
                    <a:pt x="5203" y="6684"/>
                    <a:pt x="4914" y="6630"/>
                  </a:cubicBezTo>
                  <a:cubicBezTo>
                    <a:pt x="5426" y="6435"/>
                    <a:pt x="5766" y="6029"/>
                    <a:pt x="5712" y="5608"/>
                  </a:cubicBezTo>
                  <a:cubicBezTo>
                    <a:pt x="5700" y="5504"/>
                    <a:pt x="5675" y="5400"/>
                    <a:pt x="5609" y="5306"/>
                  </a:cubicBezTo>
                  <a:cubicBezTo>
                    <a:pt x="5766" y="5281"/>
                    <a:pt x="5911" y="5215"/>
                    <a:pt x="6027" y="5111"/>
                  </a:cubicBezTo>
                  <a:cubicBezTo>
                    <a:pt x="6093" y="5045"/>
                    <a:pt x="6146" y="4966"/>
                    <a:pt x="6184" y="4888"/>
                  </a:cubicBezTo>
                  <a:cubicBezTo>
                    <a:pt x="5964" y="5479"/>
                    <a:pt x="6093" y="6067"/>
                    <a:pt x="6514" y="6290"/>
                  </a:cubicBezTo>
                  <a:cubicBezTo>
                    <a:pt x="6606" y="6344"/>
                    <a:pt x="6697" y="6369"/>
                    <a:pt x="6788" y="6369"/>
                  </a:cubicBezTo>
                  <a:lnTo>
                    <a:pt x="6788" y="6473"/>
                  </a:lnTo>
                  <a:cubicBezTo>
                    <a:pt x="6801" y="6671"/>
                    <a:pt x="6879" y="6841"/>
                    <a:pt x="7024" y="6998"/>
                  </a:cubicBezTo>
                  <a:cubicBezTo>
                    <a:pt x="6933" y="7102"/>
                    <a:pt x="6842" y="7234"/>
                    <a:pt x="6763" y="7366"/>
                  </a:cubicBezTo>
                  <a:cubicBezTo>
                    <a:pt x="6565" y="7731"/>
                    <a:pt x="6514" y="8124"/>
                    <a:pt x="6593" y="8451"/>
                  </a:cubicBezTo>
                  <a:cubicBezTo>
                    <a:pt x="6291" y="8086"/>
                    <a:pt x="5885" y="7901"/>
                    <a:pt x="5530" y="8020"/>
                  </a:cubicBezTo>
                  <a:cubicBezTo>
                    <a:pt x="5020" y="8190"/>
                    <a:pt x="4797" y="8898"/>
                    <a:pt x="5033" y="9606"/>
                  </a:cubicBezTo>
                  <a:cubicBezTo>
                    <a:pt x="5269" y="10313"/>
                    <a:pt x="5870" y="10760"/>
                    <a:pt x="6382" y="10590"/>
                  </a:cubicBezTo>
                  <a:cubicBezTo>
                    <a:pt x="6892" y="10417"/>
                    <a:pt x="7115" y="9709"/>
                    <a:pt x="6879" y="9002"/>
                  </a:cubicBezTo>
                  <a:cubicBezTo>
                    <a:pt x="6867" y="8976"/>
                    <a:pt x="6854" y="8951"/>
                    <a:pt x="6854" y="8923"/>
                  </a:cubicBezTo>
                  <a:cubicBezTo>
                    <a:pt x="6892" y="8964"/>
                    <a:pt x="6933" y="8989"/>
                    <a:pt x="6986" y="9017"/>
                  </a:cubicBezTo>
                  <a:cubicBezTo>
                    <a:pt x="7458" y="9278"/>
                    <a:pt x="8125" y="8939"/>
                    <a:pt x="8480" y="8281"/>
                  </a:cubicBezTo>
                  <a:cubicBezTo>
                    <a:pt x="8622" y="8008"/>
                    <a:pt x="8688" y="7718"/>
                    <a:pt x="8688" y="7457"/>
                  </a:cubicBezTo>
                  <a:cubicBezTo>
                    <a:pt x="9487" y="7338"/>
                    <a:pt x="10078" y="6841"/>
                    <a:pt x="10037" y="6278"/>
                  </a:cubicBezTo>
                  <a:cubicBezTo>
                    <a:pt x="10012" y="5661"/>
                    <a:pt x="9304" y="5621"/>
                    <a:pt x="8414" y="5674"/>
                  </a:cubicBezTo>
                  <a:close/>
                  <a:moveTo>
                    <a:pt x="2149" y="4469"/>
                  </a:moveTo>
                  <a:cubicBezTo>
                    <a:pt x="2385" y="3866"/>
                    <a:pt x="2268" y="3249"/>
                    <a:pt x="1847" y="3026"/>
                  </a:cubicBezTo>
                  <a:cubicBezTo>
                    <a:pt x="2045" y="2947"/>
                    <a:pt x="2281" y="2818"/>
                    <a:pt x="2517" y="2686"/>
                  </a:cubicBezTo>
                  <a:cubicBezTo>
                    <a:pt x="2935" y="2450"/>
                    <a:pt x="3316" y="2214"/>
                    <a:pt x="3526" y="1953"/>
                  </a:cubicBezTo>
                  <a:cubicBezTo>
                    <a:pt x="3212" y="2425"/>
                    <a:pt x="3171" y="2963"/>
                    <a:pt x="3473" y="3290"/>
                  </a:cubicBezTo>
                  <a:cubicBezTo>
                    <a:pt x="3589" y="3406"/>
                    <a:pt x="3762" y="3485"/>
                    <a:pt x="3945" y="3513"/>
                  </a:cubicBezTo>
                  <a:cubicBezTo>
                    <a:pt x="3841" y="3891"/>
                    <a:pt x="3983" y="4391"/>
                    <a:pt x="4363" y="4784"/>
                  </a:cubicBezTo>
                  <a:cubicBezTo>
                    <a:pt x="4325" y="4796"/>
                    <a:pt x="4297" y="4796"/>
                    <a:pt x="4259" y="4796"/>
                  </a:cubicBezTo>
                  <a:cubicBezTo>
                    <a:pt x="3945" y="4834"/>
                    <a:pt x="3655" y="4954"/>
                    <a:pt x="3448" y="5111"/>
                  </a:cubicBezTo>
                  <a:cubicBezTo>
                    <a:pt x="3382" y="4834"/>
                    <a:pt x="3237" y="4614"/>
                    <a:pt x="3014" y="4482"/>
                  </a:cubicBezTo>
                  <a:cubicBezTo>
                    <a:pt x="2765" y="4337"/>
                    <a:pt x="2451" y="4337"/>
                    <a:pt x="2149" y="4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6526638" y="3679997"/>
              <a:ext cx="222786" cy="127830"/>
            </a:xfrm>
            <a:custGeom>
              <a:avLst/>
              <a:gdLst/>
              <a:ahLst/>
              <a:cxnLst/>
              <a:rect l="l" t="t" r="r" b="b"/>
              <a:pathLst>
                <a:path w="3341" h="1917" extrusionOk="0">
                  <a:moveTo>
                    <a:pt x="1743" y="1863"/>
                  </a:moveTo>
                  <a:cubicBezTo>
                    <a:pt x="2633" y="1797"/>
                    <a:pt x="3341" y="1259"/>
                    <a:pt x="3303" y="642"/>
                  </a:cubicBezTo>
                  <a:cubicBezTo>
                    <a:pt x="3262" y="42"/>
                    <a:pt x="2570" y="1"/>
                    <a:pt x="1664" y="54"/>
                  </a:cubicBezTo>
                  <a:cubicBezTo>
                    <a:pt x="762" y="108"/>
                    <a:pt x="0" y="237"/>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7121655" y="3929993"/>
              <a:ext cx="409030" cy="630150"/>
            </a:xfrm>
            <a:custGeom>
              <a:avLst/>
              <a:gdLst/>
              <a:ahLst/>
              <a:cxnLst/>
              <a:rect l="l" t="t" r="r" b="b"/>
              <a:pathLst>
                <a:path w="6134" h="9450" extrusionOk="0">
                  <a:moveTo>
                    <a:pt x="1180" y="1"/>
                  </a:moveTo>
                  <a:cubicBezTo>
                    <a:pt x="1180" y="1"/>
                    <a:pt x="0" y="3593"/>
                    <a:pt x="881" y="6121"/>
                  </a:cubicBezTo>
                  <a:cubicBezTo>
                    <a:pt x="1693" y="8414"/>
                    <a:pt x="4209" y="9292"/>
                    <a:pt x="4668" y="9436"/>
                  </a:cubicBezTo>
                  <a:cubicBezTo>
                    <a:pt x="4718" y="9449"/>
                    <a:pt x="4747" y="9449"/>
                    <a:pt x="4747" y="9449"/>
                  </a:cubicBezTo>
                  <a:cubicBezTo>
                    <a:pt x="4747" y="9449"/>
                    <a:pt x="6134" y="7131"/>
                    <a:pt x="5243" y="4599"/>
                  </a:cubicBezTo>
                  <a:cubicBezTo>
                    <a:pt x="4391" y="2190"/>
                    <a:pt x="1469" y="196"/>
                    <a:pt x="1208" y="13"/>
                  </a:cubicBezTo>
                  <a:cubicBezTo>
                    <a:pt x="1196" y="1"/>
                    <a:pt x="1180" y="1"/>
                    <a:pt x="1180"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7202208" y="3930860"/>
              <a:ext cx="328478" cy="629283"/>
            </a:xfrm>
            <a:custGeom>
              <a:avLst/>
              <a:gdLst/>
              <a:ahLst/>
              <a:cxnLst/>
              <a:rect l="l" t="t" r="r" b="b"/>
              <a:pathLst>
                <a:path w="4926" h="9437" extrusionOk="0">
                  <a:moveTo>
                    <a:pt x="0" y="0"/>
                  </a:moveTo>
                  <a:lnTo>
                    <a:pt x="3460" y="9423"/>
                  </a:lnTo>
                  <a:cubicBezTo>
                    <a:pt x="3510" y="9436"/>
                    <a:pt x="3539" y="9436"/>
                    <a:pt x="3539" y="9436"/>
                  </a:cubicBezTo>
                  <a:cubicBezTo>
                    <a:pt x="3539" y="9436"/>
                    <a:pt x="4926" y="7118"/>
                    <a:pt x="4035" y="4586"/>
                  </a:cubicBezTo>
                  <a:cubicBezTo>
                    <a:pt x="3183" y="2177"/>
                    <a:pt x="261" y="183"/>
                    <a:pt x="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6640333" y="4151183"/>
              <a:ext cx="187778" cy="130898"/>
            </a:xfrm>
            <a:custGeom>
              <a:avLst/>
              <a:gdLst/>
              <a:ahLst/>
              <a:cxnLst/>
              <a:rect l="l" t="t" r="r" b="b"/>
              <a:pathLst>
                <a:path w="2816" h="1963" extrusionOk="0">
                  <a:moveTo>
                    <a:pt x="1502" y="1"/>
                  </a:moveTo>
                  <a:cubicBezTo>
                    <a:pt x="1434" y="1"/>
                    <a:pt x="1366" y="4"/>
                    <a:pt x="1296" y="11"/>
                  </a:cubicBezTo>
                  <a:cubicBezTo>
                    <a:pt x="550" y="103"/>
                    <a:pt x="0" y="603"/>
                    <a:pt x="63" y="1141"/>
                  </a:cubicBezTo>
                  <a:cubicBezTo>
                    <a:pt x="123" y="1625"/>
                    <a:pt x="656" y="1963"/>
                    <a:pt x="1313" y="1963"/>
                  </a:cubicBezTo>
                  <a:cubicBezTo>
                    <a:pt x="1381" y="1963"/>
                    <a:pt x="1450" y="1959"/>
                    <a:pt x="1519" y="1952"/>
                  </a:cubicBezTo>
                  <a:cubicBezTo>
                    <a:pt x="2265" y="1861"/>
                    <a:pt x="2815" y="1361"/>
                    <a:pt x="2752" y="826"/>
                  </a:cubicBezTo>
                  <a:cubicBezTo>
                    <a:pt x="2692" y="338"/>
                    <a:pt x="2159" y="1"/>
                    <a:pt x="150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6649735" y="3911855"/>
              <a:ext cx="180243" cy="155570"/>
            </a:xfrm>
            <a:custGeom>
              <a:avLst/>
              <a:gdLst/>
              <a:ahLst/>
              <a:cxnLst/>
              <a:rect l="l" t="t" r="r" b="b"/>
              <a:pathLst>
                <a:path w="2703" h="2333" extrusionOk="0">
                  <a:moveTo>
                    <a:pt x="1732" y="1"/>
                  </a:moveTo>
                  <a:cubicBezTo>
                    <a:pt x="1394" y="1"/>
                    <a:pt x="1007" y="156"/>
                    <a:pt x="683" y="455"/>
                  </a:cubicBezTo>
                  <a:cubicBezTo>
                    <a:pt x="145" y="968"/>
                    <a:pt x="1" y="1701"/>
                    <a:pt x="369" y="2094"/>
                  </a:cubicBezTo>
                  <a:cubicBezTo>
                    <a:pt x="520" y="2255"/>
                    <a:pt x="732" y="2333"/>
                    <a:pt x="968" y="2333"/>
                  </a:cubicBezTo>
                  <a:cubicBezTo>
                    <a:pt x="1308" y="2333"/>
                    <a:pt x="1695" y="2173"/>
                    <a:pt x="2020" y="1871"/>
                  </a:cubicBezTo>
                  <a:cubicBezTo>
                    <a:pt x="2558" y="1361"/>
                    <a:pt x="2702" y="625"/>
                    <a:pt x="2334" y="232"/>
                  </a:cubicBezTo>
                  <a:cubicBezTo>
                    <a:pt x="2183" y="76"/>
                    <a:pt x="1969" y="1"/>
                    <a:pt x="173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6441883" y="4028485"/>
              <a:ext cx="161772" cy="170974"/>
            </a:xfrm>
            <a:custGeom>
              <a:avLst/>
              <a:gdLst/>
              <a:ahLst/>
              <a:cxnLst/>
              <a:rect l="l" t="t" r="r" b="b"/>
              <a:pathLst>
                <a:path w="2426" h="2564" extrusionOk="0">
                  <a:moveTo>
                    <a:pt x="1502" y="1"/>
                  </a:moveTo>
                  <a:cubicBezTo>
                    <a:pt x="1089" y="1"/>
                    <a:pt x="628" y="313"/>
                    <a:pt x="353" y="829"/>
                  </a:cubicBezTo>
                  <a:cubicBezTo>
                    <a:pt x="1" y="1487"/>
                    <a:pt x="104" y="2219"/>
                    <a:pt x="576" y="2480"/>
                  </a:cubicBezTo>
                  <a:cubicBezTo>
                    <a:pt x="683" y="2537"/>
                    <a:pt x="800" y="2563"/>
                    <a:pt x="921" y="2563"/>
                  </a:cubicBezTo>
                  <a:cubicBezTo>
                    <a:pt x="1335" y="2563"/>
                    <a:pt x="1798" y="2251"/>
                    <a:pt x="2070" y="1735"/>
                  </a:cubicBezTo>
                  <a:cubicBezTo>
                    <a:pt x="2426" y="1078"/>
                    <a:pt x="2319" y="345"/>
                    <a:pt x="1847" y="84"/>
                  </a:cubicBezTo>
                  <a:cubicBezTo>
                    <a:pt x="1740" y="28"/>
                    <a:pt x="1623" y="1"/>
                    <a:pt x="150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6869991" y="4268746"/>
              <a:ext cx="161772" cy="171041"/>
            </a:xfrm>
            <a:custGeom>
              <a:avLst/>
              <a:gdLst/>
              <a:ahLst/>
              <a:cxnLst/>
              <a:rect l="l" t="t" r="r" b="b"/>
              <a:pathLst>
                <a:path w="2426" h="2565" extrusionOk="0">
                  <a:moveTo>
                    <a:pt x="1503"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49" y="85"/>
                  </a:cubicBezTo>
                  <a:cubicBezTo>
                    <a:pt x="1742" y="28"/>
                    <a:pt x="1625" y="1"/>
                    <a:pt x="150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6838516" y="4087033"/>
              <a:ext cx="160905" cy="170507"/>
            </a:xfrm>
            <a:custGeom>
              <a:avLst/>
              <a:gdLst/>
              <a:ahLst/>
              <a:cxnLst/>
              <a:rect l="l" t="t" r="r" b="b"/>
              <a:pathLst>
                <a:path w="2413" h="2557" extrusionOk="0">
                  <a:moveTo>
                    <a:pt x="1504" y="0"/>
                  </a:moveTo>
                  <a:cubicBezTo>
                    <a:pt x="1090" y="0"/>
                    <a:pt x="628" y="310"/>
                    <a:pt x="356" y="816"/>
                  </a:cubicBezTo>
                  <a:cubicBezTo>
                    <a:pt x="0" y="1486"/>
                    <a:pt x="107" y="2219"/>
                    <a:pt x="579" y="2467"/>
                  </a:cubicBezTo>
                  <a:cubicBezTo>
                    <a:pt x="688" y="2528"/>
                    <a:pt x="807" y="2557"/>
                    <a:pt x="930" y="2557"/>
                  </a:cubicBezTo>
                  <a:cubicBezTo>
                    <a:pt x="1342" y="2557"/>
                    <a:pt x="1800" y="2238"/>
                    <a:pt x="2073" y="1735"/>
                  </a:cubicBezTo>
                  <a:cubicBezTo>
                    <a:pt x="2413" y="1080"/>
                    <a:pt x="2321"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6532706" y="4419050"/>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6377067" y="3515755"/>
              <a:ext cx="148769" cy="180376"/>
            </a:xfrm>
            <a:custGeom>
              <a:avLst/>
              <a:gdLst/>
              <a:ahLst/>
              <a:cxnLst/>
              <a:rect l="l" t="t" r="r" b="b"/>
              <a:pathLst>
                <a:path w="2231" h="2705" extrusionOk="0">
                  <a:moveTo>
                    <a:pt x="1326" y="0"/>
                  </a:moveTo>
                  <a:cubicBezTo>
                    <a:pt x="876" y="0"/>
                    <a:pt x="408" y="443"/>
                    <a:pt x="212" y="1089"/>
                  </a:cubicBezTo>
                  <a:cubicBezTo>
                    <a:pt x="1" y="1822"/>
                    <a:pt x="224" y="2530"/>
                    <a:pt x="724" y="2674"/>
                  </a:cubicBezTo>
                  <a:cubicBezTo>
                    <a:pt x="788" y="2695"/>
                    <a:pt x="852" y="2704"/>
                    <a:pt x="918" y="2704"/>
                  </a:cubicBezTo>
                  <a:cubicBezTo>
                    <a:pt x="1362" y="2704"/>
                    <a:pt x="1824" y="2255"/>
                    <a:pt x="2007" y="1627"/>
                  </a:cubicBezTo>
                  <a:cubicBezTo>
                    <a:pt x="2231" y="891"/>
                    <a:pt x="1995" y="183"/>
                    <a:pt x="1511" y="26"/>
                  </a:cubicBezTo>
                  <a:cubicBezTo>
                    <a:pt x="1450" y="9"/>
                    <a:pt x="1388" y="0"/>
                    <a:pt x="132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6423412" y="3531493"/>
              <a:ext cx="50012" cy="138099"/>
            </a:xfrm>
            <a:custGeom>
              <a:avLst/>
              <a:gdLst/>
              <a:ahLst/>
              <a:cxnLst/>
              <a:rect l="l" t="t" r="r" b="b"/>
              <a:pathLst>
                <a:path w="750" h="2071" extrusionOk="0">
                  <a:moveTo>
                    <a:pt x="749" y="13"/>
                  </a:moveTo>
                  <a:cubicBezTo>
                    <a:pt x="749" y="13"/>
                    <a:pt x="709" y="54"/>
                    <a:pt x="658" y="133"/>
                  </a:cubicBezTo>
                  <a:cubicBezTo>
                    <a:pt x="605" y="196"/>
                    <a:pt x="526" y="303"/>
                    <a:pt x="485" y="419"/>
                  </a:cubicBezTo>
                  <a:cubicBezTo>
                    <a:pt x="435" y="551"/>
                    <a:pt x="407" y="696"/>
                    <a:pt x="422" y="841"/>
                  </a:cubicBezTo>
                  <a:cubicBezTo>
                    <a:pt x="422" y="970"/>
                    <a:pt x="473" y="1114"/>
                    <a:pt x="501" y="1246"/>
                  </a:cubicBezTo>
                  <a:cubicBezTo>
                    <a:pt x="539" y="1391"/>
                    <a:pt x="551" y="1548"/>
                    <a:pt x="514" y="1690"/>
                  </a:cubicBezTo>
                  <a:cubicBezTo>
                    <a:pt x="501" y="1756"/>
                    <a:pt x="473" y="1822"/>
                    <a:pt x="435" y="1875"/>
                  </a:cubicBezTo>
                  <a:cubicBezTo>
                    <a:pt x="394" y="1941"/>
                    <a:pt x="356" y="1979"/>
                    <a:pt x="303" y="2004"/>
                  </a:cubicBezTo>
                  <a:cubicBezTo>
                    <a:pt x="212" y="2070"/>
                    <a:pt x="120" y="2070"/>
                    <a:pt x="67" y="2058"/>
                  </a:cubicBezTo>
                  <a:cubicBezTo>
                    <a:pt x="13" y="2033"/>
                    <a:pt x="1" y="2004"/>
                    <a:pt x="1" y="1992"/>
                  </a:cubicBezTo>
                  <a:cubicBezTo>
                    <a:pt x="13" y="1954"/>
                    <a:pt x="108" y="1967"/>
                    <a:pt x="212" y="1875"/>
                  </a:cubicBezTo>
                  <a:cubicBezTo>
                    <a:pt x="265" y="1822"/>
                    <a:pt x="303" y="1756"/>
                    <a:pt x="315" y="1652"/>
                  </a:cubicBezTo>
                  <a:cubicBezTo>
                    <a:pt x="328" y="1561"/>
                    <a:pt x="315" y="1441"/>
                    <a:pt x="290" y="1312"/>
                  </a:cubicBezTo>
                  <a:cubicBezTo>
                    <a:pt x="265" y="1193"/>
                    <a:pt x="224" y="1036"/>
                    <a:pt x="224" y="853"/>
                  </a:cubicBezTo>
                  <a:cubicBezTo>
                    <a:pt x="224" y="668"/>
                    <a:pt x="278" y="498"/>
                    <a:pt x="356" y="353"/>
                  </a:cubicBezTo>
                  <a:cubicBezTo>
                    <a:pt x="435" y="224"/>
                    <a:pt x="539" y="133"/>
                    <a:pt x="605" y="67"/>
                  </a:cubicBezTo>
                  <a:cubicBezTo>
                    <a:pt x="683" y="13"/>
                    <a:pt x="737" y="1"/>
                    <a:pt x="749"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6628797" y="4530345"/>
              <a:ext cx="205582" cy="161705"/>
            </a:xfrm>
            <a:custGeom>
              <a:avLst/>
              <a:gdLst/>
              <a:ahLst/>
              <a:cxnLst/>
              <a:rect l="l" t="t" r="r" b="b"/>
              <a:pathLst>
                <a:path w="3083" h="2425" extrusionOk="0">
                  <a:moveTo>
                    <a:pt x="1924" y="0"/>
                  </a:moveTo>
                  <a:cubicBezTo>
                    <a:pt x="1607" y="0"/>
                    <a:pt x="1253" y="109"/>
                    <a:pt x="931" y="330"/>
                  </a:cubicBezTo>
                  <a:cubicBezTo>
                    <a:pt x="277" y="773"/>
                    <a:pt x="0" y="1547"/>
                    <a:pt x="343" y="2031"/>
                  </a:cubicBezTo>
                  <a:cubicBezTo>
                    <a:pt x="521" y="2293"/>
                    <a:pt x="825" y="2425"/>
                    <a:pt x="1170" y="2425"/>
                  </a:cubicBezTo>
                  <a:cubicBezTo>
                    <a:pt x="1484" y="2425"/>
                    <a:pt x="1832" y="2316"/>
                    <a:pt x="2151" y="2097"/>
                  </a:cubicBezTo>
                  <a:cubicBezTo>
                    <a:pt x="2818" y="1638"/>
                    <a:pt x="3082" y="880"/>
                    <a:pt x="2740" y="380"/>
                  </a:cubicBezTo>
                  <a:cubicBezTo>
                    <a:pt x="2569" y="128"/>
                    <a:pt x="2268" y="0"/>
                    <a:pt x="192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6669007" y="4560886"/>
              <a:ext cx="130364" cy="95289"/>
            </a:xfrm>
            <a:custGeom>
              <a:avLst/>
              <a:gdLst/>
              <a:ahLst/>
              <a:cxnLst/>
              <a:rect l="l" t="t" r="r" b="b"/>
              <a:pathLst>
                <a:path w="1955" h="1429" extrusionOk="0">
                  <a:moveTo>
                    <a:pt x="1942" y="54"/>
                  </a:moveTo>
                  <a:cubicBezTo>
                    <a:pt x="1942" y="67"/>
                    <a:pt x="1888" y="79"/>
                    <a:pt x="1797" y="92"/>
                  </a:cubicBezTo>
                  <a:cubicBezTo>
                    <a:pt x="1706" y="108"/>
                    <a:pt x="1574" y="145"/>
                    <a:pt x="1457" y="211"/>
                  </a:cubicBezTo>
                  <a:cubicBezTo>
                    <a:pt x="1325" y="277"/>
                    <a:pt x="1206" y="381"/>
                    <a:pt x="1127" y="513"/>
                  </a:cubicBezTo>
                  <a:cubicBezTo>
                    <a:pt x="1036" y="630"/>
                    <a:pt x="985" y="787"/>
                    <a:pt x="932" y="919"/>
                  </a:cubicBezTo>
                  <a:cubicBezTo>
                    <a:pt x="866" y="1064"/>
                    <a:pt x="775" y="1208"/>
                    <a:pt x="655" y="1300"/>
                  </a:cubicBezTo>
                  <a:cubicBezTo>
                    <a:pt x="592" y="1350"/>
                    <a:pt x="539" y="1378"/>
                    <a:pt x="460" y="1403"/>
                  </a:cubicBezTo>
                  <a:cubicBezTo>
                    <a:pt x="394" y="1416"/>
                    <a:pt x="328" y="1429"/>
                    <a:pt x="262" y="1416"/>
                  </a:cubicBezTo>
                  <a:cubicBezTo>
                    <a:pt x="146" y="1403"/>
                    <a:pt x="67" y="1337"/>
                    <a:pt x="26" y="1287"/>
                  </a:cubicBezTo>
                  <a:cubicBezTo>
                    <a:pt x="1" y="1221"/>
                    <a:pt x="1" y="1193"/>
                    <a:pt x="14" y="1180"/>
                  </a:cubicBezTo>
                  <a:cubicBezTo>
                    <a:pt x="54" y="1155"/>
                    <a:pt x="120" y="1246"/>
                    <a:pt x="278" y="1234"/>
                  </a:cubicBezTo>
                  <a:cubicBezTo>
                    <a:pt x="341" y="1221"/>
                    <a:pt x="419" y="1193"/>
                    <a:pt x="498" y="1130"/>
                  </a:cubicBezTo>
                  <a:cubicBezTo>
                    <a:pt x="577" y="1051"/>
                    <a:pt x="643" y="944"/>
                    <a:pt x="709" y="828"/>
                  </a:cubicBezTo>
                  <a:cubicBezTo>
                    <a:pt x="762" y="696"/>
                    <a:pt x="828" y="538"/>
                    <a:pt x="945" y="381"/>
                  </a:cubicBezTo>
                  <a:cubicBezTo>
                    <a:pt x="1064" y="236"/>
                    <a:pt x="1221" y="120"/>
                    <a:pt x="1379" y="67"/>
                  </a:cubicBezTo>
                  <a:cubicBezTo>
                    <a:pt x="1536" y="13"/>
                    <a:pt x="1693" y="1"/>
                    <a:pt x="1784" y="13"/>
                  </a:cubicBezTo>
                  <a:cubicBezTo>
                    <a:pt x="1888" y="29"/>
                    <a:pt x="1954" y="41"/>
                    <a:pt x="194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2"/>
            <p:cNvSpPr/>
            <p:nvPr/>
          </p:nvSpPr>
          <p:spPr>
            <a:xfrm>
              <a:off x="6293179" y="3842505"/>
              <a:ext cx="154837" cy="187244"/>
            </a:xfrm>
            <a:custGeom>
              <a:avLst/>
              <a:gdLst/>
              <a:ahLst/>
              <a:cxnLst/>
              <a:rect l="l" t="t" r="r" b="b"/>
              <a:pathLst>
                <a:path w="2322" h="2808" extrusionOk="0">
                  <a:moveTo>
                    <a:pt x="1454" y="1"/>
                  </a:moveTo>
                  <a:cubicBezTo>
                    <a:pt x="1015" y="1"/>
                    <a:pt x="524" y="430"/>
                    <a:pt x="278" y="1077"/>
                  </a:cubicBezTo>
                  <a:cubicBezTo>
                    <a:pt x="1" y="1822"/>
                    <a:pt x="158" y="2583"/>
                    <a:pt x="646" y="2766"/>
                  </a:cubicBezTo>
                  <a:cubicBezTo>
                    <a:pt x="718" y="2794"/>
                    <a:pt x="794" y="2807"/>
                    <a:pt x="871" y="2807"/>
                  </a:cubicBezTo>
                  <a:cubicBezTo>
                    <a:pt x="1307" y="2807"/>
                    <a:pt x="1789" y="2378"/>
                    <a:pt x="2033" y="1731"/>
                  </a:cubicBezTo>
                  <a:cubicBezTo>
                    <a:pt x="2322" y="986"/>
                    <a:pt x="2165" y="225"/>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2"/>
            <p:cNvSpPr/>
            <p:nvPr/>
          </p:nvSpPr>
          <p:spPr>
            <a:xfrm>
              <a:off x="6329054" y="3846972"/>
              <a:ext cx="76218" cy="166973"/>
            </a:xfrm>
            <a:custGeom>
              <a:avLst/>
              <a:gdLst/>
              <a:ahLst/>
              <a:cxnLst/>
              <a:rect l="l" t="t" r="r" b="b"/>
              <a:pathLst>
                <a:path w="1143" h="2504" extrusionOk="0">
                  <a:moveTo>
                    <a:pt x="199" y="2491"/>
                  </a:moveTo>
                  <a:cubicBezTo>
                    <a:pt x="199" y="2504"/>
                    <a:pt x="145" y="2450"/>
                    <a:pt x="92" y="2347"/>
                  </a:cubicBezTo>
                  <a:cubicBezTo>
                    <a:pt x="41" y="2243"/>
                    <a:pt x="1" y="2086"/>
                    <a:pt x="13" y="1900"/>
                  </a:cubicBezTo>
                  <a:cubicBezTo>
                    <a:pt x="13" y="1809"/>
                    <a:pt x="41" y="1705"/>
                    <a:pt x="79" y="1614"/>
                  </a:cubicBezTo>
                  <a:cubicBezTo>
                    <a:pt x="92" y="1560"/>
                    <a:pt x="120" y="1507"/>
                    <a:pt x="170" y="1457"/>
                  </a:cubicBezTo>
                  <a:cubicBezTo>
                    <a:pt x="224" y="1403"/>
                    <a:pt x="277" y="1378"/>
                    <a:pt x="315" y="1362"/>
                  </a:cubicBezTo>
                  <a:cubicBezTo>
                    <a:pt x="369" y="1337"/>
                    <a:pt x="406" y="1324"/>
                    <a:pt x="447" y="1299"/>
                  </a:cubicBezTo>
                  <a:cubicBezTo>
                    <a:pt x="472" y="1271"/>
                    <a:pt x="513" y="1258"/>
                    <a:pt x="538" y="1233"/>
                  </a:cubicBezTo>
                  <a:cubicBezTo>
                    <a:pt x="604" y="1180"/>
                    <a:pt x="658" y="1126"/>
                    <a:pt x="708" y="1063"/>
                  </a:cubicBezTo>
                  <a:cubicBezTo>
                    <a:pt x="894" y="827"/>
                    <a:pt x="932" y="551"/>
                    <a:pt x="919" y="356"/>
                  </a:cubicBezTo>
                  <a:cubicBezTo>
                    <a:pt x="906" y="158"/>
                    <a:pt x="853" y="41"/>
                    <a:pt x="894" y="13"/>
                  </a:cubicBezTo>
                  <a:cubicBezTo>
                    <a:pt x="906" y="0"/>
                    <a:pt x="932" y="25"/>
                    <a:pt x="972" y="79"/>
                  </a:cubicBezTo>
                  <a:cubicBezTo>
                    <a:pt x="1010" y="120"/>
                    <a:pt x="1064" y="211"/>
                    <a:pt x="1089" y="315"/>
                  </a:cubicBezTo>
                  <a:cubicBezTo>
                    <a:pt x="1130" y="434"/>
                    <a:pt x="1142" y="576"/>
                    <a:pt x="1114" y="733"/>
                  </a:cubicBezTo>
                  <a:cubicBezTo>
                    <a:pt x="1089" y="890"/>
                    <a:pt x="1023" y="1063"/>
                    <a:pt x="906" y="1221"/>
                  </a:cubicBezTo>
                  <a:cubicBezTo>
                    <a:pt x="840" y="1284"/>
                    <a:pt x="774" y="1362"/>
                    <a:pt x="683" y="1416"/>
                  </a:cubicBezTo>
                  <a:cubicBezTo>
                    <a:pt x="642" y="1441"/>
                    <a:pt x="604" y="1482"/>
                    <a:pt x="551" y="1494"/>
                  </a:cubicBezTo>
                  <a:cubicBezTo>
                    <a:pt x="513" y="1519"/>
                    <a:pt x="447" y="1548"/>
                    <a:pt x="406" y="1560"/>
                  </a:cubicBezTo>
                  <a:cubicBezTo>
                    <a:pt x="369" y="1573"/>
                    <a:pt x="343" y="1585"/>
                    <a:pt x="315" y="1598"/>
                  </a:cubicBezTo>
                  <a:cubicBezTo>
                    <a:pt x="290" y="1626"/>
                    <a:pt x="277" y="1652"/>
                    <a:pt x="249" y="1692"/>
                  </a:cubicBezTo>
                  <a:cubicBezTo>
                    <a:pt x="211" y="1755"/>
                    <a:pt x="186" y="1834"/>
                    <a:pt x="170" y="1913"/>
                  </a:cubicBezTo>
                  <a:cubicBezTo>
                    <a:pt x="133" y="2070"/>
                    <a:pt x="145" y="2215"/>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6222494" y="3658858"/>
              <a:ext cx="145234" cy="145501"/>
            </a:xfrm>
            <a:custGeom>
              <a:avLst/>
              <a:gdLst/>
              <a:ahLst/>
              <a:cxnLst/>
              <a:rect l="l" t="t" r="r" b="b"/>
              <a:pathLst>
                <a:path w="2178" h="2182" extrusionOk="0">
                  <a:moveTo>
                    <a:pt x="818" y="1"/>
                  </a:moveTo>
                  <a:cubicBezTo>
                    <a:pt x="674" y="1"/>
                    <a:pt x="536" y="40"/>
                    <a:pt x="419" y="123"/>
                  </a:cubicBezTo>
                  <a:cubicBezTo>
                    <a:pt x="26" y="396"/>
                    <a:pt x="1" y="1054"/>
                    <a:pt x="381" y="1588"/>
                  </a:cubicBezTo>
                  <a:cubicBezTo>
                    <a:pt x="637" y="1966"/>
                    <a:pt x="1017" y="2182"/>
                    <a:pt x="1357" y="2182"/>
                  </a:cubicBezTo>
                  <a:cubicBezTo>
                    <a:pt x="1501" y="2182"/>
                    <a:pt x="1638" y="2143"/>
                    <a:pt x="1756" y="2060"/>
                  </a:cubicBezTo>
                  <a:cubicBezTo>
                    <a:pt x="2149" y="1787"/>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a:off x="6253102" y="3673929"/>
              <a:ext cx="92622" cy="105758"/>
            </a:xfrm>
            <a:custGeom>
              <a:avLst/>
              <a:gdLst/>
              <a:ahLst/>
              <a:cxnLst/>
              <a:rect l="l" t="t" r="r" b="b"/>
              <a:pathLst>
                <a:path w="1389" h="1586" extrusionOk="0">
                  <a:moveTo>
                    <a:pt x="117" y="0"/>
                  </a:moveTo>
                  <a:cubicBezTo>
                    <a:pt x="130" y="0"/>
                    <a:pt x="130" y="54"/>
                    <a:pt x="130" y="145"/>
                  </a:cubicBezTo>
                  <a:cubicBezTo>
                    <a:pt x="130" y="224"/>
                    <a:pt x="130" y="340"/>
                    <a:pt x="171" y="460"/>
                  </a:cubicBezTo>
                  <a:cubicBezTo>
                    <a:pt x="209" y="576"/>
                    <a:pt x="303" y="683"/>
                    <a:pt x="407" y="733"/>
                  </a:cubicBezTo>
                  <a:cubicBezTo>
                    <a:pt x="444" y="762"/>
                    <a:pt x="498" y="762"/>
                    <a:pt x="577" y="774"/>
                  </a:cubicBezTo>
                  <a:cubicBezTo>
                    <a:pt x="643" y="774"/>
                    <a:pt x="721" y="774"/>
                    <a:pt x="800" y="799"/>
                  </a:cubicBezTo>
                  <a:cubicBezTo>
                    <a:pt x="945" y="828"/>
                    <a:pt x="1074" y="906"/>
                    <a:pt x="1168" y="985"/>
                  </a:cubicBezTo>
                  <a:cubicBezTo>
                    <a:pt x="1218" y="1035"/>
                    <a:pt x="1259" y="1076"/>
                    <a:pt x="1297" y="1126"/>
                  </a:cubicBezTo>
                  <a:cubicBezTo>
                    <a:pt x="1325" y="1180"/>
                    <a:pt x="1350" y="1233"/>
                    <a:pt x="1363" y="1284"/>
                  </a:cubicBezTo>
                  <a:cubicBezTo>
                    <a:pt x="1388" y="1391"/>
                    <a:pt x="1375" y="1482"/>
                    <a:pt x="1338" y="1535"/>
                  </a:cubicBezTo>
                  <a:cubicBezTo>
                    <a:pt x="1297" y="1586"/>
                    <a:pt x="1259" y="1586"/>
                    <a:pt x="1247" y="1573"/>
                  </a:cubicBezTo>
                  <a:cubicBezTo>
                    <a:pt x="1231" y="1561"/>
                    <a:pt x="1231" y="1535"/>
                    <a:pt x="1231" y="1494"/>
                  </a:cubicBezTo>
                  <a:cubicBezTo>
                    <a:pt x="1231" y="1457"/>
                    <a:pt x="1231" y="1416"/>
                    <a:pt x="1193" y="1350"/>
                  </a:cubicBezTo>
                  <a:cubicBezTo>
                    <a:pt x="1168" y="1299"/>
                    <a:pt x="1114" y="1233"/>
                    <a:pt x="1023" y="1167"/>
                  </a:cubicBezTo>
                  <a:cubicBezTo>
                    <a:pt x="945" y="1114"/>
                    <a:pt x="853" y="1064"/>
                    <a:pt x="734" y="1035"/>
                  </a:cubicBezTo>
                  <a:cubicBezTo>
                    <a:pt x="680" y="1023"/>
                    <a:pt x="630" y="1010"/>
                    <a:pt x="551" y="1010"/>
                  </a:cubicBezTo>
                  <a:cubicBezTo>
                    <a:pt x="523" y="998"/>
                    <a:pt x="473" y="998"/>
                    <a:pt x="432" y="985"/>
                  </a:cubicBezTo>
                  <a:cubicBezTo>
                    <a:pt x="394" y="969"/>
                    <a:pt x="341" y="957"/>
                    <a:pt x="303" y="931"/>
                  </a:cubicBezTo>
                  <a:cubicBezTo>
                    <a:pt x="130" y="828"/>
                    <a:pt x="39" y="655"/>
                    <a:pt x="26" y="497"/>
                  </a:cubicBezTo>
                  <a:cubicBezTo>
                    <a:pt x="1" y="340"/>
                    <a:pt x="26" y="211"/>
                    <a:pt x="51" y="133"/>
                  </a:cubicBezTo>
                  <a:cubicBezTo>
                    <a:pt x="80" y="41"/>
                    <a:pt x="105" y="0"/>
                    <a:pt x="11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a:off x="6892797" y="4209397"/>
              <a:ext cx="221986" cy="121962"/>
            </a:xfrm>
            <a:custGeom>
              <a:avLst/>
              <a:gdLst/>
              <a:ahLst/>
              <a:cxnLst/>
              <a:rect l="l" t="t" r="r" b="b"/>
              <a:pathLst>
                <a:path w="3329" h="1829" extrusionOk="0">
                  <a:moveTo>
                    <a:pt x="2135" y="0"/>
                  </a:moveTo>
                  <a:cubicBezTo>
                    <a:pt x="1984" y="0"/>
                    <a:pt x="1822" y="7"/>
                    <a:pt x="1652" y="16"/>
                  </a:cubicBezTo>
                  <a:cubicBezTo>
                    <a:pt x="759" y="82"/>
                    <a:pt x="1" y="202"/>
                    <a:pt x="39" y="818"/>
                  </a:cubicBezTo>
                  <a:cubicBezTo>
                    <a:pt x="77" y="1398"/>
                    <a:pt x="757" y="1829"/>
                    <a:pt x="1586" y="1829"/>
                  </a:cubicBezTo>
                  <a:cubicBezTo>
                    <a:pt x="1634" y="1829"/>
                    <a:pt x="1682" y="1827"/>
                    <a:pt x="1731" y="1824"/>
                  </a:cubicBezTo>
                  <a:cubicBezTo>
                    <a:pt x="2633" y="1774"/>
                    <a:pt x="3329" y="1236"/>
                    <a:pt x="3291" y="620"/>
                  </a:cubicBezTo>
                  <a:cubicBezTo>
                    <a:pt x="3258" y="119"/>
                    <a:pt x="2793"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2"/>
            <p:cNvSpPr/>
            <p:nvPr/>
          </p:nvSpPr>
          <p:spPr>
            <a:xfrm>
              <a:off x="6911068" y="4234937"/>
              <a:ext cx="178376" cy="29874"/>
            </a:xfrm>
            <a:custGeom>
              <a:avLst/>
              <a:gdLst/>
              <a:ahLst/>
              <a:cxnLst/>
              <a:rect l="l" t="t" r="r" b="b"/>
              <a:pathLst>
                <a:path w="2675" h="448" extrusionOk="0">
                  <a:moveTo>
                    <a:pt x="13" y="146"/>
                  </a:moveTo>
                  <a:cubicBezTo>
                    <a:pt x="13" y="146"/>
                    <a:pt x="79" y="171"/>
                    <a:pt x="170" y="183"/>
                  </a:cubicBezTo>
                  <a:cubicBezTo>
                    <a:pt x="265" y="212"/>
                    <a:pt x="394" y="224"/>
                    <a:pt x="564" y="224"/>
                  </a:cubicBezTo>
                  <a:cubicBezTo>
                    <a:pt x="878" y="224"/>
                    <a:pt x="1271" y="199"/>
                    <a:pt x="1561" y="158"/>
                  </a:cubicBezTo>
                  <a:cubicBezTo>
                    <a:pt x="2164" y="92"/>
                    <a:pt x="2649" y="1"/>
                    <a:pt x="2661" y="67"/>
                  </a:cubicBezTo>
                  <a:cubicBezTo>
                    <a:pt x="2674" y="105"/>
                    <a:pt x="2570" y="171"/>
                    <a:pt x="2372" y="237"/>
                  </a:cubicBezTo>
                  <a:cubicBezTo>
                    <a:pt x="2190" y="303"/>
                    <a:pt x="1916" y="369"/>
                    <a:pt x="1586" y="407"/>
                  </a:cubicBezTo>
                  <a:cubicBezTo>
                    <a:pt x="1287" y="448"/>
                    <a:pt x="878" y="435"/>
                    <a:pt x="551" y="382"/>
                  </a:cubicBezTo>
                  <a:cubicBezTo>
                    <a:pt x="381" y="356"/>
                    <a:pt x="236" y="315"/>
                    <a:pt x="145" y="262"/>
                  </a:cubicBezTo>
                  <a:cubicBezTo>
                    <a:pt x="41" y="212"/>
                    <a:pt x="1" y="158"/>
                    <a:pt x="13" y="14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2"/>
            <p:cNvSpPr/>
            <p:nvPr/>
          </p:nvSpPr>
          <p:spPr>
            <a:xfrm>
              <a:off x="6762564" y="4364503"/>
              <a:ext cx="153837" cy="176242"/>
            </a:xfrm>
            <a:custGeom>
              <a:avLst/>
              <a:gdLst/>
              <a:ahLst/>
              <a:cxnLst/>
              <a:rect l="l" t="t" r="r" b="b"/>
              <a:pathLst>
                <a:path w="2307" h="2643" extrusionOk="0">
                  <a:moveTo>
                    <a:pt x="959" y="0"/>
                  </a:moveTo>
                  <a:cubicBezTo>
                    <a:pt x="883" y="0"/>
                    <a:pt x="807" y="12"/>
                    <a:pt x="734" y="36"/>
                  </a:cubicBezTo>
                  <a:cubicBezTo>
                    <a:pt x="224" y="206"/>
                    <a:pt x="1" y="914"/>
                    <a:pt x="237" y="1637"/>
                  </a:cubicBezTo>
                  <a:cubicBezTo>
                    <a:pt x="438" y="2241"/>
                    <a:pt x="907" y="2643"/>
                    <a:pt x="1356" y="2643"/>
                  </a:cubicBezTo>
                  <a:cubicBezTo>
                    <a:pt x="1434" y="2643"/>
                    <a:pt x="1511" y="2631"/>
                    <a:pt x="1586" y="2606"/>
                  </a:cubicBezTo>
                  <a:cubicBezTo>
                    <a:pt x="2083" y="2436"/>
                    <a:pt x="2306" y="1728"/>
                    <a:pt x="2083" y="1021"/>
                  </a:cubicBezTo>
                  <a:cubicBezTo>
                    <a:pt x="1881" y="415"/>
                    <a:pt x="1411" y="0"/>
                    <a:pt x="95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6427813" y="3715672"/>
              <a:ext cx="221986" cy="121962"/>
            </a:xfrm>
            <a:custGeom>
              <a:avLst/>
              <a:gdLst/>
              <a:ahLst/>
              <a:cxnLst/>
              <a:rect l="l" t="t" r="r" b="b"/>
              <a:pathLst>
                <a:path w="3329" h="1829" extrusionOk="0">
                  <a:moveTo>
                    <a:pt x="2145" y="0"/>
                  </a:moveTo>
                  <a:cubicBezTo>
                    <a:pt x="1993" y="0"/>
                    <a:pt x="1832" y="7"/>
                    <a:pt x="1665" y="16"/>
                  </a:cubicBezTo>
                  <a:cubicBezTo>
                    <a:pt x="762" y="82"/>
                    <a:pt x="1" y="202"/>
                    <a:pt x="42" y="815"/>
                  </a:cubicBezTo>
                  <a:cubicBezTo>
                    <a:pt x="78" y="1398"/>
                    <a:pt x="760" y="1829"/>
                    <a:pt x="1587" y="1829"/>
                  </a:cubicBezTo>
                  <a:cubicBezTo>
                    <a:pt x="1634" y="1829"/>
                    <a:pt x="1682" y="1828"/>
                    <a:pt x="1731" y="1825"/>
                  </a:cubicBezTo>
                  <a:cubicBezTo>
                    <a:pt x="2637" y="1774"/>
                    <a:pt x="3329" y="1236"/>
                    <a:pt x="3303" y="620"/>
                  </a:cubicBezTo>
                  <a:cubicBezTo>
                    <a:pt x="3273" y="119"/>
                    <a:pt x="2800" y="0"/>
                    <a:pt x="214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6446284" y="3741279"/>
              <a:ext cx="179176" cy="29807"/>
            </a:xfrm>
            <a:custGeom>
              <a:avLst/>
              <a:gdLst/>
              <a:ahLst/>
              <a:cxnLst/>
              <a:rect l="l" t="t" r="r" b="b"/>
              <a:pathLst>
                <a:path w="2687" h="447" extrusionOk="0">
                  <a:moveTo>
                    <a:pt x="13" y="145"/>
                  </a:moveTo>
                  <a:cubicBezTo>
                    <a:pt x="26" y="145"/>
                    <a:pt x="79" y="170"/>
                    <a:pt x="171" y="183"/>
                  </a:cubicBezTo>
                  <a:cubicBezTo>
                    <a:pt x="262" y="211"/>
                    <a:pt x="406" y="223"/>
                    <a:pt x="564" y="223"/>
                  </a:cubicBezTo>
                  <a:cubicBezTo>
                    <a:pt x="878" y="223"/>
                    <a:pt x="1271" y="195"/>
                    <a:pt x="1558" y="157"/>
                  </a:cubicBezTo>
                  <a:cubicBezTo>
                    <a:pt x="2162" y="91"/>
                    <a:pt x="2646" y="0"/>
                    <a:pt x="2674" y="66"/>
                  </a:cubicBezTo>
                  <a:cubicBezTo>
                    <a:pt x="2687" y="104"/>
                    <a:pt x="2567" y="170"/>
                    <a:pt x="2385" y="236"/>
                  </a:cubicBezTo>
                  <a:cubicBezTo>
                    <a:pt x="2187" y="302"/>
                    <a:pt x="1913" y="368"/>
                    <a:pt x="1599" y="406"/>
                  </a:cubicBezTo>
                  <a:cubicBezTo>
                    <a:pt x="1284" y="447"/>
                    <a:pt x="878" y="431"/>
                    <a:pt x="551" y="381"/>
                  </a:cubicBezTo>
                  <a:cubicBezTo>
                    <a:pt x="394" y="352"/>
                    <a:pt x="237" y="315"/>
                    <a:pt x="142" y="261"/>
                  </a:cubicBezTo>
                  <a:cubicBezTo>
                    <a:pt x="51" y="211"/>
                    <a:pt x="1" y="157"/>
                    <a:pt x="13" y="14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6506499" y="4124042"/>
              <a:ext cx="178309" cy="183510"/>
            </a:xfrm>
            <a:custGeom>
              <a:avLst/>
              <a:gdLst/>
              <a:ahLst/>
              <a:cxnLst/>
              <a:rect l="l" t="t" r="r" b="b"/>
              <a:pathLst>
                <a:path w="2674" h="2752" extrusionOk="0">
                  <a:moveTo>
                    <a:pt x="1648" y="0"/>
                  </a:moveTo>
                  <a:cubicBezTo>
                    <a:pt x="1202" y="0"/>
                    <a:pt x="703" y="315"/>
                    <a:pt x="406" y="840"/>
                  </a:cubicBezTo>
                  <a:cubicBezTo>
                    <a:pt x="0" y="1548"/>
                    <a:pt x="104" y="2346"/>
                    <a:pt x="617" y="2648"/>
                  </a:cubicBezTo>
                  <a:cubicBezTo>
                    <a:pt x="742" y="2719"/>
                    <a:pt x="881" y="2752"/>
                    <a:pt x="1026" y="2752"/>
                  </a:cubicBezTo>
                  <a:cubicBezTo>
                    <a:pt x="1472" y="2752"/>
                    <a:pt x="1971"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6555378" y="4153783"/>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59" y="1520"/>
                    <a:pt x="526" y="1375"/>
                    <a:pt x="551" y="1231"/>
                  </a:cubicBezTo>
                  <a:cubicBezTo>
                    <a:pt x="566" y="1086"/>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5" y="51"/>
                  </a:cubicBezTo>
                  <a:cubicBezTo>
                    <a:pt x="1246" y="92"/>
                    <a:pt x="1258" y="130"/>
                    <a:pt x="1246" y="142"/>
                  </a:cubicBezTo>
                  <a:cubicBezTo>
                    <a:pt x="1233" y="171"/>
                    <a:pt x="1129" y="130"/>
                    <a:pt x="997" y="208"/>
                  </a:cubicBezTo>
                  <a:cubicBezTo>
                    <a:pt x="931" y="249"/>
                    <a:pt x="865" y="300"/>
                    <a:pt x="840" y="406"/>
                  </a:cubicBezTo>
                  <a:cubicBezTo>
                    <a:pt x="802" y="498"/>
                    <a:pt x="787" y="630"/>
                    <a:pt x="787" y="759"/>
                  </a:cubicBezTo>
                  <a:cubicBezTo>
                    <a:pt x="787" y="903"/>
                    <a:pt x="802" y="1073"/>
                    <a:pt x="761" y="1271"/>
                  </a:cubicBezTo>
                  <a:cubicBezTo>
                    <a:pt x="724" y="1454"/>
                    <a:pt x="617" y="1624"/>
                    <a:pt x="500" y="1743"/>
                  </a:cubicBezTo>
                  <a:cubicBezTo>
                    <a:pt x="393" y="1860"/>
                    <a:pt x="264" y="1938"/>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6734690" y="3844772"/>
              <a:ext cx="181710" cy="176642"/>
            </a:xfrm>
            <a:custGeom>
              <a:avLst/>
              <a:gdLst/>
              <a:ahLst/>
              <a:cxnLst/>
              <a:rect l="l" t="t" r="r" b="b"/>
              <a:pathLst>
                <a:path w="2725" h="2649" extrusionOk="0">
                  <a:moveTo>
                    <a:pt x="1001" y="0"/>
                  </a:moveTo>
                  <a:cubicBezTo>
                    <a:pt x="800" y="0"/>
                    <a:pt x="611" y="57"/>
                    <a:pt x="456" y="178"/>
                  </a:cubicBezTo>
                  <a:cubicBezTo>
                    <a:pt x="0" y="546"/>
                    <a:pt x="13" y="1345"/>
                    <a:pt x="510" y="1986"/>
                  </a:cubicBezTo>
                  <a:cubicBezTo>
                    <a:pt x="844" y="2409"/>
                    <a:pt x="1303" y="2649"/>
                    <a:pt x="1711" y="2649"/>
                  </a:cubicBezTo>
                  <a:cubicBezTo>
                    <a:pt x="1910" y="2649"/>
                    <a:pt x="2098" y="2592"/>
                    <a:pt x="2252" y="2471"/>
                  </a:cubicBezTo>
                  <a:cubicBezTo>
                    <a:pt x="2724" y="2103"/>
                    <a:pt x="2699" y="1304"/>
                    <a:pt x="2202" y="662"/>
                  </a:cubicBezTo>
                  <a:cubicBezTo>
                    <a:pt x="1875" y="240"/>
                    <a:pt x="1412" y="0"/>
                    <a:pt x="100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6778301" y="3872312"/>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205" y="1272"/>
                    <a:pt x="1089" y="1155"/>
                    <a:pt x="957" y="1077"/>
                  </a:cubicBezTo>
                  <a:cubicBezTo>
                    <a:pt x="825" y="1010"/>
                    <a:pt x="667" y="970"/>
                    <a:pt x="538" y="904"/>
                  </a:cubicBezTo>
                  <a:cubicBezTo>
                    <a:pt x="394" y="853"/>
                    <a:pt x="249" y="775"/>
                    <a:pt x="145" y="668"/>
                  </a:cubicBezTo>
                  <a:cubicBezTo>
                    <a:pt x="92" y="605"/>
                    <a:pt x="54" y="539"/>
                    <a:pt x="26" y="473"/>
                  </a:cubicBezTo>
                  <a:cubicBezTo>
                    <a:pt x="1" y="407"/>
                    <a:pt x="1" y="341"/>
                    <a:pt x="1" y="275"/>
                  </a:cubicBezTo>
                  <a:cubicBezTo>
                    <a:pt x="13" y="158"/>
                    <a:pt x="67" y="79"/>
                    <a:pt x="117" y="39"/>
                  </a:cubicBezTo>
                  <a:cubicBezTo>
                    <a:pt x="170" y="1"/>
                    <a:pt x="211" y="1"/>
                    <a:pt x="224" y="13"/>
                  </a:cubicBezTo>
                  <a:cubicBezTo>
                    <a:pt x="249" y="54"/>
                    <a:pt x="170" y="117"/>
                    <a:pt x="183" y="275"/>
                  </a:cubicBezTo>
                  <a:cubicBezTo>
                    <a:pt x="196" y="353"/>
                    <a:pt x="224" y="419"/>
                    <a:pt x="303" y="498"/>
                  </a:cubicBezTo>
                  <a:cubicBezTo>
                    <a:pt x="381" y="564"/>
                    <a:pt x="485" y="630"/>
                    <a:pt x="617" y="683"/>
                  </a:cubicBezTo>
                  <a:cubicBezTo>
                    <a:pt x="746" y="734"/>
                    <a:pt x="919" y="787"/>
                    <a:pt x="1076" y="891"/>
                  </a:cubicBezTo>
                  <a:cubicBezTo>
                    <a:pt x="1234" y="1010"/>
                    <a:pt x="1350" y="1155"/>
                    <a:pt x="1416" y="1312"/>
                  </a:cubicBezTo>
                  <a:cubicBezTo>
                    <a:pt x="1482" y="1470"/>
                    <a:pt x="1495" y="1611"/>
                    <a:pt x="1495" y="1718"/>
                  </a:cubicBezTo>
                  <a:cubicBezTo>
                    <a:pt x="1495" y="1822"/>
                    <a:pt x="1469"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2"/>
            <p:cNvSpPr/>
            <p:nvPr/>
          </p:nvSpPr>
          <p:spPr>
            <a:xfrm>
              <a:off x="6604457" y="4272480"/>
              <a:ext cx="229921" cy="157037"/>
            </a:xfrm>
            <a:custGeom>
              <a:avLst/>
              <a:gdLst/>
              <a:ahLst/>
              <a:cxnLst/>
              <a:rect l="l" t="t" r="r" b="b"/>
              <a:pathLst>
                <a:path w="3448" h="2355" extrusionOk="0">
                  <a:moveTo>
                    <a:pt x="2208" y="0"/>
                  </a:moveTo>
                  <a:cubicBezTo>
                    <a:pt x="1885" y="0"/>
                    <a:pt x="1523"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5" y="460"/>
                  </a:cubicBezTo>
                  <a:cubicBezTo>
                    <a:pt x="2976" y="157"/>
                    <a:pt x="2623" y="0"/>
                    <a:pt x="22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2"/>
            <p:cNvSpPr/>
            <p:nvPr/>
          </p:nvSpPr>
          <p:spPr>
            <a:xfrm>
              <a:off x="6648935" y="4324093"/>
              <a:ext cx="158171" cy="89221"/>
            </a:xfrm>
            <a:custGeom>
              <a:avLst/>
              <a:gdLst/>
              <a:ahLst/>
              <a:cxnLst/>
              <a:rect l="l" t="t" r="r" b="b"/>
              <a:pathLst>
                <a:path w="2372" h="1338" extrusionOk="0">
                  <a:moveTo>
                    <a:pt x="2372" y="42"/>
                  </a:moveTo>
                  <a:cubicBezTo>
                    <a:pt x="2372" y="54"/>
                    <a:pt x="2309" y="54"/>
                    <a:pt x="2214" y="79"/>
                  </a:cubicBezTo>
                  <a:cubicBezTo>
                    <a:pt x="2123" y="104"/>
                    <a:pt x="1994" y="145"/>
                    <a:pt x="1849" y="224"/>
                  </a:cubicBezTo>
                  <a:cubicBezTo>
                    <a:pt x="1560" y="356"/>
                    <a:pt x="1220" y="551"/>
                    <a:pt x="972" y="708"/>
                  </a:cubicBezTo>
                  <a:cubicBezTo>
                    <a:pt x="459" y="1048"/>
                    <a:pt x="79" y="1337"/>
                    <a:pt x="28" y="1284"/>
                  </a:cubicBezTo>
                  <a:cubicBezTo>
                    <a:pt x="0" y="1246"/>
                    <a:pt x="66" y="1142"/>
                    <a:pt x="211" y="998"/>
                  </a:cubicBezTo>
                  <a:cubicBezTo>
                    <a:pt x="355" y="853"/>
                    <a:pt x="563" y="683"/>
                    <a:pt x="840" y="513"/>
                  </a:cubicBezTo>
                  <a:cubicBezTo>
                    <a:pt x="1101" y="340"/>
                    <a:pt x="1481" y="170"/>
                    <a:pt x="1796" y="79"/>
                  </a:cubicBezTo>
                  <a:cubicBezTo>
                    <a:pt x="1941" y="26"/>
                    <a:pt x="2098" y="1"/>
                    <a:pt x="2202" y="1"/>
                  </a:cubicBezTo>
                  <a:cubicBezTo>
                    <a:pt x="2321" y="1"/>
                    <a:pt x="2372" y="42"/>
                    <a:pt x="2372" y="4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6692746" y="4029819"/>
              <a:ext cx="177309" cy="157637"/>
            </a:xfrm>
            <a:custGeom>
              <a:avLst/>
              <a:gdLst/>
              <a:ahLst/>
              <a:cxnLst/>
              <a:rect l="l" t="t" r="r" b="b"/>
              <a:pathLst>
                <a:path w="2659" h="2364" extrusionOk="0">
                  <a:moveTo>
                    <a:pt x="948" y="0"/>
                  </a:moveTo>
                  <a:cubicBezTo>
                    <a:pt x="728" y="0"/>
                    <a:pt x="528" y="68"/>
                    <a:pt x="378" y="209"/>
                  </a:cubicBezTo>
                  <a:cubicBezTo>
                    <a:pt x="0" y="586"/>
                    <a:pt x="117" y="1322"/>
                    <a:pt x="629" y="1860"/>
                  </a:cubicBezTo>
                  <a:cubicBezTo>
                    <a:pt x="949" y="2187"/>
                    <a:pt x="1350" y="2364"/>
                    <a:pt x="1702" y="2364"/>
                  </a:cubicBezTo>
                  <a:cubicBezTo>
                    <a:pt x="1925" y="2364"/>
                    <a:pt x="2128" y="2293"/>
                    <a:pt x="2281" y="2146"/>
                  </a:cubicBezTo>
                  <a:cubicBezTo>
                    <a:pt x="2658" y="1781"/>
                    <a:pt x="2542" y="1045"/>
                    <a:pt x="2029" y="507"/>
                  </a:cubicBezTo>
                  <a:cubicBezTo>
                    <a:pt x="1706"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6475025" y="3886316"/>
              <a:ext cx="229921" cy="157104"/>
            </a:xfrm>
            <a:custGeom>
              <a:avLst/>
              <a:gdLst/>
              <a:ahLst/>
              <a:cxnLst/>
              <a:rect l="l" t="t" r="r" b="b"/>
              <a:pathLst>
                <a:path w="3448" h="2356" extrusionOk="0">
                  <a:moveTo>
                    <a:pt x="2202" y="0"/>
                  </a:moveTo>
                  <a:cubicBezTo>
                    <a:pt x="1878" y="0"/>
                    <a:pt x="1518" y="94"/>
                    <a:pt x="1180" y="288"/>
                  </a:cubicBezTo>
                  <a:cubicBezTo>
                    <a:pt x="394" y="734"/>
                    <a:pt x="1" y="1521"/>
                    <a:pt x="303" y="2059"/>
                  </a:cubicBezTo>
                  <a:cubicBezTo>
                    <a:pt x="421" y="2270"/>
                    <a:pt x="592" y="2355"/>
                    <a:pt x="803" y="2355"/>
                  </a:cubicBezTo>
                  <a:cubicBezTo>
                    <a:pt x="1131" y="2355"/>
                    <a:pt x="1555" y="2150"/>
                    <a:pt x="2032" y="1889"/>
                  </a:cubicBezTo>
                  <a:cubicBezTo>
                    <a:pt x="2819" y="1442"/>
                    <a:pt x="3448" y="995"/>
                    <a:pt x="3146" y="458"/>
                  </a:cubicBezTo>
                  <a:cubicBezTo>
                    <a:pt x="2976" y="156"/>
                    <a:pt x="2619" y="0"/>
                    <a:pt x="2202"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6519703" y="3937795"/>
              <a:ext cx="158238" cy="89155"/>
            </a:xfrm>
            <a:custGeom>
              <a:avLst/>
              <a:gdLst/>
              <a:ahLst/>
              <a:cxnLst/>
              <a:rect l="l" t="t" r="r" b="b"/>
              <a:pathLst>
                <a:path w="2373" h="1337" extrusionOk="0">
                  <a:moveTo>
                    <a:pt x="2372" y="54"/>
                  </a:moveTo>
                  <a:cubicBezTo>
                    <a:pt x="2372" y="66"/>
                    <a:pt x="2306" y="66"/>
                    <a:pt x="2215" y="79"/>
                  </a:cubicBezTo>
                  <a:cubicBezTo>
                    <a:pt x="2124" y="107"/>
                    <a:pt x="1992" y="157"/>
                    <a:pt x="1847" y="223"/>
                  </a:cubicBezTo>
                  <a:cubicBezTo>
                    <a:pt x="1557" y="368"/>
                    <a:pt x="1218" y="551"/>
                    <a:pt x="969" y="724"/>
                  </a:cubicBezTo>
                  <a:cubicBezTo>
                    <a:pt x="457" y="1051"/>
                    <a:pt x="79" y="1337"/>
                    <a:pt x="26" y="1287"/>
                  </a:cubicBezTo>
                  <a:cubicBezTo>
                    <a:pt x="1" y="1258"/>
                    <a:pt x="63" y="1154"/>
                    <a:pt x="208" y="1010"/>
                  </a:cubicBezTo>
                  <a:cubicBezTo>
                    <a:pt x="353" y="865"/>
                    <a:pt x="564" y="683"/>
                    <a:pt x="837" y="513"/>
                  </a:cubicBezTo>
                  <a:cubicBezTo>
                    <a:pt x="1101" y="343"/>
                    <a:pt x="1479" y="173"/>
                    <a:pt x="1793" y="79"/>
                  </a:cubicBezTo>
                  <a:cubicBezTo>
                    <a:pt x="1938" y="28"/>
                    <a:pt x="2095" y="0"/>
                    <a:pt x="2202" y="0"/>
                  </a:cubicBezTo>
                  <a:cubicBezTo>
                    <a:pt x="2319" y="16"/>
                    <a:pt x="2372" y="41"/>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9" name="Google Shape;2629;p42"/>
          <p:cNvGrpSpPr/>
          <p:nvPr/>
        </p:nvGrpSpPr>
        <p:grpSpPr>
          <a:xfrm>
            <a:off x="2995502" y="-236756"/>
            <a:ext cx="2177648" cy="2005030"/>
            <a:chOff x="4354222" y="153972"/>
            <a:chExt cx="1400867" cy="1289906"/>
          </a:xfrm>
        </p:grpSpPr>
        <p:sp>
          <p:nvSpPr>
            <p:cNvPr id="2630" name="Google Shape;2630;p42"/>
            <p:cNvSpPr/>
            <p:nvPr/>
          </p:nvSpPr>
          <p:spPr>
            <a:xfrm>
              <a:off x="4452780" y="153972"/>
              <a:ext cx="1302309" cy="1289906"/>
            </a:xfrm>
            <a:custGeom>
              <a:avLst/>
              <a:gdLst/>
              <a:ahLst/>
              <a:cxnLst/>
              <a:rect l="l" t="t" r="r" b="b"/>
              <a:pathLst>
                <a:path w="19530" h="19344" extrusionOk="0">
                  <a:moveTo>
                    <a:pt x="8140" y="18450"/>
                  </a:moveTo>
                  <a:cubicBezTo>
                    <a:pt x="13028" y="19344"/>
                    <a:pt x="17733" y="16132"/>
                    <a:pt x="18623" y="11282"/>
                  </a:cubicBezTo>
                  <a:cubicBezTo>
                    <a:pt x="19529" y="6432"/>
                    <a:pt x="16293" y="1781"/>
                    <a:pt x="11389" y="891"/>
                  </a:cubicBezTo>
                  <a:cubicBezTo>
                    <a:pt x="6502" y="1"/>
                    <a:pt x="1796" y="3209"/>
                    <a:pt x="906" y="8059"/>
                  </a:cubicBezTo>
                  <a:cubicBezTo>
                    <a:pt x="0" y="12908"/>
                    <a:pt x="3240" y="17560"/>
                    <a:pt x="8140" y="18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4354222" y="237393"/>
              <a:ext cx="1302042" cy="1190149"/>
            </a:xfrm>
            <a:custGeom>
              <a:avLst/>
              <a:gdLst/>
              <a:ahLst/>
              <a:cxnLst/>
              <a:rect l="l" t="t" r="r" b="b"/>
              <a:pathLst>
                <a:path w="19526" h="17848" extrusionOk="0">
                  <a:moveTo>
                    <a:pt x="9746" y="1"/>
                  </a:moveTo>
                  <a:cubicBezTo>
                    <a:pt x="5487" y="1"/>
                    <a:pt x="1691" y="3004"/>
                    <a:pt x="890" y="7304"/>
                  </a:cubicBezTo>
                  <a:cubicBezTo>
                    <a:pt x="0" y="12154"/>
                    <a:pt x="3237" y="16806"/>
                    <a:pt x="8124" y="17699"/>
                  </a:cubicBezTo>
                  <a:cubicBezTo>
                    <a:pt x="8675" y="17799"/>
                    <a:pt x="9222" y="17848"/>
                    <a:pt x="9763" y="17848"/>
                  </a:cubicBezTo>
                  <a:cubicBezTo>
                    <a:pt x="14033" y="17848"/>
                    <a:pt x="17830" y="14834"/>
                    <a:pt x="18620" y="10528"/>
                  </a:cubicBezTo>
                  <a:cubicBezTo>
                    <a:pt x="19526" y="5694"/>
                    <a:pt x="16289" y="1042"/>
                    <a:pt x="11386" y="149"/>
                  </a:cubicBezTo>
                  <a:cubicBezTo>
                    <a:pt x="10835" y="49"/>
                    <a:pt x="10287" y="1"/>
                    <a:pt x="9746"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5126684" y="923500"/>
              <a:ext cx="348616" cy="289069"/>
            </a:xfrm>
            <a:custGeom>
              <a:avLst/>
              <a:gdLst/>
              <a:ahLst/>
              <a:cxnLst/>
              <a:rect l="l" t="t" r="r" b="b"/>
              <a:pathLst>
                <a:path w="5228" h="4335" extrusionOk="0">
                  <a:moveTo>
                    <a:pt x="1212" y="0"/>
                  </a:moveTo>
                  <a:cubicBezTo>
                    <a:pt x="937" y="0"/>
                    <a:pt x="667" y="118"/>
                    <a:pt x="484" y="346"/>
                  </a:cubicBezTo>
                  <a:lnTo>
                    <a:pt x="315" y="570"/>
                  </a:lnTo>
                  <a:cubicBezTo>
                    <a:pt x="0" y="963"/>
                    <a:pt x="79" y="1538"/>
                    <a:pt x="472" y="1853"/>
                  </a:cubicBezTo>
                  <a:lnTo>
                    <a:pt x="3460" y="4146"/>
                  </a:lnTo>
                  <a:cubicBezTo>
                    <a:pt x="3625" y="4273"/>
                    <a:pt x="3825" y="4334"/>
                    <a:pt x="4023" y="4334"/>
                  </a:cubicBezTo>
                  <a:cubicBezTo>
                    <a:pt x="4297" y="4334"/>
                    <a:pt x="4568" y="4216"/>
                    <a:pt x="4743" y="3988"/>
                  </a:cubicBezTo>
                  <a:lnTo>
                    <a:pt x="4913" y="3765"/>
                  </a:lnTo>
                  <a:cubicBezTo>
                    <a:pt x="5227" y="3372"/>
                    <a:pt x="5165" y="2796"/>
                    <a:pt x="4756" y="2494"/>
                  </a:cubicBezTo>
                  <a:lnTo>
                    <a:pt x="1783" y="189"/>
                  </a:lnTo>
                  <a:cubicBezTo>
                    <a:pt x="1612" y="62"/>
                    <a:pt x="1410" y="0"/>
                    <a:pt x="1212"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4576078" y="440045"/>
              <a:ext cx="858337" cy="784720"/>
            </a:xfrm>
            <a:custGeom>
              <a:avLst/>
              <a:gdLst/>
              <a:ahLst/>
              <a:cxnLst/>
              <a:rect l="l" t="t" r="r" b="b"/>
              <a:pathLst>
                <a:path w="12872" h="11768" extrusionOk="0">
                  <a:moveTo>
                    <a:pt x="6430" y="0"/>
                  </a:moveTo>
                  <a:cubicBezTo>
                    <a:pt x="3619" y="0"/>
                    <a:pt x="1114" y="1990"/>
                    <a:pt x="589" y="4816"/>
                  </a:cubicBezTo>
                  <a:cubicBezTo>
                    <a:pt x="1" y="8015"/>
                    <a:pt x="2136" y="11081"/>
                    <a:pt x="5360" y="11672"/>
                  </a:cubicBezTo>
                  <a:cubicBezTo>
                    <a:pt x="5717" y="11736"/>
                    <a:pt x="6073" y="11767"/>
                    <a:pt x="6424" y="11767"/>
                  </a:cubicBezTo>
                  <a:cubicBezTo>
                    <a:pt x="9239" y="11767"/>
                    <a:pt x="11743" y="9783"/>
                    <a:pt x="12280" y="6939"/>
                  </a:cubicBezTo>
                  <a:cubicBezTo>
                    <a:pt x="12871" y="3756"/>
                    <a:pt x="10732" y="689"/>
                    <a:pt x="7508" y="98"/>
                  </a:cubicBezTo>
                  <a:cubicBezTo>
                    <a:pt x="7146" y="32"/>
                    <a:pt x="6786" y="0"/>
                    <a:pt x="643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4619756" y="480988"/>
              <a:ext cx="769983" cy="703034"/>
            </a:xfrm>
            <a:custGeom>
              <a:avLst/>
              <a:gdLst/>
              <a:ahLst/>
              <a:cxnLst/>
              <a:rect l="l" t="t" r="r" b="b"/>
              <a:pathLst>
                <a:path w="11547" h="10543" extrusionOk="0">
                  <a:moveTo>
                    <a:pt x="5770" y="0"/>
                  </a:moveTo>
                  <a:cubicBezTo>
                    <a:pt x="3256" y="0"/>
                    <a:pt x="1015" y="1773"/>
                    <a:pt x="538" y="4321"/>
                  </a:cubicBezTo>
                  <a:cubicBezTo>
                    <a:pt x="0" y="7177"/>
                    <a:pt x="1928" y="9929"/>
                    <a:pt x="4809" y="10455"/>
                  </a:cubicBezTo>
                  <a:cubicBezTo>
                    <a:pt x="5135" y="10514"/>
                    <a:pt x="5460" y="10542"/>
                    <a:pt x="5780" y="10542"/>
                  </a:cubicBezTo>
                  <a:cubicBezTo>
                    <a:pt x="8303" y="10542"/>
                    <a:pt x="10545" y="8769"/>
                    <a:pt x="11008" y="6221"/>
                  </a:cubicBezTo>
                  <a:cubicBezTo>
                    <a:pt x="11546" y="3365"/>
                    <a:pt x="9634" y="613"/>
                    <a:pt x="6737" y="88"/>
                  </a:cubicBezTo>
                  <a:cubicBezTo>
                    <a:pt x="6412" y="29"/>
                    <a:pt x="6089" y="0"/>
                    <a:pt x="5770"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4764859" y="541737"/>
              <a:ext cx="561933" cy="513989"/>
            </a:xfrm>
            <a:custGeom>
              <a:avLst/>
              <a:gdLst/>
              <a:ahLst/>
              <a:cxnLst/>
              <a:rect l="l" t="t" r="r" b="b"/>
              <a:pathLst>
                <a:path w="8427" h="7708" extrusionOk="0">
                  <a:moveTo>
                    <a:pt x="4197" y="1"/>
                  </a:moveTo>
                  <a:cubicBezTo>
                    <a:pt x="2364" y="1"/>
                    <a:pt x="731" y="1304"/>
                    <a:pt x="394" y="3162"/>
                  </a:cubicBezTo>
                  <a:cubicBezTo>
                    <a:pt x="1" y="5244"/>
                    <a:pt x="1403" y="7251"/>
                    <a:pt x="3514" y="7644"/>
                  </a:cubicBezTo>
                  <a:cubicBezTo>
                    <a:pt x="3750" y="7686"/>
                    <a:pt x="3985" y="7707"/>
                    <a:pt x="4216" y="7707"/>
                  </a:cubicBezTo>
                  <a:cubicBezTo>
                    <a:pt x="6055" y="7707"/>
                    <a:pt x="7697" y="6412"/>
                    <a:pt x="8046" y="4549"/>
                  </a:cubicBezTo>
                  <a:cubicBezTo>
                    <a:pt x="8427" y="2454"/>
                    <a:pt x="7036" y="448"/>
                    <a:pt x="4913" y="67"/>
                  </a:cubicBezTo>
                  <a:cubicBezTo>
                    <a:pt x="4673" y="22"/>
                    <a:pt x="4433" y="1"/>
                    <a:pt x="419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4874153" y="1032528"/>
              <a:ext cx="50612" cy="46478"/>
            </a:xfrm>
            <a:custGeom>
              <a:avLst/>
              <a:gdLst/>
              <a:ahLst/>
              <a:cxnLst/>
              <a:rect l="l" t="t" r="r" b="b"/>
              <a:pathLst>
                <a:path w="759" h="697" extrusionOk="0">
                  <a:moveTo>
                    <a:pt x="376" y="1"/>
                  </a:moveTo>
                  <a:cubicBezTo>
                    <a:pt x="208" y="1"/>
                    <a:pt x="61" y="120"/>
                    <a:pt x="25" y="284"/>
                  </a:cubicBezTo>
                  <a:cubicBezTo>
                    <a:pt x="0" y="479"/>
                    <a:pt x="117" y="664"/>
                    <a:pt x="315" y="690"/>
                  </a:cubicBezTo>
                  <a:cubicBezTo>
                    <a:pt x="338" y="694"/>
                    <a:pt x="361" y="696"/>
                    <a:pt x="383" y="696"/>
                  </a:cubicBezTo>
                  <a:cubicBezTo>
                    <a:pt x="551" y="696"/>
                    <a:pt x="698" y="577"/>
                    <a:pt x="720" y="413"/>
                  </a:cubicBezTo>
                  <a:cubicBezTo>
                    <a:pt x="758" y="218"/>
                    <a:pt x="629" y="35"/>
                    <a:pt x="444" y="7"/>
                  </a:cubicBezTo>
                  <a:cubicBezTo>
                    <a:pt x="421" y="3"/>
                    <a:pt x="398" y="1"/>
                    <a:pt x="376"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4994717" y="1078939"/>
              <a:ext cx="27140" cy="24272"/>
            </a:xfrm>
            <a:custGeom>
              <a:avLst/>
              <a:gdLst/>
              <a:ahLst/>
              <a:cxnLst/>
              <a:rect l="l" t="t" r="r" b="b"/>
              <a:pathLst>
                <a:path w="407" h="364" extrusionOk="0">
                  <a:moveTo>
                    <a:pt x="192" y="1"/>
                  </a:moveTo>
                  <a:cubicBezTo>
                    <a:pt x="105" y="1"/>
                    <a:pt x="37" y="62"/>
                    <a:pt x="26" y="151"/>
                  </a:cubicBezTo>
                  <a:cubicBezTo>
                    <a:pt x="1" y="242"/>
                    <a:pt x="67" y="346"/>
                    <a:pt x="171" y="362"/>
                  </a:cubicBezTo>
                  <a:cubicBezTo>
                    <a:pt x="179" y="363"/>
                    <a:pt x="188" y="363"/>
                    <a:pt x="196" y="363"/>
                  </a:cubicBezTo>
                  <a:cubicBezTo>
                    <a:pt x="289" y="363"/>
                    <a:pt x="367" y="301"/>
                    <a:pt x="381" y="217"/>
                  </a:cubicBezTo>
                  <a:cubicBezTo>
                    <a:pt x="406" y="110"/>
                    <a:pt x="340" y="19"/>
                    <a:pt x="237" y="6"/>
                  </a:cubicBezTo>
                  <a:cubicBezTo>
                    <a:pt x="221" y="3"/>
                    <a:pt x="206"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4846013" y="568944"/>
              <a:ext cx="26273" cy="24673"/>
            </a:xfrm>
            <a:custGeom>
              <a:avLst/>
              <a:gdLst/>
              <a:ahLst/>
              <a:cxnLst/>
              <a:rect l="l" t="t" r="r" b="b"/>
              <a:pathLst>
                <a:path w="394" h="370" extrusionOk="0">
                  <a:moveTo>
                    <a:pt x="211" y="0"/>
                  </a:moveTo>
                  <a:cubicBezTo>
                    <a:pt x="118" y="0"/>
                    <a:pt x="39" y="61"/>
                    <a:pt x="16" y="159"/>
                  </a:cubicBezTo>
                  <a:cubicBezTo>
                    <a:pt x="1" y="250"/>
                    <a:pt x="67" y="342"/>
                    <a:pt x="158" y="367"/>
                  </a:cubicBezTo>
                  <a:cubicBezTo>
                    <a:pt x="169" y="368"/>
                    <a:pt x="179" y="369"/>
                    <a:pt x="189" y="369"/>
                  </a:cubicBezTo>
                  <a:cubicBezTo>
                    <a:pt x="282" y="369"/>
                    <a:pt x="359" y="307"/>
                    <a:pt x="381" y="225"/>
                  </a:cubicBezTo>
                  <a:cubicBezTo>
                    <a:pt x="394" y="118"/>
                    <a:pt x="331" y="27"/>
                    <a:pt x="237" y="2"/>
                  </a:cubicBezTo>
                  <a:cubicBezTo>
                    <a:pt x="228" y="1"/>
                    <a:pt x="219" y="0"/>
                    <a:pt x="21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2"/>
            <p:cNvSpPr/>
            <p:nvPr/>
          </p:nvSpPr>
          <p:spPr>
            <a:xfrm>
              <a:off x="4806003" y="975847"/>
              <a:ext cx="40076" cy="36542"/>
            </a:xfrm>
            <a:custGeom>
              <a:avLst/>
              <a:gdLst/>
              <a:ahLst/>
              <a:cxnLst/>
              <a:rect l="l" t="t" r="r" b="b"/>
              <a:pathLst>
                <a:path w="601" h="548" extrusionOk="0">
                  <a:moveTo>
                    <a:pt x="304" y="1"/>
                  </a:moveTo>
                  <a:cubicBezTo>
                    <a:pt x="178" y="1"/>
                    <a:pt x="63" y="88"/>
                    <a:pt x="38" y="228"/>
                  </a:cubicBezTo>
                  <a:cubicBezTo>
                    <a:pt x="0" y="373"/>
                    <a:pt x="104" y="517"/>
                    <a:pt x="261" y="543"/>
                  </a:cubicBezTo>
                  <a:cubicBezTo>
                    <a:pt x="277" y="546"/>
                    <a:pt x="293" y="547"/>
                    <a:pt x="308" y="547"/>
                  </a:cubicBezTo>
                  <a:cubicBezTo>
                    <a:pt x="436" y="547"/>
                    <a:pt x="553" y="448"/>
                    <a:pt x="576" y="319"/>
                  </a:cubicBezTo>
                  <a:cubicBezTo>
                    <a:pt x="601" y="178"/>
                    <a:pt x="510" y="33"/>
                    <a:pt x="352" y="5"/>
                  </a:cubicBezTo>
                  <a:cubicBezTo>
                    <a:pt x="336" y="2"/>
                    <a:pt x="320" y="1"/>
                    <a:pt x="304"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5225442" y="973379"/>
              <a:ext cx="40143" cy="37276"/>
            </a:xfrm>
            <a:custGeom>
              <a:avLst/>
              <a:gdLst/>
              <a:ahLst/>
              <a:cxnLst/>
              <a:rect l="l" t="t" r="r" b="b"/>
              <a:pathLst>
                <a:path w="602" h="559" extrusionOk="0">
                  <a:moveTo>
                    <a:pt x="306" y="0"/>
                  </a:moveTo>
                  <a:cubicBezTo>
                    <a:pt x="167" y="0"/>
                    <a:pt x="48" y="97"/>
                    <a:pt x="26" y="227"/>
                  </a:cubicBezTo>
                  <a:cubicBezTo>
                    <a:pt x="0" y="385"/>
                    <a:pt x="104" y="514"/>
                    <a:pt x="249" y="554"/>
                  </a:cubicBezTo>
                  <a:cubicBezTo>
                    <a:pt x="265" y="557"/>
                    <a:pt x="281" y="558"/>
                    <a:pt x="296" y="558"/>
                  </a:cubicBezTo>
                  <a:cubicBezTo>
                    <a:pt x="434" y="558"/>
                    <a:pt x="553" y="461"/>
                    <a:pt x="576" y="331"/>
                  </a:cubicBezTo>
                  <a:cubicBezTo>
                    <a:pt x="601" y="174"/>
                    <a:pt x="497" y="42"/>
                    <a:pt x="353" y="4"/>
                  </a:cubicBezTo>
                  <a:cubicBezTo>
                    <a:pt x="337" y="1"/>
                    <a:pt x="321" y="0"/>
                    <a:pt x="306"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2"/>
            <p:cNvSpPr/>
            <p:nvPr/>
          </p:nvSpPr>
          <p:spPr>
            <a:xfrm>
              <a:off x="4770127" y="653499"/>
              <a:ext cx="40343" cy="36475"/>
            </a:xfrm>
            <a:custGeom>
              <a:avLst/>
              <a:gdLst/>
              <a:ahLst/>
              <a:cxnLst/>
              <a:rect l="l" t="t" r="r" b="b"/>
              <a:pathLst>
                <a:path w="605" h="547" extrusionOk="0">
                  <a:moveTo>
                    <a:pt x="305" y="1"/>
                  </a:moveTo>
                  <a:cubicBezTo>
                    <a:pt x="168" y="1"/>
                    <a:pt x="51" y="98"/>
                    <a:pt x="25" y="228"/>
                  </a:cubicBezTo>
                  <a:cubicBezTo>
                    <a:pt x="0" y="373"/>
                    <a:pt x="104" y="514"/>
                    <a:pt x="249" y="542"/>
                  </a:cubicBezTo>
                  <a:cubicBezTo>
                    <a:pt x="266" y="545"/>
                    <a:pt x="284" y="547"/>
                    <a:pt x="301" y="547"/>
                  </a:cubicBezTo>
                  <a:cubicBezTo>
                    <a:pt x="437" y="547"/>
                    <a:pt x="553" y="460"/>
                    <a:pt x="576" y="332"/>
                  </a:cubicBezTo>
                  <a:cubicBezTo>
                    <a:pt x="604" y="174"/>
                    <a:pt x="497" y="30"/>
                    <a:pt x="352" y="5"/>
                  </a:cubicBezTo>
                  <a:cubicBezTo>
                    <a:pt x="337" y="2"/>
                    <a:pt x="321" y="1"/>
                    <a:pt x="30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2"/>
            <p:cNvSpPr/>
            <p:nvPr/>
          </p:nvSpPr>
          <p:spPr>
            <a:xfrm>
              <a:off x="4724582" y="867419"/>
              <a:ext cx="53346" cy="49012"/>
            </a:xfrm>
            <a:custGeom>
              <a:avLst/>
              <a:gdLst/>
              <a:ahLst/>
              <a:cxnLst/>
              <a:rect l="l" t="t" r="r" b="b"/>
              <a:pathLst>
                <a:path w="800" h="735" extrusionOk="0">
                  <a:moveTo>
                    <a:pt x="401" y="0"/>
                  </a:moveTo>
                  <a:cubicBezTo>
                    <a:pt x="231" y="0"/>
                    <a:pt x="75" y="123"/>
                    <a:pt x="42" y="294"/>
                  </a:cubicBezTo>
                  <a:cubicBezTo>
                    <a:pt x="1" y="492"/>
                    <a:pt x="133" y="687"/>
                    <a:pt x="343" y="728"/>
                  </a:cubicBezTo>
                  <a:cubicBezTo>
                    <a:pt x="365" y="732"/>
                    <a:pt x="386" y="734"/>
                    <a:pt x="407" y="734"/>
                  </a:cubicBezTo>
                  <a:cubicBezTo>
                    <a:pt x="580" y="734"/>
                    <a:pt x="739" y="603"/>
                    <a:pt x="762" y="426"/>
                  </a:cubicBezTo>
                  <a:cubicBezTo>
                    <a:pt x="800" y="231"/>
                    <a:pt x="671" y="46"/>
                    <a:pt x="472" y="8"/>
                  </a:cubicBezTo>
                  <a:cubicBezTo>
                    <a:pt x="448" y="3"/>
                    <a:pt x="424" y="0"/>
                    <a:pt x="40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4742187" y="766994"/>
              <a:ext cx="27140" cy="24406"/>
            </a:xfrm>
            <a:custGeom>
              <a:avLst/>
              <a:gdLst/>
              <a:ahLst/>
              <a:cxnLst/>
              <a:rect l="l" t="t" r="r" b="b"/>
              <a:pathLst>
                <a:path w="407" h="366" extrusionOk="0">
                  <a:moveTo>
                    <a:pt x="192" y="1"/>
                  </a:moveTo>
                  <a:cubicBezTo>
                    <a:pt x="112" y="1"/>
                    <a:pt x="37" y="61"/>
                    <a:pt x="26" y="149"/>
                  </a:cubicBezTo>
                  <a:cubicBezTo>
                    <a:pt x="1" y="243"/>
                    <a:pt x="64" y="347"/>
                    <a:pt x="171" y="360"/>
                  </a:cubicBezTo>
                  <a:cubicBezTo>
                    <a:pt x="186" y="363"/>
                    <a:pt x="201" y="365"/>
                    <a:pt x="216" y="365"/>
                  </a:cubicBezTo>
                  <a:cubicBezTo>
                    <a:pt x="300" y="365"/>
                    <a:pt x="370" y="306"/>
                    <a:pt x="394" y="215"/>
                  </a:cubicBezTo>
                  <a:cubicBezTo>
                    <a:pt x="407" y="111"/>
                    <a:pt x="341" y="20"/>
                    <a:pt x="237" y="7"/>
                  </a:cubicBezTo>
                  <a:cubicBezTo>
                    <a:pt x="222" y="3"/>
                    <a:pt x="207"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5118682" y="1057000"/>
              <a:ext cx="46411" cy="42743"/>
            </a:xfrm>
            <a:custGeom>
              <a:avLst/>
              <a:gdLst/>
              <a:ahLst/>
              <a:cxnLst/>
              <a:rect l="l" t="t" r="r" b="b"/>
              <a:pathLst>
                <a:path w="696" h="641" extrusionOk="0">
                  <a:moveTo>
                    <a:pt x="341" y="0"/>
                  </a:moveTo>
                  <a:cubicBezTo>
                    <a:pt x="193" y="0"/>
                    <a:pt x="62" y="109"/>
                    <a:pt x="29" y="257"/>
                  </a:cubicBezTo>
                  <a:cubicBezTo>
                    <a:pt x="1" y="439"/>
                    <a:pt x="120" y="596"/>
                    <a:pt x="290" y="637"/>
                  </a:cubicBezTo>
                  <a:cubicBezTo>
                    <a:pt x="305" y="639"/>
                    <a:pt x="321" y="641"/>
                    <a:pt x="336" y="641"/>
                  </a:cubicBezTo>
                  <a:cubicBezTo>
                    <a:pt x="490" y="641"/>
                    <a:pt x="633" y="530"/>
                    <a:pt x="670" y="376"/>
                  </a:cubicBezTo>
                  <a:cubicBezTo>
                    <a:pt x="696" y="203"/>
                    <a:pt x="579" y="33"/>
                    <a:pt x="409" y="8"/>
                  </a:cubicBezTo>
                  <a:cubicBezTo>
                    <a:pt x="386" y="3"/>
                    <a:pt x="363" y="0"/>
                    <a:pt x="34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2"/>
            <p:cNvSpPr/>
            <p:nvPr/>
          </p:nvSpPr>
          <p:spPr>
            <a:xfrm>
              <a:off x="4947572" y="1028260"/>
              <a:ext cx="33141" cy="30474"/>
            </a:xfrm>
            <a:custGeom>
              <a:avLst/>
              <a:gdLst/>
              <a:ahLst/>
              <a:cxnLst/>
              <a:rect l="l" t="t" r="r" b="b"/>
              <a:pathLst>
                <a:path w="497" h="457" extrusionOk="0">
                  <a:moveTo>
                    <a:pt x="243" y="1"/>
                  </a:moveTo>
                  <a:cubicBezTo>
                    <a:pt x="132" y="1"/>
                    <a:pt x="36" y="85"/>
                    <a:pt x="25" y="191"/>
                  </a:cubicBezTo>
                  <a:cubicBezTo>
                    <a:pt x="0" y="320"/>
                    <a:pt x="79" y="439"/>
                    <a:pt x="208" y="452"/>
                  </a:cubicBezTo>
                  <a:cubicBezTo>
                    <a:pt x="223" y="455"/>
                    <a:pt x="238" y="456"/>
                    <a:pt x="252" y="456"/>
                  </a:cubicBezTo>
                  <a:cubicBezTo>
                    <a:pt x="355" y="456"/>
                    <a:pt x="447" y="382"/>
                    <a:pt x="472" y="269"/>
                  </a:cubicBezTo>
                  <a:cubicBezTo>
                    <a:pt x="497" y="150"/>
                    <a:pt x="418" y="33"/>
                    <a:pt x="286" y="5"/>
                  </a:cubicBezTo>
                  <a:cubicBezTo>
                    <a:pt x="272" y="2"/>
                    <a:pt x="257" y="1"/>
                    <a:pt x="24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2"/>
            <p:cNvSpPr/>
            <p:nvPr/>
          </p:nvSpPr>
          <p:spPr>
            <a:xfrm>
              <a:off x="4807670" y="901628"/>
              <a:ext cx="40343" cy="36475"/>
            </a:xfrm>
            <a:custGeom>
              <a:avLst/>
              <a:gdLst/>
              <a:ahLst/>
              <a:cxnLst/>
              <a:rect l="l" t="t" r="r" b="b"/>
              <a:pathLst>
                <a:path w="605" h="547" extrusionOk="0">
                  <a:moveTo>
                    <a:pt x="308" y="1"/>
                  </a:moveTo>
                  <a:cubicBezTo>
                    <a:pt x="170" y="1"/>
                    <a:pt x="51" y="98"/>
                    <a:pt x="25" y="228"/>
                  </a:cubicBezTo>
                  <a:cubicBezTo>
                    <a:pt x="0" y="372"/>
                    <a:pt x="104" y="517"/>
                    <a:pt x="249" y="542"/>
                  </a:cubicBezTo>
                  <a:cubicBezTo>
                    <a:pt x="265" y="545"/>
                    <a:pt x="281" y="546"/>
                    <a:pt x="297" y="546"/>
                  </a:cubicBezTo>
                  <a:cubicBezTo>
                    <a:pt x="424" y="546"/>
                    <a:pt x="542" y="459"/>
                    <a:pt x="576" y="319"/>
                  </a:cubicBezTo>
                  <a:cubicBezTo>
                    <a:pt x="604" y="174"/>
                    <a:pt x="497" y="33"/>
                    <a:pt x="356" y="4"/>
                  </a:cubicBezTo>
                  <a:cubicBezTo>
                    <a:pt x="340" y="2"/>
                    <a:pt x="324" y="1"/>
                    <a:pt x="30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2"/>
            <p:cNvSpPr/>
            <p:nvPr/>
          </p:nvSpPr>
          <p:spPr>
            <a:xfrm>
              <a:off x="5283924" y="802803"/>
              <a:ext cx="40343" cy="36542"/>
            </a:xfrm>
            <a:custGeom>
              <a:avLst/>
              <a:gdLst/>
              <a:ahLst/>
              <a:cxnLst/>
              <a:rect l="l" t="t" r="r" b="b"/>
              <a:pathLst>
                <a:path w="605" h="548" extrusionOk="0">
                  <a:moveTo>
                    <a:pt x="306" y="1"/>
                  </a:moveTo>
                  <a:cubicBezTo>
                    <a:pt x="181" y="1"/>
                    <a:pt x="64" y="88"/>
                    <a:pt x="39" y="228"/>
                  </a:cubicBezTo>
                  <a:cubicBezTo>
                    <a:pt x="1" y="373"/>
                    <a:pt x="105" y="518"/>
                    <a:pt x="249" y="543"/>
                  </a:cubicBezTo>
                  <a:cubicBezTo>
                    <a:pt x="268" y="546"/>
                    <a:pt x="287" y="548"/>
                    <a:pt x="305" y="548"/>
                  </a:cubicBezTo>
                  <a:cubicBezTo>
                    <a:pt x="439" y="548"/>
                    <a:pt x="554" y="458"/>
                    <a:pt x="577" y="319"/>
                  </a:cubicBezTo>
                  <a:cubicBezTo>
                    <a:pt x="605" y="178"/>
                    <a:pt x="510" y="33"/>
                    <a:pt x="353" y="5"/>
                  </a:cubicBezTo>
                  <a:cubicBezTo>
                    <a:pt x="338" y="2"/>
                    <a:pt x="322" y="1"/>
                    <a:pt x="3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2"/>
            <p:cNvSpPr/>
            <p:nvPr/>
          </p:nvSpPr>
          <p:spPr>
            <a:xfrm>
              <a:off x="4824207" y="704111"/>
              <a:ext cx="31541" cy="28473"/>
            </a:xfrm>
            <a:custGeom>
              <a:avLst/>
              <a:gdLst/>
              <a:ahLst/>
              <a:cxnLst/>
              <a:rect l="l" t="t" r="r" b="b"/>
              <a:pathLst>
                <a:path w="473" h="427" extrusionOk="0">
                  <a:moveTo>
                    <a:pt x="229" y="1"/>
                  </a:moveTo>
                  <a:cubicBezTo>
                    <a:pt x="131" y="1"/>
                    <a:pt x="51" y="74"/>
                    <a:pt x="29" y="177"/>
                  </a:cubicBezTo>
                  <a:cubicBezTo>
                    <a:pt x="1" y="293"/>
                    <a:pt x="79" y="400"/>
                    <a:pt x="199" y="425"/>
                  </a:cubicBezTo>
                  <a:cubicBezTo>
                    <a:pt x="207" y="426"/>
                    <a:pt x="215" y="426"/>
                    <a:pt x="224" y="426"/>
                  </a:cubicBezTo>
                  <a:cubicBezTo>
                    <a:pt x="332" y="426"/>
                    <a:pt x="436" y="352"/>
                    <a:pt x="447" y="255"/>
                  </a:cubicBezTo>
                  <a:cubicBezTo>
                    <a:pt x="472" y="136"/>
                    <a:pt x="394" y="19"/>
                    <a:pt x="277" y="7"/>
                  </a:cubicBezTo>
                  <a:cubicBezTo>
                    <a:pt x="261" y="3"/>
                    <a:pt x="245" y="1"/>
                    <a:pt x="229"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2"/>
            <p:cNvSpPr/>
            <p:nvPr/>
          </p:nvSpPr>
          <p:spPr>
            <a:xfrm>
              <a:off x="5215773" y="907029"/>
              <a:ext cx="31541" cy="28607"/>
            </a:xfrm>
            <a:custGeom>
              <a:avLst/>
              <a:gdLst/>
              <a:ahLst/>
              <a:cxnLst/>
              <a:rect l="l" t="t" r="r" b="b"/>
              <a:pathLst>
                <a:path w="473" h="429" extrusionOk="0">
                  <a:moveTo>
                    <a:pt x="246" y="0"/>
                  </a:moveTo>
                  <a:cubicBezTo>
                    <a:pt x="139" y="0"/>
                    <a:pt x="37" y="65"/>
                    <a:pt x="26" y="172"/>
                  </a:cubicBezTo>
                  <a:cubicBezTo>
                    <a:pt x="1" y="291"/>
                    <a:pt x="79" y="408"/>
                    <a:pt x="196" y="423"/>
                  </a:cubicBezTo>
                  <a:cubicBezTo>
                    <a:pt x="211" y="427"/>
                    <a:pt x="226" y="428"/>
                    <a:pt x="240" y="428"/>
                  </a:cubicBezTo>
                  <a:cubicBezTo>
                    <a:pt x="340" y="428"/>
                    <a:pt x="423" y="355"/>
                    <a:pt x="447" y="250"/>
                  </a:cubicBezTo>
                  <a:cubicBezTo>
                    <a:pt x="473" y="134"/>
                    <a:pt x="394" y="30"/>
                    <a:pt x="274" y="2"/>
                  </a:cubicBezTo>
                  <a:cubicBezTo>
                    <a:pt x="265" y="1"/>
                    <a:pt x="255" y="0"/>
                    <a:pt x="24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2"/>
            <p:cNvSpPr/>
            <p:nvPr/>
          </p:nvSpPr>
          <p:spPr>
            <a:xfrm>
              <a:off x="5169428" y="989250"/>
              <a:ext cx="31541" cy="28407"/>
            </a:xfrm>
            <a:custGeom>
              <a:avLst/>
              <a:gdLst/>
              <a:ahLst/>
              <a:cxnLst/>
              <a:rect l="l" t="t" r="r" b="b"/>
              <a:pathLst>
                <a:path w="473" h="426" extrusionOk="0">
                  <a:moveTo>
                    <a:pt x="252" y="1"/>
                  </a:moveTo>
                  <a:cubicBezTo>
                    <a:pt x="142" y="1"/>
                    <a:pt x="40" y="75"/>
                    <a:pt x="26" y="172"/>
                  </a:cubicBezTo>
                  <a:cubicBezTo>
                    <a:pt x="1" y="291"/>
                    <a:pt x="79" y="408"/>
                    <a:pt x="199" y="420"/>
                  </a:cubicBezTo>
                  <a:cubicBezTo>
                    <a:pt x="215" y="424"/>
                    <a:pt x="231" y="426"/>
                    <a:pt x="246" y="426"/>
                  </a:cubicBezTo>
                  <a:cubicBezTo>
                    <a:pt x="342" y="426"/>
                    <a:pt x="423" y="353"/>
                    <a:pt x="447" y="250"/>
                  </a:cubicBezTo>
                  <a:cubicBezTo>
                    <a:pt x="472" y="134"/>
                    <a:pt x="394" y="27"/>
                    <a:pt x="277" y="2"/>
                  </a:cubicBezTo>
                  <a:cubicBezTo>
                    <a:pt x="269" y="1"/>
                    <a:pt x="261" y="1"/>
                    <a:pt x="252"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2"/>
            <p:cNvSpPr/>
            <p:nvPr/>
          </p:nvSpPr>
          <p:spPr>
            <a:xfrm>
              <a:off x="4770927" y="788999"/>
              <a:ext cx="53346" cy="48812"/>
            </a:xfrm>
            <a:custGeom>
              <a:avLst/>
              <a:gdLst/>
              <a:ahLst/>
              <a:cxnLst/>
              <a:rect l="l" t="t" r="r" b="b"/>
              <a:pathLst>
                <a:path w="800" h="732" extrusionOk="0">
                  <a:moveTo>
                    <a:pt x="406" y="1"/>
                  </a:moveTo>
                  <a:cubicBezTo>
                    <a:pt x="228" y="1"/>
                    <a:pt x="65" y="126"/>
                    <a:pt x="42" y="306"/>
                  </a:cubicBezTo>
                  <a:cubicBezTo>
                    <a:pt x="1" y="501"/>
                    <a:pt x="133" y="684"/>
                    <a:pt x="328" y="725"/>
                  </a:cubicBezTo>
                  <a:cubicBezTo>
                    <a:pt x="351" y="729"/>
                    <a:pt x="374" y="731"/>
                    <a:pt x="397" y="731"/>
                  </a:cubicBezTo>
                  <a:cubicBezTo>
                    <a:pt x="570" y="731"/>
                    <a:pt x="726" y="610"/>
                    <a:pt x="762" y="435"/>
                  </a:cubicBezTo>
                  <a:cubicBezTo>
                    <a:pt x="800" y="240"/>
                    <a:pt x="671" y="42"/>
                    <a:pt x="460" y="4"/>
                  </a:cubicBezTo>
                  <a:cubicBezTo>
                    <a:pt x="442" y="2"/>
                    <a:pt x="424" y="1"/>
                    <a:pt x="4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2"/>
            <p:cNvSpPr/>
            <p:nvPr/>
          </p:nvSpPr>
          <p:spPr>
            <a:xfrm>
              <a:off x="4887157" y="946839"/>
              <a:ext cx="46411" cy="42810"/>
            </a:xfrm>
            <a:custGeom>
              <a:avLst/>
              <a:gdLst/>
              <a:ahLst/>
              <a:cxnLst/>
              <a:rect l="l" t="t" r="r" b="b"/>
              <a:pathLst>
                <a:path w="696" h="642" extrusionOk="0">
                  <a:moveTo>
                    <a:pt x="338" y="1"/>
                  </a:moveTo>
                  <a:cubicBezTo>
                    <a:pt x="193" y="1"/>
                    <a:pt x="61" y="110"/>
                    <a:pt x="29" y="257"/>
                  </a:cubicBezTo>
                  <a:cubicBezTo>
                    <a:pt x="0" y="427"/>
                    <a:pt x="120" y="597"/>
                    <a:pt x="290" y="638"/>
                  </a:cubicBezTo>
                  <a:cubicBezTo>
                    <a:pt x="305" y="640"/>
                    <a:pt x="321" y="641"/>
                    <a:pt x="336" y="641"/>
                  </a:cubicBezTo>
                  <a:cubicBezTo>
                    <a:pt x="489" y="641"/>
                    <a:pt x="633" y="531"/>
                    <a:pt x="670" y="377"/>
                  </a:cubicBezTo>
                  <a:cubicBezTo>
                    <a:pt x="695" y="204"/>
                    <a:pt x="579" y="34"/>
                    <a:pt x="406" y="9"/>
                  </a:cubicBezTo>
                  <a:cubicBezTo>
                    <a:pt x="383" y="3"/>
                    <a:pt x="361" y="1"/>
                    <a:pt x="33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2"/>
            <p:cNvSpPr/>
            <p:nvPr/>
          </p:nvSpPr>
          <p:spPr>
            <a:xfrm>
              <a:off x="5041929" y="1032728"/>
              <a:ext cx="39276" cy="36475"/>
            </a:xfrm>
            <a:custGeom>
              <a:avLst/>
              <a:gdLst/>
              <a:ahLst/>
              <a:cxnLst/>
              <a:rect l="l" t="t" r="r" b="b"/>
              <a:pathLst>
                <a:path w="589" h="547" extrusionOk="0">
                  <a:moveTo>
                    <a:pt x="296" y="0"/>
                  </a:moveTo>
                  <a:cubicBezTo>
                    <a:pt x="167" y="0"/>
                    <a:pt x="48" y="97"/>
                    <a:pt x="26" y="227"/>
                  </a:cubicBezTo>
                  <a:cubicBezTo>
                    <a:pt x="0" y="372"/>
                    <a:pt x="92" y="517"/>
                    <a:pt x="249" y="542"/>
                  </a:cubicBezTo>
                  <a:cubicBezTo>
                    <a:pt x="265" y="545"/>
                    <a:pt x="281" y="546"/>
                    <a:pt x="297" y="546"/>
                  </a:cubicBezTo>
                  <a:cubicBezTo>
                    <a:pt x="424" y="546"/>
                    <a:pt x="541" y="460"/>
                    <a:pt x="563" y="331"/>
                  </a:cubicBezTo>
                  <a:cubicBezTo>
                    <a:pt x="589" y="174"/>
                    <a:pt x="497" y="32"/>
                    <a:pt x="340" y="4"/>
                  </a:cubicBezTo>
                  <a:cubicBezTo>
                    <a:pt x="325" y="2"/>
                    <a:pt x="311" y="0"/>
                    <a:pt x="29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4" name="Google Shape;2654;p42"/>
          <p:cNvGrpSpPr/>
          <p:nvPr/>
        </p:nvGrpSpPr>
        <p:grpSpPr>
          <a:xfrm>
            <a:off x="-32152" y="3716203"/>
            <a:ext cx="2867997" cy="2570014"/>
            <a:chOff x="1259573" y="3375920"/>
            <a:chExt cx="1882382" cy="1686803"/>
          </a:xfrm>
        </p:grpSpPr>
        <p:sp>
          <p:nvSpPr>
            <p:cNvPr id="2655" name="Google Shape;2655;p42"/>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2"/>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2"/>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2"/>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2"/>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2"/>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2"/>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2"/>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2"/>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2"/>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2"/>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2"/>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2"/>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2"/>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2"/>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2"/>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2"/>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2"/>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2"/>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2"/>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2"/>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2"/>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2"/>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2"/>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2"/>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2"/>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2"/>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2"/>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2"/>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2"/>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2"/>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2"/>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2"/>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2"/>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2"/>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2"/>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2"/>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2"/>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2"/>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2"/>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2"/>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2"/>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2"/>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2"/>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2"/>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2"/>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2"/>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2"/>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2"/>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2"/>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2"/>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2"/>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2"/>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2"/>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2"/>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72199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4"/>
        <p:cNvGrpSpPr/>
        <p:nvPr/>
      </p:nvGrpSpPr>
      <p:grpSpPr>
        <a:xfrm>
          <a:off x="0" y="0"/>
          <a:ext cx="0" cy="0"/>
          <a:chOff x="0" y="0"/>
          <a:chExt cx="0" cy="0"/>
        </a:xfrm>
      </p:grpSpPr>
      <p:sp>
        <p:nvSpPr>
          <p:cNvPr id="4" name="Title 3">
            <a:extLst>
              <a:ext uri="{FF2B5EF4-FFF2-40B4-BE49-F238E27FC236}">
                <a16:creationId xmlns:a16="http://schemas.microsoft.com/office/drawing/2014/main" id="{FD302D17-9044-3F69-C95A-EBF1068DF709}"/>
              </a:ext>
            </a:extLst>
          </p:cNvPr>
          <p:cNvSpPr>
            <a:spLocks noGrp="1"/>
          </p:cNvSpPr>
          <p:nvPr>
            <p:ph type="title"/>
          </p:nvPr>
        </p:nvSpPr>
        <p:spPr>
          <a:xfrm>
            <a:off x="1949100" y="204155"/>
            <a:ext cx="5245800" cy="477600"/>
          </a:xfrm>
        </p:spPr>
        <p:txBody>
          <a:bodyPr/>
          <a:lstStyle/>
          <a:p>
            <a:r>
              <a:rPr lang="en-US" dirty="0"/>
              <a:t>Architecture</a:t>
            </a:r>
          </a:p>
        </p:txBody>
      </p:sp>
      <p:sp>
        <p:nvSpPr>
          <p:cNvPr id="2231" name="Google Shape;2227;p39">
            <a:extLst>
              <a:ext uri="{FF2B5EF4-FFF2-40B4-BE49-F238E27FC236}">
                <a16:creationId xmlns:a16="http://schemas.microsoft.com/office/drawing/2014/main" id="{FB1E93DD-A092-2167-840C-2C5E0C9A54B2}"/>
              </a:ext>
            </a:extLst>
          </p:cNvPr>
          <p:cNvSpPr txBox="1"/>
          <p:nvPr/>
        </p:nvSpPr>
        <p:spPr>
          <a:xfrm>
            <a:off x="720000" y="1203437"/>
            <a:ext cx="7704000" cy="324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500" b="1" dirty="0">
                <a:solidFill>
                  <a:schemeClr val="dk1"/>
                </a:solidFill>
                <a:latin typeface="Lato"/>
                <a:ea typeface="Lato"/>
                <a:cs typeface="Lato"/>
                <a:sym typeface="Lato"/>
              </a:rPr>
              <a:t>In software architecture, we use MVC pattern</a:t>
            </a:r>
            <a:endParaRPr lang="en-US" sz="1200" b="1" dirty="0">
              <a:solidFill>
                <a:schemeClr val="dk1"/>
              </a:solidFill>
              <a:latin typeface="Lato"/>
              <a:ea typeface="Lato"/>
              <a:cs typeface="Lato"/>
              <a:sym typeface="Lato"/>
            </a:endParaRPr>
          </a:p>
        </p:txBody>
      </p:sp>
      <p:pic>
        <p:nvPicPr>
          <p:cNvPr id="3" name="Picture 2">
            <a:extLst>
              <a:ext uri="{FF2B5EF4-FFF2-40B4-BE49-F238E27FC236}">
                <a16:creationId xmlns:a16="http://schemas.microsoft.com/office/drawing/2014/main" id="{A9380F52-290D-E945-7109-B18824BD95E3}"/>
              </a:ext>
            </a:extLst>
          </p:cNvPr>
          <p:cNvPicPr>
            <a:picLocks noChangeAspect="1"/>
          </p:cNvPicPr>
          <p:nvPr/>
        </p:nvPicPr>
        <p:blipFill>
          <a:blip r:embed="rId3"/>
          <a:stretch>
            <a:fillRect/>
          </a:stretch>
        </p:blipFill>
        <p:spPr>
          <a:xfrm>
            <a:off x="5367809" y="970018"/>
            <a:ext cx="3366685" cy="3969327"/>
          </a:xfrm>
          <a:prstGeom prst="rect">
            <a:avLst/>
          </a:prstGeom>
        </p:spPr>
      </p:pic>
      <p:sp>
        <p:nvSpPr>
          <p:cNvPr id="5" name="Google Shape;2227;p39">
            <a:extLst>
              <a:ext uri="{FF2B5EF4-FFF2-40B4-BE49-F238E27FC236}">
                <a16:creationId xmlns:a16="http://schemas.microsoft.com/office/drawing/2014/main" id="{D1872C77-0365-3414-0D65-FE0FDE1033EE}"/>
              </a:ext>
            </a:extLst>
          </p:cNvPr>
          <p:cNvSpPr txBox="1"/>
          <p:nvPr/>
        </p:nvSpPr>
        <p:spPr>
          <a:xfrm>
            <a:off x="720000" y="3720600"/>
            <a:ext cx="4156800" cy="324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200" dirty="0">
                <a:solidFill>
                  <a:schemeClr val="dk1"/>
                </a:solidFill>
                <a:latin typeface="Lato"/>
                <a:ea typeface="Lato"/>
                <a:cs typeface="Lato"/>
                <a:sym typeface="Lato"/>
              </a:rPr>
              <a:t>- </a:t>
            </a:r>
            <a:r>
              <a:rPr lang="en-US" sz="1200" b="1" dirty="0">
                <a:solidFill>
                  <a:schemeClr val="dk1"/>
                </a:solidFill>
                <a:latin typeface="Lato"/>
                <a:ea typeface="Lato"/>
                <a:cs typeface="Lato"/>
                <a:sym typeface="Lato"/>
              </a:rPr>
              <a:t>Model</a:t>
            </a:r>
            <a:r>
              <a:rPr lang="en-US" sz="1200" dirty="0">
                <a:solidFill>
                  <a:schemeClr val="dk1"/>
                </a:solidFill>
                <a:latin typeface="Lato"/>
                <a:ea typeface="Lato"/>
                <a:cs typeface="Lato"/>
                <a:sym typeface="Lato"/>
              </a:rPr>
              <a:t>: This is the part of the application responsible for managing data and data processing logic. The Model represents specific data and business rules. Because the controller use </a:t>
            </a:r>
            <a:r>
              <a:rPr lang="en-US" sz="1200" b="1" dirty="0">
                <a:solidFill>
                  <a:schemeClr val="dk1"/>
                </a:solidFill>
                <a:latin typeface="Lato"/>
                <a:ea typeface="Lato"/>
                <a:cs typeface="Lato"/>
                <a:sym typeface="Lato"/>
              </a:rPr>
              <a:t>Next.js</a:t>
            </a:r>
            <a:r>
              <a:rPr lang="en-US" sz="1200" dirty="0">
                <a:solidFill>
                  <a:schemeClr val="dk1"/>
                </a:solidFill>
                <a:latin typeface="Lato"/>
                <a:ea typeface="Lato"/>
                <a:cs typeface="Lato"/>
                <a:sym typeface="Lato"/>
              </a:rPr>
              <a:t>, the Model will use </a:t>
            </a:r>
            <a:r>
              <a:rPr lang="en-US" sz="1200" b="1" dirty="0">
                <a:solidFill>
                  <a:schemeClr val="dk1"/>
                </a:solidFill>
                <a:latin typeface="Lato"/>
                <a:ea typeface="Lato"/>
                <a:cs typeface="Lato"/>
                <a:sym typeface="Lato"/>
              </a:rPr>
              <a:t>MongoDB</a:t>
            </a:r>
            <a:r>
              <a:rPr lang="en-US" sz="1200" dirty="0">
                <a:solidFill>
                  <a:schemeClr val="dk1"/>
                </a:solidFill>
                <a:latin typeface="Lato"/>
                <a:ea typeface="Lato"/>
                <a:cs typeface="Lato"/>
                <a:sym typeface="Lato"/>
              </a:rPr>
              <a:t> with </a:t>
            </a:r>
            <a:r>
              <a:rPr lang="en-US" sz="1200" b="1" dirty="0">
                <a:solidFill>
                  <a:schemeClr val="dk1"/>
                </a:solidFill>
                <a:latin typeface="Lato"/>
                <a:ea typeface="Lato"/>
                <a:cs typeface="Lato"/>
                <a:sym typeface="Lato"/>
              </a:rPr>
              <a:t>Mongoose</a:t>
            </a:r>
            <a:r>
              <a:rPr lang="en-US" sz="1200" dirty="0">
                <a:solidFill>
                  <a:schemeClr val="dk1"/>
                </a:solidFill>
                <a:latin typeface="Lato"/>
                <a:ea typeface="Lato"/>
                <a:cs typeface="Lato"/>
                <a:sym typeface="Lato"/>
              </a:rPr>
              <a:t> (an ORM library) for a </a:t>
            </a:r>
            <a:r>
              <a:rPr lang="en-US" sz="1200" b="1" dirty="0">
                <a:solidFill>
                  <a:schemeClr val="dk1"/>
                </a:solidFill>
                <a:latin typeface="Lato"/>
                <a:ea typeface="Lato"/>
                <a:cs typeface="Lato"/>
                <a:sym typeface="Lato"/>
              </a:rPr>
              <a:t>MongoDB</a:t>
            </a:r>
            <a:r>
              <a:rPr lang="en-US" sz="1200" dirty="0">
                <a:solidFill>
                  <a:schemeClr val="dk1"/>
                </a:solidFill>
                <a:latin typeface="Lato"/>
                <a:ea typeface="Lato"/>
                <a:cs typeface="Lato"/>
                <a:sym typeface="Lato"/>
              </a:rPr>
              <a:t> database</a:t>
            </a:r>
          </a:p>
        </p:txBody>
      </p:sp>
      <p:sp>
        <p:nvSpPr>
          <p:cNvPr id="7" name="Google Shape;2227;p39">
            <a:extLst>
              <a:ext uri="{FF2B5EF4-FFF2-40B4-BE49-F238E27FC236}">
                <a16:creationId xmlns:a16="http://schemas.microsoft.com/office/drawing/2014/main" id="{2428BDE3-4DE6-FD86-8BF0-CAE79027520D}"/>
              </a:ext>
            </a:extLst>
          </p:cNvPr>
          <p:cNvSpPr txBox="1"/>
          <p:nvPr/>
        </p:nvSpPr>
        <p:spPr>
          <a:xfrm>
            <a:off x="720000" y="2608545"/>
            <a:ext cx="4156800" cy="324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200" dirty="0">
                <a:solidFill>
                  <a:schemeClr val="dk1"/>
                </a:solidFill>
                <a:latin typeface="Lato"/>
                <a:ea typeface="Lato"/>
                <a:cs typeface="Lato"/>
                <a:sym typeface="Lato"/>
              </a:rPr>
              <a:t>- </a:t>
            </a:r>
            <a:r>
              <a:rPr lang="en-US" sz="1200" b="1" dirty="0">
                <a:solidFill>
                  <a:schemeClr val="dk1"/>
                </a:solidFill>
                <a:latin typeface="Lato"/>
                <a:ea typeface="Lato"/>
                <a:cs typeface="Lato"/>
                <a:sym typeface="Lato"/>
              </a:rPr>
              <a:t>View</a:t>
            </a:r>
            <a:r>
              <a:rPr lang="en-US" sz="1200" dirty="0">
                <a:solidFill>
                  <a:schemeClr val="dk1"/>
                </a:solidFill>
                <a:latin typeface="Lato"/>
                <a:ea typeface="Lato"/>
                <a:cs typeface="Lato"/>
                <a:sym typeface="Lato"/>
              </a:rPr>
              <a:t>: It's the user interface that displays data to the user and interacts with them. The View does not contain business logic; it simply displays information from the Model and sends user events to the Controller. For front-end, we use </a:t>
            </a:r>
            <a:r>
              <a:rPr lang="en-US" sz="1200" b="1" dirty="0">
                <a:solidFill>
                  <a:schemeClr val="dk1"/>
                </a:solidFill>
                <a:latin typeface="Lato"/>
                <a:ea typeface="Lato"/>
                <a:cs typeface="Lato"/>
                <a:sym typeface="Lato"/>
              </a:rPr>
              <a:t>ReactJS</a:t>
            </a:r>
            <a:r>
              <a:rPr lang="en-US" sz="1200" dirty="0">
                <a:solidFill>
                  <a:schemeClr val="dk1"/>
                </a:solidFill>
                <a:latin typeface="Lato"/>
                <a:ea typeface="Lato"/>
                <a:cs typeface="Lato"/>
                <a:sym typeface="Lato"/>
              </a:rPr>
              <a:t>, </a:t>
            </a:r>
            <a:r>
              <a:rPr lang="en-US" sz="1200" b="1" dirty="0">
                <a:solidFill>
                  <a:schemeClr val="dk1"/>
                </a:solidFill>
                <a:latin typeface="Lato"/>
                <a:ea typeface="Lato"/>
                <a:cs typeface="Lato"/>
                <a:sym typeface="Lato"/>
              </a:rPr>
              <a:t>CSS</a:t>
            </a:r>
            <a:r>
              <a:rPr lang="en-US" sz="1200" dirty="0">
                <a:solidFill>
                  <a:schemeClr val="dk1"/>
                </a:solidFill>
                <a:latin typeface="Lato"/>
                <a:ea typeface="Lato"/>
                <a:cs typeface="Lato"/>
                <a:sym typeface="Lato"/>
              </a:rPr>
              <a:t> for styling</a:t>
            </a:r>
          </a:p>
        </p:txBody>
      </p:sp>
      <p:sp>
        <p:nvSpPr>
          <p:cNvPr id="16" name="Google Shape;2227;p39">
            <a:extLst>
              <a:ext uri="{FF2B5EF4-FFF2-40B4-BE49-F238E27FC236}">
                <a16:creationId xmlns:a16="http://schemas.microsoft.com/office/drawing/2014/main" id="{1D6C727D-A14E-143E-E7CF-6B7109EEE4DA}"/>
              </a:ext>
            </a:extLst>
          </p:cNvPr>
          <p:cNvSpPr txBox="1"/>
          <p:nvPr/>
        </p:nvSpPr>
        <p:spPr>
          <a:xfrm>
            <a:off x="720000" y="1568800"/>
            <a:ext cx="4156800" cy="324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200" dirty="0">
                <a:solidFill>
                  <a:schemeClr val="dk1"/>
                </a:solidFill>
                <a:latin typeface="Lato"/>
                <a:ea typeface="Lato"/>
                <a:cs typeface="Lato"/>
                <a:sym typeface="Lato"/>
              </a:rPr>
              <a:t>- </a:t>
            </a:r>
            <a:r>
              <a:rPr lang="en-US" sz="1200" b="1" dirty="0">
                <a:solidFill>
                  <a:schemeClr val="dk1"/>
                </a:solidFill>
                <a:latin typeface="Lato"/>
                <a:ea typeface="Lato"/>
                <a:cs typeface="Lato"/>
                <a:sym typeface="Lato"/>
              </a:rPr>
              <a:t>Controller</a:t>
            </a:r>
            <a:r>
              <a:rPr lang="en-US" sz="1200" dirty="0">
                <a:solidFill>
                  <a:schemeClr val="dk1"/>
                </a:solidFill>
                <a:latin typeface="Lato"/>
                <a:ea typeface="Lato"/>
                <a:cs typeface="Lato"/>
                <a:sym typeface="Lato"/>
              </a:rPr>
              <a:t>: It acts as an intermediary between the Model and View. It handles user events from the View, interacts with the Model to update data, and then updates the View to display the updated information. The framework use for controller component is </a:t>
            </a:r>
            <a:r>
              <a:rPr lang="en-US" sz="1200" b="1" dirty="0">
                <a:solidFill>
                  <a:schemeClr val="dk1"/>
                </a:solidFill>
                <a:latin typeface="Lato"/>
                <a:ea typeface="Lato"/>
                <a:cs typeface="Lato"/>
                <a:sym typeface="Lato"/>
              </a:rPr>
              <a:t>Next.js</a:t>
            </a:r>
          </a:p>
        </p:txBody>
      </p:sp>
    </p:spTree>
    <p:extLst>
      <p:ext uri="{BB962C8B-B14F-4D97-AF65-F5344CB8AC3E}">
        <p14:creationId xmlns:p14="http://schemas.microsoft.com/office/powerpoint/2010/main" val="17248681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4"/>
        <p:cNvGrpSpPr/>
        <p:nvPr/>
      </p:nvGrpSpPr>
      <p:grpSpPr>
        <a:xfrm>
          <a:off x="0" y="0"/>
          <a:ext cx="0" cy="0"/>
          <a:chOff x="0" y="0"/>
          <a:chExt cx="0" cy="0"/>
        </a:xfrm>
      </p:grpSpPr>
      <p:sp>
        <p:nvSpPr>
          <p:cNvPr id="2715" name="Google Shape;2715;p43"/>
          <p:cNvSpPr txBox="1">
            <a:spLocks noGrp="1"/>
          </p:cNvSpPr>
          <p:nvPr>
            <p:ph type="title"/>
          </p:nvPr>
        </p:nvSpPr>
        <p:spPr>
          <a:xfrm>
            <a:off x="3990239" y="2656137"/>
            <a:ext cx="4591200" cy="6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Software </a:t>
            </a:r>
            <a:r>
              <a:rPr lang="en" dirty="0">
                <a:solidFill>
                  <a:schemeClr val="accent5">
                    <a:lumMod val="75000"/>
                  </a:schemeClr>
                </a:solidFill>
              </a:rPr>
              <a:t>testing</a:t>
            </a:r>
            <a:endParaRPr dirty="0">
              <a:solidFill>
                <a:schemeClr val="accent5">
                  <a:lumMod val="75000"/>
                </a:schemeClr>
              </a:solidFill>
            </a:endParaRPr>
          </a:p>
        </p:txBody>
      </p:sp>
      <p:grpSp>
        <p:nvGrpSpPr>
          <p:cNvPr id="2717" name="Google Shape;2717;p43"/>
          <p:cNvGrpSpPr/>
          <p:nvPr/>
        </p:nvGrpSpPr>
        <p:grpSpPr>
          <a:xfrm>
            <a:off x="713100" y="2038075"/>
            <a:ext cx="2630761" cy="1657843"/>
            <a:chOff x="-2248850" y="2744038"/>
            <a:chExt cx="2630761" cy="1657843"/>
          </a:xfrm>
        </p:grpSpPr>
        <p:grpSp>
          <p:nvGrpSpPr>
            <p:cNvPr id="2718" name="Google Shape;2718;p43"/>
            <p:cNvGrpSpPr/>
            <p:nvPr/>
          </p:nvGrpSpPr>
          <p:grpSpPr>
            <a:xfrm>
              <a:off x="-2000700" y="2744038"/>
              <a:ext cx="2323601" cy="1110766"/>
              <a:chOff x="-2000700" y="2699985"/>
              <a:chExt cx="2323601" cy="1110766"/>
            </a:xfrm>
          </p:grpSpPr>
          <p:sp>
            <p:nvSpPr>
              <p:cNvPr id="2719" name="Google Shape;2719;p43"/>
              <p:cNvSpPr/>
              <p:nvPr/>
            </p:nvSpPr>
            <p:spPr>
              <a:xfrm>
                <a:off x="-1587060" y="3319067"/>
                <a:ext cx="1853023" cy="410563"/>
              </a:xfrm>
              <a:custGeom>
                <a:avLst/>
                <a:gdLst/>
                <a:ahLst/>
                <a:cxnLst/>
                <a:rect l="l" t="t" r="r" b="b"/>
                <a:pathLst>
                  <a:path w="10805" h="2394" extrusionOk="0">
                    <a:moveTo>
                      <a:pt x="1" y="1"/>
                    </a:moveTo>
                    <a:lnTo>
                      <a:pt x="1" y="2394"/>
                    </a:lnTo>
                    <a:lnTo>
                      <a:pt x="10804" y="2394"/>
                    </a:lnTo>
                    <a:lnTo>
                      <a:pt x="10804" y="1"/>
                    </a:ln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3"/>
              <p:cNvSpPr/>
              <p:nvPr/>
            </p:nvSpPr>
            <p:spPr>
              <a:xfrm>
                <a:off x="-1640909" y="3256816"/>
                <a:ext cx="1963810" cy="553935"/>
              </a:xfrm>
              <a:custGeom>
                <a:avLst/>
                <a:gdLst/>
                <a:ahLst/>
                <a:cxnLst/>
                <a:rect l="l" t="t" r="r" b="b"/>
                <a:pathLst>
                  <a:path w="11451" h="3230" extrusionOk="0">
                    <a:moveTo>
                      <a:pt x="1" y="1"/>
                    </a:moveTo>
                    <a:lnTo>
                      <a:pt x="1" y="613"/>
                    </a:lnTo>
                    <a:lnTo>
                      <a:pt x="10695" y="613"/>
                    </a:lnTo>
                    <a:cubicBezTo>
                      <a:pt x="10774" y="613"/>
                      <a:pt x="10835" y="678"/>
                      <a:pt x="10835" y="757"/>
                    </a:cubicBezTo>
                    <a:lnTo>
                      <a:pt x="10835" y="2473"/>
                    </a:lnTo>
                    <a:cubicBezTo>
                      <a:pt x="10835" y="2553"/>
                      <a:pt x="10774" y="2613"/>
                      <a:pt x="10695" y="2613"/>
                    </a:cubicBezTo>
                    <a:lnTo>
                      <a:pt x="1" y="2613"/>
                    </a:lnTo>
                    <a:lnTo>
                      <a:pt x="1" y="3229"/>
                    </a:lnTo>
                    <a:lnTo>
                      <a:pt x="8930" y="3229"/>
                    </a:lnTo>
                    <a:cubicBezTo>
                      <a:pt x="8994" y="3229"/>
                      <a:pt x="9054" y="3165"/>
                      <a:pt x="9054" y="3086"/>
                    </a:cubicBezTo>
                    <a:cubicBezTo>
                      <a:pt x="9054" y="3025"/>
                      <a:pt x="9119" y="2961"/>
                      <a:pt x="9183" y="2961"/>
                    </a:cubicBezTo>
                    <a:lnTo>
                      <a:pt x="9829" y="2961"/>
                    </a:lnTo>
                    <a:cubicBezTo>
                      <a:pt x="9890" y="2961"/>
                      <a:pt x="9954" y="3025"/>
                      <a:pt x="9954" y="3086"/>
                    </a:cubicBezTo>
                    <a:cubicBezTo>
                      <a:pt x="9954" y="3165"/>
                      <a:pt x="10018" y="3229"/>
                      <a:pt x="10094" y="3229"/>
                    </a:cubicBezTo>
                    <a:lnTo>
                      <a:pt x="11451" y="3229"/>
                    </a:lnTo>
                    <a:lnTo>
                      <a:pt x="11451" y="3150"/>
                    </a:lnTo>
                    <a:lnTo>
                      <a:pt x="11451" y="2613"/>
                    </a:lnTo>
                    <a:lnTo>
                      <a:pt x="11451" y="613"/>
                    </a:lnTo>
                    <a:lnTo>
                      <a:pt x="11451" y="141"/>
                    </a:lnTo>
                    <a:cubicBezTo>
                      <a:pt x="11451" y="61"/>
                      <a:pt x="11387" y="1"/>
                      <a:pt x="11322" y="1"/>
                    </a:cubicBezTo>
                    <a:lnTo>
                      <a:pt x="10094" y="1"/>
                    </a:lnTo>
                    <a:cubicBezTo>
                      <a:pt x="10018" y="1"/>
                      <a:pt x="9954" y="61"/>
                      <a:pt x="9954" y="141"/>
                    </a:cubicBezTo>
                    <a:cubicBezTo>
                      <a:pt x="9954" y="205"/>
                      <a:pt x="9890" y="269"/>
                      <a:pt x="9829" y="269"/>
                    </a:cubicBezTo>
                    <a:lnTo>
                      <a:pt x="9183" y="269"/>
                    </a:lnTo>
                    <a:cubicBezTo>
                      <a:pt x="9119" y="269"/>
                      <a:pt x="9054" y="205"/>
                      <a:pt x="9054" y="141"/>
                    </a:cubicBezTo>
                    <a:cubicBezTo>
                      <a:pt x="9054" y="61"/>
                      <a:pt x="8994" y="1"/>
                      <a:pt x="8930"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3"/>
              <p:cNvSpPr/>
              <p:nvPr/>
            </p:nvSpPr>
            <p:spPr>
              <a:xfrm>
                <a:off x="-1557221" y="3407900"/>
                <a:ext cx="1739492" cy="37729"/>
              </a:xfrm>
              <a:custGeom>
                <a:avLst/>
                <a:gdLst/>
                <a:ahLst/>
                <a:cxnLst/>
                <a:rect l="l" t="t" r="r" b="b"/>
                <a:pathLst>
                  <a:path w="10143" h="220" extrusionOk="0">
                    <a:moveTo>
                      <a:pt x="1" y="1"/>
                    </a:moveTo>
                    <a:lnTo>
                      <a:pt x="1" y="220"/>
                    </a:lnTo>
                    <a:lnTo>
                      <a:pt x="10143" y="220"/>
                    </a:lnTo>
                    <a:lnTo>
                      <a:pt x="10143" y="1"/>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3"/>
              <p:cNvSpPr/>
              <p:nvPr/>
            </p:nvSpPr>
            <p:spPr>
              <a:xfrm>
                <a:off x="-1557221" y="3486443"/>
                <a:ext cx="1739492" cy="40302"/>
              </a:xfrm>
              <a:custGeom>
                <a:avLst/>
                <a:gdLst/>
                <a:ahLst/>
                <a:cxnLst/>
                <a:rect l="l" t="t" r="r" b="b"/>
                <a:pathLst>
                  <a:path w="10143" h="235" extrusionOk="0">
                    <a:moveTo>
                      <a:pt x="1" y="0"/>
                    </a:moveTo>
                    <a:lnTo>
                      <a:pt x="1" y="235"/>
                    </a:lnTo>
                    <a:lnTo>
                      <a:pt x="10143" y="235"/>
                    </a:lnTo>
                    <a:lnTo>
                      <a:pt x="10143" y="0"/>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3"/>
              <p:cNvSpPr/>
              <p:nvPr/>
            </p:nvSpPr>
            <p:spPr>
              <a:xfrm>
                <a:off x="-1943593" y="2781100"/>
                <a:ext cx="1853023" cy="411078"/>
              </a:xfrm>
              <a:custGeom>
                <a:avLst/>
                <a:gdLst/>
                <a:ahLst/>
                <a:cxnLst/>
                <a:rect l="l" t="t" r="r" b="b"/>
                <a:pathLst>
                  <a:path w="10805" h="2397" extrusionOk="0">
                    <a:moveTo>
                      <a:pt x="1" y="0"/>
                    </a:moveTo>
                    <a:lnTo>
                      <a:pt x="1" y="2397"/>
                    </a:lnTo>
                    <a:lnTo>
                      <a:pt x="10804" y="2397"/>
                    </a:lnTo>
                    <a:lnTo>
                      <a:pt x="10804" y="0"/>
                    </a:ln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3"/>
              <p:cNvSpPr/>
              <p:nvPr/>
            </p:nvSpPr>
            <p:spPr>
              <a:xfrm>
                <a:off x="-2000700" y="2699985"/>
                <a:ext cx="1964496" cy="554449"/>
              </a:xfrm>
              <a:custGeom>
                <a:avLst/>
                <a:gdLst/>
                <a:ahLst/>
                <a:cxnLst/>
                <a:rect l="l" t="t" r="r" b="b"/>
                <a:pathLst>
                  <a:path w="11455" h="3233" extrusionOk="0">
                    <a:moveTo>
                      <a:pt x="1" y="1"/>
                    </a:moveTo>
                    <a:lnTo>
                      <a:pt x="1" y="80"/>
                    </a:lnTo>
                    <a:lnTo>
                      <a:pt x="1" y="632"/>
                    </a:lnTo>
                    <a:lnTo>
                      <a:pt x="1" y="2617"/>
                    </a:lnTo>
                    <a:lnTo>
                      <a:pt x="1" y="3104"/>
                    </a:lnTo>
                    <a:cubicBezTo>
                      <a:pt x="1" y="3169"/>
                      <a:pt x="65" y="3233"/>
                      <a:pt x="145" y="3233"/>
                    </a:cubicBezTo>
                    <a:lnTo>
                      <a:pt x="1373" y="3233"/>
                    </a:lnTo>
                    <a:cubicBezTo>
                      <a:pt x="1437" y="3233"/>
                      <a:pt x="1498" y="3169"/>
                      <a:pt x="1498" y="3104"/>
                    </a:cubicBezTo>
                    <a:cubicBezTo>
                      <a:pt x="1498" y="3025"/>
                      <a:pt x="1562" y="2964"/>
                      <a:pt x="1626" y="2964"/>
                    </a:cubicBezTo>
                    <a:lnTo>
                      <a:pt x="2269" y="2964"/>
                    </a:lnTo>
                    <a:cubicBezTo>
                      <a:pt x="2333" y="2964"/>
                      <a:pt x="2398" y="3025"/>
                      <a:pt x="2398" y="3104"/>
                    </a:cubicBezTo>
                    <a:cubicBezTo>
                      <a:pt x="2398" y="3169"/>
                      <a:pt x="2458" y="3233"/>
                      <a:pt x="2522" y="3233"/>
                    </a:cubicBezTo>
                    <a:lnTo>
                      <a:pt x="11455" y="3233"/>
                    </a:lnTo>
                    <a:lnTo>
                      <a:pt x="11455" y="2617"/>
                    </a:lnTo>
                    <a:lnTo>
                      <a:pt x="757" y="2617"/>
                    </a:lnTo>
                    <a:cubicBezTo>
                      <a:pt x="681" y="2617"/>
                      <a:pt x="617" y="2552"/>
                      <a:pt x="617" y="2477"/>
                    </a:cubicBezTo>
                    <a:lnTo>
                      <a:pt x="617" y="757"/>
                    </a:lnTo>
                    <a:cubicBezTo>
                      <a:pt x="617" y="681"/>
                      <a:pt x="681" y="632"/>
                      <a:pt x="757" y="632"/>
                    </a:cubicBezTo>
                    <a:lnTo>
                      <a:pt x="11455" y="632"/>
                    </a:lnTo>
                    <a:lnTo>
                      <a:pt x="11455" y="1"/>
                    </a:lnTo>
                    <a:lnTo>
                      <a:pt x="2522" y="1"/>
                    </a:lnTo>
                    <a:cubicBezTo>
                      <a:pt x="2458" y="1"/>
                      <a:pt x="2398" y="65"/>
                      <a:pt x="2398" y="145"/>
                    </a:cubicBezTo>
                    <a:cubicBezTo>
                      <a:pt x="2398" y="209"/>
                      <a:pt x="2333" y="269"/>
                      <a:pt x="2269" y="269"/>
                    </a:cubicBezTo>
                    <a:lnTo>
                      <a:pt x="1626" y="269"/>
                    </a:lnTo>
                    <a:cubicBezTo>
                      <a:pt x="1562" y="269"/>
                      <a:pt x="1498" y="209"/>
                      <a:pt x="1498" y="145"/>
                    </a:cubicBezTo>
                    <a:cubicBezTo>
                      <a:pt x="1498" y="65"/>
                      <a:pt x="1437" y="1"/>
                      <a:pt x="137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3"/>
              <p:cNvSpPr/>
              <p:nvPr/>
            </p:nvSpPr>
            <p:spPr>
              <a:xfrm>
                <a:off x="-1859905" y="3065089"/>
                <a:ext cx="1739492" cy="40302"/>
              </a:xfrm>
              <a:custGeom>
                <a:avLst/>
                <a:gdLst/>
                <a:ahLst/>
                <a:cxnLst/>
                <a:rect l="l" t="t" r="r" b="b"/>
                <a:pathLst>
                  <a:path w="10143" h="235" extrusionOk="0">
                    <a:moveTo>
                      <a:pt x="0" y="0"/>
                    </a:moveTo>
                    <a:lnTo>
                      <a:pt x="0" y="234"/>
                    </a:lnTo>
                    <a:lnTo>
                      <a:pt x="10142" y="234"/>
                    </a:lnTo>
                    <a:lnTo>
                      <a:pt x="10142" y="0"/>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3"/>
              <p:cNvSpPr/>
              <p:nvPr/>
            </p:nvSpPr>
            <p:spPr>
              <a:xfrm>
                <a:off x="-1859905" y="2983974"/>
                <a:ext cx="1739492" cy="40302"/>
              </a:xfrm>
              <a:custGeom>
                <a:avLst/>
                <a:gdLst/>
                <a:ahLst/>
                <a:cxnLst/>
                <a:rect l="l" t="t" r="r" b="b"/>
                <a:pathLst>
                  <a:path w="10143" h="235" extrusionOk="0">
                    <a:moveTo>
                      <a:pt x="0" y="1"/>
                    </a:moveTo>
                    <a:lnTo>
                      <a:pt x="0" y="235"/>
                    </a:lnTo>
                    <a:lnTo>
                      <a:pt x="10142" y="235"/>
                    </a:lnTo>
                    <a:lnTo>
                      <a:pt x="10142" y="1"/>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7" name="Google Shape;2727;p43"/>
            <p:cNvSpPr/>
            <p:nvPr/>
          </p:nvSpPr>
          <p:spPr>
            <a:xfrm>
              <a:off x="-2191914" y="3929061"/>
              <a:ext cx="2522718" cy="411249"/>
            </a:xfrm>
            <a:custGeom>
              <a:avLst/>
              <a:gdLst/>
              <a:ahLst/>
              <a:cxnLst/>
              <a:rect l="l" t="t" r="r" b="b"/>
              <a:pathLst>
                <a:path w="14710" h="2398" extrusionOk="0">
                  <a:moveTo>
                    <a:pt x="1" y="1"/>
                  </a:moveTo>
                  <a:lnTo>
                    <a:pt x="1" y="2398"/>
                  </a:lnTo>
                  <a:lnTo>
                    <a:pt x="14709" y="2398"/>
                  </a:lnTo>
                  <a:lnTo>
                    <a:pt x="14709" y="1"/>
                  </a:ln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3"/>
            <p:cNvSpPr/>
            <p:nvPr/>
          </p:nvSpPr>
          <p:spPr>
            <a:xfrm>
              <a:off x="-2248850" y="3848117"/>
              <a:ext cx="2630761" cy="553763"/>
            </a:xfrm>
            <a:custGeom>
              <a:avLst/>
              <a:gdLst/>
              <a:ahLst/>
              <a:cxnLst/>
              <a:rect l="l" t="t" r="r" b="b"/>
              <a:pathLst>
                <a:path w="15340" h="3229" extrusionOk="0">
                  <a:moveTo>
                    <a:pt x="0" y="0"/>
                  </a:moveTo>
                  <a:lnTo>
                    <a:pt x="0" y="65"/>
                  </a:lnTo>
                  <a:lnTo>
                    <a:pt x="0" y="617"/>
                  </a:lnTo>
                  <a:lnTo>
                    <a:pt x="0" y="2601"/>
                  </a:lnTo>
                  <a:lnTo>
                    <a:pt x="0" y="3089"/>
                  </a:lnTo>
                  <a:cubicBezTo>
                    <a:pt x="0" y="3168"/>
                    <a:pt x="49" y="3229"/>
                    <a:pt x="125" y="3229"/>
                  </a:cubicBezTo>
                  <a:lnTo>
                    <a:pt x="1353" y="3229"/>
                  </a:lnTo>
                  <a:cubicBezTo>
                    <a:pt x="1433" y="3229"/>
                    <a:pt x="1482" y="3168"/>
                    <a:pt x="1482" y="3089"/>
                  </a:cubicBezTo>
                  <a:cubicBezTo>
                    <a:pt x="1482" y="3025"/>
                    <a:pt x="1542" y="2964"/>
                    <a:pt x="1622" y="2964"/>
                  </a:cubicBezTo>
                  <a:lnTo>
                    <a:pt x="2253" y="2964"/>
                  </a:lnTo>
                  <a:cubicBezTo>
                    <a:pt x="2332" y="2964"/>
                    <a:pt x="2393" y="3025"/>
                    <a:pt x="2393" y="3089"/>
                  </a:cubicBezTo>
                  <a:cubicBezTo>
                    <a:pt x="2393" y="3168"/>
                    <a:pt x="2442" y="3229"/>
                    <a:pt x="2521" y="3229"/>
                  </a:cubicBezTo>
                  <a:lnTo>
                    <a:pt x="15340" y="3229"/>
                  </a:lnTo>
                  <a:lnTo>
                    <a:pt x="15340" y="2601"/>
                  </a:lnTo>
                  <a:lnTo>
                    <a:pt x="741" y="2601"/>
                  </a:lnTo>
                  <a:cubicBezTo>
                    <a:pt x="677" y="2601"/>
                    <a:pt x="616" y="2552"/>
                    <a:pt x="616" y="2473"/>
                  </a:cubicBezTo>
                  <a:lnTo>
                    <a:pt x="616" y="756"/>
                  </a:lnTo>
                  <a:cubicBezTo>
                    <a:pt x="616" y="677"/>
                    <a:pt x="677" y="617"/>
                    <a:pt x="741" y="617"/>
                  </a:cubicBezTo>
                  <a:lnTo>
                    <a:pt x="15340" y="617"/>
                  </a:lnTo>
                  <a:lnTo>
                    <a:pt x="15340" y="0"/>
                  </a:lnTo>
                  <a:lnTo>
                    <a:pt x="2521" y="0"/>
                  </a:lnTo>
                  <a:cubicBezTo>
                    <a:pt x="2442" y="0"/>
                    <a:pt x="2393" y="65"/>
                    <a:pt x="2393" y="129"/>
                  </a:cubicBezTo>
                  <a:cubicBezTo>
                    <a:pt x="2393" y="205"/>
                    <a:pt x="2332" y="269"/>
                    <a:pt x="2253" y="269"/>
                  </a:cubicBezTo>
                  <a:lnTo>
                    <a:pt x="1622" y="269"/>
                  </a:lnTo>
                  <a:cubicBezTo>
                    <a:pt x="1542" y="269"/>
                    <a:pt x="1482" y="205"/>
                    <a:pt x="1482" y="129"/>
                  </a:cubicBezTo>
                  <a:cubicBezTo>
                    <a:pt x="1482" y="65"/>
                    <a:pt x="1433" y="0"/>
                    <a:pt x="135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3"/>
            <p:cNvSpPr/>
            <p:nvPr/>
          </p:nvSpPr>
          <p:spPr>
            <a:xfrm>
              <a:off x="-2108226" y="4210478"/>
              <a:ext cx="2406615" cy="40302"/>
            </a:xfrm>
            <a:custGeom>
              <a:avLst/>
              <a:gdLst/>
              <a:ahLst/>
              <a:cxnLst/>
              <a:rect l="l" t="t" r="r" b="b"/>
              <a:pathLst>
                <a:path w="14033" h="235" extrusionOk="0">
                  <a:moveTo>
                    <a:pt x="0" y="1"/>
                  </a:moveTo>
                  <a:lnTo>
                    <a:pt x="0" y="235"/>
                  </a:lnTo>
                  <a:lnTo>
                    <a:pt x="14032" y="235"/>
                  </a:lnTo>
                  <a:lnTo>
                    <a:pt x="14032" y="1"/>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3"/>
            <p:cNvSpPr/>
            <p:nvPr/>
          </p:nvSpPr>
          <p:spPr>
            <a:xfrm>
              <a:off x="-2108226" y="4132107"/>
              <a:ext cx="2406615" cy="40302"/>
            </a:xfrm>
            <a:custGeom>
              <a:avLst/>
              <a:gdLst/>
              <a:ahLst/>
              <a:cxnLst/>
              <a:rect l="l" t="t" r="r" b="b"/>
              <a:pathLst>
                <a:path w="14033" h="235" extrusionOk="0">
                  <a:moveTo>
                    <a:pt x="0" y="0"/>
                  </a:moveTo>
                  <a:lnTo>
                    <a:pt x="0" y="235"/>
                  </a:lnTo>
                  <a:lnTo>
                    <a:pt x="14032" y="235"/>
                  </a:lnTo>
                  <a:lnTo>
                    <a:pt x="14032" y="0"/>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1" name="Google Shape;2731;p43"/>
          <p:cNvGrpSpPr/>
          <p:nvPr/>
        </p:nvGrpSpPr>
        <p:grpSpPr>
          <a:xfrm>
            <a:off x="7500870" y="3695920"/>
            <a:ext cx="2704157" cy="2339789"/>
            <a:chOff x="6222494" y="3474678"/>
            <a:chExt cx="1406949" cy="1217372"/>
          </a:xfrm>
        </p:grpSpPr>
        <p:sp>
          <p:nvSpPr>
            <p:cNvPr id="2732" name="Google Shape;2732;p43"/>
            <p:cNvSpPr/>
            <p:nvPr/>
          </p:nvSpPr>
          <p:spPr>
            <a:xfrm>
              <a:off x="7220413" y="3895851"/>
              <a:ext cx="409030" cy="631150"/>
            </a:xfrm>
            <a:custGeom>
              <a:avLst/>
              <a:gdLst/>
              <a:ahLst/>
              <a:cxnLst/>
              <a:rect l="l" t="t" r="r" b="b"/>
              <a:pathLst>
                <a:path w="6134" h="9465" extrusionOk="0">
                  <a:moveTo>
                    <a:pt x="1209" y="16"/>
                  </a:moveTo>
                  <a:cubicBezTo>
                    <a:pt x="1193" y="16"/>
                    <a:pt x="1180" y="0"/>
                    <a:pt x="1180" y="0"/>
                  </a:cubicBezTo>
                  <a:cubicBezTo>
                    <a:pt x="1180" y="0"/>
                    <a:pt x="1" y="3605"/>
                    <a:pt x="894" y="6133"/>
                  </a:cubicBezTo>
                  <a:cubicBezTo>
                    <a:pt x="1693" y="8429"/>
                    <a:pt x="4209" y="9294"/>
                    <a:pt x="4668" y="9436"/>
                  </a:cubicBezTo>
                  <a:cubicBezTo>
                    <a:pt x="4719" y="9451"/>
                    <a:pt x="4747" y="9464"/>
                    <a:pt x="4747" y="9464"/>
                  </a:cubicBezTo>
                  <a:cubicBezTo>
                    <a:pt x="4747" y="9464"/>
                    <a:pt x="6134" y="7143"/>
                    <a:pt x="5244" y="4602"/>
                  </a:cubicBezTo>
                  <a:cubicBezTo>
                    <a:pt x="4404" y="2189"/>
                    <a:pt x="1482" y="198"/>
                    <a:pt x="1209"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3"/>
            <p:cNvSpPr/>
            <p:nvPr/>
          </p:nvSpPr>
          <p:spPr>
            <a:xfrm>
              <a:off x="6475892" y="3474678"/>
              <a:ext cx="148769" cy="195780"/>
            </a:xfrm>
            <a:custGeom>
              <a:avLst/>
              <a:gdLst/>
              <a:ahLst/>
              <a:cxnLst/>
              <a:rect l="l" t="t" r="r" b="b"/>
              <a:pathLst>
                <a:path w="2231" h="2936" extrusionOk="0">
                  <a:moveTo>
                    <a:pt x="720" y="2793"/>
                  </a:moveTo>
                  <a:cubicBezTo>
                    <a:pt x="1221" y="2935"/>
                    <a:pt x="1796" y="2463"/>
                    <a:pt x="2007" y="1730"/>
                  </a:cubicBezTo>
                  <a:cubicBezTo>
                    <a:pt x="2230" y="1010"/>
                    <a:pt x="2007" y="290"/>
                    <a:pt x="1507" y="145"/>
                  </a:cubicBezTo>
                  <a:cubicBezTo>
                    <a:pt x="1010" y="1"/>
                    <a:pt x="434" y="472"/>
                    <a:pt x="224" y="1205"/>
                  </a:cubicBezTo>
                  <a:cubicBezTo>
                    <a:pt x="0" y="1941"/>
                    <a:pt x="224" y="2649"/>
                    <a:pt x="720" y="279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3"/>
            <p:cNvSpPr/>
            <p:nvPr/>
          </p:nvSpPr>
          <p:spPr>
            <a:xfrm>
              <a:off x="6694480" y="4499718"/>
              <a:ext cx="205382" cy="179176"/>
            </a:xfrm>
            <a:custGeom>
              <a:avLst/>
              <a:gdLst/>
              <a:ahLst/>
              <a:cxnLst/>
              <a:rect l="l" t="t" r="r" b="b"/>
              <a:pathLst>
                <a:path w="3080" h="2687" extrusionOk="0">
                  <a:moveTo>
                    <a:pt x="931" y="460"/>
                  </a:moveTo>
                  <a:cubicBezTo>
                    <a:pt x="277" y="919"/>
                    <a:pt x="0" y="1680"/>
                    <a:pt x="343" y="2177"/>
                  </a:cubicBezTo>
                  <a:cubicBezTo>
                    <a:pt x="683" y="2662"/>
                    <a:pt x="1494" y="2687"/>
                    <a:pt x="2152" y="2243"/>
                  </a:cubicBezTo>
                  <a:cubicBezTo>
                    <a:pt x="2819" y="1784"/>
                    <a:pt x="3080" y="1010"/>
                    <a:pt x="2753" y="526"/>
                  </a:cubicBezTo>
                  <a:cubicBezTo>
                    <a:pt x="2413" y="42"/>
                    <a:pt x="1601" y="1"/>
                    <a:pt x="931"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3"/>
            <p:cNvSpPr/>
            <p:nvPr/>
          </p:nvSpPr>
          <p:spPr>
            <a:xfrm>
              <a:off x="6392004" y="3799760"/>
              <a:ext cx="154837" cy="206249"/>
            </a:xfrm>
            <a:custGeom>
              <a:avLst/>
              <a:gdLst/>
              <a:ahLst/>
              <a:cxnLst/>
              <a:rect l="l" t="t" r="r" b="b"/>
              <a:pathLst>
                <a:path w="2322" h="3093" extrusionOk="0">
                  <a:moveTo>
                    <a:pt x="1680" y="183"/>
                  </a:moveTo>
                  <a:cubicBezTo>
                    <a:pt x="1192" y="1"/>
                    <a:pt x="579" y="460"/>
                    <a:pt x="289" y="1205"/>
                  </a:cubicBezTo>
                  <a:cubicBezTo>
                    <a:pt x="0" y="1966"/>
                    <a:pt x="157" y="2728"/>
                    <a:pt x="642" y="2910"/>
                  </a:cubicBezTo>
                  <a:cubicBezTo>
                    <a:pt x="1129" y="3092"/>
                    <a:pt x="1743" y="2636"/>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3"/>
            <p:cNvSpPr/>
            <p:nvPr/>
          </p:nvSpPr>
          <p:spPr>
            <a:xfrm>
              <a:off x="6321319" y="3615380"/>
              <a:ext cx="144968" cy="165173"/>
            </a:xfrm>
            <a:custGeom>
              <a:avLst/>
              <a:gdLst/>
              <a:ahLst/>
              <a:cxnLst/>
              <a:rect l="l" t="t" r="r" b="b"/>
              <a:pathLst>
                <a:path w="2174" h="2477" extrusionOk="0">
                  <a:moveTo>
                    <a:pt x="1768" y="2215"/>
                  </a:moveTo>
                  <a:cubicBezTo>
                    <a:pt x="2161" y="1942"/>
                    <a:pt x="2174" y="1284"/>
                    <a:pt x="1809" y="746"/>
                  </a:cubicBezTo>
                  <a:cubicBezTo>
                    <a:pt x="1428" y="212"/>
                    <a:pt x="812" y="1"/>
                    <a:pt x="419" y="275"/>
                  </a:cubicBezTo>
                  <a:cubicBezTo>
                    <a:pt x="25" y="551"/>
                    <a:pt x="0" y="1206"/>
                    <a:pt x="381" y="1731"/>
                  </a:cubicBezTo>
                  <a:cubicBezTo>
                    <a:pt x="746" y="2269"/>
                    <a:pt x="1375" y="2476"/>
                    <a:pt x="1768" y="221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3"/>
            <p:cNvSpPr/>
            <p:nvPr/>
          </p:nvSpPr>
          <p:spPr>
            <a:xfrm>
              <a:off x="6541508" y="3798960"/>
              <a:ext cx="672026" cy="769116"/>
            </a:xfrm>
            <a:custGeom>
              <a:avLst/>
              <a:gdLst/>
              <a:ahLst/>
              <a:cxnLst/>
              <a:rect l="l" t="t" r="r" b="b"/>
              <a:pathLst>
                <a:path w="10078" h="11534" extrusionOk="0">
                  <a:moveTo>
                    <a:pt x="8414" y="5674"/>
                  </a:moveTo>
                  <a:cubicBezTo>
                    <a:pt x="8229" y="5687"/>
                    <a:pt x="8059" y="5699"/>
                    <a:pt x="7901" y="5715"/>
                  </a:cubicBezTo>
                  <a:cubicBezTo>
                    <a:pt x="7942" y="5661"/>
                    <a:pt x="7968" y="5608"/>
                    <a:pt x="8008" y="5558"/>
                  </a:cubicBezTo>
                  <a:cubicBezTo>
                    <a:pt x="8361" y="4888"/>
                    <a:pt x="8257" y="4155"/>
                    <a:pt x="7785" y="3906"/>
                  </a:cubicBezTo>
                  <a:cubicBezTo>
                    <a:pt x="7313" y="3642"/>
                    <a:pt x="6643" y="3985"/>
                    <a:pt x="6291" y="4639"/>
                  </a:cubicBezTo>
                  <a:cubicBezTo>
                    <a:pt x="6250" y="4705"/>
                    <a:pt x="6225" y="4771"/>
                    <a:pt x="6200" y="4834"/>
                  </a:cubicBezTo>
                  <a:cubicBezTo>
                    <a:pt x="6341" y="4441"/>
                    <a:pt x="6184" y="3891"/>
                    <a:pt x="5778" y="3460"/>
                  </a:cubicBezTo>
                  <a:cubicBezTo>
                    <a:pt x="5583" y="3262"/>
                    <a:pt x="5360" y="3120"/>
                    <a:pt x="5149" y="3041"/>
                  </a:cubicBezTo>
                  <a:cubicBezTo>
                    <a:pt x="5269" y="2922"/>
                    <a:pt x="5373" y="2790"/>
                    <a:pt x="5451" y="2661"/>
                  </a:cubicBezTo>
                  <a:cubicBezTo>
                    <a:pt x="5857" y="2884"/>
                    <a:pt x="6316" y="2909"/>
                    <a:pt x="6631" y="2661"/>
                  </a:cubicBezTo>
                  <a:cubicBezTo>
                    <a:pt x="7103" y="2293"/>
                    <a:pt x="7077" y="1481"/>
                    <a:pt x="6593" y="852"/>
                  </a:cubicBezTo>
                  <a:cubicBezTo>
                    <a:pt x="6093" y="211"/>
                    <a:pt x="5307" y="0"/>
                    <a:pt x="4847" y="352"/>
                  </a:cubicBezTo>
                  <a:cubicBezTo>
                    <a:pt x="4586" y="550"/>
                    <a:pt x="4483" y="878"/>
                    <a:pt x="4508" y="1233"/>
                  </a:cubicBezTo>
                  <a:cubicBezTo>
                    <a:pt x="4259" y="1296"/>
                    <a:pt x="4011" y="1441"/>
                    <a:pt x="3788" y="1651"/>
                  </a:cubicBezTo>
                  <a:cubicBezTo>
                    <a:pt x="3721" y="1717"/>
                    <a:pt x="3655" y="1783"/>
                    <a:pt x="3605" y="1846"/>
                  </a:cubicBezTo>
                  <a:cubicBezTo>
                    <a:pt x="3721" y="1664"/>
                    <a:pt x="3747" y="1469"/>
                    <a:pt x="3630" y="1271"/>
                  </a:cubicBezTo>
                  <a:cubicBezTo>
                    <a:pt x="3328" y="733"/>
                    <a:pt x="2451" y="654"/>
                    <a:pt x="1665" y="1101"/>
                  </a:cubicBezTo>
                  <a:cubicBezTo>
                    <a:pt x="878" y="1547"/>
                    <a:pt x="485" y="2334"/>
                    <a:pt x="787" y="2868"/>
                  </a:cubicBezTo>
                  <a:cubicBezTo>
                    <a:pt x="837" y="2963"/>
                    <a:pt x="903" y="3041"/>
                    <a:pt x="982" y="3079"/>
                  </a:cubicBezTo>
                  <a:cubicBezTo>
                    <a:pt x="734" y="3224"/>
                    <a:pt x="510" y="3460"/>
                    <a:pt x="340" y="3762"/>
                  </a:cubicBezTo>
                  <a:cubicBezTo>
                    <a:pt x="1" y="4429"/>
                    <a:pt x="92" y="5164"/>
                    <a:pt x="564" y="5413"/>
                  </a:cubicBezTo>
                  <a:cubicBezTo>
                    <a:pt x="774" y="5529"/>
                    <a:pt x="1023" y="5529"/>
                    <a:pt x="1259" y="5438"/>
                  </a:cubicBezTo>
                  <a:cubicBezTo>
                    <a:pt x="982" y="6080"/>
                    <a:pt x="1114" y="6750"/>
                    <a:pt x="1573" y="7011"/>
                  </a:cubicBezTo>
                  <a:cubicBezTo>
                    <a:pt x="2083" y="7300"/>
                    <a:pt x="2803" y="6998"/>
                    <a:pt x="3212" y="6316"/>
                  </a:cubicBezTo>
                  <a:cubicBezTo>
                    <a:pt x="3382" y="6526"/>
                    <a:pt x="3655" y="6658"/>
                    <a:pt x="3970" y="6721"/>
                  </a:cubicBezTo>
                  <a:cubicBezTo>
                    <a:pt x="3854" y="6762"/>
                    <a:pt x="3721" y="6816"/>
                    <a:pt x="3605" y="6894"/>
                  </a:cubicBezTo>
                  <a:cubicBezTo>
                    <a:pt x="2819" y="7325"/>
                    <a:pt x="2426" y="8124"/>
                    <a:pt x="2724" y="8662"/>
                  </a:cubicBezTo>
                  <a:cubicBezTo>
                    <a:pt x="2765" y="8715"/>
                    <a:pt x="2790" y="8766"/>
                    <a:pt x="2831" y="8807"/>
                  </a:cubicBezTo>
                  <a:cubicBezTo>
                    <a:pt x="2426" y="8807"/>
                    <a:pt x="1979" y="9121"/>
                    <a:pt x="1702" y="9618"/>
                  </a:cubicBezTo>
                  <a:cubicBezTo>
                    <a:pt x="1363" y="10288"/>
                    <a:pt x="1454" y="11021"/>
                    <a:pt x="1926" y="11269"/>
                  </a:cubicBezTo>
                  <a:cubicBezTo>
                    <a:pt x="2397" y="11534"/>
                    <a:pt x="3067" y="11191"/>
                    <a:pt x="3420" y="10537"/>
                  </a:cubicBezTo>
                  <a:cubicBezTo>
                    <a:pt x="3747" y="9920"/>
                    <a:pt x="3684" y="9238"/>
                    <a:pt x="3303" y="8951"/>
                  </a:cubicBezTo>
                  <a:cubicBezTo>
                    <a:pt x="3618" y="8923"/>
                    <a:pt x="4011" y="8728"/>
                    <a:pt x="4454" y="8480"/>
                  </a:cubicBezTo>
                  <a:cubicBezTo>
                    <a:pt x="5241" y="8033"/>
                    <a:pt x="5870" y="7586"/>
                    <a:pt x="5571" y="7052"/>
                  </a:cubicBezTo>
                  <a:cubicBezTo>
                    <a:pt x="5439" y="6828"/>
                    <a:pt x="5203" y="6684"/>
                    <a:pt x="4914" y="6630"/>
                  </a:cubicBezTo>
                  <a:cubicBezTo>
                    <a:pt x="5426" y="6435"/>
                    <a:pt x="5766" y="6029"/>
                    <a:pt x="5712" y="5608"/>
                  </a:cubicBezTo>
                  <a:cubicBezTo>
                    <a:pt x="5700" y="5504"/>
                    <a:pt x="5675" y="5400"/>
                    <a:pt x="5609" y="5306"/>
                  </a:cubicBezTo>
                  <a:cubicBezTo>
                    <a:pt x="5766" y="5281"/>
                    <a:pt x="5911" y="5215"/>
                    <a:pt x="6027" y="5111"/>
                  </a:cubicBezTo>
                  <a:cubicBezTo>
                    <a:pt x="6093" y="5045"/>
                    <a:pt x="6146" y="4966"/>
                    <a:pt x="6184" y="4888"/>
                  </a:cubicBezTo>
                  <a:cubicBezTo>
                    <a:pt x="5964" y="5479"/>
                    <a:pt x="6093" y="6067"/>
                    <a:pt x="6514" y="6290"/>
                  </a:cubicBezTo>
                  <a:cubicBezTo>
                    <a:pt x="6606" y="6344"/>
                    <a:pt x="6697" y="6369"/>
                    <a:pt x="6788" y="6369"/>
                  </a:cubicBezTo>
                  <a:lnTo>
                    <a:pt x="6788" y="6473"/>
                  </a:lnTo>
                  <a:cubicBezTo>
                    <a:pt x="6801" y="6671"/>
                    <a:pt x="6879" y="6841"/>
                    <a:pt x="7024" y="6998"/>
                  </a:cubicBezTo>
                  <a:cubicBezTo>
                    <a:pt x="6933" y="7102"/>
                    <a:pt x="6842" y="7234"/>
                    <a:pt x="6763" y="7366"/>
                  </a:cubicBezTo>
                  <a:cubicBezTo>
                    <a:pt x="6565" y="7731"/>
                    <a:pt x="6514" y="8124"/>
                    <a:pt x="6593" y="8451"/>
                  </a:cubicBezTo>
                  <a:cubicBezTo>
                    <a:pt x="6291" y="8086"/>
                    <a:pt x="5885" y="7901"/>
                    <a:pt x="5530" y="8020"/>
                  </a:cubicBezTo>
                  <a:cubicBezTo>
                    <a:pt x="5020" y="8190"/>
                    <a:pt x="4797" y="8898"/>
                    <a:pt x="5033" y="9606"/>
                  </a:cubicBezTo>
                  <a:cubicBezTo>
                    <a:pt x="5269" y="10313"/>
                    <a:pt x="5870" y="10760"/>
                    <a:pt x="6382" y="10590"/>
                  </a:cubicBezTo>
                  <a:cubicBezTo>
                    <a:pt x="6892" y="10417"/>
                    <a:pt x="7115" y="9709"/>
                    <a:pt x="6879" y="9002"/>
                  </a:cubicBezTo>
                  <a:cubicBezTo>
                    <a:pt x="6867" y="8976"/>
                    <a:pt x="6854" y="8951"/>
                    <a:pt x="6854" y="8923"/>
                  </a:cubicBezTo>
                  <a:cubicBezTo>
                    <a:pt x="6892" y="8964"/>
                    <a:pt x="6933" y="8989"/>
                    <a:pt x="6986" y="9017"/>
                  </a:cubicBezTo>
                  <a:cubicBezTo>
                    <a:pt x="7458" y="9278"/>
                    <a:pt x="8125" y="8939"/>
                    <a:pt x="8480" y="8281"/>
                  </a:cubicBezTo>
                  <a:cubicBezTo>
                    <a:pt x="8622" y="8008"/>
                    <a:pt x="8688" y="7718"/>
                    <a:pt x="8688" y="7457"/>
                  </a:cubicBezTo>
                  <a:cubicBezTo>
                    <a:pt x="9487" y="7338"/>
                    <a:pt x="10078" y="6841"/>
                    <a:pt x="10037" y="6278"/>
                  </a:cubicBezTo>
                  <a:cubicBezTo>
                    <a:pt x="10012" y="5661"/>
                    <a:pt x="9304" y="5621"/>
                    <a:pt x="8414" y="5674"/>
                  </a:cubicBezTo>
                  <a:close/>
                  <a:moveTo>
                    <a:pt x="2149" y="4469"/>
                  </a:moveTo>
                  <a:cubicBezTo>
                    <a:pt x="2385" y="3866"/>
                    <a:pt x="2268" y="3249"/>
                    <a:pt x="1847" y="3026"/>
                  </a:cubicBezTo>
                  <a:cubicBezTo>
                    <a:pt x="2045" y="2947"/>
                    <a:pt x="2281" y="2818"/>
                    <a:pt x="2517" y="2686"/>
                  </a:cubicBezTo>
                  <a:cubicBezTo>
                    <a:pt x="2935" y="2450"/>
                    <a:pt x="3316" y="2214"/>
                    <a:pt x="3526" y="1953"/>
                  </a:cubicBezTo>
                  <a:cubicBezTo>
                    <a:pt x="3212" y="2425"/>
                    <a:pt x="3171" y="2963"/>
                    <a:pt x="3473" y="3290"/>
                  </a:cubicBezTo>
                  <a:cubicBezTo>
                    <a:pt x="3589" y="3406"/>
                    <a:pt x="3762" y="3485"/>
                    <a:pt x="3945" y="3513"/>
                  </a:cubicBezTo>
                  <a:cubicBezTo>
                    <a:pt x="3841" y="3891"/>
                    <a:pt x="3983" y="4391"/>
                    <a:pt x="4363" y="4784"/>
                  </a:cubicBezTo>
                  <a:cubicBezTo>
                    <a:pt x="4325" y="4796"/>
                    <a:pt x="4297" y="4796"/>
                    <a:pt x="4259" y="4796"/>
                  </a:cubicBezTo>
                  <a:cubicBezTo>
                    <a:pt x="3945" y="4834"/>
                    <a:pt x="3655" y="4954"/>
                    <a:pt x="3448" y="5111"/>
                  </a:cubicBezTo>
                  <a:cubicBezTo>
                    <a:pt x="3382" y="4834"/>
                    <a:pt x="3237" y="4614"/>
                    <a:pt x="3014" y="4482"/>
                  </a:cubicBezTo>
                  <a:cubicBezTo>
                    <a:pt x="2765" y="4337"/>
                    <a:pt x="2451" y="4337"/>
                    <a:pt x="2149" y="4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3"/>
            <p:cNvSpPr/>
            <p:nvPr/>
          </p:nvSpPr>
          <p:spPr>
            <a:xfrm>
              <a:off x="6526638" y="3679997"/>
              <a:ext cx="222786" cy="127830"/>
            </a:xfrm>
            <a:custGeom>
              <a:avLst/>
              <a:gdLst/>
              <a:ahLst/>
              <a:cxnLst/>
              <a:rect l="l" t="t" r="r" b="b"/>
              <a:pathLst>
                <a:path w="3341" h="1917" extrusionOk="0">
                  <a:moveTo>
                    <a:pt x="1743" y="1863"/>
                  </a:moveTo>
                  <a:cubicBezTo>
                    <a:pt x="2633" y="1797"/>
                    <a:pt x="3341" y="1259"/>
                    <a:pt x="3303" y="642"/>
                  </a:cubicBezTo>
                  <a:cubicBezTo>
                    <a:pt x="3262" y="42"/>
                    <a:pt x="2570" y="1"/>
                    <a:pt x="1664" y="54"/>
                  </a:cubicBezTo>
                  <a:cubicBezTo>
                    <a:pt x="762" y="108"/>
                    <a:pt x="0" y="237"/>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3"/>
            <p:cNvSpPr/>
            <p:nvPr/>
          </p:nvSpPr>
          <p:spPr>
            <a:xfrm>
              <a:off x="7121655" y="3929993"/>
              <a:ext cx="409030" cy="630150"/>
            </a:xfrm>
            <a:custGeom>
              <a:avLst/>
              <a:gdLst/>
              <a:ahLst/>
              <a:cxnLst/>
              <a:rect l="l" t="t" r="r" b="b"/>
              <a:pathLst>
                <a:path w="6134" h="9450" extrusionOk="0">
                  <a:moveTo>
                    <a:pt x="1180" y="1"/>
                  </a:moveTo>
                  <a:cubicBezTo>
                    <a:pt x="1180" y="1"/>
                    <a:pt x="0" y="3593"/>
                    <a:pt x="881" y="6121"/>
                  </a:cubicBezTo>
                  <a:cubicBezTo>
                    <a:pt x="1693" y="8414"/>
                    <a:pt x="4209" y="9292"/>
                    <a:pt x="4668" y="9436"/>
                  </a:cubicBezTo>
                  <a:cubicBezTo>
                    <a:pt x="4718" y="9449"/>
                    <a:pt x="4747" y="9449"/>
                    <a:pt x="4747" y="9449"/>
                  </a:cubicBezTo>
                  <a:cubicBezTo>
                    <a:pt x="4747" y="9449"/>
                    <a:pt x="6134" y="7131"/>
                    <a:pt x="5243" y="4599"/>
                  </a:cubicBezTo>
                  <a:cubicBezTo>
                    <a:pt x="4391" y="2190"/>
                    <a:pt x="1469" y="196"/>
                    <a:pt x="1208" y="13"/>
                  </a:cubicBezTo>
                  <a:cubicBezTo>
                    <a:pt x="1196" y="1"/>
                    <a:pt x="1180" y="1"/>
                    <a:pt x="1180"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3"/>
            <p:cNvSpPr/>
            <p:nvPr/>
          </p:nvSpPr>
          <p:spPr>
            <a:xfrm>
              <a:off x="7202208" y="3930860"/>
              <a:ext cx="328478" cy="629283"/>
            </a:xfrm>
            <a:custGeom>
              <a:avLst/>
              <a:gdLst/>
              <a:ahLst/>
              <a:cxnLst/>
              <a:rect l="l" t="t" r="r" b="b"/>
              <a:pathLst>
                <a:path w="4926" h="9437" extrusionOk="0">
                  <a:moveTo>
                    <a:pt x="0" y="0"/>
                  </a:moveTo>
                  <a:lnTo>
                    <a:pt x="3460" y="9423"/>
                  </a:lnTo>
                  <a:cubicBezTo>
                    <a:pt x="3510" y="9436"/>
                    <a:pt x="3539" y="9436"/>
                    <a:pt x="3539" y="9436"/>
                  </a:cubicBezTo>
                  <a:cubicBezTo>
                    <a:pt x="3539" y="9436"/>
                    <a:pt x="4926" y="7118"/>
                    <a:pt x="4035" y="4586"/>
                  </a:cubicBezTo>
                  <a:cubicBezTo>
                    <a:pt x="3183" y="2177"/>
                    <a:pt x="261" y="183"/>
                    <a:pt x="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3"/>
            <p:cNvSpPr/>
            <p:nvPr/>
          </p:nvSpPr>
          <p:spPr>
            <a:xfrm>
              <a:off x="6640333" y="4151183"/>
              <a:ext cx="187778" cy="130898"/>
            </a:xfrm>
            <a:custGeom>
              <a:avLst/>
              <a:gdLst/>
              <a:ahLst/>
              <a:cxnLst/>
              <a:rect l="l" t="t" r="r" b="b"/>
              <a:pathLst>
                <a:path w="2816" h="1963" extrusionOk="0">
                  <a:moveTo>
                    <a:pt x="1502" y="1"/>
                  </a:moveTo>
                  <a:cubicBezTo>
                    <a:pt x="1434" y="1"/>
                    <a:pt x="1366" y="4"/>
                    <a:pt x="1296" y="11"/>
                  </a:cubicBezTo>
                  <a:cubicBezTo>
                    <a:pt x="550" y="103"/>
                    <a:pt x="0" y="603"/>
                    <a:pt x="63" y="1141"/>
                  </a:cubicBezTo>
                  <a:cubicBezTo>
                    <a:pt x="123" y="1625"/>
                    <a:pt x="656" y="1963"/>
                    <a:pt x="1313" y="1963"/>
                  </a:cubicBezTo>
                  <a:cubicBezTo>
                    <a:pt x="1381" y="1963"/>
                    <a:pt x="1450" y="1959"/>
                    <a:pt x="1519" y="1952"/>
                  </a:cubicBezTo>
                  <a:cubicBezTo>
                    <a:pt x="2265" y="1861"/>
                    <a:pt x="2815" y="1361"/>
                    <a:pt x="2752" y="826"/>
                  </a:cubicBezTo>
                  <a:cubicBezTo>
                    <a:pt x="2692" y="338"/>
                    <a:pt x="2159" y="1"/>
                    <a:pt x="150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3"/>
            <p:cNvSpPr/>
            <p:nvPr/>
          </p:nvSpPr>
          <p:spPr>
            <a:xfrm>
              <a:off x="6649735" y="3911855"/>
              <a:ext cx="180243" cy="155570"/>
            </a:xfrm>
            <a:custGeom>
              <a:avLst/>
              <a:gdLst/>
              <a:ahLst/>
              <a:cxnLst/>
              <a:rect l="l" t="t" r="r" b="b"/>
              <a:pathLst>
                <a:path w="2703" h="2333" extrusionOk="0">
                  <a:moveTo>
                    <a:pt x="1732" y="1"/>
                  </a:moveTo>
                  <a:cubicBezTo>
                    <a:pt x="1394" y="1"/>
                    <a:pt x="1007" y="156"/>
                    <a:pt x="683" y="455"/>
                  </a:cubicBezTo>
                  <a:cubicBezTo>
                    <a:pt x="145" y="968"/>
                    <a:pt x="1" y="1701"/>
                    <a:pt x="369" y="2094"/>
                  </a:cubicBezTo>
                  <a:cubicBezTo>
                    <a:pt x="520" y="2255"/>
                    <a:pt x="732" y="2333"/>
                    <a:pt x="968" y="2333"/>
                  </a:cubicBezTo>
                  <a:cubicBezTo>
                    <a:pt x="1308" y="2333"/>
                    <a:pt x="1695" y="2173"/>
                    <a:pt x="2020" y="1871"/>
                  </a:cubicBezTo>
                  <a:cubicBezTo>
                    <a:pt x="2558" y="1361"/>
                    <a:pt x="2702" y="625"/>
                    <a:pt x="2334" y="232"/>
                  </a:cubicBezTo>
                  <a:cubicBezTo>
                    <a:pt x="2183" y="76"/>
                    <a:pt x="1969" y="1"/>
                    <a:pt x="173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3"/>
            <p:cNvSpPr/>
            <p:nvPr/>
          </p:nvSpPr>
          <p:spPr>
            <a:xfrm>
              <a:off x="6441883" y="4028485"/>
              <a:ext cx="161772" cy="170974"/>
            </a:xfrm>
            <a:custGeom>
              <a:avLst/>
              <a:gdLst/>
              <a:ahLst/>
              <a:cxnLst/>
              <a:rect l="l" t="t" r="r" b="b"/>
              <a:pathLst>
                <a:path w="2426" h="2564" extrusionOk="0">
                  <a:moveTo>
                    <a:pt x="1502" y="1"/>
                  </a:moveTo>
                  <a:cubicBezTo>
                    <a:pt x="1089" y="1"/>
                    <a:pt x="628" y="313"/>
                    <a:pt x="353" y="829"/>
                  </a:cubicBezTo>
                  <a:cubicBezTo>
                    <a:pt x="1" y="1487"/>
                    <a:pt x="104" y="2219"/>
                    <a:pt x="576" y="2480"/>
                  </a:cubicBezTo>
                  <a:cubicBezTo>
                    <a:pt x="683" y="2537"/>
                    <a:pt x="800" y="2563"/>
                    <a:pt x="921" y="2563"/>
                  </a:cubicBezTo>
                  <a:cubicBezTo>
                    <a:pt x="1335" y="2563"/>
                    <a:pt x="1798" y="2251"/>
                    <a:pt x="2070" y="1735"/>
                  </a:cubicBezTo>
                  <a:cubicBezTo>
                    <a:pt x="2426" y="1078"/>
                    <a:pt x="2319" y="345"/>
                    <a:pt x="1847" y="84"/>
                  </a:cubicBezTo>
                  <a:cubicBezTo>
                    <a:pt x="1740" y="28"/>
                    <a:pt x="1623" y="1"/>
                    <a:pt x="150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3"/>
            <p:cNvSpPr/>
            <p:nvPr/>
          </p:nvSpPr>
          <p:spPr>
            <a:xfrm>
              <a:off x="6869991" y="4268746"/>
              <a:ext cx="161772" cy="171041"/>
            </a:xfrm>
            <a:custGeom>
              <a:avLst/>
              <a:gdLst/>
              <a:ahLst/>
              <a:cxnLst/>
              <a:rect l="l" t="t" r="r" b="b"/>
              <a:pathLst>
                <a:path w="2426" h="2565" extrusionOk="0">
                  <a:moveTo>
                    <a:pt x="1503"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49" y="85"/>
                  </a:cubicBezTo>
                  <a:cubicBezTo>
                    <a:pt x="1742" y="28"/>
                    <a:pt x="1625" y="1"/>
                    <a:pt x="150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3"/>
            <p:cNvSpPr/>
            <p:nvPr/>
          </p:nvSpPr>
          <p:spPr>
            <a:xfrm>
              <a:off x="6838516" y="4087033"/>
              <a:ext cx="160905" cy="170507"/>
            </a:xfrm>
            <a:custGeom>
              <a:avLst/>
              <a:gdLst/>
              <a:ahLst/>
              <a:cxnLst/>
              <a:rect l="l" t="t" r="r" b="b"/>
              <a:pathLst>
                <a:path w="2413" h="2557" extrusionOk="0">
                  <a:moveTo>
                    <a:pt x="1504" y="0"/>
                  </a:moveTo>
                  <a:cubicBezTo>
                    <a:pt x="1090" y="0"/>
                    <a:pt x="628" y="310"/>
                    <a:pt x="356" y="816"/>
                  </a:cubicBezTo>
                  <a:cubicBezTo>
                    <a:pt x="0" y="1486"/>
                    <a:pt x="107" y="2219"/>
                    <a:pt x="579" y="2467"/>
                  </a:cubicBezTo>
                  <a:cubicBezTo>
                    <a:pt x="688" y="2528"/>
                    <a:pt x="807" y="2557"/>
                    <a:pt x="930" y="2557"/>
                  </a:cubicBezTo>
                  <a:cubicBezTo>
                    <a:pt x="1342" y="2557"/>
                    <a:pt x="1800" y="2238"/>
                    <a:pt x="2073" y="1735"/>
                  </a:cubicBezTo>
                  <a:cubicBezTo>
                    <a:pt x="2413" y="1080"/>
                    <a:pt x="2321"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3"/>
            <p:cNvSpPr/>
            <p:nvPr/>
          </p:nvSpPr>
          <p:spPr>
            <a:xfrm>
              <a:off x="6532706" y="4419050"/>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3"/>
            <p:cNvSpPr/>
            <p:nvPr/>
          </p:nvSpPr>
          <p:spPr>
            <a:xfrm>
              <a:off x="6377067" y="3515755"/>
              <a:ext cx="148769" cy="180376"/>
            </a:xfrm>
            <a:custGeom>
              <a:avLst/>
              <a:gdLst/>
              <a:ahLst/>
              <a:cxnLst/>
              <a:rect l="l" t="t" r="r" b="b"/>
              <a:pathLst>
                <a:path w="2231" h="2705" extrusionOk="0">
                  <a:moveTo>
                    <a:pt x="1326" y="0"/>
                  </a:moveTo>
                  <a:cubicBezTo>
                    <a:pt x="876" y="0"/>
                    <a:pt x="408" y="443"/>
                    <a:pt x="212" y="1089"/>
                  </a:cubicBezTo>
                  <a:cubicBezTo>
                    <a:pt x="1" y="1822"/>
                    <a:pt x="224" y="2530"/>
                    <a:pt x="724" y="2674"/>
                  </a:cubicBezTo>
                  <a:cubicBezTo>
                    <a:pt x="788" y="2695"/>
                    <a:pt x="852" y="2704"/>
                    <a:pt x="918" y="2704"/>
                  </a:cubicBezTo>
                  <a:cubicBezTo>
                    <a:pt x="1362" y="2704"/>
                    <a:pt x="1824" y="2255"/>
                    <a:pt x="2007" y="1627"/>
                  </a:cubicBezTo>
                  <a:cubicBezTo>
                    <a:pt x="2231" y="891"/>
                    <a:pt x="1995" y="183"/>
                    <a:pt x="1511" y="26"/>
                  </a:cubicBezTo>
                  <a:cubicBezTo>
                    <a:pt x="1450" y="9"/>
                    <a:pt x="1388" y="0"/>
                    <a:pt x="132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3"/>
            <p:cNvSpPr/>
            <p:nvPr/>
          </p:nvSpPr>
          <p:spPr>
            <a:xfrm>
              <a:off x="6423412" y="3531493"/>
              <a:ext cx="50012" cy="138099"/>
            </a:xfrm>
            <a:custGeom>
              <a:avLst/>
              <a:gdLst/>
              <a:ahLst/>
              <a:cxnLst/>
              <a:rect l="l" t="t" r="r" b="b"/>
              <a:pathLst>
                <a:path w="750" h="2071" extrusionOk="0">
                  <a:moveTo>
                    <a:pt x="749" y="13"/>
                  </a:moveTo>
                  <a:cubicBezTo>
                    <a:pt x="749" y="13"/>
                    <a:pt x="709" y="54"/>
                    <a:pt x="658" y="133"/>
                  </a:cubicBezTo>
                  <a:cubicBezTo>
                    <a:pt x="605" y="196"/>
                    <a:pt x="526" y="303"/>
                    <a:pt x="485" y="419"/>
                  </a:cubicBezTo>
                  <a:cubicBezTo>
                    <a:pt x="435" y="551"/>
                    <a:pt x="407" y="696"/>
                    <a:pt x="422" y="841"/>
                  </a:cubicBezTo>
                  <a:cubicBezTo>
                    <a:pt x="422" y="970"/>
                    <a:pt x="473" y="1114"/>
                    <a:pt x="501" y="1246"/>
                  </a:cubicBezTo>
                  <a:cubicBezTo>
                    <a:pt x="539" y="1391"/>
                    <a:pt x="551" y="1548"/>
                    <a:pt x="514" y="1690"/>
                  </a:cubicBezTo>
                  <a:cubicBezTo>
                    <a:pt x="501" y="1756"/>
                    <a:pt x="473" y="1822"/>
                    <a:pt x="435" y="1875"/>
                  </a:cubicBezTo>
                  <a:cubicBezTo>
                    <a:pt x="394" y="1941"/>
                    <a:pt x="356" y="1979"/>
                    <a:pt x="303" y="2004"/>
                  </a:cubicBezTo>
                  <a:cubicBezTo>
                    <a:pt x="212" y="2070"/>
                    <a:pt x="120" y="2070"/>
                    <a:pt x="67" y="2058"/>
                  </a:cubicBezTo>
                  <a:cubicBezTo>
                    <a:pt x="13" y="2033"/>
                    <a:pt x="1" y="2004"/>
                    <a:pt x="1" y="1992"/>
                  </a:cubicBezTo>
                  <a:cubicBezTo>
                    <a:pt x="13" y="1954"/>
                    <a:pt x="108" y="1967"/>
                    <a:pt x="212" y="1875"/>
                  </a:cubicBezTo>
                  <a:cubicBezTo>
                    <a:pt x="265" y="1822"/>
                    <a:pt x="303" y="1756"/>
                    <a:pt x="315" y="1652"/>
                  </a:cubicBezTo>
                  <a:cubicBezTo>
                    <a:pt x="328" y="1561"/>
                    <a:pt x="315" y="1441"/>
                    <a:pt x="290" y="1312"/>
                  </a:cubicBezTo>
                  <a:cubicBezTo>
                    <a:pt x="265" y="1193"/>
                    <a:pt x="224" y="1036"/>
                    <a:pt x="224" y="853"/>
                  </a:cubicBezTo>
                  <a:cubicBezTo>
                    <a:pt x="224" y="668"/>
                    <a:pt x="278" y="498"/>
                    <a:pt x="356" y="353"/>
                  </a:cubicBezTo>
                  <a:cubicBezTo>
                    <a:pt x="435" y="224"/>
                    <a:pt x="539" y="133"/>
                    <a:pt x="605" y="67"/>
                  </a:cubicBezTo>
                  <a:cubicBezTo>
                    <a:pt x="683" y="13"/>
                    <a:pt x="737" y="1"/>
                    <a:pt x="749"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3"/>
            <p:cNvSpPr/>
            <p:nvPr/>
          </p:nvSpPr>
          <p:spPr>
            <a:xfrm>
              <a:off x="6628797" y="4530345"/>
              <a:ext cx="205582" cy="161705"/>
            </a:xfrm>
            <a:custGeom>
              <a:avLst/>
              <a:gdLst/>
              <a:ahLst/>
              <a:cxnLst/>
              <a:rect l="l" t="t" r="r" b="b"/>
              <a:pathLst>
                <a:path w="3083" h="2425" extrusionOk="0">
                  <a:moveTo>
                    <a:pt x="1924" y="0"/>
                  </a:moveTo>
                  <a:cubicBezTo>
                    <a:pt x="1607" y="0"/>
                    <a:pt x="1253" y="109"/>
                    <a:pt x="931" y="330"/>
                  </a:cubicBezTo>
                  <a:cubicBezTo>
                    <a:pt x="277" y="773"/>
                    <a:pt x="0" y="1547"/>
                    <a:pt x="343" y="2031"/>
                  </a:cubicBezTo>
                  <a:cubicBezTo>
                    <a:pt x="521" y="2293"/>
                    <a:pt x="825" y="2425"/>
                    <a:pt x="1170" y="2425"/>
                  </a:cubicBezTo>
                  <a:cubicBezTo>
                    <a:pt x="1484" y="2425"/>
                    <a:pt x="1832" y="2316"/>
                    <a:pt x="2151" y="2097"/>
                  </a:cubicBezTo>
                  <a:cubicBezTo>
                    <a:pt x="2818" y="1638"/>
                    <a:pt x="3082" y="880"/>
                    <a:pt x="2740" y="380"/>
                  </a:cubicBezTo>
                  <a:cubicBezTo>
                    <a:pt x="2569" y="128"/>
                    <a:pt x="2268" y="0"/>
                    <a:pt x="192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3"/>
            <p:cNvSpPr/>
            <p:nvPr/>
          </p:nvSpPr>
          <p:spPr>
            <a:xfrm>
              <a:off x="6669007" y="4560886"/>
              <a:ext cx="130364" cy="95289"/>
            </a:xfrm>
            <a:custGeom>
              <a:avLst/>
              <a:gdLst/>
              <a:ahLst/>
              <a:cxnLst/>
              <a:rect l="l" t="t" r="r" b="b"/>
              <a:pathLst>
                <a:path w="1955" h="1429" extrusionOk="0">
                  <a:moveTo>
                    <a:pt x="1942" y="54"/>
                  </a:moveTo>
                  <a:cubicBezTo>
                    <a:pt x="1942" y="67"/>
                    <a:pt x="1888" y="79"/>
                    <a:pt x="1797" y="92"/>
                  </a:cubicBezTo>
                  <a:cubicBezTo>
                    <a:pt x="1706" y="108"/>
                    <a:pt x="1574" y="145"/>
                    <a:pt x="1457" y="211"/>
                  </a:cubicBezTo>
                  <a:cubicBezTo>
                    <a:pt x="1325" y="277"/>
                    <a:pt x="1206" y="381"/>
                    <a:pt x="1127" y="513"/>
                  </a:cubicBezTo>
                  <a:cubicBezTo>
                    <a:pt x="1036" y="630"/>
                    <a:pt x="985" y="787"/>
                    <a:pt x="932" y="919"/>
                  </a:cubicBezTo>
                  <a:cubicBezTo>
                    <a:pt x="866" y="1064"/>
                    <a:pt x="775" y="1208"/>
                    <a:pt x="655" y="1300"/>
                  </a:cubicBezTo>
                  <a:cubicBezTo>
                    <a:pt x="592" y="1350"/>
                    <a:pt x="539" y="1378"/>
                    <a:pt x="460" y="1403"/>
                  </a:cubicBezTo>
                  <a:cubicBezTo>
                    <a:pt x="394" y="1416"/>
                    <a:pt x="328" y="1429"/>
                    <a:pt x="262" y="1416"/>
                  </a:cubicBezTo>
                  <a:cubicBezTo>
                    <a:pt x="146" y="1403"/>
                    <a:pt x="67" y="1337"/>
                    <a:pt x="26" y="1287"/>
                  </a:cubicBezTo>
                  <a:cubicBezTo>
                    <a:pt x="1" y="1221"/>
                    <a:pt x="1" y="1193"/>
                    <a:pt x="14" y="1180"/>
                  </a:cubicBezTo>
                  <a:cubicBezTo>
                    <a:pt x="54" y="1155"/>
                    <a:pt x="120" y="1246"/>
                    <a:pt x="278" y="1234"/>
                  </a:cubicBezTo>
                  <a:cubicBezTo>
                    <a:pt x="341" y="1221"/>
                    <a:pt x="419" y="1193"/>
                    <a:pt x="498" y="1130"/>
                  </a:cubicBezTo>
                  <a:cubicBezTo>
                    <a:pt x="577" y="1051"/>
                    <a:pt x="643" y="944"/>
                    <a:pt x="709" y="828"/>
                  </a:cubicBezTo>
                  <a:cubicBezTo>
                    <a:pt x="762" y="696"/>
                    <a:pt x="828" y="538"/>
                    <a:pt x="945" y="381"/>
                  </a:cubicBezTo>
                  <a:cubicBezTo>
                    <a:pt x="1064" y="236"/>
                    <a:pt x="1221" y="120"/>
                    <a:pt x="1379" y="67"/>
                  </a:cubicBezTo>
                  <a:cubicBezTo>
                    <a:pt x="1536" y="13"/>
                    <a:pt x="1693" y="1"/>
                    <a:pt x="1784" y="13"/>
                  </a:cubicBezTo>
                  <a:cubicBezTo>
                    <a:pt x="1888" y="29"/>
                    <a:pt x="1954" y="41"/>
                    <a:pt x="194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3"/>
            <p:cNvSpPr/>
            <p:nvPr/>
          </p:nvSpPr>
          <p:spPr>
            <a:xfrm>
              <a:off x="6293179" y="3842505"/>
              <a:ext cx="154837" cy="187244"/>
            </a:xfrm>
            <a:custGeom>
              <a:avLst/>
              <a:gdLst/>
              <a:ahLst/>
              <a:cxnLst/>
              <a:rect l="l" t="t" r="r" b="b"/>
              <a:pathLst>
                <a:path w="2322" h="2808" extrusionOk="0">
                  <a:moveTo>
                    <a:pt x="1454" y="1"/>
                  </a:moveTo>
                  <a:cubicBezTo>
                    <a:pt x="1015" y="1"/>
                    <a:pt x="524" y="430"/>
                    <a:pt x="278" y="1077"/>
                  </a:cubicBezTo>
                  <a:cubicBezTo>
                    <a:pt x="1" y="1822"/>
                    <a:pt x="158" y="2583"/>
                    <a:pt x="646" y="2766"/>
                  </a:cubicBezTo>
                  <a:cubicBezTo>
                    <a:pt x="718" y="2794"/>
                    <a:pt x="794" y="2807"/>
                    <a:pt x="871" y="2807"/>
                  </a:cubicBezTo>
                  <a:cubicBezTo>
                    <a:pt x="1307" y="2807"/>
                    <a:pt x="1789" y="2378"/>
                    <a:pt x="2033" y="1731"/>
                  </a:cubicBezTo>
                  <a:cubicBezTo>
                    <a:pt x="2322" y="986"/>
                    <a:pt x="2165" y="225"/>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3"/>
            <p:cNvSpPr/>
            <p:nvPr/>
          </p:nvSpPr>
          <p:spPr>
            <a:xfrm>
              <a:off x="6329054" y="3846972"/>
              <a:ext cx="76218" cy="166973"/>
            </a:xfrm>
            <a:custGeom>
              <a:avLst/>
              <a:gdLst/>
              <a:ahLst/>
              <a:cxnLst/>
              <a:rect l="l" t="t" r="r" b="b"/>
              <a:pathLst>
                <a:path w="1143" h="2504" extrusionOk="0">
                  <a:moveTo>
                    <a:pt x="199" y="2491"/>
                  </a:moveTo>
                  <a:cubicBezTo>
                    <a:pt x="199" y="2504"/>
                    <a:pt x="145" y="2450"/>
                    <a:pt x="92" y="2347"/>
                  </a:cubicBezTo>
                  <a:cubicBezTo>
                    <a:pt x="41" y="2243"/>
                    <a:pt x="1" y="2086"/>
                    <a:pt x="13" y="1900"/>
                  </a:cubicBezTo>
                  <a:cubicBezTo>
                    <a:pt x="13" y="1809"/>
                    <a:pt x="41" y="1705"/>
                    <a:pt x="79" y="1614"/>
                  </a:cubicBezTo>
                  <a:cubicBezTo>
                    <a:pt x="92" y="1560"/>
                    <a:pt x="120" y="1507"/>
                    <a:pt x="170" y="1457"/>
                  </a:cubicBezTo>
                  <a:cubicBezTo>
                    <a:pt x="224" y="1403"/>
                    <a:pt x="277" y="1378"/>
                    <a:pt x="315" y="1362"/>
                  </a:cubicBezTo>
                  <a:cubicBezTo>
                    <a:pt x="369" y="1337"/>
                    <a:pt x="406" y="1324"/>
                    <a:pt x="447" y="1299"/>
                  </a:cubicBezTo>
                  <a:cubicBezTo>
                    <a:pt x="472" y="1271"/>
                    <a:pt x="513" y="1258"/>
                    <a:pt x="538" y="1233"/>
                  </a:cubicBezTo>
                  <a:cubicBezTo>
                    <a:pt x="604" y="1180"/>
                    <a:pt x="658" y="1126"/>
                    <a:pt x="708" y="1063"/>
                  </a:cubicBezTo>
                  <a:cubicBezTo>
                    <a:pt x="894" y="827"/>
                    <a:pt x="932" y="551"/>
                    <a:pt x="919" y="356"/>
                  </a:cubicBezTo>
                  <a:cubicBezTo>
                    <a:pt x="906" y="158"/>
                    <a:pt x="853" y="41"/>
                    <a:pt x="894" y="13"/>
                  </a:cubicBezTo>
                  <a:cubicBezTo>
                    <a:pt x="906" y="0"/>
                    <a:pt x="932" y="25"/>
                    <a:pt x="972" y="79"/>
                  </a:cubicBezTo>
                  <a:cubicBezTo>
                    <a:pt x="1010" y="120"/>
                    <a:pt x="1064" y="211"/>
                    <a:pt x="1089" y="315"/>
                  </a:cubicBezTo>
                  <a:cubicBezTo>
                    <a:pt x="1130" y="434"/>
                    <a:pt x="1142" y="576"/>
                    <a:pt x="1114" y="733"/>
                  </a:cubicBezTo>
                  <a:cubicBezTo>
                    <a:pt x="1089" y="890"/>
                    <a:pt x="1023" y="1063"/>
                    <a:pt x="906" y="1221"/>
                  </a:cubicBezTo>
                  <a:cubicBezTo>
                    <a:pt x="840" y="1284"/>
                    <a:pt x="774" y="1362"/>
                    <a:pt x="683" y="1416"/>
                  </a:cubicBezTo>
                  <a:cubicBezTo>
                    <a:pt x="642" y="1441"/>
                    <a:pt x="604" y="1482"/>
                    <a:pt x="551" y="1494"/>
                  </a:cubicBezTo>
                  <a:cubicBezTo>
                    <a:pt x="513" y="1519"/>
                    <a:pt x="447" y="1548"/>
                    <a:pt x="406" y="1560"/>
                  </a:cubicBezTo>
                  <a:cubicBezTo>
                    <a:pt x="369" y="1573"/>
                    <a:pt x="343" y="1585"/>
                    <a:pt x="315" y="1598"/>
                  </a:cubicBezTo>
                  <a:cubicBezTo>
                    <a:pt x="290" y="1626"/>
                    <a:pt x="277" y="1652"/>
                    <a:pt x="249" y="1692"/>
                  </a:cubicBezTo>
                  <a:cubicBezTo>
                    <a:pt x="211" y="1755"/>
                    <a:pt x="186" y="1834"/>
                    <a:pt x="170" y="1913"/>
                  </a:cubicBezTo>
                  <a:cubicBezTo>
                    <a:pt x="133" y="2070"/>
                    <a:pt x="145" y="2215"/>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3"/>
            <p:cNvSpPr/>
            <p:nvPr/>
          </p:nvSpPr>
          <p:spPr>
            <a:xfrm>
              <a:off x="6222494" y="3658858"/>
              <a:ext cx="145234" cy="145501"/>
            </a:xfrm>
            <a:custGeom>
              <a:avLst/>
              <a:gdLst/>
              <a:ahLst/>
              <a:cxnLst/>
              <a:rect l="l" t="t" r="r" b="b"/>
              <a:pathLst>
                <a:path w="2178" h="2182" extrusionOk="0">
                  <a:moveTo>
                    <a:pt x="818" y="1"/>
                  </a:moveTo>
                  <a:cubicBezTo>
                    <a:pt x="674" y="1"/>
                    <a:pt x="536" y="40"/>
                    <a:pt x="419" y="123"/>
                  </a:cubicBezTo>
                  <a:cubicBezTo>
                    <a:pt x="26" y="396"/>
                    <a:pt x="1" y="1054"/>
                    <a:pt x="381" y="1588"/>
                  </a:cubicBezTo>
                  <a:cubicBezTo>
                    <a:pt x="637" y="1966"/>
                    <a:pt x="1017" y="2182"/>
                    <a:pt x="1357" y="2182"/>
                  </a:cubicBezTo>
                  <a:cubicBezTo>
                    <a:pt x="1501" y="2182"/>
                    <a:pt x="1638" y="2143"/>
                    <a:pt x="1756" y="2060"/>
                  </a:cubicBezTo>
                  <a:cubicBezTo>
                    <a:pt x="2149" y="1787"/>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3"/>
            <p:cNvSpPr/>
            <p:nvPr/>
          </p:nvSpPr>
          <p:spPr>
            <a:xfrm>
              <a:off x="6253102" y="3673929"/>
              <a:ext cx="92622" cy="105758"/>
            </a:xfrm>
            <a:custGeom>
              <a:avLst/>
              <a:gdLst/>
              <a:ahLst/>
              <a:cxnLst/>
              <a:rect l="l" t="t" r="r" b="b"/>
              <a:pathLst>
                <a:path w="1389" h="1586" extrusionOk="0">
                  <a:moveTo>
                    <a:pt x="117" y="0"/>
                  </a:moveTo>
                  <a:cubicBezTo>
                    <a:pt x="130" y="0"/>
                    <a:pt x="130" y="54"/>
                    <a:pt x="130" y="145"/>
                  </a:cubicBezTo>
                  <a:cubicBezTo>
                    <a:pt x="130" y="224"/>
                    <a:pt x="130" y="340"/>
                    <a:pt x="171" y="460"/>
                  </a:cubicBezTo>
                  <a:cubicBezTo>
                    <a:pt x="209" y="576"/>
                    <a:pt x="303" y="683"/>
                    <a:pt x="407" y="733"/>
                  </a:cubicBezTo>
                  <a:cubicBezTo>
                    <a:pt x="444" y="762"/>
                    <a:pt x="498" y="762"/>
                    <a:pt x="577" y="774"/>
                  </a:cubicBezTo>
                  <a:cubicBezTo>
                    <a:pt x="643" y="774"/>
                    <a:pt x="721" y="774"/>
                    <a:pt x="800" y="799"/>
                  </a:cubicBezTo>
                  <a:cubicBezTo>
                    <a:pt x="945" y="828"/>
                    <a:pt x="1074" y="906"/>
                    <a:pt x="1168" y="985"/>
                  </a:cubicBezTo>
                  <a:cubicBezTo>
                    <a:pt x="1218" y="1035"/>
                    <a:pt x="1259" y="1076"/>
                    <a:pt x="1297" y="1126"/>
                  </a:cubicBezTo>
                  <a:cubicBezTo>
                    <a:pt x="1325" y="1180"/>
                    <a:pt x="1350" y="1233"/>
                    <a:pt x="1363" y="1284"/>
                  </a:cubicBezTo>
                  <a:cubicBezTo>
                    <a:pt x="1388" y="1391"/>
                    <a:pt x="1375" y="1482"/>
                    <a:pt x="1338" y="1535"/>
                  </a:cubicBezTo>
                  <a:cubicBezTo>
                    <a:pt x="1297" y="1586"/>
                    <a:pt x="1259" y="1586"/>
                    <a:pt x="1247" y="1573"/>
                  </a:cubicBezTo>
                  <a:cubicBezTo>
                    <a:pt x="1231" y="1561"/>
                    <a:pt x="1231" y="1535"/>
                    <a:pt x="1231" y="1494"/>
                  </a:cubicBezTo>
                  <a:cubicBezTo>
                    <a:pt x="1231" y="1457"/>
                    <a:pt x="1231" y="1416"/>
                    <a:pt x="1193" y="1350"/>
                  </a:cubicBezTo>
                  <a:cubicBezTo>
                    <a:pt x="1168" y="1299"/>
                    <a:pt x="1114" y="1233"/>
                    <a:pt x="1023" y="1167"/>
                  </a:cubicBezTo>
                  <a:cubicBezTo>
                    <a:pt x="945" y="1114"/>
                    <a:pt x="853" y="1064"/>
                    <a:pt x="734" y="1035"/>
                  </a:cubicBezTo>
                  <a:cubicBezTo>
                    <a:pt x="680" y="1023"/>
                    <a:pt x="630" y="1010"/>
                    <a:pt x="551" y="1010"/>
                  </a:cubicBezTo>
                  <a:cubicBezTo>
                    <a:pt x="523" y="998"/>
                    <a:pt x="473" y="998"/>
                    <a:pt x="432" y="985"/>
                  </a:cubicBezTo>
                  <a:cubicBezTo>
                    <a:pt x="394" y="969"/>
                    <a:pt x="341" y="957"/>
                    <a:pt x="303" y="931"/>
                  </a:cubicBezTo>
                  <a:cubicBezTo>
                    <a:pt x="130" y="828"/>
                    <a:pt x="39" y="655"/>
                    <a:pt x="26" y="497"/>
                  </a:cubicBezTo>
                  <a:cubicBezTo>
                    <a:pt x="1" y="340"/>
                    <a:pt x="26" y="211"/>
                    <a:pt x="51" y="133"/>
                  </a:cubicBezTo>
                  <a:cubicBezTo>
                    <a:pt x="80" y="41"/>
                    <a:pt x="105" y="0"/>
                    <a:pt x="11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3"/>
            <p:cNvSpPr/>
            <p:nvPr/>
          </p:nvSpPr>
          <p:spPr>
            <a:xfrm>
              <a:off x="6892797" y="4209397"/>
              <a:ext cx="221986" cy="121962"/>
            </a:xfrm>
            <a:custGeom>
              <a:avLst/>
              <a:gdLst/>
              <a:ahLst/>
              <a:cxnLst/>
              <a:rect l="l" t="t" r="r" b="b"/>
              <a:pathLst>
                <a:path w="3329" h="1829" extrusionOk="0">
                  <a:moveTo>
                    <a:pt x="2135" y="0"/>
                  </a:moveTo>
                  <a:cubicBezTo>
                    <a:pt x="1984" y="0"/>
                    <a:pt x="1822" y="7"/>
                    <a:pt x="1652" y="16"/>
                  </a:cubicBezTo>
                  <a:cubicBezTo>
                    <a:pt x="759" y="82"/>
                    <a:pt x="1" y="202"/>
                    <a:pt x="39" y="818"/>
                  </a:cubicBezTo>
                  <a:cubicBezTo>
                    <a:pt x="77" y="1398"/>
                    <a:pt x="757" y="1829"/>
                    <a:pt x="1586" y="1829"/>
                  </a:cubicBezTo>
                  <a:cubicBezTo>
                    <a:pt x="1634" y="1829"/>
                    <a:pt x="1682" y="1827"/>
                    <a:pt x="1731" y="1824"/>
                  </a:cubicBezTo>
                  <a:cubicBezTo>
                    <a:pt x="2633" y="1774"/>
                    <a:pt x="3329" y="1236"/>
                    <a:pt x="3291" y="620"/>
                  </a:cubicBezTo>
                  <a:cubicBezTo>
                    <a:pt x="3258" y="119"/>
                    <a:pt x="2793"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3"/>
            <p:cNvSpPr/>
            <p:nvPr/>
          </p:nvSpPr>
          <p:spPr>
            <a:xfrm>
              <a:off x="6911068" y="4234937"/>
              <a:ext cx="178376" cy="29874"/>
            </a:xfrm>
            <a:custGeom>
              <a:avLst/>
              <a:gdLst/>
              <a:ahLst/>
              <a:cxnLst/>
              <a:rect l="l" t="t" r="r" b="b"/>
              <a:pathLst>
                <a:path w="2675" h="448" extrusionOk="0">
                  <a:moveTo>
                    <a:pt x="13" y="146"/>
                  </a:moveTo>
                  <a:cubicBezTo>
                    <a:pt x="13" y="146"/>
                    <a:pt x="79" y="171"/>
                    <a:pt x="170" y="183"/>
                  </a:cubicBezTo>
                  <a:cubicBezTo>
                    <a:pt x="265" y="212"/>
                    <a:pt x="394" y="224"/>
                    <a:pt x="564" y="224"/>
                  </a:cubicBezTo>
                  <a:cubicBezTo>
                    <a:pt x="878" y="224"/>
                    <a:pt x="1271" y="199"/>
                    <a:pt x="1561" y="158"/>
                  </a:cubicBezTo>
                  <a:cubicBezTo>
                    <a:pt x="2164" y="92"/>
                    <a:pt x="2649" y="1"/>
                    <a:pt x="2661" y="67"/>
                  </a:cubicBezTo>
                  <a:cubicBezTo>
                    <a:pt x="2674" y="105"/>
                    <a:pt x="2570" y="171"/>
                    <a:pt x="2372" y="237"/>
                  </a:cubicBezTo>
                  <a:cubicBezTo>
                    <a:pt x="2190" y="303"/>
                    <a:pt x="1916" y="369"/>
                    <a:pt x="1586" y="407"/>
                  </a:cubicBezTo>
                  <a:cubicBezTo>
                    <a:pt x="1287" y="448"/>
                    <a:pt x="878" y="435"/>
                    <a:pt x="551" y="382"/>
                  </a:cubicBezTo>
                  <a:cubicBezTo>
                    <a:pt x="381" y="356"/>
                    <a:pt x="236" y="315"/>
                    <a:pt x="145" y="262"/>
                  </a:cubicBezTo>
                  <a:cubicBezTo>
                    <a:pt x="41" y="212"/>
                    <a:pt x="1" y="158"/>
                    <a:pt x="13" y="14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3"/>
            <p:cNvSpPr/>
            <p:nvPr/>
          </p:nvSpPr>
          <p:spPr>
            <a:xfrm>
              <a:off x="6762564" y="4364503"/>
              <a:ext cx="153837" cy="176242"/>
            </a:xfrm>
            <a:custGeom>
              <a:avLst/>
              <a:gdLst/>
              <a:ahLst/>
              <a:cxnLst/>
              <a:rect l="l" t="t" r="r" b="b"/>
              <a:pathLst>
                <a:path w="2307" h="2643" extrusionOk="0">
                  <a:moveTo>
                    <a:pt x="959" y="0"/>
                  </a:moveTo>
                  <a:cubicBezTo>
                    <a:pt x="883" y="0"/>
                    <a:pt x="807" y="12"/>
                    <a:pt x="734" y="36"/>
                  </a:cubicBezTo>
                  <a:cubicBezTo>
                    <a:pt x="224" y="206"/>
                    <a:pt x="1" y="914"/>
                    <a:pt x="237" y="1637"/>
                  </a:cubicBezTo>
                  <a:cubicBezTo>
                    <a:pt x="438" y="2241"/>
                    <a:pt x="907" y="2643"/>
                    <a:pt x="1356" y="2643"/>
                  </a:cubicBezTo>
                  <a:cubicBezTo>
                    <a:pt x="1434" y="2643"/>
                    <a:pt x="1511" y="2631"/>
                    <a:pt x="1586" y="2606"/>
                  </a:cubicBezTo>
                  <a:cubicBezTo>
                    <a:pt x="2083" y="2436"/>
                    <a:pt x="2306" y="1728"/>
                    <a:pt x="2083" y="1021"/>
                  </a:cubicBezTo>
                  <a:cubicBezTo>
                    <a:pt x="1881" y="415"/>
                    <a:pt x="1411" y="0"/>
                    <a:pt x="95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3"/>
            <p:cNvSpPr/>
            <p:nvPr/>
          </p:nvSpPr>
          <p:spPr>
            <a:xfrm>
              <a:off x="6427813" y="3715672"/>
              <a:ext cx="221986" cy="121962"/>
            </a:xfrm>
            <a:custGeom>
              <a:avLst/>
              <a:gdLst/>
              <a:ahLst/>
              <a:cxnLst/>
              <a:rect l="l" t="t" r="r" b="b"/>
              <a:pathLst>
                <a:path w="3329" h="1829" extrusionOk="0">
                  <a:moveTo>
                    <a:pt x="2145" y="0"/>
                  </a:moveTo>
                  <a:cubicBezTo>
                    <a:pt x="1993" y="0"/>
                    <a:pt x="1832" y="7"/>
                    <a:pt x="1665" y="16"/>
                  </a:cubicBezTo>
                  <a:cubicBezTo>
                    <a:pt x="762" y="82"/>
                    <a:pt x="1" y="202"/>
                    <a:pt x="42" y="815"/>
                  </a:cubicBezTo>
                  <a:cubicBezTo>
                    <a:pt x="78" y="1398"/>
                    <a:pt x="760" y="1829"/>
                    <a:pt x="1587" y="1829"/>
                  </a:cubicBezTo>
                  <a:cubicBezTo>
                    <a:pt x="1634" y="1829"/>
                    <a:pt x="1682" y="1828"/>
                    <a:pt x="1731" y="1825"/>
                  </a:cubicBezTo>
                  <a:cubicBezTo>
                    <a:pt x="2637" y="1774"/>
                    <a:pt x="3329" y="1236"/>
                    <a:pt x="3303" y="620"/>
                  </a:cubicBezTo>
                  <a:cubicBezTo>
                    <a:pt x="3273" y="119"/>
                    <a:pt x="2800" y="0"/>
                    <a:pt x="214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3"/>
            <p:cNvSpPr/>
            <p:nvPr/>
          </p:nvSpPr>
          <p:spPr>
            <a:xfrm>
              <a:off x="6446284" y="3741279"/>
              <a:ext cx="179176" cy="29807"/>
            </a:xfrm>
            <a:custGeom>
              <a:avLst/>
              <a:gdLst/>
              <a:ahLst/>
              <a:cxnLst/>
              <a:rect l="l" t="t" r="r" b="b"/>
              <a:pathLst>
                <a:path w="2687" h="447" extrusionOk="0">
                  <a:moveTo>
                    <a:pt x="13" y="145"/>
                  </a:moveTo>
                  <a:cubicBezTo>
                    <a:pt x="26" y="145"/>
                    <a:pt x="79" y="170"/>
                    <a:pt x="171" y="183"/>
                  </a:cubicBezTo>
                  <a:cubicBezTo>
                    <a:pt x="262" y="211"/>
                    <a:pt x="406" y="223"/>
                    <a:pt x="564" y="223"/>
                  </a:cubicBezTo>
                  <a:cubicBezTo>
                    <a:pt x="878" y="223"/>
                    <a:pt x="1271" y="195"/>
                    <a:pt x="1558" y="157"/>
                  </a:cubicBezTo>
                  <a:cubicBezTo>
                    <a:pt x="2162" y="91"/>
                    <a:pt x="2646" y="0"/>
                    <a:pt x="2674" y="66"/>
                  </a:cubicBezTo>
                  <a:cubicBezTo>
                    <a:pt x="2687" y="104"/>
                    <a:pt x="2567" y="170"/>
                    <a:pt x="2385" y="236"/>
                  </a:cubicBezTo>
                  <a:cubicBezTo>
                    <a:pt x="2187" y="302"/>
                    <a:pt x="1913" y="368"/>
                    <a:pt x="1599" y="406"/>
                  </a:cubicBezTo>
                  <a:cubicBezTo>
                    <a:pt x="1284" y="447"/>
                    <a:pt x="878" y="431"/>
                    <a:pt x="551" y="381"/>
                  </a:cubicBezTo>
                  <a:cubicBezTo>
                    <a:pt x="394" y="352"/>
                    <a:pt x="237" y="315"/>
                    <a:pt x="142" y="261"/>
                  </a:cubicBezTo>
                  <a:cubicBezTo>
                    <a:pt x="51" y="211"/>
                    <a:pt x="1" y="157"/>
                    <a:pt x="13" y="14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3"/>
            <p:cNvSpPr/>
            <p:nvPr/>
          </p:nvSpPr>
          <p:spPr>
            <a:xfrm>
              <a:off x="6506499" y="4124042"/>
              <a:ext cx="178309" cy="183510"/>
            </a:xfrm>
            <a:custGeom>
              <a:avLst/>
              <a:gdLst/>
              <a:ahLst/>
              <a:cxnLst/>
              <a:rect l="l" t="t" r="r" b="b"/>
              <a:pathLst>
                <a:path w="2674" h="2752" extrusionOk="0">
                  <a:moveTo>
                    <a:pt x="1648" y="0"/>
                  </a:moveTo>
                  <a:cubicBezTo>
                    <a:pt x="1202" y="0"/>
                    <a:pt x="703" y="315"/>
                    <a:pt x="406" y="840"/>
                  </a:cubicBezTo>
                  <a:cubicBezTo>
                    <a:pt x="0" y="1548"/>
                    <a:pt x="104" y="2346"/>
                    <a:pt x="617" y="2648"/>
                  </a:cubicBezTo>
                  <a:cubicBezTo>
                    <a:pt x="742" y="2719"/>
                    <a:pt x="881" y="2752"/>
                    <a:pt x="1026" y="2752"/>
                  </a:cubicBezTo>
                  <a:cubicBezTo>
                    <a:pt x="1472" y="2752"/>
                    <a:pt x="1971"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3"/>
            <p:cNvSpPr/>
            <p:nvPr/>
          </p:nvSpPr>
          <p:spPr>
            <a:xfrm>
              <a:off x="6555378" y="4153783"/>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59" y="1520"/>
                    <a:pt x="526" y="1375"/>
                    <a:pt x="551" y="1231"/>
                  </a:cubicBezTo>
                  <a:cubicBezTo>
                    <a:pt x="566" y="1086"/>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5" y="51"/>
                  </a:cubicBezTo>
                  <a:cubicBezTo>
                    <a:pt x="1246" y="92"/>
                    <a:pt x="1258" y="130"/>
                    <a:pt x="1246" y="142"/>
                  </a:cubicBezTo>
                  <a:cubicBezTo>
                    <a:pt x="1233" y="171"/>
                    <a:pt x="1129" y="130"/>
                    <a:pt x="997" y="208"/>
                  </a:cubicBezTo>
                  <a:cubicBezTo>
                    <a:pt x="931" y="249"/>
                    <a:pt x="865" y="300"/>
                    <a:pt x="840" y="406"/>
                  </a:cubicBezTo>
                  <a:cubicBezTo>
                    <a:pt x="802" y="498"/>
                    <a:pt x="787" y="630"/>
                    <a:pt x="787" y="759"/>
                  </a:cubicBezTo>
                  <a:cubicBezTo>
                    <a:pt x="787" y="903"/>
                    <a:pt x="802" y="1073"/>
                    <a:pt x="761" y="1271"/>
                  </a:cubicBezTo>
                  <a:cubicBezTo>
                    <a:pt x="724" y="1454"/>
                    <a:pt x="617" y="1624"/>
                    <a:pt x="500" y="1743"/>
                  </a:cubicBezTo>
                  <a:cubicBezTo>
                    <a:pt x="393" y="1860"/>
                    <a:pt x="264" y="1938"/>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3"/>
            <p:cNvSpPr/>
            <p:nvPr/>
          </p:nvSpPr>
          <p:spPr>
            <a:xfrm>
              <a:off x="6734690" y="3844772"/>
              <a:ext cx="181710" cy="176642"/>
            </a:xfrm>
            <a:custGeom>
              <a:avLst/>
              <a:gdLst/>
              <a:ahLst/>
              <a:cxnLst/>
              <a:rect l="l" t="t" r="r" b="b"/>
              <a:pathLst>
                <a:path w="2725" h="2649" extrusionOk="0">
                  <a:moveTo>
                    <a:pt x="1001" y="0"/>
                  </a:moveTo>
                  <a:cubicBezTo>
                    <a:pt x="800" y="0"/>
                    <a:pt x="611" y="57"/>
                    <a:pt x="456" y="178"/>
                  </a:cubicBezTo>
                  <a:cubicBezTo>
                    <a:pt x="0" y="546"/>
                    <a:pt x="13" y="1345"/>
                    <a:pt x="510" y="1986"/>
                  </a:cubicBezTo>
                  <a:cubicBezTo>
                    <a:pt x="844" y="2409"/>
                    <a:pt x="1303" y="2649"/>
                    <a:pt x="1711" y="2649"/>
                  </a:cubicBezTo>
                  <a:cubicBezTo>
                    <a:pt x="1910" y="2649"/>
                    <a:pt x="2098" y="2592"/>
                    <a:pt x="2252" y="2471"/>
                  </a:cubicBezTo>
                  <a:cubicBezTo>
                    <a:pt x="2724" y="2103"/>
                    <a:pt x="2699" y="1304"/>
                    <a:pt x="2202" y="662"/>
                  </a:cubicBezTo>
                  <a:cubicBezTo>
                    <a:pt x="1875" y="240"/>
                    <a:pt x="1412" y="0"/>
                    <a:pt x="100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3"/>
            <p:cNvSpPr/>
            <p:nvPr/>
          </p:nvSpPr>
          <p:spPr>
            <a:xfrm>
              <a:off x="6778301" y="3872312"/>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205" y="1272"/>
                    <a:pt x="1089" y="1155"/>
                    <a:pt x="957" y="1077"/>
                  </a:cubicBezTo>
                  <a:cubicBezTo>
                    <a:pt x="825" y="1010"/>
                    <a:pt x="667" y="970"/>
                    <a:pt x="538" y="904"/>
                  </a:cubicBezTo>
                  <a:cubicBezTo>
                    <a:pt x="394" y="853"/>
                    <a:pt x="249" y="775"/>
                    <a:pt x="145" y="668"/>
                  </a:cubicBezTo>
                  <a:cubicBezTo>
                    <a:pt x="92" y="605"/>
                    <a:pt x="54" y="539"/>
                    <a:pt x="26" y="473"/>
                  </a:cubicBezTo>
                  <a:cubicBezTo>
                    <a:pt x="1" y="407"/>
                    <a:pt x="1" y="341"/>
                    <a:pt x="1" y="275"/>
                  </a:cubicBezTo>
                  <a:cubicBezTo>
                    <a:pt x="13" y="158"/>
                    <a:pt x="67" y="79"/>
                    <a:pt x="117" y="39"/>
                  </a:cubicBezTo>
                  <a:cubicBezTo>
                    <a:pt x="170" y="1"/>
                    <a:pt x="211" y="1"/>
                    <a:pt x="224" y="13"/>
                  </a:cubicBezTo>
                  <a:cubicBezTo>
                    <a:pt x="249" y="54"/>
                    <a:pt x="170" y="117"/>
                    <a:pt x="183" y="275"/>
                  </a:cubicBezTo>
                  <a:cubicBezTo>
                    <a:pt x="196" y="353"/>
                    <a:pt x="224" y="419"/>
                    <a:pt x="303" y="498"/>
                  </a:cubicBezTo>
                  <a:cubicBezTo>
                    <a:pt x="381" y="564"/>
                    <a:pt x="485" y="630"/>
                    <a:pt x="617" y="683"/>
                  </a:cubicBezTo>
                  <a:cubicBezTo>
                    <a:pt x="746" y="734"/>
                    <a:pt x="919" y="787"/>
                    <a:pt x="1076" y="891"/>
                  </a:cubicBezTo>
                  <a:cubicBezTo>
                    <a:pt x="1234" y="1010"/>
                    <a:pt x="1350" y="1155"/>
                    <a:pt x="1416" y="1312"/>
                  </a:cubicBezTo>
                  <a:cubicBezTo>
                    <a:pt x="1482" y="1470"/>
                    <a:pt x="1495" y="1611"/>
                    <a:pt x="1495" y="1718"/>
                  </a:cubicBezTo>
                  <a:cubicBezTo>
                    <a:pt x="1495" y="1822"/>
                    <a:pt x="1469"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3"/>
            <p:cNvSpPr/>
            <p:nvPr/>
          </p:nvSpPr>
          <p:spPr>
            <a:xfrm>
              <a:off x="6604457" y="4272480"/>
              <a:ext cx="229921" cy="157037"/>
            </a:xfrm>
            <a:custGeom>
              <a:avLst/>
              <a:gdLst/>
              <a:ahLst/>
              <a:cxnLst/>
              <a:rect l="l" t="t" r="r" b="b"/>
              <a:pathLst>
                <a:path w="3448" h="2355" extrusionOk="0">
                  <a:moveTo>
                    <a:pt x="2208" y="0"/>
                  </a:moveTo>
                  <a:cubicBezTo>
                    <a:pt x="1885" y="0"/>
                    <a:pt x="1523"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5" y="460"/>
                  </a:cubicBezTo>
                  <a:cubicBezTo>
                    <a:pt x="2976" y="157"/>
                    <a:pt x="2623" y="0"/>
                    <a:pt x="22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3"/>
            <p:cNvSpPr/>
            <p:nvPr/>
          </p:nvSpPr>
          <p:spPr>
            <a:xfrm>
              <a:off x="6648935" y="4324093"/>
              <a:ext cx="158171" cy="89221"/>
            </a:xfrm>
            <a:custGeom>
              <a:avLst/>
              <a:gdLst/>
              <a:ahLst/>
              <a:cxnLst/>
              <a:rect l="l" t="t" r="r" b="b"/>
              <a:pathLst>
                <a:path w="2372" h="1338" extrusionOk="0">
                  <a:moveTo>
                    <a:pt x="2372" y="42"/>
                  </a:moveTo>
                  <a:cubicBezTo>
                    <a:pt x="2372" y="54"/>
                    <a:pt x="2309" y="54"/>
                    <a:pt x="2214" y="79"/>
                  </a:cubicBezTo>
                  <a:cubicBezTo>
                    <a:pt x="2123" y="104"/>
                    <a:pt x="1994" y="145"/>
                    <a:pt x="1849" y="224"/>
                  </a:cubicBezTo>
                  <a:cubicBezTo>
                    <a:pt x="1560" y="356"/>
                    <a:pt x="1220" y="551"/>
                    <a:pt x="972" y="708"/>
                  </a:cubicBezTo>
                  <a:cubicBezTo>
                    <a:pt x="459" y="1048"/>
                    <a:pt x="79" y="1337"/>
                    <a:pt x="28" y="1284"/>
                  </a:cubicBezTo>
                  <a:cubicBezTo>
                    <a:pt x="0" y="1246"/>
                    <a:pt x="66" y="1142"/>
                    <a:pt x="211" y="998"/>
                  </a:cubicBezTo>
                  <a:cubicBezTo>
                    <a:pt x="355" y="853"/>
                    <a:pt x="563" y="683"/>
                    <a:pt x="840" y="513"/>
                  </a:cubicBezTo>
                  <a:cubicBezTo>
                    <a:pt x="1101" y="340"/>
                    <a:pt x="1481" y="170"/>
                    <a:pt x="1796" y="79"/>
                  </a:cubicBezTo>
                  <a:cubicBezTo>
                    <a:pt x="1941" y="26"/>
                    <a:pt x="2098" y="1"/>
                    <a:pt x="2202" y="1"/>
                  </a:cubicBezTo>
                  <a:cubicBezTo>
                    <a:pt x="2321" y="1"/>
                    <a:pt x="2372" y="42"/>
                    <a:pt x="2372" y="4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3"/>
            <p:cNvSpPr/>
            <p:nvPr/>
          </p:nvSpPr>
          <p:spPr>
            <a:xfrm>
              <a:off x="6692746" y="4029819"/>
              <a:ext cx="177309" cy="157637"/>
            </a:xfrm>
            <a:custGeom>
              <a:avLst/>
              <a:gdLst/>
              <a:ahLst/>
              <a:cxnLst/>
              <a:rect l="l" t="t" r="r" b="b"/>
              <a:pathLst>
                <a:path w="2659" h="2364" extrusionOk="0">
                  <a:moveTo>
                    <a:pt x="948" y="0"/>
                  </a:moveTo>
                  <a:cubicBezTo>
                    <a:pt x="728" y="0"/>
                    <a:pt x="528" y="68"/>
                    <a:pt x="378" y="209"/>
                  </a:cubicBezTo>
                  <a:cubicBezTo>
                    <a:pt x="0" y="586"/>
                    <a:pt x="117" y="1322"/>
                    <a:pt x="629" y="1860"/>
                  </a:cubicBezTo>
                  <a:cubicBezTo>
                    <a:pt x="949" y="2187"/>
                    <a:pt x="1350" y="2364"/>
                    <a:pt x="1702" y="2364"/>
                  </a:cubicBezTo>
                  <a:cubicBezTo>
                    <a:pt x="1925" y="2364"/>
                    <a:pt x="2128" y="2293"/>
                    <a:pt x="2281" y="2146"/>
                  </a:cubicBezTo>
                  <a:cubicBezTo>
                    <a:pt x="2658" y="1781"/>
                    <a:pt x="2542" y="1045"/>
                    <a:pt x="2029" y="507"/>
                  </a:cubicBezTo>
                  <a:cubicBezTo>
                    <a:pt x="1706"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3"/>
            <p:cNvSpPr/>
            <p:nvPr/>
          </p:nvSpPr>
          <p:spPr>
            <a:xfrm>
              <a:off x="6475025" y="3886316"/>
              <a:ext cx="229921" cy="157104"/>
            </a:xfrm>
            <a:custGeom>
              <a:avLst/>
              <a:gdLst/>
              <a:ahLst/>
              <a:cxnLst/>
              <a:rect l="l" t="t" r="r" b="b"/>
              <a:pathLst>
                <a:path w="3448" h="2356" extrusionOk="0">
                  <a:moveTo>
                    <a:pt x="2202" y="0"/>
                  </a:moveTo>
                  <a:cubicBezTo>
                    <a:pt x="1878" y="0"/>
                    <a:pt x="1518" y="94"/>
                    <a:pt x="1180" y="288"/>
                  </a:cubicBezTo>
                  <a:cubicBezTo>
                    <a:pt x="394" y="734"/>
                    <a:pt x="1" y="1521"/>
                    <a:pt x="303" y="2059"/>
                  </a:cubicBezTo>
                  <a:cubicBezTo>
                    <a:pt x="421" y="2270"/>
                    <a:pt x="592" y="2355"/>
                    <a:pt x="803" y="2355"/>
                  </a:cubicBezTo>
                  <a:cubicBezTo>
                    <a:pt x="1131" y="2355"/>
                    <a:pt x="1555" y="2150"/>
                    <a:pt x="2032" y="1889"/>
                  </a:cubicBezTo>
                  <a:cubicBezTo>
                    <a:pt x="2819" y="1442"/>
                    <a:pt x="3448" y="995"/>
                    <a:pt x="3146" y="458"/>
                  </a:cubicBezTo>
                  <a:cubicBezTo>
                    <a:pt x="2976" y="156"/>
                    <a:pt x="2619" y="0"/>
                    <a:pt x="2202"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3"/>
            <p:cNvSpPr/>
            <p:nvPr/>
          </p:nvSpPr>
          <p:spPr>
            <a:xfrm>
              <a:off x="6519703" y="3937795"/>
              <a:ext cx="158238" cy="89155"/>
            </a:xfrm>
            <a:custGeom>
              <a:avLst/>
              <a:gdLst/>
              <a:ahLst/>
              <a:cxnLst/>
              <a:rect l="l" t="t" r="r" b="b"/>
              <a:pathLst>
                <a:path w="2373" h="1337" extrusionOk="0">
                  <a:moveTo>
                    <a:pt x="2372" y="54"/>
                  </a:moveTo>
                  <a:cubicBezTo>
                    <a:pt x="2372" y="66"/>
                    <a:pt x="2306" y="66"/>
                    <a:pt x="2215" y="79"/>
                  </a:cubicBezTo>
                  <a:cubicBezTo>
                    <a:pt x="2124" y="107"/>
                    <a:pt x="1992" y="157"/>
                    <a:pt x="1847" y="223"/>
                  </a:cubicBezTo>
                  <a:cubicBezTo>
                    <a:pt x="1557" y="368"/>
                    <a:pt x="1218" y="551"/>
                    <a:pt x="969" y="724"/>
                  </a:cubicBezTo>
                  <a:cubicBezTo>
                    <a:pt x="457" y="1051"/>
                    <a:pt x="79" y="1337"/>
                    <a:pt x="26" y="1287"/>
                  </a:cubicBezTo>
                  <a:cubicBezTo>
                    <a:pt x="1" y="1258"/>
                    <a:pt x="63" y="1154"/>
                    <a:pt x="208" y="1010"/>
                  </a:cubicBezTo>
                  <a:cubicBezTo>
                    <a:pt x="353" y="865"/>
                    <a:pt x="564" y="683"/>
                    <a:pt x="837" y="513"/>
                  </a:cubicBezTo>
                  <a:cubicBezTo>
                    <a:pt x="1101" y="343"/>
                    <a:pt x="1479" y="173"/>
                    <a:pt x="1793" y="79"/>
                  </a:cubicBezTo>
                  <a:cubicBezTo>
                    <a:pt x="1938" y="28"/>
                    <a:pt x="2095" y="0"/>
                    <a:pt x="2202" y="0"/>
                  </a:cubicBezTo>
                  <a:cubicBezTo>
                    <a:pt x="2319" y="16"/>
                    <a:pt x="2372" y="41"/>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9" name="Google Shape;2769;p43"/>
          <p:cNvGrpSpPr/>
          <p:nvPr/>
        </p:nvGrpSpPr>
        <p:grpSpPr>
          <a:xfrm>
            <a:off x="160216" y="-653907"/>
            <a:ext cx="2156519" cy="2387821"/>
            <a:chOff x="1180196" y="1611644"/>
            <a:chExt cx="1265489" cy="1401221"/>
          </a:xfrm>
        </p:grpSpPr>
        <p:sp>
          <p:nvSpPr>
            <p:cNvPr id="2770" name="Google Shape;2770;p43"/>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3"/>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3"/>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3"/>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3"/>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3"/>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3"/>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3"/>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3"/>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3"/>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3"/>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3"/>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3"/>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3"/>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3"/>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3"/>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3"/>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3"/>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3"/>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3"/>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3"/>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3"/>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3"/>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3"/>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3"/>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3"/>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3"/>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3"/>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3"/>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3"/>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3"/>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3"/>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3"/>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3"/>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3"/>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5" name="Google Shape;2805;p43"/>
          <p:cNvGrpSpPr/>
          <p:nvPr/>
        </p:nvGrpSpPr>
        <p:grpSpPr>
          <a:xfrm>
            <a:off x="7920035" y="5"/>
            <a:ext cx="3085788" cy="2765177"/>
            <a:chOff x="1259573" y="3375920"/>
            <a:chExt cx="1882382" cy="1686803"/>
          </a:xfrm>
        </p:grpSpPr>
        <p:sp>
          <p:nvSpPr>
            <p:cNvPr id="2806" name="Google Shape;2806;p43"/>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3"/>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3"/>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3"/>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3"/>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3"/>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3"/>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3"/>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3"/>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3"/>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3"/>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3"/>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3"/>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3"/>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3"/>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3"/>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3"/>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3"/>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3"/>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3"/>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3"/>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3"/>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3"/>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3"/>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3"/>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3"/>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3"/>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3"/>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3"/>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3"/>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3"/>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3"/>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3"/>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3"/>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3"/>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3"/>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3"/>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3"/>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3"/>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3"/>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3"/>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3"/>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3"/>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3"/>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3"/>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3"/>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3"/>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3"/>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3"/>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3"/>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3"/>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3"/>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3"/>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3"/>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3"/>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3"/>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2" name="Google Shape;2862;p43"/>
          <p:cNvGrpSpPr/>
          <p:nvPr/>
        </p:nvGrpSpPr>
        <p:grpSpPr>
          <a:xfrm>
            <a:off x="303286" y="4000079"/>
            <a:ext cx="1754501" cy="1066671"/>
            <a:chOff x="6784369" y="2217533"/>
            <a:chExt cx="1139212" cy="692599"/>
          </a:xfrm>
        </p:grpSpPr>
        <p:sp>
          <p:nvSpPr>
            <p:cNvPr id="2863" name="Google Shape;2863;p43"/>
            <p:cNvSpPr/>
            <p:nvPr/>
          </p:nvSpPr>
          <p:spPr>
            <a:xfrm>
              <a:off x="6833782" y="2370439"/>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3"/>
            <p:cNvSpPr/>
            <p:nvPr/>
          </p:nvSpPr>
          <p:spPr>
            <a:xfrm>
              <a:off x="7344911" y="2217533"/>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3"/>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3"/>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3"/>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3"/>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3"/>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3"/>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3"/>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3"/>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3"/>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3"/>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3"/>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3"/>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3"/>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3"/>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3"/>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3"/>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3"/>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3"/>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3"/>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3"/>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3"/>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3"/>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3"/>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3"/>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3"/>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3"/>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3"/>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3"/>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3"/>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3"/>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83ACC178-F213-2CCF-0F63-B109DF7C62B7}"/>
              </a:ext>
            </a:extLst>
          </p:cNvPr>
          <p:cNvPicPr>
            <a:picLocks noChangeAspect="1"/>
          </p:cNvPicPr>
          <p:nvPr/>
        </p:nvPicPr>
        <p:blipFill>
          <a:blip r:embed="rId3"/>
          <a:stretch>
            <a:fillRect/>
          </a:stretch>
        </p:blipFill>
        <p:spPr>
          <a:xfrm>
            <a:off x="3807260" y="1212145"/>
            <a:ext cx="1713124" cy="1609483"/>
          </a:xfrm>
          <a:prstGeom prst="rect">
            <a:avLst/>
          </a:prstGeom>
        </p:spPr>
      </p:pic>
    </p:spTree>
    <p:extLst>
      <p:ext uri="{BB962C8B-B14F-4D97-AF65-F5344CB8AC3E}">
        <p14:creationId xmlns:p14="http://schemas.microsoft.com/office/powerpoint/2010/main" val="288789885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41"/>
          <p:cNvSpPr txBox="1">
            <a:spLocks noGrp="1"/>
          </p:cNvSpPr>
          <p:nvPr>
            <p:ph type="title"/>
          </p:nvPr>
        </p:nvSpPr>
        <p:spPr>
          <a:xfrm>
            <a:off x="720000" y="336456"/>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Test environment </a:t>
            </a:r>
            <a:endParaRPr dirty="0">
              <a:solidFill>
                <a:schemeClr val="lt1"/>
              </a:solidFill>
            </a:endParaRPr>
          </a:p>
        </p:txBody>
      </p:sp>
      <p:sp>
        <p:nvSpPr>
          <p:cNvPr id="2265" name="Google Shape;2265;p41"/>
          <p:cNvSpPr txBox="1">
            <a:spLocks noGrp="1"/>
          </p:cNvSpPr>
          <p:nvPr>
            <p:ph type="subTitle" idx="1"/>
          </p:nvPr>
        </p:nvSpPr>
        <p:spPr>
          <a:xfrm>
            <a:off x="324948" y="1142365"/>
            <a:ext cx="4900641" cy="2096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rgbClr val="5B595B"/>
              </a:buClr>
              <a:buSzPts val="1100"/>
              <a:buFontTx/>
              <a:buChar char="-"/>
            </a:pPr>
            <a:r>
              <a:rPr lang="en-US" sz="1200" b="1" dirty="0"/>
              <a:t>Hardware requirements</a:t>
            </a:r>
            <a:r>
              <a:rPr lang="en-US" sz="1200" dirty="0"/>
              <a:t>: </a:t>
            </a:r>
          </a:p>
          <a:p>
            <a:pPr marL="0" lvl="0" indent="0">
              <a:buClr>
                <a:srgbClr val="5B595B"/>
              </a:buClr>
              <a:buSzPts val="1100"/>
              <a:buNone/>
            </a:pPr>
            <a:r>
              <a:rPr lang="en-US" sz="1200" dirty="0"/>
              <a:t>    + A standard desktop computer, laptop, or even a tablet or smartphone with at least 4 GB of RAM is recommended for smooth testing, required internet connection</a:t>
            </a:r>
          </a:p>
          <a:p>
            <a:pPr marL="0" lvl="0" indent="0">
              <a:buClr>
                <a:srgbClr val="5B595B"/>
              </a:buClr>
              <a:buSzPts val="1100"/>
              <a:buNone/>
            </a:pPr>
            <a:r>
              <a:rPr lang="en-US" sz="1200" dirty="0"/>
              <a:t>    + Test across common resolutions, including 1366x768, 1920x1080, and 1440x900. </a:t>
            </a:r>
          </a:p>
          <a:p>
            <a:pPr marL="0" lvl="0" indent="0">
              <a:buClr>
                <a:srgbClr val="5B595B"/>
              </a:buClr>
              <a:buSzPts val="1100"/>
              <a:buNone/>
            </a:pPr>
            <a:r>
              <a:rPr lang="en-US" sz="1200" dirty="0"/>
              <a:t>    + For PC:</a:t>
            </a:r>
          </a:p>
          <a:p>
            <a:pPr marL="0" indent="0">
              <a:buClr>
                <a:srgbClr val="5B595B"/>
              </a:buClr>
              <a:buSzPts val="1100"/>
              <a:buNone/>
            </a:pPr>
            <a:r>
              <a:rPr lang="en-US" sz="1200" dirty="0"/>
              <a:t>       </a:t>
            </a:r>
            <a:r>
              <a:rPr lang="en-US" sz="800" dirty="0"/>
              <a:t>o</a:t>
            </a:r>
            <a:r>
              <a:rPr lang="en-US" sz="1200" dirty="0"/>
              <a:t> CPU: intel i3 or later, in this project, we use i5 11400f, i5 8250</a:t>
            </a:r>
          </a:p>
          <a:p>
            <a:pPr marL="0" indent="0">
              <a:buClr>
                <a:srgbClr val="5B595B"/>
              </a:buClr>
              <a:buSzPts val="1100"/>
              <a:buNone/>
            </a:pPr>
            <a:r>
              <a:rPr lang="en-US" sz="800" dirty="0"/>
              <a:t>           o</a:t>
            </a:r>
            <a:r>
              <a:rPr lang="en-US" sz="1200" dirty="0"/>
              <a:t> GPU: Intel HD Graphics, intel UHD Graphics, AMD Radeons Graphics, NVIDIA GeForce GT 1030,… For this project, we use RTX 2060, UHD620</a:t>
            </a:r>
          </a:p>
          <a:p>
            <a:pPr marL="0" lvl="0" indent="0" algn="l" rtl="0">
              <a:spcBef>
                <a:spcPts val="0"/>
              </a:spcBef>
              <a:spcAft>
                <a:spcPts val="0"/>
              </a:spcAft>
              <a:buClr>
                <a:srgbClr val="5B595B"/>
              </a:buClr>
              <a:buSzPts val="1100"/>
              <a:buFont typeface="Arial"/>
              <a:buNone/>
            </a:pPr>
            <a:r>
              <a:rPr lang="en-US" sz="1200" dirty="0"/>
              <a:t>	</a:t>
            </a:r>
          </a:p>
        </p:txBody>
      </p:sp>
      <p:grpSp>
        <p:nvGrpSpPr>
          <p:cNvPr id="2266" name="Google Shape;2266;p41"/>
          <p:cNvGrpSpPr/>
          <p:nvPr/>
        </p:nvGrpSpPr>
        <p:grpSpPr>
          <a:xfrm>
            <a:off x="7066028" y="1926978"/>
            <a:ext cx="2335451" cy="1932345"/>
            <a:chOff x="4654765" y="2053719"/>
            <a:chExt cx="1574709" cy="1302909"/>
          </a:xfrm>
        </p:grpSpPr>
        <p:sp>
          <p:nvSpPr>
            <p:cNvPr id="2267" name="Google Shape;2267;p41"/>
            <p:cNvSpPr/>
            <p:nvPr/>
          </p:nvSpPr>
          <p:spPr>
            <a:xfrm>
              <a:off x="4753523" y="2053719"/>
              <a:ext cx="1475950" cy="1302909"/>
            </a:xfrm>
            <a:custGeom>
              <a:avLst/>
              <a:gdLst/>
              <a:ahLst/>
              <a:cxnLst/>
              <a:rect l="l" t="t" r="r" b="b"/>
              <a:pathLst>
                <a:path w="22134" h="19539" extrusionOk="0">
                  <a:moveTo>
                    <a:pt x="21951" y="7628"/>
                  </a:moveTo>
                  <a:cubicBezTo>
                    <a:pt x="21832" y="6908"/>
                    <a:pt x="21124" y="6408"/>
                    <a:pt x="20404" y="6540"/>
                  </a:cubicBezTo>
                  <a:lnTo>
                    <a:pt x="17928" y="6958"/>
                  </a:lnTo>
                  <a:cubicBezTo>
                    <a:pt x="17639" y="6121"/>
                    <a:pt x="17221" y="5307"/>
                    <a:pt x="16658" y="4561"/>
                  </a:cubicBezTo>
                  <a:cubicBezTo>
                    <a:pt x="13774" y="762"/>
                    <a:pt x="8361" y="1"/>
                    <a:pt x="4549" y="2885"/>
                  </a:cubicBezTo>
                  <a:cubicBezTo>
                    <a:pt x="746" y="5766"/>
                    <a:pt x="1" y="11179"/>
                    <a:pt x="2882" y="14978"/>
                  </a:cubicBezTo>
                  <a:cubicBezTo>
                    <a:pt x="5753" y="18781"/>
                    <a:pt x="11179" y="19539"/>
                    <a:pt x="14978" y="16658"/>
                  </a:cubicBezTo>
                  <a:cubicBezTo>
                    <a:pt x="17155" y="15007"/>
                    <a:pt x="18334" y="12528"/>
                    <a:pt x="18400" y="9999"/>
                  </a:cubicBezTo>
                  <a:lnTo>
                    <a:pt x="20916" y="9581"/>
                  </a:lnTo>
                  <a:cubicBezTo>
                    <a:pt x="21649" y="9449"/>
                    <a:pt x="22134" y="8754"/>
                    <a:pt x="22017" y="803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1"/>
            <p:cNvSpPr/>
            <p:nvPr/>
          </p:nvSpPr>
          <p:spPr>
            <a:xfrm>
              <a:off x="5572330" y="2521771"/>
              <a:ext cx="558399" cy="266397"/>
            </a:xfrm>
            <a:custGeom>
              <a:avLst/>
              <a:gdLst/>
              <a:ahLst/>
              <a:cxnLst/>
              <a:rect l="l" t="t" r="r" b="b"/>
              <a:pathLst>
                <a:path w="8374" h="3995" extrusionOk="0">
                  <a:moveTo>
                    <a:pt x="6858" y="0"/>
                  </a:moveTo>
                  <a:cubicBezTo>
                    <a:pt x="6787" y="0"/>
                    <a:pt x="6716" y="6"/>
                    <a:pt x="6643" y="18"/>
                  </a:cubicBezTo>
                  <a:lnTo>
                    <a:pt x="1218" y="936"/>
                  </a:lnTo>
                  <a:cubicBezTo>
                    <a:pt x="498" y="1056"/>
                    <a:pt x="1" y="1748"/>
                    <a:pt x="133" y="2484"/>
                  </a:cubicBezTo>
                  <a:lnTo>
                    <a:pt x="196" y="2877"/>
                  </a:lnTo>
                  <a:cubicBezTo>
                    <a:pt x="303" y="3536"/>
                    <a:pt x="877" y="3995"/>
                    <a:pt x="1525" y="3995"/>
                  </a:cubicBezTo>
                  <a:cubicBezTo>
                    <a:pt x="1597" y="3995"/>
                    <a:pt x="1670" y="3989"/>
                    <a:pt x="1743" y="3978"/>
                  </a:cubicBezTo>
                  <a:lnTo>
                    <a:pt x="7156" y="3059"/>
                  </a:lnTo>
                  <a:cubicBezTo>
                    <a:pt x="7889" y="2943"/>
                    <a:pt x="8373" y="2235"/>
                    <a:pt x="8257" y="1512"/>
                  </a:cubicBezTo>
                  <a:lnTo>
                    <a:pt x="8191" y="1119"/>
                  </a:lnTo>
                  <a:cubicBezTo>
                    <a:pt x="8072" y="459"/>
                    <a:pt x="7499" y="0"/>
                    <a:pt x="6858"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a:off x="4654765" y="2162813"/>
              <a:ext cx="1302042" cy="1151940"/>
            </a:xfrm>
            <a:custGeom>
              <a:avLst/>
              <a:gdLst/>
              <a:ahLst/>
              <a:cxnLst/>
              <a:rect l="l" t="t" r="r" b="b"/>
              <a:pathLst>
                <a:path w="19526" h="17275" extrusionOk="0">
                  <a:moveTo>
                    <a:pt x="9751" y="0"/>
                  </a:moveTo>
                  <a:cubicBezTo>
                    <a:pt x="7936" y="0"/>
                    <a:pt x="6105" y="569"/>
                    <a:pt x="4548" y="1746"/>
                  </a:cubicBezTo>
                  <a:cubicBezTo>
                    <a:pt x="746" y="4630"/>
                    <a:pt x="0" y="10040"/>
                    <a:pt x="2869" y="13855"/>
                  </a:cubicBezTo>
                  <a:cubicBezTo>
                    <a:pt x="4569" y="16095"/>
                    <a:pt x="7148" y="17274"/>
                    <a:pt x="9760" y="17274"/>
                  </a:cubicBezTo>
                  <a:cubicBezTo>
                    <a:pt x="11579" y="17274"/>
                    <a:pt x="13413" y="16703"/>
                    <a:pt x="14978" y="15519"/>
                  </a:cubicBezTo>
                  <a:cubicBezTo>
                    <a:pt x="18780" y="12650"/>
                    <a:pt x="19526" y="7225"/>
                    <a:pt x="16645" y="3422"/>
                  </a:cubicBezTo>
                  <a:cubicBezTo>
                    <a:pt x="14950" y="1180"/>
                    <a:pt x="12366" y="0"/>
                    <a:pt x="975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a:off x="4722048" y="2222428"/>
              <a:ext cx="1167477" cy="1032779"/>
            </a:xfrm>
            <a:custGeom>
              <a:avLst/>
              <a:gdLst/>
              <a:ahLst/>
              <a:cxnLst/>
              <a:rect l="l" t="t" r="r" b="b"/>
              <a:pathLst>
                <a:path w="17508" h="15488" extrusionOk="0">
                  <a:moveTo>
                    <a:pt x="8753" y="1"/>
                  </a:moveTo>
                  <a:cubicBezTo>
                    <a:pt x="7124" y="1"/>
                    <a:pt x="5480" y="513"/>
                    <a:pt x="4077" y="1572"/>
                  </a:cubicBezTo>
                  <a:cubicBezTo>
                    <a:pt x="668" y="4154"/>
                    <a:pt x="1" y="9004"/>
                    <a:pt x="2583" y="12411"/>
                  </a:cubicBezTo>
                  <a:cubicBezTo>
                    <a:pt x="4105" y="14428"/>
                    <a:pt x="6417" y="15488"/>
                    <a:pt x="8757" y="15488"/>
                  </a:cubicBezTo>
                  <a:cubicBezTo>
                    <a:pt x="10383" y="15488"/>
                    <a:pt x="12022" y="14976"/>
                    <a:pt x="13418" y="13917"/>
                  </a:cubicBezTo>
                  <a:cubicBezTo>
                    <a:pt x="16840" y="11335"/>
                    <a:pt x="17507" y="6488"/>
                    <a:pt x="14928" y="3066"/>
                  </a:cubicBezTo>
                  <a:cubicBezTo>
                    <a:pt x="13406" y="1058"/>
                    <a:pt x="11095" y="1"/>
                    <a:pt x="875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4762125" y="2258304"/>
              <a:ext cx="1086458" cy="960828"/>
            </a:xfrm>
            <a:custGeom>
              <a:avLst/>
              <a:gdLst/>
              <a:ahLst/>
              <a:cxnLst/>
              <a:rect l="l" t="t" r="r" b="b"/>
              <a:pathLst>
                <a:path w="16293" h="14409" extrusionOk="0">
                  <a:moveTo>
                    <a:pt x="8150" y="0"/>
                  </a:moveTo>
                  <a:cubicBezTo>
                    <a:pt x="6634" y="0"/>
                    <a:pt x="5104" y="478"/>
                    <a:pt x="3803" y="1468"/>
                  </a:cubicBezTo>
                  <a:cubicBezTo>
                    <a:pt x="630" y="3865"/>
                    <a:pt x="1" y="8388"/>
                    <a:pt x="2413" y="11558"/>
                  </a:cubicBezTo>
                  <a:cubicBezTo>
                    <a:pt x="3828" y="13427"/>
                    <a:pt x="5979" y="14408"/>
                    <a:pt x="8156" y="14408"/>
                  </a:cubicBezTo>
                  <a:cubicBezTo>
                    <a:pt x="9672" y="14408"/>
                    <a:pt x="11201" y="13932"/>
                    <a:pt x="12503" y="12948"/>
                  </a:cubicBezTo>
                  <a:cubicBezTo>
                    <a:pt x="15676" y="10548"/>
                    <a:pt x="16293" y="6029"/>
                    <a:pt x="13893" y="2855"/>
                  </a:cubicBezTo>
                  <a:cubicBezTo>
                    <a:pt x="12480" y="986"/>
                    <a:pt x="10328" y="0"/>
                    <a:pt x="8150"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a:off x="4862817" y="2458888"/>
              <a:ext cx="766449" cy="545196"/>
            </a:xfrm>
            <a:custGeom>
              <a:avLst/>
              <a:gdLst/>
              <a:ahLst/>
              <a:cxnLst/>
              <a:rect l="l" t="t" r="r" b="b"/>
              <a:pathLst>
                <a:path w="11494" h="8176" extrusionOk="0">
                  <a:moveTo>
                    <a:pt x="8217" y="1"/>
                  </a:moveTo>
                  <a:cubicBezTo>
                    <a:pt x="6676" y="1"/>
                    <a:pt x="5687" y="2876"/>
                    <a:pt x="5687" y="2876"/>
                  </a:cubicBezTo>
                  <a:cubicBezTo>
                    <a:pt x="5687" y="2876"/>
                    <a:pt x="0" y="3493"/>
                    <a:pt x="3287" y="6911"/>
                  </a:cubicBezTo>
                  <a:cubicBezTo>
                    <a:pt x="4215" y="7867"/>
                    <a:pt x="5659" y="8175"/>
                    <a:pt x="6945" y="8175"/>
                  </a:cubicBezTo>
                  <a:cubicBezTo>
                    <a:pt x="7985" y="8175"/>
                    <a:pt x="8921" y="7974"/>
                    <a:pt x="9395" y="7751"/>
                  </a:cubicBezTo>
                  <a:cubicBezTo>
                    <a:pt x="10628" y="6767"/>
                    <a:pt x="11493" y="3713"/>
                    <a:pt x="10248" y="1656"/>
                  </a:cubicBezTo>
                  <a:cubicBezTo>
                    <a:pt x="9504" y="438"/>
                    <a:pt x="8819" y="1"/>
                    <a:pt x="8217"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a:off x="4946705" y="2405075"/>
              <a:ext cx="714836" cy="637018"/>
            </a:xfrm>
            <a:custGeom>
              <a:avLst/>
              <a:gdLst/>
              <a:ahLst/>
              <a:cxnLst/>
              <a:rect l="l" t="t" r="r" b="b"/>
              <a:pathLst>
                <a:path w="10720" h="9553" extrusionOk="0">
                  <a:moveTo>
                    <a:pt x="7102" y="236"/>
                  </a:moveTo>
                  <a:cubicBezTo>
                    <a:pt x="7835" y="236"/>
                    <a:pt x="8571" y="852"/>
                    <a:pt x="9317" y="2057"/>
                  </a:cubicBezTo>
                  <a:cubicBezTo>
                    <a:pt x="10719" y="4378"/>
                    <a:pt x="9710" y="7772"/>
                    <a:pt x="8373" y="8860"/>
                  </a:cubicBezTo>
                  <a:cubicBezTo>
                    <a:pt x="7864" y="9080"/>
                    <a:pt x="6813" y="9316"/>
                    <a:pt x="5621" y="9316"/>
                  </a:cubicBezTo>
                  <a:cubicBezTo>
                    <a:pt x="4611" y="9316"/>
                    <a:pt x="2737" y="9134"/>
                    <a:pt x="1557" y="7917"/>
                  </a:cubicBezTo>
                  <a:cubicBezTo>
                    <a:pt x="614" y="6932"/>
                    <a:pt x="262" y="6080"/>
                    <a:pt x="510" y="5372"/>
                  </a:cubicBezTo>
                  <a:cubicBezTo>
                    <a:pt x="1048" y="3878"/>
                    <a:pt x="4193" y="3526"/>
                    <a:pt x="4231" y="3513"/>
                  </a:cubicBezTo>
                  <a:lnTo>
                    <a:pt x="4297" y="3513"/>
                  </a:lnTo>
                  <a:lnTo>
                    <a:pt x="4325" y="3435"/>
                  </a:lnTo>
                  <a:cubicBezTo>
                    <a:pt x="4338" y="3406"/>
                    <a:pt x="5451" y="236"/>
                    <a:pt x="7102" y="236"/>
                  </a:cubicBezTo>
                  <a:close/>
                  <a:moveTo>
                    <a:pt x="7102" y="0"/>
                  </a:moveTo>
                  <a:cubicBezTo>
                    <a:pt x="5410" y="0"/>
                    <a:pt x="4309" y="2790"/>
                    <a:pt x="4127" y="3290"/>
                  </a:cubicBezTo>
                  <a:cubicBezTo>
                    <a:pt x="3630" y="3356"/>
                    <a:pt x="837" y="3774"/>
                    <a:pt x="287" y="5293"/>
                  </a:cubicBezTo>
                  <a:cubicBezTo>
                    <a:pt x="0" y="6080"/>
                    <a:pt x="378" y="7023"/>
                    <a:pt x="1387" y="8086"/>
                  </a:cubicBezTo>
                  <a:cubicBezTo>
                    <a:pt x="2633" y="9370"/>
                    <a:pt x="4574" y="9552"/>
                    <a:pt x="5621" y="9552"/>
                  </a:cubicBezTo>
                  <a:cubicBezTo>
                    <a:pt x="6866" y="9552"/>
                    <a:pt x="7955" y="9304"/>
                    <a:pt x="8493" y="9068"/>
                  </a:cubicBezTo>
                  <a:lnTo>
                    <a:pt x="8505" y="9055"/>
                  </a:lnTo>
                  <a:lnTo>
                    <a:pt x="8518" y="9043"/>
                  </a:lnTo>
                  <a:cubicBezTo>
                    <a:pt x="9251" y="8451"/>
                    <a:pt x="9854" y="7272"/>
                    <a:pt x="10103" y="5963"/>
                  </a:cubicBezTo>
                  <a:cubicBezTo>
                    <a:pt x="10392" y="4457"/>
                    <a:pt x="10182" y="3026"/>
                    <a:pt x="9515" y="1941"/>
                  </a:cubicBezTo>
                  <a:cubicBezTo>
                    <a:pt x="8728" y="654"/>
                    <a:pt x="7926" y="0"/>
                    <a:pt x="7102"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4883756" y="2344659"/>
              <a:ext cx="827463" cy="738509"/>
            </a:xfrm>
            <a:custGeom>
              <a:avLst/>
              <a:gdLst/>
              <a:ahLst/>
              <a:cxnLst/>
              <a:rect l="l" t="t" r="r" b="b"/>
              <a:pathLst>
                <a:path w="12409" h="11075" extrusionOk="0">
                  <a:moveTo>
                    <a:pt x="8216" y="264"/>
                  </a:moveTo>
                  <a:cubicBezTo>
                    <a:pt x="9056" y="264"/>
                    <a:pt x="9921" y="985"/>
                    <a:pt x="10786" y="2387"/>
                  </a:cubicBezTo>
                  <a:cubicBezTo>
                    <a:pt x="12409" y="5073"/>
                    <a:pt x="11258" y="9005"/>
                    <a:pt x="9710" y="10263"/>
                  </a:cubicBezTo>
                  <a:cubicBezTo>
                    <a:pt x="9122" y="10537"/>
                    <a:pt x="7914" y="10801"/>
                    <a:pt x="6540" y="10801"/>
                  </a:cubicBezTo>
                  <a:cubicBezTo>
                    <a:pt x="5360" y="10801"/>
                    <a:pt x="3184" y="10590"/>
                    <a:pt x="1809" y="9175"/>
                  </a:cubicBezTo>
                  <a:cubicBezTo>
                    <a:pt x="709" y="8021"/>
                    <a:pt x="287" y="7027"/>
                    <a:pt x="589" y="6212"/>
                  </a:cubicBezTo>
                  <a:cubicBezTo>
                    <a:pt x="1218" y="4482"/>
                    <a:pt x="4848" y="4076"/>
                    <a:pt x="4889" y="4076"/>
                  </a:cubicBezTo>
                  <a:lnTo>
                    <a:pt x="4980" y="4064"/>
                  </a:lnTo>
                  <a:lnTo>
                    <a:pt x="5005" y="3985"/>
                  </a:lnTo>
                  <a:cubicBezTo>
                    <a:pt x="5018" y="3947"/>
                    <a:pt x="6304" y="264"/>
                    <a:pt x="8216" y="264"/>
                  </a:cubicBezTo>
                  <a:close/>
                  <a:moveTo>
                    <a:pt x="8216" y="0"/>
                  </a:moveTo>
                  <a:cubicBezTo>
                    <a:pt x="6263" y="0"/>
                    <a:pt x="4980" y="3240"/>
                    <a:pt x="4769" y="3815"/>
                  </a:cubicBezTo>
                  <a:cubicBezTo>
                    <a:pt x="4193" y="3881"/>
                    <a:pt x="970" y="4366"/>
                    <a:pt x="328" y="6121"/>
                  </a:cubicBezTo>
                  <a:cubicBezTo>
                    <a:pt x="1" y="7039"/>
                    <a:pt x="432" y="8127"/>
                    <a:pt x="1611" y="9357"/>
                  </a:cubicBezTo>
                  <a:cubicBezTo>
                    <a:pt x="3052" y="10851"/>
                    <a:pt x="5319" y="11075"/>
                    <a:pt x="6540" y="11075"/>
                  </a:cubicBezTo>
                  <a:cubicBezTo>
                    <a:pt x="7968" y="11075"/>
                    <a:pt x="9226" y="10801"/>
                    <a:pt x="9842" y="10512"/>
                  </a:cubicBezTo>
                  <a:lnTo>
                    <a:pt x="9855" y="10499"/>
                  </a:lnTo>
                  <a:lnTo>
                    <a:pt x="9867" y="10499"/>
                  </a:lnTo>
                  <a:cubicBezTo>
                    <a:pt x="10720" y="9816"/>
                    <a:pt x="11427" y="8442"/>
                    <a:pt x="11717" y="6907"/>
                  </a:cubicBezTo>
                  <a:cubicBezTo>
                    <a:pt x="12031" y="5177"/>
                    <a:pt x="11780" y="3513"/>
                    <a:pt x="11009" y="2243"/>
                  </a:cubicBezTo>
                  <a:cubicBezTo>
                    <a:pt x="10103" y="749"/>
                    <a:pt x="9160" y="0"/>
                    <a:pt x="821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41"/>
          <p:cNvGrpSpPr/>
          <p:nvPr/>
        </p:nvGrpSpPr>
        <p:grpSpPr>
          <a:xfrm>
            <a:off x="7626867" y="3769252"/>
            <a:ext cx="1689566" cy="1027193"/>
            <a:chOff x="6784369" y="2217533"/>
            <a:chExt cx="1139212" cy="692599"/>
          </a:xfrm>
        </p:grpSpPr>
        <p:sp>
          <p:nvSpPr>
            <p:cNvPr id="2276" name="Google Shape;2276;p41"/>
            <p:cNvSpPr/>
            <p:nvPr/>
          </p:nvSpPr>
          <p:spPr>
            <a:xfrm>
              <a:off x="6833782" y="2370439"/>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7344911" y="2217533"/>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1"/>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1"/>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1"/>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1"/>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1"/>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1"/>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1"/>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1"/>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1"/>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1"/>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1"/>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1"/>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1"/>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1"/>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1"/>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1"/>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1"/>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1"/>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1"/>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1"/>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1"/>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1"/>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41"/>
          <p:cNvGrpSpPr/>
          <p:nvPr/>
        </p:nvGrpSpPr>
        <p:grpSpPr>
          <a:xfrm>
            <a:off x="6082552" y="1452038"/>
            <a:ext cx="1876846" cy="2078152"/>
            <a:chOff x="1180196" y="1611644"/>
            <a:chExt cx="1265489" cy="1401221"/>
          </a:xfrm>
        </p:grpSpPr>
        <p:sp>
          <p:nvSpPr>
            <p:cNvPr id="2309" name="Google Shape;2309;p41"/>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1"/>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1"/>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1"/>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1"/>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1"/>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1"/>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1"/>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1"/>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1"/>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1"/>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1"/>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1"/>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1"/>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1"/>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1"/>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1"/>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1"/>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1"/>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1"/>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1"/>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1"/>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1"/>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1"/>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1"/>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1"/>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1"/>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1"/>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1"/>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1"/>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1"/>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4" name="Google Shape;2344;p41"/>
          <p:cNvGrpSpPr/>
          <p:nvPr/>
        </p:nvGrpSpPr>
        <p:grpSpPr>
          <a:xfrm>
            <a:off x="8545152" y="1182136"/>
            <a:ext cx="888011" cy="822809"/>
            <a:chOff x="7893253" y="3121156"/>
            <a:chExt cx="856410" cy="793528"/>
          </a:xfrm>
        </p:grpSpPr>
        <p:sp>
          <p:nvSpPr>
            <p:cNvPr id="2345" name="Google Shape;2345;p41"/>
            <p:cNvSpPr/>
            <p:nvPr/>
          </p:nvSpPr>
          <p:spPr>
            <a:xfrm>
              <a:off x="8310225" y="3121156"/>
              <a:ext cx="439438" cy="588340"/>
            </a:xfrm>
            <a:custGeom>
              <a:avLst/>
              <a:gdLst/>
              <a:ahLst/>
              <a:cxnLst/>
              <a:rect l="l" t="t" r="r" b="b"/>
              <a:pathLst>
                <a:path w="6590" h="8823" extrusionOk="0">
                  <a:moveTo>
                    <a:pt x="654" y="16"/>
                  </a:moveTo>
                  <a:cubicBezTo>
                    <a:pt x="642" y="0"/>
                    <a:pt x="629" y="0"/>
                    <a:pt x="629" y="0"/>
                  </a:cubicBezTo>
                  <a:cubicBezTo>
                    <a:pt x="629" y="0"/>
                    <a:pt x="0" y="3737"/>
                    <a:pt x="1258" y="6108"/>
                  </a:cubicBezTo>
                  <a:cubicBezTo>
                    <a:pt x="2397" y="8256"/>
                    <a:pt x="5017" y="8744"/>
                    <a:pt x="5504" y="8807"/>
                  </a:cubicBezTo>
                  <a:cubicBezTo>
                    <a:pt x="5555" y="8823"/>
                    <a:pt x="5583" y="8823"/>
                    <a:pt x="5583" y="8823"/>
                  </a:cubicBezTo>
                  <a:cubicBezTo>
                    <a:pt x="5583" y="8823"/>
                    <a:pt x="6589" y="6319"/>
                    <a:pt x="5331" y="3948"/>
                  </a:cubicBezTo>
                  <a:cubicBezTo>
                    <a:pt x="4139" y="1692"/>
                    <a:pt x="956" y="158"/>
                    <a:pt x="654"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1"/>
            <p:cNvSpPr/>
            <p:nvPr/>
          </p:nvSpPr>
          <p:spPr>
            <a:xfrm>
              <a:off x="7992879" y="3473512"/>
              <a:ext cx="435237" cy="425568"/>
            </a:xfrm>
            <a:custGeom>
              <a:avLst/>
              <a:gdLst/>
              <a:ahLst/>
              <a:cxnLst/>
              <a:rect l="l" t="t" r="r" b="b"/>
              <a:pathLst>
                <a:path w="6527" h="6382" extrusionOk="0">
                  <a:moveTo>
                    <a:pt x="13" y="0"/>
                  </a:moveTo>
                  <a:lnTo>
                    <a:pt x="0" y="0"/>
                  </a:lnTo>
                  <a:cubicBezTo>
                    <a:pt x="0" y="0"/>
                    <a:pt x="419" y="3249"/>
                    <a:pt x="2057" y="4888"/>
                  </a:cubicBezTo>
                  <a:cubicBezTo>
                    <a:pt x="3539" y="6382"/>
                    <a:pt x="5832" y="6118"/>
                    <a:pt x="6253" y="6055"/>
                  </a:cubicBezTo>
                  <a:cubicBezTo>
                    <a:pt x="6291" y="6055"/>
                    <a:pt x="6316" y="6039"/>
                    <a:pt x="6316" y="6039"/>
                  </a:cubicBezTo>
                  <a:cubicBezTo>
                    <a:pt x="6316" y="6039"/>
                    <a:pt x="6527" y="3708"/>
                    <a:pt x="4888" y="2070"/>
                  </a:cubicBezTo>
                  <a:cubicBezTo>
                    <a:pt x="3328" y="497"/>
                    <a:pt x="302" y="38"/>
                    <a:pt x="13" y="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1"/>
            <p:cNvSpPr/>
            <p:nvPr/>
          </p:nvSpPr>
          <p:spPr>
            <a:xfrm>
              <a:off x="8211400" y="3155298"/>
              <a:ext cx="439704" cy="587339"/>
            </a:xfrm>
            <a:custGeom>
              <a:avLst/>
              <a:gdLst/>
              <a:ahLst/>
              <a:cxnLst/>
              <a:rect l="l" t="t" r="r" b="b"/>
              <a:pathLst>
                <a:path w="6594" h="8808" extrusionOk="0">
                  <a:moveTo>
                    <a:pt x="630" y="1"/>
                  </a:moveTo>
                  <a:cubicBezTo>
                    <a:pt x="630" y="1"/>
                    <a:pt x="1" y="3734"/>
                    <a:pt x="1259" y="6093"/>
                  </a:cubicBezTo>
                  <a:cubicBezTo>
                    <a:pt x="2397" y="8245"/>
                    <a:pt x="5021" y="8729"/>
                    <a:pt x="5505" y="8795"/>
                  </a:cubicBezTo>
                  <a:cubicBezTo>
                    <a:pt x="5543" y="8808"/>
                    <a:pt x="5571" y="8808"/>
                    <a:pt x="5571" y="8808"/>
                  </a:cubicBezTo>
                  <a:cubicBezTo>
                    <a:pt x="5571" y="8808"/>
                    <a:pt x="6593" y="6304"/>
                    <a:pt x="5335" y="3932"/>
                  </a:cubicBezTo>
                  <a:cubicBezTo>
                    <a:pt x="4140" y="1677"/>
                    <a:pt x="944" y="146"/>
                    <a:pt x="655"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1"/>
            <p:cNvSpPr/>
            <p:nvPr/>
          </p:nvSpPr>
          <p:spPr>
            <a:xfrm>
              <a:off x="8255012" y="3155298"/>
              <a:ext cx="396094" cy="587339"/>
            </a:xfrm>
            <a:custGeom>
              <a:avLst/>
              <a:gdLst/>
              <a:ahLst/>
              <a:cxnLst/>
              <a:rect l="l" t="t" r="r" b="b"/>
              <a:pathLst>
                <a:path w="5940" h="8808" extrusionOk="0">
                  <a:moveTo>
                    <a:pt x="1" y="1"/>
                  </a:moveTo>
                  <a:lnTo>
                    <a:pt x="4851" y="8795"/>
                  </a:lnTo>
                  <a:cubicBezTo>
                    <a:pt x="4889" y="8808"/>
                    <a:pt x="4917" y="8808"/>
                    <a:pt x="4917" y="8808"/>
                  </a:cubicBezTo>
                  <a:cubicBezTo>
                    <a:pt x="4917" y="8808"/>
                    <a:pt x="5939" y="6304"/>
                    <a:pt x="4681" y="3932"/>
                  </a:cubicBezTo>
                  <a:cubicBezTo>
                    <a:pt x="3486" y="1677"/>
                    <a:pt x="290" y="146"/>
                    <a:pt x="1"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1"/>
            <p:cNvSpPr/>
            <p:nvPr/>
          </p:nvSpPr>
          <p:spPr>
            <a:xfrm>
              <a:off x="7893253" y="3506654"/>
              <a:ext cx="436104" cy="408030"/>
            </a:xfrm>
            <a:custGeom>
              <a:avLst/>
              <a:gdLst/>
              <a:ahLst/>
              <a:cxnLst/>
              <a:rect l="l" t="t" r="r" b="b"/>
              <a:pathLst>
                <a:path w="6540" h="6119" extrusionOk="0">
                  <a:moveTo>
                    <a:pt x="0" y="0"/>
                  </a:moveTo>
                  <a:cubicBezTo>
                    <a:pt x="0" y="0"/>
                    <a:pt x="434" y="3249"/>
                    <a:pt x="2070" y="4900"/>
                  </a:cubicBezTo>
                  <a:cubicBezTo>
                    <a:pt x="3102" y="5933"/>
                    <a:pt x="4528" y="6119"/>
                    <a:pt x="5441" y="6119"/>
                  </a:cubicBezTo>
                  <a:cubicBezTo>
                    <a:pt x="5838" y="6119"/>
                    <a:pt x="6138" y="6084"/>
                    <a:pt x="6266" y="6067"/>
                  </a:cubicBezTo>
                  <a:cubicBezTo>
                    <a:pt x="6303" y="6055"/>
                    <a:pt x="6332" y="6055"/>
                    <a:pt x="6332" y="6055"/>
                  </a:cubicBezTo>
                  <a:cubicBezTo>
                    <a:pt x="6332" y="6055"/>
                    <a:pt x="6539" y="3721"/>
                    <a:pt x="4901" y="2070"/>
                  </a:cubicBezTo>
                  <a:cubicBezTo>
                    <a:pt x="3328" y="510"/>
                    <a:pt x="302" y="38"/>
                    <a:pt x="26"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1"/>
            <p:cNvSpPr/>
            <p:nvPr/>
          </p:nvSpPr>
          <p:spPr>
            <a:xfrm>
              <a:off x="7894920" y="3506654"/>
              <a:ext cx="434436" cy="404629"/>
            </a:xfrm>
            <a:custGeom>
              <a:avLst/>
              <a:gdLst/>
              <a:ahLst/>
              <a:cxnLst/>
              <a:rect l="l" t="t" r="r" b="b"/>
              <a:pathLst>
                <a:path w="6515" h="6068" extrusionOk="0">
                  <a:moveTo>
                    <a:pt x="1" y="0"/>
                  </a:moveTo>
                  <a:lnTo>
                    <a:pt x="6241" y="6067"/>
                  </a:lnTo>
                  <a:cubicBezTo>
                    <a:pt x="6278" y="6055"/>
                    <a:pt x="6307" y="6055"/>
                    <a:pt x="6307" y="6055"/>
                  </a:cubicBezTo>
                  <a:cubicBezTo>
                    <a:pt x="6307" y="6055"/>
                    <a:pt x="6514" y="3721"/>
                    <a:pt x="4876" y="2070"/>
                  </a:cubicBezTo>
                  <a:cubicBezTo>
                    <a:pt x="3303" y="510"/>
                    <a:pt x="277" y="38"/>
                    <a:pt x="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1" name="Google Shape;2351;p41"/>
          <p:cNvGrpSpPr/>
          <p:nvPr/>
        </p:nvGrpSpPr>
        <p:grpSpPr>
          <a:xfrm>
            <a:off x="5811688" y="3750640"/>
            <a:ext cx="2979999" cy="2670379"/>
            <a:chOff x="1259573" y="3375920"/>
            <a:chExt cx="1882382" cy="1686803"/>
          </a:xfrm>
        </p:grpSpPr>
        <p:sp>
          <p:nvSpPr>
            <p:cNvPr id="2352" name="Google Shape;2352;p41"/>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1"/>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2354;p41"/>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1"/>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1"/>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1"/>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1"/>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1"/>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1"/>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1"/>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1"/>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1"/>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1"/>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1"/>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1"/>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1"/>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1"/>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1"/>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1"/>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1"/>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1"/>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1"/>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1"/>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1"/>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1"/>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1"/>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1"/>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1"/>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1"/>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1"/>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1"/>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1"/>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1"/>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1"/>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1"/>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1"/>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1"/>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1"/>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1"/>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1"/>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1"/>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1"/>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1"/>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1"/>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1"/>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1"/>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1"/>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1"/>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1"/>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1"/>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1"/>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1"/>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1"/>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1"/>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1"/>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1"/>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265;p41">
            <a:extLst>
              <a:ext uri="{FF2B5EF4-FFF2-40B4-BE49-F238E27FC236}">
                <a16:creationId xmlns:a16="http://schemas.microsoft.com/office/drawing/2014/main" id="{ADE5599E-6352-0B11-A483-AB6872BF8D05}"/>
              </a:ext>
            </a:extLst>
          </p:cNvPr>
          <p:cNvSpPr txBox="1">
            <a:spLocks/>
          </p:cNvSpPr>
          <p:nvPr/>
        </p:nvSpPr>
        <p:spPr>
          <a:xfrm>
            <a:off x="324948" y="3440529"/>
            <a:ext cx="4900641" cy="209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245595" lvl="0"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r" rtl="0">
              <a:lnSpc>
                <a:spcPct val="100000"/>
              </a:lnSpc>
              <a:spcBef>
                <a:spcPts val="160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2pPr>
            <a:lvl3pPr marL="1371600" marR="0" lvl="2"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3pPr>
            <a:lvl4pPr marL="1828800" marR="0" lvl="3"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4pPr>
            <a:lvl5pPr marL="2286000" marR="0" lvl="4"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5pPr>
            <a:lvl6pPr marL="2743200" marR="0" lvl="5"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6pPr>
            <a:lvl7pPr marL="3200400" marR="0" lvl="6"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7pPr>
            <a:lvl8pPr marL="3657600" marR="0" lvl="7"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8pPr>
            <a:lvl9pPr marL="4114800" marR="0" lvl="8"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9pPr>
          </a:lstStyle>
          <a:p>
            <a:pPr marL="171450" indent="-171450">
              <a:buClr>
                <a:srgbClr val="5B595B"/>
              </a:buClr>
              <a:buSzPts val="1100"/>
              <a:buFontTx/>
              <a:buChar char="-"/>
            </a:pPr>
            <a:r>
              <a:rPr lang="en-US" sz="1200" b="1" dirty="0"/>
              <a:t>Software requirements</a:t>
            </a:r>
            <a:r>
              <a:rPr lang="en-US" sz="1200" dirty="0"/>
              <a:t>: </a:t>
            </a:r>
          </a:p>
          <a:p>
            <a:pPr marL="0" indent="0">
              <a:buClr>
                <a:srgbClr val="5B595B"/>
              </a:buClr>
              <a:buSzPts val="1100"/>
              <a:buNone/>
            </a:pPr>
            <a:r>
              <a:rPr lang="en-US" sz="1200" dirty="0"/>
              <a:t>    + Browser: Microsoft edge version 115.0.1901.203, </a:t>
            </a:r>
          </a:p>
          <a:p>
            <a:pPr marL="0" indent="0">
              <a:buClr>
                <a:srgbClr val="5B595B"/>
              </a:buClr>
              <a:buSzPts val="1100"/>
              <a:buNone/>
            </a:pPr>
            <a:r>
              <a:rPr lang="en-US" sz="1200" dirty="0"/>
              <a:t>	Chrome version 116.0.5845.141</a:t>
            </a:r>
          </a:p>
          <a:p>
            <a:pPr marL="0" indent="0">
              <a:buClr>
                <a:srgbClr val="5B595B"/>
              </a:buClr>
              <a:buSzPts val="1100"/>
              <a:buNone/>
            </a:pPr>
            <a:r>
              <a:rPr lang="en-US" sz="1200" dirty="0"/>
              <a:t>    + Operating System: Windows 10, 64 bits version 22H2	                 Windows 11 Pro, 64 bits version 22H2</a:t>
            </a:r>
          </a:p>
        </p:txBody>
      </p:sp>
    </p:spTree>
    <p:extLst>
      <p:ext uri="{BB962C8B-B14F-4D97-AF65-F5344CB8AC3E}">
        <p14:creationId xmlns:p14="http://schemas.microsoft.com/office/powerpoint/2010/main" val="23106010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65">
                                            <p:txEl>
                                              <p:pRg st="0" end="0"/>
                                            </p:txEl>
                                          </p:spTgt>
                                        </p:tgtEl>
                                        <p:attrNameLst>
                                          <p:attrName>style.visibility</p:attrName>
                                        </p:attrNameLst>
                                      </p:cBhvr>
                                      <p:to>
                                        <p:strVal val="visible"/>
                                      </p:to>
                                    </p:set>
                                    <p:animEffect transition="in" filter="wipe(down)">
                                      <p:cBhvr>
                                        <p:cTn id="7" dur="500"/>
                                        <p:tgtEl>
                                          <p:spTgt spid="22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65">
                                            <p:txEl>
                                              <p:pRg st="1" end="1"/>
                                            </p:txEl>
                                          </p:spTgt>
                                        </p:tgtEl>
                                        <p:attrNameLst>
                                          <p:attrName>style.visibility</p:attrName>
                                        </p:attrNameLst>
                                      </p:cBhvr>
                                      <p:to>
                                        <p:strVal val="visible"/>
                                      </p:to>
                                    </p:set>
                                    <p:animEffect transition="in" filter="wipe(down)">
                                      <p:cBhvr>
                                        <p:cTn id="12" dur="500"/>
                                        <p:tgtEl>
                                          <p:spTgt spid="22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65">
                                            <p:txEl>
                                              <p:pRg st="2" end="2"/>
                                            </p:txEl>
                                          </p:spTgt>
                                        </p:tgtEl>
                                        <p:attrNameLst>
                                          <p:attrName>style.visibility</p:attrName>
                                        </p:attrNameLst>
                                      </p:cBhvr>
                                      <p:to>
                                        <p:strVal val="visible"/>
                                      </p:to>
                                    </p:set>
                                    <p:animEffect transition="in" filter="wipe(down)">
                                      <p:cBhvr>
                                        <p:cTn id="17" dur="500"/>
                                        <p:tgtEl>
                                          <p:spTgt spid="22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65">
                                            <p:txEl>
                                              <p:pRg st="3" end="3"/>
                                            </p:txEl>
                                          </p:spTgt>
                                        </p:tgtEl>
                                        <p:attrNameLst>
                                          <p:attrName>style.visibility</p:attrName>
                                        </p:attrNameLst>
                                      </p:cBhvr>
                                      <p:to>
                                        <p:strVal val="visible"/>
                                      </p:to>
                                    </p:set>
                                    <p:animEffect transition="in" filter="wipe(down)">
                                      <p:cBhvr>
                                        <p:cTn id="22" dur="500"/>
                                        <p:tgtEl>
                                          <p:spTgt spid="22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65">
                                            <p:txEl>
                                              <p:pRg st="4" end="4"/>
                                            </p:txEl>
                                          </p:spTgt>
                                        </p:tgtEl>
                                        <p:attrNameLst>
                                          <p:attrName>style.visibility</p:attrName>
                                        </p:attrNameLst>
                                      </p:cBhvr>
                                      <p:to>
                                        <p:strVal val="visible"/>
                                      </p:to>
                                    </p:set>
                                    <p:animEffect transition="in" filter="wipe(down)">
                                      <p:cBhvr>
                                        <p:cTn id="27" dur="500"/>
                                        <p:tgtEl>
                                          <p:spTgt spid="22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65">
                                            <p:txEl>
                                              <p:pRg st="5" end="5"/>
                                            </p:txEl>
                                          </p:spTgt>
                                        </p:tgtEl>
                                        <p:attrNameLst>
                                          <p:attrName>style.visibility</p:attrName>
                                        </p:attrNameLst>
                                      </p:cBhvr>
                                      <p:to>
                                        <p:strVal val="visible"/>
                                      </p:to>
                                    </p:set>
                                    <p:animEffect transition="in" filter="wipe(down)">
                                      <p:cBhvr>
                                        <p:cTn id="32" dur="500"/>
                                        <p:tgtEl>
                                          <p:spTgt spid="226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65">
                                            <p:txEl>
                                              <p:pRg st="6" end="6"/>
                                            </p:txEl>
                                          </p:spTgt>
                                        </p:tgtEl>
                                        <p:attrNameLst>
                                          <p:attrName>style.visibility</p:attrName>
                                        </p:attrNameLst>
                                      </p:cBhvr>
                                      <p:to>
                                        <p:strVal val="visible"/>
                                      </p:to>
                                    </p:set>
                                    <p:animEffect transition="in" filter="wipe(down)">
                                      <p:cBhvr>
                                        <p:cTn id="37" dur="500"/>
                                        <p:tgtEl>
                                          <p:spTgt spid="226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ircle(in)">
                                      <p:cBhvr>
                                        <p:cTn id="4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5" grpId="0" build="p"/>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41"/>
          <p:cNvSpPr txBox="1">
            <a:spLocks noGrp="1"/>
          </p:cNvSpPr>
          <p:nvPr>
            <p:ph type="title"/>
          </p:nvPr>
        </p:nvSpPr>
        <p:spPr>
          <a:xfrm>
            <a:off x="720000" y="336456"/>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Test environment </a:t>
            </a:r>
            <a:endParaRPr dirty="0">
              <a:solidFill>
                <a:schemeClr val="lt1"/>
              </a:solidFill>
            </a:endParaRPr>
          </a:p>
        </p:txBody>
      </p:sp>
      <p:sp>
        <p:nvSpPr>
          <p:cNvPr id="2265" name="Google Shape;2265;p41"/>
          <p:cNvSpPr txBox="1">
            <a:spLocks noGrp="1"/>
          </p:cNvSpPr>
          <p:nvPr>
            <p:ph type="subTitle" idx="1"/>
          </p:nvPr>
        </p:nvSpPr>
        <p:spPr>
          <a:xfrm>
            <a:off x="360200" y="1093852"/>
            <a:ext cx="4900641" cy="2096100"/>
          </a:xfrm>
          <a:prstGeom prst="rect">
            <a:avLst/>
          </a:prstGeom>
        </p:spPr>
        <p:txBody>
          <a:bodyPr spcFirstLastPara="1" wrap="square" lIns="91425" tIns="91425" rIns="91425" bIns="91425" anchor="t" anchorCtr="0">
            <a:noAutofit/>
          </a:bodyPr>
          <a:lstStyle/>
          <a:p>
            <a:pPr marL="171450" lvl="0" indent="-171450">
              <a:lnSpc>
                <a:spcPct val="150000"/>
              </a:lnSpc>
              <a:buClr>
                <a:srgbClr val="5B595B"/>
              </a:buClr>
              <a:buSzPts val="1100"/>
              <a:buFontTx/>
              <a:buChar char="-"/>
            </a:pPr>
            <a:r>
              <a:rPr lang="en-US" sz="1200" b="1" dirty="0"/>
              <a:t>Productivity and Support Tools</a:t>
            </a:r>
            <a:r>
              <a:rPr lang="en-US" sz="1200" dirty="0"/>
              <a:t>: </a:t>
            </a:r>
          </a:p>
          <a:p>
            <a:pPr marL="0" lvl="0" indent="0">
              <a:lnSpc>
                <a:spcPct val="150000"/>
              </a:lnSpc>
              <a:buClr>
                <a:srgbClr val="5B595B"/>
              </a:buClr>
              <a:buSzPts val="1100"/>
              <a:buNone/>
            </a:pPr>
            <a:r>
              <a:rPr lang="en-US" sz="1200" dirty="0"/>
              <a:t>    + Defect tracking: MS Excel 2019</a:t>
            </a:r>
          </a:p>
          <a:p>
            <a:pPr marL="0" lvl="0" indent="0">
              <a:lnSpc>
                <a:spcPct val="150000"/>
              </a:lnSpc>
              <a:buClr>
                <a:srgbClr val="5B595B"/>
              </a:buClr>
              <a:buSzPts val="1100"/>
              <a:buNone/>
            </a:pPr>
            <a:r>
              <a:rPr lang="en-US" sz="1200" dirty="0"/>
              <a:t>    + Write test plan: MS Word 2019</a:t>
            </a:r>
          </a:p>
          <a:p>
            <a:pPr marL="0" lvl="0" indent="0">
              <a:lnSpc>
                <a:spcPct val="150000"/>
              </a:lnSpc>
              <a:buClr>
                <a:srgbClr val="5B595B"/>
              </a:buClr>
              <a:buSzPts val="1100"/>
              <a:buNone/>
            </a:pPr>
            <a:r>
              <a:rPr lang="en-US" sz="1200" dirty="0"/>
              <a:t>    + Defect fixing: Visual Studio Code 2019</a:t>
            </a:r>
          </a:p>
          <a:p>
            <a:pPr marL="0" lvl="0" indent="0">
              <a:lnSpc>
                <a:spcPct val="150000"/>
              </a:lnSpc>
              <a:buClr>
                <a:srgbClr val="5B595B"/>
              </a:buClr>
              <a:buSzPts val="1100"/>
              <a:buNone/>
            </a:pPr>
            <a:r>
              <a:rPr lang="en-US" sz="1200" dirty="0"/>
              <a:t>    + Sharing documents: Drive</a:t>
            </a:r>
          </a:p>
          <a:p>
            <a:pPr marL="0" lvl="0" indent="0">
              <a:lnSpc>
                <a:spcPct val="150000"/>
              </a:lnSpc>
              <a:buClr>
                <a:srgbClr val="5B595B"/>
              </a:buClr>
              <a:buSzPts val="1100"/>
              <a:buNone/>
            </a:pPr>
            <a:r>
              <a:rPr lang="en-US" sz="1200" dirty="0"/>
              <a:t>    + Sharing source: </a:t>
            </a:r>
            <a:r>
              <a:rPr lang="en-US" sz="1200" dirty="0" err="1"/>
              <a:t>Github</a:t>
            </a:r>
            <a:endParaRPr lang="en-US" sz="1200" dirty="0"/>
          </a:p>
          <a:p>
            <a:pPr marL="0" lvl="0" indent="0">
              <a:lnSpc>
                <a:spcPct val="150000"/>
              </a:lnSpc>
              <a:buClr>
                <a:srgbClr val="5B595B"/>
              </a:buClr>
              <a:buSzPts val="1100"/>
              <a:buNone/>
            </a:pPr>
            <a:r>
              <a:rPr lang="en-US" sz="1200" dirty="0"/>
              <a:t>    + Test automation: </a:t>
            </a:r>
            <a:r>
              <a:rPr lang="en-US" sz="1200" dirty="0" err="1"/>
              <a:t>Katalon</a:t>
            </a:r>
            <a:r>
              <a:rPr lang="en-US" sz="1200" dirty="0"/>
              <a:t> </a:t>
            </a:r>
          </a:p>
          <a:p>
            <a:pPr marL="0" lvl="0" indent="0" algn="l" rtl="0">
              <a:spcBef>
                <a:spcPts val="0"/>
              </a:spcBef>
              <a:spcAft>
                <a:spcPts val="0"/>
              </a:spcAft>
              <a:buClr>
                <a:srgbClr val="5B595B"/>
              </a:buClr>
              <a:buSzPts val="1100"/>
              <a:buFont typeface="Arial"/>
              <a:buNone/>
            </a:pPr>
            <a:r>
              <a:rPr lang="en-US" sz="1200" dirty="0"/>
              <a:t>	</a:t>
            </a:r>
          </a:p>
        </p:txBody>
      </p:sp>
      <p:grpSp>
        <p:nvGrpSpPr>
          <p:cNvPr id="2266" name="Google Shape;2266;p41"/>
          <p:cNvGrpSpPr/>
          <p:nvPr/>
        </p:nvGrpSpPr>
        <p:grpSpPr>
          <a:xfrm>
            <a:off x="7066028" y="1926978"/>
            <a:ext cx="2335451" cy="1932345"/>
            <a:chOff x="4654765" y="2053719"/>
            <a:chExt cx="1574709" cy="1302909"/>
          </a:xfrm>
        </p:grpSpPr>
        <p:sp>
          <p:nvSpPr>
            <p:cNvPr id="2267" name="Google Shape;2267;p41"/>
            <p:cNvSpPr/>
            <p:nvPr/>
          </p:nvSpPr>
          <p:spPr>
            <a:xfrm>
              <a:off x="4753523" y="2053719"/>
              <a:ext cx="1475950" cy="1302909"/>
            </a:xfrm>
            <a:custGeom>
              <a:avLst/>
              <a:gdLst/>
              <a:ahLst/>
              <a:cxnLst/>
              <a:rect l="l" t="t" r="r" b="b"/>
              <a:pathLst>
                <a:path w="22134" h="19539" extrusionOk="0">
                  <a:moveTo>
                    <a:pt x="21951" y="7628"/>
                  </a:moveTo>
                  <a:cubicBezTo>
                    <a:pt x="21832" y="6908"/>
                    <a:pt x="21124" y="6408"/>
                    <a:pt x="20404" y="6540"/>
                  </a:cubicBezTo>
                  <a:lnTo>
                    <a:pt x="17928" y="6958"/>
                  </a:lnTo>
                  <a:cubicBezTo>
                    <a:pt x="17639" y="6121"/>
                    <a:pt x="17221" y="5307"/>
                    <a:pt x="16658" y="4561"/>
                  </a:cubicBezTo>
                  <a:cubicBezTo>
                    <a:pt x="13774" y="762"/>
                    <a:pt x="8361" y="1"/>
                    <a:pt x="4549" y="2885"/>
                  </a:cubicBezTo>
                  <a:cubicBezTo>
                    <a:pt x="746" y="5766"/>
                    <a:pt x="1" y="11179"/>
                    <a:pt x="2882" y="14978"/>
                  </a:cubicBezTo>
                  <a:cubicBezTo>
                    <a:pt x="5753" y="18781"/>
                    <a:pt x="11179" y="19539"/>
                    <a:pt x="14978" y="16658"/>
                  </a:cubicBezTo>
                  <a:cubicBezTo>
                    <a:pt x="17155" y="15007"/>
                    <a:pt x="18334" y="12528"/>
                    <a:pt x="18400" y="9999"/>
                  </a:cubicBezTo>
                  <a:lnTo>
                    <a:pt x="20916" y="9581"/>
                  </a:lnTo>
                  <a:cubicBezTo>
                    <a:pt x="21649" y="9449"/>
                    <a:pt x="22134" y="8754"/>
                    <a:pt x="22017" y="803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1"/>
            <p:cNvSpPr/>
            <p:nvPr/>
          </p:nvSpPr>
          <p:spPr>
            <a:xfrm>
              <a:off x="5572330" y="2521771"/>
              <a:ext cx="558399" cy="266397"/>
            </a:xfrm>
            <a:custGeom>
              <a:avLst/>
              <a:gdLst/>
              <a:ahLst/>
              <a:cxnLst/>
              <a:rect l="l" t="t" r="r" b="b"/>
              <a:pathLst>
                <a:path w="8374" h="3995" extrusionOk="0">
                  <a:moveTo>
                    <a:pt x="6858" y="0"/>
                  </a:moveTo>
                  <a:cubicBezTo>
                    <a:pt x="6787" y="0"/>
                    <a:pt x="6716" y="6"/>
                    <a:pt x="6643" y="18"/>
                  </a:cubicBezTo>
                  <a:lnTo>
                    <a:pt x="1218" y="936"/>
                  </a:lnTo>
                  <a:cubicBezTo>
                    <a:pt x="498" y="1056"/>
                    <a:pt x="1" y="1748"/>
                    <a:pt x="133" y="2484"/>
                  </a:cubicBezTo>
                  <a:lnTo>
                    <a:pt x="196" y="2877"/>
                  </a:lnTo>
                  <a:cubicBezTo>
                    <a:pt x="303" y="3536"/>
                    <a:pt x="877" y="3995"/>
                    <a:pt x="1525" y="3995"/>
                  </a:cubicBezTo>
                  <a:cubicBezTo>
                    <a:pt x="1597" y="3995"/>
                    <a:pt x="1670" y="3989"/>
                    <a:pt x="1743" y="3978"/>
                  </a:cubicBezTo>
                  <a:lnTo>
                    <a:pt x="7156" y="3059"/>
                  </a:lnTo>
                  <a:cubicBezTo>
                    <a:pt x="7889" y="2943"/>
                    <a:pt x="8373" y="2235"/>
                    <a:pt x="8257" y="1512"/>
                  </a:cubicBezTo>
                  <a:lnTo>
                    <a:pt x="8191" y="1119"/>
                  </a:lnTo>
                  <a:cubicBezTo>
                    <a:pt x="8072" y="459"/>
                    <a:pt x="7499" y="0"/>
                    <a:pt x="6858"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a:off x="4654765" y="2162813"/>
              <a:ext cx="1302042" cy="1151940"/>
            </a:xfrm>
            <a:custGeom>
              <a:avLst/>
              <a:gdLst/>
              <a:ahLst/>
              <a:cxnLst/>
              <a:rect l="l" t="t" r="r" b="b"/>
              <a:pathLst>
                <a:path w="19526" h="17275" extrusionOk="0">
                  <a:moveTo>
                    <a:pt x="9751" y="0"/>
                  </a:moveTo>
                  <a:cubicBezTo>
                    <a:pt x="7936" y="0"/>
                    <a:pt x="6105" y="569"/>
                    <a:pt x="4548" y="1746"/>
                  </a:cubicBezTo>
                  <a:cubicBezTo>
                    <a:pt x="746" y="4630"/>
                    <a:pt x="0" y="10040"/>
                    <a:pt x="2869" y="13855"/>
                  </a:cubicBezTo>
                  <a:cubicBezTo>
                    <a:pt x="4569" y="16095"/>
                    <a:pt x="7148" y="17274"/>
                    <a:pt x="9760" y="17274"/>
                  </a:cubicBezTo>
                  <a:cubicBezTo>
                    <a:pt x="11579" y="17274"/>
                    <a:pt x="13413" y="16703"/>
                    <a:pt x="14978" y="15519"/>
                  </a:cubicBezTo>
                  <a:cubicBezTo>
                    <a:pt x="18780" y="12650"/>
                    <a:pt x="19526" y="7225"/>
                    <a:pt x="16645" y="3422"/>
                  </a:cubicBezTo>
                  <a:cubicBezTo>
                    <a:pt x="14950" y="1180"/>
                    <a:pt x="12366" y="0"/>
                    <a:pt x="975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a:off x="4722048" y="2222428"/>
              <a:ext cx="1167477" cy="1032779"/>
            </a:xfrm>
            <a:custGeom>
              <a:avLst/>
              <a:gdLst/>
              <a:ahLst/>
              <a:cxnLst/>
              <a:rect l="l" t="t" r="r" b="b"/>
              <a:pathLst>
                <a:path w="17508" h="15488" extrusionOk="0">
                  <a:moveTo>
                    <a:pt x="8753" y="1"/>
                  </a:moveTo>
                  <a:cubicBezTo>
                    <a:pt x="7124" y="1"/>
                    <a:pt x="5480" y="513"/>
                    <a:pt x="4077" y="1572"/>
                  </a:cubicBezTo>
                  <a:cubicBezTo>
                    <a:pt x="668" y="4154"/>
                    <a:pt x="1" y="9004"/>
                    <a:pt x="2583" y="12411"/>
                  </a:cubicBezTo>
                  <a:cubicBezTo>
                    <a:pt x="4105" y="14428"/>
                    <a:pt x="6417" y="15488"/>
                    <a:pt x="8757" y="15488"/>
                  </a:cubicBezTo>
                  <a:cubicBezTo>
                    <a:pt x="10383" y="15488"/>
                    <a:pt x="12022" y="14976"/>
                    <a:pt x="13418" y="13917"/>
                  </a:cubicBezTo>
                  <a:cubicBezTo>
                    <a:pt x="16840" y="11335"/>
                    <a:pt x="17507" y="6488"/>
                    <a:pt x="14928" y="3066"/>
                  </a:cubicBezTo>
                  <a:cubicBezTo>
                    <a:pt x="13406" y="1058"/>
                    <a:pt x="11095" y="1"/>
                    <a:pt x="875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4762125" y="2258304"/>
              <a:ext cx="1086458" cy="960828"/>
            </a:xfrm>
            <a:custGeom>
              <a:avLst/>
              <a:gdLst/>
              <a:ahLst/>
              <a:cxnLst/>
              <a:rect l="l" t="t" r="r" b="b"/>
              <a:pathLst>
                <a:path w="16293" h="14409" extrusionOk="0">
                  <a:moveTo>
                    <a:pt x="8150" y="0"/>
                  </a:moveTo>
                  <a:cubicBezTo>
                    <a:pt x="6634" y="0"/>
                    <a:pt x="5104" y="478"/>
                    <a:pt x="3803" y="1468"/>
                  </a:cubicBezTo>
                  <a:cubicBezTo>
                    <a:pt x="630" y="3865"/>
                    <a:pt x="1" y="8388"/>
                    <a:pt x="2413" y="11558"/>
                  </a:cubicBezTo>
                  <a:cubicBezTo>
                    <a:pt x="3828" y="13427"/>
                    <a:pt x="5979" y="14408"/>
                    <a:pt x="8156" y="14408"/>
                  </a:cubicBezTo>
                  <a:cubicBezTo>
                    <a:pt x="9672" y="14408"/>
                    <a:pt x="11201" y="13932"/>
                    <a:pt x="12503" y="12948"/>
                  </a:cubicBezTo>
                  <a:cubicBezTo>
                    <a:pt x="15676" y="10548"/>
                    <a:pt x="16293" y="6029"/>
                    <a:pt x="13893" y="2855"/>
                  </a:cubicBezTo>
                  <a:cubicBezTo>
                    <a:pt x="12480" y="986"/>
                    <a:pt x="10328" y="0"/>
                    <a:pt x="8150"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a:off x="4862817" y="2458888"/>
              <a:ext cx="766449" cy="545196"/>
            </a:xfrm>
            <a:custGeom>
              <a:avLst/>
              <a:gdLst/>
              <a:ahLst/>
              <a:cxnLst/>
              <a:rect l="l" t="t" r="r" b="b"/>
              <a:pathLst>
                <a:path w="11494" h="8176" extrusionOk="0">
                  <a:moveTo>
                    <a:pt x="8217" y="1"/>
                  </a:moveTo>
                  <a:cubicBezTo>
                    <a:pt x="6676" y="1"/>
                    <a:pt x="5687" y="2876"/>
                    <a:pt x="5687" y="2876"/>
                  </a:cubicBezTo>
                  <a:cubicBezTo>
                    <a:pt x="5687" y="2876"/>
                    <a:pt x="0" y="3493"/>
                    <a:pt x="3287" y="6911"/>
                  </a:cubicBezTo>
                  <a:cubicBezTo>
                    <a:pt x="4215" y="7867"/>
                    <a:pt x="5659" y="8175"/>
                    <a:pt x="6945" y="8175"/>
                  </a:cubicBezTo>
                  <a:cubicBezTo>
                    <a:pt x="7985" y="8175"/>
                    <a:pt x="8921" y="7974"/>
                    <a:pt x="9395" y="7751"/>
                  </a:cubicBezTo>
                  <a:cubicBezTo>
                    <a:pt x="10628" y="6767"/>
                    <a:pt x="11493" y="3713"/>
                    <a:pt x="10248" y="1656"/>
                  </a:cubicBezTo>
                  <a:cubicBezTo>
                    <a:pt x="9504" y="438"/>
                    <a:pt x="8819" y="1"/>
                    <a:pt x="8217"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a:off x="4946705" y="2405075"/>
              <a:ext cx="714836" cy="637018"/>
            </a:xfrm>
            <a:custGeom>
              <a:avLst/>
              <a:gdLst/>
              <a:ahLst/>
              <a:cxnLst/>
              <a:rect l="l" t="t" r="r" b="b"/>
              <a:pathLst>
                <a:path w="10720" h="9553" extrusionOk="0">
                  <a:moveTo>
                    <a:pt x="7102" y="236"/>
                  </a:moveTo>
                  <a:cubicBezTo>
                    <a:pt x="7835" y="236"/>
                    <a:pt x="8571" y="852"/>
                    <a:pt x="9317" y="2057"/>
                  </a:cubicBezTo>
                  <a:cubicBezTo>
                    <a:pt x="10719" y="4378"/>
                    <a:pt x="9710" y="7772"/>
                    <a:pt x="8373" y="8860"/>
                  </a:cubicBezTo>
                  <a:cubicBezTo>
                    <a:pt x="7864" y="9080"/>
                    <a:pt x="6813" y="9316"/>
                    <a:pt x="5621" y="9316"/>
                  </a:cubicBezTo>
                  <a:cubicBezTo>
                    <a:pt x="4611" y="9316"/>
                    <a:pt x="2737" y="9134"/>
                    <a:pt x="1557" y="7917"/>
                  </a:cubicBezTo>
                  <a:cubicBezTo>
                    <a:pt x="614" y="6932"/>
                    <a:pt x="262" y="6080"/>
                    <a:pt x="510" y="5372"/>
                  </a:cubicBezTo>
                  <a:cubicBezTo>
                    <a:pt x="1048" y="3878"/>
                    <a:pt x="4193" y="3526"/>
                    <a:pt x="4231" y="3513"/>
                  </a:cubicBezTo>
                  <a:lnTo>
                    <a:pt x="4297" y="3513"/>
                  </a:lnTo>
                  <a:lnTo>
                    <a:pt x="4325" y="3435"/>
                  </a:lnTo>
                  <a:cubicBezTo>
                    <a:pt x="4338" y="3406"/>
                    <a:pt x="5451" y="236"/>
                    <a:pt x="7102" y="236"/>
                  </a:cubicBezTo>
                  <a:close/>
                  <a:moveTo>
                    <a:pt x="7102" y="0"/>
                  </a:moveTo>
                  <a:cubicBezTo>
                    <a:pt x="5410" y="0"/>
                    <a:pt x="4309" y="2790"/>
                    <a:pt x="4127" y="3290"/>
                  </a:cubicBezTo>
                  <a:cubicBezTo>
                    <a:pt x="3630" y="3356"/>
                    <a:pt x="837" y="3774"/>
                    <a:pt x="287" y="5293"/>
                  </a:cubicBezTo>
                  <a:cubicBezTo>
                    <a:pt x="0" y="6080"/>
                    <a:pt x="378" y="7023"/>
                    <a:pt x="1387" y="8086"/>
                  </a:cubicBezTo>
                  <a:cubicBezTo>
                    <a:pt x="2633" y="9370"/>
                    <a:pt x="4574" y="9552"/>
                    <a:pt x="5621" y="9552"/>
                  </a:cubicBezTo>
                  <a:cubicBezTo>
                    <a:pt x="6866" y="9552"/>
                    <a:pt x="7955" y="9304"/>
                    <a:pt x="8493" y="9068"/>
                  </a:cubicBezTo>
                  <a:lnTo>
                    <a:pt x="8505" y="9055"/>
                  </a:lnTo>
                  <a:lnTo>
                    <a:pt x="8518" y="9043"/>
                  </a:lnTo>
                  <a:cubicBezTo>
                    <a:pt x="9251" y="8451"/>
                    <a:pt x="9854" y="7272"/>
                    <a:pt x="10103" y="5963"/>
                  </a:cubicBezTo>
                  <a:cubicBezTo>
                    <a:pt x="10392" y="4457"/>
                    <a:pt x="10182" y="3026"/>
                    <a:pt x="9515" y="1941"/>
                  </a:cubicBezTo>
                  <a:cubicBezTo>
                    <a:pt x="8728" y="654"/>
                    <a:pt x="7926" y="0"/>
                    <a:pt x="7102"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4883756" y="2344659"/>
              <a:ext cx="827463" cy="738509"/>
            </a:xfrm>
            <a:custGeom>
              <a:avLst/>
              <a:gdLst/>
              <a:ahLst/>
              <a:cxnLst/>
              <a:rect l="l" t="t" r="r" b="b"/>
              <a:pathLst>
                <a:path w="12409" h="11075" extrusionOk="0">
                  <a:moveTo>
                    <a:pt x="8216" y="264"/>
                  </a:moveTo>
                  <a:cubicBezTo>
                    <a:pt x="9056" y="264"/>
                    <a:pt x="9921" y="985"/>
                    <a:pt x="10786" y="2387"/>
                  </a:cubicBezTo>
                  <a:cubicBezTo>
                    <a:pt x="12409" y="5073"/>
                    <a:pt x="11258" y="9005"/>
                    <a:pt x="9710" y="10263"/>
                  </a:cubicBezTo>
                  <a:cubicBezTo>
                    <a:pt x="9122" y="10537"/>
                    <a:pt x="7914" y="10801"/>
                    <a:pt x="6540" y="10801"/>
                  </a:cubicBezTo>
                  <a:cubicBezTo>
                    <a:pt x="5360" y="10801"/>
                    <a:pt x="3184" y="10590"/>
                    <a:pt x="1809" y="9175"/>
                  </a:cubicBezTo>
                  <a:cubicBezTo>
                    <a:pt x="709" y="8021"/>
                    <a:pt x="287" y="7027"/>
                    <a:pt x="589" y="6212"/>
                  </a:cubicBezTo>
                  <a:cubicBezTo>
                    <a:pt x="1218" y="4482"/>
                    <a:pt x="4848" y="4076"/>
                    <a:pt x="4889" y="4076"/>
                  </a:cubicBezTo>
                  <a:lnTo>
                    <a:pt x="4980" y="4064"/>
                  </a:lnTo>
                  <a:lnTo>
                    <a:pt x="5005" y="3985"/>
                  </a:lnTo>
                  <a:cubicBezTo>
                    <a:pt x="5018" y="3947"/>
                    <a:pt x="6304" y="264"/>
                    <a:pt x="8216" y="264"/>
                  </a:cubicBezTo>
                  <a:close/>
                  <a:moveTo>
                    <a:pt x="8216" y="0"/>
                  </a:moveTo>
                  <a:cubicBezTo>
                    <a:pt x="6263" y="0"/>
                    <a:pt x="4980" y="3240"/>
                    <a:pt x="4769" y="3815"/>
                  </a:cubicBezTo>
                  <a:cubicBezTo>
                    <a:pt x="4193" y="3881"/>
                    <a:pt x="970" y="4366"/>
                    <a:pt x="328" y="6121"/>
                  </a:cubicBezTo>
                  <a:cubicBezTo>
                    <a:pt x="1" y="7039"/>
                    <a:pt x="432" y="8127"/>
                    <a:pt x="1611" y="9357"/>
                  </a:cubicBezTo>
                  <a:cubicBezTo>
                    <a:pt x="3052" y="10851"/>
                    <a:pt x="5319" y="11075"/>
                    <a:pt x="6540" y="11075"/>
                  </a:cubicBezTo>
                  <a:cubicBezTo>
                    <a:pt x="7968" y="11075"/>
                    <a:pt x="9226" y="10801"/>
                    <a:pt x="9842" y="10512"/>
                  </a:cubicBezTo>
                  <a:lnTo>
                    <a:pt x="9855" y="10499"/>
                  </a:lnTo>
                  <a:lnTo>
                    <a:pt x="9867" y="10499"/>
                  </a:lnTo>
                  <a:cubicBezTo>
                    <a:pt x="10720" y="9816"/>
                    <a:pt x="11427" y="8442"/>
                    <a:pt x="11717" y="6907"/>
                  </a:cubicBezTo>
                  <a:cubicBezTo>
                    <a:pt x="12031" y="5177"/>
                    <a:pt x="11780" y="3513"/>
                    <a:pt x="11009" y="2243"/>
                  </a:cubicBezTo>
                  <a:cubicBezTo>
                    <a:pt x="10103" y="749"/>
                    <a:pt x="9160" y="0"/>
                    <a:pt x="821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41"/>
          <p:cNvGrpSpPr/>
          <p:nvPr/>
        </p:nvGrpSpPr>
        <p:grpSpPr>
          <a:xfrm>
            <a:off x="7626867" y="3769252"/>
            <a:ext cx="1689566" cy="1027193"/>
            <a:chOff x="6784369" y="2217533"/>
            <a:chExt cx="1139212" cy="692599"/>
          </a:xfrm>
        </p:grpSpPr>
        <p:sp>
          <p:nvSpPr>
            <p:cNvPr id="2276" name="Google Shape;2276;p41"/>
            <p:cNvSpPr/>
            <p:nvPr/>
          </p:nvSpPr>
          <p:spPr>
            <a:xfrm>
              <a:off x="6833782" y="2370439"/>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7344911" y="2217533"/>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1"/>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1"/>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1"/>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1"/>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1"/>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1"/>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1"/>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1"/>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1"/>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1"/>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1"/>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1"/>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1"/>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1"/>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1"/>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1"/>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1"/>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1"/>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1"/>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1"/>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1"/>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1"/>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41"/>
          <p:cNvGrpSpPr/>
          <p:nvPr/>
        </p:nvGrpSpPr>
        <p:grpSpPr>
          <a:xfrm>
            <a:off x="6082552" y="1452038"/>
            <a:ext cx="1876846" cy="2078152"/>
            <a:chOff x="1180196" y="1611644"/>
            <a:chExt cx="1265489" cy="1401221"/>
          </a:xfrm>
        </p:grpSpPr>
        <p:sp>
          <p:nvSpPr>
            <p:cNvPr id="2309" name="Google Shape;2309;p41"/>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1"/>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1"/>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1"/>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1"/>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1"/>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1"/>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1"/>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1"/>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1"/>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1"/>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1"/>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1"/>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1"/>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1"/>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1"/>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1"/>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1"/>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1"/>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1"/>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1"/>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1"/>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1"/>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1"/>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1"/>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1"/>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1"/>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1"/>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1"/>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1"/>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1"/>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4" name="Google Shape;2344;p41"/>
          <p:cNvGrpSpPr/>
          <p:nvPr/>
        </p:nvGrpSpPr>
        <p:grpSpPr>
          <a:xfrm>
            <a:off x="8545152" y="1182136"/>
            <a:ext cx="888011" cy="822809"/>
            <a:chOff x="7893253" y="3121156"/>
            <a:chExt cx="856410" cy="793528"/>
          </a:xfrm>
        </p:grpSpPr>
        <p:sp>
          <p:nvSpPr>
            <p:cNvPr id="2345" name="Google Shape;2345;p41"/>
            <p:cNvSpPr/>
            <p:nvPr/>
          </p:nvSpPr>
          <p:spPr>
            <a:xfrm>
              <a:off x="8310225" y="3121156"/>
              <a:ext cx="439438" cy="588340"/>
            </a:xfrm>
            <a:custGeom>
              <a:avLst/>
              <a:gdLst/>
              <a:ahLst/>
              <a:cxnLst/>
              <a:rect l="l" t="t" r="r" b="b"/>
              <a:pathLst>
                <a:path w="6590" h="8823" extrusionOk="0">
                  <a:moveTo>
                    <a:pt x="654" y="16"/>
                  </a:moveTo>
                  <a:cubicBezTo>
                    <a:pt x="642" y="0"/>
                    <a:pt x="629" y="0"/>
                    <a:pt x="629" y="0"/>
                  </a:cubicBezTo>
                  <a:cubicBezTo>
                    <a:pt x="629" y="0"/>
                    <a:pt x="0" y="3737"/>
                    <a:pt x="1258" y="6108"/>
                  </a:cubicBezTo>
                  <a:cubicBezTo>
                    <a:pt x="2397" y="8256"/>
                    <a:pt x="5017" y="8744"/>
                    <a:pt x="5504" y="8807"/>
                  </a:cubicBezTo>
                  <a:cubicBezTo>
                    <a:pt x="5555" y="8823"/>
                    <a:pt x="5583" y="8823"/>
                    <a:pt x="5583" y="8823"/>
                  </a:cubicBezTo>
                  <a:cubicBezTo>
                    <a:pt x="5583" y="8823"/>
                    <a:pt x="6589" y="6319"/>
                    <a:pt x="5331" y="3948"/>
                  </a:cubicBezTo>
                  <a:cubicBezTo>
                    <a:pt x="4139" y="1692"/>
                    <a:pt x="956" y="158"/>
                    <a:pt x="654"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1"/>
            <p:cNvSpPr/>
            <p:nvPr/>
          </p:nvSpPr>
          <p:spPr>
            <a:xfrm>
              <a:off x="7992879" y="3473512"/>
              <a:ext cx="435237" cy="425568"/>
            </a:xfrm>
            <a:custGeom>
              <a:avLst/>
              <a:gdLst/>
              <a:ahLst/>
              <a:cxnLst/>
              <a:rect l="l" t="t" r="r" b="b"/>
              <a:pathLst>
                <a:path w="6527" h="6382" extrusionOk="0">
                  <a:moveTo>
                    <a:pt x="13" y="0"/>
                  </a:moveTo>
                  <a:lnTo>
                    <a:pt x="0" y="0"/>
                  </a:lnTo>
                  <a:cubicBezTo>
                    <a:pt x="0" y="0"/>
                    <a:pt x="419" y="3249"/>
                    <a:pt x="2057" y="4888"/>
                  </a:cubicBezTo>
                  <a:cubicBezTo>
                    <a:pt x="3539" y="6382"/>
                    <a:pt x="5832" y="6118"/>
                    <a:pt x="6253" y="6055"/>
                  </a:cubicBezTo>
                  <a:cubicBezTo>
                    <a:pt x="6291" y="6055"/>
                    <a:pt x="6316" y="6039"/>
                    <a:pt x="6316" y="6039"/>
                  </a:cubicBezTo>
                  <a:cubicBezTo>
                    <a:pt x="6316" y="6039"/>
                    <a:pt x="6527" y="3708"/>
                    <a:pt x="4888" y="2070"/>
                  </a:cubicBezTo>
                  <a:cubicBezTo>
                    <a:pt x="3328" y="497"/>
                    <a:pt x="302" y="38"/>
                    <a:pt x="13" y="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1"/>
            <p:cNvSpPr/>
            <p:nvPr/>
          </p:nvSpPr>
          <p:spPr>
            <a:xfrm>
              <a:off x="8211400" y="3155298"/>
              <a:ext cx="439704" cy="587339"/>
            </a:xfrm>
            <a:custGeom>
              <a:avLst/>
              <a:gdLst/>
              <a:ahLst/>
              <a:cxnLst/>
              <a:rect l="l" t="t" r="r" b="b"/>
              <a:pathLst>
                <a:path w="6594" h="8808" extrusionOk="0">
                  <a:moveTo>
                    <a:pt x="630" y="1"/>
                  </a:moveTo>
                  <a:cubicBezTo>
                    <a:pt x="630" y="1"/>
                    <a:pt x="1" y="3734"/>
                    <a:pt x="1259" y="6093"/>
                  </a:cubicBezTo>
                  <a:cubicBezTo>
                    <a:pt x="2397" y="8245"/>
                    <a:pt x="5021" y="8729"/>
                    <a:pt x="5505" y="8795"/>
                  </a:cubicBezTo>
                  <a:cubicBezTo>
                    <a:pt x="5543" y="8808"/>
                    <a:pt x="5571" y="8808"/>
                    <a:pt x="5571" y="8808"/>
                  </a:cubicBezTo>
                  <a:cubicBezTo>
                    <a:pt x="5571" y="8808"/>
                    <a:pt x="6593" y="6304"/>
                    <a:pt x="5335" y="3932"/>
                  </a:cubicBezTo>
                  <a:cubicBezTo>
                    <a:pt x="4140" y="1677"/>
                    <a:pt x="944" y="146"/>
                    <a:pt x="655"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1"/>
            <p:cNvSpPr/>
            <p:nvPr/>
          </p:nvSpPr>
          <p:spPr>
            <a:xfrm>
              <a:off x="8255012" y="3155298"/>
              <a:ext cx="396094" cy="587339"/>
            </a:xfrm>
            <a:custGeom>
              <a:avLst/>
              <a:gdLst/>
              <a:ahLst/>
              <a:cxnLst/>
              <a:rect l="l" t="t" r="r" b="b"/>
              <a:pathLst>
                <a:path w="5940" h="8808" extrusionOk="0">
                  <a:moveTo>
                    <a:pt x="1" y="1"/>
                  </a:moveTo>
                  <a:lnTo>
                    <a:pt x="4851" y="8795"/>
                  </a:lnTo>
                  <a:cubicBezTo>
                    <a:pt x="4889" y="8808"/>
                    <a:pt x="4917" y="8808"/>
                    <a:pt x="4917" y="8808"/>
                  </a:cubicBezTo>
                  <a:cubicBezTo>
                    <a:pt x="4917" y="8808"/>
                    <a:pt x="5939" y="6304"/>
                    <a:pt x="4681" y="3932"/>
                  </a:cubicBezTo>
                  <a:cubicBezTo>
                    <a:pt x="3486" y="1677"/>
                    <a:pt x="290" y="146"/>
                    <a:pt x="1"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1"/>
            <p:cNvSpPr/>
            <p:nvPr/>
          </p:nvSpPr>
          <p:spPr>
            <a:xfrm>
              <a:off x="7893253" y="3506654"/>
              <a:ext cx="436104" cy="408030"/>
            </a:xfrm>
            <a:custGeom>
              <a:avLst/>
              <a:gdLst/>
              <a:ahLst/>
              <a:cxnLst/>
              <a:rect l="l" t="t" r="r" b="b"/>
              <a:pathLst>
                <a:path w="6540" h="6119" extrusionOk="0">
                  <a:moveTo>
                    <a:pt x="0" y="0"/>
                  </a:moveTo>
                  <a:cubicBezTo>
                    <a:pt x="0" y="0"/>
                    <a:pt x="434" y="3249"/>
                    <a:pt x="2070" y="4900"/>
                  </a:cubicBezTo>
                  <a:cubicBezTo>
                    <a:pt x="3102" y="5933"/>
                    <a:pt x="4528" y="6119"/>
                    <a:pt x="5441" y="6119"/>
                  </a:cubicBezTo>
                  <a:cubicBezTo>
                    <a:pt x="5838" y="6119"/>
                    <a:pt x="6138" y="6084"/>
                    <a:pt x="6266" y="6067"/>
                  </a:cubicBezTo>
                  <a:cubicBezTo>
                    <a:pt x="6303" y="6055"/>
                    <a:pt x="6332" y="6055"/>
                    <a:pt x="6332" y="6055"/>
                  </a:cubicBezTo>
                  <a:cubicBezTo>
                    <a:pt x="6332" y="6055"/>
                    <a:pt x="6539" y="3721"/>
                    <a:pt x="4901" y="2070"/>
                  </a:cubicBezTo>
                  <a:cubicBezTo>
                    <a:pt x="3328" y="510"/>
                    <a:pt x="302" y="38"/>
                    <a:pt x="26"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1"/>
            <p:cNvSpPr/>
            <p:nvPr/>
          </p:nvSpPr>
          <p:spPr>
            <a:xfrm>
              <a:off x="7894920" y="3506654"/>
              <a:ext cx="434436" cy="404629"/>
            </a:xfrm>
            <a:custGeom>
              <a:avLst/>
              <a:gdLst/>
              <a:ahLst/>
              <a:cxnLst/>
              <a:rect l="l" t="t" r="r" b="b"/>
              <a:pathLst>
                <a:path w="6515" h="6068" extrusionOk="0">
                  <a:moveTo>
                    <a:pt x="1" y="0"/>
                  </a:moveTo>
                  <a:lnTo>
                    <a:pt x="6241" y="6067"/>
                  </a:lnTo>
                  <a:cubicBezTo>
                    <a:pt x="6278" y="6055"/>
                    <a:pt x="6307" y="6055"/>
                    <a:pt x="6307" y="6055"/>
                  </a:cubicBezTo>
                  <a:cubicBezTo>
                    <a:pt x="6307" y="6055"/>
                    <a:pt x="6514" y="3721"/>
                    <a:pt x="4876" y="2070"/>
                  </a:cubicBezTo>
                  <a:cubicBezTo>
                    <a:pt x="3303" y="510"/>
                    <a:pt x="277" y="38"/>
                    <a:pt x="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1" name="Google Shape;2351;p41"/>
          <p:cNvGrpSpPr/>
          <p:nvPr/>
        </p:nvGrpSpPr>
        <p:grpSpPr>
          <a:xfrm>
            <a:off x="5811688" y="3750640"/>
            <a:ext cx="2979999" cy="2670379"/>
            <a:chOff x="1259573" y="3375920"/>
            <a:chExt cx="1882382" cy="1686803"/>
          </a:xfrm>
        </p:grpSpPr>
        <p:sp>
          <p:nvSpPr>
            <p:cNvPr id="2352" name="Google Shape;2352;p41"/>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1"/>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2354;p41"/>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1"/>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1"/>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1"/>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1"/>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1"/>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1"/>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1"/>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1"/>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1"/>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1"/>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1"/>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1"/>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1"/>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1"/>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1"/>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1"/>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1"/>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1"/>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1"/>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1"/>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1"/>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1"/>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1"/>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1"/>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1"/>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1"/>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1"/>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1"/>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1"/>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1"/>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1"/>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1"/>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1"/>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1"/>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1"/>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1"/>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1"/>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1"/>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1"/>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1"/>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1"/>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1"/>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1"/>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1"/>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1"/>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1"/>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1"/>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1"/>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1"/>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1"/>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1"/>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1"/>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1"/>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265;p41">
            <a:extLst>
              <a:ext uri="{FF2B5EF4-FFF2-40B4-BE49-F238E27FC236}">
                <a16:creationId xmlns:a16="http://schemas.microsoft.com/office/drawing/2014/main" id="{40350A2E-A80E-54C2-D536-DF5F3484B8D6}"/>
              </a:ext>
            </a:extLst>
          </p:cNvPr>
          <p:cNvSpPr txBox="1">
            <a:spLocks/>
          </p:cNvSpPr>
          <p:nvPr/>
        </p:nvSpPr>
        <p:spPr>
          <a:xfrm>
            <a:off x="360199" y="3125403"/>
            <a:ext cx="4900641" cy="209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245595" lvl="0"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r" rtl="0">
              <a:lnSpc>
                <a:spcPct val="100000"/>
              </a:lnSpc>
              <a:spcBef>
                <a:spcPts val="160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2pPr>
            <a:lvl3pPr marL="1371600" marR="0" lvl="2"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3pPr>
            <a:lvl4pPr marL="1828800" marR="0" lvl="3"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4pPr>
            <a:lvl5pPr marL="2286000" marR="0" lvl="4"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5pPr>
            <a:lvl6pPr marL="2743200" marR="0" lvl="5"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6pPr>
            <a:lvl7pPr marL="3200400" marR="0" lvl="6"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7pPr>
            <a:lvl8pPr marL="3657600" marR="0" lvl="7"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8pPr>
            <a:lvl9pPr marL="4114800" marR="0" lvl="8" indent="-317500" algn="r" rtl="0">
              <a:lnSpc>
                <a:spcPct val="100000"/>
              </a:lnSpc>
              <a:spcBef>
                <a:spcPts val="0"/>
              </a:spcBef>
              <a:spcAft>
                <a:spcPts val="0"/>
              </a:spcAft>
              <a:buClr>
                <a:schemeClr val="dk1"/>
              </a:buClr>
              <a:buSzPts val="1400"/>
              <a:buFont typeface="Lato"/>
              <a:buChar char="■"/>
              <a:defRPr sz="2100" b="0" i="0" u="none" strike="noStrike" cap="none">
                <a:solidFill>
                  <a:schemeClr val="dk1"/>
                </a:solidFill>
                <a:latin typeface="Lato"/>
                <a:ea typeface="Lato"/>
                <a:cs typeface="Lato"/>
                <a:sym typeface="Lato"/>
              </a:defRPr>
            </a:lvl9pPr>
          </a:lstStyle>
          <a:p>
            <a:pPr marL="171450" indent="-171450">
              <a:lnSpc>
                <a:spcPct val="150000"/>
              </a:lnSpc>
              <a:buClr>
                <a:srgbClr val="5B595B"/>
              </a:buClr>
              <a:buSzPts val="1100"/>
              <a:buFontTx/>
              <a:buChar char="-"/>
            </a:pPr>
            <a:r>
              <a:rPr lang="en-US" sz="1200" b="1" dirty="0"/>
              <a:t>Responsibility</a:t>
            </a:r>
            <a:r>
              <a:rPr lang="en-US" sz="1200" dirty="0"/>
              <a:t>: </a:t>
            </a:r>
          </a:p>
          <a:p>
            <a:pPr marL="0" indent="0">
              <a:lnSpc>
                <a:spcPct val="150000"/>
              </a:lnSpc>
              <a:buClr>
                <a:srgbClr val="5B595B"/>
              </a:buClr>
              <a:buSzPts val="1100"/>
              <a:buFont typeface="Lato"/>
              <a:buNone/>
            </a:pPr>
            <a:r>
              <a:rPr lang="en-US" sz="1200" dirty="0"/>
              <a:t>    + Test manager: </a:t>
            </a:r>
            <a:r>
              <a:rPr lang="en-US" sz="1200" dirty="0" err="1"/>
              <a:t>Nguyễn</a:t>
            </a:r>
            <a:r>
              <a:rPr lang="en-US" sz="1200" dirty="0"/>
              <a:t> </a:t>
            </a:r>
            <a:r>
              <a:rPr lang="en-US" sz="1200" dirty="0" err="1"/>
              <a:t>Đắc</a:t>
            </a:r>
            <a:r>
              <a:rPr lang="en-US" sz="1200" dirty="0"/>
              <a:t> </a:t>
            </a:r>
            <a:r>
              <a:rPr lang="en-US" sz="1200" dirty="0" err="1"/>
              <a:t>Khôi</a:t>
            </a:r>
            <a:endParaRPr lang="en-US" sz="1200" dirty="0"/>
          </a:p>
          <a:p>
            <a:pPr marL="0" indent="0">
              <a:lnSpc>
                <a:spcPct val="150000"/>
              </a:lnSpc>
              <a:buClr>
                <a:srgbClr val="5B595B"/>
              </a:buClr>
              <a:buSzPts val="1100"/>
              <a:buFont typeface="Lato"/>
              <a:buNone/>
            </a:pPr>
            <a:r>
              <a:rPr lang="en-US" sz="1200" dirty="0"/>
              <a:t>    + Tester: </a:t>
            </a:r>
            <a:r>
              <a:rPr lang="en-US" sz="1200" dirty="0" err="1"/>
              <a:t>Nguyễn</a:t>
            </a:r>
            <a:r>
              <a:rPr lang="en-US" sz="1200" dirty="0"/>
              <a:t> Hoàng </a:t>
            </a:r>
            <a:r>
              <a:rPr lang="en-US" sz="1200" dirty="0" err="1"/>
              <a:t>Đức</a:t>
            </a:r>
            <a:r>
              <a:rPr lang="en-US" sz="1200" dirty="0"/>
              <a:t> </a:t>
            </a:r>
            <a:r>
              <a:rPr lang="en-US" sz="1200" dirty="0" err="1"/>
              <a:t>Nguyên</a:t>
            </a:r>
            <a:endParaRPr lang="en-US" sz="1200" dirty="0"/>
          </a:p>
          <a:p>
            <a:pPr marL="0" indent="0">
              <a:lnSpc>
                <a:spcPct val="150000"/>
              </a:lnSpc>
              <a:buClr>
                <a:srgbClr val="5B595B"/>
              </a:buClr>
              <a:buSzPts val="1100"/>
              <a:buFont typeface="Lato"/>
              <a:buNone/>
            </a:pPr>
            <a:r>
              <a:rPr lang="en-US" sz="1200" dirty="0"/>
              <a:t>                    </a:t>
            </a:r>
            <a:r>
              <a:rPr lang="en-US" sz="1200" dirty="0" err="1"/>
              <a:t>Nguyễn</a:t>
            </a:r>
            <a:r>
              <a:rPr lang="en-US" sz="1200" dirty="0"/>
              <a:t> </a:t>
            </a:r>
            <a:r>
              <a:rPr lang="en-US" sz="1200" dirty="0" err="1"/>
              <a:t>Đắc</a:t>
            </a:r>
            <a:r>
              <a:rPr lang="en-US" sz="1200" dirty="0"/>
              <a:t> </a:t>
            </a:r>
            <a:r>
              <a:rPr lang="en-US" sz="1200" dirty="0" err="1"/>
              <a:t>Khôi</a:t>
            </a:r>
            <a:endParaRPr lang="en-US" sz="1200" dirty="0"/>
          </a:p>
          <a:p>
            <a:pPr marL="0" indent="0">
              <a:lnSpc>
                <a:spcPct val="150000"/>
              </a:lnSpc>
              <a:buClr>
                <a:srgbClr val="5B595B"/>
              </a:buClr>
              <a:buSzPts val="1100"/>
              <a:buFont typeface="Lato"/>
              <a:buNone/>
            </a:pPr>
            <a:r>
              <a:rPr lang="en-US" sz="1200" dirty="0"/>
              <a:t>                    </a:t>
            </a:r>
            <a:r>
              <a:rPr lang="en-US" sz="1200" dirty="0" err="1"/>
              <a:t>Dương</a:t>
            </a:r>
            <a:r>
              <a:rPr lang="en-US" sz="1200" dirty="0"/>
              <a:t> </a:t>
            </a:r>
            <a:r>
              <a:rPr lang="en-US" sz="1200" dirty="0" err="1"/>
              <a:t>Phước</a:t>
            </a:r>
            <a:r>
              <a:rPr lang="en-US" sz="1200" dirty="0"/>
              <a:t> Sang</a:t>
            </a:r>
          </a:p>
          <a:p>
            <a:pPr marL="0" indent="0">
              <a:buClr>
                <a:srgbClr val="5B595B"/>
              </a:buClr>
              <a:buSzPts val="1100"/>
              <a:buFont typeface="Arial"/>
              <a:buNone/>
            </a:pPr>
            <a:r>
              <a:rPr lang="en-US" sz="1200" dirty="0"/>
              <a:t>	</a:t>
            </a:r>
          </a:p>
        </p:txBody>
      </p:sp>
    </p:spTree>
    <p:extLst>
      <p:ext uri="{BB962C8B-B14F-4D97-AF65-F5344CB8AC3E}">
        <p14:creationId xmlns:p14="http://schemas.microsoft.com/office/powerpoint/2010/main" val="292897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265"/>
                                        </p:tgtEl>
                                        <p:attrNameLst>
                                          <p:attrName>style.visibility</p:attrName>
                                        </p:attrNameLst>
                                      </p:cBhvr>
                                      <p:to>
                                        <p:strVal val="visible"/>
                                      </p:to>
                                    </p:set>
                                    <p:anim calcmode="lin" valueType="num">
                                      <p:cBhvr>
                                        <p:cTn id="7" dur="500" fill="hold"/>
                                        <p:tgtEl>
                                          <p:spTgt spid="2265"/>
                                        </p:tgtEl>
                                        <p:attrNameLst>
                                          <p:attrName>ppt_w</p:attrName>
                                        </p:attrNameLst>
                                      </p:cBhvr>
                                      <p:tavLst>
                                        <p:tav tm="0">
                                          <p:val>
                                            <p:fltVal val="0"/>
                                          </p:val>
                                        </p:tav>
                                        <p:tav tm="100000">
                                          <p:val>
                                            <p:strVal val="#ppt_w"/>
                                          </p:val>
                                        </p:tav>
                                      </p:tavLst>
                                    </p:anim>
                                    <p:anim calcmode="lin" valueType="num">
                                      <p:cBhvr>
                                        <p:cTn id="8" dur="500" fill="hold"/>
                                        <p:tgtEl>
                                          <p:spTgt spid="2265"/>
                                        </p:tgtEl>
                                        <p:attrNameLst>
                                          <p:attrName>ppt_h</p:attrName>
                                        </p:attrNameLst>
                                      </p:cBhvr>
                                      <p:tavLst>
                                        <p:tav tm="0">
                                          <p:val>
                                            <p:fltVal val="0"/>
                                          </p:val>
                                        </p:tav>
                                        <p:tav tm="100000">
                                          <p:val>
                                            <p:strVal val="#ppt_h"/>
                                          </p:val>
                                        </p:tav>
                                      </p:tavLst>
                                    </p:anim>
                                    <p:animEffect transition="in" filter="fade">
                                      <p:cBhvr>
                                        <p:cTn id="9" dur="500"/>
                                        <p:tgtEl>
                                          <p:spTgt spid="226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80"/>
        <p:cNvGrpSpPr/>
        <p:nvPr/>
      </p:nvGrpSpPr>
      <p:grpSpPr>
        <a:xfrm>
          <a:off x="0" y="0"/>
          <a:ext cx="0" cy="0"/>
          <a:chOff x="0" y="0"/>
          <a:chExt cx="0" cy="0"/>
        </a:xfrm>
      </p:grpSpPr>
      <p:sp>
        <p:nvSpPr>
          <p:cNvPr id="4881" name="Google Shape;4881;p65"/>
          <p:cNvSpPr txBox="1">
            <a:spLocks noGrp="1"/>
          </p:cNvSpPr>
          <p:nvPr>
            <p:ph type="title"/>
          </p:nvPr>
        </p:nvSpPr>
        <p:spPr>
          <a:xfrm>
            <a:off x="2052006" y="2514114"/>
            <a:ext cx="4884000" cy="115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 for listening</a:t>
            </a:r>
            <a:endParaRPr dirty="0"/>
          </a:p>
        </p:txBody>
      </p:sp>
      <p:grpSp>
        <p:nvGrpSpPr>
          <p:cNvPr id="4883" name="Google Shape;4883;p65"/>
          <p:cNvGrpSpPr/>
          <p:nvPr/>
        </p:nvGrpSpPr>
        <p:grpSpPr>
          <a:xfrm>
            <a:off x="5665209" y="3163627"/>
            <a:ext cx="3695569" cy="3906733"/>
            <a:chOff x="1676548" y="3147241"/>
            <a:chExt cx="3507563" cy="3707985"/>
          </a:xfrm>
        </p:grpSpPr>
        <p:sp>
          <p:nvSpPr>
            <p:cNvPr id="4884" name="Google Shape;4884;p65"/>
            <p:cNvSpPr/>
            <p:nvPr/>
          </p:nvSpPr>
          <p:spPr>
            <a:xfrm rot="-1735742">
              <a:off x="2832319" y="3772657"/>
              <a:ext cx="1821486" cy="2662077"/>
            </a:xfrm>
            <a:prstGeom prst="rect">
              <a:avLst/>
            </a:pr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65"/>
            <p:cNvSpPr/>
            <p:nvPr/>
          </p:nvSpPr>
          <p:spPr>
            <a:xfrm rot="-1735742">
              <a:off x="2345940" y="3568830"/>
              <a:ext cx="1821486" cy="2662077"/>
            </a:xfrm>
            <a:prstGeom prst="rect">
              <a:avLst/>
            </a:pr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6" name="Google Shape;4886;p65"/>
            <p:cNvGrpSpPr/>
            <p:nvPr/>
          </p:nvGrpSpPr>
          <p:grpSpPr>
            <a:xfrm rot="-1735962">
              <a:off x="2284516" y="3470339"/>
              <a:ext cx="2125629" cy="3061790"/>
              <a:chOff x="181453" y="1174394"/>
              <a:chExt cx="1804740" cy="2599577"/>
            </a:xfrm>
          </p:grpSpPr>
          <p:grpSp>
            <p:nvGrpSpPr>
              <p:cNvPr id="4887" name="Google Shape;4887;p65"/>
              <p:cNvGrpSpPr/>
              <p:nvPr/>
            </p:nvGrpSpPr>
            <p:grpSpPr>
              <a:xfrm>
                <a:off x="181453" y="1174394"/>
                <a:ext cx="1547736" cy="2260128"/>
                <a:chOff x="565350" y="1727350"/>
                <a:chExt cx="889350" cy="1298700"/>
              </a:xfrm>
            </p:grpSpPr>
            <p:sp>
              <p:nvSpPr>
                <p:cNvPr id="4888" name="Google Shape;4888;p65"/>
                <p:cNvSpPr/>
                <p:nvPr/>
              </p:nvSpPr>
              <p:spPr>
                <a:xfrm>
                  <a:off x="565350" y="1727350"/>
                  <a:ext cx="888600" cy="1298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65"/>
                <p:cNvSpPr/>
                <p:nvPr/>
              </p:nvSpPr>
              <p:spPr>
                <a:xfrm>
                  <a:off x="565350" y="1727350"/>
                  <a:ext cx="100800" cy="1298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65"/>
                <p:cNvSpPr/>
                <p:nvPr/>
              </p:nvSpPr>
              <p:spPr>
                <a:xfrm rot="5400000" flipH="1">
                  <a:off x="875250" y="1823804"/>
                  <a:ext cx="274526" cy="507900"/>
                </a:xfrm>
                <a:custGeom>
                  <a:avLst/>
                  <a:gdLst/>
                  <a:ahLst/>
                  <a:cxnLst/>
                  <a:rect l="l" t="t" r="r" b="b"/>
                  <a:pathLst>
                    <a:path w="5354" h="1970" extrusionOk="0">
                      <a:moveTo>
                        <a:pt x="2613" y="0"/>
                      </a:moveTo>
                      <a:cubicBezTo>
                        <a:pt x="882" y="0"/>
                        <a:pt x="1" y="129"/>
                        <a:pt x="1" y="994"/>
                      </a:cubicBezTo>
                      <a:cubicBezTo>
                        <a:pt x="16" y="1860"/>
                        <a:pt x="1055" y="1970"/>
                        <a:pt x="2787" y="1970"/>
                      </a:cubicBezTo>
                      <a:cubicBezTo>
                        <a:pt x="4518" y="1970"/>
                        <a:pt x="5353" y="1860"/>
                        <a:pt x="5338" y="979"/>
                      </a:cubicBezTo>
                      <a:cubicBezTo>
                        <a:pt x="5338" y="113"/>
                        <a:pt x="4348" y="0"/>
                        <a:pt x="2613"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65"/>
                <p:cNvSpPr/>
                <p:nvPr/>
              </p:nvSpPr>
              <p:spPr>
                <a:xfrm rot="5400000" flipH="1">
                  <a:off x="997501" y="2466526"/>
                  <a:ext cx="30050" cy="884347"/>
                </a:xfrm>
                <a:custGeom>
                  <a:avLst/>
                  <a:gdLst/>
                  <a:ahLst/>
                  <a:cxnLst/>
                  <a:rect l="l" t="t" r="r" b="b"/>
                  <a:pathLst>
                    <a:path w="632" h="2930" extrusionOk="0">
                      <a:moveTo>
                        <a:pt x="0" y="0"/>
                      </a:moveTo>
                      <a:lnTo>
                        <a:pt x="0" y="2930"/>
                      </a:lnTo>
                      <a:lnTo>
                        <a:pt x="632" y="2930"/>
                      </a:lnTo>
                      <a:lnTo>
                        <a:pt x="632" y="0"/>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65"/>
                <p:cNvSpPr/>
                <p:nvPr/>
              </p:nvSpPr>
              <p:spPr>
                <a:xfrm rot="5400000" flipH="1">
                  <a:off x="1004199" y="2426249"/>
                  <a:ext cx="16650" cy="884351"/>
                </a:xfrm>
                <a:custGeom>
                  <a:avLst/>
                  <a:gdLst/>
                  <a:ahLst/>
                  <a:cxnLst/>
                  <a:rect l="l" t="t" r="r" b="b"/>
                  <a:pathLst>
                    <a:path w="220" h="3101" extrusionOk="0">
                      <a:moveTo>
                        <a:pt x="0" y="1"/>
                      </a:moveTo>
                      <a:lnTo>
                        <a:pt x="0" y="3100"/>
                      </a:lnTo>
                      <a:lnTo>
                        <a:pt x="220" y="3100"/>
                      </a:lnTo>
                      <a:lnTo>
                        <a:pt x="220" y="1"/>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65"/>
                <p:cNvSpPr/>
                <p:nvPr/>
              </p:nvSpPr>
              <p:spPr>
                <a:xfrm rot="5400000" flipH="1">
                  <a:off x="997501" y="1431401"/>
                  <a:ext cx="30050" cy="884347"/>
                </a:xfrm>
                <a:custGeom>
                  <a:avLst/>
                  <a:gdLst/>
                  <a:ahLst/>
                  <a:cxnLst/>
                  <a:rect l="l" t="t" r="r" b="b"/>
                  <a:pathLst>
                    <a:path w="632" h="2930" extrusionOk="0">
                      <a:moveTo>
                        <a:pt x="0" y="0"/>
                      </a:moveTo>
                      <a:lnTo>
                        <a:pt x="0" y="2930"/>
                      </a:lnTo>
                      <a:lnTo>
                        <a:pt x="632" y="2930"/>
                      </a:lnTo>
                      <a:lnTo>
                        <a:pt x="632" y="0"/>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65"/>
                <p:cNvSpPr/>
                <p:nvPr/>
              </p:nvSpPr>
              <p:spPr>
                <a:xfrm rot="5400000" flipH="1">
                  <a:off x="1004199" y="1391124"/>
                  <a:ext cx="16650" cy="884351"/>
                </a:xfrm>
                <a:custGeom>
                  <a:avLst/>
                  <a:gdLst/>
                  <a:ahLst/>
                  <a:cxnLst/>
                  <a:rect l="l" t="t" r="r" b="b"/>
                  <a:pathLst>
                    <a:path w="220" h="3101" extrusionOk="0">
                      <a:moveTo>
                        <a:pt x="0" y="1"/>
                      </a:moveTo>
                      <a:lnTo>
                        <a:pt x="0" y="3100"/>
                      </a:lnTo>
                      <a:lnTo>
                        <a:pt x="220" y="3100"/>
                      </a:lnTo>
                      <a:lnTo>
                        <a:pt x="220" y="1"/>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5" name="Google Shape;4895;p65"/>
              <p:cNvGrpSpPr/>
              <p:nvPr/>
            </p:nvGrpSpPr>
            <p:grpSpPr>
              <a:xfrm>
                <a:off x="438458" y="1513843"/>
                <a:ext cx="1547736" cy="2260128"/>
                <a:chOff x="565350" y="1727350"/>
                <a:chExt cx="889350" cy="1298700"/>
              </a:xfrm>
            </p:grpSpPr>
            <p:sp>
              <p:nvSpPr>
                <p:cNvPr id="4896" name="Google Shape;4896;p65"/>
                <p:cNvSpPr/>
                <p:nvPr/>
              </p:nvSpPr>
              <p:spPr>
                <a:xfrm>
                  <a:off x="565350" y="1727350"/>
                  <a:ext cx="888600" cy="12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65"/>
                <p:cNvSpPr/>
                <p:nvPr/>
              </p:nvSpPr>
              <p:spPr>
                <a:xfrm>
                  <a:off x="565350" y="1727350"/>
                  <a:ext cx="100800" cy="1298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65"/>
                <p:cNvSpPr/>
                <p:nvPr/>
              </p:nvSpPr>
              <p:spPr>
                <a:xfrm rot="5400000" flipH="1">
                  <a:off x="875250" y="1823804"/>
                  <a:ext cx="274526" cy="507900"/>
                </a:xfrm>
                <a:custGeom>
                  <a:avLst/>
                  <a:gdLst/>
                  <a:ahLst/>
                  <a:cxnLst/>
                  <a:rect l="l" t="t" r="r" b="b"/>
                  <a:pathLst>
                    <a:path w="5354" h="1970" extrusionOk="0">
                      <a:moveTo>
                        <a:pt x="2613" y="0"/>
                      </a:moveTo>
                      <a:cubicBezTo>
                        <a:pt x="882" y="0"/>
                        <a:pt x="1" y="129"/>
                        <a:pt x="1" y="994"/>
                      </a:cubicBezTo>
                      <a:cubicBezTo>
                        <a:pt x="16" y="1860"/>
                        <a:pt x="1055" y="1970"/>
                        <a:pt x="2787" y="1970"/>
                      </a:cubicBezTo>
                      <a:cubicBezTo>
                        <a:pt x="4518" y="1970"/>
                        <a:pt x="5353" y="1860"/>
                        <a:pt x="5338" y="979"/>
                      </a:cubicBezTo>
                      <a:cubicBezTo>
                        <a:pt x="5338" y="113"/>
                        <a:pt x="4348" y="0"/>
                        <a:pt x="2613"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65"/>
                <p:cNvSpPr/>
                <p:nvPr/>
              </p:nvSpPr>
              <p:spPr>
                <a:xfrm rot="5400000" flipH="1">
                  <a:off x="997501" y="2466526"/>
                  <a:ext cx="30050" cy="884347"/>
                </a:xfrm>
                <a:custGeom>
                  <a:avLst/>
                  <a:gdLst/>
                  <a:ahLst/>
                  <a:cxnLst/>
                  <a:rect l="l" t="t" r="r" b="b"/>
                  <a:pathLst>
                    <a:path w="632" h="2930" extrusionOk="0">
                      <a:moveTo>
                        <a:pt x="0" y="0"/>
                      </a:moveTo>
                      <a:lnTo>
                        <a:pt x="0" y="2930"/>
                      </a:lnTo>
                      <a:lnTo>
                        <a:pt x="632" y="2930"/>
                      </a:lnTo>
                      <a:lnTo>
                        <a:pt x="632" y="0"/>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65"/>
                <p:cNvSpPr/>
                <p:nvPr/>
              </p:nvSpPr>
              <p:spPr>
                <a:xfrm rot="5400000" flipH="1">
                  <a:off x="1004199" y="2426249"/>
                  <a:ext cx="16650" cy="884351"/>
                </a:xfrm>
                <a:custGeom>
                  <a:avLst/>
                  <a:gdLst/>
                  <a:ahLst/>
                  <a:cxnLst/>
                  <a:rect l="l" t="t" r="r" b="b"/>
                  <a:pathLst>
                    <a:path w="220" h="3101" extrusionOk="0">
                      <a:moveTo>
                        <a:pt x="0" y="1"/>
                      </a:moveTo>
                      <a:lnTo>
                        <a:pt x="0" y="3100"/>
                      </a:lnTo>
                      <a:lnTo>
                        <a:pt x="220" y="3100"/>
                      </a:lnTo>
                      <a:lnTo>
                        <a:pt x="220" y="1"/>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65"/>
                <p:cNvSpPr/>
                <p:nvPr/>
              </p:nvSpPr>
              <p:spPr>
                <a:xfrm rot="5400000" flipH="1">
                  <a:off x="997501" y="1431401"/>
                  <a:ext cx="30050" cy="884347"/>
                </a:xfrm>
                <a:custGeom>
                  <a:avLst/>
                  <a:gdLst/>
                  <a:ahLst/>
                  <a:cxnLst/>
                  <a:rect l="l" t="t" r="r" b="b"/>
                  <a:pathLst>
                    <a:path w="632" h="2930" extrusionOk="0">
                      <a:moveTo>
                        <a:pt x="0" y="0"/>
                      </a:moveTo>
                      <a:lnTo>
                        <a:pt x="0" y="2930"/>
                      </a:lnTo>
                      <a:lnTo>
                        <a:pt x="632" y="2930"/>
                      </a:lnTo>
                      <a:lnTo>
                        <a:pt x="632" y="0"/>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65"/>
                <p:cNvSpPr/>
                <p:nvPr/>
              </p:nvSpPr>
              <p:spPr>
                <a:xfrm rot="5400000" flipH="1">
                  <a:off x="1004199" y="1391124"/>
                  <a:ext cx="16650" cy="884351"/>
                </a:xfrm>
                <a:custGeom>
                  <a:avLst/>
                  <a:gdLst/>
                  <a:ahLst/>
                  <a:cxnLst/>
                  <a:rect l="l" t="t" r="r" b="b"/>
                  <a:pathLst>
                    <a:path w="220" h="3101" extrusionOk="0">
                      <a:moveTo>
                        <a:pt x="0" y="1"/>
                      </a:moveTo>
                      <a:lnTo>
                        <a:pt x="0" y="3100"/>
                      </a:lnTo>
                      <a:lnTo>
                        <a:pt x="220" y="3100"/>
                      </a:lnTo>
                      <a:lnTo>
                        <a:pt x="220" y="1"/>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903" name="Google Shape;4903;p65"/>
          <p:cNvGrpSpPr/>
          <p:nvPr/>
        </p:nvGrpSpPr>
        <p:grpSpPr>
          <a:xfrm>
            <a:off x="-412195" y="-322165"/>
            <a:ext cx="2250574" cy="1862118"/>
            <a:chOff x="4654765" y="2053719"/>
            <a:chExt cx="1574709" cy="1302909"/>
          </a:xfrm>
        </p:grpSpPr>
        <p:sp>
          <p:nvSpPr>
            <p:cNvPr id="4904" name="Google Shape;4904;p65"/>
            <p:cNvSpPr/>
            <p:nvPr/>
          </p:nvSpPr>
          <p:spPr>
            <a:xfrm>
              <a:off x="4753523" y="2053719"/>
              <a:ext cx="1475950" cy="1302909"/>
            </a:xfrm>
            <a:custGeom>
              <a:avLst/>
              <a:gdLst/>
              <a:ahLst/>
              <a:cxnLst/>
              <a:rect l="l" t="t" r="r" b="b"/>
              <a:pathLst>
                <a:path w="22134" h="19539" extrusionOk="0">
                  <a:moveTo>
                    <a:pt x="21951" y="7628"/>
                  </a:moveTo>
                  <a:cubicBezTo>
                    <a:pt x="21832" y="6908"/>
                    <a:pt x="21124" y="6408"/>
                    <a:pt x="20404" y="6540"/>
                  </a:cubicBezTo>
                  <a:lnTo>
                    <a:pt x="17928" y="6958"/>
                  </a:lnTo>
                  <a:cubicBezTo>
                    <a:pt x="17639" y="6121"/>
                    <a:pt x="17221" y="5307"/>
                    <a:pt x="16658" y="4561"/>
                  </a:cubicBezTo>
                  <a:cubicBezTo>
                    <a:pt x="13774" y="762"/>
                    <a:pt x="8361" y="1"/>
                    <a:pt x="4549" y="2885"/>
                  </a:cubicBezTo>
                  <a:cubicBezTo>
                    <a:pt x="746" y="5766"/>
                    <a:pt x="1" y="11179"/>
                    <a:pt x="2882" y="14978"/>
                  </a:cubicBezTo>
                  <a:cubicBezTo>
                    <a:pt x="5753" y="18781"/>
                    <a:pt x="11179" y="19539"/>
                    <a:pt x="14978" y="16658"/>
                  </a:cubicBezTo>
                  <a:cubicBezTo>
                    <a:pt x="17155" y="15007"/>
                    <a:pt x="18334" y="12528"/>
                    <a:pt x="18400" y="9999"/>
                  </a:cubicBezTo>
                  <a:lnTo>
                    <a:pt x="20916" y="9581"/>
                  </a:lnTo>
                  <a:cubicBezTo>
                    <a:pt x="21649" y="9449"/>
                    <a:pt x="22134" y="8754"/>
                    <a:pt x="22017" y="803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65"/>
            <p:cNvSpPr/>
            <p:nvPr/>
          </p:nvSpPr>
          <p:spPr>
            <a:xfrm>
              <a:off x="5572330" y="2521771"/>
              <a:ext cx="558399" cy="266397"/>
            </a:xfrm>
            <a:custGeom>
              <a:avLst/>
              <a:gdLst/>
              <a:ahLst/>
              <a:cxnLst/>
              <a:rect l="l" t="t" r="r" b="b"/>
              <a:pathLst>
                <a:path w="8374" h="3995" extrusionOk="0">
                  <a:moveTo>
                    <a:pt x="6858" y="0"/>
                  </a:moveTo>
                  <a:cubicBezTo>
                    <a:pt x="6787" y="0"/>
                    <a:pt x="6716" y="6"/>
                    <a:pt x="6643" y="18"/>
                  </a:cubicBezTo>
                  <a:lnTo>
                    <a:pt x="1218" y="936"/>
                  </a:lnTo>
                  <a:cubicBezTo>
                    <a:pt x="498" y="1056"/>
                    <a:pt x="1" y="1748"/>
                    <a:pt x="133" y="2484"/>
                  </a:cubicBezTo>
                  <a:lnTo>
                    <a:pt x="196" y="2877"/>
                  </a:lnTo>
                  <a:cubicBezTo>
                    <a:pt x="303" y="3536"/>
                    <a:pt x="877" y="3995"/>
                    <a:pt x="1525" y="3995"/>
                  </a:cubicBezTo>
                  <a:cubicBezTo>
                    <a:pt x="1597" y="3995"/>
                    <a:pt x="1670" y="3989"/>
                    <a:pt x="1743" y="3978"/>
                  </a:cubicBezTo>
                  <a:lnTo>
                    <a:pt x="7156" y="3059"/>
                  </a:lnTo>
                  <a:cubicBezTo>
                    <a:pt x="7889" y="2943"/>
                    <a:pt x="8373" y="2235"/>
                    <a:pt x="8257" y="1512"/>
                  </a:cubicBezTo>
                  <a:lnTo>
                    <a:pt x="8191" y="1119"/>
                  </a:lnTo>
                  <a:cubicBezTo>
                    <a:pt x="8072" y="459"/>
                    <a:pt x="7499" y="0"/>
                    <a:pt x="6858"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65"/>
            <p:cNvSpPr/>
            <p:nvPr/>
          </p:nvSpPr>
          <p:spPr>
            <a:xfrm>
              <a:off x="4654765" y="2162813"/>
              <a:ext cx="1302042" cy="1151940"/>
            </a:xfrm>
            <a:custGeom>
              <a:avLst/>
              <a:gdLst/>
              <a:ahLst/>
              <a:cxnLst/>
              <a:rect l="l" t="t" r="r" b="b"/>
              <a:pathLst>
                <a:path w="19526" h="17275" extrusionOk="0">
                  <a:moveTo>
                    <a:pt x="9751" y="0"/>
                  </a:moveTo>
                  <a:cubicBezTo>
                    <a:pt x="7936" y="0"/>
                    <a:pt x="6105" y="569"/>
                    <a:pt x="4548" y="1746"/>
                  </a:cubicBezTo>
                  <a:cubicBezTo>
                    <a:pt x="746" y="4630"/>
                    <a:pt x="0" y="10040"/>
                    <a:pt x="2869" y="13855"/>
                  </a:cubicBezTo>
                  <a:cubicBezTo>
                    <a:pt x="4569" y="16095"/>
                    <a:pt x="7148" y="17274"/>
                    <a:pt x="9760" y="17274"/>
                  </a:cubicBezTo>
                  <a:cubicBezTo>
                    <a:pt x="11579" y="17274"/>
                    <a:pt x="13413" y="16703"/>
                    <a:pt x="14978" y="15519"/>
                  </a:cubicBezTo>
                  <a:cubicBezTo>
                    <a:pt x="18780" y="12650"/>
                    <a:pt x="19526" y="7225"/>
                    <a:pt x="16645" y="3422"/>
                  </a:cubicBezTo>
                  <a:cubicBezTo>
                    <a:pt x="14950" y="1180"/>
                    <a:pt x="12366" y="0"/>
                    <a:pt x="975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65"/>
            <p:cNvSpPr/>
            <p:nvPr/>
          </p:nvSpPr>
          <p:spPr>
            <a:xfrm>
              <a:off x="4722048" y="2222428"/>
              <a:ext cx="1167477" cy="1032779"/>
            </a:xfrm>
            <a:custGeom>
              <a:avLst/>
              <a:gdLst/>
              <a:ahLst/>
              <a:cxnLst/>
              <a:rect l="l" t="t" r="r" b="b"/>
              <a:pathLst>
                <a:path w="17508" h="15488" extrusionOk="0">
                  <a:moveTo>
                    <a:pt x="8753" y="1"/>
                  </a:moveTo>
                  <a:cubicBezTo>
                    <a:pt x="7124" y="1"/>
                    <a:pt x="5480" y="513"/>
                    <a:pt x="4077" y="1572"/>
                  </a:cubicBezTo>
                  <a:cubicBezTo>
                    <a:pt x="668" y="4154"/>
                    <a:pt x="1" y="9004"/>
                    <a:pt x="2583" y="12411"/>
                  </a:cubicBezTo>
                  <a:cubicBezTo>
                    <a:pt x="4105" y="14428"/>
                    <a:pt x="6417" y="15488"/>
                    <a:pt x="8757" y="15488"/>
                  </a:cubicBezTo>
                  <a:cubicBezTo>
                    <a:pt x="10383" y="15488"/>
                    <a:pt x="12022" y="14976"/>
                    <a:pt x="13418" y="13917"/>
                  </a:cubicBezTo>
                  <a:cubicBezTo>
                    <a:pt x="16840" y="11335"/>
                    <a:pt x="17507" y="6488"/>
                    <a:pt x="14928" y="3066"/>
                  </a:cubicBezTo>
                  <a:cubicBezTo>
                    <a:pt x="13406" y="1058"/>
                    <a:pt x="11095" y="1"/>
                    <a:pt x="875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65"/>
            <p:cNvSpPr/>
            <p:nvPr/>
          </p:nvSpPr>
          <p:spPr>
            <a:xfrm>
              <a:off x="4762125" y="2258304"/>
              <a:ext cx="1086458" cy="960828"/>
            </a:xfrm>
            <a:custGeom>
              <a:avLst/>
              <a:gdLst/>
              <a:ahLst/>
              <a:cxnLst/>
              <a:rect l="l" t="t" r="r" b="b"/>
              <a:pathLst>
                <a:path w="16293" h="14409" extrusionOk="0">
                  <a:moveTo>
                    <a:pt x="8150" y="0"/>
                  </a:moveTo>
                  <a:cubicBezTo>
                    <a:pt x="6634" y="0"/>
                    <a:pt x="5104" y="478"/>
                    <a:pt x="3803" y="1468"/>
                  </a:cubicBezTo>
                  <a:cubicBezTo>
                    <a:pt x="630" y="3865"/>
                    <a:pt x="1" y="8388"/>
                    <a:pt x="2413" y="11558"/>
                  </a:cubicBezTo>
                  <a:cubicBezTo>
                    <a:pt x="3828" y="13427"/>
                    <a:pt x="5979" y="14408"/>
                    <a:pt x="8156" y="14408"/>
                  </a:cubicBezTo>
                  <a:cubicBezTo>
                    <a:pt x="9672" y="14408"/>
                    <a:pt x="11201" y="13932"/>
                    <a:pt x="12503" y="12948"/>
                  </a:cubicBezTo>
                  <a:cubicBezTo>
                    <a:pt x="15676" y="10548"/>
                    <a:pt x="16293" y="6029"/>
                    <a:pt x="13893" y="2855"/>
                  </a:cubicBezTo>
                  <a:cubicBezTo>
                    <a:pt x="12480" y="986"/>
                    <a:pt x="10328" y="0"/>
                    <a:pt x="8150"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65"/>
            <p:cNvSpPr/>
            <p:nvPr/>
          </p:nvSpPr>
          <p:spPr>
            <a:xfrm>
              <a:off x="4862817" y="2458888"/>
              <a:ext cx="766449" cy="545196"/>
            </a:xfrm>
            <a:custGeom>
              <a:avLst/>
              <a:gdLst/>
              <a:ahLst/>
              <a:cxnLst/>
              <a:rect l="l" t="t" r="r" b="b"/>
              <a:pathLst>
                <a:path w="11494" h="8176" extrusionOk="0">
                  <a:moveTo>
                    <a:pt x="8217" y="1"/>
                  </a:moveTo>
                  <a:cubicBezTo>
                    <a:pt x="6676" y="1"/>
                    <a:pt x="5687" y="2876"/>
                    <a:pt x="5687" y="2876"/>
                  </a:cubicBezTo>
                  <a:cubicBezTo>
                    <a:pt x="5687" y="2876"/>
                    <a:pt x="0" y="3493"/>
                    <a:pt x="3287" y="6911"/>
                  </a:cubicBezTo>
                  <a:cubicBezTo>
                    <a:pt x="4215" y="7867"/>
                    <a:pt x="5659" y="8175"/>
                    <a:pt x="6945" y="8175"/>
                  </a:cubicBezTo>
                  <a:cubicBezTo>
                    <a:pt x="7985" y="8175"/>
                    <a:pt x="8921" y="7974"/>
                    <a:pt x="9395" y="7751"/>
                  </a:cubicBezTo>
                  <a:cubicBezTo>
                    <a:pt x="10628" y="6767"/>
                    <a:pt x="11493" y="3713"/>
                    <a:pt x="10248" y="1656"/>
                  </a:cubicBezTo>
                  <a:cubicBezTo>
                    <a:pt x="9504" y="438"/>
                    <a:pt x="8819" y="1"/>
                    <a:pt x="8217"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65"/>
            <p:cNvSpPr/>
            <p:nvPr/>
          </p:nvSpPr>
          <p:spPr>
            <a:xfrm>
              <a:off x="4946705" y="2405075"/>
              <a:ext cx="714836" cy="637018"/>
            </a:xfrm>
            <a:custGeom>
              <a:avLst/>
              <a:gdLst/>
              <a:ahLst/>
              <a:cxnLst/>
              <a:rect l="l" t="t" r="r" b="b"/>
              <a:pathLst>
                <a:path w="10720" h="9553" extrusionOk="0">
                  <a:moveTo>
                    <a:pt x="7102" y="236"/>
                  </a:moveTo>
                  <a:cubicBezTo>
                    <a:pt x="7835" y="236"/>
                    <a:pt x="8571" y="852"/>
                    <a:pt x="9317" y="2057"/>
                  </a:cubicBezTo>
                  <a:cubicBezTo>
                    <a:pt x="10719" y="4378"/>
                    <a:pt x="9710" y="7772"/>
                    <a:pt x="8373" y="8860"/>
                  </a:cubicBezTo>
                  <a:cubicBezTo>
                    <a:pt x="7864" y="9080"/>
                    <a:pt x="6813" y="9316"/>
                    <a:pt x="5621" y="9316"/>
                  </a:cubicBezTo>
                  <a:cubicBezTo>
                    <a:pt x="4611" y="9316"/>
                    <a:pt x="2737" y="9134"/>
                    <a:pt x="1557" y="7917"/>
                  </a:cubicBezTo>
                  <a:cubicBezTo>
                    <a:pt x="614" y="6932"/>
                    <a:pt x="262" y="6080"/>
                    <a:pt x="510" y="5372"/>
                  </a:cubicBezTo>
                  <a:cubicBezTo>
                    <a:pt x="1048" y="3878"/>
                    <a:pt x="4193" y="3526"/>
                    <a:pt x="4231" y="3513"/>
                  </a:cubicBezTo>
                  <a:lnTo>
                    <a:pt x="4297" y="3513"/>
                  </a:lnTo>
                  <a:lnTo>
                    <a:pt x="4325" y="3435"/>
                  </a:lnTo>
                  <a:cubicBezTo>
                    <a:pt x="4338" y="3406"/>
                    <a:pt x="5451" y="236"/>
                    <a:pt x="7102" y="236"/>
                  </a:cubicBezTo>
                  <a:close/>
                  <a:moveTo>
                    <a:pt x="7102" y="0"/>
                  </a:moveTo>
                  <a:cubicBezTo>
                    <a:pt x="5410" y="0"/>
                    <a:pt x="4309" y="2790"/>
                    <a:pt x="4127" y="3290"/>
                  </a:cubicBezTo>
                  <a:cubicBezTo>
                    <a:pt x="3630" y="3356"/>
                    <a:pt x="837" y="3774"/>
                    <a:pt x="287" y="5293"/>
                  </a:cubicBezTo>
                  <a:cubicBezTo>
                    <a:pt x="0" y="6080"/>
                    <a:pt x="378" y="7023"/>
                    <a:pt x="1387" y="8086"/>
                  </a:cubicBezTo>
                  <a:cubicBezTo>
                    <a:pt x="2633" y="9370"/>
                    <a:pt x="4574" y="9552"/>
                    <a:pt x="5621" y="9552"/>
                  </a:cubicBezTo>
                  <a:cubicBezTo>
                    <a:pt x="6866" y="9552"/>
                    <a:pt x="7955" y="9304"/>
                    <a:pt x="8493" y="9068"/>
                  </a:cubicBezTo>
                  <a:lnTo>
                    <a:pt x="8505" y="9055"/>
                  </a:lnTo>
                  <a:lnTo>
                    <a:pt x="8518" y="9043"/>
                  </a:lnTo>
                  <a:cubicBezTo>
                    <a:pt x="9251" y="8451"/>
                    <a:pt x="9854" y="7272"/>
                    <a:pt x="10103" y="5963"/>
                  </a:cubicBezTo>
                  <a:cubicBezTo>
                    <a:pt x="10392" y="4457"/>
                    <a:pt x="10182" y="3026"/>
                    <a:pt x="9515" y="1941"/>
                  </a:cubicBezTo>
                  <a:cubicBezTo>
                    <a:pt x="8728" y="654"/>
                    <a:pt x="7926" y="0"/>
                    <a:pt x="7102"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65"/>
            <p:cNvSpPr/>
            <p:nvPr/>
          </p:nvSpPr>
          <p:spPr>
            <a:xfrm>
              <a:off x="4883756" y="2344659"/>
              <a:ext cx="827463" cy="738509"/>
            </a:xfrm>
            <a:custGeom>
              <a:avLst/>
              <a:gdLst/>
              <a:ahLst/>
              <a:cxnLst/>
              <a:rect l="l" t="t" r="r" b="b"/>
              <a:pathLst>
                <a:path w="12409" h="11075" extrusionOk="0">
                  <a:moveTo>
                    <a:pt x="8216" y="264"/>
                  </a:moveTo>
                  <a:cubicBezTo>
                    <a:pt x="9056" y="264"/>
                    <a:pt x="9921" y="985"/>
                    <a:pt x="10786" y="2387"/>
                  </a:cubicBezTo>
                  <a:cubicBezTo>
                    <a:pt x="12409" y="5073"/>
                    <a:pt x="11258" y="9005"/>
                    <a:pt x="9710" y="10263"/>
                  </a:cubicBezTo>
                  <a:cubicBezTo>
                    <a:pt x="9122" y="10537"/>
                    <a:pt x="7914" y="10801"/>
                    <a:pt x="6540" y="10801"/>
                  </a:cubicBezTo>
                  <a:cubicBezTo>
                    <a:pt x="5360" y="10801"/>
                    <a:pt x="3184" y="10590"/>
                    <a:pt x="1809" y="9175"/>
                  </a:cubicBezTo>
                  <a:cubicBezTo>
                    <a:pt x="709" y="8021"/>
                    <a:pt x="287" y="7027"/>
                    <a:pt x="589" y="6212"/>
                  </a:cubicBezTo>
                  <a:cubicBezTo>
                    <a:pt x="1218" y="4482"/>
                    <a:pt x="4848" y="4076"/>
                    <a:pt x="4889" y="4076"/>
                  </a:cubicBezTo>
                  <a:lnTo>
                    <a:pt x="4980" y="4064"/>
                  </a:lnTo>
                  <a:lnTo>
                    <a:pt x="5005" y="3985"/>
                  </a:lnTo>
                  <a:cubicBezTo>
                    <a:pt x="5018" y="3947"/>
                    <a:pt x="6304" y="264"/>
                    <a:pt x="8216" y="264"/>
                  </a:cubicBezTo>
                  <a:close/>
                  <a:moveTo>
                    <a:pt x="8216" y="0"/>
                  </a:moveTo>
                  <a:cubicBezTo>
                    <a:pt x="6263" y="0"/>
                    <a:pt x="4980" y="3240"/>
                    <a:pt x="4769" y="3815"/>
                  </a:cubicBezTo>
                  <a:cubicBezTo>
                    <a:pt x="4193" y="3881"/>
                    <a:pt x="970" y="4366"/>
                    <a:pt x="328" y="6121"/>
                  </a:cubicBezTo>
                  <a:cubicBezTo>
                    <a:pt x="1" y="7039"/>
                    <a:pt x="432" y="8127"/>
                    <a:pt x="1611" y="9357"/>
                  </a:cubicBezTo>
                  <a:cubicBezTo>
                    <a:pt x="3052" y="10851"/>
                    <a:pt x="5319" y="11075"/>
                    <a:pt x="6540" y="11075"/>
                  </a:cubicBezTo>
                  <a:cubicBezTo>
                    <a:pt x="7968" y="11075"/>
                    <a:pt x="9226" y="10801"/>
                    <a:pt x="9842" y="10512"/>
                  </a:cubicBezTo>
                  <a:lnTo>
                    <a:pt x="9855" y="10499"/>
                  </a:lnTo>
                  <a:lnTo>
                    <a:pt x="9867" y="10499"/>
                  </a:lnTo>
                  <a:cubicBezTo>
                    <a:pt x="10720" y="9816"/>
                    <a:pt x="11427" y="8442"/>
                    <a:pt x="11717" y="6907"/>
                  </a:cubicBezTo>
                  <a:cubicBezTo>
                    <a:pt x="12031" y="5177"/>
                    <a:pt x="11780" y="3513"/>
                    <a:pt x="11009" y="2243"/>
                  </a:cubicBezTo>
                  <a:cubicBezTo>
                    <a:pt x="10103" y="749"/>
                    <a:pt x="9160" y="0"/>
                    <a:pt x="821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2" name="Google Shape;4912;p65"/>
          <p:cNvGrpSpPr/>
          <p:nvPr/>
        </p:nvGrpSpPr>
        <p:grpSpPr>
          <a:xfrm>
            <a:off x="1979087" y="3998411"/>
            <a:ext cx="1527570" cy="928706"/>
            <a:chOff x="6784369" y="2217533"/>
            <a:chExt cx="1139212" cy="692599"/>
          </a:xfrm>
        </p:grpSpPr>
        <p:sp>
          <p:nvSpPr>
            <p:cNvPr id="4913" name="Google Shape;4913;p65"/>
            <p:cNvSpPr/>
            <p:nvPr/>
          </p:nvSpPr>
          <p:spPr>
            <a:xfrm>
              <a:off x="6833782" y="2370439"/>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65"/>
            <p:cNvSpPr/>
            <p:nvPr/>
          </p:nvSpPr>
          <p:spPr>
            <a:xfrm>
              <a:off x="7344911" y="2217533"/>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65"/>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65"/>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65"/>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65"/>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65"/>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65"/>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65"/>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65"/>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65"/>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65"/>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65"/>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65"/>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65"/>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65"/>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65"/>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65"/>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65"/>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65"/>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65"/>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65"/>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65"/>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65"/>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65"/>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65"/>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65"/>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65"/>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65"/>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65"/>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65"/>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65"/>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5" name="Google Shape;4945;p65"/>
          <p:cNvGrpSpPr/>
          <p:nvPr/>
        </p:nvGrpSpPr>
        <p:grpSpPr>
          <a:xfrm rot="560616">
            <a:off x="7916888" y="86152"/>
            <a:ext cx="1148352" cy="1064034"/>
            <a:chOff x="7893253" y="3121156"/>
            <a:chExt cx="856410" cy="793528"/>
          </a:xfrm>
        </p:grpSpPr>
        <p:sp>
          <p:nvSpPr>
            <p:cNvPr id="4946" name="Google Shape;4946;p65"/>
            <p:cNvSpPr/>
            <p:nvPr/>
          </p:nvSpPr>
          <p:spPr>
            <a:xfrm>
              <a:off x="8310225" y="3121156"/>
              <a:ext cx="439438" cy="588340"/>
            </a:xfrm>
            <a:custGeom>
              <a:avLst/>
              <a:gdLst/>
              <a:ahLst/>
              <a:cxnLst/>
              <a:rect l="l" t="t" r="r" b="b"/>
              <a:pathLst>
                <a:path w="6590" h="8823" extrusionOk="0">
                  <a:moveTo>
                    <a:pt x="654" y="16"/>
                  </a:moveTo>
                  <a:cubicBezTo>
                    <a:pt x="642" y="0"/>
                    <a:pt x="629" y="0"/>
                    <a:pt x="629" y="0"/>
                  </a:cubicBezTo>
                  <a:cubicBezTo>
                    <a:pt x="629" y="0"/>
                    <a:pt x="0" y="3737"/>
                    <a:pt x="1258" y="6108"/>
                  </a:cubicBezTo>
                  <a:cubicBezTo>
                    <a:pt x="2397" y="8256"/>
                    <a:pt x="5017" y="8744"/>
                    <a:pt x="5504" y="8807"/>
                  </a:cubicBezTo>
                  <a:cubicBezTo>
                    <a:pt x="5555" y="8823"/>
                    <a:pt x="5583" y="8823"/>
                    <a:pt x="5583" y="8823"/>
                  </a:cubicBezTo>
                  <a:cubicBezTo>
                    <a:pt x="5583" y="8823"/>
                    <a:pt x="6589" y="6319"/>
                    <a:pt x="5331" y="3948"/>
                  </a:cubicBezTo>
                  <a:cubicBezTo>
                    <a:pt x="4139" y="1692"/>
                    <a:pt x="956" y="158"/>
                    <a:pt x="654"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65"/>
            <p:cNvSpPr/>
            <p:nvPr/>
          </p:nvSpPr>
          <p:spPr>
            <a:xfrm>
              <a:off x="7992879" y="3473512"/>
              <a:ext cx="435237" cy="425568"/>
            </a:xfrm>
            <a:custGeom>
              <a:avLst/>
              <a:gdLst/>
              <a:ahLst/>
              <a:cxnLst/>
              <a:rect l="l" t="t" r="r" b="b"/>
              <a:pathLst>
                <a:path w="6527" h="6382" extrusionOk="0">
                  <a:moveTo>
                    <a:pt x="13" y="0"/>
                  </a:moveTo>
                  <a:lnTo>
                    <a:pt x="0" y="0"/>
                  </a:lnTo>
                  <a:cubicBezTo>
                    <a:pt x="0" y="0"/>
                    <a:pt x="419" y="3249"/>
                    <a:pt x="2057" y="4888"/>
                  </a:cubicBezTo>
                  <a:cubicBezTo>
                    <a:pt x="3539" y="6382"/>
                    <a:pt x="5832" y="6118"/>
                    <a:pt x="6253" y="6055"/>
                  </a:cubicBezTo>
                  <a:cubicBezTo>
                    <a:pt x="6291" y="6055"/>
                    <a:pt x="6316" y="6039"/>
                    <a:pt x="6316" y="6039"/>
                  </a:cubicBezTo>
                  <a:cubicBezTo>
                    <a:pt x="6316" y="6039"/>
                    <a:pt x="6527" y="3708"/>
                    <a:pt x="4888" y="2070"/>
                  </a:cubicBezTo>
                  <a:cubicBezTo>
                    <a:pt x="3328" y="497"/>
                    <a:pt x="302" y="38"/>
                    <a:pt x="13" y="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65"/>
            <p:cNvSpPr/>
            <p:nvPr/>
          </p:nvSpPr>
          <p:spPr>
            <a:xfrm>
              <a:off x="8211400" y="3155298"/>
              <a:ext cx="439704" cy="587339"/>
            </a:xfrm>
            <a:custGeom>
              <a:avLst/>
              <a:gdLst/>
              <a:ahLst/>
              <a:cxnLst/>
              <a:rect l="l" t="t" r="r" b="b"/>
              <a:pathLst>
                <a:path w="6594" h="8808" extrusionOk="0">
                  <a:moveTo>
                    <a:pt x="630" y="1"/>
                  </a:moveTo>
                  <a:cubicBezTo>
                    <a:pt x="630" y="1"/>
                    <a:pt x="1" y="3734"/>
                    <a:pt x="1259" y="6093"/>
                  </a:cubicBezTo>
                  <a:cubicBezTo>
                    <a:pt x="2397" y="8245"/>
                    <a:pt x="5021" y="8729"/>
                    <a:pt x="5505" y="8795"/>
                  </a:cubicBezTo>
                  <a:cubicBezTo>
                    <a:pt x="5543" y="8808"/>
                    <a:pt x="5571" y="8808"/>
                    <a:pt x="5571" y="8808"/>
                  </a:cubicBezTo>
                  <a:cubicBezTo>
                    <a:pt x="5571" y="8808"/>
                    <a:pt x="6593" y="6304"/>
                    <a:pt x="5335" y="3932"/>
                  </a:cubicBezTo>
                  <a:cubicBezTo>
                    <a:pt x="4140" y="1677"/>
                    <a:pt x="944" y="146"/>
                    <a:pt x="655"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65"/>
            <p:cNvSpPr/>
            <p:nvPr/>
          </p:nvSpPr>
          <p:spPr>
            <a:xfrm>
              <a:off x="8255012" y="3155298"/>
              <a:ext cx="396094" cy="587339"/>
            </a:xfrm>
            <a:custGeom>
              <a:avLst/>
              <a:gdLst/>
              <a:ahLst/>
              <a:cxnLst/>
              <a:rect l="l" t="t" r="r" b="b"/>
              <a:pathLst>
                <a:path w="5940" h="8808" extrusionOk="0">
                  <a:moveTo>
                    <a:pt x="1" y="1"/>
                  </a:moveTo>
                  <a:lnTo>
                    <a:pt x="4851" y="8795"/>
                  </a:lnTo>
                  <a:cubicBezTo>
                    <a:pt x="4889" y="8808"/>
                    <a:pt x="4917" y="8808"/>
                    <a:pt x="4917" y="8808"/>
                  </a:cubicBezTo>
                  <a:cubicBezTo>
                    <a:pt x="4917" y="8808"/>
                    <a:pt x="5939" y="6304"/>
                    <a:pt x="4681" y="3932"/>
                  </a:cubicBezTo>
                  <a:cubicBezTo>
                    <a:pt x="3486" y="1677"/>
                    <a:pt x="290" y="146"/>
                    <a:pt x="1"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65"/>
            <p:cNvSpPr/>
            <p:nvPr/>
          </p:nvSpPr>
          <p:spPr>
            <a:xfrm>
              <a:off x="7893253" y="3506654"/>
              <a:ext cx="436104" cy="408030"/>
            </a:xfrm>
            <a:custGeom>
              <a:avLst/>
              <a:gdLst/>
              <a:ahLst/>
              <a:cxnLst/>
              <a:rect l="l" t="t" r="r" b="b"/>
              <a:pathLst>
                <a:path w="6540" h="6119" extrusionOk="0">
                  <a:moveTo>
                    <a:pt x="0" y="0"/>
                  </a:moveTo>
                  <a:cubicBezTo>
                    <a:pt x="0" y="0"/>
                    <a:pt x="434" y="3249"/>
                    <a:pt x="2070" y="4900"/>
                  </a:cubicBezTo>
                  <a:cubicBezTo>
                    <a:pt x="3102" y="5933"/>
                    <a:pt x="4528" y="6119"/>
                    <a:pt x="5441" y="6119"/>
                  </a:cubicBezTo>
                  <a:cubicBezTo>
                    <a:pt x="5838" y="6119"/>
                    <a:pt x="6138" y="6084"/>
                    <a:pt x="6266" y="6067"/>
                  </a:cubicBezTo>
                  <a:cubicBezTo>
                    <a:pt x="6303" y="6055"/>
                    <a:pt x="6332" y="6055"/>
                    <a:pt x="6332" y="6055"/>
                  </a:cubicBezTo>
                  <a:cubicBezTo>
                    <a:pt x="6332" y="6055"/>
                    <a:pt x="6539" y="3721"/>
                    <a:pt x="4901" y="2070"/>
                  </a:cubicBezTo>
                  <a:cubicBezTo>
                    <a:pt x="3328" y="510"/>
                    <a:pt x="302" y="38"/>
                    <a:pt x="26"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65"/>
            <p:cNvSpPr/>
            <p:nvPr/>
          </p:nvSpPr>
          <p:spPr>
            <a:xfrm>
              <a:off x="7894920" y="3506654"/>
              <a:ext cx="434436" cy="404629"/>
            </a:xfrm>
            <a:custGeom>
              <a:avLst/>
              <a:gdLst/>
              <a:ahLst/>
              <a:cxnLst/>
              <a:rect l="l" t="t" r="r" b="b"/>
              <a:pathLst>
                <a:path w="6515" h="6068" extrusionOk="0">
                  <a:moveTo>
                    <a:pt x="1" y="0"/>
                  </a:moveTo>
                  <a:lnTo>
                    <a:pt x="6241" y="6067"/>
                  </a:lnTo>
                  <a:cubicBezTo>
                    <a:pt x="6278" y="6055"/>
                    <a:pt x="6307" y="6055"/>
                    <a:pt x="6307" y="6055"/>
                  </a:cubicBezTo>
                  <a:cubicBezTo>
                    <a:pt x="6307" y="6055"/>
                    <a:pt x="6514" y="3721"/>
                    <a:pt x="4876" y="2070"/>
                  </a:cubicBezTo>
                  <a:cubicBezTo>
                    <a:pt x="3303" y="510"/>
                    <a:pt x="277" y="38"/>
                    <a:pt x="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2" name="Google Shape;4952;p65"/>
          <p:cNvGrpSpPr/>
          <p:nvPr/>
        </p:nvGrpSpPr>
        <p:grpSpPr>
          <a:xfrm>
            <a:off x="-275296" y="3335000"/>
            <a:ext cx="1976779" cy="2077820"/>
            <a:chOff x="6731156" y="0"/>
            <a:chExt cx="1474218" cy="1549571"/>
          </a:xfrm>
        </p:grpSpPr>
        <p:sp>
          <p:nvSpPr>
            <p:cNvPr id="4953" name="Google Shape;4953;p65"/>
            <p:cNvSpPr/>
            <p:nvPr/>
          </p:nvSpPr>
          <p:spPr>
            <a:xfrm>
              <a:off x="6829914" y="0"/>
              <a:ext cx="1375460" cy="1516227"/>
            </a:xfrm>
            <a:custGeom>
              <a:avLst/>
              <a:gdLst/>
              <a:ahLst/>
              <a:cxnLst/>
              <a:rect l="l" t="t" r="r" b="b"/>
              <a:pathLst>
                <a:path w="20627" h="22738" extrusionOk="0">
                  <a:moveTo>
                    <a:pt x="20627" y="4904"/>
                  </a:moveTo>
                  <a:lnTo>
                    <a:pt x="14692" y="212"/>
                  </a:lnTo>
                  <a:lnTo>
                    <a:pt x="12789" y="2624"/>
                  </a:lnTo>
                  <a:lnTo>
                    <a:pt x="9474" y="1"/>
                  </a:lnTo>
                  <a:lnTo>
                    <a:pt x="6945" y="3212"/>
                  </a:lnTo>
                  <a:cubicBezTo>
                    <a:pt x="2922" y="4495"/>
                    <a:pt x="0" y="8270"/>
                    <a:pt x="0" y="12739"/>
                  </a:cubicBezTo>
                  <a:cubicBezTo>
                    <a:pt x="0" y="18256"/>
                    <a:pt x="4482" y="22738"/>
                    <a:pt x="9999" y="22738"/>
                  </a:cubicBezTo>
                  <a:cubicBezTo>
                    <a:pt x="15528" y="22738"/>
                    <a:pt x="19998" y="18256"/>
                    <a:pt x="19998" y="12739"/>
                  </a:cubicBezTo>
                  <a:cubicBezTo>
                    <a:pt x="19998" y="10827"/>
                    <a:pt x="19473" y="9056"/>
                    <a:pt x="18545" y="753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65"/>
            <p:cNvSpPr/>
            <p:nvPr/>
          </p:nvSpPr>
          <p:spPr>
            <a:xfrm>
              <a:off x="6731156" y="215855"/>
              <a:ext cx="1333517" cy="1333717"/>
            </a:xfrm>
            <a:custGeom>
              <a:avLst/>
              <a:gdLst/>
              <a:ahLst/>
              <a:cxnLst/>
              <a:rect l="l" t="t" r="r" b="b"/>
              <a:pathLst>
                <a:path w="19998" h="20001" extrusionOk="0">
                  <a:moveTo>
                    <a:pt x="9999" y="0"/>
                  </a:moveTo>
                  <a:cubicBezTo>
                    <a:pt x="4469" y="0"/>
                    <a:pt x="0" y="4482"/>
                    <a:pt x="0" y="10002"/>
                  </a:cubicBezTo>
                  <a:cubicBezTo>
                    <a:pt x="0" y="15519"/>
                    <a:pt x="4469" y="20001"/>
                    <a:pt x="9999" y="20001"/>
                  </a:cubicBezTo>
                  <a:cubicBezTo>
                    <a:pt x="15515" y="20001"/>
                    <a:pt x="19997" y="15519"/>
                    <a:pt x="19997" y="10002"/>
                  </a:cubicBezTo>
                  <a:cubicBezTo>
                    <a:pt x="19997" y="4482"/>
                    <a:pt x="15515" y="0"/>
                    <a:pt x="9999"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65"/>
            <p:cNvSpPr/>
            <p:nvPr/>
          </p:nvSpPr>
          <p:spPr>
            <a:xfrm>
              <a:off x="7459940" y="47212"/>
              <a:ext cx="646687" cy="630083"/>
            </a:xfrm>
            <a:custGeom>
              <a:avLst/>
              <a:gdLst/>
              <a:ahLst/>
              <a:cxnLst/>
              <a:rect l="l" t="t" r="r" b="b"/>
              <a:pathLst>
                <a:path w="9698" h="9449" extrusionOk="0">
                  <a:moveTo>
                    <a:pt x="3762" y="1"/>
                  </a:moveTo>
                  <a:lnTo>
                    <a:pt x="1" y="4759"/>
                  </a:lnTo>
                  <a:lnTo>
                    <a:pt x="5936" y="9449"/>
                  </a:lnTo>
                  <a:lnTo>
                    <a:pt x="9697" y="4693"/>
                  </a:lnTo>
                  <a:lnTo>
                    <a:pt x="3762"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65"/>
            <p:cNvSpPr/>
            <p:nvPr/>
          </p:nvSpPr>
          <p:spPr>
            <a:xfrm>
              <a:off x="7505485" y="91890"/>
              <a:ext cx="561067" cy="546196"/>
            </a:xfrm>
            <a:custGeom>
              <a:avLst/>
              <a:gdLst/>
              <a:ahLst/>
              <a:cxnLst/>
              <a:rect l="l" t="t" r="r" b="b"/>
              <a:pathLst>
                <a:path w="8414" h="8191" extrusionOk="0">
                  <a:moveTo>
                    <a:pt x="3237" y="1"/>
                  </a:moveTo>
                  <a:lnTo>
                    <a:pt x="0" y="4089"/>
                  </a:lnTo>
                  <a:lnTo>
                    <a:pt x="5174" y="8191"/>
                  </a:lnTo>
                  <a:lnTo>
                    <a:pt x="8414" y="4089"/>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65"/>
            <p:cNvSpPr/>
            <p:nvPr/>
          </p:nvSpPr>
          <p:spPr>
            <a:xfrm>
              <a:off x="7459940" y="47212"/>
              <a:ext cx="261395" cy="317409"/>
            </a:xfrm>
            <a:custGeom>
              <a:avLst/>
              <a:gdLst/>
              <a:ahLst/>
              <a:cxnLst/>
              <a:rect l="l" t="t" r="r" b="b"/>
              <a:pathLst>
                <a:path w="3920" h="4760" extrusionOk="0">
                  <a:moveTo>
                    <a:pt x="3762" y="1"/>
                  </a:moveTo>
                  <a:lnTo>
                    <a:pt x="1" y="4759"/>
                  </a:lnTo>
                  <a:lnTo>
                    <a:pt x="683" y="4759"/>
                  </a:lnTo>
                  <a:lnTo>
                    <a:pt x="3920" y="671"/>
                  </a:lnTo>
                  <a:lnTo>
                    <a:pt x="3762"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65"/>
            <p:cNvSpPr/>
            <p:nvPr/>
          </p:nvSpPr>
          <p:spPr>
            <a:xfrm>
              <a:off x="7846305" y="360158"/>
              <a:ext cx="260328" cy="317142"/>
            </a:xfrm>
            <a:custGeom>
              <a:avLst/>
              <a:gdLst/>
              <a:ahLst/>
              <a:cxnLst/>
              <a:rect l="l" t="t" r="r" b="b"/>
              <a:pathLst>
                <a:path w="3904" h="4756" extrusionOk="0">
                  <a:moveTo>
                    <a:pt x="3237" y="0"/>
                  </a:moveTo>
                  <a:lnTo>
                    <a:pt x="0" y="4102"/>
                  </a:lnTo>
                  <a:lnTo>
                    <a:pt x="142" y="4756"/>
                  </a:lnTo>
                  <a:lnTo>
                    <a:pt x="3903"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65"/>
            <p:cNvSpPr/>
            <p:nvPr/>
          </p:nvSpPr>
          <p:spPr>
            <a:xfrm>
              <a:off x="7505485" y="91890"/>
              <a:ext cx="554798" cy="540995"/>
            </a:xfrm>
            <a:custGeom>
              <a:avLst/>
              <a:gdLst/>
              <a:ahLst/>
              <a:cxnLst/>
              <a:rect l="l" t="t" r="r" b="b"/>
              <a:pathLst>
                <a:path w="8320" h="8113" extrusionOk="0">
                  <a:moveTo>
                    <a:pt x="3249" y="104"/>
                  </a:moveTo>
                  <a:lnTo>
                    <a:pt x="8228" y="4036"/>
                  </a:lnTo>
                  <a:lnTo>
                    <a:pt x="5083" y="8021"/>
                  </a:lnTo>
                  <a:lnTo>
                    <a:pt x="104" y="4077"/>
                  </a:lnTo>
                  <a:lnTo>
                    <a:pt x="3249" y="104"/>
                  </a:lnTo>
                  <a:close/>
                  <a:moveTo>
                    <a:pt x="3237" y="1"/>
                  </a:moveTo>
                  <a:lnTo>
                    <a:pt x="25" y="4061"/>
                  </a:lnTo>
                  <a:lnTo>
                    <a:pt x="0" y="4089"/>
                  </a:lnTo>
                  <a:lnTo>
                    <a:pt x="5095" y="8112"/>
                  </a:lnTo>
                  <a:lnTo>
                    <a:pt x="8307" y="4048"/>
                  </a:lnTo>
                  <a:lnTo>
                    <a:pt x="8319" y="4023"/>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65"/>
            <p:cNvSpPr/>
            <p:nvPr/>
          </p:nvSpPr>
          <p:spPr>
            <a:xfrm>
              <a:off x="7758816" y="292807"/>
              <a:ext cx="216718" cy="271865"/>
            </a:xfrm>
            <a:custGeom>
              <a:avLst/>
              <a:gdLst/>
              <a:ahLst/>
              <a:cxnLst/>
              <a:rect l="l" t="t" r="r" b="b"/>
              <a:pathLst>
                <a:path w="3250" h="4077" extrusionOk="0">
                  <a:moveTo>
                    <a:pt x="3184" y="1"/>
                  </a:moveTo>
                  <a:lnTo>
                    <a:pt x="1" y="4036"/>
                  </a:lnTo>
                  <a:lnTo>
                    <a:pt x="54" y="4077"/>
                  </a:lnTo>
                  <a:lnTo>
                    <a:pt x="3250"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65"/>
            <p:cNvSpPr/>
            <p:nvPr/>
          </p:nvSpPr>
          <p:spPr>
            <a:xfrm>
              <a:off x="7674928" y="226324"/>
              <a:ext cx="215851" cy="271865"/>
            </a:xfrm>
            <a:custGeom>
              <a:avLst/>
              <a:gdLst/>
              <a:ahLst/>
              <a:cxnLst/>
              <a:rect l="l" t="t" r="r" b="b"/>
              <a:pathLst>
                <a:path w="3237" h="4077" extrusionOk="0">
                  <a:moveTo>
                    <a:pt x="3184" y="1"/>
                  </a:moveTo>
                  <a:lnTo>
                    <a:pt x="1" y="4039"/>
                  </a:lnTo>
                  <a:lnTo>
                    <a:pt x="54" y="4077"/>
                  </a:lnTo>
                  <a:lnTo>
                    <a:pt x="3237"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65"/>
            <p:cNvSpPr/>
            <p:nvPr/>
          </p:nvSpPr>
          <p:spPr>
            <a:xfrm>
              <a:off x="7591040" y="160040"/>
              <a:ext cx="215851" cy="271865"/>
            </a:xfrm>
            <a:custGeom>
              <a:avLst/>
              <a:gdLst/>
              <a:ahLst/>
              <a:cxnLst/>
              <a:rect l="l" t="t" r="r" b="b"/>
              <a:pathLst>
                <a:path w="3237" h="4077" extrusionOk="0">
                  <a:moveTo>
                    <a:pt x="3183" y="1"/>
                  </a:moveTo>
                  <a:lnTo>
                    <a:pt x="0" y="4036"/>
                  </a:lnTo>
                  <a:lnTo>
                    <a:pt x="54" y="4077"/>
                  </a:lnTo>
                  <a:lnTo>
                    <a:pt x="3237" y="38"/>
                  </a:lnTo>
                  <a:lnTo>
                    <a:pt x="3183"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65"/>
            <p:cNvSpPr/>
            <p:nvPr/>
          </p:nvSpPr>
          <p:spPr>
            <a:xfrm>
              <a:off x="7666993" y="160907"/>
              <a:ext cx="338347" cy="269131"/>
            </a:xfrm>
            <a:custGeom>
              <a:avLst/>
              <a:gdLst/>
              <a:ahLst/>
              <a:cxnLst/>
              <a:rect l="l" t="t" r="r" b="b"/>
              <a:pathLst>
                <a:path w="5074" h="4036" extrusionOk="0">
                  <a:moveTo>
                    <a:pt x="41" y="0"/>
                  </a:moveTo>
                  <a:lnTo>
                    <a:pt x="0" y="54"/>
                  </a:lnTo>
                  <a:lnTo>
                    <a:pt x="5032" y="4036"/>
                  </a:lnTo>
                  <a:lnTo>
                    <a:pt x="5073" y="3970"/>
                  </a:lnTo>
                  <a:lnTo>
                    <a:pt x="4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65"/>
            <p:cNvSpPr/>
            <p:nvPr/>
          </p:nvSpPr>
          <p:spPr>
            <a:xfrm>
              <a:off x="7613712" y="228191"/>
              <a:ext cx="339147" cy="269197"/>
            </a:xfrm>
            <a:custGeom>
              <a:avLst/>
              <a:gdLst/>
              <a:ahLst/>
              <a:cxnLst/>
              <a:rect l="l" t="t" r="r" b="b"/>
              <a:pathLst>
                <a:path w="5086" h="4037" extrusionOk="0">
                  <a:moveTo>
                    <a:pt x="41" y="1"/>
                  </a:moveTo>
                  <a:lnTo>
                    <a:pt x="0" y="51"/>
                  </a:lnTo>
                  <a:lnTo>
                    <a:pt x="5032"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65"/>
            <p:cNvSpPr/>
            <p:nvPr/>
          </p:nvSpPr>
          <p:spPr>
            <a:xfrm>
              <a:off x="7560432" y="295541"/>
              <a:ext cx="339214" cy="269131"/>
            </a:xfrm>
            <a:custGeom>
              <a:avLst/>
              <a:gdLst/>
              <a:ahLst/>
              <a:cxnLst/>
              <a:rect l="l" t="t" r="r" b="b"/>
              <a:pathLst>
                <a:path w="5087" h="4036" extrusionOk="0">
                  <a:moveTo>
                    <a:pt x="41" y="1"/>
                  </a:moveTo>
                  <a:lnTo>
                    <a:pt x="0" y="51"/>
                  </a:lnTo>
                  <a:lnTo>
                    <a:pt x="5033"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65"/>
            <p:cNvSpPr/>
            <p:nvPr/>
          </p:nvSpPr>
          <p:spPr>
            <a:xfrm>
              <a:off x="7112186" y="34209"/>
              <a:ext cx="646687" cy="629283"/>
            </a:xfrm>
            <a:custGeom>
              <a:avLst/>
              <a:gdLst/>
              <a:ahLst/>
              <a:cxnLst/>
              <a:rect l="l" t="t" r="r" b="b"/>
              <a:pathLst>
                <a:path w="9698" h="9437" extrusionOk="0">
                  <a:moveTo>
                    <a:pt x="3759" y="1"/>
                  </a:moveTo>
                  <a:lnTo>
                    <a:pt x="1" y="4756"/>
                  </a:lnTo>
                  <a:lnTo>
                    <a:pt x="5936" y="9436"/>
                  </a:lnTo>
                  <a:lnTo>
                    <a:pt x="9698" y="4690"/>
                  </a:lnTo>
                  <a:lnTo>
                    <a:pt x="3759"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65"/>
            <p:cNvSpPr/>
            <p:nvPr/>
          </p:nvSpPr>
          <p:spPr>
            <a:xfrm>
              <a:off x="7157530" y="77820"/>
              <a:ext cx="561067" cy="546196"/>
            </a:xfrm>
            <a:custGeom>
              <a:avLst/>
              <a:gdLst/>
              <a:ahLst/>
              <a:cxnLst/>
              <a:rect l="l" t="t" r="r" b="b"/>
              <a:pathLst>
                <a:path w="8414" h="8191" extrusionOk="0">
                  <a:moveTo>
                    <a:pt x="3237" y="1"/>
                  </a:moveTo>
                  <a:lnTo>
                    <a:pt x="0" y="4102"/>
                  </a:lnTo>
                  <a:lnTo>
                    <a:pt x="5177" y="8191"/>
                  </a:lnTo>
                  <a:lnTo>
                    <a:pt x="8414" y="4090"/>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65"/>
            <p:cNvSpPr/>
            <p:nvPr/>
          </p:nvSpPr>
          <p:spPr>
            <a:xfrm>
              <a:off x="7112186" y="34209"/>
              <a:ext cx="261195" cy="317209"/>
            </a:xfrm>
            <a:custGeom>
              <a:avLst/>
              <a:gdLst/>
              <a:ahLst/>
              <a:cxnLst/>
              <a:rect l="l" t="t" r="r" b="b"/>
              <a:pathLst>
                <a:path w="3917" h="4757" extrusionOk="0">
                  <a:moveTo>
                    <a:pt x="3759" y="1"/>
                  </a:moveTo>
                  <a:lnTo>
                    <a:pt x="1" y="4756"/>
                  </a:lnTo>
                  <a:lnTo>
                    <a:pt x="680" y="4756"/>
                  </a:lnTo>
                  <a:lnTo>
                    <a:pt x="3917" y="655"/>
                  </a:lnTo>
                  <a:lnTo>
                    <a:pt x="375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65"/>
            <p:cNvSpPr/>
            <p:nvPr/>
          </p:nvSpPr>
          <p:spPr>
            <a:xfrm>
              <a:off x="7498350" y="346954"/>
              <a:ext cx="260529" cy="316542"/>
            </a:xfrm>
            <a:custGeom>
              <a:avLst/>
              <a:gdLst/>
              <a:ahLst/>
              <a:cxnLst/>
              <a:rect l="l" t="t" r="r" b="b"/>
              <a:pathLst>
                <a:path w="3907" h="4747" extrusionOk="0">
                  <a:moveTo>
                    <a:pt x="3237" y="0"/>
                  </a:moveTo>
                  <a:lnTo>
                    <a:pt x="0" y="4105"/>
                  </a:lnTo>
                  <a:lnTo>
                    <a:pt x="145" y="4746"/>
                  </a:lnTo>
                  <a:lnTo>
                    <a:pt x="390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65"/>
            <p:cNvSpPr/>
            <p:nvPr/>
          </p:nvSpPr>
          <p:spPr>
            <a:xfrm>
              <a:off x="7157530" y="77820"/>
              <a:ext cx="554998" cy="541795"/>
            </a:xfrm>
            <a:custGeom>
              <a:avLst/>
              <a:gdLst/>
              <a:ahLst/>
              <a:cxnLst/>
              <a:rect l="l" t="t" r="r" b="b"/>
              <a:pathLst>
                <a:path w="8323" h="8125" extrusionOk="0">
                  <a:moveTo>
                    <a:pt x="3252" y="105"/>
                  </a:moveTo>
                  <a:lnTo>
                    <a:pt x="8231" y="4036"/>
                  </a:lnTo>
                  <a:lnTo>
                    <a:pt x="5086" y="8021"/>
                  </a:lnTo>
                  <a:lnTo>
                    <a:pt x="107" y="4090"/>
                  </a:lnTo>
                  <a:lnTo>
                    <a:pt x="3252" y="105"/>
                  </a:lnTo>
                  <a:close/>
                  <a:moveTo>
                    <a:pt x="3237" y="1"/>
                  </a:moveTo>
                  <a:lnTo>
                    <a:pt x="29" y="4064"/>
                  </a:lnTo>
                  <a:lnTo>
                    <a:pt x="0" y="4102"/>
                  </a:lnTo>
                  <a:lnTo>
                    <a:pt x="5099" y="8125"/>
                  </a:lnTo>
                  <a:lnTo>
                    <a:pt x="8310" y="4064"/>
                  </a:lnTo>
                  <a:lnTo>
                    <a:pt x="8323" y="4024"/>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65"/>
            <p:cNvSpPr/>
            <p:nvPr/>
          </p:nvSpPr>
          <p:spPr>
            <a:xfrm>
              <a:off x="7411061" y="278737"/>
              <a:ext cx="216718" cy="272731"/>
            </a:xfrm>
            <a:custGeom>
              <a:avLst/>
              <a:gdLst/>
              <a:ahLst/>
              <a:cxnLst/>
              <a:rect l="l" t="t" r="r" b="b"/>
              <a:pathLst>
                <a:path w="3250" h="4090" extrusionOk="0">
                  <a:moveTo>
                    <a:pt x="3184" y="1"/>
                  </a:moveTo>
                  <a:lnTo>
                    <a:pt x="1" y="4039"/>
                  </a:lnTo>
                  <a:lnTo>
                    <a:pt x="51" y="4090"/>
                  </a:lnTo>
                  <a:lnTo>
                    <a:pt x="3250" y="54"/>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65"/>
            <p:cNvSpPr/>
            <p:nvPr/>
          </p:nvSpPr>
          <p:spPr>
            <a:xfrm>
              <a:off x="7327173" y="212520"/>
              <a:ext cx="215918" cy="272665"/>
            </a:xfrm>
            <a:custGeom>
              <a:avLst/>
              <a:gdLst/>
              <a:ahLst/>
              <a:cxnLst/>
              <a:rect l="l" t="t" r="r" b="b"/>
              <a:pathLst>
                <a:path w="3238" h="4089" extrusionOk="0">
                  <a:moveTo>
                    <a:pt x="3184" y="0"/>
                  </a:moveTo>
                  <a:lnTo>
                    <a:pt x="1" y="4035"/>
                  </a:lnTo>
                  <a:lnTo>
                    <a:pt x="51" y="4089"/>
                  </a:lnTo>
                  <a:lnTo>
                    <a:pt x="3237" y="50"/>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65"/>
            <p:cNvSpPr/>
            <p:nvPr/>
          </p:nvSpPr>
          <p:spPr>
            <a:xfrm>
              <a:off x="7243285" y="146037"/>
              <a:ext cx="215918" cy="272665"/>
            </a:xfrm>
            <a:custGeom>
              <a:avLst/>
              <a:gdLst/>
              <a:ahLst/>
              <a:cxnLst/>
              <a:rect l="l" t="t" r="r" b="b"/>
              <a:pathLst>
                <a:path w="3238" h="4089" extrusionOk="0">
                  <a:moveTo>
                    <a:pt x="3184" y="0"/>
                  </a:moveTo>
                  <a:lnTo>
                    <a:pt x="1" y="4035"/>
                  </a:lnTo>
                  <a:lnTo>
                    <a:pt x="51" y="4089"/>
                  </a:lnTo>
                  <a:lnTo>
                    <a:pt x="3237" y="53"/>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65"/>
            <p:cNvSpPr/>
            <p:nvPr/>
          </p:nvSpPr>
          <p:spPr>
            <a:xfrm>
              <a:off x="7319238" y="146837"/>
              <a:ext cx="338347" cy="269397"/>
            </a:xfrm>
            <a:custGeom>
              <a:avLst/>
              <a:gdLst/>
              <a:ahLst/>
              <a:cxnLst/>
              <a:rect l="l" t="t" r="r" b="b"/>
              <a:pathLst>
                <a:path w="5074" h="4040" extrusionOk="0">
                  <a:moveTo>
                    <a:pt x="41" y="1"/>
                  </a:moveTo>
                  <a:lnTo>
                    <a:pt x="0" y="54"/>
                  </a:lnTo>
                  <a:lnTo>
                    <a:pt x="5033" y="4039"/>
                  </a:lnTo>
                  <a:lnTo>
                    <a:pt x="5073" y="3986"/>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65"/>
            <p:cNvSpPr/>
            <p:nvPr/>
          </p:nvSpPr>
          <p:spPr>
            <a:xfrm>
              <a:off x="7265958" y="214187"/>
              <a:ext cx="339214" cy="269131"/>
            </a:xfrm>
            <a:custGeom>
              <a:avLst/>
              <a:gdLst/>
              <a:ahLst/>
              <a:cxnLst/>
              <a:rect l="l" t="t" r="r" b="b"/>
              <a:pathLst>
                <a:path w="5087" h="4036" extrusionOk="0">
                  <a:moveTo>
                    <a:pt x="38" y="0"/>
                  </a:moveTo>
                  <a:lnTo>
                    <a:pt x="0" y="54"/>
                  </a:lnTo>
                  <a:lnTo>
                    <a:pt x="5033" y="4036"/>
                  </a:lnTo>
                  <a:lnTo>
                    <a:pt x="5086" y="3985"/>
                  </a:lnTo>
                  <a:lnTo>
                    <a:pt x="38"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65"/>
            <p:cNvSpPr/>
            <p:nvPr/>
          </p:nvSpPr>
          <p:spPr>
            <a:xfrm>
              <a:off x="7212678" y="281471"/>
              <a:ext cx="339014" cy="269197"/>
            </a:xfrm>
            <a:custGeom>
              <a:avLst/>
              <a:gdLst/>
              <a:ahLst/>
              <a:cxnLst/>
              <a:rect l="l" t="t" r="r" b="b"/>
              <a:pathLst>
                <a:path w="5084" h="4037" extrusionOk="0">
                  <a:moveTo>
                    <a:pt x="38" y="1"/>
                  </a:moveTo>
                  <a:lnTo>
                    <a:pt x="0" y="54"/>
                  </a:lnTo>
                  <a:lnTo>
                    <a:pt x="5033" y="4036"/>
                  </a:lnTo>
                  <a:lnTo>
                    <a:pt x="5083" y="3986"/>
                  </a:lnTo>
                  <a:lnTo>
                    <a:pt x="38"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65"/>
            <p:cNvSpPr/>
            <p:nvPr/>
          </p:nvSpPr>
          <p:spPr>
            <a:xfrm>
              <a:off x="7562099" y="941371"/>
              <a:ext cx="413432" cy="283867"/>
            </a:xfrm>
            <a:custGeom>
              <a:avLst/>
              <a:gdLst/>
              <a:ahLst/>
              <a:cxnLst/>
              <a:rect l="l" t="t" r="r" b="b"/>
              <a:pathLst>
                <a:path w="6200" h="4257" extrusionOk="0">
                  <a:moveTo>
                    <a:pt x="1313" y="0"/>
                  </a:moveTo>
                  <a:cubicBezTo>
                    <a:pt x="942" y="0"/>
                    <a:pt x="583" y="201"/>
                    <a:pt x="409" y="550"/>
                  </a:cubicBezTo>
                  <a:lnTo>
                    <a:pt x="265" y="824"/>
                  </a:lnTo>
                  <a:cubicBezTo>
                    <a:pt x="0" y="1324"/>
                    <a:pt x="199" y="1937"/>
                    <a:pt x="696" y="2201"/>
                  </a:cubicBezTo>
                  <a:lnTo>
                    <a:pt x="4419" y="4139"/>
                  </a:lnTo>
                  <a:cubicBezTo>
                    <a:pt x="4569" y="4218"/>
                    <a:pt x="4730" y="4256"/>
                    <a:pt x="4889" y="4256"/>
                  </a:cubicBezTo>
                  <a:cubicBezTo>
                    <a:pt x="5256" y="4256"/>
                    <a:pt x="5612" y="4055"/>
                    <a:pt x="5794" y="3708"/>
                  </a:cubicBezTo>
                  <a:lnTo>
                    <a:pt x="5939" y="3431"/>
                  </a:lnTo>
                  <a:cubicBezTo>
                    <a:pt x="6200" y="2934"/>
                    <a:pt x="6005" y="2305"/>
                    <a:pt x="5505" y="2057"/>
                  </a:cubicBezTo>
                  <a:lnTo>
                    <a:pt x="1784" y="116"/>
                  </a:lnTo>
                  <a:cubicBezTo>
                    <a:pt x="1634" y="37"/>
                    <a:pt x="1472" y="0"/>
                    <a:pt x="1313"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65"/>
            <p:cNvSpPr/>
            <p:nvPr/>
          </p:nvSpPr>
          <p:spPr>
            <a:xfrm>
              <a:off x="6958280" y="443179"/>
              <a:ext cx="879275" cy="879075"/>
            </a:xfrm>
            <a:custGeom>
              <a:avLst/>
              <a:gdLst/>
              <a:ahLst/>
              <a:cxnLst/>
              <a:rect l="l" t="t" r="r" b="b"/>
              <a:pathLst>
                <a:path w="13186" h="13183" extrusionOk="0">
                  <a:moveTo>
                    <a:pt x="6593" y="1"/>
                  </a:moveTo>
                  <a:cubicBezTo>
                    <a:pt x="2951" y="1"/>
                    <a:pt x="0" y="2948"/>
                    <a:pt x="0" y="6593"/>
                  </a:cubicBezTo>
                  <a:cubicBezTo>
                    <a:pt x="0" y="10235"/>
                    <a:pt x="2951" y="13182"/>
                    <a:pt x="6593" y="13182"/>
                  </a:cubicBezTo>
                  <a:cubicBezTo>
                    <a:pt x="10235" y="13182"/>
                    <a:pt x="13185" y="10235"/>
                    <a:pt x="13185" y="6593"/>
                  </a:cubicBezTo>
                  <a:cubicBezTo>
                    <a:pt x="13185" y="2948"/>
                    <a:pt x="10235" y="1"/>
                    <a:pt x="6593"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65"/>
            <p:cNvSpPr/>
            <p:nvPr/>
          </p:nvSpPr>
          <p:spPr>
            <a:xfrm>
              <a:off x="7003758" y="488523"/>
              <a:ext cx="788254" cy="788387"/>
            </a:xfrm>
            <a:custGeom>
              <a:avLst/>
              <a:gdLst/>
              <a:ahLst/>
              <a:cxnLst/>
              <a:rect l="l" t="t" r="r" b="b"/>
              <a:pathLst>
                <a:path w="11821" h="11823" extrusionOk="0">
                  <a:moveTo>
                    <a:pt x="5911" y="0"/>
                  </a:moveTo>
                  <a:cubicBezTo>
                    <a:pt x="2649" y="0"/>
                    <a:pt x="1" y="2648"/>
                    <a:pt x="1" y="5913"/>
                  </a:cubicBezTo>
                  <a:cubicBezTo>
                    <a:pt x="1" y="9175"/>
                    <a:pt x="2649" y="11823"/>
                    <a:pt x="5911" y="11823"/>
                  </a:cubicBezTo>
                  <a:cubicBezTo>
                    <a:pt x="9175" y="11823"/>
                    <a:pt x="11821" y="9175"/>
                    <a:pt x="11821" y="5913"/>
                  </a:cubicBezTo>
                  <a:cubicBezTo>
                    <a:pt x="11821" y="2648"/>
                    <a:pt x="9175" y="0"/>
                    <a:pt x="5911"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65"/>
            <p:cNvSpPr/>
            <p:nvPr/>
          </p:nvSpPr>
          <p:spPr>
            <a:xfrm>
              <a:off x="7091247" y="548872"/>
              <a:ext cx="632617" cy="382091"/>
            </a:xfrm>
            <a:custGeom>
              <a:avLst/>
              <a:gdLst/>
              <a:ahLst/>
              <a:cxnLst/>
              <a:rect l="l" t="t" r="r" b="b"/>
              <a:pathLst>
                <a:path w="9487" h="5730" extrusionOk="0">
                  <a:moveTo>
                    <a:pt x="5162" y="1"/>
                  </a:moveTo>
                  <a:cubicBezTo>
                    <a:pt x="2778" y="1"/>
                    <a:pt x="1139" y="878"/>
                    <a:pt x="601" y="2948"/>
                  </a:cubicBezTo>
                  <a:cubicBezTo>
                    <a:pt x="0" y="5257"/>
                    <a:pt x="1966" y="5335"/>
                    <a:pt x="4350" y="5335"/>
                  </a:cubicBezTo>
                  <a:cubicBezTo>
                    <a:pt x="5627" y="5335"/>
                    <a:pt x="7009" y="5729"/>
                    <a:pt x="8018" y="5729"/>
                  </a:cubicBezTo>
                  <a:cubicBezTo>
                    <a:pt x="8893" y="5729"/>
                    <a:pt x="9486" y="5433"/>
                    <a:pt x="9486" y="4326"/>
                  </a:cubicBezTo>
                  <a:cubicBezTo>
                    <a:pt x="9486" y="1942"/>
                    <a:pt x="7549" y="1"/>
                    <a:pt x="516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65"/>
            <p:cNvSpPr/>
            <p:nvPr/>
          </p:nvSpPr>
          <p:spPr>
            <a:xfrm>
              <a:off x="7364716" y="1004454"/>
              <a:ext cx="330412" cy="202848"/>
            </a:xfrm>
            <a:custGeom>
              <a:avLst/>
              <a:gdLst/>
              <a:ahLst/>
              <a:cxnLst/>
              <a:rect l="l" t="t" r="r" b="b"/>
              <a:pathLst>
                <a:path w="4955" h="3042" extrusionOk="0">
                  <a:moveTo>
                    <a:pt x="3038" y="0"/>
                  </a:moveTo>
                  <a:cubicBezTo>
                    <a:pt x="2734" y="0"/>
                    <a:pt x="2425" y="50"/>
                    <a:pt x="2149" y="154"/>
                  </a:cubicBezTo>
                  <a:cubicBezTo>
                    <a:pt x="1205" y="507"/>
                    <a:pt x="1" y="1032"/>
                    <a:pt x="274" y="1752"/>
                  </a:cubicBezTo>
                  <a:cubicBezTo>
                    <a:pt x="506" y="2364"/>
                    <a:pt x="1649" y="3042"/>
                    <a:pt x="2569" y="3042"/>
                  </a:cubicBezTo>
                  <a:cubicBezTo>
                    <a:pt x="2751" y="3042"/>
                    <a:pt x="2924" y="3015"/>
                    <a:pt x="3080" y="2957"/>
                  </a:cubicBezTo>
                  <a:cubicBezTo>
                    <a:pt x="4023" y="2605"/>
                    <a:pt x="4954" y="1529"/>
                    <a:pt x="4678" y="809"/>
                  </a:cubicBezTo>
                  <a:cubicBezTo>
                    <a:pt x="4484" y="291"/>
                    <a:pt x="3772" y="0"/>
                    <a:pt x="303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65"/>
            <p:cNvSpPr/>
            <p:nvPr/>
          </p:nvSpPr>
          <p:spPr>
            <a:xfrm>
              <a:off x="7062306" y="953974"/>
              <a:ext cx="262196" cy="222319"/>
            </a:xfrm>
            <a:custGeom>
              <a:avLst/>
              <a:gdLst/>
              <a:ahLst/>
              <a:cxnLst/>
              <a:rect l="l" t="t" r="r" b="b"/>
              <a:pathLst>
                <a:path w="3932" h="3334" extrusionOk="0">
                  <a:moveTo>
                    <a:pt x="2008" y="1"/>
                  </a:moveTo>
                  <a:cubicBezTo>
                    <a:pt x="1334" y="1"/>
                    <a:pt x="622" y="221"/>
                    <a:pt x="381" y="635"/>
                  </a:cubicBezTo>
                  <a:cubicBezTo>
                    <a:pt x="0" y="1305"/>
                    <a:pt x="708" y="2563"/>
                    <a:pt x="1428" y="2981"/>
                  </a:cubicBezTo>
                  <a:cubicBezTo>
                    <a:pt x="1800" y="3190"/>
                    <a:pt x="2251" y="3333"/>
                    <a:pt x="2653" y="3333"/>
                  </a:cubicBezTo>
                  <a:cubicBezTo>
                    <a:pt x="3032" y="3333"/>
                    <a:pt x="3367" y="3207"/>
                    <a:pt x="3551" y="2890"/>
                  </a:cubicBezTo>
                  <a:cubicBezTo>
                    <a:pt x="3932" y="2236"/>
                    <a:pt x="3762" y="647"/>
                    <a:pt x="3042" y="229"/>
                  </a:cubicBezTo>
                  <a:cubicBezTo>
                    <a:pt x="2777" y="75"/>
                    <a:pt x="2399" y="1"/>
                    <a:pt x="200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3" name="Google Shape;4983;p65"/>
          <p:cNvGrpSpPr/>
          <p:nvPr/>
        </p:nvGrpSpPr>
        <p:grpSpPr>
          <a:xfrm>
            <a:off x="6727107" y="-330571"/>
            <a:ext cx="1696894" cy="1878898"/>
            <a:chOff x="1180196" y="1611644"/>
            <a:chExt cx="1265489" cy="1401221"/>
          </a:xfrm>
        </p:grpSpPr>
        <p:sp>
          <p:nvSpPr>
            <p:cNvPr id="4984" name="Google Shape;4984;p65"/>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65"/>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65"/>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65"/>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65"/>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65"/>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65"/>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65"/>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65"/>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65"/>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65"/>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65"/>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65"/>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65"/>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65"/>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65"/>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65"/>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65"/>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65"/>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65"/>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65"/>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65"/>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65"/>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65"/>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65"/>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65"/>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65"/>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65"/>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65"/>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65"/>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65"/>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65"/>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65"/>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65"/>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65"/>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9" name="Google Shape;5019;p65"/>
          <p:cNvGrpSpPr/>
          <p:nvPr/>
        </p:nvGrpSpPr>
        <p:grpSpPr>
          <a:xfrm>
            <a:off x="1804555" y="-517919"/>
            <a:ext cx="2045704" cy="1770059"/>
            <a:chOff x="6222494" y="3474678"/>
            <a:chExt cx="1406949" cy="1217372"/>
          </a:xfrm>
        </p:grpSpPr>
        <p:sp>
          <p:nvSpPr>
            <p:cNvPr id="5020" name="Google Shape;5020;p65"/>
            <p:cNvSpPr/>
            <p:nvPr/>
          </p:nvSpPr>
          <p:spPr>
            <a:xfrm>
              <a:off x="7220413" y="3895851"/>
              <a:ext cx="409030" cy="631150"/>
            </a:xfrm>
            <a:custGeom>
              <a:avLst/>
              <a:gdLst/>
              <a:ahLst/>
              <a:cxnLst/>
              <a:rect l="l" t="t" r="r" b="b"/>
              <a:pathLst>
                <a:path w="6134" h="9465" extrusionOk="0">
                  <a:moveTo>
                    <a:pt x="1209" y="16"/>
                  </a:moveTo>
                  <a:cubicBezTo>
                    <a:pt x="1193" y="16"/>
                    <a:pt x="1180" y="0"/>
                    <a:pt x="1180" y="0"/>
                  </a:cubicBezTo>
                  <a:cubicBezTo>
                    <a:pt x="1180" y="0"/>
                    <a:pt x="1" y="3605"/>
                    <a:pt x="894" y="6133"/>
                  </a:cubicBezTo>
                  <a:cubicBezTo>
                    <a:pt x="1693" y="8429"/>
                    <a:pt x="4209" y="9294"/>
                    <a:pt x="4668" y="9436"/>
                  </a:cubicBezTo>
                  <a:cubicBezTo>
                    <a:pt x="4719" y="9451"/>
                    <a:pt x="4747" y="9464"/>
                    <a:pt x="4747" y="9464"/>
                  </a:cubicBezTo>
                  <a:cubicBezTo>
                    <a:pt x="4747" y="9464"/>
                    <a:pt x="6134" y="7143"/>
                    <a:pt x="5244" y="4602"/>
                  </a:cubicBezTo>
                  <a:cubicBezTo>
                    <a:pt x="4404" y="2189"/>
                    <a:pt x="1482" y="198"/>
                    <a:pt x="1209"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65"/>
            <p:cNvSpPr/>
            <p:nvPr/>
          </p:nvSpPr>
          <p:spPr>
            <a:xfrm>
              <a:off x="6475892" y="3474678"/>
              <a:ext cx="148769" cy="195780"/>
            </a:xfrm>
            <a:custGeom>
              <a:avLst/>
              <a:gdLst/>
              <a:ahLst/>
              <a:cxnLst/>
              <a:rect l="l" t="t" r="r" b="b"/>
              <a:pathLst>
                <a:path w="2231" h="2936" extrusionOk="0">
                  <a:moveTo>
                    <a:pt x="720" y="2793"/>
                  </a:moveTo>
                  <a:cubicBezTo>
                    <a:pt x="1221" y="2935"/>
                    <a:pt x="1796" y="2463"/>
                    <a:pt x="2007" y="1730"/>
                  </a:cubicBezTo>
                  <a:cubicBezTo>
                    <a:pt x="2230" y="1010"/>
                    <a:pt x="2007" y="290"/>
                    <a:pt x="1507" y="145"/>
                  </a:cubicBezTo>
                  <a:cubicBezTo>
                    <a:pt x="1010" y="1"/>
                    <a:pt x="434" y="472"/>
                    <a:pt x="224" y="1205"/>
                  </a:cubicBezTo>
                  <a:cubicBezTo>
                    <a:pt x="0" y="1941"/>
                    <a:pt x="224" y="2649"/>
                    <a:pt x="720" y="279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65"/>
            <p:cNvSpPr/>
            <p:nvPr/>
          </p:nvSpPr>
          <p:spPr>
            <a:xfrm>
              <a:off x="6694480" y="4499718"/>
              <a:ext cx="205382" cy="179176"/>
            </a:xfrm>
            <a:custGeom>
              <a:avLst/>
              <a:gdLst/>
              <a:ahLst/>
              <a:cxnLst/>
              <a:rect l="l" t="t" r="r" b="b"/>
              <a:pathLst>
                <a:path w="3080" h="2687" extrusionOk="0">
                  <a:moveTo>
                    <a:pt x="931" y="460"/>
                  </a:moveTo>
                  <a:cubicBezTo>
                    <a:pt x="277" y="919"/>
                    <a:pt x="0" y="1680"/>
                    <a:pt x="343" y="2177"/>
                  </a:cubicBezTo>
                  <a:cubicBezTo>
                    <a:pt x="683" y="2662"/>
                    <a:pt x="1494" y="2687"/>
                    <a:pt x="2152" y="2243"/>
                  </a:cubicBezTo>
                  <a:cubicBezTo>
                    <a:pt x="2819" y="1784"/>
                    <a:pt x="3080" y="1010"/>
                    <a:pt x="2753" y="526"/>
                  </a:cubicBezTo>
                  <a:cubicBezTo>
                    <a:pt x="2413" y="42"/>
                    <a:pt x="1601" y="1"/>
                    <a:pt x="931"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65"/>
            <p:cNvSpPr/>
            <p:nvPr/>
          </p:nvSpPr>
          <p:spPr>
            <a:xfrm>
              <a:off x="6392004" y="3799760"/>
              <a:ext cx="154837" cy="206249"/>
            </a:xfrm>
            <a:custGeom>
              <a:avLst/>
              <a:gdLst/>
              <a:ahLst/>
              <a:cxnLst/>
              <a:rect l="l" t="t" r="r" b="b"/>
              <a:pathLst>
                <a:path w="2322" h="3093" extrusionOk="0">
                  <a:moveTo>
                    <a:pt x="1680" y="183"/>
                  </a:moveTo>
                  <a:cubicBezTo>
                    <a:pt x="1192" y="1"/>
                    <a:pt x="579" y="460"/>
                    <a:pt x="289" y="1205"/>
                  </a:cubicBezTo>
                  <a:cubicBezTo>
                    <a:pt x="0" y="1966"/>
                    <a:pt x="157" y="2728"/>
                    <a:pt x="642" y="2910"/>
                  </a:cubicBezTo>
                  <a:cubicBezTo>
                    <a:pt x="1129" y="3092"/>
                    <a:pt x="1743" y="2636"/>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65"/>
            <p:cNvSpPr/>
            <p:nvPr/>
          </p:nvSpPr>
          <p:spPr>
            <a:xfrm>
              <a:off x="6321319" y="3615380"/>
              <a:ext cx="144968" cy="165173"/>
            </a:xfrm>
            <a:custGeom>
              <a:avLst/>
              <a:gdLst/>
              <a:ahLst/>
              <a:cxnLst/>
              <a:rect l="l" t="t" r="r" b="b"/>
              <a:pathLst>
                <a:path w="2174" h="2477" extrusionOk="0">
                  <a:moveTo>
                    <a:pt x="1768" y="2215"/>
                  </a:moveTo>
                  <a:cubicBezTo>
                    <a:pt x="2161" y="1942"/>
                    <a:pt x="2174" y="1284"/>
                    <a:pt x="1809" y="746"/>
                  </a:cubicBezTo>
                  <a:cubicBezTo>
                    <a:pt x="1428" y="212"/>
                    <a:pt x="812" y="1"/>
                    <a:pt x="419" y="275"/>
                  </a:cubicBezTo>
                  <a:cubicBezTo>
                    <a:pt x="25" y="551"/>
                    <a:pt x="0" y="1206"/>
                    <a:pt x="381" y="1731"/>
                  </a:cubicBezTo>
                  <a:cubicBezTo>
                    <a:pt x="746" y="2269"/>
                    <a:pt x="1375" y="2476"/>
                    <a:pt x="1768" y="221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65"/>
            <p:cNvSpPr/>
            <p:nvPr/>
          </p:nvSpPr>
          <p:spPr>
            <a:xfrm>
              <a:off x="6541508" y="3798960"/>
              <a:ext cx="672026" cy="769116"/>
            </a:xfrm>
            <a:custGeom>
              <a:avLst/>
              <a:gdLst/>
              <a:ahLst/>
              <a:cxnLst/>
              <a:rect l="l" t="t" r="r" b="b"/>
              <a:pathLst>
                <a:path w="10078" h="11534" extrusionOk="0">
                  <a:moveTo>
                    <a:pt x="8414" y="5674"/>
                  </a:moveTo>
                  <a:cubicBezTo>
                    <a:pt x="8229" y="5687"/>
                    <a:pt x="8059" y="5699"/>
                    <a:pt x="7901" y="5715"/>
                  </a:cubicBezTo>
                  <a:cubicBezTo>
                    <a:pt x="7942" y="5661"/>
                    <a:pt x="7968" y="5608"/>
                    <a:pt x="8008" y="5558"/>
                  </a:cubicBezTo>
                  <a:cubicBezTo>
                    <a:pt x="8361" y="4888"/>
                    <a:pt x="8257" y="4155"/>
                    <a:pt x="7785" y="3906"/>
                  </a:cubicBezTo>
                  <a:cubicBezTo>
                    <a:pt x="7313" y="3642"/>
                    <a:pt x="6643" y="3985"/>
                    <a:pt x="6291" y="4639"/>
                  </a:cubicBezTo>
                  <a:cubicBezTo>
                    <a:pt x="6250" y="4705"/>
                    <a:pt x="6225" y="4771"/>
                    <a:pt x="6200" y="4834"/>
                  </a:cubicBezTo>
                  <a:cubicBezTo>
                    <a:pt x="6341" y="4441"/>
                    <a:pt x="6184" y="3891"/>
                    <a:pt x="5778" y="3460"/>
                  </a:cubicBezTo>
                  <a:cubicBezTo>
                    <a:pt x="5583" y="3262"/>
                    <a:pt x="5360" y="3120"/>
                    <a:pt x="5149" y="3041"/>
                  </a:cubicBezTo>
                  <a:cubicBezTo>
                    <a:pt x="5269" y="2922"/>
                    <a:pt x="5373" y="2790"/>
                    <a:pt x="5451" y="2661"/>
                  </a:cubicBezTo>
                  <a:cubicBezTo>
                    <a:pt x="5857" y="2884"/>
                    <a:pt x="6316" y="2909"/>
                    <a:pt x="6631" y="2661"/>
                  </a:cubicBezTo>
                  <a:cubicBezTo>
                    <a:pt x="7103" y="2293"/>
                    <a:pt x="7077" y="1481"/>
                    <a:pt x="6593" y="852"/>
                  </a:cubicBezTo>
                  <a:cubicBezTo>
                    <a:pt x="6093" y="211"/>
                    <a:pt x="5307" y="0"/>
                    <a:pt x="4847" y="352"/>
                  </a:cubicBezTo>
                  <a:cubicBezTo>
                    <a:pt x="4586" y="550"/>
                    <a:pt x="4483" y="878"/>
                    <a:pt x="4508" y="1233"/>
                  </a:cubicBezTo>
                  <a:cubicBezTo>
                    <a:pt x="4259" y="1296"/>
                    <a:pt x="4011" y="1441"/>
                    <a:pt x="3788" y="1651"/>
                  </a:cubicBezTo>
                  <a:cubicBezTo>
                    <a:pt x="3721" y="1717"/>
                    <a:pt x="3655" y="1783"/>
                    <a:pt x="3605" y="1846"/>
                  </a:cubicBezTo>
                  <a:cubicBezTo>
                    <a:pt x="3721" y="1664"/>
                    <a:pt x="3747" y="1469"/>
                    <a:pt x="3630" y="1271"/>
                  </a:cubicBezTo>
                  <a:cubicBezTo>
                    <a:pt x="3328" y="733"/>
                    <a:pt x="2451" y="654"/>
                    <a:pt x="1665" y="1101"/>
                  </a:cubicBezTo>
                  <a:cubicBezTo>
                    <a:pt x="878" y="1547"/>
                    <a:pt x="485" y="2334"/>
                    <a:pt x="787" y="2868"/>
                  </a:cubicBezTo>
                  <a:cubicBezTo>
                    <a:pt x="837" y="2963"/>
                    <a:pt x="903" y="3041"/>
                    <a:pt x="982" y="3079"/>
                  </a:cubicBezTo>
                  <a:cubicBezTo>
                    <a:pt x="734" y="3224"/>
                    <a:pt x="510" y="3460"/>
                    <a:pt x="340" y="3762"/>
                  </a:cubicBezTo>
                  <a:cubicBezTo>
                    <a:pt x="1" y="4429"/>
                    <a:pt x="92" y="5164"/>
                    <a:pt x="564" y="5413"/>
                  </a:cubicBezTo>
                  <a:cubicBezTo>
                    <a:pt x="774" y="5529"/>
                    <a:pt x="1023" y="5529"/>
                    <a:pt x="1259" y="5438"/>
                  </a:cubicBezTo>
                  <a:cubicBezTo>
                    <a:pt x="982" y="6080"/>
                    <a:pt x="1114" y="6750"/>
                    <a:pt x="1573" y="7011"/>
                  </a:cubicBezTo>
                  <a:cubicBezTo>
                    <a:pt x="2083" y="7300"/>
                    <a:pt x="2803" y="6998"/>
                    <a:pt x="3212" y="6316"/>
                  </a:cubicBezTo>
                  <a:cubicBezTo>
                    <a:pt x="3382" y="6526"/>
                    <a:pt x="3655" y="6658"/>
                    <a:pt x="3970" y="6721"/>
                  </a:cubicBezTo>
                  <a:cubicBezTo>
                    <a:pt x="3854" y="6762"/>
                    <a:pt x="3721" y="6816"/>
                    <a:pt x="3605" y="6894"/>
                  </a:cubicBezTo>
                  <a:cubicBezTo>
                    <a:pt x="2819" y="7325"/>
                    <a:pt x="2426" y="8124"/>
                    <a:pt x="2724" y="8662"/>
                  </a:cubicBezTo>
                  <a:cubicBezTo>
                    <a:pt x="2765" y="8715"/>
                    <a:pt x="2790" y="8766"/>
                    <a:pt x="2831" y="8807"/>
                  </a:cubicBezTo>
                  <a:cubicBezTo>
                    <a:pt x="2426" y="8807"/>
                    <a:pt x="1979" y="9121"/>
                    <a:pt x="1702" y="9618"/>
                  </a:cubicBezTo>
                  <a:cubicBezTo>
                    <a:pt x="1363" y="10288"/>
                    <a:pt x="1454" y="11021"/>
                    <a:pt x="1926" y="11269"/>
                  </a:cubicBezTo>
                  <a:cubicBezTo>
                    <a:pt x="2397" y="11534"/>
                    <a:pt x="3067" y="11191"/>
                    <a:pt x="3420" y="10537"/>
                  </a:cubicBezTo>
                  <a:cubicBezTo>
                    <a:pt x="3747" y="9920"/>
                    <a:pt x="3684" y="9238"/>
                    <a:pt x="3303" y="8951"/>
                  </a:cubicBezTo>
                  <a:cubicBezTo>
                    <a:pt x="3618" y="8923"/>
                    <a:pt x="4011" y="8728"/>
                    <a:pt x="4454" y="8480"/>
                  </a:cubicBezTo>
                  <a:cubicBezTo>
                    <a:pt x="5241" y="8033"/>
                    <a:pt x="5870" y="7586"/>
                    <a:pt x="5571" y="7052"/>
                  </a:cubicBezTo>
                  <a:cubicBezTo>
                    <a:pt x="5439" y="6828"/>
                    <a:pt x="5203" y="6684"/>
                    <a:pt x="4914" y="6630"/>
                  </a:cubicBezTo>
                  <a:cubicBezTo>
                    <a:pt x="5426" y="6435"/>
                    <a:pt x="5766" y="6029"/>
                    <a:pt x="5712" y="5608"/>
                  </a:cubicBezTo>
                  <a:cubicBezTo>
                    <a:pt x="5700" y="5504"/>
                    <a:pt x="5675" y="5400"/>
                    <a:pt x="5609" y="5306"/>
                  </a:cubicBezTo>
                  <a:cubicBezTo>
                    <a:pt x="5766" y="5281"/>
                    <a:pt x="5911" y="5215"/>
                    <a:pt x="6027" y="5111"/>
                  </a:cubicBezTo>
                  <a:cubicBezTo>
                    <a:pt x="6093" y="5045"/>
                    <a:pt x="6146" y="4966"/>
                    <a:pt x="6184" y="4888"/>
                  </a:cubicBezTo>
                  <a:cubicBezTo>
                    <a:pt x="5964" y="5479"/>
                    <a:pt x="6093" y="6067"/>
                    <a:pt x="6514" y="6290"/>
                  </a:cubicBezTo>
                  <a:cubicBezTo>
                    <a:pt x="6606" y="6344"/>
                    <a:pt x="6697" y="6369"/>
                    <a:pt x="6788" y="6369"/>
                  </a:cubicBezTo>
                  <a:lnTo>
                    <a:pt x="6788" y="6473"/>
                  </a:lnTo>
                  <a:cubicBezTo>
                    <a:pt x="6801" y="6671"/>
                    <a:pt x="6879" y="6841"/>
                    <a:pt x="7024" y="6998"/>
                  </a:cubicBezTo>
                  <a:cubicBezTo>
                    <a:pt x="6933" y="7102"/>
                    <a:pt x="6842" y="7234"/>
                    <a:pt x="6763" y="7366"/>
                  </a:cubicBezTo>
                  <a:cubicBezTo>
                    <a:pt x="6565" y="7731"/>
                    <a:pt x="6514" y="8124"/>
                    <a:pt x="6593" y="8451"/>
                  </a:cubicBezTo>
                  <a:cubicBezTo>
                    <a:pt x="6291" y="8086"/>
                    <a:pt x="5885" y="7901"/>
                    <a:pt x="5530" y="8020"/>
                  </a:cubicBezTo>
                  <a:cubicBezTo>
                    <a:pt x="5020" y="8190"/>
                    <a:pt x="4797" y="8898"/>
                    <a:pt x="5033" y="9606"/>
                  </a:cubicBezTo>
                  <a:cubicBezTo>
                    <a:pt x="5269" y="10313"/>
                    <a:pt x="5870" y="10760"/>
                    <a:pt x="6382" y="10590"/>
                  </a:cubicBezTo>
                  <a:cubicBezTo>
                    <a:pt x="6892" y="10417"/>
                    <a:pt x="7115" y="9709"/>
                    <a:pt x="6879" y="9002"/>
                  </a:cubicBezTo>
                  <a:cubicBezTo>
                    <a:pt x="6867" y="8976"/>
                    <a:pt x="6854" y="8951"/>
                    <a:pt x="6854" y="8923"/>
                  </a:cubicBezTo>
                  <a:cubicBezTo>
                    <a:pt x="6892" y="8964"/>
                    <a:pt x="6933" y="8989"/>
                    <a:pt x="6986" y="9017"/>
                  </a:cubicBezTo>
                  <a:cubicBezTo>
                    <a:pt x="7458" y="9278"/>
                    <a:pt x="8125" y="8939"/>
                    <a:pt x="8480" y="8281"/>
                  </a:cubicBezTo>
                  <a:cubicBezTo>
                    <a:pt x="8622" y="8008"/>
                    <a:pt x="8688" y="7718"/>
                    <a:pt x="8688" y="7457"/>
                  </a:cubicBezTo>
                  <a:cubicBezTo>
                    <a:pt x="9487" y="7338"/>
                    <a:pt x="10078" y="6841"/>
                    <a:pt x="10037" y="6278"/>
                  </a:cubicBezTo>
                  <a:cubicBezTo>
                    <a:pt x="10012" y="5661"/>
                    <a:pt x="9304" y="5621"/>
                    <a:pt x="8414" y="5674"/>
                  </a:cubicBezTo>
                  <a:close/>
                  <a:moveTo>
                    <a:pt x="2149" y="4469"/>
                  </a:moveTo>
                  <a:cubicBezTo>
                    <a:pt x="2385" y="3866"/>
                    <a:pt x="2268" y="3249"/>
                    <a:pt x="1847" y="3026"/>
                  </a:cubicBezTo>
                  <a:cubicBezTo>
                    <a:pt x="2045" y="2947"/>
                    <a:pt x="2281" y="2818"/>
                    <a:pt x="2517" y="2686"/>
                  </a:cubicBezTo>
                  <a:cubicBezTo>
                    <a:pt x="2935" y="2450"/>
                    <a:pt x="3316" y="2214"/>
                    <a:pt x="3526" y="1953"/>
                  </a:cubicBezTo>
                  <a:cubicBezTo>
                    <a:pt x="3212" y="2425"/>
                    <a:pt x="3171" y="2963"/>
                    <a:pt x="3473" y="3290"/>
                  </a:cubicBezTo>
                  <a:cubicBezTo>
                    <a:pt x="3589" y="3406"/>
                    <a:pt x="3762" y="3485"/>
                    <a:pt x="3945" y="3513"/>
                  </a:cubicBezTo>
                  <a:cubicBezTo>
                    <a:pt x="3841" y="3891"/>
                    <a:pt x="3983" y="4391"/>
                    <a:pt x="4363" y="4784"/>
                  </a:cubicBezTo>
                  <a:cubicBezTo>
                    <a:pt x="4325" y="4796"/>
                    <a:pt x="4297" y="4796"/>
                    <a:pt x="4259" y="4796"/>
                  </a:cubicBezTo>
                  <a:cubicBezTo>
                    <a:pt x="3945" y="4834"/>
                    <a:pt x="3655" y="4954"/>
                    <a:pt x="3448" y="5111"/>
                  </a:cubicBezTo>
                  <a:cubicBezTo>
                    <a:pt x="3382" y="4834"/>
                    <a:pt x="3237" y="4614"/>
                    <a:pt x="3014" y="4482"/>
                  </a:cubicBezTo>
                  <a:cubicBezTo>
                    <a:pt x="2765" y="4337"/>
                    <a:pt x="2451" y="4337"/>
                    <a:pt x="2149" y="4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65"/>
            <p:cNvSpPr/>
            <p:nvPr/>
          </p:nvSpPr>
          <p:spPr>
            <a:xfrm>
              <a:off x="6526638" y="3679997"/>
              <a:ext cx="222786" cy="127830"/>
            </a:xfrm>
            <a:custGeom>
              <a:avLst/>
              <a:gdLst/>
              <a:ahLst/>
              <a:cxnLst/>
              <a:rect l="l" t="t" r="r" b="b"/>
              <a:pathLst>
                <a:path w="3341" h="1917" extrusionOk="0">
                  <a:moveTo>
                    <a:pt x="1743" y="1863"/>
                  </a:moveTo>
                  <a:cubicBezTo>
                    <a:pt x="2633" y="1797"/>
                    <a:pt x="3341" y="1259"/>
                    <a:pt x="3303" y="642"/>
                  </a:cubicBezTo>
                  <a:cubicBezTo>
                    <a:pt x="3262" y="42"/>
                    <a:pt x="2570" y="1"/>
                    <a:pt x="1664" y="54"/>
                  </a:cubicBezTo>
                  <a:cubicBezTo>
                    <a:pt x="762" y="108"/>
                    <a:pt x="0" y="237"/>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65"/>
            <p:cNvSpPr/>
            <p:nvPr/>
          </p:nvSpPr>
          <p:spPr>
            <a:xfrm>
              <a:off x="7121655" y="3929993"/>
              <a:ext cx="409030" cy="630150"/>
            </a:xfrm>
            <a:custGeom>
              <a:avLst/>
              <a:gdLst/>
              <a:ahLst/>
              <a:cxnLst/>
              <a:rect l="l" t="t" r="r" b="b"/>
              <a:pathLst>
                <a:path w="6134" h="9450" extrusionOk="0">
                  <a:moveTo>
                    <a:pt x="1180" y="1"/>
                  </a:moveTo>
                  <a:cubicBezTo>
                    <a:pt x="1180" y="1"/>
                    <a:pt x="0" y="3593"/>
                    <a:pt x="881" y="6121"/>
                  </a:cubicBezTo>
                  <a:cubicBezTo>
                    <a:pt x="1693" y="8414"/>
                    <a:pt x="4209" y="9292"/>
                    <a:pt x="4668" y="9436"/>
                  </a:cubicBezTo>
                  <a:cubicBezTo>
                    <a:pt x="4718" y="9449"/>
                    <a:pt x="4747" y="9449"/>
                    <a:pt x="4747" y="9449"/>
                  </a:cubicBezTo>
                  <a:cubicBezTo>
                    <a:pt x="4747" y="9449"/>
                    <a:pt x="6134" y="7131"/>
                    <a:pt x="5243" y="4599"/>
                  </a:cubicBezTo>
                  <a:cubicBezTo>
                    <a:pt x="4391" y="2190"/>
                    <a:pt x="1469" y="196"/>
                    <a:pt x="1208" y="13"/>
                  </a:cubicBezTo>
                  <a:cubicBezTo>
                    <a:pt x="1196" y="1"/>
                    <a:pt x="1180" y="1"/>
                    <a:pt x="1180"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65"/>
            <p:cNvSpPr/>
            <p:nvPr/>
          </p:nvSpPr>
          <p:spPr>
            <a:xfrm>
              <a:off x="7202208" y="3930860"/>
              <a:ext cx="328478" cy="629283"/>
            </a:xfrm>
            <a:custGeom>
              <a:avLst/>
              <a:gdLst/>
              <a:ahLst/>
              <a:cxnLst/>
              <a:rect l="l" t="t" r="r" b="b"/>
              <a:pathLst>
                <a:path w="4926" h="9437" extrusionOk="0">
                  <a:moveTo>
                    <a:pt x="0" y="0"/>
                  </a:moveTo>
                  <a:lnTo>
                    <a:pt x="3460" y="9423"/>
                  </a:lnTo>
                  <a:cubicBezTo>
                    <a:pt x="3510" y="9436"/>
                    <a:pt x="3539" y="9436"/>
                    <a:pt x="3539" y="9436"/>
                  </a:cubicBezTo>
                  <a:cubicBezTo>
                    <a:pt x="3539" y="9436"/>
                    <a:pt x="4926" y="7118"/>
                    <a:pt x="4035" y="4586"/>
                  </a:cubicBezTo>
                  <a:cubicBezTo>
                    <a:pt x="3183" y="2177"/>
                    <a:pt x="261" y="183"/>
                    <a:pt x="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65"/>
            <p:cNvSpPr/>
            <p:nvPr/>
          </p:nvSpPr>
          <p:spPr>
            <a:xfrm>
              <a:off x="6640333" y="4151183"/>
              <a:ext cx="187778" cy="130898"/>
            </a:xfrm>
            <a:custGeom>
              <a:avLst/>
              <a:gdLst/>
              <a:ahLst/>
              <a:cxnLst/>
              <a:rect l="l" t="t" r="r" b="b"/>
              <a:pathLst>
                <a:path w="2816" h="1963" extrusionOk="0">
                  <a:moveTo>
                    <a:pt x="1502" y="1"/>
                  </a:moveTo>
                  <a:cubicBezTo>
                    <a:pt x="1434" y="1"/>
                    <a:pt x="1366" y="4"/>
                    <a:pt x="1296" y="11"/>
                  </a:cubicBezTo>
                  <a:cubicBezTo>
                    <a:pt x="550" y="103"/>
                    <a:pt x="0" y="603"/>
                    <a:pt x="63" y="1141"/>
                  </a:cubicBezTo>
                  <a:cubicBezTo>
                    <a:pt x="123" y="1625"/>
                    <a:pt x="656" y="1963"/>
                    <a:pt x="1313" y="1963"/>
                  </a:cubicBezTo>
                  <a:cubicBezTo>
                    <a:pt x="1381" y="1963"/>
                    <a:pt x="1450" y="1959"/>
                    <a:pt x="1519" y="1952"/>
                  </a:cubicBezTo>
                  <a:cubicBezTo>
                    <a:pt x="2265" y="1861"/>
                    <a:pt x="2815" y="1361"/>
                    <a:pt x="2752" y="826"/>
                  </a:cubicBezTo>
                  <a:cubicBezTo>
                    <a:pt x="2692" y="338"/>
                    <a:pt x="2159" y="1"/>
                    <a:pt x="150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65"/>
            <p:cNvSpPr/>
            <p:nvPr/>
          </p:nvSpPr>
          <p:spPr>
            <a:xfrm>
              <a:off x="6649735" y="3911855"/>
              <a:ext cx="180243" cy="155570"/>
            </a:xfrm>
            <a:custGeom>
              <a:avLst/>
              <a:gdLst/>
              <a:ahLst/>
              <a:cxnLst/>
              <a:rect l="l" t="t" r="r" b="b"/>
              <a:pathLst>
                <a:path w="2703" h="2333" extrusionOk="0">
                  <a:moveTo>
                    <a:pt x="1732" y="1"/>
                  </a:moveTo>
                  <a:cubicBezTo>
                    <a:pt x="1394" y="1"/>
                    <a:pt x="1007" y="156"/>
                    <a:pt x="683" y="455"/>
                  </a:cubicBezTo>
                  <a:cubicBezTo>
                    <a:pt x="145" y="968"/>
                    <a:pt x="1" y="1701"/>
                    <a:pt x="369" y="2094"/>
                  </a:cubicBezTo>
                  <a:cubicBezTo>
                    <a:pt x="520" y="2255"/>
                    <a:pt x="732" y="2333"/>
                    <a:pt x="968" y="2333"/>
                  </a:cubicBezTo>
                  <a:cubicBezTo>
                    <a:pt x="1308" y="2333"/>
                    <a:pt x="1695" y="2173"/>
                    <a:pt x="2020" y="1871"/>
                  </a:cubicBezTo>
                  <a:cubicBezTo>
                    <a:pt x="2558" y="1361"/>
                    <a:pt x="2702" y="625"/>
                    <a:pt x="2334" y="232"/>
                  </a:cubicBezTo>
                  <a:cubicBezTo>
                    <a:pt x="2183" y="76"/>
                    <a:pt x="1969" y="1"/>
                    <a:pt x="173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65"/>
            <p:cNvSpPr/>
            <p:nvPr/>
          </p:nvSpPr>
          <p:spPr>
            <a:xfrm>
              <a:off x="6441883" y="4028485"/>
              <a:ext cx="161772" cy="170974"/>
            </a:xfrm>
            <a:custGeom>
              <a:avLst/>
              <a:gdLst/>
              <a:ahLst/>
              <a:cxnLst/>
              <a:rect l="l" t="t" r="r" b="b"/>
              <a:pathLst>
                <a:path w="2426" h="2564" extrusionOk="0">
                  <a:moveTo>
                    <a:pt x="1502" y="1"/>
                  </a:moveTo>
                  <a:cubicBezTo>
                    <a:pt x="1089" y="1"/>
                    <a:pt x="628" y="313"/>
                    <a:pt x="353" y="829"/>
                  </a:cubicBezTo>
                  <a:cubicBezTo>
                    <a:pt x="1" y="1487"/>
                    <a:pt x="104" y="2219"/>
                    <a:pt x="576" y="2480"/>
                  </a:cubicBezTo>
                  <a:cubicBezTo>
                    <a:pt x="683" y="2537"/>
                    <a:pt x="800" y="2563"/>
                    <a:pt x="921" y="2563"/>
                  </a:cubicBezTo>
                  <a:cubicBezTo>
                    <a:pt x="1335" y="2563"/>
                    <a:pt x="1798" y="2251"/>
                    <a:pt x="2070" y="1735"/>
                  </a:cubicBezTo>
                  <a:cubicBezTo>
                    <a:pt x="2426" y="1078"/>
                    <a:pt x="2319" y="345"/>
                    <a:pt x="1847" y="84"/>
                  </a:cubicBezTo>
                  <a:cubicBezTo>
                    <a:pt x="1740" y="28"/>
                    <a:pt x="1623" y="1"/>
                    <a:pt x="150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65"/>
            <p:cNvSpPr/>
            <p:nvPr/>
          </p:nvSpPr>
          <p:spPr>
            <a:xfrm>
              <a:off x="6869991" y="4268746"/>
              <a:ext cx="161772" cy="171041"/>
            </a:xfrm>
            <a:custGeom>
              <a:avLst/>
              <a:gdLst/>
              <a:ahLst/>
              <a:cxnLst/>
              <a:rect l="l" t="t" r="r" b="b"/>
              <a:pathLst>
                <a:path w="2426" h="2565" extrusionOk="0">
                  <a:moveTo>
                    <a:pt x="1503"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49" y="85"/>
                  </a:cubicBezTo>
                  <a:cubicBezTo>
                    <a:pt x="1742" y="28"/>
                    <a:pt x="1625" y="1"/>
                    <a:pt x="150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65"/>
            <p:cNvSpPr/>
            <p:nvPr/>
          </p:nvSpPr>
          <p:spPr>
            <a:xfrm>
              <a:off x="6838516" y="4087033"/>
              <a:ext cx="160905" cy="170507"/>
            </a:xfrm>
            <a:custGeom>
              <a:avLst/>
              <a:gdLst/>
              <a:ahLst/>
              <a:cxnLst/>
              <a:rect l="l" t="t" r="r" b="b"/>
              <a:pathLst>
                <a:path w="2413" h="2557" extrusionOk="0">
                  <a:moveTo>
                    <a:pt x="1504" y="0"/>
                  </a:moveTo>
                  <a:cubicBezTo>
                    <a:pt x="1090" y="0"/>
                    <a:pt x="628" y="310"/>
                    <a:pt x="356" y="816"/>
                  </a:cubicBezTo>
                  <a:cubicBezTo>
                    <a:pt x="0" y="1486"/>
                    <a:pt x="107" y="2219"/>
                    <a:pt x="579" y="2467"/>
                  </a:cubicBezTo>
                  <a:cubicBezTo>
                    <a:pt x="688" y="2528"/>
                    <a:pt x="807" y="2557"/>
                    <a:pt x="930" y="2557"/>
                  </a:cubicBezTo>
                  <a:cubicBezTo>
                    <a:pt x="1342" y="2557"/>
                    <a:pt x="1800" y="2238"/>
                    <a:pt x="2073" y="1735"/>
                  </a:cubicBezTo>
                  <a:cubicBezTo>
                    <a:pt x="2413" y="1080"/>
                    <a:pt x="2321"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65"/>
            <p:cNvSpPr/>
            <p:nvPr/>
          </p:nvSpPr>
          <p:spPr>
            <a:xfrm>
              <a:off x="6532706" y="4419050"/>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65"/>
            <p:cNvSpPr/>
            <p:nvPr/>
          </p:nvSpPr>
          <p:spPr>
            <a:xfrm>
              <a:off x="6377067" y="3515755"/>
              <a:ext cx="148769" cy="180376"/>
            </a:xfrm>
            <a:custGeom>
              <a:avLst/>
              <a:gdLst/>
              <a:ahLst/>
              <a:cxnLst/>
              <a:rect l="l" t="t" r="r" b="b"/>
              <a:pathLst>
                <a:path w="2231" h="2705" extrusionOk="0">
                  <a:moveTo>
                    <a:pt x="1326" y="0"/>
                  </a:moveTo>
                  <a:cubicBezTo>
                    <a:pt x="876" y="0"/>
                    <a:pt x="408" y="443"/>
                    <a:pt x="212" y="1089"/>
                  </a:cubicBezTo>
                  <a:cubicBezTo>
                    <a:pt x="1" y="1822"/>
                    <a:pt x="224" y="2530"/>
                    <a:pt x="724" y="2674"/>
                  </a:cubicBezTo>
                  <a:cubicBezTo>
                    <a:pt x="788" y="2695"/>
                    <a:pt x="852" y="2704"/>
                    <a:pt x="918" y="2704"/>
                  </a:cubicBezTo>
                  <a:cubicBezTo>
                    <a:pt x="1362" y="2704"/>
                    <a:pt x="1824" y="2255"/>
                    <a:pt x="2007" y="1627"/>
                  </a:cubicBezTo>
                  <a:cubicBezTo>
                    <a:pt x="2231" y="891"/>
                    <a:pt x="1995" y="183"/>
                    <a:pt x="1511" y="26"/>
                  </a:cubicBezTo>
                  <a:cubicBezTo>
                    <a:pt x="1450" y="9"/>
                    <a:pt x="1388" y="0"/>
                    <a:pt x="132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65"/>
            <p:cNvSpPr/>
            <p:nvPr/>
          </p:nvSpPr>
          <p:spPr>
            <a:xfrm>
              <a:off x="6423412" y="3531493"/>
              <a:ext cx="50012" cy="138099"/>
            </a:xfrm>
            <a:custGeom>
              <a:avLst/>
              <a:gdLst/>
              <a:ahLst/>
              <a:cxnLst/>
              <a:rect l="l" t="t" r="r" b="b"/>
              <a:pathLst>
                <a:path w="750" h="2071" extrusionOk="0">
                  <a:moveTo>
                    <a:pt x="749" y="13"/>
                  </a:moveTo>
                  <a:cubicBezTo>
                    <a:pt x="749" y="13"/>
                    <a:pt x="709" y="54"/>
                    <a:pt x="658" y="133"/>
                  </a:cubicBezTo>
                  <a:cubicBezTo>
                    <a:pt x="605" y="196"/>
                    <a:pt x="526" y="303"/>
                    <a:pt x="485" y="419"/>
                  </a:cubicBezTo>
                  <a:cubicBezTo>
                    <a:pt x="435" y="551"/>
                    <a:pt x="407" y="696"/>
                    <a:pt x="422" y="841"/>
                  </a:cubicBezTo>
                  <a:cubicBezTo>
                    <a:pt x="422" y="970"/>
                    <a:pt x="473" y="1114"/>
                    <a:pt x="501" y="1246"/>
                  </a:cubicBezTo>
                  <a:cubicBezTo>
                    <a:pt x="539" y="1391"/>
                    <a:pt x="551" y="1548"/>
                    <a:pt x="514" y="1690"/>
                  </a:cubicBezTo>
                  <a:cubicBezTo>
                    <a:pt x="501" y="1756"/>
                    <a:pt x="473" y="1822"/>
                    <a:pt x="435" y="1875"/>
                  </a:cubicBezTo>
                  <a:cubicBezTo>
                    <a:pt x="394" y="1941"/>
                    <a:pt x="356" y="1979"/>
                    <a:pt x="303" y="2004"/>
                  </a:cubicBezTo>
                  <a:cubicBezTo>
                    <a:pt x="212" y="2070"/>
                    <a:pt x="120" y="2070"/>
                    <a:pt x="67" y="2058"/>
                  </a:cubicBezTo>
                  <a:cubicBezTo>
                    <a:pt x="13" y="2033"/>
                    <a:pt x="1" y="2004"/>
                    <a:pt x="1" y="1992"/>
                  </a:cubicBezTo>
                  <a:cubicBezTo>
                    <a:pt x="13" y="1954"/>
                    <a:pt x="108" y="1967"/>
                    <a:pt x="212" y="1875"/>
                  </a:cubicBezTo>
                  <a:cubicBezTo>
                    <a:pt x="265" y="1822"/>
                    <a:pt x="303" y="1756"/>
                    <a:pt x="315" y="1652"/>
                  </a:cubicBezTo>
                  <a:cubicBezTo>
                    <a:pt x="328" y="1561"/>
                    <a:pt x="315" y="1441"/>
                    <a:pt x="290" y="1312"/>
                  </a:cubicBezTo>
                  <a:cubicBezTo>
                    <a:pt x="265" y="1193"/>
                    <a:pt x="224" y="1036"/>
                    <a:pt x="224" y="853"/>
                  </a:cubicBezTo>
                  <a:cubicBezTo>
                    <a:pt x="224" y="668"/>
                    <a:pt x="278" y="498"/>
                    <a:pt x="356" y="353"/>
                  </a:cubicBezTo>
                  <a:cubicBezTo>
                    <a:pt x="435" y="224"/>
                    <a:pt x="539" y="133"/>
                    <a:pt x="605" y="67"/>
                  </a:cubicBezTo>
                  <a:cubicBezTo>
                    <a:pt x="683" y="13"/>
                    <a:pt x="737" y="1"/>
                    <a:pt x="749"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65"/>
            <p:cNvSpPr/>
            <p:nvPr/>
          </p:nvSpPr>
          <p:spPr>
            <a:xfrm>
              <a:off x="6628797" y="4530345"/>
              <a:ext cx="205582" cy="161705"/>
            </a:xfrm>
            <a:custGeom>
              <a:avLst/>
              <a:gdLst/>
              <a:ahLst/>
              <a:cxnLst/>
              <a:rect l="l" t="t" r="r" b="b"/>
              <a:pathLst>
                <a:path w="3083" h="2425" extrusionOk="0">
                  <a:moveTo>
                    <a:pt x="1924" y="0"/>
                  </a:moveTo>
                  <a:cubicBezTo>
                    <a:pt x="1607" y="0"/>
                    <a:pt x="1253" y="109"/>
                    <a:pt x="931" y="330"/>
                  </a:cubicBezTo>
                  <a:cubicBezTo>
                    <a:pt x="277" y="773"/>
                    <a:pt x="0" y="1547"/>
                    <a:pt x="343" y="2031"/>
                  </a:cubicBezTo>
                  <a:cubicBezTo>
                    <a:pt x="521" y="2293"/>
                    <a:pt x="825" y="2425"/>
                    <a:pt x="1170" y="2425"/>
                  </a:cubicBezTo>
                  <a:cubicBezTo>
                    <a:pt x="1484" y="2425"/>
                    <a:pt x="1832" y="2316"/>
                    <a:pt x="2151" y="2097"/>
                  </a:cubicBezTo>
                  <a:cubicBezTo>
                    <a:pt x="2818" y="1638"/>
                    <a:pt x="3082" y="880"/>
                    <a:pt x="2740" y="380"/>
                  </a:cubicBezTo>
                  <a:cubicBezTo>
                    <a:pt x="2569" y="128"/>
                    <a:pt x="2268" y="0"/>
                    <a:pt x="192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65"/>
            <p:cNvSpPr/>
            <p:nvPr/>
          </p:nvSpPr>
          <p:spPr>
            <a:xfrm>
              <a:off x="6669007" y="4560886"/>
              <a:ext cx="130364" cy="95289"/>
            </a:xfrm>
            <a:custGeom>
              <a:avLst/>
              <a:gdLst/>
              <a:ahLst/>
              <a:cxnLst/>
              <a:rect l="l" t="t" r="r" b="b"/>
              <a:pathLst>
                <a:path w="1955" h="1429" extrusionOk="0">
                  <a:moveTo>
                    <a:pt x="1942" y="54"/>
                  </a:moveTo>
                  <a:cubicBezTo>
                    <a:pt x="1942" y="67"/>
                    <a:pt x="1888" y="79"/>
                    <a:pt x="1797" y="92"/>
                  </a:cubicBezTo>
                  <a:cubicBezTo>
                    <a:pt x="1706" y="108"/>
                    <a:pt x="1574" y="145"/>
                    <a:pt x="1457" y="211"/>
                  </a:cubicBezTo>
                  <a:cubicBezTo>
                    <a:pt x="1325" y="277"/>
                    <a:pt x="1206" y="381"/>
                    <a:pt x="1127" y="513"/>
                  </a:cubicBezTo>
                  <a:cubicBezTo>
                    <a:pt x="1036" y="630"/>
                    <a:pt x="985" y="787"/>
                    <a:pt x="932" y="919"/>
                  </a:cubicBezTo>
                  <a:cubicBezTo>
                    <a:pt x="866" y="1064"/>
                    <a:pt x="775" y="1208"/>
                    <a:pt x="655" y="1300"/>
                  </a:cubicBezTo>
                  <a:cubicBezTo>
                    <a:pt x="592" y="1350"/>
                    <a:pt x="539" y="1378"/>
                    <a:pt x="460" y="1403"/>
                  </a:cubicBezTo>
                  <a:cubicBezTo>
                    <a:pt x="394" y="1416"/>
                    <a:pt x="328" y="1429"/>
                    <a:pt x="262" y="1416"/>
                  </a:cubicBezTo>
                  <a:cubicBezTo>
                    <a:pt x="146" y="1403"/>
                    <a:pt x="67" y="1337"/>
                    <a:pt x="26" y="1287"/>
                  </a:cubicBezTo>
                  <a:cubicBezTo>
                    <a:pt x="1" y="1221"/>
                    <a:pt x="1" y="1193"/>
                    <a:pt x="14" y="1180"/>
                  </a:cubicBezTo>
                  <a:cubicBezTo>
                    <a:pt x="54" y="1155"/>
                    <a:pt x="120" y="1246"/>
                    <a:pt x="278" y="1234"/>
                  </a:cubicBezTo>
                  <a:cubicBezTo>
                    <a:pt x="341" y="1221"/>
                    <a:pt x="419" y="1193"/>
                    <a:pt x="498" y="1130"/>
                  </a:cubicBezTo>
                  <a:cubicBezTo>
                    <a:pt x="577" y="1051"/>
                    <a:pt x="643" y="944"/>
                    <a:pt x="709" y="828"/>
                  </a:cubicBezTo>
                  <a:cubicBezTo>
                    <a:pt x="762" y="696"/>
                    <a:pt x="828" y="538"/>
                    <a:pt x="945" y="381"/>
                  </a:cubicBezTo>
                  <a:cubicBezTo>
                    <a:pt x="1064" y="236"/>
                    <a:pt x="1221" y="120"/>
                    <a:pt x="1379" y="67"/>
                  </a:cubicBezTo>
                  <a:cubicBezTo>
                    <a:pt x="1536" y="13"/>
                    <a:pt x="1693" y="1"/>
                    <a:pt x="1784" y="13"/>
                  </a:cubicBezTo>
                  <a:cubicBezTo>
                    <a:pt x="1888" y="29"/>
                    <a:pt x="1954" y="41"/>
                    <a:pt x="194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65"/>
            <p:cNvSpPr/>
            <p:nvPr/>
          </p:nvSpPr>
          <p:spPr>
            <a:xfrm>
              <a:off x="6293179" y="3842505"/>
              <a:ext cx="154837" cy="187244"/>
            </a:xfrm>
            <a:custGeom>
              <a:avLst/>
              <a:gdLst/>
              <a:ahLst/>
              <a:cxnLst/>
              <a:rect l="l" t="t" r="r" b="b"/>
              <a:pathLst>
                <a:path w="2322" h="2808" extrusionOk="0">
                  <a:moveTo>
                    <a:pt x="1454" y="1"/>
                  </a:moveTo>
                  <a:cubicBezTo>
                    <a:pt x="1015" y="1"/>
                    <a:pt x="524" y="430"/>
                    <a:pt x="278" y="1077"/>
                  </a:cubicBezTo>
                  <a:cubicBezTo>
                    <a:pt x="1" y="1822"/>
                    <a:pt x="158" y="2583"/>
                    <a:pt x="646" y="2766"/>
                  </a:cubicBezTo>
                  <a:cubicBezTo>
                    <a:pt x="718" y="2794"/>
                    <a:pt x="794" y="2807"/>
                    <a:pt x="871" y="2807"/>
                  </a:cubicBezTo>
                  <a:cubicBezTo>
                    <a:pt x="1307" y="2807"/>
                    <a:pt x="1789" y="2378"/>
                    <a:pt x="2033" y="1731"/>
                  </a:cubicBezTo>
                  <a:cubicBezTo>
                    <a:pt x="2322" y="986"/>
                    <a:pt x="2165" y="225"/>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65"/>
            <p:cNvSpPr/>
            <p:nvPr/>
          </p:nvSpPr>
          <p:spPr>
            <a:xfrm>
              <a:off x="6329054" y="3846972"/>
              <a:ext cx="76218" cy="166973"/>
            </a:xfrm>
            <a:custGeom>
              <a:avLst/>
              <a:gdLst/>
              <a:ahLst/>
              <a:cxnLst/>
              <a:rect l="l" t="t" r="r" b="b"/>
              <a:pathLst>
                <a:path w="1143" h="2504" extrusionOk="0">
                  <a:moveTo>
                    <a:pt x="199" y="2491"/>
                  </a:moveTo>
                  <a:cubicBezTo>
                    <a:pt x="199" y="2504"/>
                    <a:pt x="145" y="2450"/>
                    <a:pt x="92" y="2347"/>
                  </a:cubicBezTo>
                  <a:cubicBezTo>
                    <a:pt x="41" y="2243"/>
                    <a:pt x="1" y="2086"/>
                    <a:pt x="13" y="1900"/>
                  </a:cubicBezTo>
                  <a:cubicBezTo>
                    <a:pt x="13" y="1809"/>
                    <a:pt x="41" y="1705"/>
                    <a:pt x="79" y="1614"/>
                  </a:cubicBezTo>
                  <a:cubicBezTo>
                    <a:pt x="92" y="1560"/>
                    <a:pt x="120" y="1507"/>
                    <a:pt x="170" y="1457"/>
                  </a:cubicBezTo>
                  <a:cubicBezTo>
                    <a:pt x="224" y="1403"/>
                    <a:pt x="277" y="1378"/>
                    <a:pt x="315" y="1362"/>
                  </a:cubicBezTo>
                  <a:cubicBezTo>
                    <a:pt x="369" y="1337"/>
                    <a:pt x="406" y="1324"/>
                    <a:pt x="447" y="1299"/>
                  </a:cubicBezTo>
                  <a:cubicBezTo>
                    <a:pt x="472" y="1271"/>
                    <a:pt x="513" y="1258"/>
                    <a:pt x="538" y="1233"/>
                  </a:cubicBezTo>
                  <a:cubicBezTo>
                    <a:pt x="604" y="1180"/>
                    <a:pt x="658" y="1126"/>
                    <a:pt x="708" y="1063"/>
                  </a:cubicBezTo>
                  <a:cubicBezTo>
                    <a:pt x="894" y="827"/>
                    <a:pt x="932" y="551"/>
                    <a:pt x="919" y="356"/>
                  </a:cubicBezTo>
                  <a:cubicBezTo>
                    <a:pt x="906" y="158"/>
                    <a:pt x="853" y="41"/>
                    <a:pt x="894" y="13"/>
                  </a:cubicBezTo>
                  <a:cubicBezTo>
                    <a:pt x="906" y="0"/>
                    <a:pt x="932" y="25"/>
                    <a:pt x="972" y="79"/>
                  </a:cubicBezTo>
                  <a:cubicBezTo>
                    <a:pt x="1010" y="120"/>
                    <a:pt x="1064" y="211"/>
                    <a:pt x="1089" y="315"/>
                  </a:cubicBezTo>
                  <a:cubicBezTo>
                    <a:pt x="1130" y="434"/>
                    <a:pt x="1142" y="576"/>
                    <a:pt x="1114" y="733"/>
                  </a:cubicBezTo>
                  <a:cubicBezTo>
                    <a:pt x="1089" y="890"/>
                    <a:pt x="1023" y="1063"/>
                    <a:pt x="906" y="1221"/>
                  </a:cubicBezTo>
                  <a:cubicBezTo>
                    <a:pt x="840" y="1284"/>
                    <a:pt x="774" y="1362"/>
                    <a:pt x="683" y="1416"/>
                  </a:cubicBezTo>
                  <a:cubicBezTo>
                    <a:pt x="642" y="1441"/>
                    <a:pt x="604" y="1482"/>
                    <a:pt x="551" y="1494"/>
                  </a:cubicBezTo>
                  <a:cubicBezTo>
                    <a:pt x="513" y="1519"/>
                    <a:pt x="447" y="1548"/>
                    <a:pt x="406" y="1560"/>
                  </a:cubicBezTo>
                  <a:cubicBezTo>
                    <a:pt x="369" y="1573"/>
                    <a:pt x="343" y="1585"/>
                    <a:pt x="315" y="1598"/>
                  </a:cubicBezTo>
                  <a:cubicBezTo>
                    <a:pt x="290" y="1626"/>
                    <a:pt x="277" y="1652"/>
                    <a:pt x="249" y="1692"/>
                  </a:cubicBezTo>
                  <a:cubicBezTo>
                    <a:pt x="211" y="1755"/>
                    <a:pt x="186" y="1834"/>
                    <a:pt x="170" y="1913"/>
                  </a:cubicBezTo>
                  <a:cubicBezTo>
                    <a:pt x="133" y="2070"/>
                    <a:pt x="145" y="2215"/>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65"/>
            <p:cNvSpPr/>
            <p:nvPr/>
          </p:nvSpPr>
          <p:spPr>
            <a:xfrm>
              <a:off x="6222494" y="3658858"/>
              <a:ext cx="145234" cy="145501"/>
            </a:xfrm>
            <a:custGeom>
              <a:avLst/>
              <a:gdLst/>
              <a:ahLst/>
              <a:cxnLst/>
              <a:rect l="l" t="t" r="r" b="b"/>
              <a:pathLst>
                <a:path w="2178" h="2182" extrusionOk="0">
                  <a:moveTo>
                    <a:pt x="818" y="1"/>
                  </a:moveTo>
                  <a:cubicBezTo>
                    <a:pt x="674" y="1"/>
                    <a:pt x="536" y="40"/>
                    <a:pt x="419" y="123"/>
                  </a:cubicBezTo>
                  <a:cubicBezTo>
                    <a:pt x="26" y="396"/>
                    <a:pt x="1" y="1054"/>
                    <a:pt x="381" y="1588"/>
                  </a:cubicBezTo>
                  <a:cubicBezTo>
                    <a:pt x="637" y="1966"/>
                    <a:pt x="1017" y="2182"/>
                    <a:pt x="1357" y="2182"/>
                  </a:cubicBezTo>
                  <a:cubicBezTo>
                    <a:pt x="1501" y="2182"/>
                    <a:pt x="1638" y="2143"/>
                    <a:pt x="1756" y="2060"/>
                  </a:cubicBezTo>
                  <a:cubicBezTo>
                    <a:pt x="2149" y="1787"/>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65"/>
            <p:cNvSpPr/>
            <p:nvPr/>
          </p:nvSpPr>
          <p:spPr>
            <a:xfrm>
              <a:off x="6253102" y="3673929"/>
              <a:ext cx="92622" cy="105758"/>
            </a:xfrm>
            <a:custGeom>
              <a:avLst/>
              <a:gdLst/>
              <a:ahLst/>
              <a:cxnLst/>
              <a:rect l="l" t="t" r="r" b="b"/>
              <a:pathLst>
                <a:path w="1389" h="1586" extrusionOk="0">
                  <a:moveTo>
                    <a:pt x="117" y="0"/>
                  </a:moveTo>
                  <a:cubicBezTo>
                    <a:pt x="130" y="0"/>
                    <a:pt x="130" y="54"/>
                    <a:pt x="130" y="145"/>
                  </a:cubicBezTo>
                  <a:cubicBezTo>
                    <a:pt x="130" y="224"/>
                    <a:pt x="130" y="340"/>
                    <a:pt x="171" y="460"/>
                  </a:cubicBezTo>
                  <a:cubicBezTo>
                    <a:pt x="209" y="576"/>
                    <a:pt x="303" y="683"/>
                    <a:pt x="407" y="733"/>
                  </a:cubicBezTo>
                  <a:cubicBezTo>
                    <a:pt x="444" y="762"/>
                    <a:pt x="498" y="762"/>
                    <a:pt x="577" y="774"/>
                  </a:cubicBezTo>
                  <a:cubicBezTo>
                    <a:pt x="643" y="774"/>
                    <a:pt x="721" y="774"/>
                    <a:pt x="800" y="799"/>
                  </a:cubicBezTo>
                  <a:cubicBezTo>
                    <a:pt x="945" y="828"/>
                    <a:pt x="1074" y="906"/>
                    <a:pt x="1168" y="985"/>
                  </a:cubicBezTo>
                  <a:cubicBezTo>
                    <a:pt x="1218" y="1035"/>
                    <a:pt x="1259" y="1076"/>
                    <a:pt x="1297" y="1126"/>
                  </a:cubicBezTo>
                  <a:cubicBezTo>
                    <a:pt x="1325" y="1180"/>
                    <a:pt x="1350" y="1233"/>
                    <a:pt x="1363" y="1284"/>
                  </a:cubicBezTo>
                  <a:cubicBezTo>
                    <a:pt x="1388" y="1391"/>
                    <a:pt x="1375" y="1482"/>
                    <a:pt x="1338" y="1535"/>
                  </a:cubicBezTo>
                  <a:cubicBezTo>
                    <a:pt x="1297" y="1586"/>
                    <a:pt x="1259" y="1586"/>
                    <a:pt x="1247" y="1573"/>
                  </a:cubicBezTo>
                  <a:cubicBezTo>
                    <a:pt x="1231" y="1561"/>
                    <a:pt x="1231" y="1535"/>
                    <a:pt x="1231" y="1494"/>
                  </a:cubicBezTo>
                  <a:cubicBezTo>
                    <a:pt x="1231" y="1457"/>
                    <a:pt x="1231" y="1416"/>
                    <a:pt x="1193" y="1350"/>
                  </a:cubicBezTo>
                  <a:cubicBezTo>
                    <a:pt x="1168" y="1299"/>
                    <a:pt x="1114" y="1233"/>
                    <a:pt x="1023" y="1167"/>
                  </a:cubicBezTo>
                  <a:cubicBezTo>
                    <a:pt x="945" y="1114"/>
                    <a:pt x="853" y="1064"/>
                    <a:pt x="734" y="1035"/>
                  </a:cubicBezTo>
                  <a:cubicBezTo>
                    <a:pt x="680" y="1023"/>
                    <a:pt x="630" y="1010"/>
                    <a:pt x="551" y="1010"/>
                  </a:cubicBezTo>
                  <a:cubicBezTo>
                    <a:pt x="523" y="998"/>
                    <a:pt x="473" y="998"/>
                    <a:pt x="432" y="985"/>
                  </a:cubicBezTo>
                  <a:cubicBezTo>
                    <a:pt x="394" y="969"/>
                    <a:pt x="341" y="957"/>
                    <a:pt x="303" y="931"/>
                  </a:cubicBezTo>
                  <a:cubicBezTo>
                    <a:pt x="130" y="828"/>
                    <a:pt x="39" y="655"/>
                    <a:pt x="26" y="497"/>
                  </a:cubicBezTo>
                  <a:cubicBezTo>
                    <a:pt x="1" y="340"/>
                    <a:pt x="26" y="211"/>
                    <a:pt x="51" y="133"/>
                  </a:cubicBezTo>
                  <a:cubicBezTo>
                    <a:pt x="80" y="41"/>
                    <a:pt x="105" y="0"/>
                    <a:pt x="11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65"/>
            <p:cNvSpPr/>
            <p:nvPr/>
          </p:nvSpPr>
          <p:spPr>
            <a:xfrm>
              <a:off x="6892797" y="4209397"/>
              <a:ext cx="221986" cy="121962"/>
            </a:xfrm>
            <a:custGeom>
              <a:avLst/>
              <a:gdLst/>
              <a:ahLst/>
              <a:cxnLst/>
              <a:rect l="l" t="t" r="r" b="b"/>
              <a:pathLst>
                <a:path w="3329" h="1829" extrusionOk="0">
                  <a:moveTo>
                    <a:pt x="2135" y="0"/>
                  </a:moveTo>
                  <a:cubicBezTo>
                    <a:pt x="1984" y="0"/>
                    <a:pt x="1822" y="7"/>
                    <a:pt x="1652" y="16"/>
                  </a:cubicBezTo>
                  <a:cubicBezTo>
                    <a:pt x="759" y="82"/>
                    <a:pt x="1" y="202"/>
                    <a:pt x="39" y="818"/>
                  </a:cubicBezTo>
                  <a:cubicBezTo>
                    <a:pt x="77" y="1398"/>
                    <a:pt x="757" y="1829"/>
                    <a:pt x="1586" y="1829"/>
                  </a:cubicBezTo>
                  <a:cubicBezTo>
                    <a:pt x="1634" y="1829"/>
                    <a:pt x="1682" y="1827"/>
                    <a:pt x="1731" y="1824"/>
                  </a:cubicBezTo>
                  <a:cubicBezTo>
                    <a:pt x="2633" y="1774"/>
                    <a:pt x="3329" y="1236"/>
                    <a:pt x="3291" y="620"/>
                  </a:cubicBezTo>
                  <a:cubicBezTo>
                    <a:pt x="3258" y="119"/>
                    <a:pt x="2793"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65"/>
            <p:cNvSpPr/>
            <p:nvPr/>
          </p:nvSpPr>
          <p:spPr>
            <a:xfrm>
              <a:off x="6911068" y="4234937"/>
              <a:ext cx="178376" cy="29874"/>
            </a:xfrm>
            <a:custGeom>
              <a:avLst/>
              <a:gdLst/>
              <a:ahLst/>
              <a:cxnLst/>
              <a:rect l="l" t="t" r="r" b="b"/>
              <a:pathLst>
                <a:path w="2675" h="448" extrusionOk="0">
                  <a:moveTo>
                    <a:pt x="13" y="146"/>
                  </a:moveTo>
                  <a:cubicBezTo>
                    <a:pt x="13" y="146"/>
                    <a:pt x="79" y="171"/>
                    <a:pt x="170" y="183"/>
                  </a:cubicBezTo>
                  <a:cubicBezTo>
                    <a:pt x="265" y="212"/>
                    <a:pt x="394" y="224"/>
                    <a:pt x="564" y="224"/>
                  </a:cubicBezTo>
                  <a:cubicBezTo>
                    <a:pt x="878" y="224"/>
                    <a:pt x="1271" y="199"/>
                    <a:pt x="1561" y="158"/>
                  </a:cubicBezTo>
                  <a:cubicBezTo>
                    <a:pt x="2164" y="92"/>
                    <a:pt x="2649" y="1"/>
                    <a:pt x="2661" y="67"/>
                  </a:cubicBezTo>
                  <a:cubicBezTo>
                    <a:pt x="2674" y="105"/>
                    <a:pt x="2570" y="171"/>
                    <a:pt x="2372" y="237"/>
                  </a:cubicBezTo>
                  <a:cubicBezTo>
                    <a:pt x="2190" y="303"/>
                    <a:pt x="1916" y="369"/>
                    <a:pt x="1586" y="407"/>
                  </a:cubicBezTo>
                  <a:cubicBezTo>
                    <a:pt x="1287" y="448"/>
                    <a:pt x="878" y="435"/>
                    <a:pt x="551" y="382"/>
                  </a:cubicBezTo>
                  <a:cubicBezTo>
                    <a:pt x="381" y="356"/>
                    <a:pt x="236" y="315"/>
                    <a:pt x="145" y="262"/>
                  </a:cubicBezTo>
                  <a:cubicBezTo>
                    <a:pt x="41" y="212"/>
                    <a:pt x="1" y="158"/>
                    <a:pt x="13" y="14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65"/>
            <p:cNvSpPr/>
            <p:nvPr/>
          </p:nvSpPr>
          <p:spPr>
            <a:xfrm>
              <a:off x="6762564" y="4364503"/>
              <a:ext cx="153837" cy="176242"/>
            </a:xfrm>
            <a:custGeom>
              <a:avLst/>
              <a:gdLst/>
              <a:ahLst/>
              <a:cxnLst/>
              <a:rect l="l" t="t" r="r" b="b"/>
              <a:pathLst>
                <a:path w="2307" h="2643" extrusionOk="0">
                  <a:moveTo>
                    <a:pt x="959" y="0"/>
                  </a:moveTo>
                  <a:cubicBezTo>
                    <a:pt x="883" y="0"/>
                    <a:pt x="807" y="12"/>
                    <a:pt x="734" y="36"/>
                  </a:cubicBezTo>
                  <a:cubicBezTo>
                    <a:pt x="224" y="206"/>
                    <a:pt x="1" y="914"/>
                    <a:pt x="237" y="1637"/>
                  </a:cubicBezTo>
                  <a:cubicBezTo>
                    <a:pt x="438" y="2241"/>
                    <a:pt x="907" y="2643"/>
                    <a:pt x="1356" y="2643"/>
                  </a:cubicBezTo>
                  <a:cubicBezTo>
                    <a:pt x="1434" y="2643"/>
                    <a:pt x="1511" y="2631"/>
                    <a:pt x="1586" y="2606"/>
                  </a:cubicBezTo>
                  <a:cubicBezTo>
                    <a:pt x="2083" y="2436"/>
                    <a:pt x="2306" y="1728"/>
                    <a:pt x="2083" y="1021"/>
                  </a:cubicBezTo>
                  <a:cubicBezTo>
                    <a:pt x="1881" y="415"/>
                    <a:pt x="1411" y="0"/>
                    <a:pt x="95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65"/>
            <p:cNvSpPr/>
            <p:nvPr/>
          </p:nvSpPr>
          <p:spPr>
            <a:xfrm>
              <a:off x="6427813" y="3715672"/>
              <a:ext cx="221986" cy="121962"/>
            </a:xfrm>
            <a:custGeom>
              <a:avLst/>
              <a:gdLst/>
              <a:ahLst/>
              <a:cxnLst/>
              <a:rect l="l" t="t" r="r" b="b"/>
              <a:pathLst>
                <a:path w="3329" h="1829" extrusionOk="0">
                  <a:moveTo>
                    <a:pt x="2145" y="0"/>
                  </a:moveTo>
                  <a:cubicBezTo>
                    <a:pt x="1993" y="0"/>
                    <a:pt x="1832" y="7"/>
                    <a:pt x="1665" y="16"/>
                  </a:cubicBezTo>
                  <a:cubicBezTo>
                    <a:pt x="762" y="82"/>
                    <a:pt x="1" y="202"/>
                    <a:pt x="42" y="815"/>
                  </a:cubicBezTo>
                  <a:cubicBezTo>
                    <a:pt x="78" y="1398"/>
                    <a:pt x="760" y="1829"/>
                    <a:pt x="1587" y="1829"/>
                  </a:cubicBezTo>
                  <a:cubicBezTo>
                    <a:pt x="1634" y="1829"/>
                    <a:pt x="1682" y="1828"/>
                    <a:pt x="1731" y="1825"/>
                  </a:cubicBezTo>
                  <a:cubicBezTo>
                    <a:pt x="2637" y="1774"/>
                    <a:pt x="3329" y="1236"/>
                    <a:pt x="3303" y="620"/>
                  </a:cubicBezTo>
                  <a:cubicBezTo>
                    <a:pt x="3273" y="119"/>
                    <a:pt x="2800" y="0"/>
                    <a:pt x="214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65"/>
            <p:cNvSpPr/>
            <p:nvPr/>
          </p:nvSpPr>
          <p:spPr>
            <a:xfrm>
              <a:off x="6446284" y="3741279"/>
              <a:ext cx="179176" cy="29807"/>
            </a:xfrm>
            <a:custGeom>
              <a:avLst/>
              <a:gdLst/>
              <a:ahLst/>
              <a:cxnLst/>
              <a:rect l="l" t="t" r="r" b="b"/>
              <a:pathLst>
                <a:path w="2687" h="447" extrusionOk="0">
                  <a:moveTo>
                    <a:pt x="13" y="145"/>
                  </a:moveTo>
                  <a:cubicBezTo>
                    <a:pt x="26" y="145"/>
                    <a:pt x="79" y="170"/>
                    <a:pt x="171" y="183"/>
                  </a:cubicBezTo>
                  <a:cubicBezTo>
                    <a:pt x="262" y="211"/>
                    <a:pt x="406" y="223"/>
                    <a:pt x="564" y="223"/>
                  </a:cubicBezTo>
                  <a:cubicBezTo>
                    <a:pt x="878" y="223"/>
                    <a:pt x="1271" y="195"/>
                    <a:pt x="1558" y="157"/>
                  </a:cubicBezTo>
                  <a:cubicBezTo>
                    <a:pt x="2162" y="91"/>
                    <a:pt x="2646" y="0"/>
                    <a:pt x="2674" y="66"/>
                  </a:cubicBezTo>
                  <a:cubicBezTo>
                    <a:pt x="2687" y="104"/>
                    <a:pt x="2567" y="170"/>
                    <a:pt x="2385" y="236"/>
                  </a:cubicBezTo>
                  <a:cubicBezTo>
                    <a:pt x="2187" y="302"/>
                    <a:pt x="1913" y="368"/>
                    <a:pt x="1599" y="406"/>
                  </a:cubicBezTo>
                  <a:cubicBezTo>
                    <a:pt x="1284" y="447"/>
                    <a:pt x="878" y="431"/>
                    <a:pt x="551" y="381"/>
                  </a:cubicBezTo>
                  <a:cubicBezTo>
                    <a:pt x="394" y="352"/>
                    <a:pt x="237" y="315"/>
                    <a:pt x="142" y="261"/>
                  </a:cubicBezTo>
                  <a:cubicBezTo>
                    <a:pt x="51" y="211"/>
                    <a:pt x="1" y="157"/>
                    <a:pt x="13" y="14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65"/>
            <p:cNvSpPr/>
            <p:nvPr/>
          </p:nvSpPr>
          <p:spPr>
            <a:xfrm>
              <a:off x="6506499" y="4124042"/>
              <a:ext cx="178309" cy="183510"/>
            </a:xfrm>
            <a:custGeom>
              <a:avLst/>
              <a:gdLst/>
              <a:ahLst/>
              <a:cxnLst/>
              <a:rect l="l" t="t" r="r" b="b"/>
              <a:pathLst>
                <a:path w="2674" h="2752" extrusionOk="0">
                  <a:moveTo>
                    <a:pt x="1648" y="0"/>
                  </a:moveTo>
                  <a:cubicBezTo>
                    <a:pt x="1202" y="0"/>
                    <a:pt x="703" y="315"/>
                    <a:pt x="406" y="840"/>
                  </a:cubicBezTo>
                  <a:cubicBezTo>
                    <a:pt x="0" y="1548"/>
                    <a:pt x="104" y="2346"/>
                    <a:pt x="617" y="2648"/>
                  </a:cubicBezTo>
                  <a:cubicBezTo>
                    <a:pt x="742" y="2719"/>
                    <a:pt x="881" y="2752"/>
                    <a:pt x="1026" y="2752"/>
                  </a:cubicBezTo>
                  <a:cubicBezTo>
                    <a:pt x="1472" y="2752"/>
                    <a:pt x="1971"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65"/>
            <p:cNvSpPr/>
            <p:nvPr/>
          </p:nvSpPr>
          <p:spPr>
            <a:xfrm>
              <a:off x="6555378" y="4153783"/>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59" y="1520"/>
                    <a:pt x="526" y="1375"/>
                    <a:pt x="551" y="1231"/>
                  </a:cubicBezTo>
                  <a:cubicBezTo>
                    <a:pt x="566" y="1086"/>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5" y="51"/>
                  </a:cubicBezTo>
                  <a:cubicBezTo>
                    <a:pt x="1246" y="92"/>
                    <a:pt x="1258" y="130"/>
                    <a:pt x="1246" y="142"/>
                  </a:cubicBezTo>
                  <a:cubicBezTo>
                    <a:pt x="1233" y="171"/>
                    <a:pt x="1129" y="130"/>
                    <a:pt x="997" y="208"/>
                  </a:cubicBezTo>
                  <a:cubicBezTo>
                    <a:pt x="931" y="249"/>
                    <a:pt x="865" y="300"/>
                    <a:pt x="840" y="406"/>
                  </a:cubicBezTo>
                  <a:cubicBezTo>
                    <a:pt x="802" y="498"/>
                    <a:pt x="787" y="630"/>
                    <a:pt x="787" y="759"/>
                  </a:cubicBezTo>
                  <a:cubicBezTo>
                    <a:pt x="787" y="903"/>
                    <a:pt x="802" y="1073"/>
                    <a:pt x="761" y="1271"/>
                  </a:cubicBezTo>
                  <a:cubicBezTo>
                    <a:pt x="724" y="1454"/>
                    <a:pt x="617" y="1624"/>
                    <a:pt x="500" y="1743"/>
                  </a:cubicBezTo>
                  <a:cubicBezTo>
                    <a:pt x="393" y="1860"/>
                    <a:pt x="264" y="1938"/>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65"/>
            <p:cNvSpPr/>
            <p:nvPr/>
          </p:nvSpPr>
          <p:spPr>
            <a:xfrm>
              <a:off x="6734690" y="3844772"/>
              <a:ext cx="181710" cy="176642"/>
            </a:xfrm>
            <a:custGeom>
              <a:avLst/>
              <a:gdLst/>
              <a:ahLst/>
              <a:cxnLst/>
              <a:rect l="l" t="t" r="r" b="b"/>
              <a:pathLst>
                <a:path w="2725" h="2649" extrusionOk="0">
                  <a:moveTo>
                    <a:pt x="1001" y="0"/>
                  </a:moveTo>
                  <a:cubicBezTo>
                    <a:pt x="800" y="0"/>
                    <a:pt x="611" y="57"/>
                    <a:pt x="456" y="178"/>
                  </a:cubicBezTo>
                  <a:cubicBezTo>
                    <a:pt x="0" y="546"/>
                    <a:pt x="13" y="1345"/>
                    <a:pt x="510" y="1986"/>
                  </a:cubicBezTo>
                  <a:cubicBezTo>
                    <a:pt x="844" y="2409"/>
                    <a:pt x="1303" y="2649"/>
                    <a:pt x="1711" y="2649"/>
                  </a:cubicBezTo>
                  <a:cubicBezTo>
                    <a:pt x="1910" y="2649"/>
                    <a:pt x="2098" y="2592"/>
                    <a:pt x="2252" y="2471"/>
                  </a:cubicBezTo>
                  <a:cubicBezTo>
                    <a:pt x="2724" y="2103"/>
                    <a:pt x="2699" y="1304"/>
                    <a:pt x="2202" y="662"/>
                  </a:cubicBezTo>
                  <a:cubicBezTo>
                    <a:pt x="1875" y="240"/>
                    <a:pt x="1412" y="0"/>
                    <a:pt x="100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65"/>
            <p:cNvSpPr/>
            <p:nvPr/>
          </p:nvSpPr>
          <p:spPr>
            <a:xfrm>
              <a:off x="6778301" y="3872312"/>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205" y="1272"/>
                    <a:pt x="1089" y="1155"/>
                    <a:pt x="957" y="1077"/>
                  </a:cubicBezTo>
                  <a:cubicBezTo>
                    <a:pt x="825" y="1010"/>
                    <a:pt x="667" y="970"/>
                    <a:pt x="538" y="904"/>
                  </a:cubicBezTo>
                  <a:cubicBezTo>
                    <a:pt x="394" y="853"/>
                    <a:pt x="249" y="775"/>
                    <a:pt x="145" y="668"/>
                  </a:cubicBezTo>
                  <a:cubicBezTo>
                    <a:pt x="92" y="605"/>
                    <a:pt x="54" y="539"/>
                    <a:pt x="26" y="473"/>
                  </a:cubicBezTo>
                  <a:cubicBezTo>
                    <a:pt x="1" y="407"/>
                    <a:pt x="1" y="341"/>
                    <a:pt x="1" y="275"/>
                  </a:cubicBezTo>
                  <a:cubicBezTo>
                    <a:pt x="13" y="158"/>
                    <a:pt x="67" y="79"/>
                    <a:pt x="117" y="39"/>
                  </a:cubicBezTo>
                  <a:cubicBezTo>
                    <a:pt x="170" y="1"/>
                    <a:pt x="211" y="1"/>
                    <a:pt x="224" y="13"/>
                  </a:cubicBezTo>
                  <a:cubicBezTo>
                    <a:pt x="249" y="54"/>
                    <a:pt x="170" y="117"/>
                    <a:pt x="183" y="275"/>
                  </a:cubicBezTo>
                  <a:cubicBezTo>
                    <a:pt x="196" y="353"/>
                    <a:pt x="224" y="419"/>
                    <a:pt x="303" y="498"/>
                  </a:cubicBezTo>
                  <a:cubicBezTo>
                    <a:pt x="381" y="564"/>
                    <a:pt x="485" y="630"/>
                    <a:pt x="617" y="683"/>
                  </a:cubicBezTo>
                  <a:cubicBezTo>
                    <a:pt x="746" y="734"/>
                    <a:pt x="919" y="787"/>
                    <a:pt x="1076" y="891"/>
                  </a:cubicBezTo>
                  <a:cubicBezTo>
                    <a:pt x="1234" y="1010"/>
                    <a:pt x="1350" y="1155"/>
                    <a:pt x="1416" y="1312"/>
                  </a:cubicBezTo>
                  <a:cubicBezTo>
                    <a:pt x="1482" y="1470"/>
                    <a:pt x="1495" y="1611"/>
                    <a:pt x="1495" y="1718"/>
                  </a:cubicBezTo>
                  <a:cubicBezTo>
                    <a:pt x="1495" y="1822"/>
                    <a:pt x="1469"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65"/>
            <p:cNvSpPr/>
            <p:nvPr/>
          </p:nvSpPr>
          <p:spPr>
            <a:xfrm>
              <a:off x="6604457" y="4272480"/>
              <a:ext cx="229921" cy="157037"/>
            </a:xfrm>
            <a:custGeom>
              <a:avLst/>
              <a:gdLst/>
              <a:ahLst/>
              <a:cxnLst/>
              <a:rect l="l" t="t" r="r" b="b"/>
              <a:pathLst>
                <a:path w="3448" h="2355" extrusionOk="0">
                  <a:moveTo>
                    <a:pt x="2208" y="0"/>
                  </a:moveTo>
                  <a:cubicBezTo>
                    <a:pt x="1885" y="0"/>
                    <a:pt x="1523"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5" y="460"/>
                  </a:cubicBezTo>
                  <a:cubicBezTo>
                    <a:pt x="2976" y="157"/>
                    <a:pt x="2623" y="0"/>
                    <a:pt x="22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65"/>
            <p:cNvSpPr/>
            <p:nvPr/>
          </p:nvSpPr>
          <p:spPr>
            <a:xfrm>
              <a:off x="6648935" y="4324093"/>
              <a:ext cx="158171" cy="89221"/>
            </a:xfrm>
            <a:custGeom>
              <a:avLst/>
              <a:gdLst/>
              <a:ahLst/>
              <a:cxnLst/>
              <a:rect l="l" t="t" r="r" b="b"/>
              <a:pathLst>
                <a:path w="2372" h="1338" extrusionOk="0">
                  <a:moveTo>
                    <a:pt x="2372" y="42"/>
                  </a:moveTo>
                  <a:cubicBezTo>
                    <a:pt x="2372" y="54"/>
                    <a:pt x="2309" y="54"/>
                    <a:pt x="2214" y="79"/>
                  </a:cubicBezTo>
                  <a:cubicBezTo>
                    <a:pt x="2123" y="104"/>
                    <a:pt x="1994" y="145"/>
                    <a:pt x="1849" y="224"/>
                  </a:cubicBezTo>
                  <a:cubicBezTo>
                    <a:pt x="1560" y="356"/>
                    <a:pt x="1220" y="551"/>
                    <a:pt x="972" y="708"/>
                  </a:cubicBezTo>
                  <a:cubicBezTo>
                    <a:pt x="459" y="1048"/>
                    <a:pt x="79" y="1337"/>
                    <a:pt x="28" y="1284"/>
                  </a:cubicBezTo>
                  <a:cubicBezTo>
                    <a:pt x="0" y="1246"/>
                    <a:pt x="66" y="1142"/>
                    <a:pt x="211" y="998"/>
                  </a:cubicBezTo>
                  <a:cubicBezTo>
                    <a:pt x="355" y="853"/>
                    <a:pt x="563" y="683"/>
                    <a:pt x="840" y="513"/>
                  </a:cubicBezTo>
                  <a:cubicBezTo>
                    <a:pt x="1101" y="340"/>
                    <a:pt x="1481" y="170"/>
                    <a:pt x="1796" y="79"/>
                  </a:cubicBezTo>
                  <a:cubicBezTo>
                    <a:pt x="1941" y="26"/>
                    <a:pt x="2098" y="1"/>
                    <a:pt x="2202" y="1"/>
                  </a:cubicBezTo>
                  <a:cubicBezTo>
                    <a:pt x="2321" y="1"/>
                    <a:pt x="2372" y="42"/>
                    <a:pt x="2372" y="4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65"/>
            <p:cNvSpPr/>
            <p:nvPr/>
          </p:nvSpPr>
          <p:spPr>
            <a:xfrm>
              <a:off x="6692746" y="4029819"/>
              <a:ext cx="177309" cy="157637"/>
            </a:xfrm>
            <a:custGeom>
              <a:avLst/>
              <a:gdLst/>
              <a:ahLst/>
              <a:cxnLst/>
              <a:rect l="l" t="t" r="r" b="b"/>
              <a:pathLst>
                <a:path w="2659" h="2364" extrusionOk="0">
                  <a:moveTo>
                    <a:pt x="948" y="0"/>
                  </a:moveTo>
                  <a:cubicBezTo>
                    <a:pt x="728" y="0"/>
                    <a:pt x="528" y="68"/>
                    <a:pt x="378" y="209"/>
                  </a:cubicBezTo>
                  <a:cubicBezTo>
                    <a:pt x="0" y="586"/>
                    <a:pt x="117" y="1322"/>
                    <a:pt x="629" y="1860"/>
                  </a:cubicBezTo>
                  <a:cubicBezTo>
                    <a:pt x="949" y="2187"/>
                    <a:pt x="1350" y="2364"/>
                    <a:pt x="1702" y="2364"/>
                  </a:cubicBezTo>
                  <a:cubicBezTo>
                    <a:pt x="1925" y="2364"/>
                    <a:pt x="2128" y="2293"/>
                    <a:pt x="2281" y="2146"/>
                  </a:cubicBezTo>
                  <a:cubicBezTo>
                    <a:pt x="2658" y="1781"/>
                    <a:pt x="2542" y="1045"/>
                    <a:pt x="2029" y="507"/>
                  </a:cubicBezTo>
                  <a:cubicBezTo>
                    <a:pt x="1706"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65"/>
            <p:cNvSpPr/>
            <p:nvPr/>
          </p:nvSpPr>
          <p:spPr>
            <a:xfrm>
              <a:off x="6475025" y="3886316"/>
              <a:ext cx="229921" cy="157104"/>
            </a:xfrm>
            <a:custGeom>
              <a:avLst/>
              <a:gdLst/>
              <a:ahLst/>
              <a:cxnLst/>
              <a:rect l="l" t="t" r="r" b="b"/>
              <a:pathLst>
                <a:path w="3448" h="2356" extrusionOk="0">
                  <a:moveTo>
                    <a:pt x="2202" y="0"/>
                  </a:moveTo>
                  <a:cubicBezTo>
                    <a:pt x="1878" y="0"/>
                    <a:pt x="1518" y="94"/>
                    <a:pt x="1180" y="288"/>
                  </a:cubicBezTo>
                  <a:cubicBezTo>
                    <a:pt x="394" y="734"/>
                    <a:pt x="1" y="1521"/>
                    <a:pt x="303" y="2059"/>
                  </a:cubicBezTo>
                  <a:cubicBezTo>
                    <a:pt x="421" y="2270"/>
                    <a:pt x="592" y="2355"/>
                    <a:pt x="803" y="2355"/>
                  </a:cubicBezTo>
                  <a:cubicBezTo>
                    <a:pt x="1131" y="2355"/>
                    <a:pt x="1555" y="2150"/>
                    <a:pt x="2032" y="1889"/>
                  </a:cubicBezTo>
                  <a:cubicBezTo>
                    <a:pt x="2819" y="1442"/>
                    <a:pt x="3448" y="995"/>
                    <a:pt x="3146" y="458"/>
                  </a:cubicBezTo>
                  <a:cubicBezTo>
                    <a:pt x="2976" y="156"/>
                    <a:pt x="2619" y="0"/>
                    <a:pt x="2202"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65"/>
            <p:cNvSpPr/>
            <p:nvPr/>
          </p:nvSpPr>
          <p:spPr>
            <a:xfrm>
              <a:off x="6519703" y="3937795"/>
              <a:ext cx="158238" cy="89155"/>
            </a:xfrm>
            <a:custGeom>
              <a:avLst/>
              <a:gdLst/>
              <a:ahLst/>
              <a:cxnLst/>
              <a:rect l="l" t="t" r="r" b="b"/>
              <a:pathLst>
                <a:path w="2373" h="1337" extrusionOk="0">
                  <a:moveTo>
                    <a:pt x="2372" y="54"/>
                  </a:moveTo>
                  <a:cubicBezTo>
                    <a:pt x="2372" y="66"/>
                    <a:pt x="2306" y="66"/>
                    <a:pt x="2215" y="79"/>
                  </a:cubicBezTo>
                  <a:cubicBezTo>
                    <a:pt x="2124" y="107"/>
                    <a:pt x="1992" y="157"/>
                    <a:pt x="1847" y="223"/>
                  </a:cubicBezTo>
                  <a:cubicBezTo>
                    <a:pt x="1557" y="368"/>
                    <a:pt x="1218" y="551"/>
                    <a:pt x="969" y="724"/>
                  </a:cubicBezTo>
                  <a:cubicBezTo>
                    <a:pt x="457" y="1051"/>
                    <a:pt x="79" y="1337"/>
                    <a:pt x="26" y="1287"/>
                  </a:cubicBezTo>
                  <a:cubicBezTo>
                    <a:pt x="1" y="1258"/>
                    <a:pt x="63" y="1154"/>
                    <a:pt x="208" y="1010"/>
                  </a:cubicBezTo>
                  <a:cubicBezTo>
                    <a:pt x="353" y="865"/>
                    <a:pt x="564" y="683"/>
                    <a:pt x="837" y="513"/>
                  </a:cubicBezTo>
                  <a:cubicBezTo>
                    <a:pt x="1101" y="343"/>
                    <a:pt x="1479" y="173"/>
                    <a:pt x="1793" y="79"/>
                  </a:cubicBezTo>
                  <a:cubicBezTo>
                    <a:pt x="1938" y="28"/>
                    <a:pt x="2095" y="0"/>
                    <a:pt x="2202" y="0"/>
                  </a:cubicBezTo>
                  <a:cubicBezTo>
                    <a:pt x="2319" y="16"/>
                    <a:pt x="2372" y="41"/>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7" name="Google Shape;5057;p65"/>
          <p:cNvGrpSpPr/>
          <p:nvPr/>
        </p:nvGrpSpPr>
        <p:grpSpPr>
          <a:xfrm>
            <a:off x="3482853" y="3766451"/>
            <a:ext cx="2036861" cy="1875524"/>
            <a:chOff x="4354222" y="153972"/>
            <a:chExt cx="1400867" cy="1289906"/>
          </a:xfrm>
        </p:grpSpPr>
        <p:sp>
          <p:nvSpPr>
            <p:cNvPr id="5058" name="Google Shape;5058;p65"/>
            <p:cNvSpPr/>
            <p:nvPr/>
          </p:nvSpPr>
          <p:spPr>
            <a:xfrm>
              <a:off x="4452780" y="153972"/>
              <a:ext cx="1302309" cy="1289906"/>
            </a:xfrm>
            <a:custGeom>
              <a:avLst/>
              <a:gdLst/>
              <a:ahLst/>
              <a:cxnLst/>
              <a:rect l="l" t="t" r="r" b="b"/>
              <a:pathLst>
                <a:path w="19530" h="19344" extrusionOk="0">
                  <a:moveTo>
                    <a:pt x="8140" y="18450"/>
                  </a:moveTo>
                  <a:cubicBezTo>
                    <a:pt x="13028" y="19344"/>
                    <a:pt x="17733" y="16132"/>
                    <a:pt x="18623" y="11282"/>
                  </a:cubicBezTo>
                  <a:cubicBezTo>
                    <a:pt x="19529" y="6432"/>
                    <a:pt x="16293" y="1781"/>
                    <a:pt x="11389" y="891"/>
                  </a:cubicBezTo>
                  <a:cubicBezTo>
                    <a:pt x="6502" y="1"/>
                    <a:pt x="1796" y="3209"/>
                    <a:pt x="906" y="8059"/>
                  </a:cubicBezTo>
                  <a:cubicBezTo>
                    <a:pt x="0" y="12908"/>
                    <a:pt x="3240" y="17560"/>
                    <a:pt x="8140" y="18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65"/>
            <p:cNvSpPr/>
            <p:nvPr/>
          </p:nvSpPr>
          <p:spPr>
            <a:xfrm>
              <a:off x="4354222" y="237393"/>
              <a:ext cx="1302042" cy="1190149"/>
            </a:xfrm>
            <a:custGeom>
              <a:avLst/>
              <a:gdLst/>
              <a:ahLst/>
              <a:cxnLst/>
              <a:rect l="l" t="t" r="r" b="b"/>
              <a:pathLst>
                <a:path w="19526" h="17848" extrusionOk="0">
                  <a:moveTo>
                    <a:pt x="9746" y="1"/>
                  </a:moveTo>
                  <a:cubicBezTo>
                    <a:pt x="5487" y="1"/>
                    <a:pt x="1691" y="3004"/>
                    <a:pt x="890" y="7304"/>
                  </a:cubicBezTo>
                  <a:cubicBezTo>
                    <a:pt x="0" y="12154"/>
                    <a:pt x="3237" y="16806"/>
                    <a:pt x="8124" y="17699"/>
                  </a:cubicBezTo>
                  <a:cubicBezTo>
                    <a:pt x="8675" y="17799"/>
                    <a:pt x="9222" y="17848"/>
                    <a:pt x="9763" y="17848"/>
                  </a:cubicBezTo>
                  <a:cubicBezTo>
                    <a:pt x="14033" y="17848"/>
                    <a:pt x="17830" y="14834"/>
                    <a:pt x="18620" y="10528"/>
                  </a:cubicBezTo>
                  <a:cubicBezTo>
                    <a:pt x="19526" y="5694"/>
                    <a:pt x="16289" y="1042"/>
                    <a:pt x="11386" y="149"/>
                  </a:cubicBezTo>
                  <a:cubicBezTo>
                    <a:pt x="10835" y="49"/>
                    <a:pt x="10287" y="1"/>
                    <a:pt x="9746"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65"/>
            <p:cNvSpPr/>
            <p:nvPr/>
          </p:nvSpPr>
          <p:spPr>
            <a:xfrm>
              <a:off x="5126684" y="923500"/>
              <a:ext cx="348616" cy="289069"/>
            </a:xfrm>
            <a:custGeom>
              <a:avLst/>
              <a:gdLst/>
              <a:ahLst/>
              <a:cxnLst/>
              <a:rect l="l" t="t" r="r" b="b"/>
              <a:pathLst>
                <a:path w="5228" h="4335" extrusionOk="0">
                  <a:moveTo>
                    <a:pt x="1212" y="0"/>
                  </a:moveTo>
                  <a:cubicBezTo>
                    <a:pt x="937" y="0"/>
                    <a:pt x="667" y="118"/>
                    <a:pt x="484" y="346"/>
                  </a:cubicBezTo>
                  <a:lnTo>
                    <a:pt x="315" y="570"/>
                  </a:lnTo>
                  <a:cubicBezTo>
                    <a:pt x="0" y="963"/>
                    <a:pt x="79" y="1538"/>
                    <a:pt x="472" y="1853"/>
                  </a:cubicBezTo>
                  <a:lnTo>
                    <a:pt x="3460" y="4146"/>
                  </a:lnTo>
                  <a:cubicBezTo>
                    <a:pt x="3625" y="4273"/>
                    <a:pt x="3825" y="4334"/>
                    <a:pt x="4023" y="4334"/>
                  </a:cubicBezTo>
                  <a:cubicBezTo>
                    <a:pt x="4297" y="4334"/>
                    <a:pt x="4568" y="4216"/>
                    <a:pt x="4743" y="3988"/>
                  </a:cubicBezTo>
                  <a:lnTo>
                    <a:pt x="4913" y="3765"/>
                  </a:lnTo>
                  <a:cubicBezTo>
                    <a:pt x="5227" y="3372"/>
                    <a:pt x="5165" y="2796"/>
                    <a:pt x="4756" y="2494"/>
                  </a:cubicBezTo>
                  <a:lnTo>
                    <a:pt x="1783" y="189"/>
                  </a:lnTo>
                  <a:cubicBezTo>
                    <a:pt x="1612" y="62"/>
                    <a:pt x="1410" y="0"/>
                    <a:pt x="1212"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65"/>
            <p:cNvSpPr/>
            <p:nvPr/>
          </p:nvSpPr>
          <p:spPr>
            <a:xfrm>
              <a:off x="4576078" y="440045"/>
              <a:ext cx="858337" cy="784720"/>
            </a:xfrm>
            <a:custGeom>
              <a:avLst/>
              <a:gdLst/>
              <a:ahLst/>
              <a:cxnLst/>
              <a:rect l="l" t="t" r="r" b="b"/>
              <a:pathLst>
                <a:path w="12872" h="11768" extrusionOk="0">
                  <a:moveTo>
                    <a:pt x="6430" y="0"/>
                  </a:moveTo>
                  <a:cubicBezTo>
                    <a:pt x="3619" y="0"/>
                    <a:pt x="1114" y="1990"/>
                    <a:pt x="589" y="4816"/>
                  </a:cubicBezTo>
                  <a:cubicBezTo>
                    <a:pt x="1" y="8015"/>
                    <a:pt x="2136" y="11081"/>
                    <a:pt x="5360" y="11672"/>
                  </a:cubicBezTo>
                  <a:cubicBezTo>
                    <a:pt x="5717" y="11736"/>
                    <a:pt x="6073" y="11767"/>
                    <a:pt x="6424" y="11767"/>
                  </a:cubicBezTo>
                  <a:cubicBezTo>
                    <a:pt x="9239" y="11767"/>
                    <a:pt x="11743" y="9783"/>
                    <a:pt x="12280" y="6939"/>
                  </a:cubicBezTo>
                  <a:cubicBezTo>
                    <a:pt x="12871" y="3756"/>
                    <a:pt x="10732" y="689"/>
                    <a:pt x="7508" y="98"/>
                  </a:cubicBezTo>
                  <a:cubicBezTo>
                    <a:pt x="7146" y="32"/>
                    <a:pt x="6786" y="0"/>
                    <a:pt x="643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5"/>
            <p:cNvSpPr/>
            <p:nvPr/>
          </p:nvSpPr>
          <p:spPr>
            <a:xfrm>
              <a:off x="4619756" y="480988"/>
              <a:ext cx="769983" cy="703034"/>
            </a:xfrm>
            <a:custGeom>
              <a:avLst/>
              <a:gdLst/>
              <a:ahLst/>
              <a:cxnLst/>
              <a:rect l="l" t="t" r="r" b="b"/>
              <a:pathLst>
                <a:path w="11547" h="10543" extrusionOk="0">
                  <a:moveTo>
                    <a:pt x="5770" y="0"/>
                  </a:moveTo>
                  <a:cubicBezTo>
                    <a:pt x="3256" y="0"/>
                    <a:pt x="1015" y="1773"/>
                    <a:pt x="538" y="4321"/>
                  </a:cubicBezTo>
                  <a:cubicBezTo>
                    <a:pt x="0" y="7177"/>
                    <a:pt x="1928" y="9929"/>
                    <a:pt x="4809" y="10455"/>
                  </a:cubicBezTo>
                  <a:cubicBezTo>
                    <a:pt x="5135" y="10514"/>
                    <a:pt x="5460" y="10542"/>
                    <a:pt x="5780" y="10542"/>
                  </a:cubicBezTo>
                  <a:cubicBezTo>
                    <a:pt x="8303" y="10542"/>
                    <a:pt x="10545" y="8769"/>
                    <a:pt x="11008" y="6221"/>
                  </a:cubicBezTo>
                  <a:cubicBezTo>
                    <a:pt x="11546" y="3365"/>
                    <a:pt x="9634" y="613"/>
                    <a:pt x="6737" y="88"/>
                  </a:cubicBezTo>
                  <a:cubicBezTo>
                    <a:pt x="6412" y="29"/>
                    <a:pt x="6089" y="0"/>
                    <a:pt x="5770"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5"/>
            <p:cNvSpPr/>
            <p:nvPr/>
          </p:nvSpPr>
          <p:spPr>
            <a:xfrm>
              <a:off x="4764859" y="541737"/>
              <a:ext cx="561933" cy="513989"/>
            </a:xfrm>
            <a:custGeom>
              <a:avLst/>
              <a:gdLst/>
              <a:ahLst/>
              <a:cxnLst/>
              <a:rect l="l" t="t" r="r" b="b"/>
              <a:pathLst>
                <a:path w="8427" h="7708" extrusionOk="0">
                  <a:moveTo>
                    <a:pt x="4197" y="1"/>
                  </a:moveTo>
                  <a:cubicBezTo>
                    <a:pt x="2364" y="1"/>
                    <a:pt x="731" y="1304"/>
                    <a:pt x="394" y="3162"/>
                  </a:cubicBezTo>
                  <a:cubicBezTo>
                    <a:pt x="1" y="5244"/>
                    <a:pt x="1403" y="7251"/>
                    <a:pt x="3514" y="7644"/>
                  </a:cubicBezTo>
                  <a:cubicBezTo>
                    <a:pt x="3750" y="7686"/>
                    <a:pt x="3985" y="7707"/>
                    <a:pt x="4216" y="7707"/>
                  </a:cubicBezTo>
                  <a:cubicBezTo>
                    <a:pt x="6055" y="7707"/>
                    <a:pt x="7697" y="6412"/>
                    <a:pt x="8046" y="4549"/>
                  </a:cubicBezTo>
                  <a:cubicBezTo>
                    <a:pt x="8427" y="2454"/>
                    <a:pt x="7036" y="448"/>
                    <a:pt x="4913" y="67"/>
                  </a:cubicBezTo>
                  <a:cubicBezTo>
                    <a:pt x="4673" y="22"/>
                    <a:pt x="4433" y="1"/>
                    <a:pt x="419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5"/>
            <p:cNvSpPr/>
            <p:nvPr/>
          </p:nvSpPr>
          <p:spPr>
            <a:xfrm>
              <a:off x="4874153" y="1032528"/>
              <a:ext cx="50612" cy="46478"/>
            </a:xfrm>
            <a:custGeom>
              <a:avLst/>
              <a:gdLst/>
              <a:ahLst/>
              <a:cxnLst/>
              <a:rect l="l" t="t" r="r" b="b"/>
              <a:pathLst>
                <a:path w="759" h="697" extrusionOk="0">
                  <a:moveTo>
                    <a:pt x="376" y="1"/>
                  </a:moveTo>
                  <a:cubicBezTo>
                    <a:pt x="208" y="1"/>
                    <a:pt x="61" y="120"/>
                    <a:pt x="25" y="284"/>
                  </a:cubicBezTo>
                  <a:cubicBezTo>
                    <a:pt x="0" y="479"/>
                    <a:pt x="117" y="664"/>
                    <a:pt x="315" y="690"/>
                  </a:cubicBezTo>
                  <a:cubicBezTo>
                    <a:pt x="338" y="694"/>
                    <a:pt x="361" y="696"/>
                    <a:pt x="383" y="696"/>
                  </a:cubicBezTo>
                  <a:cubicBezTo>
                    <a:pt x="551" y="696"/>
                    <a:pt x="698" y="577"/>
                    <a:pt x="720" y="413"/>
                  </a:cubicBezTo>
                  <a:cubicBezTo>
                    <a:pt x="758" y="218"/>
                    <a:pt x="629" y="35"/>
                    <a:pt x="444" y="7"/>
                  </a:cubicBezTo>
                  <a:cubicBezTo>
                    <a:pt x="421" y="3"/>
                    <a:pt x="398" y="1"/>
                    <a:pt x="376"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5"/>
            <p:cNvSpPr/>
            <p:nvPr/>
          </p:nvSpPr>
          <p:spPr>
            <a:xfrm>
              <a:off x="4994717" y="1078939"/>
              <a:ext cx="27140" cy="24272"/>
            </a:xfrm>
            <a:custGeom>
              <a:avLst/>
              <a:gdLst/>
              <a:ahLst/>
              <a:cxnLst/>
              <a:rect l="l" t="t" r="r" b="b"/>
              <a:pathLst>
                <a:path w="407" h="364" extrusionOk="0">
                  <a:moveTo>
                    <a:pt x="192" y="1"/>
                  </a:moveTo>
                  <a:cubicBezTo>
                    <a:pt x="105" y="1"/>
                    <a:pt x="37" y="62"/>
                    <a:pt x="26" y="151"/>
                  </a:cubicBezTo>
                  <a:cubicBezTo>
                    <a:pt x="1" y="242"/>
                    <a:pt x="67" y="346"/>
                    <a:pt x="171" y="362"/>
                  </a:cubicBezTo>
                  <a:cubicBezTo>
                    <a:pt x="179" y="363"/>
                    <a:pt x="188" y="363"/>
                    <a:pt x="196" y="363"/>
                  </a:cubicBezTo>
                  <a:cubicBezTo>
                    <a:pt x="289" y="363"/>
                    <a:pt x="367" y="301"/>
                    <a:pt x="381" y="217"/>
                  </a:cubicBezTo>
                  <a:cubicBezTo>
                    <a:pt x="406" y="110"/>
                    <a:pt x="340" y="19"/>
                    <a:pt x="237" y="6"/>
                  </a:cubicBezTo>
                  <a:cubicBezTo>
                    <a:pt x="221" y="3"/>
                    <a:pt x="206"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5"/>
            <p:cNvSpPr/>
            <p:nvPr/>
          </p:nvSpPr>
          <p:spPr>
            <a:xfrm>
              <a:off x="4846013" y="568944"/>
              <a:ext cx="26273" cy="24673"/>
            </a:xfrm>
            <a:custGeom>
              <a:avLst/>
              <a:gdLst/>
              <a:ahLst/>
              <a:cxnLst/>
              <a:rect l="l" t="t" r="r" b="b"/>
              <a:pathLst>
                <a:path w="394" h="370" extrusionOk="0">
                  <a:moveTo>
                    <a:pt x="211" y="0"/>
                  </a:moveTo>
                  <a:cubicBezTo>
                    <a:pt x="118" y="0"/>
                    <a:pt x="39" y="61"/>
                    <a:pt x="16" y="159"/>
                  </a:cubicBezTo>
                  <a:cubicBezTo>
                    <a:pt x="1" y="250"/>
                    <a:pt x="67" y="342"/>
                    <a:pt x="158" y="367"/>
                  </a:cubicBezTo>
                  <a:cubicBezTo>
                    <a:pt x="169" y="368"/>
                    <a:pt x="179" y="369"/>
                    <a:pt x="189" y="369"/>
                  </a:cubicBezTo>
                  <a:cubicBezTo>
                    <a:pt x="282" y="369"/>
                    <a:pt x="359" y="307"/>
                    <a:pt x="381" y="225"/>
                  </a:cubicBezTo>
                  <a:cubicBezTo>
                    <a:pt x="394" y="118"/>
                    <a:pt x="331" y="27"/>
                    <a:pt x="237" y="2"/>
                  </a:cubicBezTo>
                  <a:cubicBezTo>
                    <a:pt x="228" y="1"/>
                    <a:pt x="219" y="0"/>
                    <a:pt x="21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5"/>
            <p:cNvSpPr/>
            <p:nvPr/>
          </p:nvSpPr>
          <p:spPr>
            <a:xfrm>
              <a:off x="4806003" y="975847"/>
              <a:ext cx="40076" cy="36542"/>
            </a:xfrm>
            <a:custGeom>
              <a:avLst/>
              <a:gdLst/>
              <a:ahLst/>
              <a:cxnLst/>
              <a:rect l="l" t="t" r="r" b="b"/>
              <a:pathLst>
                <a:path w="601" h="548" extrusionOk="0">
                  <a:moveTo>
                    <a:pt x="304" y="1"/>
                  </a:moveTo>
                  <a:cubicBezTo>
                    <a:pt x="178" y="1"/>
                    <a:pt x="63" y="88"/>
                    <a:pt x="38" y="228"/>
                  </a:cubicBezTo>
                  <a:cubicBezTo>
                    <a:pt x="0" y="373"/>
                    <a:pt x="104" y="517"/>
                    <a:pt x="261" y="543"/>
                  </a:cubicBezTo>
                  <a:cubicBezTo>
                    <a:pt x="277" y="546"/>
                    <a:pt x="293" y="547"/>
                    <a:pt x="308" y="547"/>
                  </a:cubicBezTo>
                  <a:cubicBezTo>
                    <a:pt x="436" y="547"/>
                    <a:pt x="553" y="448"/>
                    <a:pt x="576" y="319"/>
                  </a:cubicBezTo>
                  <a:cubicBezTo>
                    <a:pt x="601" y="178"/>
                    <a:pt x="510" y="33"/>
                    <a:pt x="352" y="5"/>
                  </a:cubicBezTo>
                  <a:cubicBezTo>
                    <a:pt x="336" y="2"/>
                    <a:pt x="320" y="1"/>
                    <a:pt x="304"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5"/>
            <p:cNvSpPr/>
            <p:nvPr/>
          </p:nvSpPr>
          <p:spPr>
            <a:xfrm>
              <a:off x="5225442" y="973379"/>
              <a:ext cx="40143" cy="37276"/>
            </a:xfrm>
            <a:custGeom>
              <a:avLst/>
              <a:gdLst/>
              <a:ahLst/>
              <a:cxnLst/>
              <a:rect l="l" t="t" r="r" b="b"/>
              <a:pathLst>
                <a:path w="602" h="559" extrusionOk="0">
                  <a:moveTo>
                    <a:pt x="306" y="0"/>
                  </a:moveTo>
                  <a:cubicBezTo>
                    <a:pt x="167" y="0"/>
                    <a:pt x="48" y="97"/>
                    <a:pt x="26" y="227"/>
                  </a:cubicBezTo>
                  <a:cubicBezTo>
                    <a:pt x="0" y="385"/>
                    <a:pt x="104" y="514"/>
                    <a:pt x="249" y="554"/>
                  </a:cubicBezTo>
                  <a:cubicBezTo>
                    <a:pt x="265" y="557"/>
                    <a:pt x="281" y="558"/>
                    <a:pt x="296" y="558"/>
                  </a:cubicBezTo>
                  <a:cubicBezTo>
                    <a:pt x="434" y="558"/>
                    <a:pt x="553" y="461"/>
                    <a:pt x="576" y="331"/>
                  </a:cubicBezTo>
                  <a:cubicBezTo>
                    <a:pt x="601" y="174"/>
                    <a:pt x="497" y="42"/>
                    <a:pt x="353" y="4"/>
                  </a:cubicBezTo>
                  <a:cubicBezTo>
                    <a:pt x="337" y="1"/>
                    <a:pt x="321" y="0"/>
                    <a:pt x="306"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5"/>
            <p:cNvSpPr/>
            <p:nvPr/>
          </p:nvSpPr>
          <p:spPr>
            <a:xfrm>
              <a:off x="4770127" y="653499"/>
              <a:ext cx="40343" cy="36475"/>
            </a:xfrm>
            <a:custGeom>
              <a:avLst/>
              <a:gdLst/>
              <a:ahLst/>
              <a:cxnLst/>
              <a:rect l="l" t="t" r="r" b="b"/>
              <a:pathLst>
                <a:path w="605" h="547" extrusionOk="0">
                  <a:moveTo>
                    <a:pt x="305" y="1"/>
                  </a:moveTo>
                  <a:cubicBezTo>
                    <a:pt x="168" y="1"/>
                    <a:pt x="51" y="98"/>
                    <a:pt x="25" y="228"/>
                  </a:cubicBezTo>
                  <a:cubicBezTo>
                    <a:pt x="0" y="373"/>
                    <a:pt x="104" y="514"/>
                    <a:pt x="249" y="542"/>
                  </a:cubicBezTo>
                  <a:cubicBezTo>
                    <a:pt x="266" y="545"/>
                    <a:pt x="284" y="547"/>
                    <a:pt x="301" y="547"/>
                  </a:cubicBezTo>
                  <a:cubicBezTo>
                    <a:pt x="437" y="547"/>
                    <a:pt x="553" y="460"/>
                    <a:pt x="576" y="332"/>
                  </a:cubicBezTo>
                  <a:cubicBezTo>
                    <a:pt x="604" y="174"/>
                    <a:pt x="497" y="30"/>
                    <a:pt x="352" y="5"/>
                  </a:cubicBezTo>
                  <a:cubicBezTo>
                    <a:pt x="337" y="2"/>
                    <a:pt x="321" y="1"/>
                    <a:pt x="30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5"/>
            <p:cNvSpPr/>
            <p:nvPr/>
          </p:nvSpPr>
          <p:spPr>
            <a:xfrm>
              <a:off x="4724582" y="867419"/>
              <a:ext cx="53346" cy="49012"/>
            </a:xfrm>
            <a:custGeom>
              <a:avLst/>
              <a:gdLst/>
              <a:ahLst/>
              <a:cxnLst/>
              <a:rect l="l" t="t" r="r" b="b"/>
              <a:pathLst>
                <a:path w="800" h="735" extrusionOk="0">
                  <a:moveTo>
                    <a:pt x="401" y="0"/>
                  </a:moveTo>
                  <a:cubicBezTo>
                    <a:pt x="231" y="0"/>
                    <a:pt x="75" y="123"/>
                    <a:pt x="42" y="294"/>
                  </a:cubicBezTo>
                  <a:cubicBezTo>
                    <a:pt x="1" y="492"/>
                    <a:pt x="133" y="687"/>
                    <a:pt x="343" y="728"/>
                  </a:cubicBezTo>
                  <a:cubicBezTo>
                    <a:pt x="365" y="732"/>
                    <a:pt x="386" y="734"/>
                    <a:pt x="407" y="734"/>
                  </a:cubicBezTo>
                  <a:cubicBezTo>
                    <a:pt x="580" y="734"/>
                    <a:pt x="739" y="603"/>
                    <a:pt x="762" y="426"/>
                  </a:cubicBezTo>
                  <a:cubicBezTo>
                    <a:pt x="800" y="231"/>
                    <a:pt x="671" y="46"/>
                    <a:pt x="472" y="8"/>
                  </a:cubicBezTo>
                  <a:cubicBezTo>
                    <a:pt x="448" y="3"/>
                    <a:pt x="424" y="0"/>
                    <a:pt x="40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65"/>
            <p:cNvSpPr/>
            <p:nvPr/>
          </p:nvSpPr>
          <p:spPr>
            <a:xfrm>
              <a:off x="4742187" y="766994"/>
              <a:ext cx="27140" cy="24406"/>
            </a:xfrm>
            <a:custGeom>
              <a:avLst/>
              <a:gdLst/>
              <a:ahLst/>
              <a:cxnLst/>
              <a:rect l="l" t="t" r="r" b="b"/>
              <a:pathLst>
                <a:path w="407" h="366" extrusionOk="0">
                  <a:moveTo>
                    <a:pt x="192" y="1"/>
                  </a:moveTo>
                  <a:cubicBezTo>
                    <a:pt x="112" y="1"/>
                    <a:pt x="37" y="61"/>
                    <a:pt x="26" y="149"/>
                  </a:cubicBezTo>
                  <a:cubicBezTo>
                    <a:pt x="1" y="243"/>
                    <a:pt x="64" y="347"/>
                    <a:pt x="171" y="360"/>
                  </a:cubicBezTo>
                  <a:cubicBezTo>
                    <a:pt x="186" y="363"/>
                    <a:pt x="201" y="365"/>
                    <a:pt x="216" y="365"/>
                  </a:cubicBezTo>
                  <a:cubicBezTo>
                    <a:pt x="300" y="365"/>
                    <a:pt x="370" y="306"/>
                    <a:pt x="394" y="215"/>
                  </a:cubicBezTo>
                  <a:cubicBezTo>
                    <a:pt x="407" y="111"/>
                    <a:pt x="341" y="20"/>
                    <a:pt x="237" y="7"/>
                  </a:cubicBezTo>
                  <a:cubicBezTo>
                    <a:pt x="222" y="3"/>
                    <a:pt x="207"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65"/>
            <p:cNvSpPr/>
            <p:nvPr/>
          </p:nvSpPr>
          <p:spPr>
            <a:xfrm>
              <a:off x="5118682" y="1057000"/>
              <a:ext cx="46411" cy="42743"/>
            </a:xfrm>
            <a:custGeom>
              <a:avLst/>
              <a:gdLst/>
              <a:ahLst/>
              <a:cxnLst/>
              <a:rect l="l" t="t" r="r" b="b"/>
              <a:pathLst>
                <a:path w="696" h="641" extrusionOk="0">
                  <a:moveTo>
                    <a:pt x="341" y="0"/>
                  </a:moveTo>
                  <a:cubicBezTo>
                    <a:pt x="193" y="0"/>
                    <a:pt x="62" y="109"/>
                    <a:pt x="29" y="257"/>
                  </a:cubicBezTo>
                  <a:cubicBezTo>
                    <a:pt x="1" y="439"/>
                    <a:pt x="120" y="596"/>
                    <a:pt x="290" y="637"/>
                  </a:cubicBezTo>
                  <a:cubicBezTo>
                    <a:pt x="305" y="639"/>
                    <a:pt x="321" y="641"/>
                    <a:pt x="336" y="641"/>
                  </a:cubicBezTo>
                  <a:cubicBezTo>
                    <a:pt x="490" y="641"/>
                    <a:pt x="633" y="530"/>
                    <a:pt x="670" y="376"/>
                  </a:cubicBezTo>
                  <a:cubicBezTo>
                    <a:pt x="696" y="203"/>
                    <a:pt x="579" y="33"/>
                    <a:pt x="409" y="8"/>
                  </a:cubicBezTo>
                  <a:cubicBezTo>
                    <a:pt x="386" y="3"/>
                    <a:pt x="363" y="0"/>
                    <a:pt x="34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65"/>
            <p:cNvSpPr/>
            <p:nvPr/>
          </p:nvSpPr>
          <p:spPr>
            <a:xfrm>
              <a:off x="4947572" y="1028260"/>
              <a:ext cx="33141" cy="30474"/>
            </a:xfrm>
            <a:custGeom>
              <a:avLst/>
              <a:gdLst/>
              <a:ahLst/>
              <a:cxnLst/>
              <a:rect l="l" t="t" r="r" b="b"/>
              <a:pathLst>
                <a:path w="497" h="457" extrusionOk="0">
                  <a:moveTo>
                    <a:pt x="243" y="1"/>
                  </a:moveTo>
                  <a:cubicBezTo>
                    <a:pt x="132" y="1"/>
                    <a:pt x="36" y="85"/>
                    <a:pt x="25" y="191"/>
                  </a:cubicBezTo>
                  <a:cubicBezTo>
                    <a:pt x="0" y="320"/>
                    <a:pt x="79" y="439"/>
                    <a:pt x="208" y="452"/>
                  </a:cubicBezTo>
                  <a:cubicBezTo>
                    <a:pt x="223" y="455"/>
                    <a:pt x="238" y="456"/>
                    <a:pt x="252" y="456"/>
                  </a:cubicBezTo>
                  <a:cubicBezTo>
                    <a:pt x="355" y="456"/>
                    <a:pt x="447" y="382"/>
                    <a:pt x="472" y="269"/>
                  </a:cubicBezTo>
                  <a:cubicBezTo>
                    <a:pt x="497" y="150"/>
                    <a:pt x="418" y="33"/>
                    <a:pt x="286" y="5"/>
                  </a:cubicBezTo>
                  <a:cubicBezTo>
                    <a:pt x="272" y="2"/>
                    <a:pt x="257" y="1"/>
                    <a:pt x="24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65"/>
            <p:cNvSpPr/>
            <p:nvPr/>
          </p:nvSpPr>
          <p:spPr>
            <a:xfrm>
              <a:off x="4807670" y="901628"/>
              <a:ext cx="40343" cy="36475"/>
            </a:xfrm>
            <a:custGeom>
              <a:avLst/>
              <a:gdLst/>
              <a:ahLst/>
              <a:cxnLst/>
              <a:rect l="l" t="t" r="r" b="b"/>
              <a:pathLst>
                <a:path w="605" h="547" extrusionOk="0">
                  <a:moveTo>
                    <a:pt x="308" y="1"/>
                  </a:moveTo>
                  <a:cubicBezTo>
                    <a:pt x="170" y="1"/>
                    <a:pt x="51" y="98"/>
                    <a:pt x="25" y="228"/>
                  </a:cubicBezTo>
                  <a:cubicBezTo>
                    <a:pt x="0" y="372"/>
                    <a:pt x="104" y="517"/>
                    <a:pt x="249" y="542"/>
                  </a:cubicBezTo>
                  <a:cubicBezTo>
                    <a:pt x="265" y="545"/>
                    <a:pt x="281" y="546"/>
                    <a:pt x="297" y="546"/>
                  </a:cubicBezTo>
                  <a:cubicBezTo>
                    <a:pt x="424" y="546"/>
                    <a:pt x="542" y="459"/>
                    <a:pt x="576" y="319"/>
                  </a:cubicBezTo>
                  <a:cubicBezTo>
                    <a:pt x="604" y="174"/>
                    <a:pt x="497" y="33"/>
                    <a:pt x="356" y="4"/>
                  </a:cubicBezTo>
                  <a:cubicBezTo>
                    <a:pt x="340" y="2"/>
                    <a:pt x="324" y="1"/>
                    <a:pt x="30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65"/>
            <p:cNvSpPr/>
            <p:nvPr/>
          </p:nvSpPr>
          <p:spPr>
            <a:xfrm>
              <a:off x="5283924" y="802803"/>
              <a:ext cx="40343" cy="36542"/>
            </a:xfrm>
            <a:custGeom>
              <a:avLst/>
              <a:gdLst/>
              <a:ahLst/>
              <a:cxnLst/>
              <a:rect l="l" t="t" r="r" b="b"/>
              <a:pathLst>
                <a:path w="605" h="548" extrusionOk="0">
                  <a:moveTo>
                    <a:pt x="306" y="1"/>
                  </a:moveTo>
                  <a:cubicBezTo>
                    <a:pt x="181" y="1"/>
                    <a:pt x="64" y="88"/>
                    <a:pt x="39" y="228"/>
                  </a:cubicBezTo>
                  <a:cubicBezTo>
                    <a:pt x="1" y="373"/>
                    <a:pt x="105" y="518"/>
                    <a:pt x="249" y="543"/>
                  </a:cubicBezTo>
                  <a:cubicBezTo>
                    <a:pt x="268" y="546"/>
                    <a:pt x="287" y="548"/>
                    <a:pt x="305" y="548"/>
                  </a:cubicBezTo>
                  <a:cubicBezTo>
                    <a:pt x="439" y="548"/>
                    <a:pt x="554" y="458"/>
                    <a:pt x="577" y="319"/>
                  </a:cubicBezTo>
                  <a:cubicBezTo>
                    <a:pt x="605" y="178"/>
                    <a:pt x="510" y="33"/>
                    <a:pt x="353" y="5"/>
                  </a:cubicBezTo>
                  <a:cubicBezTo>
                    <a:pt x="338" y="2"/>
                    <a:pt x="322" y="1"/>
                    <a:pt x="3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65"/>
            <p:cNvSpPr/>
            <p:nvPr/>
          </p:nvSpPr>
          <p:spPr>
            <a:xfrm>
              <a:off x="4824207" y="704111"/>
              <a:ext cx="31541" cy="28473"/>
            </a:xfrm>
            <a:custGeom>
              <a:avLst/>
              <a:gdLst/>
              <a:ahLst/>
              <a:cxnLst/>
              <a:rect l="l" t="t" r="r" b="b"/>
              <a:pathLst>
                <a:path w="473" h="427" extrusionOk="0">
                  <a:moveTo>
                    <a:pt x="229" y="1"/>
                  </a:moveTo>
                  <a:cubicBezTo>
                    <a:pt x="131" y="1"/>
                    <a:pt x="51" y="74"/>
                    <a:pt x="29" y="177"/>
                  </a:cubicBezTo>
                  <a:cubicBezTo>
                    <a:pt x="1" y="293"/>
                    <a:pt x="79" y="400"/>
                    <a:pt x="199" y="425"/>
                  </a:cubicBezTo>
                  <a:cubicBezTo>
                    <a:pt x="207" y="426"/>
                    <a:pt x="215" y="426"/>
                    <a:pt x="224" y="426"/>
                  </a:cubicBezTo>
                  <a:cubicBezTo>
                    <a:pt x="332" y="426"/>
                    <a:pt x="436" y="352"/>
                    <a:pt x="447" y="255"/>
                  </a:cubicBezTo>
                  <a:cubicBezTo>
                    <a:pt x="472" y="136"/>
                    <a:pt x="394" y="19"/>
                    <a:pt x="277" y="7"/>
                  </a:cubicBezTo>
                  <a:cubicBezTo>
                    <a:pt x="261" y="3"/>
                    <a:pt x="245" y="1"/>
                    <a:pt x="229"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65"/>
            <p:cNvSpPr/>
            <p:nvPr/>
          </p:nvSpPr>
          <p:spPr>
            <a:xfrm>
              <a:off x="5215773" y="907029"/>
              <a:ext cx="31541" cy="28607"/>
            </a:xfrm>
            <a:custGeom>
              <a:avLst/>
              <a:gdLst/>
              <a:ahLst/>
              <a:cxnLst/>
              <a:rect l="l" t="t" r="r" b="b"/>
              <a:pathLst>
                <a:path w="473" h="429" extrusionOk="0">
                  <a:moveTo>
                    <a:pt x="246" y="0"/>
                  </a:moveTo>
                  <a:cubicBezTo>
                    <a:pt x="139" y="0"/>
                    <a:pt x="37" y="65"/>
                    <a:pt x="26" y="172"/>
                  </a:cubicBezTo>
                  <a:cubicBezTo>
                    <a:pt x="1" y="291"/>
                    <a:pt x="79" y="408"/>
                    <a:pt x="196" y="423"/>
                  </a:cubicBezTo>
                  <a:cubicBezTo>
                    <a:pt x="211" y="427"/>
                    <a:pt x="226" y="428"/>
                    <a:pt x="240" y="428"/>
                  </a:cubicBezTo>
                  <a:cubicBezTo>
                    <a:pt x="340" y="428"/>
                    <a:pt x="423" y="355"/>
                    <a:pt x="447" y="250"/>
                  </a:cubicBezTo>
                  <a:cubicBezTo>
                    <a:pt x="473" y="134"/>
                    <a:pt x="394" y="30"/>
                    <a:pt x="274" y="2"/>
                  </a:cubicBezTo>
                  <a:cubicBezTo>
                    <a:pt x="265" y="1"/>
                    <a:pt x="255" y="0"/>
                    <a:pt x="24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65"/>
            <p:cNvSpPr/>
            <p:nvPr/>
          </p:nvSpPr>
          <p:spPr>
            <a:xfrm>
              <a:off x="5169428" y="989250"/>
              <a:ext cx="31541" cy="28407"/>
            </a:xfrm>
            <a:custGeom>
              <a:avLst/>
              <a:gdLst/>
              <a:ahLst/>
              <a:cxnLst/>
              <a:rect l="l" t="t" r="r" b="b"/>
              <a:pathLst>
                <a:path w="473" h="426" extrusionOk="0">
                  <a:moveTo>
                    <a:pt x="252" y="1"/>
                  </a:moveTo>
                  <a:cubicBezTo>
                    <a:pt x="142" y="1"/>
                    <a:pt x="40" y="75"/>
                    <a:pt x="26" y="172"/>
                  </a:cubicBezTo>
                  <a:cubicBezTo>
                    <a:pt x="1" y="291"/>
                    <a:pt x="79" y="408"/>
                    <a:pt x="199" y="420"/>
                  </a:cubicBezTo>
                  <a:cubicBezTo>
                    <a:pt x="215" y="424"/>
                    <a:pt x="231" y="426"/>
                    <a:pt x="246" y="426"/>
                  </a:cubicBezTo>
                  <a:cubicBezTo>
                    <a:pt x="342" y="426"/>
                    <a:pt x="423" y="353"/>
                    <a:pt x="447" y="250"/>
                  </a:cubicBezTo>
                  <a:cubicBezTo>
                    <a:pt x="472" y="134"/>
                    <a:pt x="394" y="27"/>
                    <a:pt x="277" y="2"/>
                  </a:cubicBezTo>
                  <a:cubicBezTo>
                    <a:pt x="269" y="1"/>
                    <a:pt x="261" y="1"/>
                    <a:pt x="252"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65"/>
            <p:cNvSpPr/>
            <p:nvPr/>
          </p:nvSpPr>
          <p:spPr>
            <a:xfrm>
              <a:off x="4770927" y="788999"/>
              <a:ext cx="53346" cy="48812"/>
            </a:xfrm>
            <a:custGeom>
              <a:avLst/>
              <a:gdLst/>
              <a:ahLst/>
              <a:cxnLst/>
              <a:rect l="l" t="t" r="r" b="b"/>
              <a:pathLst>
                <a:path w="800" h="732" extrusionOk="0">
                  <a:moveTo>
                    <a:pt x="406" y="1"/>
                  </a:moveTo>
                  <a:cubicBezTo>
                    <a:pt x="228" y="1"/>
                    <a:pt x="65" y="126"/>
                    <a:pt x="42" y="306"/>
                  </a:cubicBezTo>
                  <a:cubicBezTo>
                    <a:pt x="1" y="501"/>
                    <a:pt x="133" y="684"/>
                    <a:pt x="328" y="725"/>
                  </a:cubicBezTo>
                  <a:cubicBezTo>
                    <a:pt x="351" y="729"/>
                    <a:pt x="374" y="731"/>
                    <a:pt x="397" y="731"/>
                  </a:cubicBezTo>
                  <a:cubicBezTo>
                    <a:pt x="570" y="731"/>
                    <a:pt x="726" y="610"/>
                    <a:pt x="762" y="435"/>
                  </a:cubicBezTo>
                  <a:cubicBezTo>
                    <a:pt x="800" y="240"/>
                    <a:pt x="671" y="42"/>
                    <a:pt x="460" y="4"/>
                  </a:cubicBezTo>
                  <a:cubicBezTo>
                    <a:pt x="442" y="2"/>
                    <a:pt x="424" y="1"/>
                    <a:pt x="4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65"/>
            <p:cNvSpPr/>
            <p:nvPr/>
          </p:nvSpPr>
          <p:spPr>
            <a:xfrm>
              <a:off x="4887157" y="946839"/>
              <a:ext cx="46411" cy="42810"/>
            </a:xfrm>
            <a:custGeom>
              <a:avLst/>
              <a:gdLst/>
              <a:ahLst/>
              <a:cxnLst/>
              <a:rect l="l" t="t" r="r" b="b"/>
              <a:pathLst>
                <a:path w="696" h="642" extrusionOk="0">
                  <a:moveTo>
                    <a:pt x="338" y="1"/>
                  </a:moveTo>
                  <a:cubicBezTo>
                    <a:pt x="193" y="1"/>
                    <a:pt x="61" y="110"/>
                    <a:pt x="29" y="257"/>
                  </a:cubicBezTo>
                  <a:cubicBezTo>
                    <a:pt x="0" y="427"/>
                    <a:pt x="120" y="597"/>
                    <a:pt x="290" y="638"/>
                  </a:cubicBezTo>
                  <a:cubicBezTo>
                    <a:pt x="305" y="640"/>
                    <a:pt x="321" y="641"/>
                    <a:pt x="336" y="641"/>
                  </a:cubicBezTo>
                  <a:cubicBezTo>
                    <a:pt x="489" y="641"/>
                    <a:pt x="633" y="531"/>
                    <a:pt x="670" y="377"/>
                  </a:cubicBezTo>
                  <a:cubicBezTo>
                    <a:pt x="695" y="204"/>
                    <a:pt x="579" y="34"/>
                    <a:pt x="406" y="9"/>
                  </a:cubicBezTo>
                  <a:cubicBezTo>
                    <a:pt x="383" y="3"/>
                    <a:pt x="361" y="1"/>
                    <a:pt x="33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65"/>
            <p:cNvSpPr/>
            <p:nvPr/>
          </p:nvSpPr>
          <p:spPr>
            <a:xfrm>
              <a:off x="5041929" y="1032728"/>
              <a:ext cx="39276" cy="36475"/>
            </a:xfrm>
            <a:custGeom>
              <a:avLst/>
              <a:gdLst/>
              <a:ahLst/>
              <a:cxnLst/>
              <a:rect l="l" t="t" r="r" b="b"/>
              <a:pathLst>
                <a:path w="589" h="547" extrusionOk="0">
                  <a:moveTo>
                    <a:pt x="296" y="0"/>
                  </a:moveTo>
                  <a:cubicBezTo>
                    <a:pt x="167" y="0"/>
                    <a:pt x="48" y="97"/>
                    <a:pt x="26" y="227"/>
                  </a:cubicBezTo>
                  <a:cubicBezTo>
                    <a:pt x="0" y="372"/>
                    <a:pt x="92" y="517"/>
                    <a:pt x="249" y="542"/>
                  </a:cubicBezTo>
                  <a:cubicBezTo>
                    <a:pt x="265" y="545"/>
                    <a:pt x="281" y="546"/>
                    <a:pt x="297" y="546"/>
                  </a:cubicBezTo>
                  <a:cubicBezTo>
                    <a:pt x="424" y="546"/>
                    <a:pt x="541" y="460"/>
                    <a:pt x="563" y="331"/>
                  </a:cubicBezTo>
                  <a:cubicBezTo>
                    <a:pt x="589" y="174"/>
                    <a:pt x="497" y="32"/>
                    <a:pt x="340" y="4"/>
                  </a:cubicBezTo>
                  <a:cubicBezTo>
                    <a:pt x="325" y="2"/>
                    <a:pt x="311" y="0"/>
                    <a:pt x="29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2" name="Google Shape;5082;p65"/>
          <p:cNvGrpSpPr/>
          <p:nvPr/>
        </p:nvGrpSpPr>
        <p:grpSpPr>
          <a:xfrm>
            <a:off x="335276" y="1786915"/>
            <a:ext cx="1503100" cy="1139372"/>
            <a:chOff x="475775" y="3784023"/>
            <a:chExt cx="1050384" cy="796263"/>
          </a:xfrm>
        </p:grpSpPr>
        <p:sp>
          <p:nvSpPr>
            <p:cNvPr id="5083" name="Google Shape;5083;p65"/>
            <p:cNvSpPr/>
            <p:nvPr/>
          </p:nvSpPr>
          <p:spPr>
            <a:xfrm>
              <a:off x="575400" y="3784023"/>
              <a:ext cx="950759" cy="762048"/>
            </a:xfrm>
            <a:custGeom>
              <a:avLst/>
              <a:gdLst/>
              <a:ahLst/>
              <a:cxnLst/>
              <a:rect l="l" t="t" r="r" b="b"/>
              <a:pathLst>
                <a:path w="14258" h="11428" extrusionOk="0">
                  <a:moveTo>
                    <a:pt x="4549" y="3357"/>
                  </a:moveTo>
                  <a:lnTo>
                    <a:pt x="2413" y="2397"/>
                  </a:lnTo>
                  <a:lnTo>
                    <a:pt x="1" y="7798"/>
                  </a:lnTo>
                  <a:lnTo>
                    <a:pt x="6750" y="10827"/>
                  </a:lnTo>
                  <a:lnTo>
                    <a:pt x="7313" y="9553"/>
                  </a:lnTo>
                  <a:lnTo>
                    <a:pt x="9279" y="11427"/>
                  </a:lnTo>
                  <a:lnTo>
                    <a:pt x="14258" y="6225"/>
                  </a:lnTo>
                  <a:lnTo>
                    <a:pt x="7760" y="1"/>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65"/>
            <p:cNvSpPr/>
            <p:nvPr/>
          </p:nvSpPr>
          <p:spPr>
            <a:xfrm>
              <a:off x="660955" y="3817165"/>
              <a:ext cx="766449" cy="763115"/>
            </a:xfrm>
            <a:custGeom>
              <a:avLst/>
              <a:gdLst/>
              <a:ahLst/>
              <a:cxnLst/>
              <a:rect l="l" t="t" r="r" b="b"/>
              <a:pathLst>
                <a:path w="11494" h="11444" extrusionOk="0">
                  <a:moveTo>
                    <a:pt x="4996" y="1"/>
                  </a:moveTo>
                  <a:lnTo>
                    <a:pt x="1" y="5219"/>
                  </a:lnTo>
                  <a:lnTo>
                    <a:pt x="6502" y="11443"/>
                  </a:lnTo>
                  <a:lnTo>
                    <a:pt x="11494" y="6225"/>
                  </a:lnTo>
                  <a:lnTo>
                    <a:pt x="499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65"/>
            <p:cNvSpPr/>
            <p:nvPr/>
          </p:nvSpPr>
          <p:spPr>
            <a:xfrm>
              <a:off x="715302" y="3870445"/>
              <a:ext cx="664891" cy="661757"/>
            </a:xfrm>
            <a:custGeom>
              <a:avLst/>
              <a:gdLst/>
              <a:ahLst/>
              <a:cxnLst/>
              <a:rect l="l" t="t" r="r" b="b"/>
              <a:pathLst>
                <a:path w="9971" h="9924" extrusionOk="0">
                  <a:moveTo>
                    <a:pt x="4297" y="1"/>
                  </a:moveTo>
                  <a:lnTo>
                    <a:pt x="1" y="4483"/>
                  </a:lnTo>
                  <a:lnTo>
                    <a:pt x="5675" y="9924"/>
                  </a:lnTo>
                  <a:lnTo>
                    <a:pt x="9971" y="5442"/>
                  </a:lnTo>
                  <a:lnTo>
                    <a:pt x="4297" y="1"/>
                  </a:lnTo>
                  <a:close/>
                </a:path>
              </a:pathLst>
            </a:custGeom>
            <a:solidFill>
              <a:srgbClr val="471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65"/>
            <p:cNvSpPr/>
            <p:nvPr/>
          </p:nvSpPr>
          <p:spPr>
            <a:xfrm>
              <a:off x="660955" y="3817165"/>
              <a:ext cx="340881" cy="352217"/>
            </a:xfrm>
            <a:custGeom>
              <a:avLst/>
              <a:gdLst/>
              <a:ahLst/>
              <a:cxnLst/>
              <a:rect l="l" t="t" r="r" b="b"/>
              <a:pathLst>
                <a:path w="5112" h="5282" extrusionOk="0">
                  <a:moveTo>
                    <a:pt x="4996" y="1"/>
                  </a:moveTo>
                  <a:lnTo>
                    <a:pt x="1" y="5219"/>
                  </a:lnTo>
                  <a:lnTo>
                    <a:pt x="816" y="5282"/>
                  </a:lnTo>
                  <a:lnTo>
                    <a:pt x="5112" y="800"/>
                  </a:lnTo>
                  <a:lnTo>
                    <a:pt x="499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65"/>
            <p:cNvSpPr/>
            <p:nvPr/>
          </p:nvSpPr>
          <p:spPr>
            <a:xfrm>
              <a:off x="1087596" y="4228069"/>
              <a:ext cx="339814" cy="352217"/>
            </a:xfrm>
            <a:custGeom>
              <a:avLst/>
              <a:gdLst/>
              <a:ahLst/>
              <a:cxnLst/>
              <a:rect l="l" t="t" r="r" b="b"/>
              <a:pathLst>
                <a:path w="5096" h="5282" extrusionOk="0">
                  <a:moveTo>
                    <a:pt x="4297" y="0"/>
                  </a:moveTo>
                  <a:lnTo>
                    <a:pt x="0" y="4482"/>
                  </a:lnTo>
                  <a:lnTo>
                    <a:pt x="104" y="5281"/>
                  </a:lnTo>
                  <a:lnTo>
                    <a:pt x="5096" y="63"/>
                  </a:lnTo>
                  <a:lnTo>
                    <a:pt x="429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65"/>
            <p:cNvSpPr/>
            <p:nvPr/>
          </p:nvSpPr>
          <p:spPr>
            <a:xfrm>
              <a:off x="715302" y="3871512"/>
              <a:ext cx="658023" cy="654422"/>
            </a:xfrm>
            <a:custGeom>
              <a:avLst/>
              <a:gdLst/>
              <a:ahLst/>
              <a:cxnLst/>
              <a:rect l="l" t="t" r="r" b="b"/>
              <a:pathLst>
                <a:path w="9868" h="9814" extrusionOk="0">
                  <a:moveTo>
                    <a:pt x="4284" y="117"/>
                  </a:moveTo>
                  <a:lnTo>
                    <a:pt x="9751" y="5347"/>
                  </a:lnTo>
                  <a:lnTo>
                    <a:pt x="5568" y="9697"/>
                  </a:lnTo>
                  <a:lnTo>
                    <a:pt x="117" y="4467"/>
                  </a:lnTo>
                  <a:lnTo>
                    <a:pt x="4284" y="117"/>
                  </a:lnTo>
                  <a:close/>
                  <a:moveTo>
                    <a:pt x="4284" y="0"/>
                  </a:moveTo>
                  <a:lnTo>
                    <a:pt x="1" y="4467"/>
                  </a:lnTo>
                  <a:lnTo>
                    <a:pt x="5568" y="9813"/>
                  </a:lnTo>
                  <a:lnTo>
                    <a:pt x="9867" y="5332"/>
                  </a:lnTo>
                  <a:lnTo>
                    <a:pt x="42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65"/>
            <p:cNvSpPr/>
            <p:nvPr/>
          </p:nvSpPr>
          <p:spPr>
            <a:xfrm>
              <a:off x="993172" y="4137046"/>
              <a:ext cx="285735" cy="298938"/>
            </a:xfrm>
            <a:custGeom>
              <a:avLst/>
              <a:gdLst/>
              <a:ahLst/>
              <a:cxnLst/>
              <a:rect l="l" t="t" r="r" b="b"/>
              <a:pathLst>
                <a:path w="4285" h="4483" extrusionOk="0">
                  <a:moveTo>
                    <a:pt x="4231" y="0"/>
                  </a:moveTo>
                  <a:lnTo>
                    <a:pt x="1" y="4432"/>
                  </a:lnTo>
                  <a:lnTo>
                    <a:pt x="51" y="4482"/>
                  </a:lnTo>
                  <a:lnTo>
                    <a:pt x="4285" y="66"/>
                  </a:lnTo>
                  <a:lnTo>
                    <a:pt x="423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65"/>
            <p:cNvSpPr/>
            <p:nvPr/>
          </p:nvSpPr>
          <p:spPr>
            <a:xfrm>
              <a:off x="900482" y="4049757"/>
              <a:ext cx="286801" cy="297937"/>
            </a:xfrm>
            <a:custGeom>
              <a:avLst/>
              <a:gdLst/>
              <a:ahLst/>
              <a:cxnLst/>
              <a:rect l="l" t="t" r="r" b="b"/>
              <a:pathLst>
                <a:path w="4301" h="4468" extrusionOk="0">
                  <a:moveTo>
                    <a:pt x="4234" y="1"/>
                  </a:moveTo>
                  <a:lnTo>
                    <a:pt x="1" y="4417"/>
                  </a:lnTo>
                  <a:lnTo>
                    <a:pt x="67" y="4467"/>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65"/>
            <p:cNvSpPr/>
            <p:nvPr/>
          </p:nvSpPr>
          <p:spPr>
            <a:xfrm>
              <a:off x="808659" y="3961468"/>
              <a:ext cx="286735" cy="298137"/>
            </a:xfrm>
            <a:custGeom>
              <a:avLst/>
              <a:gdLst/>
              <a:ahLst/>
              <a:cxnLst/>
              <a:rect l="l" t="t" r="r" b="b"/>
              <a:pathLst>
                <a:path w="4300" h="4471" extrusionOk="0">
                  <a:moveTo>
                    <a:pt x="4234" y="1"/>
                  </a:moveTo>
                  <a:lnTo>
                    <a:pt x="0" y="4417"/>
                  </a:lnTo>
                  <a:lnTo>
                    <a:pt x="66" y="4470"/>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65"/>
            <p:cNvSpPr/>
            <p:nvPr/>
          </p:nvSpPr>
          <p:spPr>
            <a:xfrm>
              <a:off x="928423" y="3946597"/>
              <a:ext cx="372288" cy="356618"/>
            </a:xfrm>
            <a:custGeom>
              <a:avLst/>
              <a:gdLst/>
              <a:ahLst/>
              <a:cxnLst/>
              <a:rect l="l" t="t" r="r" b="b"/>
              <a:pathLst>
                <a:path w="5583" h="5348" extrusionOk="0">
                  <a:moveTo>
                    <a:pt x="66" y="0"/>
                  </a:moveTo>
                  <a:lnTo>
                    <a:pt x="0" y="66"/>
                  </a:lnTo>
                  <a:lnTo>
                    <a:pt x="5517" y="5347"/>
                  </a:lnTo>
                  <a:lnTo>
                    <a:pt x="5583" y="5281"/>
                  </a:lnTo>
                  <a:lnTo>
                    <a:pt x="6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65"/>
            <p:cNvSpPr/>
            <p:nvPr/>
          </p:nvSpPr>
          <p:spPr>
            <a:xfrm>
              <a:off x="858538" y="4020016"/>
              <a:ext cx="371488" cy="356618"/>
            </a:xfrm>
            <a:custGeom>
              <a:avLst/>
              <a:gdLst/>
              <a:ahLst/>
              <a:cxnLst/>
              <a:rect l="l" t="t" r="r" b="b"/>
              <a:pathLst>
                <a:path w="5571" h="5348" extrusionOk="0">
                  <a:moveTo>
                    <a:pt x="54" y="0"/>
                  </a:moveTo>
                  <a:lnTo>
                    <a:pt x="1" y="66"/>
                  </a:lnTo>
                  <a:lnTo>
                    <a:pt x="5505" y="5347"/>
                  </a:lnTo>
                  <a:lnTo>
                    <a:pt x="5571" y="5294"/>
                  </a:lnTo>
                  <a:lnTo>
                    <a:pt x="5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65"/>
            <p:cNvSpPr/>
            <p:nvPr/>
          </p:nvSpPr>
          <p:spPr>
            <a:xfrm>
              <a:off x="787654" y="4094235"/>
              <a:ext cx="371488" cy="356618"/>
            </a:xfrm>
            <a:custGeom>
              <a:avLst/>
              <a:gdLst/>
              <a:ahLst/>
              <a:cxnLst/>
              <a:rect l="l" t="t" r="r" b="b"/>
              <a:pathLst>
                <a:path w="5571" h="5348" extrusionOk="0">
                  <a:moveTo>
                    <a:pt x="54" y="1"/>
                  </a:moveTo>
                  <a:lnTo>
                    <a:pt x="1" y="54"/>
                  </a:lnTo>
                  <a:lnTo>
                    <a:pt x="5521" y="5347"/>
                  </a:lnTo>
                  <a:lnTo>
                    <a:pt x="5571" y="5281"/>
                  </a:lnTo>
                  <a:lnTo>
                    <a:pt x="5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65"/>
            <p:cNvSpPr/>
            <p:nvPr/>
          </p:nvSpPr>
          <p:spPr>
            <a:xfrm>
              <a:off x="475775" y="3977205"/>
              <a:ext cx="611879" cy="561933"/>
            </a:xfrm>
            <a:custGeom>
              <a:avLst/>
              <a:gdLst/>
              <a:ahLst/>
              <a:cxnLst/>
              <a:rect l="l" t="t" r="r" b="b"/>
              <a:pathLst>
                <a:path w="9176" h="8427" extrusionOk="0">
                  <a:moveTo>
                    <a:pt x="2426" y="1"/>
                  </a:moveTo>
                  <a:lnTo>
                    <a:pt x="1" y="5413"/>
                  </a:lnTo>
                  <a:lnTo>
                    <a:pt x="6763" y="8427"/>
                  </a:lnTo>
                  <a:lnTo>
                    <a:pt x="9175" y="3014"/>
                  </a:lnTo>
                  <a:lnTo>
                    <a:pt x="242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65"/>
            <p:cNvSpPr/>
            <p:nvPr/>
          </p:nvSpPr>
          <p:spPr>
            <a:xfrm>
              <a:off x="518586" y="4016415"/>
              <a:ext cx="532326" cy="486049"/>
            </a:xfrm>
            <a:custGeom>
              <a:avLst/>
              <a:gdLst/>
              <a:ahLst/>
              <a:cxnLst/>
              <a:rect l="l" t="t" r="r" b="b"/>
              <a:pathLst>
                <a:path w="7983" h="7289" extrusionOk="0">
                  <a:moveTo>
                    <a:pt x="2086" y="1"/>
                  </a:moveTo>
                  <a:lnTo>
                    <a:pt x="0" y="4653"/>
                  </a:lnTo>
                  <a:lnTo>
                    <a:pt x="5898" y="7288"/>
                  </a:lnTo>
                  <a:lnTo>
                    <a:pt x="7983" y="2636"/>
                  </a:lnTo>
                  <a:lnTo>
                    <a:pt x="208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65"/>
            <p:cNvSpPr/>
            <p:nvPr/>
          </p:nvSpPr>
          <p:spPr>
            <a:xfrm>
              <a:off x="475775" y="3977205"/>
              <a:ext cx="181910" cy="361019"/>
            </a:xfrm>
            <a:custGeom>
              <a:avLst/>
              <a:gdLst/>
              <a:ahLst/>
              <a:cxnLst/>
              <a:rect l="l" t="t" r="r" b="b"/>
              <a:pathLst>
                <a:path w="2728" h="5414" extrusionOk="0">
                  <a:moveTo>
                    <a:pt x="2426" y="1"/>
                  </a:moveTo>
                  <a:lnTo>
                    <a:pt x="1" y="5413"/>
                  </a:lnTo>
                  <a:lnTo>
                    <a:pt x="1" y="5413"/>
                  </a:lnTo>
                  <a:lnTo>
                    <a:pt x="642" y="5241"/>
                  </a:lnTo>
                  <a:lnTo>
                    <a:pt x="2728" y="589"/>
                  </a:lnTo>
                  <a:lnTo>
                    <a:pt x="242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65"/>
            <p:cNvSpPr/>
            <p:nvPr/>
          </p:nvSpPr>
          <p:spPr>
            <a:xfrm>
              <a:off x="906551" y="4178123"/>
              <a:ext cx="181110" cy="361019"/>
            </a:xfrm>
            <a:custGeom>
              <a:avLst/>
              <a:gdLst/>
              <a:ahLst/>
              <a:cxnLst/>
              <a:rect l="l" t="t" r="r" b="b"/>
              <a:pathLst>
                <a:path w="2716" h="5414" extrusionOk="0">
                  <a:moveTo>
                    <a:pt x="2715" y="1"/>
                  </a:moveTo>
                  <a:lnTo>
                    <a:pt x="2086" y="171"/>
                  </a:lnTo>
                  <a:lnTo>
                    <a:pt x="1" y="4838"/>
                  </a:lnTo>
                  <a:lnTo>
                    <a:pt x="303" y="5414"/>
                  </a:lnTo>
                  <a:lnTo>
                    <a:pt x="2715"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65"/>
            <p:cNvSpPr/>
            <p:nvPr/>
          </p:nvSpPr>
          <p:spPr>
            <a:xfrm>
              <a:off x="518586" y="4016415"/>
              <a:ext cx="525191" cy="483315"/>
            </a:xfrm>
            <a:custGeom>
              <a:avLst/>
              <a:gdLst/>
              <a:ahLst/>
              <a:cxnLst/>
              <a:rect l="l" t="t" r="r" b="b"/>
              <a:pathLst>
                <a:path w="7876" h="7248" extrusionOk="0">
                  <a:moveTo>
                    <a:pt x="2123" y="92"/>
                  </a:moveTo>
                  <a:lnTo>
                    <a:pt x="7785" y="2636"/>
                  </a:lnTo>
                  <a:lnTo>
                    <a:pt x="5766" y="7156"/>
                  </a:lnTo>
                  <a:lnTo>
                    <a:pt x="92" y="4627"/>
                  </a:lnTo>
                  <a:lnTo>
                    <a:pt x="2123" y="92"/>
                  </a:lnTo>
                  <a:close/>
                  <a:moveTo>
                    <a:pt x="2086" y="1"/>
                  </a:moveTo>
                  <a:lnTo>
                    <a:pt x="13" y="4627"/>
                  </a:lnTo>
                  <a:lnTo>
                    <a:pt x="0" y="4653"/>
                  </a:lnTo>
                  <a:lnTo>
                    <a:pt x="5766" y="7235"/>
                  </a:lnTo>
                  <a:lnTo>
                    <a:pt x="5794" y="7247"/>
                  </a:lnTo>
                  <a:lnTo>
                    <a:pt x="7863" y="2624"/>
                  </a:lnTo>
                  <a:lnTo>
                    <a:pt x="7876" y="2596"/>
                  </a:lnTo>
                  <a:lnTo>
                    <a:pt x="2123" y="13"/>
                  </a:lnTo>
                  <a:lnTo>
                    <a:pt x="208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65"/>
            <p:cNvSpPr/>
            <p:nvPr/>
          </p:nvSpPr>
          <p:spPr>
            <a:xfrm>
              <a:off x="806125" y="4146648"/>
              <a:ext cx="141634" cy="308607"/>
            </a:xfrm>
            <a:custGeom>
              <a:avLst/>
              <a:gdLst/>
              <a:ahLst/>
              <a:cxnLst/>
              <a:rect l="l" t="t" r="r" b="b"/>
              <a:pathLst>
                <a:path w="2124" h="4628" extrusionOk="0">
                  <a:moveTo>
                    <a:pt x="2057" y="1"/>
                  </a:moveTo>
                  <a:lnTo>
                    <a:pt x="0" y="4587"/>
                  </a:lnTo>
                  <a:lnTo>
                    <a:pt x="66" y="4628"/>
                  </a:lnTo>
                  <a:lnTo>
                    <a:pt x="2123" y="26"/>
                  </a:lnTo>
                  <a:lnTo>
                    <a:pt x="205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65"/>
            <p:cNvSpPr/>
            <p:nvPr/>
          </p:nvSpPr>
          <p:spPr>
            <a:xfrm>
              <a:off x="710901" y="4103904"/>
              <a:ext cx="141634" cy="308540"/>
            </a:xfrm>
            <a:custGeom>
              <a:avLst/>
              <a:gdLst/>
              <a:ahLst/>
              <a:cxnLst/>
              <a:rect l="l" t="t" r="r" b="b"/>
              <a:pathLst>
                <a:path w="2124" h="4627" extrusionOk="0">
                  <a:moveTo>
                    <a:pt x="2057" y="0"/>
                  </a:moveTo>
                  <a:lnTo>
                    <a:pt x="0" y="4599"/>
                  </a:lnTo>
                  <a:lnTo>
                    <a:pt x="67" y="4627"/>
                  </a:lnTo>
                  <a:lnTo>
                    <a:pt x="2124" y="38"/>
                  </a:lnTo>
                  <a:lnTo>
                    <a:pt x="205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65"/>
            <p:cNvSpPr/>
            <p:nvPr/>
          </p:nvSpPr>
          <p:spPr>
            <a:xfrm>
              <a:off x="615677" y="4061960"/>
              <a:ext cx="140567" cy="307740"/>
            </a:xfrm>
            <a:custGeom>
              <a:avLst/>
              <a:gdLst/>
              <a:ahLst/>
              <a:cxnLst/>
              <a:rect l="l" t="t" r="r" b="b"/>
              <a:pathLst>
                <a:path w="2108" h="4615" extrusionOk="0">
                  <a:moveTo>
                    <a:pt x="2045" y="0"/>
                  </a:moveTo>
                  <a:lnTo>
                    <a:pt x="1" y="4586"/>
                  </a:lnTo>
                  <a:lnTo>
                    <a:pt x="63" y="4614"/>
                  </a:lnTo>
                  <a:lnTo>
                    <a:pt x="2108" y="25"/>
                  </a:lnTo>
                  <a:lnTo>
                    <a:pt x="2045"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65"/>
            <p:cNvSpPr/>
            <p:nvPr/>
          </p:nvSpPr>
          <p:spPr>
            <a:xfrm>
              <a:off x="623412" y="4094235"/>
              <a:ext cx="384558" cy="174775"/>
            </a:xfrm>
            <a:custGeom>
              <a:avLst/>
              <a:gdLst/>
              <a:ahLst/>
              <a:cxnLst/>
              <a:rect l="l" t="t" r="r" b="b"/>
              <a:pathLst>
                <a:path w="5767" h="2621" extrusionOk="0">
                  <a:moveTo>
                    <a:pt x="26" y="1"/>
                  </a:moveTo>
                  <a:lnTo>
                    <a:pt x="1" y="67"/>
                  </a:lnTo>
                  <a:lnTo>
                    <a:pt x="5728" y="2621"/>
                  </a:lnTo>
                  <a:lnTo>
                    <a:pt x="5766" y="2558"/>
                  </a:lnTo>
                  <a:lnTo>
                    <a:pt x="2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65"/>
            <p:cNvSpPr/>
            <p:nvPr/>
          </p:nvSpPr>
          <p:spPr>
            <a:xfrm>
              <a:off x="589470" y="4170387"/>
              <a:ext cx="383691" cy="175575"/>
            </a:xfrm>
            <a:custGeom>
              <a:avLst/>
              <a:gdLst/>
              <a:ahLst/>
              <a:cxnLst/>
              <a:rect l="l" t="t" r="r" b="b"/>
              <a:pathLst>
                <a:path w="5754" h="2633" extrusionOk="0">
                  <a:moveTo>
                    <a:pt x="26" y="0"/>
                  </a:moveTo>
                  <a:lnTo>
                    <a:pt x="0" y="63"/>
                  </a:lnTo>
                  <a:lnTo>
                    <a:pt x="5725" y="2633"/>
                  </a:lnTo>
                  <a:lnTo>
                    <a:pt x="5753" y="2567"/>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65"/>
            <p:cNvSpPr/>
            <p:nvPr/>
          </p:nvSpPr>
          <p:spPr>
            <a:xfrm>
              <a:off x="555262" y="4247140"/>
              <a:ext cx="383691" cy="174975"/>
            </a:xfrm>
            <a:custGeom>
              <a:avLst/>
              <a:gdLst/>
              <a:ahLst/>
              <a:cxnLst/>
              <a:rect l="l" t="t" r="r" b="b"/>
              <a:pathLst>
                <a:path w="5754" h="2624" extrusionOk="0">
                  <a:moveTo>
                    <a:pt x="26" y="0"/>
                  </a:moveTo>
                  <a:lnTo>
                    <a:pt x="1" y="67"/>
                  </a:lnTo>
                  <a:lnTo>
                    <a:pt x="5728" y="2624"/>
                  </a:lnTo>
                  <a:lnTo>
                    <a:pt x="5753" y="2558"/>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6" name="Google Shape;5106;p65"/>
          <p:cNvGrpSpPr/>
          <p:nvPr/>
        </p:nvGrpSpPr>
        <p:grpSpPr>
          <a:xfrm>
            <a:off x="4206382" y="63459"/>
            <a:ext cx="1567670" cy="953085"/>
            <a:chOff x="6784369" y="2217533"/>
            <a:chExt cx="1139212" cy="692599"/>
          </a:xfrm>
        </p:grpSpPr>
        <p:sp>
          <p:nvSpPr>
            <p:cNvPr id="5107" name="Google Shape;5107;p65"/>
            <p:cNvSpPr/>
            <p:nvPr/>
          </p:nvSpPr>
          <p:spPr>
            <a:xfrm>
              <a:off x="6833782" y="2370439"/>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65"/>
            <p:cNvSpPr/>
            <p:nvPr/>
          </p:nvSpPr>
          <p:spPr>
            <a:xfrm>
              <a:off x="7344911" y="2217533"/>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65"/>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65"/>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65"/>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65"/>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65"/>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65"/>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65"/>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65"/>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65"/>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65"/>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65"/>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65"/>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65"/>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65"/>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65"/>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65"/>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65"/>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65"/>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65"/>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65"/>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65"/>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65"/>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65"/>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65"/>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65"/>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65"/>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65"/>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65"/>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65"/>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65"/>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9" name="Google Shape;5139;p65"/>
          <p:cNvGrpSpPr/>
          <p:nvPr/>
        </p:nvGrpSpPr>
        <p:grpSpPr>
          <a:xfrm>
            <a:off x="7566300" y="1424275"/>
            <a:ext cx="3073177" cy="2753875"/>
            <a:chOff x="1259573" y="3375920"/>
            <a:chExt cx="1882382" cy="1686803"/>
          </a:xfrm>
        </p:grpSpPr>
        <p:sp>
          <p:nvSpPr>
            <p:cNvPr id="5140" name="Google Shape;5140;p65"/>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65"/>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65"/>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65"/>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65"/>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65"/>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65"/>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65"/>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65"/>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65"/>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65"/>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65"/>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65"/>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65"/>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65"/>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65"/>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65"/>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65"/>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65"/>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65"/>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65"/>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65"/>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65"/>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65"/>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65"/>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65"/>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65"/>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65"/>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65"/>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65"/>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65"/>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65"/>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65"/>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65"/>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65"/>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65"/>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65"/>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65"/>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65"/>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65"/>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65"/>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65"/>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65"/>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65"/>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65"/>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65"/>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65"/>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65"/>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65"/>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65"/>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65"/>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65"/>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65"/>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65"/>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65"/>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65"/>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2" name="Google Shape;2412;p42"/>
          <p:cNvSpPr/>
          <p:nvPr/>
        </p:nvSpPr>
        <p:spPr>
          <a:xfrm rot="2700024">
            <a:off x="1063840" y="1345819"/>
            <a:ext cx="1108224" cy="1333146"/>
          </a:xfrm>
          <a:custGeom>
            <a:avLst/>
            <a:gdLst/>
            <a:ahLst/>
            <a:cxnLst/>
            <a:rect l="l" t="t" r="r" b="b"/>
            <a:pathLst>
              <a:path w="2232" h="2685" extrusionOk="0">
                <a:moveTo>
                  <a:pt x="1405" y="1"/>
                </a:moveTo>
                <a:cubicBezTo>
                  <a:pt x="984" y="1"/>
                  <a:pt x="513" y="409"/>
                  <a:pt x="277" y="1016"/>
                </a:cubicBezTo>
                <a:cubicBezTo>
                  <a:pt x="0" y="1744"/>
                  <a:pt x="163" y="2469"/>
                  <a:pt x="614" y="2647"/>
                </a:cubicBezTo>
                <a:cubicBezTo>
                  <a:pt x="683" y="2672"/>
                  <a:pt x="755" y="2685"/>
                  <a:pt x="828" y="2685"/>
                </a:cubicBezTo>
                <a:cubicBezTo>
                  <a:pt x="1251" y="2685"/>
                  <a:pt x="1722" y="2275"/>
                  <a:pt x="1955" y="1657"/>
                </a:cubicBezTo>
                <a:cubicBezTo>
                  <a:pt x="2232" y="941"/>
                  <a:pt x="2070" y="213"/>
                  <a:pt x="1618" y="39"/>
                </a:cubicBezTo>
                <a:cubicBezTo>
                  <a:pt x="1550" y="13"/>
                  <a:pt x="1478" y="1"/>
                  <a:pt x="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2"/>
          <p:cNvSpPr txBox="1">
            <a:spLocks noGrp="1"/>
          </p:cNvSpPr>
          <p:nvPr>
            <p:ph type="title"/>
          </p:nvPr>
        </p:nvSpPr>
        <p:spPr>
          <a:xfrm>
            <a:off x="905589" y="3137480"/>
            <a:ext cx="3965401" cy="5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Positioning of the </a:t>
            </a:r>
            <a:r>
              <a:rPr lang="en" dirty="0">
                <a:solidFill>
                  <a:schemeClr val="accent5">
                    <a:lumMod val="75000"/>
                  </a:schemeClr>
                </a:solidFill>
              </a:rPr>
              <a:t>project</a:t>
            </a:r>
            <a:endParaRPr dirty="0">
              <a:solidFill>
                <a:schemeClr val="accent5">
                  <a:lumMod val="75000"/>
                </a:schemeClr>
              </a:solidFill>
            </a:endParaRPr>
          </a:p>
        </p:txBody>
      </p:sp>
      <p:sp>
        <p:nvSpPr>
          <p:cNvPr id="2415" name="Google Shape;2415;p42"/>
          <p:cNvSpPr txBox="1">
            <a:spLocks noGrp="1"/>
          </p:cNvSpPr>
          <p:nvPr>
            <p:ph type="title" idx="2"/>
          </p:nvPr>
        </p:nvSpPr>
        <p:spPr>
          <a:xfrm>
            <a:off x="1087238" y="1652544"/>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416" name="Google Shape;2416;p42"/>
          <p:cNvGrpSpPr/>
          <p:nvPr/>
        </p:nvGrpSpPr>
        <p:grpSpPr>
          <a:xfrm>
            <a:off x="6546317" y="2313910"/>
            <a:ext cx="2250574" cy="1862118"/>
            <a:chOff x="4654765" y="2053719"/>
            <a:chExt cx="1574709" cy="1302909"/>
          </a:xfrm>
        </p:grpSpPr>
        <p:sp>
          <p:nvSpPr>
            <p:cNvPr id="2417" name="Google Shape;2417;p42"/>
            <p:cNvSpPr/>
            <p:nvPr/>
          </p:nvSpPr>
          <p:spPr>
            <a:xfrm>
              <a:off x="4753523" y="2053719"/>
              <a:ext cx="1475950" cy="1302909"/>
            </a:xfrm>
            <a:custGeom>
              <a:avLst/>
              <a:gdLst/>
              <a:ahLst/>
              <a:cxnLst/>
              <a:rect l="l" t="t" r="r" b="b"/>
              <a:pathLst>
                <a:path w="22134" h="19539" extrusionOk="0">
                  <a:moveTo>
                    <a:pt x="21951" y="7628"/>
                  </a:moveTo>
                  <a:cubicBezTo>
                    <a:pt x="21832" y="6908"/>
                    <a:pt x="21124" y="6408"/>
                    <a:pt x="20404" y="6540"/>
                  </a:cubicBezTo>
                  <a:lnTo>
                    <a:pt x="17928" y="6958"/>
                  </a:lnTo>
                  <a:cubicBezTo>
                    <a:pt x="17639" y="6121"/>
                    <a:pt x="17221" y="5307"/>
                    <a:pt x="16658" y="4561"/>
                  </a:cubicBezTo>
                  <a:cubicBezTo>
                    <a:pt x="13774" y="762"/>
                    <a:pt x="8361" y="1"/>
                    <a:pt x="4549" y="2885"/>
                  </a:cubicBezTo>
                  <a:cubicBezTo>
                    <a:pt x="746" y="5766"/>
                    <a:pt x="1" y="11179"/>
                    <a:pt x="2882" y="14978"/>
                  </a:cubicBezTo>
                  <a:cubicBezTo>
                    <a:pt x="5753" y="18781"/>
                    <a:pt x="11179" y="19539"/>
                    <a:pt x="14978" y="16658"/>
                  </a:cubicBezTo>
                  <a:cubicBezTo>
                    <a:pt x="17155" y="15007"/>
                    <a:pt x="18334" y="12528"/>
                    <a:pt x="18400" y="9999"/>
                  </a:cubicBezTo>
                  <a:lnTo>
                    <a:pt x="20916" y="9581"/>
                  </a:lnTo>
                  <a:cubicBezTo>
                    <a:pt x="21649" y="9449"/>
                    <a:pt x="22134" y="8754"/>
                    <a:pt x="22017" y="803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2"/>
            <p:cNvSpPr/>
            <p:nvPr/>
          </p:nvSpPr>
          <p:spPr>
            <a:xfrm>
              <a:off x="5572330" y="2521771"/>
              <a:ext cx="558399" cy="266397"/>
            </a:xfrm>
            <a:custGeom>
              <a:avLst/>
              <a:gdLst/>
              <a:ahLst/>
              <a:cxnLst/>
              <a:rect l="l" t="t" r="r" b="b"/>
              <a:pathLst>
                <a:path w="8374" h="3995" extrusionOk="0">
                  <a:moveTo>
                    <a:pt x="6858" y="0"/>
                  </a:moveTo>
                  <a:cubicBezTo>
                    <a:pt x="6787" y="0"/>
                    <a:pt x="6716" y="6"/>
                    <a:pt x="6643" y="18"/>
                  </a:cubicBezTo>
                  <a:lnTo>
                    <a:pt x="1218" y="936"/>
                  </a:lnTo>
                  <a:cubicBezTo>
                    <a:pt x="498" y="1056"/>
                    <a:pt x="1" y="1748"/>
                    <a:pt x="133" y="2484"/>
                  </a:cubicBezTo>
                  <a:lnTo>
                    <a:pt x="196" y="2877"/>
                  </a:lnTo>
                  <a:cubicBezTo>
                    <a:pt x="303" y="3536"/>
                    <a:pt x="877" y="3995"/>
                    <a:pt x="1525" y="3995"/>
                  </a:cubicBezTo>
                  <a:cubicBezTo>
                    <a:pt x="1597" y="3995"/>
                    <a:pt x="1670" y="3989"/>
                    <a:pt x="1743" y="3978"/>
                  </a:cubicBezTo>
                  <a:lnTo>
                    <a:pt x="7156" y="3059"/>
                  </a:lnTo>
                  <a:cubicBezTo>
                    <a:pt x="7889" y="2943"/>
                    <a:pt x="8373" y="2235"/>
                    <a:pt x="8257" y="1512"/>
                  </a:cubicBezTo>
                  <a:lnTo>
                    <a:pt x="8191" y="1119"/>
                  </a:lnTo>
                  <a:cubicBezTo>
                    <a:pt x="8072" y="459"/>
                    <a:pt x="7499" y="0"/>
                    <a:pt x="6858"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2"/>
            <p:cNvSpPr/>
            <p:nvPr/>
          </p:nvSpPr>
          <p:spPr>
            <a:xfrm>
              <a:off x="4654765" y="2162813"/>
              <a:ext cx="1302042" cy="1151940"/>
            </a:xfrm>
            <a:custGeom>
              <a:avLst/>
              <a:gdLst/>
              <a:ahLst/>
              <a:cxnLst/>
              <a:rect l="l" t="t" r="r" b="b"/>
              <a:pathLst>
                <a:path w="19526" h="17275" extrusionOk="0">
                  <a:moveTo>
                    <a:pt x="9751" y="0"/>
                  </a:moveTo>
                  <a:cubicBezTo>
                    <a:pt x="7936" y="0"/>
                    <a:pt x="6105" y="569"/>
                    <a:pt x="4548" y="1746"/>
                  </a:cubicBezTo>
                  <a:cubicBezTo>
                    <a:pt x="746" y="4630"/>
                    <a:pt x="0" y="10040"/>
                    <a:pt x="2869" y="13855"/>
                  </a:cubicBezTo>
                  <a:cubicBezTo>
                    <a:pt x="4569" y="16095"/>
                    <a:pt x="7148" y="17274"/>
                    <a:pt x="9760" y="17274"/>
                  </a:cubicBezTo>
                  <a:cubicBezTo>
                    <a:pt x="11579" y="17274"/>
                    <a:pt x="13413" y="16703"/>
                    <a:pt x="14978" y="15519"/>
                  </a:cubicBezTo>
                  <a:cubicBezTo>
                    <a:pt x="18780" y="12650"/>
                    <a:pt x="19526" y="7225"/>
                    <a:pt x="16645" y="3422"/>
                  </a:cubicBezTo>
                  <a:cubicBezTo>
                    <a:pt x="14950" y="1180"/>
                    <a:pt x="12366" y="0"/>
                    <a:pt x="975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2"/>
            <p:cNvSpPr/>
            <p:nvPr/>
          </p:nvSpPr>
          <p:spPr>
            <a:xfrm>
              <a:off x="4722048" y="2222428"/>
              <a:ext cx="1167477" cy="1032779"/>
            </a:xfrm>
            <a:custGeom>
              <a:avLst/>
              <a:gdLst/>
              <a:ahLst/>
              <a:cxnLst/>
              <a:rect l="l" t="t" r="r" b="b"/>
              <a:pathLst>
                <a:path w="17508" h="15488" extrusionOk="0">
                  <a:moveTo>
                    <a:pt x="8753" y="1"/>
                  </a:moveTo>
                  <a:cubicBezTo>
                    <a:pt x="7124" y="1"/>
                    <a:pt x="5480" y="513"/>
                    <a:pt x="4077" y="1572"/>
                  </a:cubicBezTo>
                  <a:cubicBezTo>
                    <a:pt x="668" y="4154"/>
                    <a:pt x="1" y="9004"/>
                    <a:pt x="2583" y="12411"/>
                  </a:cubicBezTo>
                  <a:cubicBezTo>
                    <a:pt x="4105" y="14428"/>
                    <a:pt x="6417" y="15488"/>
                    <a:pt x="8757" y="15488"/>
                  </a:cubicBezTo>
                  <a:cubicBezTo>
                    <a:pt x="10383" y="15488"/>
                    <a:pt x="12022" y="14976"/>
                    <a:pt x="13418" y="13917"/>
                  </a:cubicBezTo>
                  <a:cubicBezTo>
                    <a:pt x="16840" y="11335"/>
                    <a:pt x="17507" y="6488"/>
                    <a:pt x="14928" y="3066"/>
                  </a:cubicBezTo>
                  <a:cubicBezTo>
                    <a:pt x="13406" y="1058"/>
                    <a:pt x="11095" y="1"/>
                    <a:pt x="875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2"/>
            <p:cNvSpPr/>
            <p:nvPr/>
          </p:nvSpPr>
          <p:spPr>
            <a:xfrm>
              <a:off x="4762125" y="2258304"/>
              <a:ext cx="1086458" cy="960828"/>
            </a:xfrm>
            <a:custGeom>
              <a:avLst/>
              <a:gdLst/>
              <a:ahLst/>
              <a:cxnLst/>
              <a:rect l="l" t="t" r="r" b="b"/>
              <a:pathLst>
                <a:path w="16293" h="14409" extrusionOk="0">
                  <a:moveTo>
                    <a:pt x="8150" y="0"/>
                  </a:moveTo>
                  <a:cubicBezTo>
                    <a:pt x="6634" y="0"/>
                    <a:pt x="5104" y="478"/>
                    <a:pt x="3803" y="1468"/>
                  </a:cubicBezTo>
                  <a:cubicBezTo>
                    <a:pt x="630" y="3865"/>
                    <a:pt x="1" y="8388"/>
                    <a:pt x="2413" y="11558"/>
                  </a:cubicBezTo>
                  <a:cubicBezTo>
                    <a:pt x="3828" y="13427"/>
                    <a:pt x="5979" y="14408"/>
                    <a:pt x="8156" y="14408"/>
                  </a:cubicBezTo>
                  <a:cubicBezTo>
                    <a:pt x="9672" y="14408"/>
                    <a:pt x="11201" y="13932"/>
                    <a:pt x="12503" y="12948"/>
                  </a:cubicBezTo>
                  <a:cubicBezTo>
                    <a:pt x="15676" y="10548"/>
                    <a:pt x="16293" y="6029"/>
                    <a:pt x="13893" y="2855"/>
                  </a:cubicBezTo>
                  <a:cubicBezTo>
                    <a:pt x="12480" y="986"/>
                    <a:pt x="10328" y="0"/>
                    <a:pt x="8150"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2"/>
            <p:cNvSpPr/>
            <p:nvPr/>
          </p:nvSpPr>
          <p:spPr>
            <a:xfrm>
              <a:off x="4862817" y="2458888"/>
              <a:ext cx="766449" cy="545196"/>
            </a:xfrm>
            <a:custGeom>
              <a:avLst/>
              <a:gdLst/>
              <a:ahLst/>
              <a:cxnLst/>
              <a:rect l="l" t="t" r="r" b="b"/>
              <a:pathLst>
                <a:path w="11494" h="8176" extrusionOk="0">
                  <a:moveTo>
                    <a:pt x="8217" y="1"/>
                  </a:moveTo>
                  <a:cubicBezTo>
                    <a:pt x="6676" y="1"/>
                    <a:pt x="5687" y="2876"/>
                    <a:pt x="5687" y="2876"/>
                  </a:cubicBezTo>
                  <a:cubicBezTo>
                    <a:pt x="5687" y="2876"/>
                    <a:pt x="0" y="3493"/>
                    <a:pt x="3287" y="6911"/>
                  </a:cubicBezTo>
                  <a:cubicBezTo>
                    <a:pt x="4215" y="7867"/>
                    <a:pt x="5659" y="8175"/>
                    <a:pt x="6945" y="8175"/>
                  </a:cubicBezTo>
                  <a:cubicBezTo>
                    <a:pt x="7985" y="8175"/>
                    <a:pt x="8921" y="7974"/>
                    <a:pt x="9395" y="7751"/>
                  </a:cubicBezTo>
                  <a:cubicBezTo>
                    <a:pt x="10628" y="6767"/>
                    <a:pt x="11493" y="3713"/>
                    <a:pt x="10248" y="1656"/>
                  </a:cubicBezTo>
                  <a:cubicBezTo>
                    <a:pt x="9504" y="438"/>
                    <a:pt x="8819" y="1"/>
                    <a:pt x="8217"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2"/>
            <p:cNvSpPr/>
            <p:nvPr/>
          </p:nvSpPr>
          <p:spPr>
            <a:xfrm>
              <a:off x="4946705" y="2405075"/>
              <a:ext cx="714836" cy="637018"/>
            </a:xfrm>
            <a:custGeom>
              <a:avLst/>
              <a:gdLst/>
              <a:ahLst/>
              <a:cxnLst/>
              <a:rect l="l" t="t" r="r" b="b"/>
              <a:pathLst>
                <a:path w="10720" h="9553" extrusionOk="0">
                  <a:moveTo>
                    <a:pt x="7102" y="236"/>
                  </a:moveTo>
                  <a:cubicBezTo>
                    <a:pt x="7835" y="236"/>
                    <a:pt x="8571" y="852"/>
                    <a:pt x="9317" y="2057"/>
                  </a:cubicBezTo>
                  <a:cubicBezTo>
                    <a:pt x="10719" y="4378"/>
                    <a:pt x="9710" y="7772"/>
                    <a:pt x="8373" y="8860"/>
                  </a:cubicBezTo>
                  <a:cubicBezTo>
                    <a:pt x="7864" y="9080"/>
                    <a:pt x="6813" y="9316"/>
                    <a:pt x="5621" y="9316"/>
                  </a:cubicBezTo>
                  <a:cubicBezTo>
                    <a:pt x="4611" y="9316"/>
                    <a:pt x="2737" y="9134"/>
                    <a:pt x="1557" y="7917"/>
                  </a:cubicBezTo>
                  <a:cubicBezTo>
                    <a:pt x="614" y="6932"/>
                    <a:pt x="262" y="6080"/>
                    <a:pt x="510" y="5372"/>
                  </a:cubicBezTo>
                  <a:cubicBezTo>
                    <a:pt x="1048" y="3878"/>
                    <a:pt x="4193" y="3526"/>
                    <a:pt x="4231" y="3513"/>
                  </a:cubicBezTo>
                  <a:lnTo>
                    <a:pt x="4297" y="3513"/>
                  </a:lnTo>
                  <a:lnTo>
                    <a:pt x="4325" y="3435"/>
                  </a:lnTo>
                  <a:cubicBezTo>
                    <a:pt x="4338" y="3406"/>
                    <a:pt x="5451" y="236"/>
                    <a:pt x="7102" y="236"/>
                  </a:cubicBezTo>
                  <a:close/>
                  <a:moveTo>
                    <a:pt x="7102" y="0"/>
                  </a:moveTo>
                  <a:cubicBezTo>
                    <a:pt x="5410" y="0"/>
                    <a:pt x="4309" y="2790"/>
                    <a:pt x="4127" y="3290"/>
                  </a:cubicBezTo>
                  <a:cubicBezTo>
                    <a:pt x="3630" y="3356"/>
                    <a:pt x="837" y="3774"/>
                    <a:pt x="287" y="5293"/>
                  </a:cubicBezTo>
                  <a:cubicBezTo>
                    <a:pt x="0" y="6080"/>
                    <a:pt x="378" y="7023"/>
                    <a:pt x="1387" y="8086"/>
                  </a:cubicBezTo>
                  <a:cubicBezTo>
                    <a:pt x="2633" y="9370"/>
                    <a:pt x="4574" y="9552"/>
                    <a:pt x="5621" y="9552"/>
                  </a:cubicBezTo>
                  <a:cubicBezTo>
                    <a:pt x="6866" y="9552"/>
                    <a:pt x="7955" y="9304"/>
                    <a:pt x="8493" y="9068"/>
                  </a:cubicBezTo>
                  <a:lnTo>
                    <a:pt x="8505" y="9055"/>
                  </a:lnTo>
                  <a:lnTo>
                    <a:pt x="8518" y="9043"/>
                  </a:lnTo>
                  <a:cubicBezTo>
                    <a:pt x="9251" y="8451"/>
                    <a:pt x="9854" y="7272"/>
                    <a:pt x="10103" y="5963"/>
                  </a:cubicBezTo>
                  <a:cubicBezTo>
                    <a:pt x="10392" y="4457"/>
                    <a:pt x="10182" y="3026"/>
                    <a:pt x="9515" y="1941"/>
                  </a:cubicBezTo>
                  <a:cubicBezTo>
                    <a:pt x="8728" y="654"/>
                    <a:pt x="7926" y="0"/>
                    <a:pt x="7102"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2"/>
            <p:cNvSpPr/>
            <p:nvPr/>
          </p:nvSpPr>
          <p:spPr>
            <a:xfrm>
              <a:off x="4883756" y="2344659"/>
              <a:ext cx="827463" cy="738509"/>
            </a:xfrm>
            <a:custGeom>
              <a:avLst/>
              <a:gdLst/>
              <a:ahLst/>
              <a:cxnLst/>
              <a:rect l="l" t="t" r="r" b="b"/>
              <a:pathLst>
                <a:path w="12409" h="11075" extrusionOk="0">
                  <a:moveTo>
                    <a:pt x="8216" y="264"/>
                  </a:moveTo>
                  <a:cubicBezTo>
                    <a:pt x="9056" y="264"/>
                    <a:pt x="9921" y="985"/>
                    <a:pt x="10786" y="2387"/>
                  </a:cubicBezTo>
                  <a:cubicBezTo>
                    <a:pt x="12409" y="5073"/>
                    <a:pt x="11258" y="9005"/>
                    <a:pt x="9710" y="10263"/>
                  </a:cubicBezTo>
                  <a:cubicBezTo>
                    <a:pt x="9122" y="10537"/>
                    <a:pt x="7914" y="10801"/>
                    <a:pt x="6540" y="10801"/>
                  </a:cubicBezTo>
                  <a:cubicBezTo>
                    <a:pt x="5360" y="10801"/>
                    <a:pt x="3184" y="10590"/>
                    <a:pt x="1809" y="9175"/>
                  </a:cubicBezTo>
                  <a:cubicBezTo>
                    <a:pt x="709" y="8021"/>
                    <a:pt x="287" y="7027"/>
                    <a:pt x="589" y="6212"/>
                  </a:cubicBezTo>
                  <a:cubicBezTo>
                    <a:pt x="1218" y="4482"/>
                    <a:pt x="4848" y="4076"/>
                    <a:pt x="4889" y="4076"/>
                  </a:cubicBezTo>
                  <a:lnTo>
                    <a:pt x="4980" y="4064"/>
                  </a:lnTo>
                  <a:lnTo>
                    <a:pt x="5005" y="3985"/>
                  </a:lnTo>
                  <a:cubicBezTo>
                    <a:pt x="5018" y="3947"/>
                    <a:pt x="6304" y="264"/>
                    <a:pt x="8216" y="264"/>
                  </a:cubicBezTo>
                  <a:close/>
                  <a:moveTo>
                    <a:pt x="8216" y="0"/>
                  </a:moveTo>
                  <a:cubicBezTo>
                    <a:pt x="6263" y="0"/>
                    <a:pt x="4980" y="3240"/>
                    <a:pt x="4769" y="3815"/>
                  </a:cubicBezTo>
                  <a:cubicBezTo>
                    <a:pt x="4193" y="3881"/>
                    <a:pt x="970" y="4366"/>
                    <a:pt x="328" y="6121"/>
                  </a:cubicBezTo>
                  <a:cubicBezTo>
                    <a:pt x="1" y="7039"/>
                    <a:pt x="432" y="8127"/>
                    <a:pt x="1611" y="9357"/>
                  </a:cubicBezTo>
                  <a:cubicBezTo>
                    <a:pt x="3052" y="10851"/>
                    <a:pt x="5319" y="11075"/>
                    <a:pt x="6540" y="11075"/>
                  </a:cubicBezTo>
                  <a:cubicBezTo>
                    <a:pt x="7968" y="11075"/>
                    <a:pt x="9226" y="10801"/>
                    <a:pt x="9842" y="10512"/>
                  </a:cubicBezTo>
                  <a:lnTo>
                    <a:pt x="9855" y="10499"/>
                  </a:lnTo>
                  <a:lnTo>
                    <a:pt x="9867" y="10499"/>
                  </a:lnTo>
                  <a:cubicBezTo>
                    <a:pt x="10720" y="9816"/>
                    <a:pt x="11427" y="8442"/>
                    <a:pt x="11717" y="6907"/>
                  </a:cubicBezTo>
                  <a:cubicBezTo>
                    <a:pt x="12031" y="5177"/>
                    <a:pt x="11780" y="3513"/>
                    <a:pt x="11009" y="2243"/>
                  </a:cubicBezTo>
                  <a:cubicBezTo>
                    <a:pt x="10103" y="749"/>
                    <a:pt x="9160" y="0"/>
                    <a:pt x="821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5" name="Google Shape;2425;p42"/>
          <p:cNvGrpSpPr/>
          <p:nvPr/>
        </p:nvGrpSpPr>
        <p:grpSpPr>
          <a:xfrm>
            <a:off x="7622820" y="4021655"/>
            <a:ext cx="1408460" cy="1067708"/>
            <a:chOff x="475775" y="3784023"/>
            <a:chExt cx="1050384" cy="796263"/>
          </a:xfrm>
        </p:grpSpPr>
        <p:sp>
          <p:nvSpPr>
            <p:cNvPr id="2426" name="Google Shape;2426;p42"/>
            <p:cNvSpPr/>
            <p:nvPr/>
          </p:nvSpPr>
          <p:spPr>
            <a:xfrm>
              <a:off x="575400" y="3784023"/>
              <a:ext cx="950759" cy="762048"/>
            </a:xfrm>
            <a:custGeom>
              <a:avLst/>
              <a:gdLst/>
              <a:ahLst/>
              <a:cxnLst/>
              <a:rect l="l" t="t" r="r" b="b"/>
              <a:pathLst>
                <a:path w="14258" h="11428" extrusionOk="0">
                  <a:moveTo>
                    <a:pt x="4549" y="3357"/>
                  </a:moveTo>
                  <a:lnTo>
                    <a:pt x="2413" y="2397"/>
                  </a:lnTo>
                  <a:lnTo>
                    <a:pt x="1" y="7798"/>
                  </a:lnTo>
                  <a:lnTo>
                    <a:pt x="6750" y="10827"/>
                  </a:lnTo>
                  <a:lnTo>
                    <a:pt x="7313" y="9553"/>
                  </a:lnTo>
                  <a:lnTo>
                    <a:pt x="9279" y="11427"/>
                  </a:lnTo>
                  <a:lnTo>
                    <a:pt x="14258" y="6225"/>
                  </a:lnTo>
                  <a:lnTo>
                    <a:pt x="7760" y="1"/>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2"/>
            <p:cNvSpPr/>
            <p:nvPr/>
          </p:nvSpPr>
          <p:spPr>
            <a:xfrm>
              <a:off x="660955" y="3817165"/>
              <a:ext cx="766449" cy="763115"/>
            </a:xfrm>
            <a:custGeom>
              <a:avLst/>
              <a:gdLst/>
              <a:ahLst/>
              <a:cxnLst/>
              <a:rect l="l" t="t" r="r" b="b"/>
              <a:pathLst>
                <a:path w="11494" h="11444" extrusionOk="0">
                  <a:moveTo>
                    <a:pt x="4996" y="1"/>
                  </a:moveTo>
                  <a:lnTo>
                    <a:pt x="1" y="5219"/>
                  </a:lnTo>
                  <a:lnTo>
                    <a:pt x="6502" y="11443"/>
                  </a:lnTo>
                  <a:lnTo>
                    <a:pt x="11494" y="6225"/>
                  </a:lnTo>
                  <a:lnTo>
                    <a:pt x="499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2"/>
            <p:cNvSpPr/>
            <p:nvPr/>
          </p:nvSpPr>
          <p:spPr>
            <a:xfrm>
              <a:off x="715302" y="3870445"/>
              <a:ext cx="664891" cy="661757"/>
            </a:xfrm>
            <a:custGeom>
              <a:avLst/>
              <a:gdLst/>
              <a:ahLst/>
              <a:cxnLst/>
              <a:rect l="l" t="t" r="r" b="b"/>
              <a:pathLst>
                <a:path w="9971" h="9924" extrusionOk="0">
                  <a:moveTo>
                    <a:pt x="4297" y="1"/>
                  </a:moveTo>
                  <a:lnTo>
                    <a:pt x="1" y="4483"/>
                  </a:lnTo>
                  <a:lnTo>
                    <a:pt x="5675" y="9924"/>
                  </a:lnTo>
                  <a:lnTo>
                    <a:pt x="9971" y="5442"/>
                  </a:lnTo>
                  <a:lnTo>
                    <a:pt x="4297" y="1"/>
                  </a:lnTo>
                  <a:close/>
                </a:path>
              </a:pathLst>
            </a:custGeom>
            <a:solidFill>
              <a:srgbClr val="471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2"/>
            <p:cNvSpPr/>
            <p:nvPr/>
          </p:nvSpPr>
          <p:spPr>
            <a:xfrm>
              <a:off x="660955" y="3817165"/>
              <a:ext cx="340881" cy="352217"/>
            </a:xfrm>
            <a:custGeom>
              <a:avLst/>
              <a:gdLst/>
              <a:ahLst/>
              <a:cxnLst/>
              <a:rect l="l" t="t" r="r" b="b"/>
              <a:pathLst>
                <a:path w="5112" h="5282" extrusionOk="0">
                  <a:moveTo>
                    <a:pt x="4996" y="1"/>
                  </a:moveTo>
                  <a:lnTo>
                    <a:pt x="1" y="5219"/>
                  </a:lnTo>
                  <a:lnTo>
                    <a:pt x="816" y="5282"/>
                  </a:lnTo>
                  <a:lnTo>
                    <a:pt x="5112" y="800"/>
                  </a:lnTo>
                  <a:lnTo>
                    <a:pt x="499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2"/>
            <p:cNvSpPr/>
            <p:nvPr/>
          </p:nvSpPr>
          <p:spPr>
            <a:xfrm>
              <a:off x="1087596" y="4228069"/>
              <a:ext cx="339814" cy="352217"/>
            </a:xfrm>
            <a:custGeom>
              <a:avLst/>
              <a:gdLst/>
              <a:ahLst/>
              <a:cxnLst/>
              <a:rect l="l" t="t" r="r" b="b"/>
              <a:pathLst>
                <a:path w="5096" h="5282" extrusionOk="0">
                  <a:moveTo>
                    <a:pt x="4297" y="0"/>
                  </a:moveTo>
                  <a:lnTo>
                    <a:pt x="0" y="4482"/>
                  </a:lnTo>
                  <a:lnTo>
                    <a:pt x="104" y="5281"/>
                  </a:lnTo>
                  <a:lnTo>
                    <a:pt x="5096" y="63"/>
                  </a:lnTo>
                  <a:lnTo>
                    <a:pt x="429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2"/>
            <p:cNvSpPr/>
            <p:nvPr/>
          </p:nvSpPr>
          <p:spPr>
            <a:xfrm>
              <a:off x="715302" y="3871512"/>
              <a:ext cx="658023" cy="654422"/>
            </a:xfrm>
            <a:custGeom>
              <a:avLst/>
              <a:gdLst/>
              <a:ahLst/>
              <a:cxnLst/>
              <a:rect l="l" t="t" r="r" b="b"/>
              <a:pathLst>
                <a:path w="9868" h="9814" extrusionOk="0">
                  <a:moveTo>
                    <a:pt x="4284" y="117"/>
                  </a:moveTo>
                  <a:lnTo>
                    <a:pt x="9751" y="5347"/>
                  </a:lnTo>
                  <a:lnTo>
                    <a:pt x="5568" y="9697"/>
                  </a:lnTo>
                  <a:lnTo>
                    <a:pt x="117" y="4467"/>
                  </a:lnTo>
                  <a:lnTo>
                    <a:pt x="4284" y="117"/>
                  </a:lnTo>
                  <a:close/>
                  <a:moveTo>
                    <a:pt x="4284" y="0"/>
                  </a:moveTo>
                  <a:lnTo>
                    <a:pt x="1" y="4467"/>
                  </a:lnTo>
                  <a:lnTo>
                    <a:pt x="5568" y="9813"/>
                  </a:lnTo>
                  <a:lnTo>
                    <a:pt x="9867" y="5332"/>
                  </a:lnTo>
                  <a:lnTo>
                    <a:pt x="42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2"/>
            <p:cNvSpPr/>
            <p:nvPr/>
          </p:nvSpPr>
          <p:spPr>
            <a:xfrm>
              <a:off x="993172" y="4137046"/>
              <a:ext cx="285735" cy="298938"/>
            </a:xfrm>
            <a:custGeom>
              <a:avLst/>
              <a:gdLst/>
              <a:ahLst/>
              <a:cxnLst/>
              <a:rect l="l" t="t" r="r" b="b"/>
              <a:pathLst>
                <a:path w="4285" h="4483" extrusionOk="0">
                  <a:moveTo>
                    <a:pt x="4231" y="0"/>
                  </a:moveTo>
                  <a:lnTo>
                    <a:pt x="1" y="4432"/>
                  </a:lnTo>
                  <a:lnTo>
                    <a:pt x="51" y="4482"/>
                  </a:lnTo>
                  <a:lnTo>
                    <a:pt x="4285" y="66"/>
                  </a:lnTo>
                  <a:lnTo>
                    <a:pt x="423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2"/>
            <p:cNvSpPr/>
            <p:nvPr/>
          </p:nvSpPr>
          <p:spPr>
            <a:xfrm>
              <a:off x="900482" y="4049757"/>
              <a:ext cx="286801" cy="297937"/>
            </a:xfrm>
            <a:custGeom>
              <a:avLst/>
              <a:gdLst/>
              <a:ahLst/>
              <a:cxnLst/>
              <a:rect l="l" t="t" r="r" b="b"/>
              <a:pathLst>
                <a:path w="4301" h="4468" extrusionOk="0">
                  <a:moveTo>
                    <a:pt x="4234" y="1"/>
                  </a:moveTo>
                  <a:lnTo>
                    <a:pt x="1" y="4417"/>
                  </a:lnTo>
                  <a:lnTo>
                    <a:pt x="67" y="4467"/>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2"/>
            <p:cNvSpPr/>
            <p:nvPr/>
          </p:nvSpPr>
          <p:spPr>
            <a:xfrm>
              <a:off x="808659" y="3961468"/>
              <a:ext cx="286735" cy="298137"/>
            </a:xfrm>
            <a:custGeom>
              <a:avLst/>
              <a:gdLst/>
              <a:ahLst/>
              <a:cxnLst/>
              <a:rect l="l" t="t" r="r" b="b"/>
              <a:pathLst>
                <a:path w="4300" h="4471" extrusionOk="0">
                  <a:moveTo>
                    <a:pt x="4234" y="1"/>
                  </a:moveTo>
                  <a:lnTo>
                    <a:pt x="0" y="4417"/>
                  </a:lnTo>
                  <a:lnTo>
                    <a:pt x="66" y="4470"/>
                  </a:lnTo>
                  <a:lnTo>
                    <a:pt x="4300" y="51"/>
                  </a:lnTo>
                  <a:lnTo>
                    <a:pt x="423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2"/>
            <p:cNvSpPr/>
            <p:nvPr/>
          </p:nvSpPr>
          <p:spPr>
            <a:xfrm>
              <a:off x="928423" y="3946597"/>
              <a:ext cx="372288" cy="356618"/>
            </a:xfrm>
            <a:custGeom>
              <a:avLst/>
              <a:gdLst/>
              <a:ahLst/>
              <a:cxnLst/>
              <a:rect l="l" t="t" r="r" b="b"/>
              <a:pathLst>
                <a:path w="5583" h="5348" extrusionOk="0">
                  <a:moveTo>
                    <a:pt x="66" y="0"/>
                  </a:moveTo>
                  <a:lnTo>
                    <a:pt x="0" y="66"/>
                  </a:lnTo>
                  <a:lnTo>
                    <a:pt x="5517" y="5347"/>
                  </a:lnTo>
                  <a:lnTo>
                    <a:pt x="5583" y="5281"/>
                  </a:lnTo>
                  <a:lnTo>
                    <a:pt x="6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2"/>
            <p:cNvSpPr/>
            <p:nvPr/>
          </p:nvSpPr>
          <p:spPr>
            <a:xfrm>
              <a:off x="858538" y="4020016"/>
              <a:ext cx="371488" cy="356618"/>
            </a:xfrm>
            <a:custGeom>
              <a:avLst/>
              <a:gdLst/>
              <a:ahLst/>
              <a:cxnLst/>
              <a:rect l="l" t="t" r="r" b="b"/>
              <a:pathLst>
                <a:path w="5571" h="5348" extrusionOk="0">
                  <a:moveTo>
                    <a:pt x="54" y="0"/>
                  </a:moveTo>
                  <a:lnTo>
                    <a:pt x="1" y="66"/>
                  </a:lnTo>
                  <a:lnTo>
                    <a:pt x="5505" y="5347"/>
                  </a:lnTo>
                  <a:lnTo>
                    <a:pt x="5571" y="5294"/>
                  </a:lnTo>
                  <a:lnTo>
                    <a:pt x="5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2"/>
            <p:cNvSpPr/>
            <p:nvPr/>
          </p:nvSpPr>
          <p:spPr>
            <a:xfrm>
              <a:off x="787654" y="4094235"/>
              <a:ext cx="371488" cy="356618"/>
            </a:xfrm>
            <a:custGeom>
              <a:avLst/>
              <a:gdLst/>
              <a:ahLst/>
              <a:cxnLst/>
              <a:rect l="l" t="t" r="r" b="b"/>
              <a:pathLst>
                <a:path w="5571" h="5348" extrusionOk="0">
                  <a:moveTo>
                    <a:pt x="54" y="1"/>
                  </a:moveTo>
                  <a:lnTo>
                    <a:pt x="1" y="54"/>
                  </a:lnTo>
                  <a:lnTo>
                    <a:pt x="5521" y="5347"/>
                  </a:lnTo>
                  <a:lnTo>
                    <a:pt x="5571" y="5281"/>
                  </a:lnTo>
                  <a:lnTo>
                    <a:pt x="5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2"/>
            <p:cNvSpPr/>
            <p:nvPr/>
          </p:nvSpPr>
          <p:spPr>
            <a:xfrm>
              <a:off x="475775" y="3977205"/>
              <a:ext cx="611879" cy="561933"/>
            </a:xfrm>
            <a:custGeom>
              <a:avLst/>
              <a:gdLst/>
              <a:ahLst/>
              <a:cxnLst/>
              <a:rect l="l" t="t" r="r" b="b"/>
              <a:pathLst>
                <a:path w="9176" h="8427" extrusionOk="0">
                  <a:moveTo>
                    <a:pt x="2426" y="1"/>
                  </a:moveTo>
                  <a:lnTo>
                    <a:pt x="1" y="5413"/>
                  </a:lnTo>
                  <a:lnTo>
                    <a:pt x="6763" y="8427"/>
                  </a:lnTo>
                  <a:lnTo>
                    <a:pt x="9175" y="3014"/>
                  </a:lnTo>
                  <a:lnTo>
                    <a:pt x="242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2"/>
            <p:cNvSpPr/>
            <p:nvPr/>
          </p:nvSpPr>
          <p:spPr>
            <a:xfrm>
              <a:off x="518586" y="4016415"/>
              <a:ext cx="532326" cy="486049"/>
            </a:xfrm>
            <a:custGeom>
              <a:avLst/>
              <a:gdLst/>
              <a:ahLst/>
              <a:cxnLst/>
              <a:rect l="l" t="t" r="r" b="b"/>
              <a:pathLst>
                <a:path w="7983" h="7289" extrusionOk="0">
                  <a:moveTo>
                    <a:pt x="2086" y="1"/>
                  </a:moveTo>
                  <a:lnTo>
                    <a:pt x="0" y="4653"/>
                  </a:lnTo>
                  <a:lnTo>
                    <a:pt x="5898" y="7288"/>
                  </a:lnTo>
                  <a:lnTo>
                    <a:pt x="7983" y="2636"/>
                  </a:lnTo>
                  <a:lnTo>
                    <a:pt x="2086"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2"/>
            <p:cNvSpPr/>
            <p:nvPr/>
          </p:nvSpPr>
          <p:spPr>
            <a:xfrm>
              <a:off x="475775" y="3977205"/>
              <a:ext cx="181910" cy="361019"/>
            </a:xfrm>
            <a:custGeom>
              <a:avLst/>
              <a:gdLst/>
              <a:ahLst/>
              <a:cxnLst/>
              <a:rect l="l" t="t" r="r" b="b"/>
              <a:pathLst>
                <a:path w="2728" h="5414" extrusionOk="0">
                  <a:moveTo>
                    <a:pt x="2426" y="1"/>
                  </a:moveTo>
                  <a:lnTo>
                    <a:pt x="1" y="5413"/>
                  </a:lnTo>
                  <a:lnTo>
                    <a:pt x="1" y="5413"/>
                  </a:lnTo>
                  <a:lnTo>
                    <a:pt x="642" y="5241"/>
                  </a:lnTo>
                  <a:lnTo>
                    <a:pt x="2728" y="589"/>
                  </a:lnTo>
                  <a:lnTo>
                    <a:pt x="2426"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2"/>
            <p:cNvSpPr/>
            <p:nvPr/>
          </p:nvSpPr>
          <p:spPr>
            <a:xfrm>
              <a:off x="906551" y="4178123"/>
              <a:ext cx="181110" cy="361019"/>
            </a:xfrm>
            <a:custGeom>
              <a:avLst/>
              <a:gdLst/>
              <a:ahLst/>
              <a:cxnLst/>
              <a:rect l="l" t="t" r="r" b="b"/>
              <a:pathLst>
                <a:path w="2716" h="5414" extrusionOk="0">
                  <a:moveTo>
                    <a:pt x="2715" y="1"/>
                  </a:moveTo>
                  <a:lnTo>
                    <a:pt x="2086" y="171"/>
                  </a:lnTo>
                  <a:lnTo>
                    <a:pt x="1" y="4838"/>
                  </a:lnTo>
                  <a:lnTo>
                    <a:pt x="303" y="5414"/>
                  </a:lnTo>
                  <a:lnTo>
                    <a:pt x="2715"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2"/>
            <p:cNvSpPr/>
            <p:nvPr/>
          </p:nvSpPr>
          <p:spPr>
            <a:xfrm>
              <a:off x="518586" y="4016415"/>
              <a:ext cx="525191" cy="483315"/>
            </a:xfrm>
            <a:custGeom>
              <a:avLst/>
              <a:gdLst/>
              <a:ahLst/>
              <a:cxnLst/>
              <a:rect l="l" t="t" r="r" b="b"/>
              <a:pathLst>
                <a:path w="7876" h="7248" extrusionOk="0">
                  <a:moveTo>
                    <a:pt x="2123" y="92"/>
                  </a:moveTo>
                  <a:lnTo>
                    <a:pt x="7785" y="2636"/>
                  </a:lnTo>
                  <a:lnTo>
                    <a:pt x="5766" y="7156"/>
                  </a:lnTo>
                  <a:lnTo>
                    <a:pt x="92" y="4627"/>
                  </a:lnTo>
                  <a:lnTo>
                    <a:pt x="2123" y="92"/>
                  </a:lnTo>
                  <a:close/>
                  <a:moveTo>
                    <a:pt x="2086" y="1"/>
                  </a:moveTo>
                  <a:lnTo>
                    <a:pt x="13" y="4627"/>
                  </a:lnTo>
                  <a:lnTo>
                    <a:pt x="0" y="4653"/>
                  </a:lnTo>
                  <a:lnTo>
                    <a:pt x="5766" y="7235"/>
                  </a:lnTo>
                  <a:lnTo>
                    <a:pt x="5794" y="7247"/>
                  </a:lnTo>
                  <a:lnTo>
                    <a:pt x="7863" y="2624"/>
                  </a:lnTo>
                  <a:lnTo>
                    <a:pt x="7876" y="2596"/>
                  </a:lnTo>
                  <a:lnTo>
                    <a:pt x="2123" y="13"/>
                  </a:lnTo>
                  <a:lnTo>
                    <a:pt x="208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2"/>
            <p:cNvSpPr/>
            <p:nvPr/>
          </p:nvSpPr>
          <p:spPr>
            <a:xfrm>
              <a:off x="806125" y="4146648"/>
              <a:ext cx="141634" cy="308607"/>
            </a:xfrm>
            <a:custGeom>
              <a:avLst/>
              <a:gdLst/>
              <a:ahLst/>
              <a:cxnLst/>
              <a:rect l="l" t="t" r="r" b="b"/>
              <a:pathLst>
                <a:path w="2124" h="4628" extrusionOk="0">
                  <a:moveTo>
                    <a:pt x="2057" y="1"/>
                  </a:moveTo>
                  <a:lnTo>
                    <a:pt x="0" y="4587"/>
                  </a:lnTo>
                  <a:lnTo>
                    <a:pt x="66" y="4628"/>
                  </a:lnTo>
                  <a:lnTo>
                    <a:pt x="2123" y="26"/>
                  </a:lnTo>
                  <a:lnTo>
                    <a:pt x="205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p:nvPr/>
          </p:nvSpPr>
          <p:spPr>
            <a:xfrm>
              <a:off x="710901" y="4103904"/>
              <a:ext cx="141634" cy="308540"/>
            </a:xfrm>
            <a:custGeom>
              <a:avLst/>
              <a:gdLst/>
              <a:ahLst/>
              <a:cxnLst/>
              <a:rect l="l" t="t" r="r" b="b"/>
              <a:pathLst>
                <a:path w="2124" h="4627" extrusionOk="0">
                  <a:moveTo>
                    <a:pt x="2057" y="0"/>
                  </a:moveTo>
                  <a:lnTo>
                    <a:pt x="0" y="4599"/>
                  </a:lnTo>
                  <a:lnTo>
                    <a:pt x="67" y="4627"/>
                  </a:lnTo>
                  <a:lnTo>
                    <a:pt x="2124" y="38"/>
                  </a:lnTo>
                  <a:lnTo>
                    <a:pt x="2057"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2"/>
            <p:cNvSpPr/>
            <p:nvPr/>
          </p:nvSpPr>
          <p:spPr>
            <a:xfrm>
              <a:off x="615677" y="4061960"/>
              <a:ext cx="140567" cy="307740"/>
            </a:xfrm>
            <a:custGeom>
              <a:avLst/>
              <a:gdLst/>
              <a:ahLst/>
              <a:cxnLst/>
              <a:rect l="l" t="t" r="r" b="b"/>
              <a:pathLst>
                <a:path w="2108" h="4615" extrusionOk="0">
                  <a:moveTo>
                    <a:pt x="2045" y="0"/>
                  </a:moveTo>
                  <a:lnTo>
                    <a:pt x="1" y="4586"/>
                  </a:lnTo>
                  <a:lnTo>
                    <a:pt x="63" y="4614"/>
                  </a:lnTo>
                  <a:lnTo>
                    <a:pt x="2108" y="25"/>
                  </a:lnTo>
                  <a:lnTo>
                    <a:pt x="2045"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2"/>
            <p:cNvSpPr/>
            <p:nvPr/>
          </p:nvSpPr>
          <p:spPr>
            <a:xfrm>
              <a:off x="623412" y="4094235"/>
              <a:ext cx="384558" cy="174775"/>
            </a:xfrm>
            <a:custGeom>
              <a:avLst/>
              <a:gdLst/>
              <a:ahLst/>
              <a:cxnLst/>
              <a:rect l="l" t="t" r="r" b="b"/>
              <a:pathLst>
                <a:path w="5767" h="2621" extrusionOk="0">
                  <a:moveTo>
                    <a:pt x="26" y="1"/>
                  </a:moveTo>
                  <a:lnTo>
                    <a:pt x="1" y="67"/>
                  </a:lnTo>
                  <a:lnTo>
                    <a:pt x="5728" y="2621"/>
                  </a:lnTo>
                  <a:lnTo>
                    <a:pt x="5766" y="2558"/>
                  </a:lnTo>
                  <a:lnTo>
                    <a:pt x="26"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589470" y="4170387"/>
              <a:ext cx="383691" cy="175575"/>
            </a:xfrm>
            <a:custGeom>
              <a:avLst/>
              <a:gdLst/>
              <a:ahLst/>
              <a:cxnLst/>
              <a:rect l="l" t="t" r="r" b="b"/>
              <a:pathLst>
                <a:path w="5754" h="2633" extrusionOk="0">
                  <a:moveTo>
                    <a:pt x="26" y="0"/>
                  </a:moveTo>
                  <a:lnTo>
                    <a:pt x="0" y="63"/>
                  </a:lnTo>
                  <a:lnTo>
                    <a:pt x="5725" y="2633"/>
                  </a:lnTo>
                  <a:lnTo>
                    <a:pt x="5753" y="2567"/>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2"/>
            <p:cNvSpPr/>
            <p:nvPr/>
          </p:nvSpPr>
          <p:spPr>
            <a:xfrm>
              <a:off x="555262" y="4247140"/>
              <a:ext cx="383691" cy="174975"/>
            </a:xfrm>
            <a:custGeom>
              <a:avLst/>
              <a:gdLst/>
              <a:ahLst/>
              <a:cxnLst/>
              <a:rect l="l" t="t" r="r" b="b"/>
              <a:pathLst>
                <a:path w="5754" h="2624" extrusionOk="0">
                  <a:moveTo>
                    <a:pt x="26" y="0"/>
                  </a:moveTo>
                  <a:lnTo>
                    <a:pt x="1" y="67"/>
                  </a:lnTo>
                  <a:lnTo>
                    <a:pt x="5728" y="2624"/>
                  </a:lnTo>
                  <a:lnTo>
                    <a:pt x="5753" y="2558"/>
                  </a:lnTo>
                  <a:lnTo>
                    <a:pt x="26"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9" name="Google Shape;2449;p42"/>
          <p:cNvGrpSpPr/>
          <p:nvPr/>
        </p:nvGrpSpPr>
        <p:grpSpPr>
          <a:xfrm>
            <a:off x="5592387" y="134361"/>
            <a:ext cx="1527570" cy="928706"/>
            <a:chOff x="6784369" y="2217533"/>
            <a:chExt cx="1139212" cy="692599"/>
          </a:xfrm>
        </p:grpSpPr>
        <p:sp>
          <p:nvSpPr>
            <p:cNvPr id="2450" name="Google Shape;2450;p42"/>
            <p:cNvSpPr/>
            <p:nvPr/>
          </p:nvSpPr>
          <p:spPr>
            <a:xfrm>
              <a:off x="6833782" y="2370439"/>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2"/>
            <p:cNvSpPr/>
            <p:nvPr/>
          </p:nvSpPr>
          <p:spPr>
            <a:xfrm>
              <a:off x="7344911" y="2217533"/>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2"/>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2"/>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2"/>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2"/>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2"/>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2"/>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2"/>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2"/>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2"/>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2"/>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2"/>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2"/>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2"/>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2"/>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2"/>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2"/>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2"/>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2"/>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2"/>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2"/>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2"/>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2"/>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2"/>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2"/>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2"/>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 name="Google Shape;2482;p42"/>
          <p:cNvGrpSpPr/>
          <p:nvPr/>
        </p:nvGrpSpPr>
        <p:grpSpPr>
          <a:xfrm rot="560616">
            <a:off x="6112513" y="4200652"/>
            <a:ext cx="1148352" cy="1064034"/>
            <a:chOff x="7893253" y="3121156"/>
            <a:chExt cx="856410" cy="793528"/>
          </a:xfrm>
        </p:grpSpPr>
        <p:sp>
          <p:nvSpPr>
            <p:cNvPr id="2483" name="Google Shape;2483;p42"/>
            <p:cNvSpPr/>
            <p:nvPr/>
          </p:nvSpPr>
          <p:spPr>
            <a:xfrm>
              <a:off x="8310225" y="3121156"/>
              <a:ext cx="439438" cy="588340"/>
            </a:xfrm>
            <a:custGeom>
              <a:avLst/>
              <a:gdLst/>
              <a:ahLst/>
              <a:cxnLst/>
              <a:rect l="l" t="t" r="r" b="b"/>
              <a:pathLst>
                <a:path w="6590" h="8823" extrusionOk="0">
                  <a:moveTo>
                    <a:pt x="654" y="16"/>
                  </a:moveTo>
                  <a:cubicBezTo>
                    <a:pt x="642" y="0"/>
                    <a:pt x="629" y="0"/>
                    <a:pt x="629" y="0"/>
                  </a:cubicBezTo>
                  <a:cubicBezTo>
                    <a:pt x="629" y="0"/>
                    <a:pt x="0" y="3737"/>
                    <a:pt x="1258" y="6108"/>
                  </a:cubicBezTo>
                  <a:cubicBezTo>
                    <a:pt x="2397" y="8256"/>
                    <a:pt x="5017" y="8744"/>
                    <a:pt x="5504" y="8807"/>
                  </a:cubicBezTo>
                  <a:cubicBezTo>
                    <a:pt x="5555" y="8823"/>
                    <a:pt x="5583" y="8823"/>
                    <a:pt x="5583" y="8823"/>
                  </a:cubicBezTo>
                  <a:cubicBezTo>
                    <a:pt x="5583" y="8823"/>
                    <a:pt x="6589" y="6319"/>
                    <a:pt x="5331" y="3948"/>
                  </a:cubicBezTo>
                  <a:cubicBezTo>
                    <a:pt x="4139" y="1692"/>
                    <a:pt x="956" y="158"/>
                    <a:pt x="654"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2"/>
            <p:cNvSpPr/>
            <p:nvPr/>
          </p:nvSpPr>
          <p:spPr>
            <a:xfrm>
              <a:off x="7992879" y="3473512"/>
              <a:ext cx="435237" cy="425568"/>
            </a:xfrm>
            <a:custGeom>
              <a:avLst/>
              <a:gdLst/>
              <a:ahLst/>
              <a:cxnLst/>
              <a:rect l="l" t="t" r="r" b="b"/>
              <a:pathLst>
                <a:path w="6527" h="6382" extrusionOk="0">
                  <a:moveTo>
                    <a:pt x="13" y="0"/>
                  </a:moveTo>
                  <a:lnTo>
                    <a:pt x="0" y="0"/>
                  </a:lnTo>
                  <a:cubicBezTo>
                    <a:pt x="0" y="0"/>
                    <a:pt x="419" y="3249"/>
                    <a:pt x="2057" y="4888"/>
                  </a:cubicBezTo>
                  <a:cubicBezTo>
                    <a:pt x="3539" y="6382"/>
                    <a:pt x="5832" y="6118"/>
                    <a:pt x="6253" y="6055"/>
                  </a:cubicBezTo>
                  <a:cubicBezTo>
                    <a:pt x="6291" y="6055"/>
                    <a:pt x="6316" y="6039"/>
                    <a:pt x="6316" y="6039"/>
                  </a:cubicBezTo>
                  <a:cubicBezTo>
                    <a:pt x="6316" y="6039"/>
                    <a:pt x="6527" y="3708"/>
                    <a:pt x="4888" y="2070"/>
                  </a:cubicBezTo>
                  <a:cubicBezTo>
                    <a:pt x="3328" y="497"/>
                    <a:pt x="302" y="38"/>
                    <a:pt x="13" y="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2"/>
            <p:cNvSpPr/>
            <p:nvPr/>
          </p:nvSpPr>
          <p:spPr>
            <a:xfrm>
              <a:off x="8211400" y="3155298"/>
              <a:ext cx="439704" cy="587339"/>
            </a:xfrm>
            <a:custGeom>
              <a:avLst/>
              <a:gdLst/>
              <a:ahLst/>
              <a:cxnLst/>
              <a:rect l="l" t="t" r="r" b="b"/>
              <a:pathLst>
                <a:path w="6594" h="8808" extrusionOk="0">
                  <a:moveTo>
                    <a:pt x="630" y="1"/>
                  </a:moveTo>
                  <a:cubicBezTo>
                    <a:pt x="630" y="1"/>
                    <a:pt x="1" y="3734"/>
                    <a:pt x="1259" y="6093"/>
                  </a:cubicBezTo>
                  <a:cubicBezTo>
                    <a:pt x="2397" y="8245"/>
                    <a:pt x="5021" y="8729"/>
                    <a:pt x="5505" y="8795"/>
                  </a:cubicBezTo>
                  <a:cubicBezTo>
                    <a:pt x="5543" y="8808"/>
                    <a:pt x="5571" y="8808"/>
                    <a:pt x="5571" y="8808"/>
                  </a:cubicBezTo>
                  <a:cubicBezTo>
                    <a:pt x="5571" y="8808"/>
                    <a:pt x="6593" y="6304"/>
                    <a:pt x="5335" y="3932"/>
                  </a:cubicBezTo>
                  <a:cubicBezTo>
                    <a:pt x="4140" y="1677"/>
                    <a:pt x="944" y="146"/>
                    <a:pt x="655"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2"/>
            <p:cNvSpPr/>
            <p:nvPr/>
          </p:nvSpPr>
          <p:spPr>
            <a:xfrm>
              <a:off x="8255012" y="3155298"/>
              <a:ext cx="396094" cy="587339"/>
            </a:xfrm>
            <a:custGeom>
              <a:avLst/>
              <a:gdLst/>
              <a:ahLst/>
              <a:cxnLst/>
              <a:rect l="l" t="t" r="r" b="b"/>
              <a:pathLst>
                <a:path w="5940" h="8808" extrusionOk="0">
                  <a:moveTo>
                    <a:pt x="1" y="1"/>
                  </a:moveTo>
                  <a:lnTo>
                    <a:pt x="4851" y="8795"/>
                  </a:lnTo>
                  <a:cubicBezTo>
                    <a:pt x="4889" y="8808"/>
                    <a:pt x="4917" y="8808"/>
                    <a:pt x="4917" y="8808"/>
                  </a:cubicBezTo>
                  <a:cubicBezTo>
                    <a:pt x="4917" y="8808"/>
                    <a:pt x="5939" y="6304"/>
                    <a:pt x="4681" y="3932"/>
                  </a:cubicBezTo>
                  <a:cubicBezTo>
                    <a:pt x="3486" y="1677"/>
                    <a:pt x="290" y="146"/>
                    <a:pt x="1"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2"/>
            <p:cNvSpPr/>
            <p:nvPr/>
          </p:nvSpPr>
          <p:spPr>
            <a:xfrm>
              <a:off x="7893253" y="3506654"/>
              <a:ext cx="436104" cy="408030"/>
            </a:xfrm>
            <a:custGeom>
              <a:avLst/>
              <a:gdLst/>
              <a:ahLst/>
              <a:cxnLst/>
              <a:rect l="l" t="t" r="r" b="b"/>
              <a:pathLst>
                <a:path w="6540" h="6119" extrusionOk="0">
                  <a:moveTo>
                    <a:pt x="0" y="0"/>
                  </a:moveTo>
                  <a:cubicBezTo>
                    <a:pt x="0" y="0"/>
                    <a:pt x="434" y="3249"/>
                    <a:pt x="2070" y="4900"/>
                  </a:cubicBezTo>
                  <a:cubicBezTo>
                    <a:pt x="3102" y="5933"/>
                    <a:pt x="4528" y="6119"/>
                    <a:pt x="5441" y="6119"/>
                  </a:cubicBezTo>
                  <a:cubicBezTo>
                    <a:pt x="5838" y="6119"/>
                    <a:pt x="6138" y="6084"/>
                    <a:pt x="6266" y="6067"/>
                  </a:cubicBezTo>
                  <a:cubicBezTo>
                    <a:pt x="6303" y="6055"/>
                    <a:pt x="6332" y="6055"/>
                    <a:pt x="6332" y="6055"/>
                  </a:cubicBezTo>
                  <a:cubicBezTo>
                    <a:pt x="6332" y="6055"/>
                    <a:pt x="6539" y="3721"/>
                    <a:pt x="4901" y="2070"/>
                  </a:cubicBezTo>
                  <a:cubicBezTo>
                    <a:pt x="3328" y="510"/>
                    <a:pt x="302" y="38"/>
                    <a:pt x="26"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2"/>
            <p:cNvSpPr/>
            <p:nvPr/>
          </p:nvSpPr>
          <p:spPr>
            <a:xfrm>
              <a:off x="7894920" y="3506654"/>
              <a:ext cx="434436" cy="404629"/>
            </a:xfrm>
            <a:custGeom>
              <a:avLst/>
              <a:gdLst/>
              <a:ahLst/>
              <a:cxnLst/>
              <a:rect l="l" t="t" r="r" b="b"/>
              <a:pathLst>
                <a:path w="6515" h="6068" extrusionOk="0">
                  <a:moveTo>
                    <a:pt x="1" y="0"/>
                  </a:moveTo>
                  <a:lnTo>
                    <a:pt x="6241" y="6067"/>
                  </a:lnTo>
                  <a:cubicBezTo>
                    <a:pt x="6278" y="6055"/>
                    <a:pt x="6307" y="6055"/>
                    <a:pt x="6307" y="6055"/>
                  </a:cubicBezTo>
                  <a:cubicBezTo>
                    <a:pt x="6307" y="6055"/>
                    <a:pt x="6514" y="3721"/>
                    <a:pt x="4876" y="2070"/>
                  </a:cubicBezTo>
                  <a:cubicBezTo>
                    <a:pt x="3303" y="510"/>
                    <a:pt x="277" y="38"/>
                    <a:pt x="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42"/>
          <p:cNvGrpSpPr/>
          <p:nvPr/>
        </p:nvGrpSpPr>
        <p:grpSpPr>
          <a:xfrm>
            <a:off x="7119941" y="94600"/>
            <a:ext cx="1976779" cy="2077820"/>
            <a:chOff x="6731156" y="0"/>
            <a:chExt cx="1474218" cy="1549571"/>
          </a:xfrm>
        </p:grpSpPr>
        <p:sp>
          <p:nvSpPr>
            <p:cNvPr id="2490" name="Google Shape;2490;p42"/>
            <p:cNvSpPr/>
            <p:nvPr/>
          </p:nvSpPr>
          <p:spPr>
            <a:xfrm>
              <a:off x="6829914" y="0"/>
              <a:ext cx="1375460" cy="1516227"/>
            </a:xfrm>
            <a:custGeom>
              <a:avLst/>
              <a:gdLst/>
              <a:ahLst/>
              <a:cxnLst/>
              <a:rect l="l" t="t" r="r" b="b"/>
              <a:pathLst>
                <a:path w="20627" h="22738" extrusionOk="0">
                  <a:moveTo>
                    <a:pt x="20627" y="4904"/>
                  </a:moveTo>
                  <a:lnTo>
                    <a:pt x="14692" y="212"/>
                  </a:lnTo>
                  <a:lnTo>
                    <a:pt x="12789" y="2624"/>
                  </a:lnTo>
                  <a:lnTo>
                    <a:pt x="9474" y="1"/>
                  </a:lnTo>
                  <a:lnTo>
                    <a:pt x="6945" y="3212"/>
                  </a:lnTo>
                  <a:cubicBezTo>
                    <a:pt x="2922" y="4495"/>
                    <a:pt x="0" y="8270"/>
                    <a:pt x="0" y="12739"/>
                  </a:cubicBezTo>
                  <a:cubicBezTo>
                    <a:pt x="0" y="18256"/>
                    <a:pt x="4482" y="22738"/>
                    <a:pt x="9999" y="22738"/>
                  </a:cubicBezTo>
                  <a:cubicBezTo>
                    <a:pt x="15528" y="22738"/>
                    <a:pt x="19998" y="18256"/>
                    <a:pt x="19998" y="12739"/>
                  </a:cubicBezTo>
                  <a:cubicBezTo>
                    <a:pt x="19998" y="10827"/>
                    <a:pt x="19473" y="9056"/>
                    <a:pt x="18545" y="753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a:off x="6731156" y="215855"/>
              <a:ext cx="1333517" cy="1333717"/>
            </a:xfrm>
            <a:custGeom>
              <a:avLst/>
              <a:gdLst/>
              <a:ahLst/>
              <a:cxnLst/>
              <a:rect l="l" t="t" r="r" b="b"/>
              <a:pathLst>
                <a:path w="19998" h="20001" extrusionOk="0">
                  <a:moveTo>
                    <a:pt x="9999" y="0"/>
                  </a:moveTo>
                  <a:cubicBezTo>
                    <a:pt x="4469" y="0"/>
                    <a:pt x="0" y="4482"/>
                    <a:pt x="0" y="10002"/>
                  </a:cubicBezTo>
                  <a:cubicBezTo>
                    <a:pt x="0" y="15519"/>
                    <a:pt x="4469" y="20001"/>
                    <a:pt x="9999" y="20001"/>
                  </a:cubicBezTo>
                  <a:cubicBezTo>
                    <a:pt x="15515" y="20001"/>
                    <a:pt x="19997" y="15519"/>
                    <a:pt x="19997" y="10002"/>
                  </a:cubicBezTo>
                  <a:cubicBezTo>
                    <a:pt x="19997" y="4482"/>
                    <a:pt x="15515" y="0"/>
                    <a:pt x="9999"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a:off x="7459940" y="47212"/>
              <a:ext cx="646687" cy="630083"/>
            </a:xfrm>
            <a:custGeom>
              <a:avLst/>
              <a:gdLst/>
              <a:ahLst/>
              <a:cxnLst/>
              <a:rect l="l" t="t" r="r" b="b"/>
              <a:pathLst>
                <a:path w="9698" h="9449" extrusionOk="0">
                  <a:moveTo>
                    <a:pt x="3762" y="1"/>
                  </a:moveTo>
                  <a:lnTo>
                    <a:pt x="1" y="4759"/>
                  </a:lnTo>
                  <a:lnTo>
                    <a:pt x="5936" y="9449"/>
                  </a:lnTo>
                  <a:lnTo>
                    <a:pt x="9697" y="4693"/>
                  </a:lnTo>
                  <a:lnTo>
                    <a:pt x="3762"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a:off x="7505485" y="91890"/>
              <a:ext cx="561067" cy="546196"/>
            </a:xfrm>
            <a:custGeom>
              <a:avLst/>
              <a:gdLst/>
              <a:ahLst/>
              <a:cxnLst/>
              <a:rect l="l" t="t" r="r" b="b"/>
              <a:pathLst>
                <a:path w="8414" h="8191" extrusionOk="0">
                  <a:moveTo>
                    <a:pt x="3237" y="1"/>
                  </a:moveTo>
                  <a:lnTo>
                    <a:pt x="0" y="4089"/>
                  </a:lnTo>
                  <a:lnTo>
                    <a:pt x="5174" y="8191"/>
                  </a:lnTo>
                  <a:lnTo>
                    <a:pt x="8414" y="4089"/>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a:off x="7459940" y="47212"/>
              <a:ext cx="261395" cy="317409"/>
            </a:xfrm>
            <a:custGeom>
              <a:avLst/>
              <a:gdLst/>
              <a:ahLst/>
              <a:cxnLst/>
              <a:rect l="l" t="t" r="r" b="b"/>
              <a:pathLst>
                <a:path w="3920" h="4760" extrusionOk="0">
                  <a:moveTo>
                    <a:pt x="3762" y="1"/>
                  </a:moveTo>
                  <a:lnTo>
                    <a:pt x="1" y="4759"/>
                  </a:lnTo>
                  <a:lnTo>
                    <a:pt x="683" y="4759"/>
                  </a:lnTo>
                  <a:lnTo>
                    <a:pt x="3920" y="671"/>
                  </a:lnTo>
                  <a:lnTo>
                    <a:pt x="3762"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a:off x="7846305" y="360158"/>
              <a:ext cx="260328" cy="317142"/>
            </a:xfrm>
            <a:custGeom>
              <a:avLst/>
              <a:gdLst/>
              <a:ahLst/>
              <a:cxnLst/>
              <a:rect l="l" t="t" r="r" b="b"/>
              <a:pathLst>
                <a:path w="3904" h="4756" extrusionOk="0">
                  <a:moveTo>
                    <a:pt x="3237" y="0"/>
                  </a:moveTo>
                  <a:lnTo>
                    <a:pt x="0" y="4102"/>
                  </a:lnTo>
                  <a:lnTo>
                    <a:pt x="142" y="4756"/>
                  </a:lnTo>
                  <a:lnTo>
                    <a:pt x="3903"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a:off x="7505485" y="91890"/>
              <a:ext cx="554798" cy="540995"/>
            </a:xfrm>
            <a:custGeom>
              <a:avLst/>
              <a:gdLst/>
              <a:ahLst/>
              <a:cxnLst/>
              <a:rect l="l" t="t" r="r" b="b"/>
              <a:pathLst>
                <a:path w="8320" h="8113" extrusionOk="0">
                  <a:moveTo>
                    <a:pt x="3249" y="104"/>
                  </a:moveTo>
                  <a:lnTo>
                    <a:pt x="8228" y="4036"/>
                  </a:lnTo>
                  <a:lnTo>
                    <a:pt x="5083" y="8021"/>
                  </a:lnTo>
                  <a:lnTo>
                    <a:pt x="104" y="4077"/>
                  </a:lnTo>
                  <a:lnTo>
                    <a:pt x="3249" y="104"/>
                  </a:lnTo>
                  <a:close/>
                  <a:moveTo>
                    <a:pt x="3237" y="1"/>
                  </a:moveTo>
                  <a:lnTo>
                    <a:pt x="25" y="4061"/>
                  </a:lnTo>
                  <a:lnTo>
                    <a:pt x="0" y="4089"/>
                  </a:lnTo>
                  <a:lnTo>
                    <a:pt x="5095" y="8112"/>
                  </a:lnTo>
                  <a:lnTo>
                    <a:pt x="8307" y="4048"/>
                  </a:lnTo>
                  <a:lnTo>
                    <a:pt x="8319" y="4023"/>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a:off x="7758816" y="292807"/>
              <a:ext cx="216718" cy="271865"/>
            </a:xfrm>
            <a:custGeom>
              <a:avLst/>
              <a:gdLst/>
              <a:ahLst/>
              <a:cxnLst/>
              <a:rect l="l" t="t" r="r" b="b"/>
              <a:pathLst>
                <a:path w="3250" h="4077" extrusionOk="0">
                  <a:moveTo>
                    <a:pt x="3184" y="1"/>
                  </a:moveTo>
                  <a:lnTo>
                    <a:pt x="1" y="4036"/>
                  </a:lnTo>
                  <a:lnTo>
                    <a:pt x="54" y="4077"/>
                  </a:lnTo>
                  <a:lnTo>
                    <a:pt x="3250"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a:off x="7674928" y="226324"/>
              <a:ext cx="215851" cy="271865"/>
            </a:xfrm>
            <a:custGeom>
              <a:avLst/>
              <a:gdLst/>
              <a:ahLst/>
              <a:cxnLst/>
              <a:rect l="l" t="t" r="r" b="b"/>
              <a:pathLst>
                <a:path w="3237" h="4077" extrusionOk="0">
                  <a:moveTo>
                    <a:pt x="3184" y="1"/>
                  </a:moveTo>
                  <a:lnTo>
                    <a:pt x="1" y="4039"/>
                  </a:lnTo>
                  <a:lnTo>
                    <a:pt x="54" y="4077"/>
                  </a:lnTo>
                  <a:lnTo>
                    <a:pt x="3237"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a:off x="7591040" y="160040"/>
              <a:ext cx="215851" cy="271865"/>
            </a:xfrm>
            <a:custGeom>
              <a:avLst/>
              <a:gdLst/>
              <a:ahLst/>
              <a:cxnLst/>
              <a:rect l="l" t="t" r="r" b="b"/>
              <a:pathLst>
                <a:path w="3237" h="4077" extrusionOk="0">
                  <a:moveTo>
                    <a:pt x="3183" y="1"/>
                  </a:moveTo>
                  <a:lnTo>
                    <a:pt x="0" y="4036"/>
                  </a:lnTo>
                  <a:lnTo>
                    <a:pt x="54" y="4077"/>
                  </a:lnTo>
                  <a:lnTo>
                    <a:pt x="3237" y="38"/>
                  </a:lnTo>
                  <a:lnTo>
                    <a:pt x="3183"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a:off x="7666993" y="160907"/>
              <a:ext cx="338347" cy="269131"/>
            </a:xfrm>
            <a:custGeom>
              <a:avLst/>
              <a:gdLst/>
              <a:ahLst/>
              <a:cxnLst/>
              <a:rect l="l" t="t" r="r" b="b"/>
              <a:pathLst>
                <a:path w="5074" h="4036" extrusionOk="0">
                  <a:moveTo>
                    <a:pt x="41" y="0"/>
                  </a:moveTo>
                  <a:lnTo>
                    <a:pt x="0" y="54"/>
                  </a:lnTo>
                  <a:lnTo>
                    <a:pt x="5032" y="4036"/>
                  </a:lnTo>
                  <a:lnTo>
                    <a:pt x="5073" y="3970"/>
                  </a:lnTo>
                  <a:lnTo>
                    <a:pt x="4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a:off x="7613712" y="228191"/>
              <a:ext cx="339147" cy="269197"/>
            </a:xfrm>
            <a:custGeom>
              <a:avLst/>
              <a:gdLst/>
              <a:ahLst/>
              <a:cxnLst/>
              <a:rect l="l" t="t" r="r" b="b"/>
              <a:pathLst>
                <a:path w="5086" h="4037" extrusionOk="0">
                  <a:moveTo>
                    <a:pt x="41" y="1"/>
                  </a:moveTo>
                  <a:lnTo>
                    <a:pt x="0" y="51"/>
                  </a:lnTo>
                  <a:lnTo>
                    <a:pt x="5032"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a:off x="7560432" y="295541"/>
              <a:ext cx="339214" cy="269131"/>
            </a:xfrm>
            <a:custGeom>
              <a:avLst/>
              <a:gdLst/>
              <a:ahLst/>
              <a:cxnLst/>
              <a:rect l="l" t="t" r="r" b="b"/>
              <a:pathLst>
                <a:path w="5087" h="4036" extrusionOk="0">
                  <a:moveTo>
                    <a:pt x="41" y="1"/>
                  </a:moveTo>
                  <a:lnTo>
                    <a:pt x="0" y="51"/>
                  </a:lnTo>
                  <a:lnTo>
                    <a:pt x="5033"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a:off x="7112186" y="34209"/>
              <a:ext cx="646687" cy="629283"/>
            </a:xfrm>
            <a:custGeom>
              <a:avLst/>
              <a:gdLst/>
              <a:ahLst/>
              <a:cxnLst/>
              <a:rect l="l" t="t" r="r" b="b"/>
              <a:pathLst>
                <a:path w="9698" h="9437" extrusionOk="0">
                  <a:moveTo>
                    <a:pt x="3759" y="1"/>
                  </a:moveTo>
                  <a:lnTo>
                    <a:pt x="1" y="4756"/>
                  </a:lnTo>
                  <a:lnTo>
                    <a:pt x="5936" y="9436"/>
                  </a:lnTo>
                  <a:lnTo>
                    <a:pt x="9698" y="4690"/>
                  </a:lnTo>
                  <a:lnTo>
                    <a:pt x="3759"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a:off x="7157530" y="77820"/>
              <a:ext cx="561067" cy="546196"/>
            </a:xfrm>
            <a:custGeom>
              <a:avLst/>
              <a:gdLst/>
              <a:ahLst/>
              <a:cxnLst/>
              <a:rect l="l" t="t" r="r" b="b"/>
              <a:pathLst>
                <a:path w="8414" h="8191" extrusionOk="0">
                  <a:moveTo>
                    <a:pt x="3237" y="1"/>
                  </a:moveTo>
                  <a:lnTo>
                    <a:pt x="0" y="4102"/>
                  </a:lnTo>
                  <a:lnTo>
                    <a:pt x="5177" y="8191"/>
                  </a:lnTo>
                  <a:lnTo>
                    <a:pt x="8414" y="4090"/>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a:off x="7112186" y="34209"/>
              <a:ext cx="261195" cy="317209"/>
            </a:xfrm>
            <a:custGeom>
              <a:avLst/>
              <a:gdLst/>
              <a:ahLst/>
              <a:cxnLst/>
              <a:rect l="l" t="t" r="r" b="b"/>
              <a:pathLst>
                <a:path w="3917" h="4757" extrusionOk="0">
                  <a:moveTo>
                    <a:pt x="3759" y="1"/>
                  </a:moveTo>
                  <a:lnTo>
                    <a:pt x="1" y="4756"/>
                  </a:lnTo>
                  <a:lnTo>
                    <a:pt x="680" y="4756"/>
                  </a:lnTo>
                  <a:lnTo>
                    <a:pt x="3917" y="655"/>
                  </a:lnTo>
                  <a:lnTo>
                    <a:pt x="375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a:off x="7498350" y="346954"/>
              <a:ext cx="260529" cy="316542"/>
            </a:xfrm>
            <a:custGeom>
              <a:avLst/>
              <a:gdLst/>
              <a:ahLst/>
              <a:cxnLst/>
              <a:rect l="l" t="t" r="r" b="b"/>
              <a:pathLst>
                <a:path w="3907" h="4747" extrusionOk="0">
                  <a:moveTo>
                    <a:pt x="3237" y="0"/>
                  </a:moveTo>
                  <a:lnTo>
                    <a:pt x="0" y="4105"/>
                  </a:lnTo>
                  <a:lnTo>
                    <a:pt x="145" y="4746"/>
                  </a:lnTo>
                  <a:lnTo>
                    <a:pt x="390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a:off x="7157530" y="77820"/>
              <a:ext cx="554998" cy="541795"/>
            </a:xfrm>
            <a:custGeom>
              <a:avLst/>
              <a:gdLst/>
              <a:ahLst/>
              <a:cxnLst/>
              <a:rect l="l" t="t" r="r" b="b"/>
              <a:pathLst>
                <a:path w="8323" h="8125" extrusionOk="0">
                  <a:moveTo>
                    <a:pt x="3252" y="105"/>
                  </a:moveTo>
                  <a:lnTo>
                    <a:pt x="8231" y="4036"/>
                  </a:lnTo>
                  <a:lnTo>
                    <a:pt x="5086" y="8021"/>
                  </a:lnTo>
                  <a:lnTo>
                    <a:pt x="107" y="4090"/>
                  </a:lnTo>
                  <a:lnTo>
                    <a:pt x="3252" y="105"/>
                  </a:lnTo>
                  <a:close/>
                  <a:moveTo>
                    <a:pt x="3237" y="1"/>
                  </a:moveTo>
                  <a:lnTo>
                    <a:pt x="29" y="4064"/>
                  </a:lnTo>
                  <a:lnTo>
                    <a:pt x="0" y="4102"/>
                  </a:lnTo>
                  <a:lnTo>
                    <a:pt x="5099" y="8125"/>
                  </a:lnTo>
                  <a:lnTo>
                    <a:pt x="8310" y="4064"/>
                  </a:lnTo>
                  <a:lnTo>
                    <a:pt x="8323" y="4024"/>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a:off x="7411061" y="278737"/>
              <a:ext cx="216718" cy="272731"/>
            </a:xfrm>
            <a:custGeom>
              <a:avLst/>
              <a:gdLst/>
              <a:ahLst/>
              <a:cxnLst/>
              <a:rect l="l" t="t" r="r" b="b"/>
              <a:pathLst>
                <a:path w="3250" h="4090" extrusionOk="0">
                  <a:moveTo>
                    <a:pt x="3184" y="1"/>
                  </a:moveTo>
                  <a:lnTo>
                    <a:pt x="1" y="4039"/>
                  </a:lnTo>
                  <a:lnTo>
                    <a:pt x="51" y="4090"/>
                  </a:lnTo>
                  <a:lnTo>
                    <a:pt x="3250" y="54"/>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a:off x="7327173" y="212520"/>
              <a:ext cx="215918" cy="272665"/>
            </a:xfrm>
            <a:custGeom>
              <a:avLst/>
              <a:gdLst/>
              <a:ahLst/>
              <a:cxnLst/>
              <a:rect l="l" t="t" r="r" b="b"/>
              <a:pathLst>
                <a:path w="3238" h="4089" extrusionOk="0">
                  <a:moveTo>
                    <a:pt x="3184" y="0"/>
                  </a:moveTo>
                  <a:lnTo>
                    <a:pt x="1" y="4035"/>
                  </a:lnTo>
                  <a:lnTo>
                    <a:pt x="51" y="4089"/>
                  </a:lnTo>
                  <a:lnTo>
                    <a:pt x="3237" y="50"/>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a:off x="7243285" y="146037"/>
              <a:ext cx="215918" cy="272665"/>
            </a:xfrm>
            <a:custGeom>
              <a:avLst/>
              <a:gdLst/>
              <a:ahLst/>
              <a:cxnLst/>
              <a:rect l="l" t="t" r="r" b="b"/>
              <a:pathLst>
                <a:path w="3238" h="4089" extrusionOk="0">
                  <a:moveTo>
                    <a:pt x="3184" y="0"/>
                  </a:moveTo>
                  <a:lnTo>
                    <a:pt x="1" y="4035"/>
                  </a:lnTo>
                  <a:lnTo>
                    <a:pt x="51" y="4089"/>
                  </a:lnTo>
                  <a:lnTo>
                    <a:pt x="3237" y="53"/>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a:off x="7319238" y="146837"/>
              <a:ext cx="338347" cy="269397"/>
            </a:xfrm>
            <a:custGeom>
              <a:avLst/>
              <a:gdLst/>
              <a:ahLst/>
              <a:cxnLst/>
              <a:rect l="l" t="t" r="r" b="b"/>
              <a:pathLst>
                <a:path w="5074" h="4040" extrusionOk="0">
                  <a:moveTo>
                    <a:pt x="41" y="1"/>
                  </a:moveTo>
                  <a:lnTo>
                    <a:pt x="0" y="54"/>
                  </a:lnTo>
                  <a:lnTo>
                    <a:pt x="5033" y="4039"/>
                  </a:lnTo>
                  <a:lnTo>
                    <a:pt x="5073" y="3986"/>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2"/>
            <p:cNvSpPr/>
            <p:nvPr/>
          </p:nvSpPr>
          <p:spPr>
            <a:xfrm>
              <a:off x="7265958" y="214187"/>
              <a:ext cx="339214" cy="269131"/>
            </a:xfrm>
            <a:custGeom>
              <a:avLst/>
              <a:gdLst/>
              <a:ahLst/>
              <a:cxnLst/>
              <a:rect l="l" t="t" r="r" b="b"/>
              <a:pathLst>
                <a:path w="5087" h="4036" extrusionOk="0">
                  <a:moveTo>
                    <a:pt x="38" y="0"/>
                  </a:moveTo>
                  <a:lnTo>
                    <a:pt x="0" y="54"/>
                  </a:lnTo>
                  <a:lnTo>
                    <a:pt x="5033" y="4036"/>
                  </a:lnTo>
                  <a:lnTo>
                    <a:pt x="5086" y="3985"/>
                  </a:lnTo>
                  <a:lnTo>
                    <a:pt x="38"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2"/>
            <p:cNvSpPr/>
            <p:nvPr/>
          </p:nvSpPr>
          <p:spPr>
            <a:xfrm>
              <a:off x="7212678" y="281471"/>
              <a:ext cx="339014" cy="269197"/>
            </a:xfrm>
            <a:custGeom>
              <a:avLst/>
              <a:gdLst/>
              <a:ahLst/>
              <a:cxnLst/>
              <a:rect l="l" t="t" r="r" b="b"/>
              <a:pathLst>
                <a:path w="5084" h="4037" extrusionOk="0">
                  <a:moveTo>
                    <a:pt x="38" y="1"/>
                  </a:moveTo>
                  <a:lnTo>
                    <a:pt x="0" y="54"/>
                  </a:lnTo>
                  <a:lnTo>
                    <a:pt x="5033" y="4036"/>
                  </a:lnTo>
                  <a:lnTo>
                    <a:pt x="5083" y="3986"/>
                  </a:lnTo>
                  <a:lnTo>
                    <a:pt x="38"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7562099" y="941371"/>
              <a:ext cx="413432" cy="283867"/>
            </a:xfrm>
            <a:custGeom>
              <a:avLst/>
              <a:gdLst/>
              <a:ahLst/>
              <a:cxnLst/>
              <a:rect l="l" t="t" r="r" b="b"/>
              <a:pathLst>
                <a:path w="6200" h="4257" extrusionOk="0">
                  <a:moveTo>
                    <a:pt x="1313" y="0"/>
                  </a:moveTo>
                  <a:cubicBezTo>
                    <a:pt x="942" y="0"/>
                    <a:pt x="583" y="201"/>
                    <a:pt x="409" y="550"/>
                  </a:cubicBezTo>
                  <a:lnTo>
                    <a:pt x="265" y="824"/>
                  </a:lnTo>
                  <a:cubicBezTo>
                    <a:pt x="0" y="1324"/>
                    <a:pt x="199" y="1937"/>
                    <a:pt x="696" y="2201"/>
                  </a:cubicBezTo>
                  <a:lnTo>
                    <a:pt x="4419" y="4139"/>
                  </a:lnTo>
                  <a:cubicBezTo>
                    <a:pt x="4569" y="4218"/>
                    <a:pt x="4730" y="4256"/>
                    <a:pt x="4889" y="4256"/>
                  </a:cubicBezTo>
                  <a:cubicBezTo>
                    <a:pt x="5256" y="4256"/>
                    <a:pt x="5612" y="4055"/>
                    <a:pt x="5794" y="3708"/>
                  </a:cubicBezTo>
                  <a:lnTo>
                    <a:pt x="5939" y="3431"/>
                  </a:lnTo>
                  <a:cubicBezTo>
                    <a:pt x="6200" y="2934"/>
                    <a:pt x="6005" y="2305"/>
                    <a:pt x="5505" y="2057"/>
                  </a:cubicBezTo>
                  <a:lnTo>
                    <a:pt x="1784" y="116"/>
                  </a:lnTo>
                  <a:cubicBezTo>
                    <a:pt x="1634" y="37"/>
                    <a:pt x="1472" y="0"/>
                    <a:pt x="1313"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6958280" y="443179"/>
              <a:ext cx="879275" cy="879075"/>
            </a:xfrm>
            <a:custGeom>
              <a:avLst/>
              <a:gdLst/>
              <a:ahLst/>
              <a:cxnLst/>
              <a:rect l="l" t="t" r="r" b="b"/>
              <a:pathLst>
                <a:path w="13186" h="13183" extrusionOk="0">
                  <a:moveTo>
                    <a:pt x="6593" y="1"/>
                  </a:moveTo>
                  <a:cubicBezTo>
                    <a:pt x="2951" y="1"/>
                    <a:pt x="0" y="2948"/>
                    <a:pt x="0" y="6593"/>
                  </a:cubicBezTo>
                  <a:cubicBezTo>
                    <a:pt x="0" y="10235"/>
                    <a:pt x="2951" y="13182"/>
                    <a:pt x="6593" y="13182"/>
                  </a:cubicBezTo>
                  <a:cubicBezTo>
                    <a:pt x="10235" y="13182"/>
                    <a:pt x="13185" y="10235"/>
                    <a:pt x="13185" y="6593"/>
                  </a:cubicBezTo>
                  <a:cubicBezTo>
                    <a:pt x="13185" y="2948"/>
                    <a:pt x="10235" y="1"/>
                    <a:pt x="6593"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7003758" y="488523"/>
              <a:ext cx="788254" cy="788387"/>
            </a:xfrm>
            <a:custGeom>
              <a:avLst/>
              <a:gdLst/>
              <a:ahLst/>
              <a:cxnLst/>
              <a:rect l="l" t="t" r="r" b="b"/>
              <a:pathLst>
                <a:path w="11821" h="11823" extrusionOk="0">
                  <a:moveTo>
                    <a:pt x="5911" y="0"/>
                  </a:moveTo>
                  <a:cubicBezTo>
                    <a:pt x="2649" y="0"/>
                    <a:pt x="1" y="2648"/>
                    <a:pt x="1" y="5913"/>
                  </a:cubicBezTo>
                  <a:cubicBezTo>
                    <a:pt x="1" y="9175"/>
                    <a:pt x="2649" y="11823"/>
                    <a:pt x="5911" y="11823"/>
                  </a:cubicBezTo>
                  <a:cubicBezTo>
                    <a:pt x="9175" y="11823"/>
                    <a:pt x="11821" y="9175"/>
                    <a:pt x="11821" y="5913"/>
                  </a:cubicBezTo>
                  <a:cubicBezTo>
                    <a:pt x="11821" y="2648"/>
                    <a:pt x="9175" y="0"/>
                    <a:pt x="5911"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7091247" y="548872"/>
              <a:ext cx="632617" cy="382091"/>
            </a:xfrm>
            <a:custGeom>
              <a:avLst/>
              <a:gdLst/>
              <a:ahLst/>
              <a:cxnLst/>
              <a:rect l="l" t="t" r="r" b="b"/>
              <a:pathLst>
                <a:path w="9487" h="5730" extrusionOk="0">
                  <a:moveTo>
                    <a:pt x="5162" y="1"/>
                  </a:moveTo>
                  <a:cubicBezTo>
                    <a:pt x="2778" y="1"/>
                    <a:pt x="1139" y="878"/>
                    <a:pt x="601" y="2948"/>
                  </a:cubicBezTo>
                  <a:cubicBezTo>
                    <a:pt x="0" y="5257"/>
                    <a:pt x="1966" y="5335"/>
                    <a:pt x="4350" y="5335"/>
                  </a:cubicBezTo>
                  <a:cubicBezTo>
                    <a:pt x="5627" y="5335"/>
                    <a:pt x="7009" y="5729"/>
                    <a:pt x="8018" y="5729"/>
                  </a:cubicBezTo>
                  <a:cubicBezTo>
                    <a:pt x="8893" y="5729"/>
                    <a:pt x="9486" y="5433"/>
                    <a:pt x="9486" y="4326"/>
                  </a:cubicBezTo>
                  <a:cubicBezTo>
                    <a:pt x="9486" y="1942"/>
                    <a:pt x="7549" y="1"/>
                    <a:pt x="516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7364716" y="1004454"/>
              <a:ext cx="330412" cy="202848"/>
            </a:xfrm>
            <a:custGeom>
              <a:avLst/>
              <a:gdLst/>
              <a:ahLst/>
              <a:cxnLst/>
              <a:rect l="l" t="t" r="r" b="b"/>
              <a:pathLst>
                <a:path w="4955" h="3042" extrusionOk="0">
                  <a:moveTo>
                    <a:pt x="3038" y="0"/>
                  </a:moveTo>
                  <a:cubicBezTo>
                    <a:pt x="2734" y="0"/>
                    <a:pt x="2425" y="50"/>
                    <a:pt x="2149" y="154"/>
                  </a:cubicBezTo>
                  <a:cubicBezTo>
                    <a:pt x="1205" y="507"/>
                    <a:pt x="1" y="1032"/>
                    <a:pt x="274" y="1752"/>
                  </a:cubicBezTo>
                  <a:cubicBezTo>
                    <a:pt x="506" y="2364"/>
                    <a:pt x="1649" y="3042"/>
                    <a:pt x="2569" y="3042"/>
                  </a:cubicBezTo>
                  <a:cubicBezTo>
                    <a:pt x="2751" y="3042"/>
                    <a:pt x="2924" y="3015"/>
                    <a:pt x="3080" y="2957"/>
                  </a:cubicBezTo>
                  <a:cubicBezTo>
                    <a:pt x="4023" y="2605"/>
                    <a:pt x="4954" y="1529"/>
                    <a:pt x="4678" y="809"/>
                  </a:cubicBezTo>
                  <a:cubicBezTo>
                    <a:pt x="4484" y="291"/>
                    <a:pt x="3772" y="0"/>
                    <a:pt x="303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7062306" y="953974"/>
              <a:ext cx="262196" cy="222319"/>
            </a:xfrm>
            <a:custGeom>
              <a:avLst/>
              <a:gdLst/>
              <a:ahLst/>
              <a:cxnLst/>
              <a:rect l="l" t="t" r="r" b="b"/>
              <a:pathLst>
                <a:path w="3932" h="3334" extrusionOk="0">
                  <a:moveTo>
                    <a:pt x="2008" y="1"/>
                  </a:moveTo>
                  <a:cubicBezTo>
                    <a:pt x="1334" y="1"/>
                    <a:pt x="622" y="221"/>
                    <a:pt x="381" y="635"/>
                  </a:cubicBezTo>
                  <a:cubicBezTo>
                    <a:pt x="0" y="1305"/>
                    <a:pt x="708" y="2563"/>
                    <a:pt x="1428" y="2981"/>
                  </a:cubicBezTo>
                  <a:cubicBezTo>
                    <a:pt x="1800" y="3190"/>
                    <a:pt x="2251" y="3333"/>
                    <a:pt x="2653" y="3333"/>
                  </a:cubicBezTo>
                  <a:cubicBezTo>
                    <a:pt x="3032" y="3333"/>
                    <a:pt x="3367" y="3207"/>
                    <a:pt x="3551" y="2890"/>
                  </a:cubicBezTo>
                  <a:cubicBezTo>
                    <a:pt x="3932" y="2236"/>
                    <a:pt x="3762" y="647"/>
                    <a:pt x="3042" y="229"/>
                  </a:cubicBezTo>
                  <a:cubicBezTo>
                    <a:pt x="2777" y="75"/>
                    <a:pt x="2399" y="1"/>
                    <a:pt x="200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 name="Google Shape;2520;p42"/>
          <p:cNvGrpSpPr/>
          <p:nvPr/>
        </p:nvGrpSpPr>
        <p:grpSpPr>
          <a:xfrm>
            <a:off x="5265382" y="1632291"/>
            <a:ext cx="1696894" cy="1878898"/>
            <a:chOff x="1180196" y="1611644"/>
            <a:chExt cx="1265489" cy="1401221"/>
          </a:xfrm>
        </p:grpSpPr>
        <p:sp>
          <p:nvSpPr>
            <p:cNvPr id="2521" name="Google Shape;2521;p42"/>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6" name="Google Shape;2556;p42"/>
          <p:cNvGrpSpPr/>
          <p:nvPr/>
        </p:nvGrpSpPr>
        <p:grpSpPr>
          <a:xfrm>
            <a:off x="1410672" y="-548176"/>
            <a:ext cx="1382297" cy="1697404"/>
            <a:chOff x="4376828" y="3926459"/>
            <a:chExt cx="991107" cy="1217038"/>
          </a:xfrm>
        </p:grpSpPr>
        <p:sp>
          <p:nvSpPr>
            <p:cNvPr id="2557" name="Google Shape;2557;p42"/>
            <p:cNvSpPr/>
            <p:nvPr/>
          </p:nvSpPr>
          <p:spPr>
            <a:xfrm>
              <a:off x="4630225" y="3926459"/>
              <a:ext cx="148769" cy="195713"/>
            </a:xfrm>
            <a:custGeom>
              <a:avLst/>
              <a:gdLst/>
              <a:ahLst/>
              <a:cxnLst/>
              <a:rect l="l" t="t" r="r" b="b"/>
              <a:pathLst>
                <a:path w="2231" h="2935" extrusionOk="0">
                  <a:moveTo>
                    <a:pt x="224" y="1205"/>
                  </a:moveTo>
                  <a:cubicBezTo>
                    <a:pt x="0" y="1941"/>
                    <a:pt x="224" y="2649"/>
                    <a:pt x="721" y="2793"/>
                  </a:cubicBezTo>
                  <a:cubicBezTo>
                    <a:pt x="1221" y="2935"/>
                    <a:pt x="1796" y="2463"/>
                    <a:pt x="2007" y="1730"/>
                  </a:cubicBezTo>
                  <a:cubicBezTo>
                    <a:pt x="2230" y="997"/>
                    <a:pt x="2007" y="290"/>
                    <a:pt x="1507" y="145"/>
                  </a:cubicBezTo>
                  <a:cubicBezTo>
                    <a:pt x="1010" y="0"/>
                    <a:pt x="434" y="472"/>
                    <a:pt x="224" y="120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4881889" y="4939248"/>
              <a:ext cx="205382" cy="179176"/>
            </a:xfrm>
            <a:custGeom>
              <a:avLst/>
              <a:gdLst/>
              <a:ahLst/>
              <a:cxnLst/>
              <a:rect l="l" t="t" r="r" b="b"/>
              <a:pathLst>
                <a:path w="3080" h="2687" extrusionOk="0">
                  <a:moveTo>
                    <a:pt x="932" y="460"/>
                  </a:moveTo>
                  <a:cubicBezTo>
                    <a:pt x="277" y="919"/>
                    <a:pt x="1" y="1680"/>
                    <a:pt x="343" y="2177"/>
                  </a:cubicBezTo>
                  <a:cubicBezTo>
                    <a:pt x="683" y="2662"/>
                    <a:pt x="1482" y="2687"/>
                    <a:pt x="2152" y="2243"/>
                  </a:cubicBezTo>
                  <a:cubicBezTo>
                    <a:pt x="2819" y="1784"/>
                    <a:pt x="3080" y="1010"/>
                    <a:pt x="2740" y="526"/>
                  </a:cubicBezTo>
                  <a:cubicBezTo>
                    <a:pt x="2413" y="42"/>
                    <a:pt x="1601" y="1"/>
                    <a:pt x="932"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4546337" y="4251541"/>
              <a:ext cx="154837" cy="206249"/>
            </a:xfrm>
            <a:custGeom>
              <a:avLst/>
              <a:gdLst/>
              <a:ahLst/>
              <a:cxnLst/>
              <a:rect l="l" t="t" r="r" b="b"/>
              <a:pathLst>
                <a:path w="2322" h="3093" extrusionOk="0">
                  <a:moveTo>
                    <a:pt x="1680" y="183"/>
                  </a:moveTo>
                  <a:cubicBezTo>
                    <a:pt x="1192" y="1"/>
                    <a:pt x="563" y="460"/>
                    <a:pt x="290" y="1205"/>
                  </a:cubicBezTo>
                  <a:cubicBezTo>
                    <a:pt x="0" y="1966"/>
                    <a:pt x="157" y="2715"/>
                    <a:pt x="642" y="2910"/>
                  </a:cubicBezTo>
                  <a:cubicBezTo>
                    <a:pt x="1129" y="3092"/>
                    <a:pt x="1743" y="2620"/>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2"/>
            <p:cNvSpPr/>
            <p:nvPr/>
          </p:nvSpPr>
          <p:spPr>
            <a:xfrm>
              <a:off x="4475653" y="4067161"/>
              <a:ext cx="144968" cy="165173"/>
            </a:xfrm>
            <a:custGeom>
              <a:avLst/>
              <a:gdLst/>
              <a:ahLst/>
              <a:cxnLst/>
              <a:rect l="l" t="t" r="r" b="b"/>
              <a:pathLst>
                <a:path w="2174" h="2477" extrusionOk="0">
                  <a:moveTo>
                    <a:pt x="1768" y="2203"/>
                  </a:moveTo>
                  <a:cubicBezTo>
                    <a:pt x="2161" y="1941"/>
                    <a:pt x="2174" y="1284"/>
                    <a:pt x="1796" y="746"/>
                  </a:cubicBezTo>
                  <a:cubicBezTo>
                    <a:pt x="1428" y="212"/>
                    <a:pt x="812" y="1"/>
                    <a:pt x="419" y="275"/>
                  </a:cubicBezTo>
                  <a:cubicBezTo>
                    <a:pt x="25" y="539"/>
                    <a:pt x="0" y="1193"/>
                    <a:pt x="381" y="1731"/>
                  </a:cubicBezTo>
                  <a:cubicBezTo>
                    <a:pt x="746" y="2269"/>
                    <a:pt x="1375" y="2476"/>
                    <a:pt x="1768" y="220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2"/>
            <p:cNvSpPr/>
            <p:nvPr/>
          </p:nvSpPr>
          <p:spPr>
            <a:xfrm>
              <a:off x="4695842" y="4249874"/>
              <a:ext cx="672093" cy="768916"/>
            </a:xfrm>
            <a:custGeom>
              <a:avLst/>
              <a:gdLst/>
              <a:ahLst/>
              <a:cxnLst/>
              <a:rect l="l" t="t" r="r" b="b"/>
              <a:pathLst>
                <a:path w="10079" h="11531" extrusionOk="0">
                  <a:moveTo>
                    <a:pt x="8414" y="5687"/>
                  </a:moveTo>
                  <a:cubicBezTo>
                    <a:pt x="8229" y="5699"/>
                    <a:pt x="8059" y="5712"/>
                    <a:pt x="7902" y="5728"/>
                  </a:cubicBezTo>
                  <a:cubicBezTo>
                    <a:pt x="7942" y="5674"/>
                    <a:pt x="7968" y="5621"/>
                    <a:pt x="8009" y="5571"/>
                  </a:cubicBezTo>
                  <a:cubicBezTo>
                    <a:pt x="8361" y="4901"/>
                    <a:pt x="8257" y="4168"/>
                    <a:pt x="7785" y="3919"/>
                  </a:cubicBezTo>
                  <a:cubicBezTo>
                    <a:pt x="7313" y="3655"/>
                    <a:pt x="6643" y="3998"/>
                    <a:pt x="6291" y="4652"/>
                  </a:cubicBezTo>
                  <a:cubicBezTo>
                    <a:pt x="6250" y="4718"/>
                    <a:pt x="6225" y="4784"/>
                    <a:pt x="6200" y="4847"/>
                  </a:cubicBezTo>
                  <a:cubicBezTo>
                    <a:pt x="6342" y="4454"/>
                    <a:pt x="6184" y="3904"/>
                    <a:pt x="5779" y="3473"/>
                  </a:cubicBezTo>
                  <a:cubicBezTo>
                    <a:pt x="5584" y="3275"/>
                    <a:pt x="5360" y="3133"/>
                    <a:pt x="5149" y="3054"/>
                  </a:cubicBezTo>
                  <a:cubicBezTo>
                    <a:pt x="5269" y="2935"/>
                    <a:pt x="5373" y="2803"/>
                    <a:pt x="5451" y="2674"/>
                  </a:cubicBezTo>
                  <a:cubicBezTo>
                    <a:pt x="5857" y="2897"/>
                    <a:pt x="6316" y="2910"/>
                    <a:pt x="6631" y="2674"/>
                  </a:cubicBezTo>
                  <a:cubicBezTo>
                    <a:pt x="7103" y="2306"/>
                    <a:pt x="7078" y="1494"/>
                    <a:pt x="6593" y="865"/>
                  </a:cubicBezTo>
                  <a:cubicBezTo>
                    <a:pt x="6093" y="224"/>
                    <a:pt x="5307" y="0"/>
                    <a:pt x="4848" y="365"/>
                  </a:cubicBezTo>
                  <a:cubicBezTo>
                    <a:pt x="4586" y="563"/>
                    <a:pt x="4483" y="890"/>
                    <a:pt x="4508" y="1246"/>
                  </a:cubicBezTo>
                  <a:cubicBezTo>
                    <a:pt x="4259" y="1309"/>
                    <a:pt x="4011" y="1453"/>
                    <a:pt x="3788" y="1664"/>
                  </a:cubicBezTo>
                  <a:cubicBezTo>
                    <a:pt x="3722" y="1730"/>
                    <a:pt x="3656" y="1796"/>
                    <a:pt x="3605" y="1859"/>
                  </a:cubicBezTo>
                  <a:cubicBezTo>
                    <a:pt x="3722" y="1677"/>
                    <a:pt x="3747" y="1482"/>
                    <a:pt x="3630" y="1271"/>
                  </a:cubicBezTo>
                  <a:cubicBezTo>
                    <a:pt x="3328" y="746"/>
                    <a:pt x="2451" y="667"/>
                    <a:pt x="1665" y="1114"/>
                  </a:cubicBezTo>
                  <a:cubicBezTo>
                    <a:pt x="878" y="1560"/>
                    <a:pt x="485" y="2347"/>
                    <a:pt x="787" y="2881"/>
                  </a:cubicBezTo>
                  <a:cubicBezTo>
                    <a:pt x="837" y="2976"/>
                    <a:pt x="903" y="3054"/>
                    <a:pt x="982" y="3092"/>
                  </a:cubicBezTo>
                  <a:cubicBezTo>
                    <a:pt x="734" y="3237"/>
                    <a:pt x="510" y="3473"/>
                    <a:pt x="340" y="3775"/>
                  </a:cubicBezTo>
                  <a:cubicBezTo>
                    <a:pt x="1" y="4441"/>
                    <a:pt x="92" y="5177"/>
                    <a:pt x="564" y="5426"/>
                  </a:cubicBezTo>
                  <a:cubicBezTo>
                    <a:pt x="774" y="5542"/>
                    <a:pt x="1010" y="5542"/>
                    <a:pt x="1259" y="5451"/>
                  </a:cubicBezTo>
                  <a:cubicBezTo>
                    <a:pt x="982" y="6093"/>
                    <a:pt x="1114" y="6763"/>
                    <a:pt x="1573" y="7024"/>
                  </a:cubicBezTo>
                  <a:cubicBezTo>
                    <a:pt x="2083" y="7313"/>
                    <a:pt x="2803" y="6998"/>
                    <a:pt x="3212" y="6329"/>
                  </a:cubicBezTo>
                  <a:cubicBezTo>
                    <a:pt x="3382" y="6527"/>
                    <a:pt x="3656" y="6671"/>
                    <a:pt x="3970" y="6722"/>
                  </a:cubicBezTo>
                  <a:cubicBezTo>
                    <a:pt x="3854" y="6775"/>
                    <a:pt x="3722" y="6829"/>
                    <a:pt x="3605" y="6892"/>
                  </a:cubicBezTo>
                  <a:cubicBezTo>
                    <a:pt x="2819" y="7338"/>
                    <a:pt x="2426" y="8137"/>
                    <a:pt x="2725" y="8662"/>
                  </a:cubicBezTo>
                  <a:cubicBezTo>
                    <a:pt x="2753" y="8728"/>
                    <a:pt x="2791" y="8766"/>
                    <a:pt x="2831" y="8807"/>
                  </a:cubicBezTo>
                  <a:cubicBezTo>
                    <a:pt x="2426" y="8820"/>
                    <a:pt x="1979" y="9134"/>
                    <a:pt x="1702" y="9631"/>
                  </a:cubicBezTo>
                  <a:cubicBezTo>
                    <a:pt x="1350" y="10301"/>
                    <a:pt x="1454" y="11034"/>
                    <a:pt x="1926" y="11282"/>
                  </a:cubicBezTo>
                  <a:cubicBezTo>
                    <a:pt x="2397" y="11531"/>
                    <a:pt x="3067" y="11204"/>
                    <a:pt x="3420" y="10549"/>
                  </a:cubicBezTo>
                  <a:cubicBezTo>
                    <a:pt x="3747" y="9933"/>
                    <a:pt x="3684" y="9250"/>
                    <a:pt x="3303" y="8964"/>
                  </a:cubicBezTo>
                  <a:cubicBezTo>
                    <a:pt x="3618" y="8936"/>
                    <a:pt x="4011" y="8741"/>
                    <a:pt x="4454" y="8492"/>
                  </a:cubicBezTo>
                  <a:cubicBezTo>
                    <a:pt x="5241" y="8046"/>
                    <a:pt x="5870" y="7599"/>
                    <a:pt x="5571" y="7065"/>
                  </a:cubicBezTo>
                  <a:cubicBezTo>
                    <a:pt x="5439" y="6841"/>
                    <a:pt x="5203" y="6697"/>
                    <a:pt x="4914" y="6630"/>
                  </a:cubicBezTo>
                  <a:cubicBezTo>
                    <a:pt x="5426" y="6448"/>
                    <a:pt x="5766" y="6042"/>
                    <a:pt x="5712" y="5621"/>
                  </a:cubicBezTo>
                  <a:cubicBezTo>
                    <a:pt x="5700" y="5517"/>
                    <a:pt x="5675" y="5413"/>
                    <a:pt x="5609" y="5319"/>
                  </a:cubicBezTo>
                  <a:cubicBezTo>
                    <a:pt x="5766" y="5294"/>
                    <a:pt x="5911" y="5228"/>
                    <a:pt x="6027" y="5124"/>
                  </a:cubicBezTo>
                  <a:cubicBezTo>
                    <a:pt x="6093" y="5058"/>
                    <a:pt x="6147" y="4979"/>
                    <a:pt x="6184" y="4901"/>
                  </a:cubicBezTo>
                  <a:cubicBezTo>
                    <a:pt x="5964" y="5492"/>
                    <a:pt x="6093" y="6080"/>
                    <a:pt x="6515" y="6303"/>
                  </a:cubicBezTo>
                  <a:cubicBezTo>
                    <a:pt x="6593" y="6341"/>
                    <a:pt x="6697" y="6369"/>
                    <a:pt x="6788" y="6382"/>
                  </a:cubicBezTo>
                  <a:lnTo>
                    <a:pt x="6788" y="6486"/>
                  </a:lnTo>
                  <a:cubicBezTo>
                    <a:pt x="6801" y="6684"/>
                    <a:pt x="6879" y="6854"/>
                    <a:pt x="7024" y="7011"/>
                  </a:cubicBezTo>
                  <a:cubicBezTo>
                    <a:pt x="6933" y="7115"/>
                    <a:pt x="6842" y="7247"/>
                    <a:pt x="6763" y="7379"/>
                  </a:cubicBezTo>
                  <a:cubicBezTo>
                    <a:pt x="6565" y="7744"/>
                    <a:pt x="6515" y="8137"/>
                    <a:pt x="6577" y="8464"/>
                  </a:cubicBezTo>
                  <a:cubicBezTo>
                    <a:pt x="6291" y="8099"/>
                    <a:pt x="5885" y="7914"/>
                    <a:pt x="5530" y="8033"/>
                  </a:cubicBezTo>
                  <a:cubicBezTo>
                    <a:pt x="5021" y="8203"/>
                    <a:pt x="4797" y="8911"/>
                    <a:pt x="5033" y="9618"/>
                  </a:cubicBezTo>
                  <a:cubicBezTo>
                    <a:pt x="5269" y="10326"/>
                    <a:pt x="5870" y="10773"/>
                    <a:pt x="6382" y="10603"/>
                  </a:cubicBezTo>
                  <a:cubicBezTo>
                    <a:pt x="6892" y="10430"/>
                    <a:pt x="7115" y="9722"/>
                    <a:pt x="6879" y="9002"/>
                  </a:cubicBezTo>
                  <a:cubicBezTo>
                    <a:pt x="6867" y="8989"/>
                    <a:pt x="6854" y="8964"/>
                    <a:pt x="6854" y="8936"/>
                  </a:cubicBezTo>
                  <a:cubicBezTo>
                    <a:pt x="6892" y="8977"/>
                    <a:pt x="6933" y="9002"/>
                    <a:pt x="6986" y="9030"/>
                  </a:cubicBezTo>
                  <a:cubicBezTo>
                    <a:pt x="7458" y="9279"/>
                    <a:pt x="8125" y="8952"/>
                    <a:pt x="8480" y="8294"/>
                  </a:cubicBezTo>
                  <a:cubicBezTo>
                    <a:pt x="8622" y="8021"/>
                    <a:pt x="8688" y="7731"/>
                    <a:pt x="8688" y="7470"/>
                  </a:cubicBezTo>
                  <a:cubicBezTo>
                    <a:pt x="9487" y="7351"/>
                    <a:pt x="10078" y="6841"/>
                    <a:pt x="10037" y="6278"/>
                  </a:cubicBezTo>
                  <a:cubicBezTo>
                    <a:pt x="10012" y="5674"/>
                    <a:pt x="9304" y="5633"/>
                    <a:pt x="8414" y="5687"/>
                  </a:cubicBezTo>
                  <a:close/>
                  <a:moveTo>
                    <a:pt x="2149" y="4482"/>
                  </a:moveTo>
                  <a:cubicBezTo>
                    <a:pt x="2385" y="3878"/>
                    <a:pt x="2268" y="3262"/>
                    <a:pt x="1834" y="3039"/>
                  </a:cubicBezTo>
                  <a:cubicBezTo>
                    <a:pt x="2045" y="2947"/>
                    <a:pt x="2281" y="2831"/>
                    <a:pt x="2517" y="2699"/>
                  </a:cubicBezTo>
                  <a:cubicBezTo>
                    <a:pt x="2935" y="2463"/>
                    <a:pt x="3316" y="2227"/>
                    <a:pt x="3527" y="1966"/>
                  </a:cubicBezTo>
                  <a:cubicBezTo>
                    <a:pt x="3212" y="2438"/>
                    <a:pt x="3171" y="2976"/>
                    <a:pt x="3473" y="3290"/>
                  </a:cubicBezTo>
                  <a:cubicBezTo>
                    <a:pt x="3589" y="3419"/>
                    <a:pt x="3762" y="3498"/>
                    <a:pt x="3945" y="3526"/>
                  </a:cubicBezTo>
                  <a:cubicBezTo>
                    <a:pt x="3841" y="3904"/>
                    <a:pt x="3983" y="4404"/>
                    <a:pt x="4351" y="4797"/>
                  </a:cubicBezTo>
                  <a:cubicBezTo>
                    <a:pt x="4325" y="4797"/>
                    <a:pt x="4297" y="4809"/>
                    <a:pt x="4259" y="4809"/>
                  </a:cubicBezTo>
                  <a:cubicBezTo>
                    <a:pt x="3945" y="4847"/>
                    <a:pt x="3656" y="4954"/>
                    <a:pt x="3448" y="5124"/>
                  </a:cubicBezTo>
                  <a:cubicBezTo>
                    <a:pt x="3382" y="4847"/>
                    <a:pt x="3237" y="4627"/>
                    <a:pt x="3014" y="4495"/>
                  </a:cubicBezTo>
                  <a:cubicBezTo>
                    <a:pt x="2765" y="4350"/>
                    <a:pt x="2451" y="4350"/>
                    <a:pt x="2149" y="4482"/>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4680971" y="4131778"/>
              <a:ext cx="222786" cy="127830"/>
            </a:xfrm>
            <a:custGeom>
              <a:avLst/>
              <a:gdLst/>
              <a:ahLst/>
              <a:cxnLst/>
              <a:rect l="l" t="t" r="r" b="b"/>
              <a:pathLst>
                <a:path w="3341" h="1917" extrusionOk="0">
                  <a:moveTo>
                    <a:pt x="1743" y="1863"/>
                  </a:moveTo>
                  <a:cubicBezTo>
                    <a:pt x="2633" y="1797"/>
                    <a:pt x="3341" y="1259"/>
                    <a:pt x="3303" y="642"/>
                  </a:cubicBezTo>
                  <a:cubicBezTo>
                    <a:pt x="3262" y="41"/>
                    <a:pt x="2554" y="1"/>
                    <a:pt x="1664" y="54"/>
                  </a:cubicBezTo>
                  <a:cubicBezTo>
                    <a:pt x="762" y="108"/>
                    <a:pt x="0" y="236"/>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2"/>
            <p:cNvSpPr/>
            <p:nvPr/>
          </p:nvSpPr>
          <p:spPr>
            <a:xfrm>
              <a:off x="4794667" y="4602963"/>
              <a:ext cx="187778" cy="130898"/>
            </a:xfrm>
            <a:custGeom>
              <a:avLst/>
              <a:gdLst/>
              <a:ahLst/>
              <a:cxnLst/>
              <a:rect l="l" t="t" r="r" b="b"/>
              <a:pathLst>
                <a:path w="2816" h="1963" extrusionOk="0">
                  <a:moveTo>
                    <a:pt x="1498" y="0"/>
                  </a:moveTo>
                  <a:cubicBezTo>
                    <a:pt x="1432" y="0"/>
                    <a:pt x="1364" y="4"/>
                    <a:pt x="1296" y="11"/>
                  </a:cubicBezTo>
                  <a:cubicBezTo>
                    <a:pt x="551" y="103"/>
                    <a:pt x="0" y="603"/>
                    <a:pt x="63" y="1140"/>
                  </a:cubicBezTo>
                  <a:cubicBezTo>
                    <a:pt x="123" y="1625"/>
                    <a:pt x="656" y="1963"/>
                    <a:pt x="1313" y="1963"/>
                  </a:cubicBezTo>
                  <a:cubicBezTo>
                    <a:pt x="1381" y="1963"/>
                    <a:pt x="1450" y="1959"/>
                    <a:pt x="1519" y="1952"/>
                  </a:cubicBezTo>
                  <a:cubicBezTo>
                    <a:pt x="2265" y="1861"/>
                    <a:pt x="2815" y="1361"/>
                    <a:pt x="2752" y="826"/>
                  </a:cubicBezTo>
                  <a:cubicBezTo>
                    <a:pt x="2692" y="338"/>
                    <a:pt x="2146" y="0"/>
                    <a:pt x="149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2"/>
            <p:cNvSpPr/>
            <p:nvPr/>
          </p:nvSpPr>
          <p:spPr>
            <a:xfrm>
              <a:off x="4804069" y="4363169"/>
              <a:ext cx="180243" cy="156037"/>
            </a:xfrm>
            <a:custGeom>
              <a:avLst/>
              <a:gdLst/>
              <a:ahLst/>
              <a:cxnLst/>
              <a:rect l="l" t="t" r="r" b="b"/>
              <a:pathLst>
                <a:path w="2703" h="2340" extrusionOk="0">
                  <a:moveTo>
                    <a:pt x="1737" y="1"/>
                  </a:moveTo>
                  <a:cubicBezTo>
                    <a:pt x="1397" y="1"/>
                    <a:pt x="1008" y="161"/>
                    <a:pt x="683" y="462"/>
                  </a:cubicBezTo>
                  <a:cubicBezTo>
                    <a:pt x="145" y="975"/>
                    <a:pt x="1" y="1708"/>
                    <a:pt x="369" y="2101"/>
                  </a:cubicBezTo>
                  <a:cubicBezTo>
                    <a:pt x="520" y="2262"/>
                    <a:pt x="732" y="2340"/>
                    <a:pt x="968" y="2340"/>
                  </a:cubicBezTo>
                  <a:cubicBezTo>
                    <a:pt x="1308" y="2340"/>
                    <a:pt x="1695" y="2180"/>
                    <a:pt x="2020" y="1877"/>
                  </a:cubicBezTo>
                  <a:cubicBezTo>
                    <a:pt x="2558" y="1368"/>
                    <a:pt x="2702" y="632"/>
                    <a:pt x="2334" y="239"/>
                  </a:cubicBezTo>
                  <a:cubicBezTo>
                    <a:pt x="2184" y="78"/>
                    <a:pt x="1972" y="1"/>
                    <a:pt x="173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4596216" y="4480266"/>
              <a:ext cx="161772" cy="170974"/>
            </a:xfrm>
            <a:custGeom>
              <a:avLst/>
              <a:gdLst/>
              <a:ahLst/>
              <a:cxnLst/>
              <a:rect l="l" t="t" r="r" b="b"/>
              <a:pathLst>
                <a:path w="2426" h="2564" extrusionOk="0">
                  <a:moveTo>
                    <a:pt x="1503" y="1"/>
                  </a:moveTo>
                  <a:cubicBezTo>
                    <a:pt x="1089" y="1"/>
                    <a:pt x="628" y="313"/>
                    <a:pt x="353" y="829"/>
                  </a:cubicBezTo>
                  <a:cubicBezTo>
                    <a:pt x="1" y="1486"/>
                    <a:pt x="105" y="2219"/>
                    <a:pt x="576" y="2480"/>
                  </a:cubicBezTo>
                  <a:cubicBezTo>
                    <a:pt x="683" y="2537"/>
                    <a:pt x="800" y="2563"/>
                    <a:pt x="921" y="2563"/>
                  </a:cubicBezTo>
                  <a:cubicBezTo>
                    <a:pt x="1335" y="2563"/>
                    <a:pt x="1798" y="2251"/>
                    <a:pt x="2070" y="1735"/>
                  </a:cubicBezTo>
                  <a:cubicBezTo>
                    <a:pt x="2426" y="1078"/>
                    <a:pt x="2319" y="345"/>
                    <a:pt x="1847" y="84"/>
                  </a:cubicBezTo>
                  <a:cubicBezTo>
                    <a:pt x="1740" y="27"/>
                    <a:pt x="1623" y="1"/>
                    <a:pt x="1503"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5024325" y="4720526"/>
              <a:ext cx="161772" cy="171041"/>
            </a:xfrm>
            <a:custGeom>
              <a:avLst/>
              <a:gdLst/>
              <a:ahLst/>
              <a:cxnLst/>
              <a:rect l="l" t="t" r="r" b="b"/>
              <a:pathLst>
                <a:path w="2426" h="2565" extrusionOk="0">
                  <a:moveTo>
                    <a:pt x="1504"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50" y="85"/>
                  </a:cubicBezTo>
                  <a:cubicBezTo>
                    <a:pt x="1742" y="28"/>
                    <a:pt x="1625" y="1"/>
                    <a:pt x="150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4992850" y="4538814"/>
              <a:ext cx="160905" cy="170507"/>
            </a:xfrm>
            <a:custGeom>
              <a:avLst/>
              <a:gdLst/>
              <a:ahLst/>
              <a:cxnLst/>
              <a:rect l="l" t="t" r="r" b="b"/>
              <a:pathLst>
                <a:path w="2413" h="2557" extrusionOk="0">
                  <a:moveTo>
                    <a:pt x="1504" y="0"/>
                  </a:moveTo>
                  <a:cubicBezTo>
                    <a:pt x="1090" y="0"/>
                    <a:pt x="628" y="310"/>
                    <a:pt x="356" y="816"/>
                  </a:cubicBezTo>
                  <a:cubicBezTo>
                    <a:pt x="0" y="1486"/>
                    <a:pt x="95" y="2219"/>
                    <a:pt x="579" y="2467"/>
                  </a:cubicBezTo>
                  <a:cubicBezTo>
                    <a:pt x="688" y="2528"/>
                    <a:pt x="807" y="2557"/>
                    <a:pt x="930" y="2557"/>
                  </a:cubicBezTo>
                  <a:cubicBezTo>
                    <a:pt x="1342" y="2557"/>
                    <a:pt x="1800" y="2238"/>
                    <a:pt x="2073" y="1734"/>
                  </a:cubicBezTo>
                  <a:cubicBezTo>
                    <a:pt x="2413" y="1080"/>
                    <a:pt x="2322"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4687039" y="4870831"/>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4531400" y="3967469"/>
              <a:ext cx="148769" cy="180443"/>
            </a:xfrm>
            <a:custGeom>
              <a:avLst/>
              <a:gdLst/>
              <a:ahLst/>
              <a:cxnLst/>
              <a:rect l="l" t="t" r="r" b="b"/>
              <a:pathLst>
                <a:path w="2231" h="2706" extrusionOk="0">
                  <a:moveTo>
                    <a:pt x="1326" y="1"/>
                  </a:moveTo>
                  <a:cubicBezTo>
                    <a:pt x="876" y="1"/>
                    <a:pt x="408" y="444"/>
                    <a:pt x="212" y="1090"/>
                  </a:cubicBezTo>
                  <a:cubicBezTo>
                    <a:pt x="1" y="1823"/>
                    <a:pt x="224" y="2531"/>
                    <a:pt x="724" y="2675"/>
                  </a:cubicBezTo>
                  <a:cubicBezTo>
                    <a:pt x="788" y="2695"/>
                    <a:pt x="853" y="2705"/>
                    <a:pt x="918" y="2705"/>
                  </a:cubicBezTo>
                  <a:cubicBezTo>
                    <a:pt x="1362" y="2705"/>
                    <a:pt x="1824" y="2256"/>
                    <a:pt x="2008" y="1628"/>
                  </a:cubicBezTo>
                  <a:cubicBezTo>
                    <a:pt x="2231" y="892"/>
                    <a:pt x="1995" y="184"/>
                    <a:pt x="1511" y="27"/>
                  </a:cubicBezTo>
                  <a:cubicBezTo>
                    <a:pt x="1450" y="9"/>
                    <a:pt x="1388" y="1"/>
                    <a:pt x="132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4577745" y="3983273"/>
              <a:ext cx="50012" cy="138099"/>
            </a:xfrm>
            <a:custGeom>
              <a:avLst/>
              <a:gdLst/>
              <a:ahLst/>
              <a:cxnLst/>
              <a:rect l="l" t="t" r="r" b="b"/>
              <a:pathLst>
                <a:path w="750" h="2071" extrusionOk="0">
                  <a:moveTo>
                    <a:pt x="737" y="1"/>
                  </a:moveTo>
                  <a:cubicBezTo>
                    <a:pt x="750" y="13"/>
                    <a:pt x="709" y="54"/>
                    <a:pt x="658" y="117"/>
                  </a:cubicBezTo>
                  <a:cubicBezTo>
                    <a:pt x="592" y="196"/>
                    <a:pt x="526" y="290"/>
                    <a:pt x="485" y="419"/>
                  </a:cubicBezTo>
                  <a:cubicBezTo>
                    <a:pt x="435" y="551"/>
                    <a:pt x="407" y="696"/>
                    <a:pt x="407" y="841"/>
                  </a:cubicBezTo>
                  <a:cubicBezTo>
                    <a:pt x="422" y="970"/>
                    <a:pt x="473" y="1114"/>
                    <a:pt x="501" y="1246"/>
                  </a:cubicBezTo>
                  <a:cubicBezTo>
                    <a:pt x="539" y="1391"/>
                    <a:pt x="551" y="1548"/>
                    <a:pt x="514" y="1677"/>
                  </a:cubicBezTo>
                  <a:cubicBezTo>
                    <a:pt x="501" y="1756"/>
                    <a:pt x="473" y="1822"/>
                    <a:pt x="435" y="1875"/>
                  </a:cubicBezTo>
                  <a:cubicBezTo>
                    <a:pt x="394" y="1926"/>
                    <a:pt x="356" y="1979"/>
                    <a:pt x="303" y="2004"/>
                  </a:cubicBezTo>
                  <a:cubicBezTo>
                    <a:pt x="212" y="2058"/>
                    <a:pt x="121" y="2070"/>
                    <a:pt x="67" y="2058"/>
                  </a:cubicBezTo>
                  <a:cubicBezTo>
                    <a:pt x="14" y="2033"/>
                    <a:pt x="1" y="2004"/>
                    <a:pt x="1" y="1992"/>
                  </a:cubicBezTo>
                  <a:cubicBezTo>
                    <a:pt x="14" y="1954"/>
                    <a:pt x="108" y="1967"/>
                    <a:pt x="212" y="1875"/>
                  </a:cubicBezTo>
                  <a:cubicBezTo>
                    <a:pt x="265" y="1822"/>
                    <a:pt x="303" y="1756"/>
                    <a:pt x="316" y="1652"/>
                  </a:cubicBezTo>
                  <a:cubicBezTo>
                    <a:pt x="328" y="1561"/>
                    <a:pt x="316" y="1441"/>
                    <a:pt x="290" y="1312"/>
                  </a:cubicBezTo>
                  <a:cubicBezTo>
                    <a:pt x="265" y="1193"/>
                    <a:pt x="224" y="1036"/>
                    <a:pt x="224" y="853"/>
                  </a:cubicBezTo>
                  <a:cubicBezTo>
                    <a:pt x="224" y="668"/>
                    <a:pt x="278" y="498"/>
                    <a:pt x="356" y="353"/>
                  </a:cubicBezTo>
                  <a:cubicBezTo>
                    <a:pt x="435" y="224"/>
                    <a:pt x="539" y="117"/>
                    <a:pt x="605" y="67"/>
                  </a:cubicBezTo>
                  <a:cubicBezTo>
                    <a:pt x="684" y="13"/>
                    <a:pt x="737" y="1"/>
                    <a:pt x="73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4783130" y="4981993"/>
              <a:ext cx="205582" cy="161505"/>
            </a:xfrm>
            <a:custGeom>
              <a:avLst/>
              <a:gdLst/>
              <a:ahLst/>
              <a:cxnLst/>
              <a:rect l="l" t="t" r="r" b="b"/>
              <a:pathLst>
                <a:path w="3083" h="2422" extrusionOk="0">
                  <a:moveTo>
                    <a:pt x="1915" y="0"/>
                  </a:moveTo>
                  <a:cubicBezTo>
                    <a:pt x="1600" y="0"/>
                    <a:pt x="1250" y="105"/>
                    <a:pt x="931" y="316"/>
                  </a:cubicBezTo>
                  <a:cubicBezTo>
                    <a:pt x="264" y="775"/>
                    <a:pt x="0" y="1549"/>
                    <a:pt x="343" y="2033"/>
                  </a:cubicBezTo>
                  <a:cubicBezTo>
                    <a:pt x="516" y="2289"/>
                    <a:pt x="824" y="2421"/>
                    <a:pt x="1175" y="2421"/>
                  </a:cubicBezTo>
                  <a:cubicBezTo>
                    <a:pt x="1488" y="2421"/>
                    <a:pt x="1835" y="2316"/>
                    <a:pt x="2152" y="2099"/>
                  </a:cubicBezTo>
                  <a:cubicBezTo>
                    <a:pt x="2818" y="1640"/>
                    <a:pt x="3082" y="882"/>
                    <a:pt x="2740" y="382"/>
                  </a:cubicBezTo>
                  <a:cubicBezTo>
                    <a:pt x="2568" y="128"/>
                    <a:pt x="2263" y="0"/>
                    <a:pt x="191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4823407" y="5012667"/>
              <a:ext cx="129431" cy="94422"/>
            </a:xfrm>
            <a:custGeom>
              <a:avLst/>
              <a:gdLst/>
              <a:ahLst/>
              <a:cxnLst/>
              <a:rect l="l" t="t" r="r" b="b"/>
              <a:pathLst>
                <a:path w="1941" h="1416" extrusionOk="0">
                  <a:moveTo>
                    <a:pt x="1941" y="54"/>
                  </a:moveTo>
                  <a:cubicBezTo>
                    <a:pt x="1941" y="67"/>
                    <a:pt x="1887" y="67"/>
                    <a:pt x="1796" y="92"/>
                  </a:cubicBezTo>
                  <a:cubicBezTo>
                    <a:pt x="1705" y="107"/>
                    <a:pt x="1573" y="145"/>
                    <a:pt x="1441" y="211"/>
                  </a:cubicBezTo>
                  <a:cubicBezTo>
                    <a:pt x="1324" y="277"/>
                    <a:pt x="1205" y="381"/>
                    <a:pt x="1126" y="513"/>
                  </a:cubicBezTo>
                  <a:cubicBezTo>
                    <a:pt x="1035" y="630"/>
                    <a:pt x="985" y="787"/>
                    <a:pt x="931" y="919"/>
                  </a:cubicBezTo>
                  <a:cubicBezTo>
                    <a:pt x="865" y="1064"/>
                    <a:pt x="774" y="1208"/>
                    <a:pt x="654" y="1299"/>
                  </a:cubicBezTo>
                  <a:cubicBezTo>
                    <a:pt x="591" y="1350"/>
                    <a:pt x="525" y="1378"/>
                    <a:pt x="459" y="1403"/>
                  </a:cubicBezTo>
                  <a:cubicBezTo>
                    <a:pt x="393" y="1416"/>
                    <a:pt x="327" y="1416"/>
                    <a:pt x="261" y="1416"/>
                  </a:cubicBezTo>
                  <a:cubicBezTo>
                    <a:pt x="145" y="1391"/>
                    <a:pt x="66" y="1337"/>
                    <a:pt x="25" y="1287"/>
                  </a:cubicBezTo>
                  <a:cubicBezTo>
                    <a:pt x="0" y="1221"/>
                    <a:pt x="0" y="1180"/>
                    <a:pt x="13" y="1180"/>
                  </a:cubicBezTo>
                  <a:cubicBezTo>
                    <a:pt x="54" y="1155"/>
                    <a:pt x="120" y="1246"/>
                    <a:pt x="277" y="1233"/>
                  </a:cubicBezTo>
                  <a:cubicBezTo>
                    <a:pt x="340" y="1221"/>
                    <a:pt x="418" y="1193"/>
                    <a:pt x="497" y="1130"/>
                  </a:cubicBezTo>
                  <a:cubicBezTo>
                    <a:pt x="576" y="1051"/>
                    <a:pt x="642" y="944"/>
                    <a:pt x="695" y="828"/>
                  </a:cubicBezTo>
                  <a:cubicBezTo>
                    <a:pt x="761" y="696"/>
                    <a:pt x="827" y="538"/>
                    <a:pt x="944" y="381"/>
                  </a:cubicBezTo>
                  <a:cubicBezTo>
                    <a:pt x="1063" y="224"/>
                    <a:pt x="1220" y="120"/>
                    <a:pt x="1378" y="67"/>
                  </a:cubicBezTo>
                  <a:cubicBezTo>
                    <a:pt x="1535" y="0"/>
                    <a:pt x="1692" y="0"/>
                    <a:pt x="1783" y="13"/>
                  </a:cubicBezTo>
                  <a:cubicBezTo>
                    <a:pt x="1887" y="13"/>
                    <a:pt x="1941" y="41"/>
                    <a:pt x="1941"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4447512" y="4294285"/>
              <a:ext cx="154837" cy="187178"/>
            </a:xfrm>
            <a:custGeom>
              <a:avLst/>
              <a:gdLst/>
              <a:ahLst/>
              <a:cxnLst/>
              <a:rect l="l" t="t" r="r" b="b"/>
              <a:pathLst>
                <a:path w="2322" h="2807" extrusionOk="0">
                  <a:moveTo>
                    <a:pt x="1454" y="1"/>
                  </a:moveTo>
                  <a:cubicBezTo>
                    <a:pt x="1015" y="1"/>
                    <a:pt x="524" y="428"/>
                    <a:pt x="278" y="1064"/>
                  </a:cubicBezTo>
                  <a:cubicBezTo>
                    <a:pt x="1" y="1822"/>
                    <a:pt x="158" y="2583"/>
                    <a:pt x="646" y="2766"/>
                  </a:cubicBezTo>
                  <a:cubicBezTo>
                    <a:pt x="718" y="2794"/>
                    <a:pt x="794" y="2807"/>
                    <a:pt x="871" y="2807"/>
                  </a:cubicBezTo>
                  <a:cubicBezTo>
                    <a:pt x="1307" y="2807"/>
                    <a:pt x="1789" y="2378"/>
                    <a:pt x="2033" y="1731"/>
                  </a:cubicBezTo>
                  <a:cubicBezTo>
                    <a:pt x="2322" y="986"/>
                    <a:pt x="2165" y="224"/>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4483388" y="4298753"/>
              <a:ext cx="76218" cy="166973"/>
            </a:xfrm>
            <a:custGeom>
              <a:avLst/>
              <a:gdLst/>
              <a:ahLst/>
              <a:cxnLst/>
              <a:rect l="l" t="t" r="r" b="b"/>
              <a:pathLst>
                <a:path w="1143" h="2504" extrusionOk="0">
                  <a:moveTo>
                    <a:pt x="199" y="2491"/>
                  </a:moveTo>
                  <a:cubicBezTo>
                    <a:pt x="186" y="2504"/>
                    <a:pt x="145" y="2450"/>
                    <a:pt x="92" y="2347"/>
                  </a:cubicBezTo>
                  <a:cubicBezTo>
                    <a:pt x="42" y="2243"/>
                    <a:pt x="1" y="2085"/>
                    <a:pt x="13" y="1900"/>
                  </a:cubicBezTo>
                  <a:cubicBezTo>
                    <a:pt x="13" y="1796"/>
                    <a:pt x="42" y="1705"/>
                    <a:pt x="79" y="1598"/>
                  </a:cubicBezTo>
                  <a:cubicBezTo>
                    <a:pt x="92" y="1560"/>
                    <a:pt x="120" y="1507"/>
                    <a:pt x="170" y="1456"/>
                  </a:cubicBezTo>
                  <a:cubicBezTo>
                    <a:pt x="224" y="1403"/>
                    <a:pt x="277" y="1378"/>
                    <a:pt x="315" y="1349"/>
                  </a:cubicBezTo>
                  <a:cubicBezTo>
                    <a:pt x="369" y="1337"/>
                    <a:pt x="406" y="1324"/>
                    <a:pt x="435" y="1299"/>
                  </a:cubicBezTo>
                  <a:cubicBezTo>
                    <a:pt x="472" y="1271"/>
                    <a:pt x="513" y="1258"/>
                    <a:pt x="538" y="1233"/>
                  </a:cubicBezTo>
                  <a:cubicBezTo>
                    <a:pt x="605" y="1180"/>
                    <a:pt x="658" y="1126"/>
                    <a:pt x="708" y="1063"/>
                  </a:cubicBezTo>
                  <a:cubicBezTo>
                    <a:pt x="894" y="827"/>
                    <a:pt x="932" y="551"/>
                    <a:pt x="919" y="356"/>
                  </a:cubicBezTo>
                  <a:cubicBezTo>
                    <a:pt x="906" y="157"/>
                    <a:pt x="853" y="41"/>
                    <a:pt x="878" y="13"/>
                  </a:cubicBezTo>
                  <a:cubicBezTo>
                    <a:pt x="906" y="0"/>
                    <a:pt x="932" y="25"/>
                    <a:pt x="973" y="79"/>
                  </a:cubicBezTo>
                  <a:cubicBezTo>
                    <a:pt x="1010" y="120"/>
                    <a:pt x="1064" y="211"/>
                    <a:pt x="1089" y="315"/>
                  </a:cubicBezTo>
                  <a:cubicBezTo>
                    <a:pt x="1130" y="434"/>
                    <a:pt x="1142" y="576"/>
                    <a:pt x="1114" y="733"/>
                  </a:cubicBezTo>
                  <a:cubicBezTo>
                    <a:pt x="1089" y="890"/>
                    <a:pt x="1023" y="1063"/>
                    <a:pt x="906" y="1221"/>
                  </a:cubicBezTo>
                  <a:cubicBezTo>
                    <a:pt x="840" y="1283"/>
                    <a:pt x="774" y="1349"/>
                    <a:pt x="683" y="1416"/>
                  </a:cubicBezTo>
                  <a:cubicBezTo>
                    <a:pt x="642" y="1441"/>
                    <a:pt x="605" y="1469"/>
                    <a:pt x="551" y="1494"/>
                  </a:cubicBezTo>
                  <a:cubicBezTo>
                    <a:pt x="513" y="1519"/>
                    <a:pt x="447" y="1548"/>
                    <a:pt x="406" y="1560"/>
                  </a:cubicBezTo>
                  <a:cubicBezTo>
                    <a:pt x="369" y="1573"/>
                    <a:pt x="328" y="1585"/>
                    <a:pt x="315" y="1598"/>
                  </a:cubicBezTo>
                  <a:cubicBezTo>
                    <a:pt x="290" y="1626"/>
                    <a:pt x="265" y="1651"/>
                    <a:pt x="249" y="1677"/>
                  </a:cubicBezTo>
                  <a:cubicBezTo>
                    <a:pt x="211" y="1755"/>
                    <a:pt x="186" y="1834"/>
                    <a:pt x="170" y="1912"/>
                  </a:cubicBezTo>
                  <a:cubicBezTo>
                    <a:pt x="133" y="2070"/>
                    <a:pt x="145" y="2214"/>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4376828" y="4110639"/>
              <a:ext cx="145234" cy="145368"/>
            </a:xfrm>
            <a:custGeom>
              <a:avLst/>
              <a:gdLst/>
              <a:ahLst/>
              <a:cxnLst/>
              <a:rect l="l" t="t" r="r" b="b"/>
              <a:pathLst>
                <a:path w="2178" h="2180" extrusionOk="0">
                  <a:moveTo>
                    <a:pt x="818" y="1"/>
                  </a:moveTo>
                  <a:cubicBezTo>
                    <a:pt x="674" y="1"/>
                    <a:pt x="537" y="40"/>
                    <a:pt x="419" y="123"/>
                  </a:cubicBezTo>
                  <a:cubicBezTo>
                    <a:pt x="26" y="396"/>
                    <a:pt x="1" y="1054"/>
                    <a:pt x="381" y="1588"/>
                  </a:cubicBezTo>
                  <a:cubicBezTo>
                    <a:pt x="639" y="1959"/>
                    <a:pt x="1022" y="2180"/>
                    <a:pt x="1364" y="2180"/>
                  </a:cubicBezTo>
                  <a:cubicBezTo>
                    <a:pt x="1506" y="2180"/>
                    <a:pt x="1640" y="2141"/>
                    <a:pt x="1756" y="2060"/>
                  </a:cubicBezTo>
                  <a:cubicBezTo>
                    <a:pt x="2149" y="1786"/>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4407502" y="4125709"/>
              <a:ext cx="92555" cy="105758"/>
            </a:xfrm>
            <a:custGeom>
              <a:avLst/>
              <a:gdLst/>
              <a:ahLst/>
              <a:cxnLst/>
              <a:rect l="l" t="t" r="r" b="b"/>
              <a:pathLst>
                <a:path w="1388" h="1586" extrusionOk="0">
                  <a:moveTo>
                    <a:pt x="116" y="0"/>
                  </a:moveTo>
                  <a:cubicBezTo>
                    <a:pt x="129" y="0"/>
                    <a:pt x="129" y="54"/>
                    <a:pt x="129" y="145"/>
                  </a:cubicBezTo>
                  <a:cubicBezTo>
                    <a:pt x="129" y="224"/>
                    <a:pt x="129" y="340"/>
                    <a:pt x="170" y="460"/>
                  </a:cubicBezTo>
                  <a:cubicBezTo>
                    <a:pt x="208" y="576"/>
                    <a:pt x="302" y="683"/>
                    <a:pt x="406" y="733"/>
                  </a:cubicBezTo>
                  <a:cubicBezTo>
                    <a:pt x="444" y="762"/>
                    <a:pt x="497" y="762"/>
                    <a:pt x="576" y="762"/>
                  </a:cubicBezTo>
                  <a:cubicBezTo>
                    <a:pt x="642" y="774"/>
                    <a:pt x="720" y="774"/>
                    <a:pt x="799" y="787"/>
                  </a:cubicBezTo>
                  <a:cubicBezTo>
                    <a:pt x="944" y="828"/>
                    <a:pt x="1073" y="906"/>
                    <a:pt x="1167" y="985"/>
                  </a:cubicBezTo>
                  <a:cubicBezTo>
                    <a:pt x="1217" y="1035"/>
                    <a:pt x="1258" y="1076"/>
                    <a:pt x="1296" y="1126"/>
                  </a:cubicBezTo>
                  <a:cubicBezTo>
                    <a:pt x="1324" y="1180"/>
                    <a:pt x="1349" y="1233"/>
                    <a:pt x="1362" y="1284"/>
                  </a:cubicBezTo>
                  <a:cubicBezTo>
                    <a:pt x="1387" y="1378"/>
                    <a:pt x="1375" y="1482"/>
                    <a:pt x="1337" y="1535"/>
                  </a:cubicBezTo>
                  <a:cubicBezTo>
                    <a:pt x="1296" y="1573"/>
                    <a:pt x="1258" y="1586"/>
                    <a:pt x="1246" y="1573"/>
                  </a:cubicBezTo>
                  <a:cubicBezTo>
                    <a:pt x="1230" y="1560"/>
                    <a:pt x="1230" y="1535"/>
                    <a:pt x="1230" y="1494"/>
                  </a:cubicBezTo>
                  <a:cubicBezTo>
                    <a:pt x="1230" y="1457"/>
                    <a:pt x="1230" y="1416"/>
                    <a:pt x="1192" y="1350"/>
                  </a:cubicBezTo>
                  <a:cubicBezTo>
                    <a:pt x="1167" y="1284"/>
                    <a:pt x="1101" y="1233"/>
                    <a:pt x="1022" y="1167"/>
                  </a:cubicBezTo>
                  <a:cubicBezTo>
                    <a:pt x="944" y="1114"/>
                    <a:pt x="852" y="1063"/>
                    <a:pt x="733" y="1035"/>
                  </a:cubicBezTo>
                  <a:cubicBezTo>
                    <a:pt x="679" y="1023"/>
                    <a:pt x="629" y="1010"/>
                    <a:pt x="550" y="997"/>
                  </a:cubicBezTo>
                  <a:cubicBezTo>
                    <a:pt x="510" y="997"/>
                    <a:pt x="472" y="997"/>
                    <a:pt x="431" y="985"/>
                  </a:cubicBezTo>
                  <a:cubicBezTo>
                    <a:pt x="381" y="969"/>
                    <a:pt x="340" y="957"/>
                    <a:pt x="302" y="931"/>
                  </a:cubicBezTo>
                  <a:cubicBezTo>
                    <a:pt x="129" y="828"/>
                    <a:pt x="38" y="655"/>
                    <a:pt x="25" y="497"/>
                  </a:cubicBezTo>
                  <a:cubicBezTo>
                    <a:pt x="0" y="340"/>
                    <a:pt x="25" y="211"/>
                    <a:pt x="50" y="132"/>
                  </a:cubicBezTo>
                  <a:cubicBezTo>
                    <a:pt x="79" y="41"/>
                    <a:pt x="104" y="0"/>
                    <a:pt x="116"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5047197" y="4661178"/>
              <a:ext cx="221919" cy="121962"/>
            </a:xfrm>
            <a:custGeom>
              <a:avLst/>
              <a:gdLst/>
              <a:ahLst/>
              <a:cxnLst/>
              <a:rect l="l" t="t" r="r" b="b"/>
              <a:pathLst>
                <a:path w="3328" h="1829" extrusionOk="0">
                  <a:moveTo>
                    <a:pt x="2135" y="0"/>
                  </a:moveTo>
                  <a:cubicBezTo>
                    <a:pt x="1983" y="0"/>
                    <a:pt x="1821" y="6"/>
                    <a:pt x="1651" y="16"/>
                  </a:cubicBezTo>
                  <a:cubicBezTo>
                    <a:pt x="758" y="82"/>
                    <a:pt x="0" y="201"/>
                    <a:pt x="38" y="818"/>
                  </a:cubicBezTo>
                  <a:cubicBezTo>
                    <a:pt x="76" y="1398"/>
                    <a:pt x="756" y="1829"/>
                    <a:pt x="1585" y="1829"/>
                  </a:cubicBezTo>
                  <a:cubicBezTo>
                    <a:pt x="1633" y="1829"/>
                    <a:pt x="1681" y="1827"/>
                    <a:pt x="1730" y="1824"/>
                  </a:cubicBezTo>
                  <a:cubicBezTo>
                    <a:pt x="2633" y="1774"/>
                    <a:pt x="3328" y="1224"/>
                    <a:pt x="3290" y="620"/>
                  </a:cubicBezTo>
                  <a:cubicBezTo>
                    <a:pt x="3257" y="119"/>
                    <a:pt x="2792"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5065402" y="4685918"/>
              <a:ext cx="178376" cy="29807"/>
            </a:xfrm>
            <a:custGeom>
              <a:avLst/>
              <a:gdLst/>
              <a:ahLst/>
              <a:cxnLst/>
              <a:rect l="l" t="t" r="r" b="b"/>
              <a:pathLst>
                <a:path w="2675" h="447" extrusionOk="0">
                  <a:moveTo>
                    <a:pt x="13" y="158"/>
                  </a:moveTo>
                  <a:cubicBezTo>
                    <a:pt x="13" y="145"/>
                    <a:pt x="79" y="183"/>
                    <a:pt x="170" y="195"/>
                  </a:cubicBezTo>
                  <a:cubicBezTo>
                    <a:pt x="265" y="224"/>
                    <a:pt x="394" y="236"/>
                    <a:pt x="564" y="236"/>
                  </a:cubicBezTo>
                  <a:cubicBezTo>
                    <a:pt x="878" y="236"/>
                    <a:pt x="1259" y="211"/>
                    <a:pt x="1561" y="170"/>
                  </a:cubicBezTo>
                  <a:cubicBezTo>
                    <a:pt x="2165" y="104"/>
                    <a:pt x="2636" y="0"/>
                    <a:pt x="2662" y="79"/>
                  </a:cubicBezTo>
                  <a:cubicBezTo>
                    <a:pt x="2674" y="117"/>
                    <a:pt x="2570" y="183"/>
                    <a:pt x="2372" y="249"/>
                  </a:cubicBezTo>
                  <a:cubicBezTo>
                    <a:pt x="2190" y="315"/>
                    <a:pt x="1916" y="381"/>
                    <a:pt x="1586" y="419"/>
                  </a:cubicBezTo>
                  <a:cubicBezTo>
                    <a:pt x="1287" y="447"/>
                    <a:pt x="878" y="447"/>
                    <a:pt x="551" y="393"/>
                  </a:cubicBezTo>
                  <a:cubicBezTo>
                    <a:pt x="381" y="368"/>
                    <a:pt x="237" y="327"/>
                    <a:pt x="145" y="274"/>
                  </a:cubicBezTo>
                  <a:cubicBezTo>
                    <a:pt x="42"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4916897" y="4816284"/>
              <a:ext cx="153837" cy="176242"/>
            </a:xfrm>
            <a:custGeom>
              <a:avLst/>
              <a:gdLst/>
              <a:ahLst/>
              <a:cxnLst/>
              <a:rect l="l" t="t" r="r" b="b"/>
              <a:pathLst>
                <a:path w="2307" h="2643" extrusionOk="0">
                  <a:moveTo>
                    <a:pt x="955" y="0"/>
                  </a:moveTo>
                  <a:cubicBezTo>
                    <a:pt x="880" y="0"/>
                    <a:pt x="806" y="12"/>
                    <a:pt x="734" y="36"/>
                  </a:cubicBezTo>
                  <a:cubicBezTo>
                    <a:pt x="224" y="206"/>
                    <a:pt x="1" y="914"/>
                    <a:pt x="237" y="1621"/>
                  </a:cubicBezTo>
                  <a:cubicBezTo>
                    <a:pt x="438" y="2238"/>
                    <a:pt x="907" y="2643"/>
                    <a:pt x="1357" y="2643"/>
                  </a:cubicBezTo>
                  <a:cubicBezTo>
                    <a:pt x="1434" y="2643"/>
                    <a:pt x="1511" y="2631"/>
                    <a:pt x="1586" y="2606"/>
                  </a:cubicBezTo>
                  <a:cubicBezTo>
                    <a:pt x="2083" y="2436"/>
                    <a:pt x="2306" y="1728"/>
                    <a:pt x="2070" y="1021"/>
                  </a:cubicBezTo>
                  <a:cubicBezTo>
                    <a:pt x="1879" y="415"/>
                    <a:pt x="1402" y="0"/>
                    <a:pt x="955"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4582213" y="4167453"/>
              <a:ext cx="221919" cy="121962"/>
            </a:xfrm>
            <a:custGeom>
              <a:avLst/>
              <a:gdLst/>
              <a:ahLst/>
              <a:cxnLst/>
              <a:rect l="l" t="t" r="r" b="b"/>
              <a:pathLst>
                <a:path w="3328" h="1829" extrusionOk="0">
                  <a:moveTo>
                    <a:pt x="2144" y="0"/>
                  </a:moveTo>
                  <a:cubicBezTo>
                    <a:pt x="1993" y="0"/>
                    <a:pt x="1831" y="7"/>
                    <a:pt x="1664" y="16"/>
                  </a:cubicBezTo>
                  <a:cubicBezTo>
                    <a:pt x="761" y="82"/>
                    <a:pt x="0" y="202"/>
                    <a:pt x="41" y="815"/>
                  </a:cubicBezTo>
                  <a:cubicBezTo>
                    <a:pt x="77" y="1398"/>
                    <a:pt x="759" y="1829"/>
                    <a:pt x="1586" y="1829"/>
                  </a:cubicBezTo>
                  <a:cubicBezTo>
                    <a:pt x="1633" y="1829"/>
                    <a:pt x="1681" y="1827"/>
                    <a:pt x="1730" y="1825"/>
                  </a:cubicBezTo>
                  <a:cubicBezTo>
                    <a:pt x="2636" y="1774"/>
                    <a:pt x="3328" y="1224"/>
                    <a:pt x="3290" y="620"/>
                  </a:cubicBezTo>
                  <a:cubicBezTo>
                    <a:pt x="3270" y="119"/>
                    <a:pt x="2799" y="0"/>
                    <a:pt x="214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4600618" y="4192193"/>
              <a:ext cx="178376" cy="29607"/>
            </a:xfrm>
            <a:custGeom>
              <a:avLst/>
              <a:gdLst/>
              <a:ahLst/>
              <a:cxnLst/>
              <a:rect l="l" t="t" r="r" b="b"/>
              <a:pathLst>
                <a:path w="2675" h="444" extrusionOk="0">
                  <a:moveTo>
                    <a:pt x="13" y="158"/>
                  </a:moveTo>
                  <a:cubicBezTo>
                    <a:pt x="26" y="145"/>
                    <a:pt x="79" y="183"/>
                    <a:pt x="171" y="195"/>
                  </a:cubicBezTo>
                  <a:cubicBezTo>
                    <a:pt x="262" y="224"/>
                    <a:pt x="407" y="236"/>
                    <a:pt x="564" y="236"/>
                  </a:cubicBezTo>
                  <a:cubicBezTo>
                    <a:pt x="878" y="236"/>
                    <a:pt x="1271" y="208"/>
                    <a:pt x="1558" y="170"/>
                  </a:cubicBezTo>
                  <a:cubicBezTo>
                    <a:pt x="2162" y="104"/>
                    <a:pt x="2646" y="0"/>
                    <a:pt x="2674" y="79"/>
                  </a:cubicBezTo>
                  <a:cubicBezTo>
                    <a:pt x="2674" y="117"/>
                    <a:pt x="2567" y="183"/>
                    <a:pt x="2385" y="249"/>
                  </a:cubicBezTo>
                  <a:cubicBezTo>
                    <a:pt x="2187" y="315"/>
                    <a:pt x="1913" y="381"/>
                    <a:pt x="1599" y="419"/>
                  </a:cubicBezTo>
                  <a:cubicBezTo>
                    <a:pt x="1284" y="444"/>
                    <a:pt x="878" y="444"/>
                    <a:pt x="551" y="394"/>
                  </a:cubicBezTo>
                  <a:cubicBezTo>
                    <a:pt x="394" y="365"/>
                    <a:pt x="237" y="328"/>
                    <a:pt x="142" y="274"/>
                  </a:cubicBezTo>
                  <a:cubicBezTo>
                    <a:pt x="51" y="224"/>
                    <a:pt x="1" y="170"/>
                    <a:pt x="13" y="158"/>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4660833" y="4575823"/>
              <a:ext cx="178309" cy="183510"/>
            </a:xfrm>
            <a:custGeom>
              <a:avLst/>
              <a:gdLst/>
              <a:ahLst/>
              <a:cxnLst/>
              <a:rect l="l" t="t" r="r" b="b"/>
              <a:pathLst>
                <a:path w="2674" h="2752" extrusionOk="0">
                  <a:moveTo>
                    <a:pt x="1648" y="0"/>
                  </a:moveTo>
                  <a:cubicBezTo>
                    <a:pt x="1202" y="0"/>
                    <a:pt x="703" y="315"/>
                    <a:pt x="406" y="840"/>
                  </a:cubicBezTo>
                  <a:cubicBezTo>
                    <a:pt x="1" y="1547"/>
                    <a:pt x="104" y="2346"/>
                    <a:pt x="617" y="2648"/>
                  </a:cubicBezTo>
                  <a:cubicBezTo>
                    <a:pt x="742" y="2719"/>
                    <a:pt x="881" y="2752"/>
                    <a:pt x="1026" y="2752"/>
                  </a:cubicBezTo>
                  <a:cubicBezTo>
                    <a:pt x="1472" y="2752"/>
                    <a:pt x="1972"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4709712" y="4605564"/>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60" y="1520"/>
                    <a:pt x="526" y="1375"/>
                    <a:pt x="538" y="1230"/>
                  </a:cubicBezTo>
                  <a:cubicBezTo>
                    <a:pt x="566" y="1073"/>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6" y="51"/>
                  </a:cubicBezTo>
                  <a:cubicBezTo>
                    <a:pt x="1246" y="92"/>
                    <a:pt x="1258" y="130"/>
                    <a:pt x="1246" y="142"/>
                  </a:cubicBezTo>
                  <a:cubicBezTo>
                    <a:pt x="1221" y="170"/>
                    <a:pt x="1129" y="130"/>
                    <a:pt x="997" y="208"/>
                  </a:cubicBezTo>
                  <a:cubicBezTo>
                    <a:pt x="931" y="249"/>
                    <a:pt x="865" y="299"/>
                    <a:pt x="840" y="406"/>
                  </a:cubicBezTo>
                  <a:cubicBezTo>
                    <a:pt x="802" y="498"/>
                    <a:pt x="787" y="614"/>
                    <a:pt x="787" y="759"/>
                  </a:cubicBezTo>
                  <a:cubicBezTo>
                    <a:pt x="787" y="903"/>
                    <a:pt x="802" y="1073"/>
                    <a:pt x="761" y="1259"/>
                  </a:cubicBezTo>
                  <a:cubicBezTo>
                    <a:pt x="724" y="1454"/>
                    <a:pt x="617" y="1624"/>
                    <a:pt x="500" y="1743"/>
                  </a:cubicBezTo>
                  <a:cubicBezTo>
                    <a:pt x="393" y="1859"/>
                    <a:pt x="265" y="1926"/>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4889024" y="4296353"/>
              <a:ext cx="181710" cy="176842"/>
            </a:xfrm>
            <a:custGeom>
              <a:avLst/>
              <a:gdLst/>
              <a:ahLst/>
              <a:cxnLst/>
              <a:rect l="l" t="t" r="r" b="b"/>
              <a:pathLst>
                <a:path w="2725" h="2652" extrusionOk="0">
                  <a:moveTo>
                    <a:pt x="1008" y="0"/>
                  </a:moveTo>
                  <a:cubicBezTo>
                    <a:pt x="805" y="0"/>
                    <a:pt x="613" y="59"/>
                    <a:pt x="457" y="181"/>
                  </a:cubicBezTo>
                  <a:cubicBezTo>
                    <a:pt x="1" y="533"/>
                    <a:pt x="13" y="1348"/>
                    <a:pt x="510" y="1989"/>
                  </a:cubicBezTo>
                  <a:cubicBezTo>
                    <a:pt x="844" y="2412"/>
                    <a:pt x="1303" y="2652"/>
                    <a:pt x="1711" y="2652"/>
                  </a:cubicBezTo>
                  <a:cubicBezTo>
                    <a:pt x="1910" y="2652"/>
                    <a:pt x="2098" y="2594"/>
                    <a:pt x="2252" y="2474"/>
                  </a:cubicBezTo>
                  <a:cubicBezTo>
                    <a:pt x="2724" y="2106"/>
                    <a:pt x="2699" y="1294"/>
                    <a:pt x="2202" y="665"/>
                  </a:cubicBezTo>
                  <a:cubicBezTo>
                    <a:pt x="1877" y="237"/>
                    <a:pt x="1418" y="0"/>
                    <a:pt x="10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4932635" y="4324093"/>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193" y="1271"/>
                    <a:pt x="1089" y="1155"/>
                    <a:pt x="957" y="1076"/>
                  </a:cubicBezTo>
                  <a:cubicBezTo>
                    <a:pt x="825" y="1010"/>
                    <a:pt x="668" y="957"/>
                    <a:pt x="526" y="903"/>
                  </a:cubicBezTo>
                  <a:cubicBezTo>
                    <a:pt x="381" y="853"/>
                    <a:pt x="249" y="774"/>
                    <a:pt x="145" y="655"/>
                  </a:cubicBezTo>
                  <a:cubicBezTo>
                    <a:pt x="92" y="605"/>
                    <a:pt x="54" y="539"/>
                    <a:pt x="26" y="473"/>
                  </a:cubicBezTo>
                  <a:cubicBezTo>
                    <a:pt x="1" y="406"/>
                    <a:pt x="1" y="340"/>
                    <a:pt x="1" y="274"/>
                  </a:cubicBezTo>
                  <a:cubicBezTo>
                    <a:pt x="13" y="158"/>
                    <a:pt x="67" y="79"/>
                    <a:pt x="117" y="39"/>
                  </a:cubicBezTo>
                  <a:cubicBezTo>
                    <a:pt x="171" y="1"/>
                    <a:pt x="211" y="1"/>
                    <a:pt x="224" y="13"/>
                  </a:cubicBezTo>
                  <a:cubicBezTo>
                    <a:pt x="249" y="39"/>
                    <a:pt x="158" y="117"/>
                    <a:pt x="183" y="274"/>
                  </a:cubicBezTo>
                  <a:cubicBezTo>
                    <a:pt x="196" y="353"/>
                    <a:pt x="224" y="419"/>
                    <a:pt x="303" y="498"/>
                  </a:cubicBezTo>
                  <a:cubicBezTo>
                    <a:pt x="381" y="564"/>
                    <a:pt x="485" y="630"/>
                    <a:pt x="617" y="683"/>
                  </a:cubicBezTo>
                  <a:cubicBezTo>
                    <a:pt x="746" y="734"/>
                    <a:pt x="919" y="787"/>
                    <a:pt x="1076" y="891"/>
                  </a:cubicBezTo>
                  <a:cubicBezTo>
                    <a:pt x="1234" y="998"/>
                    <a:pt x="1350" y="1155"/>
                    <a:pt x="1416" y="1312"/>
                  </a:cubicBezTo>
                  <a:cubicBezTo>
                    <a:pt x="1482" y="1470"/>
                    <a:pt x="1495" y="1611"/>
                    <a:pt x="1495" y="1718"/>
                  </a:cubicBezTo>
                  <a:cubicBezTo>
                    <a:pt x="1495" y="1809"/>
                    <a:pt x="1470"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4758791" y="4724261"/>
              <a:ext cx="229921" cy="157037"/>
            </a:xfrm>
            <a:custGeom>
              <a:avLst/>
              <a:gdLst/>
              <a:ahLst/>
              <a:cxnLst/>
              <a:rect l="l" t="t" r="r" b="b"/>
              <a:pathLst>
                <a:path w="3448" h="2355" extrusionOk="0">
                  <a:moveTo>
                    <a:pt x="2202" y="0"/>
                  </a:moveTo>
                  <a:cubicBezTo>
                    <a:pt x="1879" y="0"/>
                    <a:pt x="1518"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6" y="460"/>
                  </a:cubicBezTo>
                  <a:cubicBezTo>
                    <a:pt x="2976" y="157"/>
                    <a:pt x="2619" y="0"/>
                    <a:pt x="2202"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4803269" y="4775007"/>
              <a:ext cx="158171" cy="90088"/>
            </a:xfrm>
            <a:custGeom>
              <a:avLst/>
              <a:gdLst/>
              <a:ahLst/>
              <a:cxnLst/>
              <a:rect l="l" t="t" r="r" b="b"/>
              <a:pathLst>
                <a:path w="2372" h="1351" extrusionOk="0">
                  <a:moveTo>
                    <a:pt x="2372" y="54"/>
                  </a:moveTo>
                  <a:cubicBezTo>
                    <a:pt x="2372" y="67"/>
                    <a:pt x="2309" y="67"/>
                    <a:pt x="2214" y="92"/>
                  </a:cubicBezTo>
                  <a:cubicBezTo>
                    <a:pt x="2123" y="105"/>
                    <a:pt x="1994" y="158"/>
                    <a:pt x="1850" y="237"/>
                  </a:cubicBezTo>
                  <a:cubicBezTo>
                    <a:pt x="1560" y="369"/>
                    <a:pt x="1220" y="564"/>
                    <a:pt x="972" y="721"/>
                  </a:cubicBezTo>
                  <a:cubicBezTo>
                    <a:pt x="459" y="1048"/>
                    <a:pt x="79" y="1350"/>
                    <a:pt x="28" y="1284"/>
                  </a:cubicBezTo>
                  <a:cubicBezTo>
                    <a:pt x="0" y="1259"/>
                    <a:pt x="66" y="1155"/>
                    <a:pt x="211" y="1011"/>
                  </a:cubicBezTo>
                  <a:cubicBezTo>
                    <a:pt x="356" y="866"/>
                    <a:pt x="563" y="696"/>
                    <a:pt x="840" y="526"/>
                  </a:cubicBezTo>
                  <a:cubicBezTo>
                    <a:pt x="1101" y="353"/>
                    <a:pt x="1482" y="183"/>
                    <a:pt x="1783" y="92"/>
                  </a:cubicBezTo>
                  <a:cubicBezTo>
                    <a:pt x="1941" y="39"/>
                    <a:pt x="2098" y="1"/>
                    <a:pt x="2202" y="14"/>
                  </a:cubicBezTo>
                  <a:cubicBezTo>
                    <a:pt x="2321" y="14"/>
                    <a:pt x="2372" y="54"/>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4847080" y="4481599"/>
              <a:ext cx="177309" cy="157637"/>
            </a:xfrm>
            <a:custGeom>
              <a:avLst/>
              <a:gdLst/>
              <a:ahLst/>
              <a:cxnLst/>
              <a:rect l="l" t="t" r="r" b="b"/>
              <a:pathLst>
                <a:path w="2659" h="2364" extrusionOk="0">
                  <a:moveTo>
                    <a:pt x="948" y="0"/>
                  </a:moveTo>
                  <a:cubicBezTo>
                    <a:pt x="728" y="0"/>
                    <a:pt x="528" y="68"/>
                    <a:pt x="378" y="208"/>
                  </a:cubicBezTo>
                  <a:cubicBezTo>
                    <a:pt x="0" y="586"/>
                    <a:pt x="117" y="1322"/>
                    <a:pt x="630" y="1860"/>
                  </a:cubicBezTo>
                  <a:cubicBezTo>
                    <a:pt x="949" y="2187"/>
                    <a:pt x="1350" y="2364"/>
                    <a:pt x="1702" y="2364"/>
                  </a:cubicBezTo>
                  <a:cubicBezTo>
                    <a:pt x="1925" y="2364"/>
                    <a:pt x="2129" y="2293"/>
                    <a:pt x="2281" y="2146"/>
                  </a:cubicBezTo>
                  <a:cubicBezTo>
                    <a:pt x="2658" y="1781"/>
                    <a:pt x="2542" y="1032"/>
                    <a:pt x="2029" y="507"/>
                  </a:cubicBezTo>
                  <a:cubicBezTo>
                    <a:pt x="1707"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4629358" y="4338030"/>
              <a:ext cx="229921" cy="157104"/>
            </a:xfrm>
            <a:custGeom>
              <a:avLst/>
              <a:gdLst/>
              <a:ahLst/>
              <a:cxnLst/>
              <a:rect l="l" t="t" r="r" b="b"/>
              <a:pathLst>
                <a:path w="3448" h="2356" extrusionOk="0">
                  <a:moveTo>
                    <a:pt x="2202" y="1"/>
                  </a:moveTo>
                  <a:cubicBezTo>
                    <a:pt x="1878" y="1"/>
                    <a:pt x="1518" y="95"/>
                    <a:pt x="1180" y="289"/>
                  </a:cubicBezTo>
                  <a:cubicBezTo>
                    <a:pt x="394" y="735"/>
                    <a:pt x="1" y="1522"/>
                    <a:pt x="303" y="2059"/>
                  </a:cubicBezTo>
                  <a:cubicBezTo>
                    <a:pt x="421" y="2269"/>
                    <a:pt x="590" y="2355"/>
                    <a:pt x="800" y="2355"/>
                  </a:cubicBezTo>
                  <a:cubicBezTo>
                    <a:pt x="1128" y="2355"/>
                    <a:pt x="1553" y="2146"/>
                    <a:pt x="2033" y="1874"/>
                  </a:cubicBezTo>
                  <a:cubicBezTo>
                    <a:pt x="2819" y="1443"/>
                    <a:pt x="3448" y="996"/>
                    <a:pt x="3146" y="459"/>
                  </a:cubicBezTo>
                  <a:cubicBezTo>
                    <a:pt x="2976" y="157"/>
                    <a:pt x="2619" y="1"/>
                    <a:pt x="220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4672969" y="4389576"/>
              <a:ext cx="159304" cy="89155"/>
            </a:xfrm>
            <a:custGeom>
              <a:avLst/>
              <a:gdLst/>
              <a:ahLst/>
              <a:cxnLst/>
              <a:rect l="l" t="t" r="r" b="b"/>
              <a:pathLst>
                <a:path w="2389" h="1337" extrusionOk="0">
                  <a:moveTo>
                    <a:pt x="2388" y="54"/>
                  </a:moveTo>
                  <a:cubicBezTo>
                    <a:pt x="2388" y="66"/>
                    <a:pt x="2322" y="66"/>
                    <a:pt x="2231" y="79"/>
                  </a:cubicBezTo>
                  <a:cubicBezTo>
                    <a:pt x="2124" y="107"/>
                    <a:pt x="2008" y="157"/>
                    <a:pt x="1863" y="223"/>
                  </a:cubicBezTo>
                  <a:cubicBezTo>
                    <a:pt x="1574" y="355"/>
                    <a:pt x="1234" y="550"/>
                    <a:pt x="985" y="723"/>
                  </a:cubicBezTo>
                  <a:cubicBezTo>
                    <a:pt x="473" y="1051"/>
                    <a:pt x="95" y="1337"/>
                    <a:pt x="29" y="1286"/>
                  </a:cubicBezTo>
                  <a:cubicBezTo>
                    <a:pt x="1" y="1258"/>
                    <a:pt x="80" y="1154"/>
                    <a:pt x="224" y="1010"/>
                  </a:cubicBezTo>
                  <a:cubicBezTo>
                    <a:pt x="369" y="865"/>
                    <a:pt x="580" y="683"/>
                    <a:pt x="853" y="513"/>
                  </a:cubicBezTo>
                  <a:cubicBezTo>
                    <a:pt x="1117" y="343"/>
                    <a:pt x="1482" y="173"/>
                    <a:pt x="1797" y="79"/>
                  </a:cubicBezTo>
                  <a:cubicBezTo>
                    <a:pt x="1954" y="28"/>
                    <a:pt x="2111" y="0"/>
                    <a:pt x="2218" y="0"/>
                  </a:cubicBezTo>
                  <a:cubicBezTo>
                    <a:pt x="2335" y="16"/>
                    <a:pt x="2388" y="41"/>
                    <a:pt x="2388"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1" name="Google Shape;2591;p42"/>
          <p:cNvGrpSpPr/>
          <p:nvPr/>
        </p:nvGrpSpPr>
        <p:grpSpPr>
          <a:xfrm>
            <a:off x="2120348" y="4021651"/>
            <a:ext cx="1962272" cy="1697869"/>
            <a:chOff x="6222494" y="3474678"/>
            <a:chExt cx="1406949" cy="1217372"/>
          </a:xfrm>
        </p:grpSpPr>
        <p:sp>
          <p:nvSpPr>
            <p:cNvPr id="2592" name="Google Shape;2592;p42"/>
            <p:cNvSpPr/>
            <p:nvPr/>
          </p:nvSpPr>
          <p:spPr>
            <a:xfrm>
              <a:off x="7220413" y="3895851"/>
              <a:ext cx="409030" cy="631150"/>
            </a:xfrm>
            <a:custGeom>
              <a:avLst/>
              <a:gdLst/>
              <a:ahLst/>
              <a:cxnLst/>
              <a:rect l="l" t="t" r="r" b="b"/>
              <a:pathLst>
                <a:path w="6134" h="9465" extrusionOk="0">
                  <a:moveTo>
                    <a:pt x="1209" y="16"/>
                  </a:moveTo>
                  <a:cubicBezTo>
                    <a:pt x="1193" y="16"/>
                    <a:pt x="1180" y="0"/>
                    <a:pt x="1180" y="0"/>
                  </a:cubicBezTo>
                  <a:cubicBezTo>
                    <a:pt x="1180" y="0"/>
                    <a:pt x="1" y="3605"/>
                    <a:pt x="894" y="6133"/>
                  </a:cubicBezTo>
                  <a:cubicBezTo>
                    <a:pt x="1693" y="8429"/>
                    <a:pt x="4209" y="9294"/>
                    <a:pt x="4668" y="9436"/>
                  </a:cubicBezTo>
                  <a:cubicBezTo>
                    <a:pt x="4719" y="9451"/>
                    <a:pt x="4747" y="9464"/>
                    <a:pt x="4747" y="9464"/>
                  </a:cubicBezTo>
                  <a:cubicBezTo>
                    <a:pt x="4747" y="9464"/>
                    <a:pt x="6134" y="7143"/>
                    <a:pt x="5244" y="4602"/>
                  </a:cubicBezTo>
                  <a:cubicBezTo>
                    <a:pt x="4404" y="2189"/>
                    <a:pt x="1482" y="198"/>
                    <a:pt x="1209"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6475892" y="3474678"/>
              <a:ext cx="148769" cy="195780"/>
            </a:xfrm>
            <a:custGeom>
              <a:avLst/>
              <a:gdLst/>
              <a:ahLst/>
              <a:cxnLst/>
              <a:rect l="l" t="t" r="r" b="b"/>
              <a:pathLst>
                <a:path w="2231" h="2936" extrusionOk="0">
                  <a:moveTo>
                    <a:pt x="720" y="2793"/>
                  </a:moveTo>
                  <a:cubicBezTo>
                    <a:pt x="1221" y="2935"/>
                    <a:pt x="1796" y="2463"/>
                    <a:pt x="2007" y="1730"/>
                  </a:cubicBezTo>
                  <a:cubicBezTo>
                    <a:pt x="2230" y="1010"/>
                    <a:pt x="2007" y="290"/>
                    <a:pt x="1507" y="145"/>
                  </a:cubicBezTo>
                  <a:cubicBezTo>
                    <a:pt x="1010" y="1"/>
                    <a:pt x="434" y="472"/>
                    <a:pt x="224" y="1205"/>
                  </a:cubicBezTo>
                  <a:cubicBezTo>
                    <a:pt x="0" y="1941"/>
                    <a:pt x="224" y="2649"/>
                    <a:pt x="720" y="279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6694480" y="4499718"/>
              <a:ext cx="205382" cy="179176"/>
            </a:xfrm>
            <a:custGeom>
              <a:avLst/>
              <a:gdLst/>
              <a:ahLst/>
              <a:cxnLst/>
              <a:rect l="l" t="t" r="r" b="b"/>
              <a:pathLst>
                <a:path w="3080" h="2687" extrusionOk="0">
                  <a:moveTo>
                    <a:pt x="931" y="460"/>
                  </a:moveTo>
                  <a:cubicBezTo>
                    <a:pt x="277" y="919"/>
                    <a:pt x="0" y="1680"/>
                    <a:pt x="343" y="2177"/>
                  </a:cubicBezTo>
                  <a:cubicBezTo>
                    <a:pt x="683" y="2662"/>
                    <a:pt x="1494" y="2687"/>
                    <a:pt x="2152" y="2243"/>
                  </a:cubicBezTo>
                  <a:cubicBezTo>
                    <a:pt x="2819" y="1784"/>
                    <a:pt x="3080" y="1010"/>
                    <a:pt x="2753" y="526"/>
                  </a:cubicBezTo>
                  <a:cubicBezTo>
                    <a:pt x="2413" y="42"/>
                    <a:pt x="1601" y="1"/>
                    <a:pt x="931"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6392004" y="3799760"/>
              <a:ext cx="154837" cy="206249"/>
            </a:xfrm>
            <a:custGeom>
              <a:avLst/>
              <a:gdLst/>
              <a:ahLst/>
              <a:cxnLst/>
              <a:rect l="l" t="t" r="r" b="b"/>
              <a:pathLst>
                <a:path w="2322" h="3093" extrusionOk="0">
                  <a:moveTo>
                    <a:pt x="1680" y="183"/>
                  </a:moveTo>
                  <a:cubicBezTo>
                    <a:pt x="1192" y="1"/>
                    <a:pt x="579" y="460"/>
                    <a:pt x="289" y="1205"/>
                  </a:cubicBezTo>
                  <a:cubicBezTo>
                    <a:pt x="0" y="1966"/>
                    <a:pt x="157" y="2728"/>
                    <a:pt x="642" y="2910"/>
                  </a:cubicBezTo>
                  <a:cubicBezTo>
                    <a:pt x="1129" y="3092"/>
                    <a:pt x="1743" y="2636"/>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6321319" y="3615380"/>
              <a:ext cx="144968" cy="165173"/>
            </a:xfrm>
            <a:custGeom>
              <a:avLst/>
              <a:gdLst/>
              <a:ahLst/>
              <a:cxnLst/>
              <a:rect l="l" t="t" r="r" b="b"/>
              <a:pathLst>
                <a:path w="2174" h="2477" extrusionOk="0">
                  <a:moveTo>
                    <a:pt x="1768" y="2215"/>
                  </a:moveTo>
                  <a:cubicBezTo>
                    <a:pt x="2161" y="1942"/>
                    <a:pt x="2174" y="1284"/>
                    <a:pt x="1809" y="746"/>
                  </a:cubicBezTo>
                  <a:cubicBezTo>
                    <a:pt x="1428" y="212"/>
                    <a:pt x="812" y="1"/>
                    <a:pt x="419" y="275"/>
                  </a:cubicBezTo>
                  <a:cubicBezTo>
                    <a:pt x="25" y="551"/>
                    <a:pt x="0" y="1206"/>
                    <a:pt x="381" y="1731"/>
                  </a:cubicBezTo>
                  <a:cubicBezTo>
                    <a:pt x="746" y="2269"/>
                    <a:pt x="1375" y="2476"/>
                    <a:pt x="1768" y="221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6541508" y="3798960"/>
              <a:ext cx="672026" cy="769116"/>
            </a:xfrm>
            <a:custGeom>
              <a:avLst/>
              <a:gdLst/>
              <a:ahLst/>
              <a:cxnLst/>
              <a:rect l="l" t="t" r="r" b="b"/>
              <a:pathLst>
                <a:path w="10078" h="11534" extrusionOk="0">
                  <a:moveTo>
                    <a:pt x="8414" y="5674"/>
                  </a:moveTo>
                  <a:cubicBezTo>
                    <a:pt x="8229" y="5687"/>
                    <a:pt x="8059" y="5699"/>
                    <a:pt x="7901" y="5715"/>
                  </a:cubicBezTo>
                  <a:cubicBezTo>
                    <a:pt x="7942" y="5661"/>
                    <a:pt x="7968" y="5608"/>
                    <a:pt x="8008" y="5558"/>
                  </a:cubicBezTo>
                  <a:cubicBezTo>
                    <a:pt x="8361" y="4888"/>
                    <a:pt x="8257" y="4155"/>
                    <a:pt x="7785" y="3906"/>
                  </a:cubicBezTo>
                  <a:cubicBezTo>
                    <a:pt x="7313" y="3642"/>
                    <a:pt x="6643" y="3985"/>
                    <a:pt x="6291" y="4639"/>
                  </a:cubicBezTo>
                  <a:cubicBezTo>
                    <a:pt x="6250" y="4705"/>
                    <a:pt x="6225" y="4771"/>
                    <a:pt x="6200" y="4834"/>
                  </a:cubicBezTo>
                  <a:cubicBezTo>
                    <a:pt x="6341" y="4441"/>
                    <a:pt x="6184" y="3891"/>
                    <a:pt x="5778" y="3460"/>
                  </a:cubicBezTo>
                  <a:cubicBezTo>
                    <a:pt x="5583" y="3262"/>
                    <a:pt x="5360" y="3120"/>
                    <a:pt x="5149" y="3041"/>
                  </a:cubicBezTo>
                  <a:cubicBezTo>
                    <a:pt x="5269" y="2922"/>
                    <a:pt x="5373" y="2790"/>
                    <a:pt x="5451" y="2661"/>
                  </a:cubicBezTo>
                  <a:cubicBezTo>
                    <a:pt x="5857" y="2884"/>
                    <a:pt x="6316" y="2909"/>
                    <a:pt x="6631" y="2661"/>
                  </a:cubicBezTo>
                  <a:cubicBezTo>
                    <a:pt x="7103" y="2293"/>
                    <a:pt x="7077" y="1481"/>
                    <a:pt x="6593" y="852"/>
                  </a:cubicBezTo>
                  <a:cubicBezTo>
                    <a:pt x="6093" y="211"/>
                    <a:pt x="5307" y="0"/>
                    <a:pt x="4847" y="352"/>
                  </a:cubicBezTo>
                  <a:cubicBezTo>
                    <a:pt x="4586" y="550"/>
                    <a:pt x="4483" y="878"/>
                    <a:pt x="4508" y="1233"/>
                  </a:cubicBezTo>
                  <a:cubicBezTo>
                    <a:pt x="4259" y="1296"/>
                    <a:pt x="4011" y="1441"/>
                    <a:pt x="3788" y="1651"/>
                  </a:cubicBezTo>
                  <a:cubicBezTo>
                    <a:pt x="3721" y="1717"/>
                    <a:pt x="3655" y="1783"/>
                    <a:pt x="3605" y="1846"/>
                  </a:cubicBezTo>
                  <a:cubicBezTo>
                    <a:pt x="3721" y="1664"/>
                    <a:pt x="3747" y="1469"/>
                    <a:pt x="3630" y="1271"/>
                  </a:cubicBezTo>
                  <a:cubicBezTo>
                    <a:pt x="3328" y="733"/>
                    <a:pt x="2451" y="654"/>
                    <a:pt x="1665" y="1101"/>
                  </a:cubicBezTo>
                  <a:cubicBezTo>
                    <a:pt x="878" y="1547"/>
                    <a:pt x="485" y="2334"/>
                    <a:pt x="787" y="2868"/>
                  </a:cubicBezTo>
                  <a:cubicBezTo>
                    <a:pt x="837" y="2963"/>
                    <a:pt x="903" y="3041"/>
                    <a:pt x="982" y="3079"/>
                  </a:cubicBezTo>
                  <a:cubicBezTo>
                    <a:pt x="734" y="3224"/>
                    <a:pt x="510" y="3460"/>
                    <a:pt x="340" y="3762"/>
                  </a:cubicBezTo>
                  <a:cubicBezTo>
                    <a:pt x="1" y="4429"/>
                    <a:pt x="92" y="5164"/>
                    <a:pt x="564" y="5413"/>
                  </a:cubicBezTo>
                  <a:cubicBezTo>
                    <a:pt x="774" y="5529"/>
                    <a:pt x="1023" y="5529"/>
                    <a:pt x="1259" y="5438"/>
                  </a:cubicBezTo>
                  <a:cubicBezTo>
                    <a:pt x="982" y="6080"/>
                    <a:pt x="1114" y="6750"/>
                    <a:pt x="1573" y="7011"/>
                  </a:cubicBezTo>
                  <a:cubicBezTo>
                    <a:pt x="2083" y="7300"/>
                    <a:pt x="2803" y="6998"/>
                    <a:pt x="3212" y="6316"/>
                  </a:cubicBezTo>
                  <a:cubicBezTo>
                    <a:pt x="3382" y="6526"/>
                    <a:pt x="3655" y="6658"/>
                    <a:pt x="3970" y="6721"/>
                  </a:cubicBezTo>
                  <a:cubicBezTo>
                    <a:pt x="3854" y="6762"/>
                    <a:pt x="3721" y="6816"/>
                    <a:pt x="3605" y="6894"/>
                  </a:cubicBezTo>
                  <a:cubicBezTo>
                    <a:pt x="2819" y="7325"/>
                    <a:pt x="2426" y="8124"/>
                    <a:pt x="2724" y="8662"/>
                  </a:cubicBezTo>
                  <a:cubicBezTo>
                    <a:pt x="2765" y="8715"/>
                    <a:pt x="2790" y="8766"/>
                    <a:pt x="2831" y="8807"/>
                  </a:cubicBezTo>
                  <a:cubicBezTo>
                    <a:pt x="2426" y="8807"/>
                    <a:pt x="1979" y="9121"/>
                    <a:pt x="1702" y="9618"/>
                  </a:cubicBezTo>
                  <a:cubicBezTo>
                    <a:pt x="1363" y="10288"/>
                    <a:pt x="1454" y="11021"/>
                    <a:pt x="1926" y="11269"/>
                  </a:cubicBezTo>
                  <a:cubicBezTo>
                    <a:pt x="2397" y="11534"/>
                    <a:pt x="3067" y="11191"/>
                    <a:pt x="3420" y="10537"/>
                  </a:cubicBezTo>
                  <a:cubicBezTo>
                    <a:pt x="3747" y="9920"/>
                    <a:pt x="3684" y="9238"/>
                    <a:pt x="3303" y="8951"/>
                  </a:cubicBezTo>
                  <a:cubicBezTo>
                    <a:pt x="3618" y="8923"/>
                    <a:pt x="4011" y="8728"/>
                    <a:pt x="4454" y="8480"/>
                  </a:cubicBezTo>
                  <a:cubicBezTo>
                    <a:pt x="5241" y="8033"/>
                    <a:pt x="5870" y="7586"/>
                    <a:pt x="5571" y="7052"/>
                  </a:cubicBezTo>
                  <a:cubicBezTo>
                    <a:pt x="5439" y="6828"/>
                    <a:pt x="5203" y="6684"/>
                    <a:pt x="4914" y="6630"/>
                  </a:cubicBezTo>
                  <a:cubicBezTo>
                    <a:pt x="5426" y="6435"/>
                    <a:pt x="5766" y="6029"/>
                    <a:pt x="5712" y="5608"/>
                  </a:cubicBezTo>
                  <a:cubicBezTo>
                    <a:pt x="5700" y="5504"/>
                    <a:pt x="5675" y="5400"/>
                    <a:pt x="5609" y="5306"/>
                  </a:cubicBezTo>
                  <a:cubicBezTo>
                    <a:pt x="5766" y="5281"/>
                    <a:pt x="5911" y="5215"/>
                    <a:pt x="6027" y="5111"/>
                  </a:cubicBezTo>
                  <a:cubicBezTo>
                    <a:pt x="6093" y="5045"/>
                    <a:pt x="6146" y="4966"/>
                    <a:pt x="6184" y="4888"/>
                  </a:cubicBezTo>
                  <a:cubicBezTo>
                    <a:pt x="5964" y="5479"/>
                    <a:pt x="6093" y="6067"/>
                    <a:pt x="6514" y="6290"/>
                  </a:cubicBezTo>
                  <a:cubicBezTo>
                    <a:pt x="6606" y="6344"/>
                    <a:pt x="6697" y="6369"/>
                    <a:pt x="6788" y="6369"/>
                  </a:cubicBezTo>
                  <a:lnTo>
                    <a:pt x="6788" y="6473"/>
                  </a:lnTo>
                  <a:cubicBezTo>
                    <a:pt x="6801" y="6671"/>
                    <a:pt x="6879" y="6841"/>
                    <a:pt x="7024" y="6998"/>
                  </a:cubicBezTo>
                  <a:cubicBezTo>
                    <a:pt x="6933" y="7102"/>
                    <a:pt x="6842" y="7234"/>
                    <a:pt x="6763" y="7366"/>
                  </a:cubicBezTo>
                  <a:cubicBezTo>
                    <a:pt x="6565" y="7731"/>
                    <a:pt x="6514" y="8124"/>
                    <a:pt x="6593" y="8451"/>
                  </a:cubicBezTo>
                  <a:cubicBezTo>
                    <a:pt x="6291" y="8086"/>
                    <a:pt x="5885" y="7901"/>
                    <a:pt x="5530" y="8020"/>
                  </a:cubicBezTo>
                  <a:cubicBezTo>
                    <a:pt x="5020" y="8190"/>
                    <a:pt x="4797" y="8898"/>
                    <a:pt x="5033" y="9606"/>
                  </a:cubicBezTo>
                  <a:cubicBezTo>
                    <a:pt x="5269" y="10313"/>
                    <a:pt x="5870" y="10760"/>
                    <a:pt x="6382" y="10590"/>
                  </a:cubicBezTo>
                  <a:cubicBezTo>
                    <a:pt x="6892" y="10417"/>
                    <a:pt x="7115" y="9709"/>
                    <a:pt x="6879" y="9002"/>
                  </a:cubicBezTo>
                  <a:cubicBezTo>
                    <a:pt x="6867" y="8976"/>
                    <a:pt x="6854" y="8951"/>
                    <a:pt x="6854" y="8923"/>
                  </a:cubicBezTo>
                  <a:cubicBezTo>
                    <a:pt x="6892" y="8964"/>
                    <a:pt x="6933" y="8989"/>
                    <a:pt x="6986" y="9017"/>
                  </a:cubicBezTo>
                  <a:cubicBezTo>
                    <a:pt x="7458" y="9278"/>
                    <a:pt x="8125" y="8939"/>
                    <a:pt x="8480" y="8281"/>
                  </a:cubicBezTo>
                  <a:cubicBezTo>
                    <a:pt x="8622" y="8008"/>
                    <a:pt x="8688" y="7718"/>
                    <a:pt x="8688" y="7457"/>
                  </a:cubicBezTo>
                  <a:cubicBezTo>
                    <a:pt x="9487" y="7338"/>
                    <a:pt x="10078" y="6841"/>
                    <a:pt x="10037" y="6278"/>
                  </a:cubicBezTo>
                  <a:cubicBezTo>
                    <a:pt x="10012" y="5661"/>
                    <a:pt x="9304" y="5621"/>
                    <a:pt x="8414" y="5674"/>
                  </a:cubicBezTo>
                  <a:close/>
                  <a:moveTo>
                    <a:pt x="2149" y="4469"/>
                  </a:moveTo>
                  <a:cubicBezTo>
                    <a:pt x="2385" y="3866"/>
                    <a:pt x="2268" y="3249"/>
                    <a:pt x="1847" y="3026"/>
                  </a:cubicBezTo>
                  <a:cubicBezTo>
                    <a:pt x="2045" y="2947"/>
                    <a:pt x="2281" y="2818"/>
                    <a:pt x="2517" y="2686"/>
                  </a:cubicBezTo>
                  <a:cubicBezTo>
                    <a:pt x="2935" y="2450"/>
                    <a:pt x="3316" y="2214"/>
                    <a:pt x="3526" y="1953"/>
                  </a:cubicBezTo>
                  <a:cubicBezTo>
                    <a:pt x="3212" y="2425"/>
                    <a:pt x="3171" y="2963"/>
                    <a:pt x="3473" y="3290"/>
                  </a:cubicBezTo>
                  <a:cubicBezTo>
                    <a:pt x="3589" y="3406"/>
                    <a:pt x="3762" y="3485"/>
                    <a:pt x="3945" y="3513"/>
                  </a:cubicBezTo>
                  <a:cubicBezTo>
                    <a:pt x="3841" y="3891"/>
                    <a:pt x="3983" y="4391"/>
                    <a:pt x="4363" y="4784"/>
                  </a:cubicBezTo>
                  <a:cubicBezTo>
                    <a:pt x="4325" y="4796"/>
                    <a:pt x="4297" y="4796"/>
                    <a:pt x="4259" y="4796"/>
                  </a:cubicBezTo>
                  <a:cubicBezTo>
                    <a:pt x="3945" y="4834"/>
                    <a:pt x="3655" y="4954"/>
                    <a:pt x="3448" y="5111"/>
                  </a:cubicBezTo>
                  <a:cubicBezTo>
                    <a:pt x="3382" y="4834"/>
                    <a:pt x="3237" y="4614"/>
                    <a:pt x="3014" y="4482"/>
                  </a:cubicBezTo>
                  <a:cubicBezTo>
                    <a:pt x="2765" y="4337"/>
                    <a:pt x="2451" y="4337"/>
                    <a:pt x="2149" y="4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6526638" y="3679997"/>
              <a:ext cx="222786" cy="127830"/>
            </a:xfrm>
            <a:custGeom>
              <a:avLst/>
              <a:gdLst/>
              <a:ahLst/>
              <a:cxnLst/>
              <a:rect l="l" t="t" r="r" b="b"/>
              <a:pathLst>
                <a:path w="3341" h="1917" extrusionOk="0">
                  <a:moveTo>
                    <a:pt x="1743" y="1863"/>
                  </a:moveTo>
                  <a:cubicBezTo>
                    <a:pt x="2633" y="1797"/>
                    <a:pt x="3341" y="1259"/>
                    <a:pt x="3303" y="642"/>
                  </a:cubicBezTo>
                  <a:cubicBezTo>
                    <a:pt x="3262" y="42"/>
                    <a:pt x="2570" y="1"/>
                    <a:pt x="1664" y="54"/>
                  </a:cubicBezTo>
                  <a:cubicBezTo>
                    <a:pt x="762" y="108"/>
                    <a:pt x="0" y="237"/>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7121655" y="3929993"/>
              <a:ext cx="409030" cy="630150"/>
            </a:xfrm>
            <a:custGeom>
              <a:avLst/>
              <a:gdLst/>
              <a:ahLst/>
              <a:cxnLst/>
              <a:rect l="l" t="t" r="r" b="b"/>
              <a:pathLst>
                <a:path w="6134" h="9450" extrusionOk="0">
                  <a:moveTo>
                    <a:pt x="1180" y="1"/>
                  </a:moveTo>
                  <a:cubicBezTo>
                    <a:pt x="1180" y="1"/>
                    <a:pt x="0" y="3593"/>
                    <a:pt x="881" y="6121"/>
                  </a:cubicBezTo>
                  <a:cubicBezTo>
                    <a:pt x="1693" y="8414"/>
                    <a:pt x="4209" y="9292"/>
                    <a:pt x="4668" y="9436"/>
                  </a:cubicBezTo>
                  <a:cubicBezTo>
                    <a:pt x="4718" y="9449"/>
                    <a:pt x="4747" y="9449"/>
                    <a:pt x="4747" y="9449"/>
                  </a:cubicBezTo>
                  <a:cubicBezTo>
                    <a:pt x="4747" y="9449"/>
                    <a:pt x="6134" y="7131"/>
                    <a:pt x="5243" y="4599"/>
                  </a:cubicBezTo>
                  <a:cubicBezTo>
                    <a:pt x="4391" y="2190"/>
                    <a:pt x="1469" y="196"/>
                    <a:pt x="1208" y="13"/>
                  </a:cubicBezTo>
                  <a:cubicBezTo>
                    <a:pt x="1196" y="1"/>
                    <a:pt x="1180" y="1"/>
                    <a:pt x="1180"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7202208" y="3930860"/>
              <a:ext cx="328478" cy="629283"/>
            </a:xfrm>
            <a:custGeom>
              <a:avLst/>
              <a:gdLst/>
              <a:ahLst/>
              <a:cxnLst/>
              <a:rect l="l" t="t" r="r" b="b"/>
              <a:pathLst>
                <a:path w="4926" h="9437" extrusionOk="0">
                  <a:moveTo>
                    <a:pt x="0" y="0"/>
                  </a:moveTo>
                  <a:lnTo>
                    <a:pt x="3460" y="9423"/>
                  </a:lnTo>
                  <a:cubicBezTo>
                    <a:pt x="3510" y="9436"/>
                    <a:pt x="3539" y="9436"/>
                    <a:pt x="3539" y="9436"/>
                  </a:cubicBezTo>
                  <a:cubicBezTo>
                    <a:pt x="3539" y="9436"/>
                    <a:pt x="4926" y="7118"/>
                    <a:pt x="4035" y="4586"/>
                  </a:cubicBezTo>
                  <a:cubicBezTo>
                    <a:pt x="3183" y="2177"/>
                    <a:pt x="261" y="183"/>
                    <a:pt x="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6640333" y="4151183"/>
              <a:ext cx="187778" cy="130898"/>
            </a:xfrm>
            <a:custGeom>
              <a:avLst/>
              <a:gdLst/>
              <a:ahLst/>
              <a:cxnLst/>
              <a:rect l="l" t="t" r="r" b="b"/>
              <a:pathLst>
                <a:path w="2816" h="1963" extrusionOk="0">
                  <a:moveTo>
                    <a:pt x="1502" y="1"/>
                  </a:moveTo>
                  <a:cubicBezTo>
                    <a:pt x="1434" y="1"/>
                    <a:pt x="1366" y="4"/>
                    <a:pt x="1296" y="11"/>
                  </a:cubicBezTo>
                  <a:cubicBezTo>
                    <a:pt x="550" y="103"/>
                    <a:pt x="0" y="603"/>
                    <a:pt x="63" y="1141"/>
                  </a:cubicBezTo>
                  <a:cubicBezTo>
                    <a:pt x="123" y="1625"/>
                    <a:pt x="656" y="1963"/>
                    <a:pt x="1313" y="1963"/>
                  </a:cubicBezTo>
                  <a:cubicBezTo>
                    <a:pt x="1381" y="1963"/>
                    <a:pt x="1450" y="1959"/>
                    <a:pt x="1519" y="1952"/>
                  </a:cubicBezTo>
                  <a:cubicBezTo>
                    <a:pt x="2265" y="1861"/>
                    <a:pt x="2815" y="1361"/>
                    <a:pt x="2752" y="826"/>
                  </a:cubicBezTo>
                  <a:cubicBezTo>
                    <a:pt x="2692" y="338"/>
                    <a:pt x="2159" y="1"/>
                    <a:pt x="150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6649735" y="3911855"/>
              <a:ext cx="180243" cy="155570"/>
            </a:xfrm>
            <a:custGeom>
              <a:avLst/>
              <a:gdLst/>
              <a:ahLst/>
              <a:cxnLst/>
              <a:rect l="l" t="t" r="r" b="b"/>
              <a:pathLst>
                <a:path w="2703" h="2333" extrusionOk="0">
                  <a:moveTo>
                    <a:pt x="1732" y="1"/>
                  </a:moveTo>
                  <a:cubicBezTo>
                    <a:pt x="1394" y="1"/>
                    <a:pt x="1007" y="156"/>
                    <a:pt x="683" y="455"/>
                  </a:cubicBezTo>
                  <a:cubicBezTo>
                    <a:pt x="145" y="968"/>
                    <a:pt x="1" y="1701"/>
                    <a:pt x="369" y="2094"/>
                  </a:cubicBezTo>
                  <a:cubicBezTo>
                    <a:pt x="520" y="2255"/>
                    <a:pt x="732" y="2333"/>
                    <a:pt x="968" y="2333"/>
                  </a:cubicBezTo>
                  <a:cubicBezTo>
                    <a:pt x="1308" y="2333"/>
                    <a:pt x="1695" y="2173"/>
                    <a:pt x="2020" y="1871"/>
                  </a:cubicBezTo>
                  <a:cubicBezTo>
                    <a:pt x="2558" y="1361"/>
                    <a:pt x="2702" y="625"/>
                    <a:pt x="2334" y="232"/>
                  </a:cubicBezTo>
                  <a:cubicBezTo>
                    <a:pt x="2183" y="76"/>
                    <a:pt x="1969" y="1"/>
                    <a:pt x="173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6441883" y="4028485"/>
              <a:ext cx="161772" cy="170974"/>
            </a:xfrm>
            <a:custGeom>
              <a:avLst/>
              <a:gdLst/>
              <a:ahLst/>
              <a:cxnLst/>
              <a:rect l="l" t="t" r="r" b="b"/>
              <a:pathLst>
                <a:path w="2426" h="2564" extrusionOk="0">
                  <a:moveTo>
                    <a:pt x="1502" y="1"/>
                  </a:moveTo>
                  <a:cubicBezTo>
                    <a:pt x="1089" y="1"/>
                    <a:pt x="628" y="313"/>
                    <a:pt x="353" y="829"/>
                  </a:cubicBezTo>
                  <a:cubicBezTo>
                    <a:pt x="1" y="1487"/>
                    <a:pt x="104" y="2219"/>
                    <a:pt x="576" y="2480"/>
                  </a:cubicBezTo>
                  <a:cubicBezTo>
                    <a:pt x="683" y="2537"/>
                    <a:pt x="800" y="2563"/>
                    <a:pt x="921" y="2563"/>
                  </a:cubicBezTo>
                  <a:cubicBezTo>
                    <a:pt x="1335" y="2563"/>
                    <a:pt x="1798" y="2251"/>
                    <a:pt x="2070" y="1735"/>
                  </a:cubicBezTo>
                  <a:cubicBezTo>
                    <a:pt x="2426" y="1078"/>
                    <a:pt x="2319" y="345"/>
                    <a:pt x="1847" y="84"/>
                  </a:cubicBezTo>
                  <a:cubicBezTo>
                    <a:pt x="1740" y="28"/>
                    <a:pt x="1623" y="1"/>
                    <a:pt x="150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6869991" y="4268746"/>
              <a:ext cx="161772" cy="171041"/>
            </a:xfrm>
            <a:custGeom>
              <a:avLst/>
              <a:gdLst/>
              <a:ahLst/>
              <a:cxnLst/>
              <a:rect l="l" t="t" r="r" b="b"/>
              <a:pathLst>
                <a:path w="2426" h="2565" extrusionOk="0">
                  <a:moveTo>
                    <a:pt x="1503"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49" y="85"/>
                  </a:cubicBezTo>
                  <a:cubicBezTo>
                    <a:pt x="1742" y="28"/>
                    <a:pt x="1625" y="1"/>
                    <a:pt x="150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6838516" y="4087033"/>
              <a:ext cx="160905" cy="170507"/>
            </a:xfrm>
            <a:custGeom>
              <a:avLst/>
              <a:gdLst/>
              <a:ahLst/>
              <a:cxnLst/>
              <a:rect l="l" t="t" r="r" b="b"/>
              <a:pathLst>
                <a:path w="2413" h="2557" extrusionOk="0">
                  <a:moveTo>
                    <a:pt x="1504" y="0"/>
                  </a:moveTo>
                  <a:cubicBezTo>
                    <a:pt x="1090" y="0"/>
                    <a:pt x="628" y="310"/>
                    <a:pt x="356" y="816"/>
                  </a:cubicBezTo>
                  <a:cubicBezTo>
                    <a:pt x="0" y="1486"/>
                    <a:pt x="107" y="2219"/>
                    <a:pt x="579" y="2467"/>
                  </a:cubicBezTo>
                  <a:cubicBezTo>
                    <a:pt x="688" y="2528"/>
                    <a:pt x="807" y="2557"/>
                    <a:pt x="930" y="2557"/>
                  </a:cubicBezTo>
                  <a:cubicBezTo>
                    <a:pt x="1342" y="2557"/>
                    <a:pt x="1800" y="2238"/>
                    <a:pt x="2073" y="1735"/>
                  </a:cubicBezTo>
                  <a:cubicBezTo>
                    <a:pt x="2413" y="1080"/>
                    <a:pt x="2321"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6532706" y="4419050"/>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6377067" y="3515755"/>
              <a:ext cx="148769" cy="180376"/>
            </a:xfrm>
            <a:custGeom>
              <a:avLst/>
              <a:gdLst/>
              <a:ahLst/>
              <a:cxnLst/>
              <a:rect l="l" t="t" r="r" b="b"/>
              <a:pathLst>
                <a:path w="2231" h="2705" extrusionOk="0">
                  <a:moveTo>
                    <a:pt x="1326" y="0"/>
                  </a:moveTo>
                  <a:cubicBezTo>
                    <a:pt x="876" y="0"/>
                    <a:pt x="408" y="443"/>
                    <a:pt x="212" y="1089"/>
                  </a:cubicBezTo>
                  <a:cubicBezTo>
                    <a:pt x="1" y="1822"/>
                    <a:pt x="224" y="2530"/>
                    <a:pt x="724" y="2674"/>
                  </a:cubicBezTo>
                  <a:cubicBezTo>
                    <a:pt x="788" y="2695"/>
                    <a:pt x="852" y="2704"/>
                    <a:pt x="918" y="2704"/>
                  </a:cubicBezTo>
                  <a:cubicBezTo>
                    <a:pt x="1362" y="2704"/>
                    <a:pt x="1824" y="2255"/>
                    <a:pt x="2007" y="1627"/>
                  </a:cubicBezTo>
                  <a:cubicBezTo>
                    <a:pt x="2231" y="891"/>
                    <a:pt x="1995" y="183"/>
                    <a:pt x="1511" y="26"/>
                  </a:cubicBezTo>
                  <a:cubicBezTo>
                    <a:pt x="1450" y="9"/>
                    <a:pt x="1388" y="0"/>
                    <a:pt x="132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6423412" y="3531493"/>
              <a:ext cx="50012" cy="138099"/>
            </a:xfrm>
            <a:custGeom>
              <a:avLst/>
              <a:gdLst/>
              <a:ahLst/>
              <a:cxnLst/>
              <a:rect l="l" t="t" r="r" b="b"/>
              <a:pathLst>
                <a:path w="750" h="2071" extrusionOk="0">
                  <a:moveTo>
                    <a:pt x="749" y="13"/>
                  </a:moveTo>
                  <a:cubicBezTo>
                    <a:pt x="749" y="13"/>
                    <a:pt x="709" y="54"/>
                    <a:pt x="658" y="133"/>
                  </a:cubicBezTo>
                  <a:cubicBezTo>
                    <a:pt x="605" y="196"/>
                    <a:pt x="526" y="303"/>
                    <a:pt x="485" y="419"/>
                  </a:cubicBezTo>
                  <a:cubicBezTo>
                    <a:pt x="435" y="551"/>
                    <a:pt x="407" y="696"/>
                    <a:pt x="422" y="841"/>
                  </a:cubicBezTo>
                  <a:cubicBezTo>
                    <a:pt x="422" y="970"/>
                    <a:pt x="473" y="1114"/>
                    <a:pt x="501" y="1246"/>
                  </a:cubicBezTo>
                  <a:cubicBezTo>
                    <a:pt x="539" y="1391"/>
                    <a:pt x="551" y="1548"/>
                    <a:pt x="514" y="1690"/>
                  </a:cubicBezTo>
                  <a:cubicBezTo>
                    <a:pt x="501" y="1756"/>
                    <a:pt x="473" y="1822"/>
                    <a:pt x="435" y="1875"/>
                  </a:cubicBezTo>
                  <a:cubicBezTo>
                    <a:pt x="394" y="1941"/>
                    <a:pt x="356" y="1979"/>
                    <a:pt x="303" y="2004"/>
                  </a:cubicBezTo>
                  <a:cubicBezTo>
                    <a:pt x="212" y="2070"/>
                    <a:pt x="120" y="2070"/>
                    <a:pt x="67" y="2058"/>
                  </a:cubicBezTo>
                  <a:cubicBezTo>
                    <a:pt x="13" y="2033"/>
                    <a:pt x="1" y="2004"/>
                    <a:pt x="1" y="1992"/>
                  </a:cubicBezTo>
                  <a:cubicBezTo>
                    <a:pt x="13" y="1954"/>
                    <a:pt x="108" y="1967"/>
                    <a:pt x="212" y="1875"/>
                  </a:cubicBezTo>
                  <a:cubicBezTo>
                    <a:pt x="265" y="1822"/>
                    <a:pt x="303" y="1756"/>
                    <a:pt x="315" y="1652"/>
                  </a:cubicBezTo>
                  <a:cubicBezTo>
                    <a:pt x="328" y="1561"/>
                    <a:pt x="315" y="1441"/>
                    <a:pt x="290" y="1312"/>
                  </a:cubicBezTo>
                  <a:cubicBezTo>
                    <a:pt x="265" y="1193"/>
                    <a:pt x="224" y="1036"/>
                    <a:pt x="224" y="853"/>
                  </a:cubicBezTo>
                  <a:cubicBezTo>
                    <a:pt x="224" y="668"/>
                    <a:pt x="278" y="498"/>
                    <a:pt x="356" y="353"/>
                  </a:cubicBezTo>
                  <a:cubicBezTo>
                    <a:pt x="435" y="224"/>
                    <a:pt x="539" y="133"/>
                    <a:pt x="605" y="67"/>
                  </a:cubicBezTo>
                  <a:cubicBezTo>
                    <a:pt x="683" y="13"/>
                    <a:pt x="737" y="1"/>
                    <a:pt x="749"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6628797" y="4530345"/>
              <a:ext cx="205582" cy="161705"/>
            </a:xfrm>
            <a:custGeom>
              <a:avLst/>
              <a:gdLst/>
              <a:ahLst/>
              <a:cxnLst/>
              <a:rect l="l" t="t" r="r" b="b"/>
              <a:pathLst>
                <a:path w="3083" h="2425" extrusionOk="0">
                  <a:moveTo>
                    <a:pt x="1924" y="0"/>
                  </a:moveTo>
                  <a:cubicBezTo>
                    <a:pt x="1607" y="0"/>
                    <a:pt x="1253" y="109"/>
                    <a:pt x="931" y="330"/>
                  </a:cubicBezTo>
                  <a:cubicBezTo>
                    <a:pt x="277" y="773"/>
                    <a:pt x="0" y="1547"/>
                    <a:pt x="343" y="2031"/>
                  </a:cubicBezTo>
                  <a:cubicBezTo>
                    <a:pt x="521" y="2293"/>
                    <a:pt x="825" y="2425"/>
                    <a:pt x="1170" y="2425"/>
                  </a:cubicBezTo>
                  <a:cubicBezTo>
                    <a:pt x="1484" y="2425"/>
                    <a:pt x="1832" y="2316"/>
                    <a:pt x="2151" y="2097"/>
                  </a:cubicBezTo>
                  <a:cubicBezTo>
                    <a:pt x="2818" y="1638"/>
                    <a:pt x="3082" y="880"/>
                    <a:pt x="2740" y="380"/>
                  </a:cubicBezTo>
                  <a:cubicBezTo>
                    <a:pt x="2569" y="128"/>
                    <a:pt x="2268" y="0"/>
                    <a:pt x="192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6669007" y="4560886"/>
              <a:ext cx="130364" cy="95289"/>
            </a:xfrm>
            <a:custGeom>
              <a:avLst/>
              <a:gdLst/>
              <a:ahLst/>
              <a:cxnLst/>
              <a:rect l="l" t="t" r="r" b="b"/>
              <a:pathLst>
                <a:path w="1955" h="1429" extrusionOk="0">
                  <a:moveTo>
                    <a:pt x="1942" y="54"/>
                  </a:moveTo>
                  <a:cubicBezTo>
                    <a:pt x="1942" y="67"/>
                    <a:pt x="1888" y="79"/>
                    <a:pt x="1797" y="92"/>
                  </a:cubicBezTo>
                  <a:cubicBezTo>
                    <a:pt x="1706" y="108"/>
                    <a:pt x="1574" y="145"/>
                    <a:pt x="1457" y="211"/>
                  </a:cubicBezTo>
                  <a:cubicBezTo>
                    <a:pt x="1325" y="277"/>
                    <a:pt x="1206" y="381"/>
                    <a:pt x="1127" y="513"/>
                  </a:cubicBezTo>
                  <a:cubicBezTo>
                    <a:pt x="1036" y="630"/>
                    <a:pt x="985" y="787"/>
                    <a:pt x="932" y="919"/>
                  </a:cubicBezTo>
                  <a:cubicBezTo>
                    <a:pt x="866" y="1064"/>
                    <a:pt x="775" y="1208"/>
                    <a:pt x="655" y="1300"/>
                  </a:cubicBezTo>
                  <a:cubicBezTo>
                    <a:pt x="592" y="1350"/>
                    <a:pt x="539" y="1378"/>
                    <a:pt x="460" y="1403"/>
                  </a:cubicBezTo>
                  <a:cubicBezTo>
                    <a:pt x="394" y="1416"/>
                    <a:pt x="328" y="1429"/>
                    <a:pt x="262" y="1416"/>
                  </a:cubicBezTo>
                  <a:cubicBezTo>
                    <a:pt x="146" y="1403"/>
                    <a:pt x="67" y="1337"/>
                    <a:pt x="26" y="1287"/>
                  </a:cubicBezTo>
                  <a:cubicBezTo>
                    <a:pt x="1" y="1221"/>
                    <a:pt x="1" y="1193"/>
                    <a:pt x="14" y="1180"/>
                  </a:cubicBezTo>
                  <a:cubicBezTo>
                    <a:pt x="54" y="1155"/>
                    <a:pt x="120" y="1246"/>
                    <a:pt x="278" y="1234"/>
                  </a:cubicBezTo>
                  <a:cubicBezTo>
                    <a:pt x="341" y="1221"/>
                    <a:pt x="419" y="1193"/>
                    <a:pt x="498" y="1130"/>
                  </a:cubicBezTo>
                  <a:cubicBezTo>
                    <a:pt x="577" y="1051"/>
                    <a:pt x="643" y="944"/>
                    <a:pt x="709" y="828"/>
                  </a:cubicBezTo>
                  <a:cubicBezTo>
                    <a:pt x="762" y="696"/>
                    <a:pt x="828" y="538"/>
                    <a:pt x="945" y="381"/>
                  </a:cubicBezTo>
                  <a:cubicBezTo>
                    <a:pt x="1064" y="236"/>
                    <a:pt x="1221" y="120"/>
                    <a:pt x="1379" y="67"/>
                  </a:cubicBezTo>
                  <a:cubicBezTo>
                    <a:pt x="1536" y="13"/>
                    <a:pt x="1693" y="1"/>
                    <a:pt x="1784" y="13"/>
                  </a:cubicBezTo>
                  <a:cubicBezTo>
                    <a:pt x="1888" y="29"/>
                    <a:pt x="1954" y="41"/>
                    <a:pt x="194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2"/>
            <p:cNvSpPr/>
            <p:nvPr/>
          </p:nvSpPr>
          <p:spPr>
            <a:xfrm>
              <a:off x="6293179" y="3842505"/>
              <a:ext cx="154837" cy="187244"/>
            </a:xfrm>
            <a:custGeom>
              <a:avLst/>
              <a:gdLst/>
              <a:ahLst/>
              <a:cxnLst/>
              <a:rect l="l" t="t" r="r" b="b"/>
              <a:pathLst>
                <a:path w="2322" h="2808" extrusionOk="0">
                  <a:moveTo>
                    <a:pt x="1454" y="1"/>
                  </a:moveTo>
                  <a:cubicBezTo>
                    <a:pt x="1015" y="1"/>
                    <a:pt x="524" y="430"/>
                    <a:pt x="278" y="1077"/>
                  </a:cubicBezTo>
                  <a:cubicBezTo>
                    <a:pt x="1" y="1822"/>
                    <a:pt x="158" y="2583"/>
                    <a:pt x="646" y="2766"/>
                  </a:cubicBezTo>
                  <a:cubicBezTo>
                    <a:pt x="718" y="2794"/>
                    <a:pt x="794" y="2807"/>
                    <a:pt x="871" y="2807"/>
                  </a:cubicBezTo>
                  <a:cubicBezTo>
                    <a:pt x="1307" y="2807"/>
                    <a:pt x="1789" y="2378"/>
                    <a:pt x="2033" y="1731"/>
                  </a:cubicBezTo>
                  <a:cubicBezTo>
                    <a:pt x="2322" y="986"/>
                    <a:pt x="2165" y="225"/>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2"/>
            <p:cNvSpPr/>
            <p:nvPr/>
          </p:nvSpPr>
          <p:spPr>
            <a:xfrm>
              <a:off x="6329054" y="3846972"/>
              <a:ext cx="76218" cy="166973"/>
            </a:xfrm>
            <a:custGeom>
              <a:avLst/>
              <a:gdLst/>
              <a:ahLst/>
              <a:cxnLst/>
              <a:rect l="l" t="t" r="r" b="b"/>
              <a:pathLst>
                <a:path w="1143" h="2504" extrusionOk="0">
                  <a:moveTo>
                    <a:pt x="199" y="2491"/>
                  </a:moveTo>
                  <a:cubicBezTo>
                    <a:pt x="199" y="2504"/>
                    <a:pt x="145" y="2450"/>
                    <a:pt x="92" y="2347"/>
                  </a:cubicBezTo>
                  <a:cubicBezTo>
                    <a:pt x="41" y="2243"/>
                    <a:pt x="1" y="2086"/>
                    <a:pt x="13" y="1900"/>
                  </a:cubicBezTo>
                  <a:cubicBezTo>
                    <a:pt x="13" y="1809"/>
                    <a:pt x="41" y="1705"/>
                    <a:pt x="79" y="1614"/>
                  </a:cubicBezTo>
                  <a:cubicBezTo>
                    <a:pt x="92" y="1560"/>
                    <a:pt x="120" y="1507"/>
                    <a:pt x="170" y="1457"/>
                  </a:cubicBezTo>
                  <a:cubicBezTo>
                    <a:pt x="224" y="1403"/>
                    <a:pt x="277" y="1378"/>
                    <a:pt x="315" y="1362"/>
                  </a:cubicBezTo>
                  <a:cubicBezTo>
                    <a:pt x="369" y="1337"/>
                    <a:pt x="406" y="1324"/>
                    <a:pt x="447" y="1299"/>
                  </a:cubicBezTo>
                  <a:cubicBezTo>
                    <a:pt x="472" y="1271"/>
                    <a:pt x="513" y="1258"/>
                    <a:pt x="538" y="1233"/>
                  </a:cubicBezTo>
                  <a:cubicBezTo>
                    <a:pt x="604" y="1180"/>
                    <a:pt x="658" y="1126"/>
                    <a:pt x="708" y="1063"/>
                  </a:cubicBezTo>
                  <a:cubicBezTo>
                    <a:pt x="894" y="827"/>
                    <a:pt x="932" y="551"/>
                    <a:pt x="919" y="356"/>
                  </a:cubicBezTo>
                  <a:cubicBezTo>
                    <a:pt x="906" y="158"/>
                    <a:pt x="853" y="41"/>
                    <a:pt x="894" y="13"/>
                  </a:cubicBezTo>
                  <a:cubicBezTo>
                    <a:pt x="906" y="0"/>
                    <a:pt x="932" y="25"/>
                    <a:pt x="972" y="79"/>
                  </a:cubicBezTo>
                  <a:cubicBezTo>
                    <a:pt x="1010" y="120"/>
                    <a:pt x="1064" y="211"/>
                    <a:pt x="1089" y="315"/>
                  </a:cubicBezTo>
                  <a:cubicBezTo>
                    <a:pt x="1130" y="434"/>
                    <a:pt x="1142" y="576"/>
                    <a:pt x="1114" y="733"/>
                  </a:cubicBezTo>
                  <a:cubicBezTo>
                    <a:pt x="1089" y="890"/>
                    <a:pt x="1023" y="1063"/>
                    <a:pt x="906" y="1221"/>
                  </a:cubicBezTo>
                  <a:cubicBezTo>
                    <a:pt x="840" y="1284"/>
                    <a:pt x="774" y="1362"/>
                    <a:pt x="683" y="1416"/>
                  </a:cubicBezTo>
                  <a:cubicBezTo>
                    <a:pt x="642" y="1441"/>
                    <a:pt x="604" y="1482"/>
                    <a:pt x="551" y="1494"/>
                  </a:cubicBezTo>
                  <a:cubicBezTo>
                    <a:pt x="513" y="1519"/>
                    <a:pt x="447" y="1548"/>
                    <a:pt x="406" y="1560"/>
                  </a:cubicBezTo>
                  <a:cubicBezTo>
                    <a:pt x="369" y="1573"/>
                    <a:pt x="343" y="1585"/>
                    <a:pt x="315" y="1598"/>
                  </a:cubicBezTo>
                  <a:cubicBezTo>
                    <a:pt x="290" y="1626"/>
                    <a:pt x="277" y="1652"/>
                    <a:pt x="249" y="1692"/>
                  </a:cubicBezTo>
                  <a:cubicBezTo>
                    <a:pt x="211" y="1755"/>
                    <a:pt x="186" y="1834"/>
                    <a:pt x="170" y="1913"/>
                  </a:cubicBezTo>
                  <a:cubicBezTo>
                    <a:pt x="133" y="2070"/>
                    <a:pt x="145" y="2215"/>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6222494" y="3658858"/>
              <a:ext cx="145234" cy="145501"/>
            </a:xfrm>
            <a:custGeom>
              <a:avLst/>
              <a:gdLst/>
              <a:ahLst/>
              <a:cxnLst/>
              <a:rect l="l" t="t" r="r" b="b"/>
              <a:pathLst>
                <a:path w="2178" h="2182" extrusionOk="0">
                  <a:moveTo>
                    <a:pt x="818" y="1"/>
                  </a:moveTo>
                  <a:cubicBezTo>
                    <a:pt x="674" y="1"/>
                    <a:pt x="536" y="40"/>
                    <a:pt x="419" y="123"/>
                  </a:cubicBezTo>
                  <a:cubicBezTo>
                    <a:pt x="26" y="396"/>
                    <a:pt x="1" y="1054"/>
                    <a:pt x="381" y="1588"/>
                  </a:cubicBezTo>
                  <a:cubicBezTo>
                    <a:pt x="637" y="1966"/>
                    <a:pt x="1017" y="2182"/>
                    <a:pt x="1357" y="2182"/>
                  </a:cubicBezTo>
                  <a:cubicBezTo>
                    <a:pt x="1501" y="2182"/>
                    <a:pt x="1638" y="2143"/>
                    <a:pt x="1756" y="2060"/>
                  </a:cubicBezTo>
                  <a:cubicBezTo>
                    <a:pt x="2149" y="1787"/>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a:off x="6253102" y="3673929"/>
              <a:ext cx="92622" cy="105758"/>
            </a:xfrm>
            <a:custGeom>
              <a:avLst/>
              <a:gdLst/>
              <a:ahLst/>
              <a:cxnLst/>
              <a:rect l="l" t="t" r="r" b="b"/>
              <a:pathLst>
                <a:path w="1389" h="1586" extrusionOk="0">
                  <a:moveTo>
                    <a:pt x="117" y="0"/>
                  </a:moveTo>
                  <a:cubicBezTo>
                    <a:pt x="130" y="0"/>
                    <a:pt x="130" y="54"/>
                    <a:pt x="130" y="145"/>
                  </a:cubicBezTo>
                  <a:cubicBezTo>
                    <a:pt x="130" y="224"/>
                    <a:pt x="130" y="340"/>
                    <a:pt x="171" y="460"/>
                  </a:cubicBezTo>
                  <a:cubicBezTo>
                    <a:pt x="209" y="576"/>
                    <a:pt x="303" y="683"/>
                    <a:pt x="407" y="733"/>
                  </a:cubicBezTo>
                  <a:cubicBezTo>
                    <a:pt x="444" y="762"/>
                    <a:pt x="498" y="762"/>
                    <a:pt x="577" y="774"/>
                  </a:cubicBezTo>
                  <a:cubicBezTo>
                    <a:pt x="643" y="774"/>
                    <a:pt x="721" y="774"/>
                    <a:pt x="800" y="799"/>
                  </a:cubicBezTo>
                  <a:cubicBezTo>
                    <a:pt x="945" y="828"/>
                    <a:pt x="1074" y="906"/>
                    <a:pt x="1168" y="985"/>
                  </a:cubicBezTo>
                  <a:cubicBezTo>
                    <a:pt x="1218" y="1035"/>
                    <a:pt x="1259" y="1076"/>
                    <a:pt x="1297" y="1126"/>
                  </a:cubicBezTo>
                  <a:cubicBezTo>
                    <a:pt x="1325" y="1180"/>
                    <a:pt x="1350" y="1233"/>
                    <a:pt x="1363" y="1284"/>
                  </a:cubicBezTo>
                  <a:cubicBezTo>
                    <a:pt x="1388" y="1391"/>
                    <a:pt x="1375" y="1482"/>
                    <a:pt x="1338" y="1535"/>
                  </a:cubicBezTo>
                  <a:cubicBezTo>
                    <a:pt x="1297" y="1586"/>
                    <a:pt x="1259" y="1586"/>
                    <a:pt x="1247" y="1573"/>
                  </a:cubicBezTo>
                  <a:cubicBezTo>
                    <a:pt x="1231" y="1561"/>
                    <a:pt x="1231" y="1535"/>
                    <a:pt x="1231" y="1494"/>
                  </a:cubicBezTo>
                  <a:cubicBezTo>
                    <a:pt x="1231" y="1457"/>
                    <a:pt x="1231" y="1416"/>
                    <a:pt x="1193" y="1350"/>
                  </a:cubicBezTo>
                  <a:cubicBezTo>
                    <a:pt x="1168" y="1299"/>
                    <a:pt x="1114" y="1233"/>
                    <a:pt x="1023" y="1167"/>
                  </a:cubicBezTo>
                  <a:cubicBezTo>
                    <a:pt x="945" y="1114"/>
                    <a:pt x="853" y="1064"/>
                    <a:pt x="734" y="1035"/>
                  </a:cubicBezTo>
                  <a:cubicBezTo>
                    <a:pt x="680" y="1023"/>
                    <a:pt x="630" y="1010"/>
                    <a:pt x="551" y="1010"/>
                  </a:cubicBezTo>
                  <a:cubicBezTo>
                    <a:pt x="523" y="998"/>
                    <a:pt x="473" y="998"/>
                    <a:pt x="432" y="985"/>
                  </a:cubicBezTo>
                  <a:cubicBezTo>
                    <a:pt x="394" y="969"/>
                    <a:pt x="341" y="957"/>
                    <a:pt x="303" y="931"/>
                  </a:cubicBezTo>
                  <a:cubicBezTo>
                    <a:pt x="130" y="828"/>
                    <a:pt x="39" y="655"/>
                    <a:pt x="26" y="497"/>
                  </a:cubicBezTo>
                  <a:cubicBezTo>
                    <a:pt x="1" y="340"/>
                    <a:pt x="26" y="211"/>
                    <a:pt x="51" y="133"/>
                  </a:cubicBezTo>
                  <a:cubicBezTo>
                    <a:pt x="80" y="41"/>
                    <a:pt x="105" y="0"/>
                    <a:pt x="11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a:off x="6892797" y="4209397"/>
              <a:ext cx="221986" cy="121962"/>
            </a:xfrm>
            <a:custGeom>
              <a:avLst/>
              <a:gdLst/>
              <a:ahLst/>
              <a:cxnLst/>
              <a:rect l="l" t="t" r="r" b="b"/>
              <a:pathLst>
                <a:path w="3329" h="1829" extrusionOk="0">
                  <a:moveTo>
                    <a:pt x="2135" y="0"/>
                  </a:moveTo>
                  <a:cubicBezTo>
                    <a:pt x="1984" y="0"/>
                    <a:pt x="1822" y="7"/>
                    <a:pt x="1652" y="16"/>
                  </a:cubicBezTo>
                  <a:cubicBezTo>
                    <a:pt x="759" y="82"/>
                    <a:pt x="1" y="202"/>
                    <a:pt x="39" y="818"/>
                  </a:cubicBezTo>
                  <a:cubicBezTo>
                    <a:pt x="77" y="1398"/>
                    <a:pt x="757" y="1829"/>
                    <a:pt x="1586" y="1829"/>
                  </a:cubicBezTo>
                  <a:cubicBezTo>
                    <a:pt x="1634" y="1829"/>
                    <a:pt x="1682" y="1827"/>
                    <a:pt x="1731" y="1824"/>
                  </a:cubicBezTo>
                  <a:cubicBezTo>
                    <a:pt x="2633" y="1774"/>
                    <a:pt x="3329" y="1236"/>
                    <a:pt x="3291" y="620"/>
                  </a:cubicBezTo>
                  <a:cubicBezTo>
                    <a:pt x="3258" y="119"/>
                    <a:pt x="2793"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2"/>
            <p:cNvSpPr/>
            <p:nvPr/>
          </p:nvSpPr>
          <p:spPr>
            <a:xfrm>
              <a:off x="6911068" y="4234937"/>
              <a:ext cx="178376" cy="29874"/>
            </a:xfrm>
            <a:custGeom>
              <a:avLst/>
              <a:gdLst/>
              <a:ahLst/>
              <a:cxnLst/>
              <a:rect l="l" t="t" r="r" b="b"/>
              <a:pathLst>
                <a:path w="2675" h="448" extrusionOk="0">
                  <a:moveTo>
                    <a:pt x="13" y="146"/>
                  </a:moveTo>
                  <a:cubicBezTo>
                    <a:pt x="13" y="146"/>
                    <a:pt x="79" y="171"/>
                    <a:pt x="170" y="183"/>
                  </a:cubicBezTo>
                  <a:cubicBezTo>
                    <a:pt x="265" y="212"/>
                    <a:pt x="394" y="224"/>
                    <a:pt x="564" y="224"/>
                  </a:cubicBezTo>
                  <a:cubicBezTo>
                    <a:pt x="878" y="224"/>
                    <a:pt x="1271" y="199"/>
                    <a:pt x="1561" y="158"/>
                  </a:cubicBezTo>
                  <a:cubicBezTo>
                    <a:pt x="2164" y="92"/>
                    <a:pt x="2649" y="1"/>
                    <a:pt x="2661" y="67"/>
                  </a:cubicBezTo>
                  <a:cubicBezTo>
                    <a:pt x="2674" y="105"/>
                    <a:pt x="2570" y="171"/>
                    <a:pt x="2372" y="237"/>
                  </a:cubicBezTo>
                  <a:cubicBezTo>
                    <a:pt x="2190" y="303"/>
                    <a:pt x="1916" y="369"/>
                    <a:pt x="1586" y="407"/>
                  </a:cubicBezTo>
                  <a:cubicBezTo>
                    <a:pt x="1287" y="448"/>
                    <a:pt x="878" y="435"/>
                    <a:pt x="551" y="382"/>
                  </a:cubicBezTo>
                  <a:cubicBezTo>
                    <a:pt x="381" y="356"/>
                    <a:pt x="236" y="315"/>
                    <a:pt x="145" y="262"/>
                  </a:cubicBezTo>
                  <a:cubicBezTo>
                    <a:pt x="41" y="212"/>
                    <a:pt x="1" y="158"/>
                    <a:pt x="13" y="14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2"/>
            <p:cNvSpPr/>
            <p:nvPr/>
          </p:nvSpPr>
          <p:spPr>
            <a:xfrm>
              <a:off x="6762564" y="4364503"/>
              <a:ext cx="153837" cy="176242"/>
            </a:xfrm>
            <a:custGeom>
              <a:avLst/>
              <a:gdLst/>
              <a:ahLst/>
              <a:cxnLst/>
              <a:rect l="l" t="t" r="r" b="b"/>
              <a:pathLst>
                <a:path w="2307" h="2643" extrusionOk="0">
                  <a:moveTo>
                    <a:pt x="959" y="0"/>
                  </a:moveTo>
                  <a:cubicBezTo>
                    <a:pt x="883" y="0"/>
                    <a:pt x="807" y="12"/>
                    <a:pt x="734" y="36"/>
                  </a:cubicBezTo>
                  <a:cubicBezTo>
                    <a:pt x="224" y="206"/>
                    <a:pt x="1" y="914"/>
                    <a:pt x="237" y="1637"/>
                  </a:cubicBezTo>
                  <a:cubicBezTo>
                    <a:pt x="438" y="2241"/>
                    <a:pt x="907" y="2643"/>
                    <a:pt x="1356" y="2643"/>
                  </a:cubicBezTo>
                  <a:cubicBezTo>
                    <a:pt x="1434" y="2643"/>
                    <a:pt x="1511" y="2631"/>
                    <a:pt x="1586" y="2606"/>
                  </a:cubicBezTo>
                  <a:cubicBezTo>
                    <a:pt x="2083" y="2436"/>
                    <a:pt x="2306" y="1728"/>
                    <a:pt x="2083" y="1021"/>
                  </a:cubicBezTo>
                  <a:cubicBezTo>
                    <a:pt x="1881" y="415"/>
                    <a:pt x="1411" y="0"/>
                    <a:pt x="95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6427813" y="3715672"/>
              <a:ext cx="221986" cy="121962"/>
            </a:xfrm>
            <a:custGeom>
              <a:avLst/>
              <a:gdLst/>
              <a:ahLst/>
              <a:cxnLst/>
              <a:rect l="l" t="t" r="r" b="b"/>
              <a:pathLst>
                <a:path w="3329" h="1829" extrusionOk="0">
                  <a:moveTo>
                    <a:pt x="2145" y="0"/>
                  </a:moveTo>
                  <a:cubicBezTo>
                    <a:pt x="1993" y="0"/>
                    <a:pt x="1832" y="7"/>
                    <a:pt x="1665" y="16"/>
                  </a:cubicBezTo>
                  <a:cubicBezTo>
                    <a:pt x="762" y="82"/>
                    <a:pt x="1" y="202"/>
                    <a:pt x="42" y="815"/>
                  </a:cubicBezTo>
                  <a:cubicBezTo>
                    <a:pt x="78" y="1398"/>
                    <a:pt x="760" y="1829"/>
                    <a:pt x="1587" y="1829"/>
                  </a:cubicBezTo>
                  <a:cubicBezTo>
                    <a:pt x="1634" y="1829"/>
                    <a:pt x="1682" y="1828"/>
                    <a:pt x="1731" y="1825"/>
                  </a:cubicBezTo>
                  <a:cubicBezTo>
                    <a:pt x="2637" y="1774"/>
                    <a:pt x="3329" y="1236"/>
                    <a:pt x="3303" y="620"/>
                  </a:cubicBezTo>
                  <a:cubicBezTo>
                    <a:pt x="3273" y="119"/>
                    <a:pt x="2800" y="0"/>
                    <a:pt x="214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6446284" y="3741279"/>
              <a:ext cx="179176" cy="29807"/>
            </a:xfrm>
            <a:custGeom>
              <a:avLst/>
              <a:gdLst/>
              <a:ahLst/>
              <a:cxnLst/>
              <a:rect l="l" t="t" r="r" b="b"/>
              <a:pathLst>
                <a:path w="2687" h="447" extrusionOk="0">
                  <a:moveTo>
                    <a:pt x="13" y="145"/>
                  </a:moveTo>
                  <a:cubicBezTo>
                    <a:pt x="26" y="145"/>
                    <a:pt x="79" y="170"/>
                    <a:pt x="171" y="183"/>
                  </a:cubicBezTo>
                  <a:cubicBezTo>
                    <a:pt x="262" y="211"/>
                    <a:pt x="406" y="223"/>
                    <a:pt x="564" y="223"/>
                  </a:cubicBezTo>
                  <a:cubicBezTo>
                    <a:pt x="878" y="223"/>
                    <a:pt x="1271" y="195"/>
                    <a:pt x="1558" y="157"/>
                  </a:cubicBezTo>
                  <a:cubicBezTo>
                    <a:pt x="2162" y="91"/>
                    <a:pt x="2646" y="0"/>
                    <a:pt x="2674" y="66"/>
                  </a:cubicBezTo>
                  <a:cubicBezTo>
                    <a:pt x="2687" y="104"/>
                    <a:pt x="2567" y="170"/>
                    <a:pt x="2385" y="236"/>
                  </a:cubicBezTo>
                  <a:cubicBezTo>
                    <a:pt x="2187" y="302"/>
                    <a:pt x="1913" y="368"/>
                    <a:pt x="1599" y="406"/>
                  </a:cubicBezTo>
                  <a:cubicBezTo>
                    <a:pt x="1284" y="447"/>
                    <a:pt x="878" y="431"/>
                    <a:pt x="551" y="381"/>
                  </a:cubicBezTo>
                  <a:cubicBezTo>
                    <a:pt x="394" y="352"/>
                    <a:pt x="237" y="315"/>
                    <a:pt x="142" y="261"/>
                  </a:cubicBezTo>
                  <a:cubicBezTo>
                    <a:pt x="51" y="211"/>
                    <a:pt x="1" y="157"/>
                    <a:pt x="13" y="14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6506499" y="4124042"/>
              <a:ext cx="178309" cy="183510"/>
            </a:xfrm>
            <a:custGeom>
              <a:avLst/>
              <a:gdLst/>
              <a:ahLst/>
              <a:cxnLst/>
              <a:rect l="l" t="t" r="r" b="b"/>
              <a:pathLst>
                <a:path w="2674" h="2752" extrusionOk="0">
                  <a:moveTo>
                    <a:pt x="1648" y="0"/>
                  </a:moveTo>
                  <a:cubicBezTo>
                    <a:pt x="1202" y="0"/>
                    <a:pt x="703" y="315"/>
                    <a:pt x="406" y="840"/>
                  </a:cubicBezTo>
                  <a:cubicBezTo>
                    <a:pt x="0" y="1548"/>
                    <a:pt x="104" y="2346"/>
                    <a:pt x="617" y="2648"/>
                  </a:cubicBezTo>
                  <a:cubicBezTo>
                    <a:pt x="742" y="2719"/>
                    <a:pt x="881" y="2752"/>
                    <a:pt x="1026" y="2752"/>
                  </a:cubicBezTo>
                  <a:cubicBezTo>
                    <a:pt x="1472" y="2752"/>
                    <a:pt x="1971"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6555378" y="4153783"/>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59" y="1520"/>
                    <a:pt x="526" y="1375"/>
                    <a:pt x="551" y="1231"/>
                  </a:cubicBezTo>
                  <a:cubicBezTo>
                    <a:pt x="566" y="1086"/>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5" y="51"/>
                  </a:cubicBezTo>
                  <a:cubicBezTo>
                    <a:pt x="1246" y="92"/>
                    <a:pt x="1258" y="130"/>
                    <a:pt x="1246" y="142"/>
                  </a:cubicBezTo>
                  <a:cubicBezTo>
                    <a:pt x="1233" y="171"/>
                    <a:pt x="1129" y="130"/>
                    <a:pt x="997" y="208"/>
                  </a:cubicBezTo>
                  <a:cubicBezTo>
                    <a:pt x="931" y="249"/>
                    <a:pt x="865" y="300"/>
                    <a:pt x="840" y="406"/>
                  </a:cubicBezTo>
                  <a:cubicBezTo>
                    <a:pt x="802" y="498"/>
                    <a:pt x="787" y="630"/>
                    <a:pt x="787" y="759"/>
                  </a:cubicBezTo>
                  <a:cubicBezTo>
                    <a:pt x="787" y="903"/>
                    <a:pt x="802" y="1073"/>
                    <a:pt x="761" y="1271"/>
                  </a:cubicBezTo>
                  <a:cubicBezTo>
                    <a:pt x="724" y="1454"/>
                    <a:pt x="617" y="1624"/>
                    <a:pt x="500" y="1743"/>
                  </a:cubicBezTo>
                  <a:cubicBezTo>
                    <a:pt x="393" y="1860"/>
                    <a:pt x="264" y="1938"/>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6734690" y="3844772"/>
              <a:ext cx="181710" cy="176642"/>
            </a:xfrm>
            <a:custGeom>
              <a:avLst/>
              <a:gdLst/>
              <a:ahLst/>
              <a:cxnLst/>
              <a:rect l="l" t="t" r="r" b="b"/>
              <a:pathLst>
                <a:path w="2725" h="2649" extrusionOk="0">
                  <a:moveTo>
                    <a:pt x="1001" y="0"/>
                  </a:moveTo>
                  <a:cubicBezTo>
                    <a:pt x="800" y="0"/>
                    <a:pt x="611" y="57"/>
                    <a:pt x="456" y="178"/>
                  </a:cubicBezTo>
                  <a:cubicBezTo>
                    <a:pt x="0" y="546"/>
                    <a:pt x="13" y="1345"/>
                    <a:pt x="510" y="1986"/>
                  </a:cubicBezTo>
                  <a:cubicBezTo>
                    <a:pt x="844" y="2409"/>
                    <a:pt x="1303" y="2649"/>
                    <a:pt x="1711" y="2649"/>
                  </a:cubicBezTo>
                  <a:cubicBezTo>
                    <a:pt x="1910" y="2649"/>
                    <a:pt x="2098" y="2592"/>
                    <a:pt x="2252" y="2471"/>
                  </a:cubicBezTo>
                  <a:cubicBezTo>
                    <a:pt x="2724" y="2103"/>
                    <a:pt x="2699" y="1304"/>
                    <a:pt x="2202" y="662"/>
                  </a:cubicBezTo>
                  <a:cubicBezTo>
                    <a:pt x="1875" y="240"/>
                    <a:pt x="1412" y="0"/>
                    <a:pt x="100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6778301" y="3872312"/>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205" y="1272"/>
                    <a:pt x="1089" y="1155"/>
                    <a:pt x="957" y="1077"/>
                  </a:cubicBezTo>
                  <a:cubicBezTo>
                    <a:pt x="825" y="1010"/>
                    <a:pt x="667" y="970"/>
                    <a:pt x="538" y="904"/>
                  </a:cubicBezTo>
                  <a:cubicBezTo>
                    <a:pt x="394" y="853"/>
                    <a:pt x="249" y="775"/>
                    <a:pt x="145" y="668"/>
                  </a:cubicBezTo>
                  <a:cubicBezTo>
                    <a:pt x="92" y="605"/>
                    <a:pt x="54" y="539"/>
                    <a:pt x="26" y="473"/>
                  </a:cubicBezTo>
                  <a:cubicBezTo>
                    <a:pt x="1" y="407"/>
                    <a:pt x="1" y="341"/>
                    <a:pt x="1" y="275"/>
                  </a:cubicBezTo>
                  <a:cubicBezTo>
                    <a:pt x="13" y="158"/>
                    <a:pt x="67" y="79"/>
                    <a:pt x="117" y="39"/>
                  </a:cubicBezTo>
                  <a:cubicBezTo>
                    <a:pt x="170" y="1"/>
                    <a:pt x="211" y="1"/>
                    <a:pt x="224" y="13"/>
                  </a:cubicBezTo>
                  <a:cubicBezTo>
                    <a:pt x="249" y="54"/>
                    <a:pt x="170" y="117"/>
                    <a:pt x="183" y="275"/>
                  </a:cubicBezTo>
                  <a:cubicBezTo>
                    <a:pt x="196" y="353"/>
                    <a:pt x="224" y="419"/>
                    <a:pt x="303" y="498"/>
                  </a:cubicBezTo>
                  <a:cubicBezTo>
                    <a:pt x="381" y="564"/>
                    <a:pt x="485" y="630"/>
                    <a:pt x="617" y="683"/>
                  </a:cubicBezTo>
                  <a:cubicBezTo>
                    <a:pt x="746" y="734"/>
                    <a:pt x="919" y="787"/>
                    <a:pt x="1076" y="891"/>
                  </a:cubicBezTo>
                  <a:cubicBezTo>
                    <a:pt x="1234" y="1010"/>
                    <a:pt x="1350" y="1155"/>
                    <a:pt x="1416" y="1312"/>
                  </a:cubicBezTo>
                  <a:cubicBezTo>
                    <a:pt x="1482" y="1470"/>
                    <a:pt x="1495" y="1611"/>
                    <a:pt x="1495" y="1718"/>
                  </a:cubicBezTo>
                  <a:cubicBezTo>
                    <a:pt x="1495" y="1822"/>
                    <a:pt x="1469"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2"/>
            <p:cNvSpPr/>
            <p:nvPr/>
          </p:nvSpPr>
          <p:spPr>
            <a:xfrm>
              <a:off x="6604457" y="4272480"/>
              <a:ext cx="229921" cy="157037"/>
            </a:xfrm>
            <a:custGeom>
              <a:avLst/>
              <a:gdLst/>
              <a:ahLst/>
              <a:cxnLst/>
              <a:rect l="l" t="t" r="r" b="b"/>
              <a:pathLst>
                <a:path w="3448" h="2355" extrusionOk="0">
                  <a:moveTo>
                    <a:pt x="2208" y="0"/>
                  </a:moveTo>
                  <a:cubicBezTo>
                    <a:pt x="1885" y="0"/>
                    <a:pt x="1523"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5" y="460"/>
                  </a:cubicBezTo>
                  <a:cubicBezTo>
                    <a:pt x="2976" y="157"/>
                    <a:pt x="2623" y="0"/>
                    <a:pt x="22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2"/>
            <p:cNvSpPr/>
            <p:nvPr/>
          </p:nvSpPr>
          <p:spPr>
            <a:xfrm>
              <a:off x="6648935" y="4324093"/>
              <a:ext cx="158171" cy="89221"/>
            </a:xfrm>
            <a:custGeom>
              <a:avLst/>
              <a:gdLst/>
              <a:ahLst/>
              <a:cxnLst/>
              <a:rect l="l" t="t" r="r" b="b"/>
              <a:pathLst>
                <a:path w="2372" h="1338" extrusionOk="0">
                  <a:moveTo>
                    <a:pt x="2372" y="42"/>
                  </a:moveTo>
                  <a:cubicBezTo>
                    <a:pt x="2372" y="54"/>
                    <a:pt x="2309" y="54"/>
                    <a:pt x="2214" y="79"/>
                  </a:cubicBezTo>
                  <a:cubicBezTo>
                    <a:pt x="2123" y="104"/>
                    <a:pt x="1994" y="145"/>
                    <a:pt x="1849" y="224"/>
                  </a:cubicBezTo>
                  <a:cubicBezTo>
                    <a:pt x="1560" y="356"/>
                    <a:pt x="1220" y="551"/>
                    <a:pt x="972" y="708"/>
                  </a:cubicBezTo>
                  <a:cubicBezTo>
                    <a:pt x="459" y="1048"/>
                    <a:pt x="79" y="1337"/>
                    <a:pt x="28" y="1284"/>
                  </a:cubicBezTo>
                  <a:cubicBezTo>
                    <a:pt x="0" y="1246"/>
                    <a:pt x="66" y="1142"/>
                    <a:pt x="211" y="998"/>
                  </a:cubicBezTo>
                  <a:cubicBezTo>
                    <a:pt x="355" y="853"/>
                    <a:pt x="563" y="683"/>
                    <a:pt x="840" y="513"/>
                  </a:cubicBezTo>
                  <a:cubicBezTo>
                    <a:pt x="1101" y="340"/>
                    <a:pt x="1481" y="170"/>
                    <a:pt x="1796" y="79"/>
                  </a:cubicBezTo>
                  <a:cubicBezTo>
                    <a:pt x="1941" y="26"/>
                    <a:pt x="2098" y="1"/>
                    <a:pt x="2202" y="1"/>
                  </a:cubicBezTo>
                  <a:cubicBezTo>
                    <a:pt x="2321" y="1"/>
                    <a:pt x="2372" y="42"/>
                    <a:pt x="2372" y="4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6692746" y="4029819"/>
              <a:ext cx="177309" cy="157637"/>
            </a:xfrm>
            <a:custGeom>
              <a:avLst/>
              <a:gdLst/>
              <a:ahLst/>
              <a:cxnLst/>
              <a:rect l="l" t="t" r="r" b="b"/>
              <a:pathLst>
                <a:path w="2659" h="2364" extrusionOk="0">
                  <a:moveTo>
                    <a:pt x="948" y="0"/>
                  </a:moveTo>
                  <a:cubicBezTo>
                    <a:pt x="728" y="0"/>
                    <a:pt x="528" y="68"/>
                    <a:pt x="378" y="209"/>
                  </a:cubicBezTo>
                  <a:cubicBezTo>
                    <a:pt x="0" y="586"/>
                    <a:pt x="117" y="1322"/>
                    <a:pt x="629" y="1860"/>
                  </a:cubicBezTo>
                  <a:cubicBezTo>
                    <a:pt x="949" y="2187"/>
                    <a:pt x="1350" y="2364"/>
                    <a:pt x="1702" y="2364"/>
                  </a:cubicBezTo>
                  <a:cubicBezTo>
                    <a:pt x="1925" y="2364"/>
                    <a:pt x="2128" y="2293"/>
                    <a:pt x="2281" y="2146"/>
                  </a:cubicBezTo>
                  <a:cubicBezTo>
                    <a:pt x="2658" y="1781"/>
                    <a:pt x="2542" y="1045"/>
                    <a:pt x="2029" y="507"/>
                  </a:cubicBezTo>
                  <a:cubicBezTo>
                    <a:pt x="1706"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6475025" y="3886316"/>
              <a:ext cx="229921" cy="157104"/>
            </a:xfrm>
            <a:custGeom>
              <a:avLst/>
              <a:gdLst/>
              <a:ahLst/>
              <a:cxnLst/>
              <a:rect l="l" t="t" r="r" b="b"/>
              <a:pathLst>
                <a:path w="3448" h="2356" extrusionOk="0">
                  <a:moveTo>
                    <a:pt x="2202" y="0"/>
                  </a:moveTo>
                  <a:cubicBezTo>
                    <a:pt x="1878" y="0"/>
                    <a:pt x="1518" y="94"/>
                    <a:pt x="1180" y="288"/>
                  </a:cubicBezTo>
                  <a:cubicBezTo>
                    <a:pt x="394" y="734"/>
                    <a:pt x="1" y="1521"/>
                    <a:pt x="303" y="2059"/>
                  </a:cubicBezTo>
                  <a:cubicBezTo>
                    <a:pt x="421" y="2270"/>
                    <a:pt x="592" y="2355"/>
                    <a:pt x="803" y="2355"/>
                  </a:cubicBezTo>
                  <a:cubicBezTo>
                    <a:pt x="1131" y="2355"/>
                    <a:pt x="1555" y="2150"/>
                    <a:pt x="2032" y="1889"/>
                  </a:cubicBezTo>
                  <a:cubicBezTo>
                    <a:pt x="2819" y="1442"/>
                    <a:pt x="3448" y="995"/>
                    <a:pt x="3146" y="458"/>
                  </a:cubicBezTo>
                  <a:cubicBezTo>
                    <a:pt x="2976" y="156"/>
                    <a:pt x="2619" y="0"/>
                    <a:pt x="2202"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6519703" y="3937795"/>
              <a:ext cx="158238" cy="89155"/>
            </a:xfrm>
            <a:custGeom>
              <a:avLst/>
              <a:gdLst/>
              <a:ahLst/>
              <a:cxnLst/>
              <a:rect l="l" t="t" r="r" b="b"/>
              <a:pathLst>
                <a:path w="2373" h="1337" extrusionOk="0">
                  <a:moveTo>
                    <a:pt x="2372" y="54"/>
                  </a:moveTo>
                  <a:cubicBezTo>
                    <a:pt x="2372" y="66"/>
                    <a:pt x="2306" y="66"/>
                    <a:pt x="2215" y="79"/>
                  </a:cubicBezTo>
                  <a:cubicBezTo>
                    <a:pt x="2124" y="107"/>
                    <a:pt x="1992" y="157"/>
                    <a:pt x="1847" y="223"/>
                  </a:cubicBezTo>
                  <a:cubicBezTo>
                    <a:pt x="1557" y="368"/>
                    <a:pt x="1218" y="551"/>
                    <a:pt x="969" y="724"/>
                  </a:cubicBezTo>
                  <a:cubicBezTo>
                    <a:pt x="457" y="1051"/>
                    <a:pt x="79" y="1337"/>
                    <a:pt x="26" y="1287"/>
                  </a:cubicBezTo>
                  <a:cubicBezTo>
                    <a:pt x="1" y="1258"/>
                    <a:pt x="63" y="1154"/>
                    <a:pt x="208" y="1010"/>
                  </a:cubicBezTo>
                  <a:cubicBezTo>
                    <a:pt x="353" y="865"/>
                    <a:pt x="564" y="683"/>
                    <a:pt x="837" y="513"/>
                  </a:cubicBezTo>
                  <a:cubicBezTo>
                    <a:pt x="1101" y="343"/>
                    <a:pt x="1479" y="173"/>
                    <a:pt x="1793" y="79"/>
                  </a:cubicBezTo>
                  <a:cubicBezTo>
                    <a:pt x="1938" y="28"/>
                    <a:pt x="2095" y="0"/>
                    <a:pt x="2202" y="0"/>
                  </a:cubicBezTo>
                  <a:cubicBezTo>
                    <a:pt x="2319" y="16"/>
                    <a:pt x="2372" y="41"/>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9" name="Google Shape;2629;p42"/>
          <p:cNvGrpSpPr/>
          <p:nvPr/>
        </p:nvGrpSpPr>
        <p:grpSpPr>
          <a:xfrm>
            <a:off x="2995502" y="-236756"/>
            <a:ext cx="2177648" cy="2005030"/>
            <a:chOff x="4354222" y="153972"/>
            <a:chExt cx="1400867" cy="1289906"/>
          </a:xfrm>
        </p:grpSpPr>
        <p:sp>
          <p:nvSpPr>
            <p:cNvPr id="2630" name="Google Shape;2630;p42"/>
            <p:cNvSpPr/>
            <p:nvPr/>
          </p:nvSpPr>
          <p:spPr>
            <a:xfrm>
              <a:off x="4452780" y="153972"/>
              <a:ext cx="1302309" cy="1289906"/>
            </a:xfrm>
            <a:custGeom>
              <a:avLst/>
              <a:gdLst/>
              <a:ahLst/>
              <a:cxnLst/>
              <a:rect l="l" t="t" r="r" b="b"/>
              <a:pathLst>
                <a:path w="19530" h="19344" extrusionOk="0">
                  <a:moveTo>
                    <a:pt x="8140" y="18450"/>
                  </a:moveTo>
                  <a:cubicBezTo>
                    <a:pt x="13028" y="19344"/>
                    <a:pt x="17733" y="16132"/>
                    <a:pt x="18623" y="11282"/>
                  </a:cubicBezTo>
                  <a:cubicBezTo>
                    <a:pt x="19529" y="6432"/>
                    <a:pt x="16293" y="1781"/>
                    <a:pt x="11389" y="891"/>
                  </a:cubicBezTo>
                  <a:cubicBezTo>
                    <a:pt x="6502" y="1"/>
                    <a:pt x="1796" y="3209"/>
                    <a:pt x="906" y="8059"/>
                  </a:cubicBezTo>
                  <a:cubicBezTo>
                    <a:pt x="0" y="12908"/>
                    <a:pt x="3240" y="17560"/>
                    <a:pt x="8140" y="18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4354222" y="237393"/>
              <a:ext cx="1302042" cy="1190149"/>
            </a:xfrm>
            <a:custGeom>
              <a:avLst/>
              <a:gdLst/>
              <a:ahLst/>
              <a:cxnLst/>
              <a:rect l="l" t="t" r="r" b="b"/>
              <a:pathLst>
                <a:path w="19526" h="17848" extrusionOk="0">
                  <a:moveTo>
                    <a:pt x="9746" y="1"/>
                  </a:moveTo>
                  <a:cubicBezTo>
                    <a:pt x="5487" y="1"/>
                    <a:pt x="1691" y="3004"/>
                    <a:pt x="890" y="7304"/>
                  </a:cubicBezTo>
                  <a:cubicBezTo>
                    <a:pt x="0" y="12154"/>
                    <a:pt x="3237" y="16806"/>
                    <a:pt x="8124" y="17699"/>
                  </a:cubicBezTo>
                  <a:cubicBezTo>
                    <a:pt x="8675" y="17799"/>
                    <a:pt x="9222" y="17848"/>
                    <a:pt x="9763" y="17848"/>
                  </a:cubicBezTo>
                  <a:cubicBezTo>
                    <a:pt x="14033" y="17848"/>
                    <a:pt x="17830" y="14834"/>
                    <a:pt x="18620" y="10528"/>
                  </a:cubicBezTo>
                  <a:cubicBezTo>
                    <a:pt x="19526" y="5694"/>
                    <a:pt x="16289" y="1042"/>
                    <a:pt x="11386" y="149"/>
                  </a:cubicBezTo>
                  <a:cubicBezTo>
                    <a:pt x="10835" y="49"/>
                    <a:pt x="10287" y="1"/>
                    <a:pt x="9746"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5126684" y="923500"/>
              <a:ext cx="348616" cy="289069"/>
            </a:xfrm>
            <a:custGeom>
              <a:avLst/>
              <a:gdLst/>
              <a:ahLst/>
              <a:cxnLst/>
              <a:rect l="l" t="t" r="r" b="b"/>
              <a:pathLst>
                <a:path w="5228" h="4335" extrusionOk="0">
                  <a:moveTo>
                    <a:pt x="1212" y="0"/>
                  </a:moveTo>
                  <a:cubicBezTo>
                    <a:pt x="937" y="0"/>
                    <a:pt x="667" y="118"/>
                    <a:pt x="484" y="346"/>
                  </a:cubicBezTo>
                  <a:lnTo>
                    <a:pt x="315" y="570"/>
                  </a:lnTo>
                  <a:cubicBezTo>
                    <a:pt x="0" y="963"/>
                    <a:pt x="79" y="1538"/>
                    <a:pt x="472" y="1853"/>
                  </a:cubicBezTo>
                  <a:lnTo>
                    <a:pt x="3460" y="4146"/>
                  </a:lnTo>
                  <a:cubicBezTo>
                    <a:pt x="3625" y="4273"/>
                    <a:pt x="3825" y="4334"/>
                    <a:pt x="4023" y="4334"/>
                  </a:cubicBezTo>
                  <a:cubicBezTo>
                    <a:pt x="4297" y="4334"/>
                    <a:pt x="4568" y="4216"/>
                    <a:pt x="4743" y="3988"/>
                  </a:cubicBezTo>
                  <a:lnTo>
                    <a:pt x="4913" y="3765"/>
                  </a:lnTo>
                  <a:cubicBezTo>
                    <a:pt x="5227" y="3372"/>
                    <a:pt x="5165" y="2796"/>
                    <a:pt x="4756" y="2494"/>
                  </a:cubicBezTo>
                  <a:lnTo>
                    <a:pt x="1783" y="189"/>
                  </a:lnTo>
                  <a:cubicBezTo>
                    <a:pt x="1612" y="62"/>
                    <a:pt x="1410" y="0"/>
                    <a:pt x="1212"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4576078" y="440045"/>
              <a:ext cx="858337" cy="784720"/>
            </a:xfrm>
            <a:custGeom>
              <a:avLst/>
              <a:gdLst/>
              <a:ahLst/>
              <a:cxnLst/>
              <a:rect l="l" t="t" r="r" b="b"/>
              <a:pathLst>
                <a:path w="12872" h="11768" extrusionOk="0">
                  <a:moveTo>
                    <a:pt x="6430" y="0"/>
                  </a:moveTo>
                  <a:cubicBezTo>
                    <a:pt x="3619" y="0"/>
                    <a:pt x="1114" y="1990"/>
                    <a:pt x="589" y="4816"/>
                  </a:cubicBezTo>
                  <a:cubicBezTo>
                    <a:pt x="1" y="8015"/>
                    <a:pt x="2136" y="11081"/>
                    <a:pt x="5360" y="11672"/>
                  </a:cubicBezTo>
                  <a:cubicBezTo>
                    <a:pt x="5717" y="11736"/>
                    <a:pt x="6073" y="11767"/>
                    <a:pt x="6424" y="11767"/>
                  </a:cubicBezTo>
                  <a:cubicBezTo>
                    <a:pt x="9239" y="11767"/>
                    <a:pt x="11743" y="9783"/>
                    <a:pt x="12280" y="6939"/>
                  </a:cubicBezTo>
                  <a:cubicBezTo>
                    <a:pt x="12871" y="3756"/>
                    <a:pt x="10732" y="689"/>
                    <a:pt x="7508" y="98"/>
                  </a:cubicBezTo>
                  <a:cubicBezTo>
                    <a:pt x="7146" y="32"/>
                    <a:pt x="6786" y="0"/>
                    <a:pt x="643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4619756" y="480988"/>
              <a:ext cx="769983" cy="703034"/>
            </a:xfrm>
            <a:custGeom>
              <a:avLst/>
              <a:gdLst/>
              <a:ahLst/>
              <a:cxnLst/>
              <a:rect l="l" t="t" r="r" b="b"/>
              <a:pathLst>
                <a:path w="11547" h="10543" extrusionOk="0">
                  <a:moveTo>
                    <a:pt x="5770" y="0"/>
                  </a:moveTo>
                  <a:cubicBezTo>
                    <a:pt x="3256" y="0"/>
                    <a:pt x="1015" y="1773"/>
                    <a:pt x="538" y="4321"/>
                  </a:cubicBezTo>
                  <a:cubicBezTo>
                    <a:pt x="0" y="7177"/>
                    <a:pt x="1928" y="9929"/>
                    <a:pt x="4809" y="10455"/>
                  </a:cubicBezTo>
                  <a:cubicBezTo>
                    <a:pt x="5135" y="10514"/>
                    <a:pt x="5460" y="10542"/>
                    <a:pt x="5780" y="10542"/>
                  </a:cubicBezTo>
                  <a:cubicBezTo>
                    <a:pt x="8303" y="10542"/>
                    <a:pt x="10545" y="8769"/>
                    <a:pt x="11008" y="6221"/>
                  </a:cubicBezTo>
                  <a:cubicBezTo>
                    <a:pt x="11546" y="3365"/>
                    <a:pt x="9634" y="613"/>
                    <a:pt x="6737" y="88"/>
                  </a:cubicBezTo>
                  <a:cubicBezTo>
                    <a:pt x="6412" y="29"/>
                    <a:pt x="6089" y="0"/>
                    <a:pt x="5770"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4764859" y="541737"/>
              <a:ext cx="561933" cy="513989"/>
            </a:xfrm>
            <a:custGeom>
              <a:avLst/>
              <a:gdLst/>
              <a:ahLst/>
              <a:cxnLst/>
              <a:rect l="l" t="t" r="r" b="b"/>
              <a:pathLst>
                <a:path w="8427" h="7708" extrusionOk="0">
                  <a:moveTo>
                    <a:pt x="4197" y="1"/>
                  </a:moveTo>
                  <a:cubicBezTo>
                    <a:pt x="2364" y="1"/>
                    <a:pt x="731" y="1304"/>
                    <a:pt x="394" y="3162"/>
                  </a:cubicBezTo>
                  <a:cubicBezTo>
                    <a:pt x="1" y="5244"/>
                    <a:pt x="1403" y="7251"/>
                    <a:pt x="3514" y="7644"/>
                  </a:cubicBezTo>
                  <a:cubicBezTo>
                    <a:pt x="3750" y="7686"/>
                    <a:pt x="3985" y="7707"/>
                    <a:pt x="4216" y="7707"/>
                  </a:cubicBezTo>
                  <a:cubicBezTo>
                    <a:pt x="6055" y="7707"/>
                    <a:pt x="7697" y="6412"/>
                    <a:pt x="8046" y="4549"/>
                  </a:cubicBezTo>
                  <a:cubicBezTo>
                    <a:pt x="8427" y="2454"/>
                    <a:pt x="7036" y="448"/>
                    <a:pt x="4913" y="67"/>
                  </a:cubicBezTo>
                  <a:cubicBezTo>
                    <a:pt x="4673" y="22"/>
                    <a:pt x="4433" y="1"/>
                    <a:pt x="419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4874153" y="1032528"/>
              <a:ext cx="50612" cy="46478"/>
            </a:xfrm>
            <a:custGeom>
              <a:avLst/>
              <a:gdLst/>
              <a:ahLst/>
              <a:cxnLst/>
              <a:rect l="l" t="t" r="r" b="b"/>
              <a:pathLst>
                <a:path w="759" h="697" extrusionOk="0">
                  <a:moveTo>
                    <a:pt x="376" y="1"/>
                  </a:moveTo>
                  <a:cubicBezTo>
                    <a:pt x="208" y="1"/>
                    <a:pt x="61" y="120"/>
                    <a:pt x="25" y="284"/>
                  </a:cubicBezTo>
                  <a:cubicBezTo>
                    <a:pt x="0" y="479"/>
                    <a:pt x="117" y="664"/>
                    <a:pt x="315" y="690"/>
                  </a:cubicBezTo>
                  <a:cubicBezTo>
                    <a:pt x="338" y="694"/>
                    <a:pt x="361" y="696"/>
                    <a:pt x="383" y="696"/>
                  </a:cubicBezTo>
                  <a:cubicBezTo>
                    <a:pt x="551" y="696"/>
                    <a:pt x="698" y="577"/>
                    <a:pt x="720" y="413"/>
                  </a:cubicBezTo>
                  <a:cubicBezTo>
                    <a:pt x="758" y="218"/>
                    <a:pt x="629" y="35"/>
                    <a:pt x="444" y="7"/>
                  </a:cubicBezTo>
                  <a:cubicBezTo>
                    <a:pt x="421" y="3"/>
                    <a:pt x="398" y="1"/>
                    <a:pt x="376"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4994717" y="1078939"/>
              <a:ext cx="27140" cy="24272"/>
            </a:xfrm>
            <a:custGeom>
              <a:avLst/>
              <a:gdLst/>
              <a:ahLst/>
              <a:cxnLst/>
              <a:rect l="l" t="t" r="r" b="b"/>
              <a:pathLst>
                <a:path w="407" h="364" extrusionOk="0">
                  <a:moveTo>
                    <a:pt x="192" y="1"/>
                  </a:moveTo>
                  <a:cubicBezTo>
                    <a:pt x="105" y="1"/>
                    <a:pt x="37" y="62"/>
                    <a:pt x="26" y="151"/>
                  </a:cubicBezTo>
                  <a:cubicBezTo>
                    <a:pt x="1" y="242"/>
                    <a:pt x="67" y="346"/>
                    <a:pt x="171" y="362"/>
                  </a:cubicBezTo>
                  <a:cubicBezTo>
                    <a:pt x="179" y="363"/>
                    <a:pt x="188" y="363"/>
                    <a:pt x="196" y="363"/>
                  </a:cubicBezTo>
                  <a:cubicBezTo>
                    <a:pt x="289" y="363"/>
                    <a:pt x="367" y="301"/>
                    <a:pt x="381" y="217"/>
                  </a:cubicBezTo>
                  <a:cubicBezTo>
                    <a:pt x="406" y="110"/>
                    <a:pt x="340" y="19"/>
                    <a:pt x="237" y="6"/>
                  </a:cubicBezTo>
                  <a:cubicBezTo>
                    <a:pt x="221" y="3"/>
                    <a:pt x="206"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4846013" y="568944"/>
              <a:ext cx="26273" cy="24673"/>
            </a:xfrm>
            <a:custGeom>
              <a:avLst/>
              <a:gdLst/>
              <a:ahLst/>
              <a:cxnLst/>
              <a:rect l="l" t="t" r="r" b="b"/>
              <a:pathLst>
                <a:path w="394" h="370" extrusionOk="0">
                  <a:moveTo>
                    <a:pt x="211" y="0"/>
                  </a:moveTo>
                  <a:cubicBezTo>
                    <a:pt x="118" y="0"/>
                    <a:pt x="39" y="61"/>
                    <a:pt x="16" y="159"/>
                  </a:cubicBezTo>
                  <a:cubicBezTo>
                    <a:pt x="1" y="250"/>
                    <a:pt x="67" y="342"/>
                    <a:pt x="158" y="367"/>
                  </a:cubicBezTo>
                  <a:cubicBezTo>
                    <a:pt x="169" y="368"/>
                    <a:pt x="179" y="369"/>
                    <a:pt x="189" y="369"/>
                  </a:cubicBezTo>
                  <a:cubicBezTo>
                    <a:pt x="282" y="369"/>
                    <a:pt x="359" y="307"/>
                    <a:pt x="381" y="225"/>
                  </a:cubicBezTo>
                  <a:cubicBezTo>
                    <a:pt x="394" y="118"/>
                    <a:pt x="331" y="27"/>
                    <a:pt x="237" y="2"/>
                  </a:cubicBezTo>
                  <a:cubicBezTo>
                    <a:pt x="228" y="1"/>
                    <a:pt x="219" y="0"/>
                    <a:pt x="21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2"/>
            <p:cNvSpPr/>
            <p:nvPr/>
          </p:nvSpPr>
          <p:spPr>
            <a:xfrm>
              <a:off x="4806003" y="975847"/>
              <a:ext cx="40076" cy="36542"/>
            </a:xfrm>
            <a:custGeom>
              <a:avLst/>
              <a:gdLst/>
              <a:ahLst/>
              <a:cxnLst/>
              <a:rect l="l" t="t" r="r" b="b"/>
              <a:pathLst>
                <a:path w="601" h="548" extrusionOk="0">
                  <a:moveTo>
                    <a:pt x="304" y="1"/>
                  </a:moveTo>
                  <a:cubicBezTo>
                    <a:pt x="178" y="1"/>
                    <a:pt x="63" y="88"/>
                    <a:pt x="38" y="228"/>
                  </a:cubicBezTo>
                  <a:cubicBezTo>
                    <a:pt x="0" y="373"/>
                    <a:pt x="104" y="517"/>
                    <a:pt x="261" y="543"/>
                  </a:cubicBezTo>
                  <a:cubicBezTo>
                    <a:pt x="277" y="546"/>
                    <a:pt x="293" y="547"/>
                    <a:pt x="308" y="547"/>
                  </a:cubicBezTo>
                  <a:cubicBezTo>
                    <a:pt x="436" y="547"/>
                    <a:pt x="553" y="448"/>
                    <a:pt x="576" y="319"/>
                  </a:cubicBezTo>
                  <a:cubicBezTo>
                    <a:pt x="601" y="178"/>
                    <a:pt x="510" y="33"/>
                    <a:pt x="352" y="5"/>
                  </a:cubicBezTo>
                  <a:cubicBezTo>
                    <a:pt x="336" y="2"/>
                    <a:pt x="320" y="1"/>
                    <a:pt x="304"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5225442" y="973379"/>
              <a:ext cx="40143" cy="37276"/>
            </a:xfrm>
            <a:custGeom>
              <a:avLst/>
              <a:gdLst/>
              <a:ahLst/>
              <a:cxnLst/>
              <a:rect l="l" t="t" r="r" b="b"/>
              <a:pathLst>
                <a:path w="602" h="559" extrusionOk="0">
                  <a:moveTo>
                    <a:pt x="306" y="0"/>
                  </a:moveTo>
                  <a:cubicBezTo>
                    <a:pt x="167" y="0"/>
                    <a:pt x="48" y="97"/>
                    <a:pt x="26" y="227"/>
                  </a:cubicBezTo>
                  <a:cubicBezTo>
                    <a:pt x="0" y="385"/>
                    <a:pt x="104" y="514"/>
                    <a:pt x="249" y="554"/>
                  </a:cubicBezTo>
                  <a:cubicBezTo>
                    <a:pt x="265" y="557"/>
                    <a:pt x="281" y="558"/>
                    <a:pt x="296" y="558"/>
                  </a:cubicBezTo>
                  <a:cubicBezTo>
                    <a:pt x="434" y="558"/>
                    <a:pt x="553" y="461"/>
                    <a:pt x="576" y="331"/>
                  </a:cubicBezTo>
                  <a:cubicBezTo>
                    <a:pt x="601" y="174"/>
                    <a:pt x="497" y="42"/>
                    <a:pt x="353" y="4"/>
                  </a:cubicBezTo>
                  <a:cubicBezTo>
                    <a:pt x="337" y="1"/>
                    <a:pt x="321" y="0"/>
                    <a:pt x="306"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2"/>
            <p:cNvSpPr/>
            <p:nvPr/>
          </p:nvSpPr>
          <p:spPr>
            <a:xfrm>
              <a:off x="4770127" y="653499"/>
              <a:ext cx="40343" cy="36475"/>
            </a:xfrm>
            <a:custGeom>
              <a:avLst/>
              <a:gdLst/>
              <a:ahLst/>
              <a:cxnLst/>
              <a:rect l="l" t="t" r="r" b="b"/>
              <a:pathLst>
                <a:path w="605" h="547" extrusionOk="0">
                  <a:moveTo>
                    <a:pt x="305" y="1"/>
                  </a:moveTo>
                  <a:cubicBezTo>
                    <a:pt x="168" y="1"/>
                    <a:pt x="51" y="98"/>
                    <a:pt x="25" y="228"/>
                  </a:cubicBezTo>
                  <a:cubicBezTo>
                    <a:pt x="0" y="373"/>
                    <a:pt x="104" y="514"/>
                    <a:pt x="249" y="542"/>
                  </a:cubicBezTo>
                  <a:cubicBezTo>
                    <a:pt x="266" y="545"/>
                    <a:pt x="284" y="547"/>
                    <a:pt x="301" y="547"/>
                  </a:cubicBezTo>
                  <a:cubicBezTo>
                    <a:pt x="437" y="547"/>
                    <a:pt x="553" y="460"/>
                    <a:pt x="576" y="332"/>
                  </a:cubicBezTo>
                  <a:cubicBezTo>
                    <a:pt x="604" y="174"/>
                    <a:pt x="497" y="30"/>
                    <a:pt x="352" y="5"/>
                  </a:cubicBezTo>
                  <a:cubicBezTo>
                    <a:pt x="337" y="2"/>
                    <a:pt x="321" y="1"/>
                    <a:pt x="30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2"/>
            <p:cNvSpPr/>
            <p:nvPr/>
          </p:nvSpPr>
          <p:spPr>
            <a:xfrm>
              <a:off x="4724582" y="867419"/>
              <a:ext cx="53346" cy="49012"/>
            </a:xfrm>
            <a:custGeom>
              <a:avLst/>
              <a:gdLst/>
              <a:ahLst/>
              <a:cxnLst/>
              <a:rect l="l" t="t" r="r" b="b"/>
              <a:pathLst>
                <a:path w="800" h="735" extrusionOk="0">
                  <a:moveTo>
                    <a:pt x="401" y="0"/>
                  </a:moveTo>
                  <a:cubicBezTo>
                    <a:pt x="231" y="0"/>
                    <a:pt x="75" y="123"/>
                    <a:pt x="42" y="294"/>
                  </a:cubicBezTo>
                  <a:cubicBezTo>
                    <a:pt x="1" y="492"/>
                    <a:pt x="133" y="687"/>
                    <a:pt x="343" y="728"/>
                  </a:cubicBezTo>
                  <a:cubicBezTo>
                    <a:pt x="365" y="732"/>
                    <a:pt x="386" y="734"/>
                    <a:pt x="407" y="734"/>
                  </a:cubicBezTo>
                  <a:cubicBezTo>
                    <a:pt x="580" y="734"/>
                    <a:pt x="739" y="603"/>
                    <a:pt x="762" y="426"/>
                  </a:cubicBezTo>
                  <a:cubicBezTo>
                    <a:pt x="800" y="231"/>
                    <a:pt x="671" y="46"/>
                    <a:pt x="472" y="8"/>
                  </a:cubicBezTo>
                  <a:cubicBezTo>
                    <a:pt x="448" y="3"/>
                    <a:pt x="424" y="0"/>
                    <a:pt x="40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4742187" y="766994"/>
              <a:ext cx="27140" cy="24406"/>
            </a:xfrm>
            <a:custGeom>
              <a:avLst/>
              <a:gdLst/>
              <a:ahLst/>
              <a:cxnLst/>
              <a:rect l="l" t="t" r="r" b="b"/>
              <a:pathLst>
                <a:path w="407" h="366" extrusionOk="0">
                  <a:moveTo>
                    <a:pt x="192" y="1"/>
                  </a:moveTo>
                  <a:cubicBezTo>
                    <a:pt x="112" y="1"/>
                    <a:pt x="37" y="61"/>
                    <a:pt x="26" y="149"/>
                  </a:cubicBezTo>
                  <a:cubicBezTo>
                    <a:pt x="1" y="243"/>
                    <a:pt x="64" y="347"/>
                    <a:pt x="171" y="360"/>
                  </a:cubicBezTo>
                  <a:cubicBezTo>
                    <a:pt x="186" y="363"/>
                    <a:pt x="201" y="365"/>
                    <a:pt x="216" y="365"/>
                  </a:cubicBezTo>
                  <a:cubicBezTo>
                    <a:pt x="300" y="365"/>
                    <a:pt x="370" y="306"/>
                    <a:pt x="394" y="215"/>
                  </a:cubicBezTo>
                  <a:cubicBezTo>
                    <a:pt x="407" y="111"/>
                    <a:pt x="341" y="20"/>
                    <a:pt x="237" y="7"/>
                  </a:cubicBezTo>
                  <a:cubicBezTo>
                    <a:pt x="222" y="3"/>
                    <a:pt x="207" y="1"/>
                    <a:pt x="19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5118682" y="1057000"/>
              <a:ext cx="46411" cy="42743"/>
            </a:xfrm>
            <a:custGeom>
              <a:avLst/>
              <a:gdLst/>
              <a:ahLst/>
              <a:cxnLst/>
              <a:rect l="l" t="t" r="r" b="b"/>
              <a:pathLst>
                <a:path w="696" h="641" extrusionOk="0">
                  <a:moveTo>
                    <a:pt x="341" y="0"/>
                  </a:moveTo>
                  <a:cubicBezTo>
                    <a:pt x="193" y="0"/>
                    <a:pt x="62" y="109"/>
                    <a:pt x="29" y="257"/>
                  </a:cubicBezTo>
                  <a:cubicBezTo>
                    <a:pt x="1" y="439"/>
                    <a:pt x="120" y="596"/>
                    <a:pt x="290" y="637"/>
                  </a:cubicBezTo>
                  <a:cubicBezTo>
                    <a:pt x="305" y="639"/>
                    <a:pt x="321" y="641"/>
                    <a:pt x="336" y="641"/>
                  </a:cubicBezTo>
                  <a:cubicBezTo>
                    <a:pt x="490" y="641"/>
                    <a:pt x="633" y="530"/>
                    <a:pt x="670" y="376"/>
                  </a:cubicBezTo>
                  <a:cubicBezTo>
                    <a:pt x="696" y="203"/>
                    <a:pt x="579" y="33"/>
                    <a:pt x="409" y="8"/>
                  </a:cubicBezTo>
                  <a:cubicBezTo>
                    <a:pt x="386" y="3"/>
                    <a:pt x="363" y="0"/>
                    <a:pt x="341"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2"/>
            <p:cNvSpPr/>
            <p:nvPr/>
          </p:nvSpPr>
          <p:spPr>
            <a:xfrm>
              <a:off x="4947572" y="1028260"/>
              <a:ext cx="33141" cy="30474"/>
            </a:xfrm>
            <a:custGeom>
              <a:avLst/>
              <a:gdLst/>
              <a:ahLst/>
              <a:cxnLst/>
              <a:rect l="l" t="t" r="r" b="b"/>
              <a:pathLst>
                <a:path w="497" h="457" extrusionOk="0">
                  <a:moveTo>
                    <a:pt x="243" y="1"/>
                  </a:moveTo>
                  <a:cubicBezTo>
                    <a:pt x="132" y="1"/>
                    <a:pt x="36" y="85"/>
                    <a:pt x="25" y="191"/>
                  </a:cubicBezTo>
                  <a:cubicBezTo>
                    <a:pt x="0" y="320"/>
                    <a:pt x="79" y="439"/>
                    <a:pt x="208" y="452"/>
                  </a:cubicBezTo>
                  <a:cubicBezTo>
                    <a:pt x="223" y="455"/>
                    <a:pt x="238" y="456"/>
                    <a:pt x="252" y="456"/>
                  </a:cubicBezTo>
                  <a:cubicBezTo>
                    <a:pt x="355" y="456"/>
                    <a:pt x="447" y="382"/>
                    <a:pt x="472" y="269"/>
                  </a:cubicBezTo>
                  <a:cubicBezTo>
                    <a:pt x="497" y="150"/>
                    <a:pt x="418" y="33"/>
                    <a:pt x="286" y="5"/>
                  </a:cubicBezTo>
                  <a:cubicBezTo>
                    <a:pt x="272" y="2"/>
                    <a:pt x="257" y="1"/>
                    <a:pt x="24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2"/>
            <p:cNvSpPr/>
            <p:nvPr/>
          </p:nvSpPr>
          <p:spPr>
            <a:xfrm>
              <a:off x="4807670" y="901628"/>
              <a:ext cx="40343" cy="36475"/>
            </a:xfrm>
            <a:custGeom>
              <a:avLst/>
              <a:gdLst/>
              <a:ahLst/>
              <a:cxnLst/>
              <a:rect l="l" t="t" r="r" b="b"/>
              <a:pathLst>
                <a:path w="605" h="547" extrusionOk="0">
                  <a:moveTo>
                    <a:pt x="308" y="1"/>
                  </a:moveTo>
                  <a:cubicBezTo>
                    <a:pt x="170" y="1"/>
                    <a:pt x="51" y="98"/>
                    <a:pt x="25" y="228"/>
                  </a:cubicBezTo>
                  <a:cubicBezTo>
                    <a:pt x="0" y="372"/>
                    <a:pt x="104" y="517"/>
                    <a:pt x="249" y="542"/>
                  </a:cubicBezTo>
                  <a:cubicBezTo>
                    <a:pt x="265" y="545"/>
                    <a:pt x="281" y="546"/>
                    <a:pt x="297" y="546"/>
                  </a:cubicBezTo>
                  <a:cubicBezTo>
                    <a:pt x="424" y="546"/>
                    <a:pt x="542" y="459"/>
                    <a:pt x="576" y="319"/>
                  </a:cubicBezTo>
                  <a:cubicBezTo>
                    <a:pt x="604" y="174"/>
                    <a:pt x="497" y="33"/>
                    <a:pt x="356" y="4"/>
                  </a:cubicBezTo>
                  <a:cubicBezTo>
                    <a:pt x="340" y="2"/>
                    <a:pt x="324" y="1"/>
                    <a:pt x="30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2"/>
            <p:cNvSpPr/>
            <p:nvPr/>
          </p:nvSpPr>
          <p:spPr>
            <a:xfrm>
              <a:off x="5283924" y="802803"/>
              <a:ext cx="40343" cy="36542"/>
            </a:xfrm>
            <a:custGeom>
              <a:avLst/>
              <a:gdLst/>
              <a:ahLst/>
              <a:cxnLst/>
              <a:rect l="l" t="t" r="r" b="b"/>
              <a:pathLst>
                <a:path w="605" h="548" extrusionOk="0">
                  <a:moveTo>
                    <a:pt x="306" y="1"/>
                  </a:moveTo>
                  <a:cubicBezTo>
                    <a:pt x="181" y="1"/>
                    <a:pt x="64" y="88"/>
                    <a:pt x="39" y="228"/>
                  </a:cubicBezTo>
                  <a:cubicBezTo>
                    <a:pt x="1" y="373"/>
                    <a:pt x="105" y="518"/>
                    <a:pt x="249" y="543"/>
                  </a:cubicBezTo>
                  <a:cubicBezTo>
                    <a:pt x="268" y="546"/>
                    <a:pt x="287" y="548"/>
                    <a:pt x="305" y="548"/>
                  </a:cubicBezTo>
                  <a:cubicBezTo>
                    <a:pt x="439" y="548"/>
                    <a:pt x="554" y="458"/>
                    <a:pt x="577" y="319"/>
                  </a:cubicBezTo>
                  <a:cubicBezTo>
                    <a:pt x="605" y="178"/>
                    <a:pt x="510" y="33"/>
                    <a:pt x="353" y="5"/>
                  </a:cubicBezTo>
                  <a:cubicBezTo>
                    <a:pt x="338" y="2"/>
                    <a:pt x="322" y="1"/>
                    <a:pt x="3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2"/>
            <p:cNvSpPr/>
            <p:nvPr/>
          </p:nvSpPr>
          <p:spPr>
            <a:xfrm>
              <a:off x="4824207" y="704111"/>
              <a:ext cx="31541" cy="28473"/>
            </a:xfrm>
            <a:custGeom>
              <a:avLst/>
              <a:gdLst/>
              <a:ahLst/>
              <a:cxnLst/>
              <a:rect l="l" t="t" r="r" b="b"/>
              <a:pathLst>
                <a:path w="473" h="427" extrusionOk="0">
                  <a:moveTo>
                    <a:pt x="229" y="1"/>
                  </a:moveTo>
                  <a:cubicBezTo>
                    <a:pt x="131" y="1"/>
                    <a:pt x="51" y="74"/>
                    <a:pt x="29" y="177"/>
                  </a:cubicBezTo>
                  <a:cubicBezTo>
                    <a:pt x="1" y="293"/>
                    <a:pt x="79" y="400"/>
                    <a:pt x="199" y="425"/>
                  </a:cubicBezTo>
                  <a:cubicBezTo>
                    <a:pt x="207" y="426"/>
                    <a:pt x="215" y="426"/>
                    <a:pt x="224" y="426"/>
                  </a:cubicBezTo>
                  <a:cubicBezTo>
                    <a:pt x="332" y="426"/>
                    <a:pt x="436" y="352"/>
                    <a:pt x="447" y="255"/>
                  </a:cubicBezTo>
                  <a:cubicBezTo>
                    <a:pt x="472" y="136"/>
                    <a:pt x="394" y="19"/>
                    <a:pt x="277" y="7"/>
                  </a:cubicBezTo>
                  <a:cubicBezTo>
                    <a:pt x="261" y="3"/>
                    <a:pt x="245" y="1"/>
                    <a:pt x="229"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2"/>
            <p:cNvSpPr/>
            <p:nvPr/>
          </p:nvSpPr>
          <p:spPr>
            <a:xfrm>
              <a:off x="5215773" y="907029"/>
              <a:ext cx="31541" cy="28607"/>
            </a:xfrm>
            <a:custGeom>
              <a:avLst/>
              <a:gdLst/>
              <a:ahLst/>
              <a:cxnLst/>
              <a:rect l="l" t="t" r="r" b="b"/>
              <a:pathLst>
                <a:path w="473" h="429" extrusionOk="0">
                  <a:moveTo>
                    <a:pt x="246" y="0"/>
                  </a:moveTo>
                  <a:cubicBezTo>
                    <a:pt x="139" y="0"/>
                    <a:pt x="37" y="65"/>
                    <a:pt x="26" y="172"/>
                  </a:cubicBezTo>
                  <a:cubicBezTo>
                    <a:pt x="1" y="291"/>
                    <a:pt x="79" y="408"/>
                    <a:pt x="196" y="423"/>
                  </a:cubicBezTo>
                  <a:cubicBezTo>
                    <a:pt x="211" y="427"/>
                    <a:pt x="226" y="428"/>
                    <a:pt x="240" y="428"/>
                  </a:cubicBezTo>
                  <a:cubicBezTo>
                    <a:pt x="340" y="428"/>
                    <a:pt x="423" y="355"/>
                    <a:pt x="447" y="250"/>
                  </a:cubicBezTo>
                  <a:cubicBezTo>
                    <a:pt x="473" y="134"/>
                    <a:pt x="394" y="30"/>
                    <a:pt x="274" y="2"/>
                  </a:cubicBezTo>
                  <a:cubicBezTo>
                    <a:pt x="265" y="1"/>
                    <a:pt x="255" y="0"/>
                    <a:pt x="24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2"/>
            <p:cNvSpPr/>
            <p:nvPr/>
          </p:nvSpPr>
          <p:spPr>
            <a:xfrm>
              <a:off x="5169428" y="989250"/>
              <a:ext cx="31541" cy="28407"/>
            </a:xfrm>
            <a:custGeom>
              <a:avLst/>
              <a:gdLst/>
              <a:ahLst/>
              <a:cxnLst/>
              <a:rect l="l" t="t" r="r" b="b"/>
              <a:pathLst>
                <a:path w="473" h="426" extrusionOk="0">
                  <a:moveTo>
                    <a:pt x="252" y="1"/>
                  </a:moveTo>
                  <a:cubicBezTo>
                    <a:pt x="142" y="1"/>
                    <a:pt x="40" y="75"/>
                    <a:pt x="26" y="172"/>
                  </a:cubicBezTo>
                  <a:cubicBezTo>
                    <a:pt x="1" y="291"/>
                    <a:pt x="79" y="408"/>
                    <a:pt x="199" y="420"/>
                  </a:cubicBezTo>
                  <a:cubicBezTo>
                    <a:pt x="215" y="424"/>
                    <a:pt x="231" y="426"/>
                    <a:pt x="246" y="426"/>
                  </a:cubicBezTo>
                  <a:cubicBezTo>
                    <a:pt x="342" y="426"/>
                    <a:pt x="423" y="353"/>
                    <a:pt x="447" y="250"/>
                  </a:cubicBezTo>
                  <a:cubicBezTo>
                    <a:pt x="472" y="134"/>
                    <a:pt x="394" y="27"/>
                    <a:pt x="277" y="2"/>
                  </a:cubicBezTo>
                  <a:cubicBezTo>
                    <a:pt x="269" y="1"/>
                    <a:pt x="261" y="1"/>
                    <a:pt x="252"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2"/>
            <p:cNvSpPr/>
            <p:nvPr/>
          </p:nvSpPr>
          <p:spPr>
            <a:xfrm>
              <a:off x="4770927" y="788999"/>
              <a:ext cx="53346" cy="48812"/>
            </a:xfrm>
            <a:custGeom>
              <a:avLst/>
              <a:gdLst/>
              <a:ahLst/>
              <a:cxnLst/>
              <a:rect l="l" t="t" r="r" b="b"/>
              <a:pathLst>
                <a:path w="800" h="732" extrusionOk="0">
                  <a:moveTo>
                    <a:pt x="406" y="1"/>
                  </a:moveTo>
                  <a:cubicBezTo>
                    <a:pt x="228" y="1"/>
                    <a:pt x="65" y="126"/>
                    <a:pt x="42" y="306"/>
                  </a:cubicBezTo>
                  <a:cubicBezTo>
                    <a:pt x="1" y="501"/>
                    <a:pt x="133" y="684"/>
                    <a:pt x="328" y="725"/>
                  </a:cubicBezTo>
                  <a:cubicBezTo>
                    <a:pt x="351" y="729"/>
                    <a:pt x="374" y="731"/>
                    <a:pt x="397" y="731"/>
                  </a:cubicBezTo>
                  <a:cubicBezTo>
                    <a:pt x="570" y="731"/>
                    <a:pt x="726" y="610"/>
                    <a:pt x="762" y="435"/>
                  </a:cubicBezTo>
                  <a:cubicBezTo>
                    <a:pt x="800" y="240"/>
                    <a:pt x="671" y="42"/>
                    <a:pt x="460" y="4"/>
                  </a:cubicBezTo>
                  <a:cubicBezTo>
                    <a:pt x="442" y="2"/>
                    <a:pt x="424" y="1"/>
                    <a:pt x="40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2"/>
            <p:cNvSpPr/>
            <p:nvPr/>
          </p:nvSpPr>
          <p:spPr>
            <a:xfrm>
              <a:off x="4887157" y="946839"/>
              <a:ext cx="46411" cy="42810"/>
            </a:xfrm>
            <a:custGeom>
              <a:avLst/>
              <a:gdLst/>
              <a:ahLst/>
              <a:cxnLst/>
              <a:rect l="l" t="t" r="r" b="b"/>
              <a:pathLst>
                <a:path w="696" h="642" extrusionOk="0">
                  <a:moveTo>
                    <a:pt x="338" y="1"/>
                  </a:moveTo>
                  <a:cubicBezTo>
                    <a:pt x="193" y="1"/>
                    <a:pt x="61" y="110"/>
                    <a:pt x="29" y="257"/>
                  </a:cubicBezTo>
                  <a:cubicBezTo>
                    <a:pt x="0" y="427"/>
                    <a:pt x="120" y="597"/>
                    <a:pt x="290" y="638"/>
                  </a:cubicBezTo>
                  <a:cubicBezTo>
                    <a:pt x="305" y="640"/>
                    <a:pt x="321" y="641"/>
                    <a:pt x="336" y="641"/>
                  </a:cubicBezTo>
                  <a:cubicBezTo>
                    <a:pt x="489" y="641"/>
                    <a:pt x="633" y="531"/>
                    <a:pt x="670" y="377"/>
                  </a:cubicBezTo>
                  <a:cubicBezTo>
                    <a:pt x="695" y="204"/>
                    <a:pt x="579" y="34"/>
                    <a:pt x="406" y="9"/>
                  </a:cubicBezTo>
                  <a:cubicBezTo>
                    <a:pt x="383" y="3"/>
                    <a:pt x="361" y="1"/>
                    <a:pt x="338"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2"/>
            <p:cNvSpPr/>
            <p:nvPr/>
          </p:nvSpPr>
          <p:spPr>
            <a:xfrm>
              <a:off x="5041929" y="1032728"/>
              <a:ext cx="39276" cy="36475"/>
            </a:xfrm>
            <a:custGeom>
              <a:avLst/>
              <a:gdLst/>
              <a:ahLst/>
              <a:cxnLst/>
              <a:rect l="l" t="t" r="r" b="b"/>
              <a:pathLst>
                <a:path w="589" h="547" extrusionOk="0">
                  <a:moveTo>
                    <a:pt x="296" y="0"/>
                  </a:moveTo>
                  <a:cubicBezTo>
                    <a:pt x="167" y="0"/>
                    <a:pt x="48" y="97"/>
                    <a:pt x="26" y="227"/>
                  </a:cubicBezTo>
                  <a:cubicBezTo>
                    <a:pt x="0" y="372"/>
                    <a:pt x="92" y="517"/>
                    <a:pt x="249" y="542"/>
                  </a:cubicBezTo>
                  <a:cubicBezTo>
                    <a:pt x="265" y="545"/>
                    <a:pt x="281" y="546"/>
                    <a:pt x="297" y="546"/>
                  </a:cubicBezTo>
                  <a:cubicBezTo>
                    <a:pt x="424" y="546"/>
                    <a:pt x="541" y="460"/>
                    <a:pt x="563" y="331"/>
                  </a:cubicBezTo>
                  <a:cubicBezTo>
                    <a:pt x="589" y="174"/>
                    <a:pt x="497" y="32"/>
                    <a:pt x="340" y="4"/>
                  </a:cubicBezTo>
                  <a:cubicBezTo>
                    <a:pt x="325" y="2"/>
                    <a:pt x="311" y="0"/>
                    <a:pt x="29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4" name="Google Shape;2654;p42"/>
          <p:cNvGrpSpPr/>
          <p:nvPr/>
        </p:nvGrpSpPr>
        <p:grpSpPr>
          <a:xfrm>
            <a:off x="-32152" y="3716203"/>
            <a:ext cx="2867997" cy="2570014"/>
            <a:chOff x="1259573" y="3375920"/>
            <a:chExt cx="1882382" cy="1686803"/>
          </a:xfrm>
        </p:grpSpPr>
        <p:sp>
          <p:nvSpPr>
            <p:cNvPr id="2655" name="Google Shape;2655;p42"/>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2"/>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2"/>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2"/>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2"/>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2"/>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2"/>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2"/>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2"/>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2"/>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2"/>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2"/>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2"/>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2"/>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2"/>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2"/>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2"/>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2"/>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2"/>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2"/>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2"/>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2"/>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2"/>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2"/>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2"/>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2"/>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2"/>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2"/>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2"/>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2"/>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2"/>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2"/>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2"/>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2"/>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2"/>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2"/>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2"/>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2"/>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2"/>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2"/>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2"/>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2"/>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2"/>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2"/>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2"/>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2"/>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2"/>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2"/>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2"/>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2"/>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2"/>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2"/>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2"/>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2"/>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2"/>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5"/>
        <p:cNvGrpSpPr/>
        <p:nvPr/>
      </p:nvGrpSpPr>
      <p:grpSpPr>
        <a:xfrm>
          <a:off x="0" y="0"/>
          <a:ext cx="0" cy="0"/>
          <a:chOff x="0" y="0"/>
          <a:chExt cx="0" cy="0"/>
        </a:xfrm>
      </p:grpSpPr>
      <p:sp>
        <p:nvSpPr>
          <p:cNvPr id="2226" name="Google Shape;2226;p39"/>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solidFill>
                <a:schemeClr val="lt1"/>
              </a:solidFill>
            </a:endParaRPr>
          </a:p>
        </p:txBody>
      </p:sp>
      <p:sp>
        <p:nvSpPr>
          <p:cNvPr id="2227" name="Google Shape;2227;p39"/>
          <p:cNvSpPr txBox="1"/>
          <p:nvPr/>
        </p:nvSpPr>
        <p:spPr>
          <a:xfrm>
            <a:off x="720000" y="1293200"/>
            <a:ext cx="7704000" cy="324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200" dirty="0">
                <a:solidFill>
                  <a:schemeClr val="dk1"/>
                </a:solidFill>
                <a:latin typeface="Lato"/>
                <a:ea typeface="Lato"/>
                <a:cs typeface="Lato"/>
                <a:sym typeface="Lato"/>
              </a:rPr>
              <a:t>- The challenge at hand revolves around the buying and selling of coffee, beverages, and select snacks, as well as the provision of related services. This issue directly impacts salespersons at coffee shops, coffee shop owners, and customers seeking to purchase coffee.</a:t>
            </a:r>
            <a:endParaRPr lang="en-US" sz="1200" b="1" dirty="0">
              <a:solidFill>
                <a:schemeClr val="dk1"/>
              </a:solidFill>
              <a:latin typeface="Lato"/>
              <a:ea typeface="Lato"/>
              <a:cs typeface="Lato"/>
              <a:sym typeface="Lato"/>
            </a:endParaRPr>
          </a:p>
        </p:txBody>
      </p:sp>
      <p:sp>
        <p:nvSpPr>
          <p:cNvPr id="2" name="Google Shape;2227;p39">
            <a:extLst>
              <a:ext uri="{FF2B5EF4-FFF2-40B4-BE49-F238E27FC236}">
                <a16:creationId xmlns:a16="http://schemas.microsoft.com/office/drawing/2014/main" id="{E1ECB138-CD1B-66CF-FC6B-41644E873019}"/>
              </a:ext>
            </a:extLst>
          </p:cNvPr>
          <p:cNvSpPr txBox="1"/>
          <p:nvPr/>
        </p:nvSpPr>
        <p:spPr>
          <a:xfrm>
            <a:off x="720000" y="2027491"/>
            <a:ext cx="7704000" cy="324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200" dirty="0">
                <a:solidFill>
                  <a:schemeClr val="dk1"/>
                </a:solidFill>
                <a:latin typeface="Lato"/>
                <a:ea typeface="Lato"/>
                <a:cs typeface="Lato"/>
                <a:sym typeface="Lato"/>
              </a:rPr>
              <a:t>- For coffee shop owners, it poses a dual challenge: not only do they need to effectively sell their coffee and manage their shop operations, but they also need to adapt to the evolving customer preferences and market demands.</a:t>
            </a:r>
            <a:endParaRPr lang="en-US" sz="1200" b="1" dirty="0">
              <a:solidFill>
                <a:schemeClr val="dk1"/>
              </a:solidFill>
              <a:latin typeface="Lato"/>
              <a:ea typeface="Lato"/>
              <a:cs typeface="Lato"/>
              <a:sym typeface="Lato"/>
            </a:endParaRPr>
          </a:p>
        </p:txBody>
      </p:sp>
      <p:sp>
        <p:nvSpPr>
          <p:cNvPr id="3" name="Google Shape;2227;p39">
            <a:extLst>
              <a:ext uri="{FF2B5EF4-FFF2-40B4-BE49-F238E27FC236}">
                <a16:creationId xmlns:a16="http://schemas.microsoft.com/office/drawing/2014/main" id="{0C95B8C0-A89A-0634-577B-3B35D1370D80}"/>
              </a:ext>
            </a:extLst>
          </p:cNvPr>
          <p:cNvSpPr txBox="1"/>
          <p:nvPr/>
        </p:nvSpPr>
        <p:spPr>
          <a:xfrm>
            <a:off x="720000" y="2791110"/>
            <a:ext cx="7704000" cy="324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200" dirty="0">
                <a:solidFill>
                  <a:schemeClr val="dk1"/>
                </a:solidFill>
                <a:latin typeface="Lato"/>
                <a:ea typeface="Lato"/>
                <a:cs typeface="Lato"/>
                <a:sym typeface="Lato"/>
              </a:rPr>
              <a:t>- On the customer side, there's a growing desire to purchase coffee and related products without the inconvenience of leaving their homes. This convenience factor is increasingly crucial to meet customer expectations.</a:t>
            </a:r>
          </a:p>
          <a:p>
            <a:pPr marL="0" lvl="0" indent="0" algn="l" rtl="0">
              <a:spcBef>
                <a:spcPts val="0"/>
              </a:spcBef>
              <a:spcAft>
                <a:spcPts val="0"/>
              </a:spcAft>
              <a:buNone/>
            </a:pPr>
            <a:endParaRPr lang="en-US" sz="1200" b="1" dirty="0">
              <a:solidFill>
                <a:schemeClr val="dk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27"/>
                                        </p:tgtEl>
                                        <p:attrNameLst>
                                          <p:attrName>style.visibility</p:attrName>
                                        </p:attrNameLst>
                                      </p:cBhvr>
                                      <p:to>
                                        <p:strVal val="visible"/>
                                      </p:to>
                                    </p:set>
                                    <p:animEffect transition="in" filter="wipe(down)">
                                      <p:cBhvr>
                                        <p:cTn id="7" dur="500"/>
                                        <p:tgtEl>
                                          <p:spTgt spid="2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7" grpId="0"/>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4"/>
        <p:cNvGrpSpPr/>
        <p:nvPr/>
      </p:nvGrpSpPr>
      <p:grpSpPr>
        <a:xfrm>
          <a:off x="0" y="0"/>
          <a:ext cx="0" cy="0"/>
          <a:chOff x="0" y="0"/>
          <a:chExt cx="0" cy="0"/>
        </a:xfrm>
      </p:grpSpPr>
      <p:sp>
        <p:nvSpPr>
          <p:cNvPr id="4" name="Title 3">
            <a:extLst>
              <a:ext uri="{FF2B5EF4-FFF2-40B4-BE49-F238E27FC236}">
                <a16:creationId xmlns:a16="http://schemas.microsoft.com/office/drawing/2014/main" id="{FD302D17-9044-3F69-C95A-EBF1068DF709}"/>
              </a:ext>
            </a:extLst>
          </p:cNvPr>
          <p:cNvSpPr>
            <a:spLocks noGrp="1"/>
          </p:cNvSpPr>
          <p:nvPr>
            <p:ph type="title"/>
          </p:nvPr>
        </p:nvSpPr>
        <p:spPr/>
        <p:txBody>
          <a:bodyPr/>
          <a:lstStyle/>
          <a:p>
            <a:r>
              <a:rPr lang="en-US" dirty="0"/>
              <a:t>Problem statement</a:t>
            </a:r>
          </a:p>
        </p:txBody>
      </p:sp>
      <p:sp>
        <p:nvSpPr>
          <p:cNvPr id="2231" name="Google Shape;2227;p39">
            <a:extLst>
              <a:ext uri="{FF2B5EF4-FFF2-40B4-BE49-F238E27FC236}">
                <a16:creationId xmlns:a16="http://schemas.microsoft.com/office/drawing/2014/main" id="{FB1E93DD-A092-2167-840C-2C5E0C9A54B2}"/>
              </a:ext>
            </a:extLst>
          </p:cNvPr>
          <p:cNvSpPr txBox="1"/>
          <p:nvPr/>
        </p:nvSpPr>
        <p:spPr>
          <a:xfrm>
            <a:off x="720000" y="1330900"/>
            <a:ext cx="7704000" cy="324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500" b="1" dirty="0">
                <a:solidFill>
                  <a:schemeClr val="dk1"/>
                </a:solidFill>
                <a:latin typeface="Lato"/>
                <a:ea typeface="Lato"/>
                <a:cs typeface="Lato"/>
                <a:sym typeface="Lato"/>
              </a:rPr>
              <a:t>Impact</a:t>
            </a:r>
            <a:r>
              <a:rPr lang="en-US" sz="1200" b="1" dirty="0">
                <a:solidFill>
                  <a:schemeClr val="dk1"/>
                </a:solidFill>
                <a:latin typeface="Lato"/>
                <a:ea typeface="Lato"/>
                <a:cs typeface="Lato"/>
                <a:sym typeface="Lato"/>
              </a:rPr>
              <a:t>:</a:t>
            </a:r>
          </a:p>
        </p:txBody>
      </p:sp>
      <p:sp>
        <p:nvSpPr>
          <p:cNvPr id="2232" name="Google Shape;2227;p39">
            <a:extLst>
              <a:ext uri="{FF2B5EF4-FFF2-40B4-BE49-F238E27FC236}">
                <a16:creationId xmlns:a16="http://schemas.microsoft.com/office/drawing/2014/main" id="{D9EB9EEC-A072-DE92-54E9-D8CE1D21B087}"/>
              </a:ext>
            </a:extLst>
          </p:cNvPr>
          <p:cNvSpPr txBox="1"/>
          <p:nvPr/>
        </p:nvSpPr>
        <p:spPr>
          <a:xfrm>
            <a:off x="720000" y="1690367"/>
            <a:ext cx="7704000" cy="324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200" b="1" dirty="0">
                <a:solidFill>
                  <a:schemeClr val="dk1"/>
                </a:solidFill>
                <a:latin typeface="Lato"/>
                <a:ea typeface="Lato"/>
                <a:cs typeface="Lato"/>
                <a:sym typeface="Lato"/>
              </a:rPr>
              <a:t>- Coffee Shop Owners</a:t>
            </a:r>
            <a:r>
              <a:rPr lang="en-US" sz="1200" dirty="0">
                <a:solidFill>
                  <a:schemeClr val="dk1"/>
                </a:solidFill>
                <a:latin typeface="Lato"/>
                <a:ea typeface="Lato"/>
                <a:cs typeface="Lato"/>
                <a:sym typeface="Lato"/>
              </a:rPr>
              <a:t>: Find it challenging to sell products efficiently and run their coffee shop while adapting to market changes.</a:t>
            </a:r>
            <a:endParaRPr lang="en-US" sz="1200" b="1" dirty="0">
              <a:solidFill>
                <a:schemeClr val="dk1"/>
              </a:solidFill>
              <a:latin typeface="Lato"/>
              <a:ea typeface="Lato"/>
              <a:cs typeface="Lato"/>
              <a:sym typeface="Lato"/>
            </a:endParaRPr>
          </a:p>
        </p:txBody>
      </p:sp>
      <p:sp>
        <p:nvSpPr>
          <p:cNvPr id="2233" name="Google Shape;2227;p39">
            <a:extLst>
              <a:ext uri="{FF2B5EF4-FFF2-40B4-BE49-F238E27FC236}">
                <a16:creationId xmlns:a16="http://schemas.microsoft.com/office/drawing/2014/main" id="{01FA64AC-507D-8D24-BADB-31F310AC579D}"/>
              </a:ext>
            </a:extLst>
          </p:cNvPr>
          <p:cNvSpPr txBox="1"/>
          <p:nvPr/>
        </p:nvSpPr>
        <p:spPr>
          <a:xfrm>
            <a:off x="720000" y="2246850"/>
            <a:ext cx="7704000" cy="324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200" b="1" dirty="0">
                <a:solidFill>
                  <a:schemeClr val="dk1"/>
                </a:solidFill>
                <a:latin typeface="Lato"/>
                <a:ea typeface="Lato"/>
                <a:cs typeface="Lato"/>
                <a:sym typeface="Lato"/>
              </a:rPr>
              <a:t>- Customers</a:t>
            </a:r>
            <a:r>
              <a:rPr lang="en-US" sz="1200" dirty="0">
                <a:solidFill>
                  <a:schemeClr val="dk1"/>
                </a:solidFill>
                <a:latin typeface="Lato"/>
                <a:ea typeface="Lato"/>
                <a:cs typeface="Lato"/>
                <a:sym typeface="Lato"/>
              </a:rPr>
              <a:t>: Experience inconvenience by needing to visit a coffee shop in person for their coffee or beverages, which may not suit their busy schedules or preferences.</a:t>
            </a:r>
            <a:endParaRPr lang="en-US" sz="1200" b="1" dirty="0">
              <a:solidFill>
                <a:schemeClr val="dk1"/>
              </a:solidFill>
              <a:latin typeface="Lato"/>
              <a:ea typeface="Lato"/>
              <a:cs typeface="Lato"/>
              <a:sym typeface="Lato"/>
            </a:endParaRPr>
          </a:p>
        </p:txBody>
      </p:sp>
      <p:sp>
        <p:nvSpPr>
          <p:cNvPr id="2275" name="Google Shape;2227;p39">
            <a:extLst>
              <a:ext uri="{FF2B5EF4-FFF2-40B4-BE49-F238E27FC236}">
                <a16:creationId xmlns:a16="http://schemas.microsoft.com/office/drawing/2014/main" id="{B5CF51EA-9A3D-B1A8-E4AF-AD0261904B0D}"/>
              </a:ext>
            </a:extLst>
          </p:cNvPr>
          <p:cNvSpPr txBox="1"/>
          <p:nvPr/>
        </p:nvSpPr>
        <p:spPr>
          <a:xfrm>
            <a:off x="720000" y="2965784"/>
            <a:ext cx="7704000" cy="324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500" b="1" dirty="0">
                <a:solidFill>
                  <a:schemeClr val="dk1"/>
                </a:solidFill>
                <a:latin typeface="Lato"/>
                <a:ea typeface="Lato"/>
                <a:cs typeface="Lato"/>
                <a:sym typeface="Lato"/>
              </a:rPr>
              <a:t>Successful solution </a:t>
            </a:r>
          </a:p>
          <a:p>
            <a:pPr marL="0" lvl="0" indent="0" algn="l" rtl="0">
              <a:spcBef>
                <a:spcPts val="0"/>
              </a:spcBef>
              <a:spcAft>
                <a:spcPts val="0"/>
              </a:spcAft>
              <a:buNone/>
            </a:pPr>
            <a:endParaRPr lang="en-US" sz="1500" dirty="0">
              <a:solidFill>
                <a:schemeClr val="dk1"/>
              </a:solidFill>
              <a:latin typeface="Lato"/>
              <a:ea typeface="Lato"/>
              <a:cs typeface="Lato"/>
              <a:sym typeface="Lato"/>
            </a:endParaRPr>
          </a:p>
          <a:p>
            <a:pPr marL="0" lvl="0" indent="0" algn="l" rtl="0">
              <a:spcBef>
                <a:spcPts val="0"/>
              </a:spcBef>
              <a:spcAft>
                <a:spcPts val="0"/>
              </a:spcAft>
              <a:buNone/>
            </a:pPr>
            <a:r>
              <a:rPr lang="en-US" sz="1200" dirty="0">
                <a:solidFill>
                  <a:schemeClr val="dk1"/>
                </a:solidFill>
                <a:latin typeface="Lato"/>
                <a:ea typeface="Lato"/>
                <a:cs typeface="Lato"/>
                <a:sym typeface="Lato"/>
              </a:rPr>
              <a:t>The ideal solution would help coffee shop owners sell more efficiently and manage their shops better. Additionally, it would make it easy for customers to order coffee and food from coffee shops without the need to leave their homes, simplifying their purchasing experience.</a:t>
            </a:r>
            <a:endParaRPr lang="en-US" sz="1200" b="1" dirty="0">
              <a:solidFill>
                <a:schemeClr val="dk1"/>
              </a:solidFill>
              <a:latin typeface="Lato"/>
              <a:ea typeface="Lato"/>
              <a:cs typeface="Lato"/>
              <a:sym typeface="La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31"/>
                                        </p:tgtEl>
                                        <p:attrNameLst>
                                          <p:attrName>style.visibility</p:attrName>
                                        </p:attrNameLst>
                                      </p:cBhvr>
                                      <p:to>
                                        <p:strVal val="visible"/>
                                      </p:to>
                                    </p:set>
                                    <p:animEffect transition="in" filter="fade">
                                      <p:cBhvr>
                                        <p:cTn id="7" dur="500"/>
                                        <p:tgtEl>
                                          <p:spTgt spid="223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33"/>
                                        </p:tgtEl>
                                        <p:attrNameLst>
                                          <p:attrName>style.visibility</p:attrName>
                                        </p:attrNameLst>
                                      </p:cBhvr>
                                      <p:to>
                                        <p:strVal val="visible"/>
                                      </p:to>
                                    </p:set>
                                    <p:animEffect transition="in" filter="fade">
                                      <p:cBhvr>
                                        <p:cTn id="12" dur="1000"/>
                                        <p:tgtEl>
                                          <p:spTgt spid="2233"/>
                                        </p:tgtEl>
                                      </p:cBhvr>
                                    </p:animEffect>
                                    <p:anim calcmode="lin" valueType="num">
                                      <p:cBhvr>
                                        <p:cTn id="13" dur="1000" fill="hold"/>
                                        <p:tgtEl>
                                          <p:spTgt spid="2233"/>
                                        </p:tgtEl>
                                        <p:attrNameLst>
                                          <p:attrName>ppt_x</p:attrName>
                                        </p:attrNameLst>
                                      </p:cBhvr>
                                      <p:tavLst>
                                        <p:tav tm="0">
                                          <p:val>
                                            <p:strVal val="#ppt_x"/>
                                          </p:val>
                                        </p:tav>
                                        <p:tav tm="100000">
                                          <p:val>
                                            <p:strVal val="#ppt_x"/>
                                          </p:val>
                                        </p:tav>
                                      </p:tavLst>
                                    </p:anim>
                                    <p:anim calcmode="lin" valueType="num">
                                      <p:cBhvr>
                                        <p:cTn id="14" dur="1000" fill="hold"/>
                                        <p:tgtEl>
                                          <p:spTgt spid="22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32"/>
                                        </p:tgtEl>
                                        <p:attrNameLst>
                                          <p:attrName>style.visibility</p:attrName>
                                        </p:attrNameLst>
                                      </p:cBhvr>
                                      <p:to>
                                        <p:strVal val="visible"/>
                                      </p:to>
                                    </p:set>
                                    <p:animEffect transition="in" filter="fade">
                                      <p:cBhvr>
                                        <p:cTn id="17" dur="1000"/>
                                        <p:tgtEl>
                                          <p:spTgt spid="2232"/>
                                        </p:tgtEl>
                                      </p:cBhvr>
                                    </p:animEffect>
                                    <p:anim calcmode="lin" valueType="num">
                                      <p:cBhvr>
                                        <p:cTn id="18" dur="1000" fill="hold"/>
                                        <p:tgtEl>
                                          <p:spTgt spid="2232"/>
                                        </p:tgtEl>
                                        <p:attrNameLst>
                                          <p:attrName>ppt_x</p:attrName>
                                        </p:attrNameLst>
                                      </p:cBhvr>
                                      <p:tavLst>
                                        <p:tav tm="0">
                                          <p:val>
                                            <p:strVal val="#ppt_x"/>
                                          </p:val>
                                        </p:tav>
                                        <p:tav tm="100000">
                                          <p:val>
                                            <p:strVal val="#ppt_x"/>
                                          </p:val>
                                        </p:tav>
                                      </p:tavLst>
                                    </p:anim>
                                    <p:anim calcmode="lin" valueType="num">
                                      <p:cBhvr>
                                        <p:cTn id="19" dur="1000" fill="hold"/>
                                        <p:tgtEl>
                                          <p:spTgt spid="223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275"/>
                                        </p:tgtEl>
                                        <p:attrNameLst>
                                          <p:attrName>style.visibility</p:attrName>
                                        </p:attrNameLst>
                                      </p:cBhvr>
                                      <p:to>
                                        <p:strVal val="visible"/>
                                      </p:to>
                                    </p:set>
                                    <p:animEffect transition="in" filter="fade">
                                      <p:cBhvr>
                                        <p:cTn id="24" dur="1000"/>
                                        <p:tgtEl>
                                          <p:spTgt spid="2275"/>
                                        </p:tgtEl>
                                      </p:cBhvr>
                                    </p:animEffect>
                                    <p:anim calcmode="lin" valueType="num">
                                      <p:cBhvr>
                                        <p:cTn id="25" dur="1000" fill="hold"/>
                                        <p:tgtEl>
                                          <p:spTgt spid="2275"/>
                                        </p:tgtEl>
                                        <p:attrNameLst>
                                          <p:attrName>ppt_x</p:attrName>
                                        </p:attrNameLst>
                                      </p:cBhvr>
                                      <p:tavLst>
                                        <p:tav tm="0">
                                          <p:val>
                                            <p:strVal val="#ppt_x"/>
                                          </p:val>
                                        </p:tav>
                                        <p:tav tm="100000">
                                          <p:val>
                                            <p:strVal val="#ppt_x"/>
                                          </p:val>
                                        </p:tav>
                                      </p:tavLst>
                                    </p:anim>
                                    <p:anim calcmode="lin" valueType="num">
                                      <p:cBhvr>
                                        <p:cTn id="26" dur="1000" fill="hold"/>
                                        <p:tgtEl>
                                          <p:spTgt spid="22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1" grpId="0"/>
      <p:bldP spid="2232" grpId="0"/>
      <p:bldP spid="2233" grpId="0"/>
      <p:bldP spid="22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41"/>
          <p:cNvSpPr txBox="1">
            <a:spLocks noGrp="1"/>
          </p:cNvSpPr>
          <p:nvPr>
            <p:ph type="title"/>
          </p:nvPr>
        </p:nvSpPr>
        <p:spPr>
          <a:xfrm>
            <a:off x="720000" y="336456"/>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Product Position Statement</a:t>
            </a:r>
            <a:endParaRPr dirty="0">
              <a:solidFill>
                <a:schemeClr val="lt1"/>
              </a:solidFill>
            </a:endParaRPr>
          </a:p>
        </p:txBody>
      </p:sp>
      <p:sp>
        <p:nvSpPr>
          <p:cNvPr id="2265" name="Google Shape;2265;p41"/>
          <p:cNvSpPr txBox="1">
            <a:spLocks noGrp="1"/>
          </p:cNvSpPr>
          <p:nvPr>
            <p:ph type="subTitle" idx="1"/>
          </p:nvPr>
        </p:nvSpPr>
        <p:spPr>
          <a:xfrm>
            <a:off x="361690" y="1161925"/>
            <a:ext cx="4900641" cy="20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5B595B"/>
              </a:buClr>
              <a:buSzPts val="1100"/>
              <a:buFont typeface="Arial"/>
              <a:buNone/>
            </a:pPr>
            <a:r>
              <a:rPr lang="en-US" sz="1200" dirty="0"/>
              <a:t>- </a:t>
            </a:r>
            <a:r>
              <a:rPr lang="en-US" sz="1200" b="1" dirty="0"/>
              <a:t>Product Name</a:t>
            </a:r>
            <a:r>
              <a:rPr lang="en-US" sz="1200" dirty="0"/>
              <a:t>: </a:t>
            </a:r>
            <a:r>
              <a:rPr lang="en-US" sz="1200" dirty="0" err="1"/>
              <a:t>USCoffee</a:t>
            </a:r>
            <a:endParaRPr lang="en-US" sz="1200" dirty="0"/>
          </a:p>
          <a:p>
            <a:pPr marL="0" lvl="0" indent="0" algn="l" rtl="0">
              <a:spcBef>
                <a:spcPts val="0"/>
              </a:spcBef>
              <a:spcAft>
                <a:spcPts val="0"/>
              </a:spcAft>
              <a:buClr>
                <a:srgbClr val="5B595B"/>
              </a:buClr>
              <a:buSzPts val="1100"/>
              <a:buFont typeface="Arial"/>
              <a:buNone/>
            </a:pPr>
            <a:endParaRPr lang="en-US" sz="1200" dirty="0"/>
          </a:p>
          <a:p>
            <a:pPr marL="0" lvl="0" indent="0" algn="l" rtl="0">
              <a:spcBef>
                <a:spcPts val="0"/>
              </a:spcBef>
              <a:spcAft>
                <a:spcPts val="0"/>
              </a:spcAft>
              <a:buClr>
                <a:srgbClr val="5B595B"/>
              </a:buClr>
              <a:buSzPts val="1100"/>
              <a:buFont typeface="Arial"/>
              <a:buNone/>
            </a:pPr>
            <a:r>
              <a:rPr lang="en-US" sz="1200" dirty="0"/>
              <a:t>- </a:t>
            </a:r>
            <a:r>
              <a:rPr lang="en-US" sz="1200" b="1" dirty="0"/>
              <a:t>For</a:t>
            </a:r>
            <a:r>
              <a:rPr lang="en-US" sz="1200" dirty="0"/>
              <a:t>: </a:t>
            </a:r>
            <a:r>
              <a:rPr lang="en-US" sz="1200" dirty="0" err="1"/>
              <a:t>Salepersons</a:t>
            </a:r>
            <a:r>
              <a:rPr lang="en-US" sz="1200" dirty="0"/>
              <a:t>, coffee shop owners, and customers</a:t>
            </a:r>
          </a:p>
          <a:p>
            <a:pPr marL="0" lvl="0" indent="0" algn="l" rtl="0">
              <a:spcBef>
                <a:spcPts val="0"/>
              </a:spcBef>
              <a:spcAft>
                <a:spcPts val="0"/>
              </a:spcAft>
              <a:buClr>
                <a:srgbClr val="5B595B"/>
              </a:buClr>
              <a:buSzPts val="1100"/>
              <a:buFont typeface="Arial"/>
              <a:buNone/>
            </a:pPr>
            <a:endParaRPr lang="en-US" sz="1200" dirty="0"/>
          </a:p>
          <a:p>
            <a:pPr marL="0" lvl="0" indent="0" algn="l" rtl="0">
              <a:spcBef>
                <a:spcPts val="0"/>
              </a:spcBef>
              <a:spcAft>
                <a:spcPts val="0"/>
              </a:spcAft>
              <a:buClr>
                <a:srgbClr val="5B595B"/>
              </a:buClr>
              <a:buSzPts val="1100"/>
              <a:buFont typeface="Arial"/>
              <a:buNone/>
            </a:pPr>
            <a:r>
              <a:rPr lang="en-US" sz="1200" dirty="0"/>
              <a:t>- </a:t>
            </a:r>
            <a:r>
              <a:rPr lang="en-US" sz="1200" b="1" dirty="0"/>
              <a:t>Who</a:t>
            </a:r>
            <a:r>
              <a:rPr lang="en-US" sz="1200" dirty="0"/>
              <a:t>: Sell and buy coffee, drinks, cake, candy...</a:t>
            </a:r>
          </a:p>
          <a:p>
            <a:pPr marL="0" lvl="0" indent="0" algn="l" rtl="0">
              <a:spcBef>
                <a:spcPts val="0"/>
              </a:spcBef>
              <a:spcAft>
                <a:spcPts val="0"/>
              </a:spcAft>
              <a:buClr>
                <a:srgbClr val="5B595B"/>
              </a:buClr>
              <a:buSzPts val="1100"/>
              <a:buFont typeface="Arial"/>
              <a:buNone/>
            </a:pPr>
            <a:endParaRPr lang="en-US" sz="1200" dirty="0"/>
          </a:p>
          <a:p>
            <a:pPr marL="0" lvl="0" indent="0" algn="l" rtl="0">
              <a:spcBef>
                <a:spcPts val="0"/>
              </a:spcBef>
              <a:spcAft>
                <a:spcPts val="0"/>
              </a:spcAft>
              <a:buClr>
                <a:srgbClr val="5B595B"/>
              </a:buClr>
              <a:buSzPts val="1100"/>
              <a:buFont typeface="Arial"/>
              <a:buNone/>
            </a:pPr>
            <a:r>
              <a:rPr lang="en-US" sz="1200" dirty="0"/>
              <a:t>- The </a:t>
            </a:r>
            <a:r>
              <a:rPr lang="en-US" sz="1200" dirty="0" err="1"/>
              <a:t>USCoffee</a:t>
            </a:r>
            <a:r>
              <a:rPr lang="en-US" sz="1200" dirty="0"/>
              <a:t> empowers coffee shop owners to easily sell and manage their shops online with just an internet connection, while offering customers the convenience of ordering their favorite beverages.</a:t>
            </a:r>
          </a:p>
          <a:p>
            <a:pPr marL="0" lvl="0" indent="0" algn="l" rtl="0">
              <a:spcBef>
                <a:spcPts val="0"/>
              </a:spcBef>
              <a:spcAft>
                <a:spcPts val="0"/>
              </a:spcAft>
              <a:buClr>
                <a:srgbClr val="5B595B"/>
              </a:buClr>
              <a:buSzPts val="1100"/>
              <a:buFont typeface="Arial"/>
              <a:buNone/>
            </a:pPr>
            <a:endParaRPr lang="en-US" sz="1200" dirty="0"/>
          </a:p>
          <a:p>
            <a:pPr marL="0" lvl="0" indent="0" algn="l" rtl="0">
              <a:spcBef>
                <a:spcPts val="0"/>
              </a:spcBef>
              <a:spcAft>
                <a:spcPts val="0"/>
              </a:spcAft>
              <a:buClr>
                <a:srgbClr val="5B595B"/>
              </a:buClr>
              <a:buSzPts val="1100"/>
              <a:buFont typeface="Arial"/>
              <a:buNone/>
            </a:pPr>
            <a:r>
              <a:rPr lang="en-US" sz="1200" dirty="0"/>
              <a:t>- Unlike competitors like Highlands, The Coffee House, and Phuc Long, our product creates an environmentally friendly platform that benefits both coffee shop owners and customers.</a:t>
            </a:r>
          </a:p>
        </p:txBody>
      </p:sp>
      <p:grpSp>
        <p:nvGrpSpPr>
          <p:cNvPr id="2266" name="Google Shape;2266;p41"/>
          <p:cNvGrpSpPr/>
          <p:nvPr/>
        </p:nvGrpSpPr>
        <p:grpSpPr>
          <a:xfrm>
            <a:off x="6504760" y="1864754"/>
            <a:ext cx="2335451" cy="1932345"/>
            <a:chOff x="4654765" y="2053719"/>
            <a:chExt cx="1574709" cy="1302909"/>
          </a:xfrm>
        </p:grpSpPr>
        <p:sp>
          <p:nvSpPr>
            <p:cNvPr id="2267" name="Google Shape;2267;p41"/>
            <p:cNvSpPr/>
            <p:nvPr/>
          </p:nvSpPr>
          <p:spPr>
            <a:xfrm>
              <a:off x="4753523" y="2053719"/>
              <a:ext cx="1475950" cy="1302909"/>
            </a:xfrm>
            <a:custGeom>
              <a:avLst/>
              <a:gdLst/>
              <a:ahLst/>
              <a:cxnLst/>
              <a:rect l="l" t="t" r="r" b="b"/>
              <a:pathLst>
                <a:path w="22134" h="19539" extrusionOk="0">
                  <a:moveTo>
                    <a:pt x="21951" y="7628"/>
                  </a:moveTo>
                  <a:cubicBezTo>
                    <a:pt x="21832" y="6908"/>
                    <a:pt x="21124" y="6408"/>
                    <a:pt x="20404" y="6540"/>
                  </a:cubicBezTo>
                  <a:lnTo>
                    <a:pt x="17928" y="6958"/>
                  </a:lnTo>
                  <a:cubicBezTo>
                    <a:pt x="17639" y="6121"/>
                    <a:pt x="17221" y="5307"/>
                    <a:pt x="16658" y="4561"/>
                  </a:cubicBezTo>
                  <a:cubicBezTo>
                    <a:pt x="13774" y="762"/>
                    <a:pt x="8361" y="1"/>
                    <a:pt x="4549" y="2885"/>
                  </a:cubicBezTo>
                  <a:cubicBezTo>
                    <a:pt x="746" y="5766"/>
                    <a:pt x="1" y="11179"/>
                    <a:pt x="2882" y="14978"/>
                  </a:cubicBezTo>
                  <a:cubicBezTo>
                    <a:pt x="5753" y="18781"/>
                    <a:pt x="11179" y="19539"/>
                    <a:pt x="14978" y="16658"/>
                  </a:cubicBezTo>
                  <a:cubicBezTo>
                    <a:pt x="17155" y="15007"/>
                    <a:pt x="18334" y="12528"/>
                    <a:pt x="18400" y="9999"/>
                  </a:cubicBezTo>
                  <a:lnTo>
                    <a:pt x="20916" y="9581"/>
                  </a:lnTo>
                  <a:cubicBezTo>
                    <a:pt x="21649" y="9449"/>
                    <a:pt x="22134" y="8754"/>
                    <a:pt x="22017" y="803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1"/>
            <p:cNvSpPr/>
            <p:nvPr/>
          </p:nvSpPr>
          <p:spPr>
            <a:xfrm>
              <a:off x="5572330" y="2521771"/>
              <a:ext cx="558399" cy="266397"/>
            </a:xfrm>
            <a:custGeom>
              <a:avLst/>
              <a:gdLst/>
              <a:ahLst/>
              <a:cxnLst/>
              <a:rect l="l" t="t" r="r" b="b"/>
              <a:pathLst>
                <a:path w="8374" h="3995" extrusionOk="0">
                  <a:moveTo>
                    <a:pt x="6858" y="0"/>
                  </a:moveTo>
                  <a:cubicBezTo>
                    <a:pt x="6787" y="0"/>
                    <a:pt x="6716" y="6"/>
                    <a:pt x="6643" y="18"/>
                  </a:cubicBezTo>
                  <a:lnTo>
                    <a:pt x="1218" y="936"/>
                  </a:lnTo>
                  <a:cubicBezTo>
                    <a:pt x="498" y="1056"/>
                    <a:pt x="1" y="1748"/>
                    <a:pt x="133" y="2484"/>
                  </a:cubicBezTo>
                  <a:lnTo>
                    <a:pt x="196" y="2877"/>
                  </a:lnTo>
                  <a:cubicBezTo>
                    <a:pt x="303" y="3536"/>
                    <a:pt x="877" y="3995"/>
                    <a:pt x="1525" y="3995"/>
                  </a:cubicBezTo>
                  <a:cubicBezTo>
                    <a:pt x="1597" y="3995"/>
                    <a:pt x="1670" y="3989"/>
                    <a:pt x="1743" y="3978"/>
                  </a:cubicBezTo>
                  <a:lnTo>
                    <a:pt x="7156" y="3059"/>
                  </a:lnTo>
                  <a:cubicBezTo>
                    <a:pt x="7889" y="2943"/>
                    <a:pt x="8373" y="2235"/>
                    <a:pt x="8257" y="1512"/>
                  </a:cubicBezTo>
                  <a:lnTo>
                    <a:pt x="8191" y="1119"/>
                  </a:lnTo>
                  <a:cubicBezTo>
                    <a:pt x="8072" y="459"/>
                    <a:pt x="7499" y="0"/>
                    <a:pt x="6858"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a:off x="4654765" y="2162813"/>
              <a:ext cx="1302042" cy="1151940"/>
            </a:xfrm>
            <a:custGeom>
              <a:avLst/>
              <a:gdLst/>
              <a:ahLst/>
              <a:cxnLst/>
              <a:rect l="l" t="t" r="r" b="b"/>
              <a:pathLst>
                <a:path w="19526" h="17275" extrusionOk="0">
                  <a:moveTo>
                    <a:pt x="9751" y="0"/>
                  </a:moveTo>
                  <a:cubicBezTo>
                    <a:pt x="7936" y="0"/>
                    <a:pt x="6105" y="569"/>
                    <a:pt x="4548" y="1746"/>
                  </a:cubicBezTo>
                  <a:cubicBezTo>
                    <a:pt x="746" y="4630"/>
                    <a:pt x="0" y="10040"/>
                    <a:pt x="2869" y="13855"/>
                  </a:cubicBezTo>
                  <a:cubicBezTo>
                    <a:pt x="4569" y="16095"/>
                    <a:pt x="7148" y="17274"/>
                    <a:pt x="9760" y="17274"/>
                  </a:cubicBezTo>
                  <a:cubicBezTo>
                    <a:pt x="11579" y="17274"/>
                    <a:pt x="13413" y="16703"/>
                    <a:pt x="14978" y="15519"/>
                  </a:cubicBezTo>
                  <a:cubicBezTo>
                    <a:pt x="18780" y="12650"/>
                    <a:pt x="19526" y="7225"/>
                    <a:pt x="16645" y="3422"/>
                  </a:cubicBezTo>
                  <a:cubicBezTo>
                    <a:pt x="14950" y="1180"/>
                    <a:pt x="12366" y="0"/>
                    <a:pt x="975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a:off x="4722048" y="2222428"/>
              <a:ext cx="1167477" cy="1032779"/>
            </a:xfrm>
            <a:custGeom>
              <a:avLst/>
              <a:gdLst/>
              <a:ahLst/>
              <a:cxnLst/>
              <a:rect l="l" t="t" r="r" b="b"/>
              <a:pathLst>
                <a:path w="17508" h="15488" extrusionOk="0">
                  <a:moveTo>
                    <a:pt x="8753" y="1"/>
                  </a:moveTo>
                  <a:cubicBezTo>
                    <a:pt x="7124" y="1"/>
                    <a:pt x="5480" y="513"/>
                    <a:pt x="4077" y="1572"/>
                  </a:cubicBezTo>
                  <a:cubicBezTo>
                    <a:pt x="668" y="4154"/>
                    <a:pt x="1" y="9004"/>
                    <a:pt x="2583" y="12411"/>
                  </a:cubicBezTo>
                  <a:cubicBezTo>
                    <a:pt x="4105" y="14428"/>
                    <a:pt x="6417" y="15488"/>
                    <a:pt x="8757" y="15488"/>
                  </a:cubicBezTo>
                  <a:cubicBezTo>
                    <a:pt x="10383" y="15488"/>
                    <a:pt x="12022" y="14976"/>
                    <a:pt x="13418" y="13917"/>
                  </a:cubicBezTo>
                  <a:cubicBezTo>
                    <a:pt x="16840" y="11335"/>
                    <a:pt x="17507" y="6488"/>
                    <a:pt x="14928" y="3066"/>
                  </a:cubicBezTo>
                  <a:cubicBezTo>
                    <a:pt x="13406" y="1058"/>
                    <a:pt x="11095" y="1"/>
                    <a:pt x="8753"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4762125" y="2258304"/>
              <a:ext cx="1086458" cy="960828"/>
            </a:xfrm>
            <a:custGeom>
              <a:avLst/>
              <a:gdLst/>
              <a:ahLst/>
              <a:cxnLst/>
              <a:rect l="l" t="t" r="r" b="b"/>
              <a:pathLst>
                <a:path w="16293" h="14409" extrusionOk="0">
                  <a:moveTo>
                    <a:pt x="8150" y="0"/>
                  </a:moveTo>
                  <a:cubicBezTo>
                    <a:pt x="6634" y="0"/>
                    <a:pt x="5104" y="478"/>
                    <a:pt x="3803" y="1468"/>
                  </a:cubicBezTo>
                  <a:cubicBezTo>
                    <a:pt x="630" y="3865"/>
                    <a:pt x="1" y="8388"/>
                    <a:pt x="2413" y="11558"/>
                  </a:cubicBezTo>
                  <a:cubicBezTo>
                    <a:pt x="3828" y="13427"/>
                    <a:pt x="5979" y="14408"/>
                    <a:pt x="8156" y="14408"/>
                  </a:cubicBezTo>
                  <a:cubicBezTo>
                    <a:pt x="9672" y="14408"/>
                    <a:pt x="11201" y="13932"/>
                    <a:pt x="12503" y="12948"/>
                  </a:cubicBezTo>
                  <a:cubicBezTo>
                    <a:pt x="15676" y="10548"/>
                    <a:pt x="16293" y="6029"/>
                    <a:pt x="13893" y="2855"/>
                  </a:cubicBezTo>
                  <a:cubicBezTo>
                    <a:pt x="12480" y="986"/>
                    <a:pt x="10328" y="0"/>
                    <a:pt x="8150"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a:off x="4862817" y="2458888"/>
              <a:ext cx="766449" cy="545196"/>
            </a:xfrm>
            <a:custGeom>
              <a:avLst/>
              <a:gdLst/>
              <a:ahLst/>
              <a:cxnLst/>
              <a:rect l="l" t="t" r="r" b="b"/>
              <a:pathLst>
                <a:path w="11494" h="8176" extrusionOk="0">
                  <a:moveTo>
                    <a:pt x="8217" y="1"/>
                  </a:moveTo>
                  <a:cubicBezTo>
                    <a:pt x="6676" y="1"/>
                    <a:pt x="5687" y="2876"/>
                    <a:pt x="5687" y="2876"/>
                  </a:cubicBezTo>
                  <a:cubicBezTo>
                    <a:pt x="5687" y="2876"/>
                    <a:pt x="0" y="3493"/>
                    <a:pt x="3287" y="6911"/>
                  </a:cubicBezTo>
                  <a:cubicBezTo>
                    <a:pt x="4215" y="7867"/>
                    <a:pt x="5659" y="8175"/>
                    <a:pt x="6945" y="8175"/>
                  </a:cubicBezTo>
                  <a:cubicBezTo>
                    <a:pt x="7985" y="8175"/>
                    <a:pt x="8921" y="7974"/>
                    <a:pt x="9395" y="7751"/>
                  </a:cubicBezTo>
                  <a:cubicBezTo>
                    <a:pt x="10628" y="6767"/>
                    <a:pt x="11493" y="3713"/>
                    <a:pt x="10248" y="1656"/>
                  </a:cubicBezTo>
                  <a:cubicBezTo>
                    <a:pt x="9504" y="438"/>
                    <a:pt x="8819" y="1"/>
                    <a:pt x="8217"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a:off x="4946705" y="2405075"/>
              <a:ext cx="714836" cy="637018"/>
            </a:xfrm>
            <a:custGeom>
              <a:avLst/>
              <a:gdLst/>
              <a:ahLst/>
              <a:cxnLst/>
              <a:rect l="l" t="t" r="r" b="b"/>
              <a:pathLst>
                <a:path w="10720" h="9553" extrusionOk="0">
                  <a:moveTo>
                    <a:pt x="7102" y="236"/>
                  </a:moveTo>
                  <a:cubicBezTo>
                    <a:pt x="7835" y="236"/>
                    <a:pt x="8571" y="852"/>
                    <a:pt x="9317" y="2057"/>
                  </a:cubicBezTo>
                  <a:cubicBezTo>
                    <a:pt x="10719" y="4378"/>
                    <a:pt x="9710" y="7772"/>
                    <a:pt x="8373" y="8860"/>
                  </a:cubicBezTo>
                  <a:cubicBezTo>
                    <a:pt x="7864" y="9080"/>
                    <a:pt x="6813" y="9316"/>
                    <a:pt x="5621" y="9316"/>
                  </a:cubicBezTo>
                  <a:cubicBezTo>
                    <a:pt x="4611" y="9316"/>
                    <a:pt x="2737" y="9134"/>
                    <a:pt x="1557" y="7917"/>
                  </a:cubicBezTo>
                  <a:cubicBezTo>
                    <a:pt x="614" y="6932"/>
                    <a:pt x="262" y="6080"/>
                    <a:pt x="510" y="5372"/>
                  </a:cubicBezTo>
                  <a:cubicBezTo>
                    <a:pt x="1048" y="3878"/>
                    <a:pt x="4193" y="3526"/>
                    <a:pt x="4231" y="3513"/>
                  </a:cubicBezTo>
                  <a:lnTo>
                    <a:pt x="4297" y="3513"/>
                  </a:lnTo>
                  <a:lnTo>
                    <a:pt x="4325" y="3435"/>
                  </a:lnTo>
                  <a:cubicBezTo>
                    <a:pt x="4338" y="3406"/>
                    <a:pt x="5451" y="236"/>
                    <a:pt x="7102" y="236"/>
                  </a:cubicBezTo>
                  <a:close/>
                  <a:moveTo>
                    <a:pt x="7102" y="0"/>
                  </a:moveTo>
                  <a:cubicBezTo>
                    <a:pt x="5410" y="0"/>
                    <a:pt x="4309" y="2790"/>
                    <a:pt x="4127" y="3290"/>
                  </a:cubicBezTo>
                  <a:cubicBezTo>
                    <a:pt x="3630" y="3356"/>
                    <a:pt x="837" y="3774"/>
                    <a:pt x="287" y="5293"/>
                  </a:cubicBezTo>
                  <a:cubicBezTo>
                    <a:pt x="0" y="6080"/>
                    <a:pt x="378" y="7023"/>
                    <a:pt x="1387" y="8086"/>
                  </a:cubicBezTo>
                  <a:cubicBezTo>
                    <a:pt x="2633" y="9370"/>
                    <a:pt x="4574" y="9552"/>
                    <a:pt x="5621" y="9552"/>
                  </a:cubicBezTo>
                  <a:cubicBezTo>
                    <a:pt x="6866" y="9552"/>
                    <a:pt x="7955" y="9304"/>
                    <a:pt x="8493" y="9068"/>
                  </a:cubicBezTo>
                  <a:lnTo>
                    <a:pt x="8505" y="9055"/>
                  </a:lnTo>
                  <a:lnTo>
                    <a:pt x="8518" y="9043"/>
                  </a:lnTo>
                  <a:cubicBezTo>
                    <a:pt x="9251" y="8451"/>
                    <a:pt x="9854" y="7272"/>
                    <a:pt x="10103" y="5963"/>
                  </a:cubicBezTo>
                  <a:cubicBezTo>
                    <a:pt x="10392" y="4457"/>
                    <a:pt x="10182" y="3026"/>
                    <a:pt x="9515" y="1941"/>
                  </a:cubicBezTo>
                  <a:cubicBezTo>
                    <a:pt x="8728" y="654"/>
                    <a:pt x="7926" y="0"/>
                    <a:pt x="7102"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4883756" y="2344659"/>
              <a:ext cx="827463" cy="738509"/>
            </a:xfrm>
            <a:custGeom>
              <a:avLst/>
              <a:gdLst/>
              <a:ahLst/>
              <a:cxnLst/>
              <a:rect l="l" t="t" r="r" b="b"/>
              <a:pathLst>
                <a:path w="12409" h="11075" extrusionOk="0">
                  <a:moveTo>
                    <a:pt x="8216" y="264"/>
                  </a:moveTo>
                  <a:cubicBezTo>
                    <a:pt x="9056" y="264"/>
                    <a:pt x="9921" y="985"/>
                    <a:pt x="10786" y="2387"/>
                  </a:cubicBezTo>
                  <a:cubicBezTo>
                    <a:pt x="12409" y="5073"/>
                    <a:pt x="11258" y="9005"/>
                    <a:pt x="9710" y="10263"/>
                  </a:cubicBezTo>
                  <a:cubicBezTo>
                    <a:pt x="9122" y="10537"/>
                    <a:pt x="7914" y="10801"/>
                    <a:pt x="6540" y="10801"/>
                  </a:cubicBezTo>
                  <a:cubicBezTo>
                    <a:pt x="5360" y="10801"/>
                    <a:pt x="3184" y="10590"/>
                    <a:pt x="1809" y="9175"/>
                  </a:cubicBezTo>
                  <a:cubicBezTo>
                    <a:pt x="709" y="8021"/>
                    <a:pt x="287" y="7027"/>
                    <a:pt x="589" y="6212"/>
                  </a:cubicBezTo>
                  <a:cubicBezTo>
                    <a:pt x="1218" y="4482"/>
                    <a:pt x="4848" y="4076"/>
                    <a:pt x="4889" y="4076"/>
                  </a:cubicBezTo>
                  <a:lnTo>
                    <a:pt x="4980" y="4064"/>
                  </a:lnTo>
                  <a:lnTo>
                    <a:pt x="5005" y="3985"/>
                  </a:lnTo>
                  <a:cubicBezTo>
                    <a:pt x="5018" y="3947"/>
                    <a:pt x="6304" y="264"/>
                    <a:pt x="8216" y="264"/>
                  </a:cubicBezTo>
                  <a:close/>
                  <a:moveTo>
                    <a:pt x="8216" y="0"/>
                  </a:moveTo>
                  <a:cubicBezTo>
                    <a:pt x="6263" y="0"/>
                    <a:pt x="4980" y="3240"/>
                    <a:pt x="4769" y="3815"/>
                  </a:cubicBezTo>
                  <a:cubicBezTo>
                    <a:pt x="4193" y="3881"/>
                    <a:pt x="970" y="4366"/>
                    <a:pt x="328" y="6121"/>
                  </a:cubicBezTo>
                  <a:cubicBezTo>
                    <a:pt x="1" y="7039"/>
                    <a:pt x="432" y="8127"/>
                    <a:pt x="1611" y="9357"/>
                  </a:cubicBezTo>
                  <a:cubicBezTo>
                    <a:pt x="3052" y="10851"/>
                    <a:pt x="5319" y="11075"/>
                    <a:pt x="6540" y="11075"/>
                  </a:cubicBezTo>
                  <a:cubicBezTo>
                    <a:pt x="7968" y="11075"/>
                    <a:pt x="9226" y="10801"/>
                    <a:pt x="9842" y="10512"/>
                  </a:cubicBezTo>
                  <a:lnTo>
                    <a:pt x="9855" y="10499"/>
                  </a:lnTo>
                  <a:lnTo>
                    <a:pt x="9867" y="10499"/>
                  </a:lnTo>
                  <a:cubicBezTo>
                    <a:pt x="10720" y="9816"/>
                    <a:pt x="11427" y="8442"/>
                    <a:pt x="11717" y="6907"/>
                  </a:cubicBezTo>
                  <a:cubicBezTo>
                    <a:pt x="12031" y="5177"/>
                    <a:pt x="11780" y="3513"/>
                    <a:pt x="11009" y="2243"/>
                  </a:cubicBezTo>
                  <a:cubicBezTo>
                    <a:pt x="10103" y="749"/>
                    <a:pt x="9160" y="0"/>
                    <a:pt x="8216"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41"/>
          <p:cNvGrpSpPr/>
          <p:nvPr/>
        </p:nvGrpSpPr>
        <p:grpSpPr>
          <a:xfrm>
            <a:off x="7065599" y="3707028"/>
            <a:ext cx="1689566" cy="1027193"/>
            <a:chOff x="6784369" y="2217533"/>
            <a:chExt cx="1139212" cy="692599"/>
          </a:xfrm>
        </p:grpSpPr>
        <p:sp>
          <p:nvSpPr>
            <p:cNvPr id="2276" name="Google Shape;2276;p41"/>
            <p:cNvSpPr/>
            <p:nvPr/>
          </p:nvSpPr>
          <p:spPr>
            <a:xfrm>
              <a:off x="6833782" y="2370439"/>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7344911" y="2217533"/>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1"/>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1"/>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1"/>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1"/>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1"/>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1"/>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1"/>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1"/>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1"/>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1"/>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1"/>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1"/>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1"/>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1"/>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1"/>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1"/>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1"/>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1"/>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1"/>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1"/>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1"/>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1"/>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41"/>
          <p:cNvGrpSpPr/>
          <p:nvPr/>
        </p:nvGrpSpPr>
        <p:grpSpPr>
          <a:xfrm>
            <a:off x="5521284" y="1389814"/>
            <a:ext cx="1876846" cy="2078152"/>
            <a:chOff x="1180196" y="1611644"/>
            <a:chExt cx="1265489" cy="1401221"/>
          </a:xfrm>
        </p:grpSpPr>
        <p:sp>
          <p:nvSpPr>
            <p:cNvPr id="2309" name="Google Shape;2309;p41"/>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1"/>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1"/>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1"/>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1"/>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1"/>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1"/>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1"/>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1"/>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1"/>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1"/>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1"/>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1"/>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1"/>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1"/>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1"/>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1"/>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1"/>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1"/>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1"/>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1"/>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1"/>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1"/>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1"/>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1"/>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1"/>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1"/>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1"/>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1"/>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1"/>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1"/>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4" name="Google Shape;2344;p41"/>
          <p:cNvGrpSpPr/>
          <p:nvPr/>
        </p:nvGrpSpPr>
        <p:grpSpPr>
          <a:xfrm>
            <a:off x="7983884" y="1119912"/>
            <a:ext cx="888011" cy="822809"/>
            <a:chOff x="7893253" y="3121156"/>
            <a:chExt cx="856410" cy="793528"/>
          </a:xfrm>
        </p:grpSpPr>
        <p:sp>
          <p:nvSpPr>
            <p:cNvPr id="2345" name="Google Shape;2345;p41"/>
            <p:cNvSpPr/>
            <p:nvPr/>
          </p:nvSpPr>
          <p:spPr>
            <a:xfrm>
              <a:off x="8310225" y="3121156"/>
              <a:ext cx="439438" cy="588340"/>
            </a:xfrm>
            <a:custGeom>
              <a:avLst/>
              <a:gdLst/>
              <a:ahLst/>
              <a:cxnLst/>
              <a:rect l="l" t="t" r="r" b="b"/>
              <a:pathLst>
                <a:path w="6590" h="8823" extrusionOk="0">
                  <a:moveTo>
                    <a:pt x="654" y="16"/>
                  </a:moveTo>
                  <a:cubicBezTo>
                    <a:pt x="642" y="0"/>
                    <a:pt x="629" y="0"/>
                    <a:pt x="629" y="0"/>
                  </a:cubicBezTo>
                  <a:cubicBezTo>
                    <a:pt x="629" y="0"/>
                    <a:pt x="0" y="3737"/>
                    <a:pt x="1258" y="6108"/>
                  </a:cubicBezTo>
                  <a:cubicBezTo>
                    <a:pt x="2397" y="8256"/>
                    <a:pt x="5017" y="8744"/>
                    <a:pt x="5504" y="8807"/>
                  </a:cubicBezTo>
                  <a:cubicBezTo>
                    <a:pt x="5555" y="8823"/>
                    <a:pt x="5583" y="8823"/>
                    <a:pt x="5583" y="8823"/>
                  </a:cubicBezTo>
                  <a:cubicBezTo>
                    <a:pt x="5583" y="8823"/>
                    <a:pt x="6589" y="6319"/>
                    <a:pt x="5331" y="3948"/>
                  </a:cubicBezTo>
                  <a:cubicBezTo>
                    <a:pt x="4139" y="1692"/>
                    <a:pt x="956" y="158"/>
                    <a:pt x="654"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1"/>
            <p:cNvSpPr/>
            <p:nvPr/>
          </p:nvSpPr>
          <p:spPr>
            <a:xfrm>
              <a:off x="7992879" y="3473512"/>
              <a:ext cx="435237" cy="425568"/>
            </a:xfrm>
            <a:custGeom>
              <a:avLst/>
              <a:gdLst/>
              <a:ahLst/>
              <a:cxnLst/>
              <a:rect l="l" t="t" r="r" b="b"/>
              <a:pathLst>
                <a:path w="6527" h="6382" extrusionOk="0">
                  <a:moveTo>
                    <a:pt x="13" y="0"/>
                  </a:moveTo>
                  <a:lnTo>
                    <a:pt x="0" y="0"/>
                  </a:lnTo>
                  <a:cubicBezTo>
                    <a:pt x="0" y="0"/>
                    <a:pt x="419" y="3249"/>
                    <a:pt x="2057" y="4888"/>
                  </a:cubicBezTo>
                  <a:cubicBezTo>
                    <a:pt x="3539" y="6382"/>
                    <a:pt x="5832" y="6118"/>
                    <a:pt x="6253" y="6055"/>
                  </a:cubicBezTo>
                  <a:cubicBezTo>
                    <a:pt x="6291" y="6055"/>
                    <a:pt x="6316" y="6039"/>
                    <a:pt x="6316" y="6039"/>
                  </a:cubicBezTo>
                  <a:cubicBezTo>
                    <a:pt x="6316" y="6039"/>
                    <a:pt x="6527" y="3708"/>
                    <a:pt x="4888" y="2070"/>
                  </a:cubicBezTo>
                  <a:cubicBezTo>
                    <a:pt x="3328" y="497"/>
                    <a:pt x="302" y="38"/>
                    <a:pt x="13" y="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1"/>
            <p:cNvSpPr/>
            <p:nvPr/>
          </p:nvSpPr>
          <p:spPr>
            <a:xfrm>
              <a:off x="8211400" y="3155298"/>
              <a:ext cx="439704" cy="587339"/>
            </a:xfrm>
            <a:custGeom>
              <a:avLst/>
              <a:gdLst/>
              <a:ahLst/>
              <a:cxnLst/>
              <a:rect l="l" t="t" r="r" b="b"/>
              <a:pathLst>
                <a:path w="6594" h="8808" extrusionOk="0">
                  <a:moveTo>
                    <a:pt x="630" y="1"/>
                  </a:moveTo>
                  <a:cubicBezTo>
                    <a:pt x="630" y="1"/>
                    <a:pt x="1" y="3734"/>
                    <a:pt x="1259" y="6093"/>
                  </a:cubicBezTo>
                  <a:cubicBezTo>
                    <a:pt x="2397" y="8245"/>
                    <a:pt x="5021" y="8729"/>
                    <a:pt x="5505" y="8795"/>
                  </a:cubicBezTo>
                  <a:cubicBezTo>
                    <a:pt x="5543" y="8808"/>
                    <a:pt x="5571" y="8808"/>
                    <a:pt x="5571" y="8808"/>
                  </a:cubicBezTo>
                  <a:cubicBezTo>
                    <a:pt x="5571" y="8808"/>
                    <a:pt x="6593" y="6304"/>
                    <a:pt x="5335" y="3932"/>
                  </a:cubicBezTo>
                  <a:cubicBezTo>
                    <a:pt x="4140" y="1677"/>
                    <a:pt x="944" y="146"/>
                    <a:pt x="655"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1"/>
            <p:cNvSpPr/>
            <p:nvPr/>
          </p:nvSpPr>
          <p:spPr>
            <a:xfrm>
              <a:off x="8255012" y="3155298"/>
              <a:ext cx="396094" cy="587339"/>
            </a:xfrm>
            <a:custGeom>
              <a:avLst/>
              <a:gdLst/>
              <a:ahLst/>
              <a:cxnLst/>
              <a:rect l="l" t="t" r="r" b="b"/>
              <a:pathLst>
                <a:path w="5940" h="8808" extrusionOk="0">
                  <a:moveTo>
                    <a:pt x="1" y="1"/>
                  </a:moveTo>
                  <a:lnTo>
                    <a:pt x="4851" y="8795"/>
                  </a:lnTo>
                  <a:cubicBezTo>
                    <a:pt x="4889" y="8808"/>
                    <a:pt x="4917" y="8808"/>
                    <a:pt x="4917" y="8808"/>
                  </a:cubicBezTo>
                  <a:cubicBezTo>
                    <a:pt x="4917" y="8808"/>
                    <a:pt x="5939" y="6304"/>
                    <a:pt x="4681" y="3932"/>
                  </a:cubicBezTo>
                  <a:cubicBezTo>
                    <a:pt x="3486" y="1677"/>
                    <a:pt x="290" y="146"/>
                    <a:pt x="1"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1"/>
            <p:cNvSpPr/>
            <p:nvPr/>
          </p:nvSpPr>
          <p:spPr>
            <a:xfrm>
              <a:off x="7893253" y="3506654"/>
              <a:ext cx="436104" cy="408030"/>
            </a:xfrm>
            <a:custGeom>
              <a:avLst/>
              <a:gdLst/>
              <a:ahLst/>
              <a:cxnLst/>
              <a:rect l="l" t="t" r="r" b="b"/>
              <a:pathLst>
                <a:path w="6540" h="6119" extrusionOk="0">
                  <a:moveTo>
                    <a:pt x="0" y="0"/>
                  </a:moveTo>
                  <a:cubicBezTo>
                    <a:pt x="0" y="0"/>
                    <a:pt x="434" y="3249"/>
                    <a:pt x="2070" y="4900"/>
                  </a:cubicBezTo>
                  <a:cubicBezTo>
                    <a:pt x="3102" y="5933"/>
                    <a:pt x="4528" y="6119"/>
                    <a:pt x="5441" y="6119"/>
                  </a:cubicBezTo>
                  <a:cubicBezTo>
                    <a:pt x="5838" y="6119"/>
                    <a:pt x="6138" y="6084"/>
                    <a:pt x="6266" y="6067"/>
                  </a:cubicBezTo>
                  <a:cubicBezTo>
                    <a:pt x="6303" y="6055"/>
                    <a:pt x="6332" y="6055"/>
                    <a:pt x="6332" y="6055"/>
                  </a:cubicBezTo>
                  <a:cubicBezTo>
                    <a:pt x="6332" y="6055"/>
                    <a:pt x="6539" y="3721"/>
                    <a:pt x="4901" y="2070"/>
                  </a:cubicBezTo>
                  <a:cubicBezTo>
                    <a:pt x="3328" y="510"/>
                    <a:pt x="302" y="38"/>
                    <a:pt x="26"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1"/>
            <p:cNvSpPr/>
            <p:nvPr/>
          </p:nvSpPr>
          <p:spPr>
            <a:xfrm>
              <a:off x="7894920" y="3506654"/>
              <a:ext cx="434436" cy="404629"/>
            </a:xfrm>
            <a:custGeom>
              <a:avLst/>
              <a:gdLst/>
              <a:ahLst/>
              <a:cxnLst/>
              <a:rect l="l" t="t" r="r" b="b"/>
              <a:pathLst>
                <a:path w="6515" h="6068" extrusionOk="0">
                  <a:moveTo>
                    <a:pt x="1" y="0"/>
                  </a:moveTo>
                  <a:lnTo>
                    <a:pt x="6241" y="6067"/>
                  </a:lnTo>
                  <a:cubicBezTo>
                    <a:pt x="6278" y="6055"/>
                    <a:pt x="6307" y="6055"/>
                    <a:pt x="6307" y="6055"/>
                  </a:cubicBezTo>
                  <a:cubicBezTo>
                    <a:pt x="6307" y="6055"/>
                    <a:pt x="6514" y="3721"/>
                    <a:pt x="4876" y="2070"/>
                  </a:cubicBezTo>
                  <a:cubicBezTo>
                    <a:pt x="3303" y="510"/>
                    <a:pt x="277" y="38"/>
                    <a:pt x="1"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1" name="Google Shape;2351;p41"/>
          <p:cNvGrpSpPr/>
          <p:nvPr/>
        </p:nvGrpSpPr>
        <p:grpSpPr>
          <a:xfrm>
            <a:off x="5187456" y="3635316"/>
            <a:ext cx="2979999" cy="2670379"/>
            <a:chOff x="1259573" y="3375920"/>
            <a:chExt cx="1882382" cy="1686803"/>
          </a:xfrm>
        </p:grpSpPr>
        <p:sp>
          <p:nvSpPr>
            <p:cNvPr id="2352" name="Google Shape;2352;p41"/>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1"/>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2354;p41"/>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1"/>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1"/>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1"/>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1"/>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1"/>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1"/>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1"/>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1"/>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1"/>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1"/>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1"/>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1"/>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1"/>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1"/>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1"/>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1"/>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1"/>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1"/>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1"/>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1"/>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1"/>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1"/>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1"/>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1"/>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1"/>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1"/>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1"/>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1"/>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1"/>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1"/>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1"/>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1"/>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1"/>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1"/>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1"/>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1"/>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1"/>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1"/>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1"/>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1"/>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1"/>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1"/>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1"/>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1"/>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1"/>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1"/>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1"/>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1"/>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1"/>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1"/>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1"/>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1"/>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1"/>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4"/>
        <p:cNvGrpSpPr/>
        <p:nvPr/>
      </p:nvGrpSpPr>
      <p:grpSpPr>
        <a:xfrm>
          <a:off x="0" y="0"/>
          <a:ext cx="0" cy="0"/>
          <a:chOff x="0" y="0"/>
          <a:chExt cx="0" cy="0"/>
        </a:xfrm>
      </p:grpSpPr>
      <p:sp>
        <p:nvSpPr>
          <p:cNvPr id="2715" name="Google Shape;2715;p43"/>
          <p:cNvSpPr txBox="1">
            <a:spLocks noGrp="1"/>
          </p:cNvSpPr>
          <p:nvPr>
            <p:ph type="title"/>
          </p:nvPr>
        </p:nvSpPr>
        <p:spPr>
          <a:xfrm>
            <a:off x="4022959" y="3285384"/>
            <a:ext cx="4591200" cy="6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a:t>
            </a:r>
            <a:r>
              <a:rPr lang="en" dirty="0">
                <a:solidFill>
                  <a:schemeClr val="accent5">
                    <a:lumMod val="75000"/>
                  </a:schemeClr>
                </a:solidFill>
              </a:rPr>
              <a:t>management</a:t>
            </a:r>
            <a:endParaRPr dirty="0">
              <a:solidFill>
                <a:schemeClr val="accent5">
                  <a:lumMod val="75000"/>
                </a:schemeClr>
              </a:solidFill>
            </a:endParaRPr>
          </a:p>
        </p:txBody>
      </p:sp>
      <p:grpSp>
        <p:nvGrpSpPr>
          <p:cNvPr id="2717" name="Google Shape;2717;p43"/>
          <p:cNvGrpSpPr/>
          <p:nvPr/>
        </p:nvGrpSpPr>
        <p:grpSpPr>
          <a:xfrm>
            <a:off x="713100" y="2038075"/>
            <a:ext cx="2630761" cy="1657843"/>
            <a:chOff x="-2248850" y="2744038"/>
            <a:chExt cx="2630761" cy="1657843"/>
          </a:xfrm>
        </p:grpSpPr>
        <p:grpSp>
          <p:nvGrpSpPr>
            <p:cNvPr id="2718" name="Google Shape;2718;p43"/>
            <p:cNvGrpSpPr/>
            <p:nvPr/>
          </p:nvGrpSpPr>
          <p:grpSpPr>
            <a:xfrm>
              <a:off x="-2000700" y="2744038"/>
              <a:ext cx="2323601" cy="1110766"/>
              <a:chOff x="-2000700" y="2699985"/>
              <a:chExt cx="2323601" cy="1110766"/>
            </a:xfrm>
          </p:grpSpPr>
          <p:sp>
            <p:nvSpPr>
              <p:cNvPr id="2719" name="Google Shape;2719;p43"/>
              <p:cNvSpPr/>
              <p:nvPr/>
            </p:nvSpPr>
            <p:spPr>
              <a:xfrm>
                <a:off x="-1587060" y="3319067"/>
                <a:ext cx="1853023" cy="410563"/>
              </a:xfrm>
              <a:custGeom>
                <a:avLst/>
                <a:gdLst/>
                <a:ahLst/>
                <a:cxnLst/>
                <a:rect l="l" t="t" r="r" b="b"/>
                <a:pathLst>
                  <a:path w="10805" h="2394" extrusionOk="0">
                    <a:moveTo>
                      <a:pt x="1" y="1"/>
                    </a:moveTo>
                    <a:lnTo>
                      <a:pt x="1" y="2394"/>
                    </a:lnTo>
                    <a:lnTo>
                      <a:pt x="10804" y="2394"/>
                    </a:lnTo>
                    <a:lnTo>
                      <a:pt x="10804" y="1"/>
                    </a:ln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3"/>
              <p:cNvSpPr/>
              <p:nvPr/>
            </p:nvSpPr>
            <p:spPr>
              <a:xfrm>
                <a:off x="-1640909" y="3256816"/>
                <a:ext cx="1963810" cy="553935"/>
              </a:xfrm>
              <a:custGeom>
                <a:avLst/>
                <a:gdLst/>
                <a:ahLst/>
                <a:cxnLst/>
                <a:rect l="l" t="t" r="r" b="b"/>
                <a:pathLst>
                  <a:path w="11451" h="3230" extrusionOk="0">
                    <a:moveTo>
                      <a:pt x="1" y="1"/>
                    </a:moveTo>
                    <a:lnTo>
                      <a:pt x="1" y="613"/>
                    </a:lnTo>
                    <a:lnTo>
                      <a:pt x="10695" y="613"/>
                    </a:lnTo>
                    <a:cubicBezTo>
                      <a:pt x="10774" y="613"/>
                      <a:pt x="10835" y="678"/>
                      <a:pt x="10835" y="757"/>
                    </a:cubicBezTo>
                    <a:lnTo>
                      <a:pt x="10835" y="2473"/>
                    </a:lnTo>
                    <a:cubicBezTo>
                      <a:pt x="10835" y="2553"/>
                      <a:pt x="10774" y="2613"/>
                      <a:pt x="10695" y="2613"/>
                    </a:cubicBezTo>
                    <a:lnTo>
                      <a:pt x="1" y="2613"/>
                    </a:lnTo>
                    <a:lnTo>
                      <a:pt x="1" y="3229"/>
                    </a:lnTo>
                    <a:lnTo>
                      <a:pt x="8930" y="3229"/>
                    </a:lnTo>
                    <a:cubicBezTo>
                      <a:pt x="8994" y="3229"/>
                      <a:pt x="9054" y="3165"/>
                      <a:pt x="9054" y="3086"/>
                    </a:cubicBezTo>
                    <a:cubicBezTo>
                      <a:pt x="9054" y="3025"/>
                      <a:pt x="9119" y="2961"/>
                      <a:pt x="9183" y="2961"/>
                    </a:cubicBezTo>
                    <a:lnTo>
                      <a:pt x="9829" y="2961"/>
                    </a:lnTo>
                    <a:cubicBezTo>
                      <a:pt x="9890" y="2961"/>
                      <a:pt x="9954" y="3025"/>
                      <a:pt x="9954" y="3086"/>
                    </a:cubicBezTo>
                    <a:cubicBezTo>
                      <a:pt x="9954" y="3165"/>
                      <a:pt x="10018" y="3229"/>
                      <a:pt x="10094" y="3229"/>
                    </a:cubicBezTo>
                    <a:lnTo>
                      <a:pt x="11451" y="3229"/>
                    </a:lnTo>
                    <a:lnTo>
                      <a:pt x="11451" y="3150"/>
                    </a:lnTo>
                    <a:lnTo>
                      <a:pt x="11451" y="2613"/>
                    </a:lnTo>
                    <a:lnTo>
                      <a:pt x="11451" y="613"/>
                    </a:lnTo>
                    <a:lnTo>
                      <a:pt x="11451" y="141"/>
                    </a:lnTo>
                    <a:cubicBezTo>
                      <a:pt x="11451" y="61"/>
                      <a:pt x="11387" y="1"/>
                      <a:pt x="11322" y="1"/>
                    </a:cubicBezTo>
                    <a:lnTo>
                      <a:pt x="10094" y="1"/>
                    </a:lnTo>
                    <a:cubicBezTo>
                      <a:pt x="10018" y="1"/>
                      <a:pt x="9954" y="61"/>
                      <a:pt x="9954" y="141"/>
                    </a:cubicBezTo>
                    <a:cubicBezTo>
                      <a:pt x="9954" y="205"/>
                      <a:pt x="9890" y="269"/>
                      <a:pt x="9829" y="269"/>
                    </a:cubicBezTo>
                    <a:lnTo>
                      <a:pt x="9183" y="269"/>
                    </a:lnTo>
                    <a:cubicBezTo>
                      <a:pt x="9119" y="269"/>
                      <a:pt x="9054" y="205"/>
                      <a:pt x="9054" y="141"/>
                    </a:cubicBezTo>
                    <a:cubicBezTo>
                      <a:pt x="9054" y="61"/>
                      <a:pt x="8994" y="1"/>
                      <a:pt x="8930"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3"/>
              <p:cNvSpPr/>
              <p:nvPr/>
            </p:nvSpPr>
            <p:spPr>
              <a:xfrm>
                <a:off x="-1557221" y="3407900"/>
                <a:ext cx="1739492" cy="37729"/>
              </a:xfrm>
              <a:custGeom>
                <a:avLst/>
                <a:gdLst/>
                <a:ahLst/>
                <a:cxnLst/>
                <a:rect l="l" t="t" r="r" b="b"/>
                <a:pathLst>
                  <a:path w="10143" h="220" extrusionOk="0">
                    <a:moveTo>
                      <a:pt x="1" y="1"/>
                    </a:moveTo>
                    <a:lnTo>
                      <a:pt x="1" y="220"/>
                    </a:lnTo>
                    <a:lnTo>
                      <a:pt x="10143" y="220"/>
                    </a:lnTo>
                    <a:lnTo>
                      <a:pt x="10143" y="1"/>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3"/>
              <p:cNvSpPr/>
              <p:nvPr/>
            </p:nvSpPr>
            <p:spPr>
              <a:xfrm>
                <a:off x="-1557221" y="3486443"/>
                <a:ext cx="1739492" cy="40302"/>
              </a:xfrm>
              <a:custGeom>
                <a:avLst/>
                <a:gdLst/>
                <a:ahLst/>
                <a:cxnLst/>
                <a:rect l="l" t="t" r="r" b="b"/>
                <a:pathLst>
                  <a:path w="10143" h="235" extrusionOk="0">
                    <a:moveTo>
                      <a:pt x="1" y="0"/>
                    </a:moveTo>
                    <a:lnTo>
                      <a:pt x="1" y="235"/>
                    </a:lnTo>
                    <a:lnTo>
                      <a:pt x="10143" y="235"/>
                    </a:lnTo>
                    <a:lnTo>
                      <a:pt x="10143" y="0"/>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3"/>
              <p:cNvSpPr/>
              <p:nvPr/>
            </p:nvSpPr>
            <p:spPr>
              <a:xfrm>
                <a:off x="-1943593" y="2781100"/>
                <a:ext cx="1853023" cy="411078"/>
              </a:xfrm>
              <a:custGeom>
                <a:avLst/>
                <a:gdLst/>
                <a:ahLst/>
                <a:cxnLst/>
                <a:rect l="l" t="t" r="r" b="b"/>
                <a:pathLst>
                  <a:path w="10805" h="2397" extrusionOk="0">
                    <a:moveTo>
                      <a:pt x="1" y="0"/>
                    </a:moveTo>
                    <a:lnTo>
                      <a:pt x="1" y="2397"/>
                    </a:lnTo>
                    <a:lnTo>
                      <a:pt x="10804" y="2397"/>
                    </a:lnTo>
                    <a:lnTo>
                      <a:pt x="10804" y="0"/>
                    </a:ln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3"/>
              <p:cNvSpPr/>
              <p:nvPr/>
            </p:nvSpPr>
            <p:spPr>
              <a:xfrm>
                <a:off x="-2000700" y="2699985"/>
                <a:ext cx="1964496" cy="554449"/>
              </a:xfrm>
              <a:custGeom>
                <a:avLst/>
                <a:gdLst/>
                <a:ahLst/>
                <a:cxnLst/>
                <a:rect l="l" t="t" r="r" b="b"/>
                <a:pathLst>
                  <a:path w="11455" h="3233" extrusionOk="0">
                    <a:moveTo>
                      <a:pt x="1" y="1"/>
                    </a:moveTo>
                    <a:lnTo>
                      <a:pt x="1" y="80"/>
                    </a:lnTo>
                    <a:lnTo>
                      <a:pt x="1" y="632"/>
                    </a:lnTo>
                    <a:lnTo>
                      <a:pt x="1" y="2617"/>
                    </a:lnTo>
                    <a:lnTo>
                      <a:pt x="1" y="3104"/>
                    </a:lnTo>
                    <a:cubicBezTo>
                      <a:pt x="1" y="3169"/>
                      <a:pt x="65" y="3233"/>
                      <a:pt x="145" y="3233"/>
                    </a:cubicBezTo>
                    <a:lnTo>
                      <a:pt x="1373" y="3233"/>
                    </a:lnTo>
                    <a:cubicBezTo>
                      <a:pt x="1437" y="3233"/>
                      <a:pt x="1498" y="3169"/>
                      <a:pt x="1498" y="3104"/>
                    </a:cubicBezTo>
                    <a:cubicBezTo>
                      <a:pt x="1498" y="3025"/>
                      <a:pt x="1562" y="2964"/>
                      <a:pt x="1626" y="2964"/>
                    </a:cubicBezTo>
                    <a:lnTo>
                      <a:pt x="2269" y="2964"/>
                    </a:lnTo>
                    <a:cubicBezTo>
                      <a:pt x="2333" y="2964"/>
                      <a:pt x="2398" y="3025"/>
                      <a:pt x="2398" y="3104"/>
                    </a:cubicBezTo>
                    <a:cubicBezTo>
                      <a:pt x="2398" y="3169"/>
                      <a:pt x="2458" y="3233"/>
                      <a:pt x="2522" y="3233"/>
                    </a:cubicBezTo>
                    <a:lnTo>
                      <a:pt x="11455" y="3233"/>
                    </a:lnTo>
                    <a:lnTo>
                      <a:pt x="11455" y="2617"/>
                    </a:lnTo>
                    <a:lnTo>
                      <a:pt x="757" y="2617"/>
                    </a:lnTo>
                    <a:cubicBezTo>
                      <a:pt x="681" y="2617"/>
                      <a:pt x="617" y="2552"/>
                      <a:pt x="617" y="2477"/>
                    </a:cubicBezTo>
                    <a:lnTo>
                      <a:pt x="617" y="757"/>
                    </a:lnTo>
                    <a:cubicBezTo>
                      <a:pt x="617" y="681"/>
                      <a:pt x="681" y="632"/>
                      <a:pt x="757" y="632"/>
                    </a:cubicBezTo>
                    <a:lnTo>
                      <a:pt x="11455" y="632"/>
                    </a:lnTo>
                    <a:lnTo>
                      <a:pt x="11455" y="1"/>
                    </a:lnTo>
                    <a:lnTo>
                      <a:pt x="2522" y="1"/>
                    </a:lnTo>
                    <a:cubicBezTo>
                      <a:pt x="2458" y="1"/>
                      <a:pt x="2398" y="65"/>
                      <a:pt x="2398" y="145"/>
                    </a:cubicBezTo>
                    <a:cubicBezTo>
                      <a:pt x="2398" y="209"/>
                      <a:pt x="2333" y="269"/>
                      <a:pt x="2269" y="269"/>
                    </a:cubicBezTo>
                    <a:lnTo>
                      <a:pt x="1626" y="269"/>
                    </a:lnTo>
                    <a:cubicBezTo>
                      <a:pt x="1562" y="269"/>
                      <a:pt x="1498" y="209"/>
                      <a:pt x="1498" y="145"/>
                    </a:cubicBezTo>
                    <a:cubicBezTo>
                      <a:pt x="1498" y="65"/>
                      <a:pt x="1437" y="1"/>
                      <a:pt x="137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3"/>
              <p:cNvSpPr/>
              <p:nvPr/>
            </p:nvSpPr>
            <p:spPr>
              <a:xfrm>
                <a:off x="-1859905" y="3065089"/>
                <a:ext cx="1739492" cy="40302"/>
              </a:xfrm>
              <a:custGeom>
                <a:avLst/>
                <a:gdLst/>
                <a:ahLst/>
                <a:cxnLst/>
                <a:rect l="l" t="t" r="r" b="b"/>
                <a:pathLst>
                  <a:path w="10143" h="235" extrusionOk="0">
                    <a:moveTo>
                      <a:pt x="0" y="0"/>
                    </a:moveTo>
                    <a:lnTo>
                      <a:pt x="0" y="234"/>
                    </a:lnTo>
                    <a:lnTo>
                      <a:pt x="10142" y="234"/>
                    </a:lnTo>
                    <a:lnTo>
                      <a:pt x="10142" y="0"/>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3"/>
              <p:cNvSpPr/>
              <p:nvPr/>
            </p:nvSpPr>
            <p:spPr>
              <a:xfrm>
                <a:off x="-1859905" y="2983974"/>
                <a:ext cx="1739492" cy="40302"/>
              </a:xfrm>
              <a:custGeom>
                <a:avLst/>
                <a:gdLst/>
                <a:ahLst/>
                <a:cxnLst/>
                <a:rect l="l" t="t" r="r" b="b"/>
                <a:pathLst>
                  <a:path w="10143" h="235" extrusionOk="0">
                    <a:moveTo>
                      <a:pt x="0" y="1"/>
                    </a:moveTo>
                    <a:lnTo>
                      <a:pt x="0" y="235"/>
                    </a:lnTo>
                    <a:lnTo>
                      <a:pt x="10142" y="235"/>
                    </a:lnTo>
                    <a:lnTo>
                      <a:pt x="10142" y="1"/>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7" name="Google Shape;2727;p43"/>
            <p:cNvSpPr/>
            <p:nvPr/>
          </p:nvSpPr>
          <p:spPr>
            <a:xfrm>
              <a:off x="-2191914" y="3929061"/>
              <a:ext cx="2522718" cy="411249"/>
            </a:xfrm>
            <a:custGeom>
              <a:avLst/>
              <a:gdLst/>
              <a:ahLst/>
              <a:cxnLst/>
              <a:rect l="l" t="t" r="r" b="b"/>
              <a:pathLst>
                <a:path w="14710" h="2398" extrusionOk="0">
                  <a:moveTo>
                    <a:pt x="1" y="1"/>
                  </a:moveTo>
                  <a:lnTo>
                    <a:pt x="1" y="2398"/>
                  </a:lnTo>
                  <a:lnTo>
                    <a:pt x="14709" y="2398"/>
                  </a:lnTo>
                  <a:lnTo>
                    <a:pt x="14709" y="1"/>
                  </a:ln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3"/>
            <p:cNvSpPr/>
            <p:nvPr/>
          </p:nvSpPr>
          <p:spPr>
            <a:xfrm>
              <a:off x="-2248850" y="3848117"/>
              <a:ext cx="2630761" cy="553763"/>
            </a:xfrm>
            <a:custGeom>
              <a:avLst/>
              <a:gdLst/>
              <a:ahLst/>
              <a:cxnLst/>
              <a:rect l="l" t="t" r="r" b="b"/>
              <a:pathLst>
                <a:path w="15340" h="3229" extrusionOk="0">
                  <a:moveTo>
                    <a:pt x="0" y="0"/>
                  </a:moveTo>
                  <a:lnTo>
                    <a:pt x="0" y="65"/>
                  </a:lnTo>
                  <a:lnTo>
                    <a:pt x="0" y="617"/>
                  </a:lnTo>
                  <a:lnTo>
                    <a:pt x="0" y="2601"/>
                  </a:lnTo>
                  <a:lnTo>
                    <a:pt x="0" y="3089"/>
                  </a:lnTo>
                  <a:cubicBezTo>
                    <a:pt x="0" y="3168"/>
                    <a:pt x="49" y="3229"/>
                    <a:pt x="125" y="3229"/>
                  </a:cubicBezTo>
                  <a:lnTo>
                    <a:pt x="1353" y="3229"/>
                  </a:lnTo>
                  <a:cubicBezTo>
                    <a:pt x="1433" y="3229"/>
                    <a:pt x="1482" y="3168"/>
                    <a:pt x="1482" y="3089"/>
                  </a:cubicBezTo>
                  <a:cubicBezTo>
                    <a:pt x="1482" y="3025"/>
                    <a:pt x="1542" y="2964"/>
                    <a:pt x="1622" y="2964"/>
                  </a:cubicBezTo>
                  <a:lnTo>
                    <a:pt x="2253" y="2964"/>
                  </a:lnTo>
                  <a:cubicBezTo>
                    <a:pt x="2332" y="2964"/>
                    <a:pt x="2393" y="3025"/>
                    <a:pt x="2393" y="3089"/>
                  </a:cubicBezTo>
                  <a:cubicBezTo>
                    <a:pt x="2393" y="3168"/>
                    <a:pt x="2442" y="3229"/>
                    <a:pt x="2521" y="3229"/>
                  </a:cubicBezTo>
                  <a:lnTo>
                    <a:pt x="15340" y="3229"/>
                  </a:lnTo>
                  <a:lnTo>
                    <a:pt x="15340" y="2601"/>
                  </a:lnTo>
                  <a:lnTo>
                    <a:pt x="741" y="2601"/>
                  </a:lnTo>
                  <a:cubicBezTo>
                    <a:pt x="677" y="2601"/>
                    <a:pt x="616" y="2552"/>
                    <a:pt x="616" y="2473"/>
                  </a:cubicBezTo>
                  <a:lnTo>
                    <a:pt x="616" y="756"/>
                  </a:lnTo>
                  <a:cubicBezTo>
                    <a:pt x="616" y="677"/>
                    <a:pt x="677" y="617"/>
                    <a:pt x="741" y="617"/>
                  </a:cubicBezTo>
                  <a:lnTo>
                    <a:pt x="15340" y="617"/>
                  </a:lnTo>
                  <a:lnTo>
                    <a:pt x="15340" y="0"/>
                  </a:lnTo>
                  <a:lnTo>
                    <a:pt x="2521" y="0"/>
                  </a:lnTo>
                  <a:cubicBezTo>
                    <a:pt x="2442" y="0"/>
                    <a:pt x="2393" y="65"/>
                    <a:pt x="2393" y="129"/>
                  </a:cubicBezTo>
                  <a:cubicBezTo>
                    <a:pt x="2393" y="205"/>
                    <a:pt x="2332" y="269"/>
                    <a:pt x="2253" y="269"/>
                  </a:cubicBezTo>
                  <a:lnTo>
                    <a:pt x="1622" y="269"/>
                  </a:lnTo>
                  <a:cubicBezTo>
                    <a:pt x="1542" y="269"/>
                    <a:pt x="1482" y="205"/>
                    <a:pt x="1482" y="129"/>
                  </a:cubicBezTo>
                  <a:cubicBezTo>
                    <a:pt x="1482" y="65"/>
                    <a:pt x="1433" y="0"/>
                    <a:pt x="135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3"/>
            <p:cNvSpPr/>
            <p:nvPr/>
          </p:nvSpPr>
          <p:spPr>
            <a:xfrm>
              <a:off x="-2108226" y="4210478"/>
              <a:ext cx="2406615" cy="40302"/>
            </a:xfrm>
            <a:custGeom>
              <a:avLst/>
              <a:gdLst/>
              <a:ahLst/>
              <a:cxnLst/>
              <a:rect l="l" t="t" r="r" b="b"/>
              <a:pathLst>
                <a:path w="14033" h="235" extrusionOk="0">
                  <a:moveTo>
                    <a:pt x="0" y="1"/>
                  </a:moveTo>
                  <a:lnTo>
                    <a:pt x="0" y="235"/>
                  </a:lnTo>
                  <a:lnTo>
                    <a:pt x="14032" y="235"/>
                  </a:lnTo>
                  <a:lnTo>
                    <a:pt x="14032" y="1"/>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3"/>
            <p:cNvSpPr/>
            <p:nvPr/>
          </p:nvSpPr>
          <p:spPr>
            <a:xfrm>
              <a:off x="-2108226" y="4132107"/>
              <a:ext cx="2406615" cy="40302"/>
            </a:xfrm>
            <a:custGeom>
              <a:avLst/>
              <a:gdLst/>
              <a:ahLst/>
              <a:cxnLst/>
              <a:rect l="l" t="t" r="r" b="b"/>
              <a:pathLst>
                <a:path w="14033" h="235" extrusionOk="0">
                  <a:moveTo>
                    <a:pt x="0" y="0"/>
                  </a:moveTo>
                  <a:lnTo>
                    <a:pt x="0" y="235"/>
                  </a:lnTo>
                  <a:lnTo>
                    <a:pt x="14032" y="235"/>
                  </a:lnTo>
                  <a:lnTo>
                    <a:pt x="14032" y="0"/>
                  </a:ln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1" name="Google Shape;2731;p43"/>
          <p:cNvGrpSpPr/>
          <p:nvPr/>
        </p:nvGrpSpPr>
        <p:grpSpPr>
          <a:xfrm>
            <a:off x="7500870" y="3695920"/>
            <a:ext cx="2704157" cy="2339789"/>
            <a:chOff x="6222494" y="3474678"/>
            <a:chExt cx="1406949" cy="1217372"/>
          </a:xfrm>
        </p:grpSpPr>
        <p:sp>
          <p:nvSpPr>
            <p:cNvPr id="2732" name="Google Shape;2732;p43"/>
            <p:cNvSpPr/>
            <p:nvPr/>
          </p:nvSpPr>
          <p:spPr>
            <a:xfrm>
              <a:off x="7220413" y="3895851"/>
              <a:ext cx="409030" cy="631150"/>
            </a:xfrm>
            <a:custGeom>
              <a:avLst/>
              <a:gdLst/>
              <a:ahLst/>
              <a:cxnLst/>
              <a:rect l="l" t="t" r="r" b="b"/>
              <a:pathLst>
                <a:path w="6134" h="9465" extrusionOk="0">
                  <a:moveTo>
                    <a:pt x="1209" y="16"/>
                  </a:moveTo>
                  <a:cubicBezTo>
                    <a:pt x="1193" y="16"/>
                    <a:pt x="1180" y="0"/>
                    <a:pt x="1180" y="0"/>
                  </a:cubicBezTo>
                  <a:cubicBezTo>
                    <a:pt x="1180" y="0"/>
                    <a:pt x="1" y="3605"/>
                    <a:pt x="894" y="6133"/>
                  </a:cubicBezTo>
                  <a:cubicBezTo>
                    <a:pt x="1693" y="8429"/>
                    <a:pt x="4209" y="9294"/>
                    <a:pt x="4668" y="9436"/>
                  </a:cubicBezTo>
                  <a:cubicBezTo>
                    <a:pt x="4719" y="9451"/>
                    <a:pt x="4747" y="9464"/>
                    <a:pt x="4747" y="9464"/>
                  </a:cubicBezTo>
                  <a:cubicBezTo>
                    <a:pt x="4747" y="9464"/>
                    <a:pt x="6134" y="7143"/>
                    <a:pt x="5244" y="4602"/>
                  </a:cubicBezTo>
                  <a:cubicBezTo>
                    <a:pt x="4404" y="2189"/>
                    <a:pt x="1482" y="198"/>
                    <a:pt x="1209" y="16"/>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3"/>
            <p:cNvSpPr/>
            <p:nvPr/>
          </p:nvSpPr>
          <p:spPr>
            <a:xfrm>
              <a:off x="6475892" y="3474678"/>
              <a:ext cx="148769" cy="195780"/>
            </a:xfrm>
            <a:custGeom>
              <a:avLst/>
              <a:gdLst/>
              <a:ahLst/>
              <a:cxnLst/>
              <a:rect l="l" t="t" r="r" b="b"/>
              <a:pathLst>
                <a:path w="2231" h="2936" extrusionOk="0">
                  <a:moveTo>
                    <a:pt x="720" y="2793"/>
                  </a:moveTo>
                  <a:cubicBezTo>
                    <a:pt x="1221" y="2935"/>
                    <a:pt x="1796" y="2463"/>
                    <a:pt x="2007" y="1730"/>
                  </a:cubicBezTo>
                  <a:cubicBezTo>
                    <a:pt x="2230" y="1010"/>
                    <a:pt x="2007" y="290"/>
                    <a:pt x="1507" y="145"/>
                  </a:cubicBezTo>
                  <a:cubicBezTo>
                    <a:pt x="1010" y="1"/>
                    <a:pt x="434" y="472"/>
                    <a:pt x="224" y="1205"/>
                  </a:cubicBezTo>
                  <a:cubicBezTo>
                    <a:pt x="0" y="1941"/>
                    <a:pt x="224" y="2649"/>
                    <a:pt x="720" y="279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3"/>
            <p:cNvSpPr/>
            <p:nvPr/>
          </p:nvSpPr>
          <p:spPr>
            <a:xfrm>
              <a:off x="6694480" y="4499718"/>
              <a:ext cx="205382" cy="179176"/>
            </a:xfrm>
            <a:custGeom>
              <a:avLst/>
              <a:gdLst/>
              <a:ahLst/>
              <a:cxnLst/>
              <a:rect l="l" t="t" r="r" b="b"/>
              <a:pathLst>
                <a:path w="3080" h="2687" extrusionOk="0">
                  <a:moveTo>
                    <a:pt x="931" y="460"/>
                  </a:moveTo>
                  <a:cubicBezTo>
                    <a:pt x="277" y="919"/>
                    <a:pt x="0" y="1680"/>
                    <a:pt x="343" y="2177"/>
                  </a:cubicBezTo>
                  <a:cubicBezTo>
                    <a:pt x="683" y="2662"/>
                    <a:pt x="1494" y="2687"/>
                    <a:pt x="2152" y="2243"/>
                  </a:cubicBezTo>
                  <a:cubicBezTo>
                    <a:pt x="2819" y="1784"/>
                    <a:pt x="3080" y="1010"/>
                    <a:pt x="2753" y="526"/>
                  </a:cubicBezTo>
                  <a:cubicBezTo>
                    <a:pt x="2413" y="42"/>
                    <a:pt x="1601" y="1"/>
                    <a:pt x="931" y="46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3"/>
            <p:cNvSpPr/>
            <p:nvPr/>
          </p:nvSpPr>
          <p:spPr>
            <a:xfrm>
              <a:off x="6392004" y="3799760"/>
              <a:ext cx="154837" cy="206249"/>
            </a:xfrm>
            <a:custGeom>
              <a:avLst/>
              <a:gdLst/>
              <a:ahLst/>
              <a:cxnLst/>
              <a:rect l="l" t="t" r="r" b="b"/>
              <a:pathLst>
                <a:path w="2322" h="3093" extrusionOk="0">
                  <a:moveTo>
                    <a:pt x="1680" y="183"/>
                  </a:moveTo>
                  <a:cubicBezTo>
                    <a:pt x="1192" y="1"/>
                    <a:pt x="579" y="460"/>
                    <a:pt x="289" y="1205"/>
                  </a:cubicBezTo>
                  <a:cubicBezTo>
                    <a:pt x="0" y="1966"/>
                    <a:pt x="157" y="2728"/>
                    <a:pt x="642" y="2910"/>
                  </a:cubicBezTo>
                  <a:cubicBezTo>
                    <a:pt x="1129" y="3092"/>
                    <a:pt x="1743" y="2636"/>
                    <a:pt x="2032" y="1875"/>
                  </a:cubicBezTo>
                  <a:cubicBezTo>
                    <a:pt x="2321" y="1127"/>
                    <a:pt x="2164" y="369"/>
                    <a:pt x="1680" y="18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3"/>
            <p:cNvSpPr/>
            <p:nvPr/>
          </p:nvSpPr>
          <p:spPr>
            <a:xfrm>
              <a:off x="6321319" y="3615380"/>
              <a:ext cx="144968" cy="165173"/>
            </a:xfrm>
            <a:custGeom>
              <a:avLst/>
              <a:gdLst/>
              <a:ahLst/>
              <a:cxnLst/>
              <a:rect l="l" t="t" r="r" b="b"/>
              <a:pathLst>
                <a:path w="2174" h="2477" extrusionOk="0">
                  <a:moveTo>
                    <a:pt x="1768" y="2215"/>
                  </a:moveTo>
                  <a:cubicBezTo>
                    <a:pt x="2161" y="1942"/>
                    <a:pt x="2174" y="1284"/>
                    <a:pt x="1809" y="746"/>
                  </a:cubicBezTo>
                  <a:cubicBezTo>
                    <a:pt x="1428" y="212"/>
                    <a:pt x="812" y="1"/>
                    <a:pt x="419" y="275"/>
                  </a:cubicBezTo>
                  <a:cubicBezTo>
                    <a:pt x="25" y="551"/>
                    <a:pt x="0" y="1206"/>
                    <a:pt x="381" y="1731"/>
                  </a:cubicBezTo>
                  <a:cubicBezTo>
                    <a:pt x="746" y="2269"/>
                    <a:pt x="1375" y="2476"/>
                    <a:pt x="1768" y="221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3"/>
            <p:cNvSpPr/>
            <p:nvPr/>
          </p:nvSpPr>
          <p:spPr>
            <a:xfrm>
              <a:off x="6541508" y="3798960"/>
              <a:ext cx="672026" cy="769116"/>
            </a:xfrm>
            <a:custGeom>
              <a:avLst/>
              <a:gdLst/>
              <a:ahLst/>
              <a:cxnLst/>
              <a:rect l="l" t="t" r="r" b="b"/>
              <a:pathLst>
                <a:path w="10078" h="11534" extrusionOk="0">
                  <a:moveTo>
                    <a:pt x="8414" y="5674"/>
                  </a:moveTo>
                  <a:cubicBezTo>
                    <a:pt x="8229" y="5687"/>
                    <a:pt x="8059" y="5699"/>
                    <a:pt x="7901" y="5715"/>
                  </a:cubicBezTo>
                  <a:cubicBezTo>
                    <a:pt x="7942" y="5661"/>
                    <a:pt x="7968" y="5608"/>
                    <a:pt x="8008" y="5558"/>
                  </a:cubicBezTo>
                  <a:cubicBezTo>
                    <a:pt x="8361" y="4888"/>
                    <a:pt x="8257" y="4155"/>
                    <a:pt x="7785" y="3906"/>
                  </a:cubicBezTo>
                  <a:cubicBezTo>
                    <a:pt x="7313" y="3642"/>
                    <a:pt x="6643" y="3985"/>
                    <a:pt x="6291" y="4639"/>
                  </a:cubicBezTo>
                  <a:cubicBezTo>
                    <a:pt x="6250" y="4705"/>
                    <a:pt x="6225" y="4771"/>
                    <a:pt x="6200" y="4834"/>
                  </a:cubicBezTo>
                  <a:cubicBezTo>
                    <a:pt x="6341" y="4441"/>
                    <a:pt x="6184" y="3891"/>
                    <a:pt x="5778" y="3460"/>
                  </a:cubicBezTo>
                  <a:cubicBezTo>
                    <a:pt x="5583" y="3262"/>
                    <a:pt x="5360" y="3120"/>
                    <a:pt x="5149" y="3041"/>
                  </a:cubicBezTo>
                  <a:cubicBezTo>
                    <a:pt x="5269" y="2922"/>
                    <a:pt x="5373" y="2790"/>
                    <a:pt x="5451" y="2661"/>
                  </a:cubicBezTo>
                  <a:cubicBezTo>
                    <a:pt x="5857" y="2884"/>
                    <a:pt x="6316" y="2909"/>
                    <a:pt x="6631" y="2661"/>
                  </a:cubicBezTo>
                  <a:cubicBezTo>
                    <a:pt x="7103" y="2293"/>
                    <a:pt x="7077" y="1481"/>
                    <a:pt x="6593" y="852"/>
                  </a:cubicBezTo>
                  <a:cubicBezTo>
                    <a:pt x="6093" y="211"/>
                    <a:pt x="5307" y="0"/>
                    <a:pt x="4847" y="352"/>
                  </a:cubicBezTo>
                  <a:cubicBezTo>
                    <a:pt x="4586" y="550"/>
                    <a:pt x="4483" y="878"/>
                    <a:pt x="4508" y="1233"/>
                  </a:cubicBezTo>
                  <a:cubicBezTo>
                    <a:pt x="4259" y="1296"/>
                    <a:pt x="4011" y="1441"/>
                    <a:pt x="3788" y="1651"/>
                  </a:cubicBezTo>
                  <a:cubicBezTo>
                    <a:pt x="3721" y="1717"/>
                    <a:pt x="3655" y="1783"/>
                    <a:pt x="3605" y="1846"/>
                  </a:cubicBezTo>
                  <a:cubicBezTo>
                    <a:pt x="3721" y="1664"/>
                    <a:pt x="3747" y="1469"/>
                    <a:pt x="3630" y="1271"/>
                  </a:cubicBezTo>
                  <a:cubicBezTo>
                    <a:pt x="3328" y="733"/>
                    <a:pt x="2451" y="654"/>
                    <a:pt x="1665" y="1101"/>
                  </a:cubicBezTo>
                  <a:cubicBezTo>
                    <a:pt x="878" y="1547"/>
                    <a:pt x="485" y="2334"/>
                    <a:pt x="787" y="2868"/>
                  </a:cubicBezTo>
                  <a:cubicBezTo>
                    <a:pt x="837" y="2963"/>
                    <a:pt x="903" y="3041"/>
                    <a:pt x="982" y="3079"/>
                  </a:cubicBezTo>
                  <a:cubicBezTo>
                    <a:pt x="734" y="3224"/>
                    <a:pt x="510" y="3460"/>
                    <a:pt x="340" y="3762"/>
                  </a:cubicBezTo>
                  <a:cubicBezTo>
                    <a:pt x="1" y="4429"/>
                    <a:pt x="92" y="5164"/>
                    <a:pt x="564" y="5413"/>
                  </a:cubicBezTo>
                  <a:cubicBezTo>
                    <a:pt x="774" y="5529"/>
                    <a:pt x="1023" y="5529"/>
                    <a:pt x="1259" y="5438"/>
                  </a:cubicBezTo>
                  <a:cubicBezTo>
                    <a:pt x="982" y="6080"/>
                    <a:pt x="1114" y="6750"/>
                    <a:pt x="1573" y="7011"/>
                  </a:cubicBezTo>
                  <a:cubicBezTo>
                    <a:pt x="2083" y="7300"/>
                    <a:pt x="2803" y="6998"/>
                    <a:pt x="3212" y="6316"/>
                  </a:cubicBezTo>
                  <a:cubicBezTo>
                    <a:pt x="3382" y="6526"/>
                    <a:pt x="3655" y="6658"/>
                    <a:pt x="3970" y="6721"/>
                  </a:cubicBezTo>
                  <a:cubicBezTo>
                    <a:pt x="3854" y="6762"/>
                    <a:pt x="3721" y="6816"/>
                    <a:pt x="3605" y="6894"/>
                  </a:cubicBezTo>
                  <a:cubicBezTo>
                    <a:pt x="2819" y="7325"/>
                    <a:pt x="2426" y="8124"/>
                    <a:pt x="2724" y="8662"/>
                  </a:cubicBezTo>
                  <a:cubicBezTo>
                    <a:pt x="2765" y="8715"/>
                    <a:pt x="2790" y="8766"/>
                    <a:pt x="2831" y="8807"/>
                  </a:cubicBezTo>
                  <a:cubicBezTo>
                    <a:pt x="2426" y="8807"/>
                    <a:pt x="1979" y="9121"/>
                    <a:pt x="1702" y="9618"/>
                  </a:cubicBezTo>
                  <a:cubicBezTo>
                    <a:pt x="1363" y="10288"/>
                    <a:pt x="1454" y="11021"/>
                    <a:pt x="1926" y="11269"/>
                  </a:cubicBezTo>
                  <a:cubicBezTo>
                    <a:pt x="2397" y="11534"/>
                    <a:pt x="3067" y="11191"/>
                    <a:pt x="3420" y="10537"/>
                  </a:cubicBezTo>
                  <a:cubicBezTo>
                    <a:pt x="3747" y="9920"/>
                    <a:pt x="3684" y="9238"/>
                    <a:pt x="3303" y="8951"/>
                  </a:cubicBezTo>
                  <a:cubicBezTo>
                    <a:pt x="3618" y="8923"/>
                    <a:pt x="4011" y="8728"/>
                    <a:pt x="4454" y="8480"/>
                  </a:cubicBezTo>
                  <a:cubicBezTo>
                    <a:pt x="5241" y="8033"/>
                    <a:pt x="5870" y="7586"/>
                    <a:pt x="5571" y="7052"/>
                  </a:cubicBezTo>
                  <a:cubicBezTo>
                    <a:pt x="5439" y="6828"/>
                    <a:pt x="5203" y="6684"/>
                    <a:pt x="4914" y="6630"/>
                  </a:cubicBezTo>
                  <a:cubicBezTo>
                    <a:pt x="5426" y="6435"/>
                    <a:pt x="5766" y="6029"/>
                    <a:pt x="5712" y="5608"/>
                  </a:cubicBezTo>
                  <a:cubicBezTo>
                    <a:pt x="5700" y="5504"/>
                    <a:pt x="5675" y="5400"/>
                    <a:pt x="5609" y="5306"/>
                  </a:cubicBezTo>
                  <a:cubicBezTo>
                    <a:pt x="5766" y="5281"/>
                    <a:pt x="5911" y="5215"/>
                    <a:pt x="6027" y="5111"/>
                  </a:cubicBezTo>
                  <a:cubicBezTo>
                    <a:pt x="6093" y="5045"/>
                    <a:pt x="6146" y="4966"/>
                    <a:pt x="6184" y="4888"/>
                  </a:cubicBezTo>
                  <a:cubicBezTo>
                    <a:pt x="5964" y="5479"/>
                    <a:pt x="6093" y="6067"/>
                    <a:pt x="6514" y="6290"/>
                  </a:cubicBezTo>
                  <a:cubicBezTo>
                    <a:pt x="6606" y="6344"/>
                    <a:pt x="6697" y="6369"/>
                    <a:pt x="6788" y="6369"/>
                  </a:cubicBezTo>
                  <a:lnTo>
                    <a:pt x="6788" y="6473"/>
                  </a:lnTo>
                  <a:cubicBezTo>
                    <a:pt x="6801" y="6671"/>
                    <a:pt x="6879" y="6841"/>
                    <a:pt x="7024" y="6998"/>
                  </a:cubicBezTo>
                  <a:cubicBezTo>
                    <a:pt x="6933" y="7102"/>
                    <a:pt x="6842" y="7234"/>
                    <a:pt x="6763" y="7366"/>
                  </a:cubicBezTo>
                  <a:cubicBezTo>
                    <a:pt x="6565" y="7731"/>
                    <a:pt x="6514" y="8124"/>
                    <a:pt x="6593" y="8451"/>
                  </a:cubicBezTo>
                  <a:cubicBezTo>
                    <a:pt x="6291" y="8086"/>
                    <a:pt x="5885" y="7901"/>
                    <a:pt x="5530" y="8020"/>
                  </a:cubicBezTo>
                  <a:cubicBezTo>
                    <a:pt x="5020" y="8190"/>
                    <a:pt x="4797" y="8898"/>
                    <a:pt x="5033" y="9606"/>
                  </a:cubicBezTo>
                  <a:cubicBezTo>
                    <a:pt x="5269" y="10313"/>
                    <a:pt x="5870" y="10760"/>
                    <a:pt x="6382" y="10590"/>
                  </a:cubicBezTo>
                  <a:cubicBezTo>
                    <a:pt x="6892" y="10417"/>
                    <a:pt x="7115" y="9709"/>
                    <a:pt x="6879" y="9002"/>
                  </a:cubicBezTo>
                  <a:cubicBezTo>
                    <a:pt x="6867" y="8976"/>
                    <a:pt x="6854" y="8951"/>
                    <a:pt x="6854" y="8923"/>
                  </a:cubicBezTo>
                  <a:cubicBezTo>
                    <a:pt x="6892" y="8964"/>
                    <a:pt x="6933" y="8989"/>
                    <a:pt x="6986" y="9017"/>
                  </a:cubicBezTo>
                  <a:cubicBezTo>
                    <a:pt x="7458" y="9278"/>
                    <a:pt x="8125" y="8939"/>
                    <a:pt x="8480" y="8281"/>
                  </a:cubicBezTo>
                  <a:cubicBezTo>
                    <a:pt x="8622" y="8008"/>
                    <a:pt x="8688" y="7718"/>
                    <a:pt x="8688" y="7457"/>
                  </a:cubicBezTo>
                  <a:cubicBezTo>
                    <a:pt x="9487" y="7338"/>
                    <a:pt x="10078" y="6841"/>
                    <a:pt x="10037" y="6278"/>
                  </a:cubicBezTo>
                  <a:cubicBezTo>
                    <a:pt x="10012" y="5661"/>
                    <a:pt x="9304" y="5621"/>
                    <a:pt x="8414" y="5674"/>
                  </a:cubicBezTo>
                  <a:close/>
                  <a:moveTo>
                    <a:pt x="2149" y="4469"/>
                  </a:moveTo>
                  <a:cubicBezTo>
                    <a:pt x="2385" y="3866"/>
                    <a:pt x="2268" y="3249"/>
                    <a:pt x="1847" y="3026"/>
                  </a:cubicBezTo>
                  <a:cubicBezTo>
                    <a:pt x="2045" y="2947"/>
                    <a:pt x="2281" y="2818"/>
                    <a:pt x="2517" y="2686"/>
                  </a:cubicBezTo>
                  <a:cubicBezTo>
                    <a:pt x="2935" y="2450"/>
                    <a:pt x="3316" y="2214"/>
                    <a:pt x="3526" y="1953"/>
                  </a:cubicBezTo>
                  <a:cubicBezTo>
                    <a:pt x="3212" y="2425"/>
                    <a:pt x="3171" y="2963"/>
                    <a:pt x="3473" y="3290"/>
                  </a:cubicBezTo>
                  <a:cubicBezTo>
                    <a:pt x="3589" y="3406"/>
                    <a:pt x="3762" y="3485"/>
                    <a:pt x="3945" y="3513"/>
                  </a:cubicBezTo>
                  <a:cubicBezTo>
                    <a:pt x="3841" y="3891"/>
                    <a:pt x="3983" y="4391"/>
                    <a:pt x="4363" y="4784"/>
                  </a:cubicBezTo>
                  <a:cubicBezTo>
                    <a:pt x="4325" y="4796"/>
                    <a:pt x="4297" y="4796"/>
                    <a:pt x="4259" y="4796"/>
                  </a:cubicBezTo>
                  <a:cubicBezTo>
                    <a:pt x="3945" y="4834"/>
                    <a:pt x="3655" y="4954"/>
                    <a:pt x="3448" y="5111"/>
                  </a:cubicBezTo>
                  <a:cubicBezTo>
                    <a:pt x="3382" y="4834"/>
                    <a:pt x="3237" y="4614"/>
                    <a:pt x="3014" y="4482"/>
                  </a:cubicBezTo>
                  <a:cubicBezTo>
                    <a:pt x="2765" y="4337"/>
                    <a:pt x="2451" y="4337"/>
                    <a:pt x="2149" y="4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3"/>
            <p:cNvSpPr/>
            <p:nvPr/>
          </p:nvSpPr>
          <p:spPr>
            <a:xfrm>
              <a:off x="6526638" y="3679997"/>
              <a:ext cx="222786" cy="127830"/>
            </a:xfrm>
            <a:custGeom>
              <a:avLst/>
              <a:gdLst/>
              <a:ahLst/>
              <a:cxnLst/>
              <a:rect l="l" t="t" r="r" b="b"/>
              <a:pathLst>
                <a:path w="3341" h="1917" extrusionOk="0">
                  <a:moveTo>
                    <a:pt x="1743" y="1863"/>
                  </a:moveTo>
                  <a:cubicBezTo>
                    <a:pt x="2633" y="1797"/>
                    <a:pt x="3341" y="1259"/>
                    <a:pt x="3303" y="642"/>
                  </a:cubicBezTo>
                  <a:cubicBezTo>
                    <a:pt x="3262" y="42"/>
                    <a:pt x="2570" y="1"/>
                    <a:pt x="1664" y="54"/>
                  </a:cubicBezTo>
                  <a:cubicBezTo>
                    <a:pt x="762" y="108"/>
                    <a:pt x="0" y="237"/>
                    <a:pt x="38" y="853"/>
                  </a:cubicBezTo>
                  <a:cubicBezTo>
                    <a:pt x="79" y="1457"/>
                    <a:pt x="840" y="1916"/>
                    <a:pt x="1743" y="186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3"/>
            <p:cNvSpPr/>
            <p:nvPr/>
          </p:nvSpPr>
          <p:spPr>
            <a:xfrm>
              <a:off x="7121655" y="3929993"/>
              <a:ext cx="409030" cy="630150"/>
            </a:xfrm>
            <a:custGeom>
              <a:avLst/>
              <a:gdLst/>
              <a:ahLst/>
              <a:cxnLst/>
              <a:rect l="l" t="t" r="r" b="b"/>
              <a:pathLst>
                <a:path w="6134" h="9450" extrusionOk="0">
                  <a:moveTo>
                    <a:pt x="1180" y="1"/>
                  </a:moveTo>
                  <a:cubicBezTo>
                    <a:pt x="1180" y="1"/>
                    <a:pt x="0" y="3593"/>
                    <a:pt x="881" y="6121"/>
                  </a:cubicBezTo>
                  <a:cubicBezTo>
                    <a:pt x="1693" y="8414"/>
                    <a:pt x="4209" y="9292"/>
                    <a:pt x="4668" y="9436"/>
                  </a:cubicBezTo>
                  <a:cubicBezTo>
                    <a:pt x="4718" y="9449"/>
                    <a:pt x="4747" y="9449"/>
                    <a:pt x="4747" y="9449"/>
                  </a:cubicBezTo>
                  <a:cubicBezTo>
                    <a:pt x="4747" y="9449"/>
                    <a:pt x="6134" y="7131"/>
                    <a:pt x="5243" y="4599"/>
                  </a:cubicBezTo>
                  <a:cubicBezTo>
                    <a:pt x="4391" y="2190"/>
                    <a:pt x="1469" y="196"/>
                    <a:pt x="1208" y="13"/>
                  </a:cubicBezTo>
                  <a:cubicBezTo>
                    <a:pt x="1196" y="1"/>
                    <a:pt x="1180" y="1"/>
                    <a:pt x="1180" y="1"/>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3"/>
            <p:cNvSpPr/>
            <p:nvPr/>
          </p:nvSpPr>
          <p:spPr>
            <a:xfrm>
              <a:off x="7202208" y="3930860"/>
              <a:ext cx="328478" cy="629283"/>
            </a:xfrm>
            <a:custGeom>
              <a:avLst/>
              <a:gdLst/>
              <a:ahLst/>
              <a:cxnLst/>
              <a:rect l="l" t="t" r="r" b="b"/>
              <a:pathLst>
                <a:path w="4926" h="9437" extrusionOk="0">
                  <a:moveTo>
                    <a:pt x="0" y="0"/>
                  </a:moveTo>
                  <a:lnTo>
                    <a:pt x="3460" y="9423"/>
                  </a:lnTo>
                  <a:cubicBezTo>
                    <a:pt x="3510" y="9436"/>
                    <a:pt x="3539" y="9436"/>
                    <a:pt x="3539" y="9436"/>
                  </a:cubicBezTo>
                  <a:cubicBezTo>
                    <a:pt x="3539" y="9436"/>
                    <a:pt x="4926" y="7118"/>
                    <a:pt x="4035" y="4586"/>
                  </a:cubicBezTo>
                  <a:cubicBezTo>
                    <a:pt x="3183" y="2177"/>
                    <a:pt x="261" y="183"/>
                    <a:pt x="0"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3"/>
            <p:cNvSpPr/>
            <p:nvPr/>
          </p:nvSpPr>
          <p:spPr>
            <a:xfrm>
              <a:off x="6640333" y="4151183"/>
              <a:ext cx="187778" cy="130898"/>
            </a:xfrm>
            <a:custGeom>
              <a:avLst/>
              <a:gdLst/>
              <a:ahLst/>
              <a:cxnLst/>
              <a:rect l="l" t="t" r="r" b="b"/>
              <a:pathLst>
                <a:path w="2816" h="1963" extrusionOk="0">
                  <a:moveTo>
                    <a:pt x="1502" y="1"/>
                  </a:moveTo>
                  <a:cubicBezTo>
                    <a:pt x="1434" y="1"/>
                    <a:pt x="1366" y="4"/>
                    <a:pt x="1296" y="11"/>
                  </a:cubicBezTo>
                  <a:cubicBezTo>
                    <a:pt x="550" y="103"/>
                    <a:pt x="0" y="603"/>
                    <a:pt x="63" y="1141"/>
                  </a:cubicBezTo>
                  <a:cubicBezTo>
                    <a:pt x="123" y="1625"/>
                    <a:pt x="656" y="1963"/>
                    <a:pt x="1313" y="1963"/>
                  </a:cubicBezTo>
                  <a:cubicBezTo>
                    <a:pt x="1381" y="1963"/>
                    <a:pt x="1450" y="1959"/>
                    <a:pt x="1519" y="1952"/>
                  </a:cubicBezTo>
                  <a:cubicBezTo>
                    <a:pt x="2265" y="1861"/>
                    <a:pt x="2815" y="1361"/>
                    <a:pt x="2752" y="826"/>
                  </a:cubicBezTo>
                  <a:cubicBezTo>
                    <a:pt x="2692" y="338"/>
                    <a:pt x="2159" y="1"/>
                    <a:pt x="150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3"/>
            <p:cNvSpPr/>
            <p:nvPr/>
          </p:nvSpPr>
          <p:spPr>
            <a:xfrm>
              <a:off x="6649735" y="3911855"/>
              <a:ext cx="180243" cy="155570"/>
            </a:xfrm>
            <a:custGeom>
              <a:avLst/>
              <a:gdLst/>
              <a:ahLst/>
              <a:cxnLst/>
              <a:rect l="l" t="t" r="r" b="b"/>
              <a:pathLst>
                <a:path w="2703" h="2333" extrusionOk="0">
                  <a:moveTo>
                    <a:pt x="1732" y="1"/>
                  </a:moveTo>
                  <a:cubicBezTo>
                    <a:pt x="1394" y="1"/>
                    <a:pt x="1007" y="156"/>
                    <a:pt x="683" y="455"/>
                  </a:cubicBezTo>
                  <a:cubicBezTo>
                    <a:pt x="145" y="968"/>
                    <a:pt x="1" y="1701"/>
                    <a:pt x="369" y="2094"/>
                  </a:cubicBezTo>
                  <a:cubicBezTo>
                    <a:pt x="520" y="2255"/>
                    <a:pt x="732" y="2333"/>
                    <a:pt x="968" y="2333"/>
                  </a:cubicBezTo>
                  <a:cubicBezTo>
                    <a:pt x="1308" y="2333"/>
                    <a:pt x="1695" y="2173"/>
                    <a:pt x="2020" y="1871"/>
                  </a:cubicBezTo>
                  <a:cubicBezTo>
                    <a:pt x="2558" y="1361"/>
                    <a:pt x="2702" y="625"/>
                    <a:pt x="2334" y="232"/>
                  </a:cubicBezTo>
                  <a:cubicBezTo>
                    <a:pt x="2183" y="76"/>
                    <a:pt x="1969" y="1"/>
                    <a:pt x="173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3"/>
            <p:cNvSpPr/>
            <p:nvPr/>
          </p:nvSpPr>
          <p:spPr>
            <a:xfrm>
              <a:off x="6441883" y="4028485"/>
              <a:ext cx="161772" cy="170974"/>
            </a:xfrm>
            <a:custGeom>
              <a:avLst/>
              <a:gdLst/>
              <a:ahLst/>
              <a:cxnLst/>
              <a:rect l="l" t="t" r="r" b="b"/>
              <a:pathLst>
                <a:path w="2426" h="2564" extrusionOk="0">
                  <a:moveTo>
                    <a:pt x="1502" y="1"/>
                  </a:moveTo>
                  <a:cubicBezTo>
                    <a:pt x="1089" y="1"/>
                    <a:pt x="628" y="313"/>
                    <a:pt x="353" y="829"/>
                  </a:cubicBezTo>
                  <a:cubicBezTo>
                    <a:pt x="1" y="1487"/>
                    <a:pt x="104" y="2219"/>
                    <a:pt x="576" y="2480"/>
                  </a:cubicBezTo>
                  <a:cubicBezTo>
                    <a:pt x="683" y="2537"/>
                    <a:pt x="800" y="2563"/>
                    <a:pt x="921" y="2563"/>
                  </a:cubicBezTo>
                  <a:cubicBezTo>
                    <a:pt x="1335" y="2563"/>
                    <a:pt x="1798" y="2251"/>
                    <a:pt x="2070" y="1735"/>
                  </a:cubicBezTo>
                  <a:cubicBezTo>
                    <a:pt x="2426" y="1078"/>
                    <a:pt x="2319" y="345"/>
                    <a:pt x="1847" y="84"/>
                  </a:cubicBezTo>
                  <a:cubicBezTo>
                    <a:pt x="1740" y="28"/>
                    <a:pt x="1623" y="1"/>
                    <a:pt x="1502"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3"/>
            <p:cNvSpPr/>
            <p:nvPr/>
          </p:nvSpPr>
          <p:spPr>
            <a:xfrm>
              <a:off x="6869991" y="4268746"/>
              <a:ext cx="161772" cy="171041"/>
            </a:xfrm>
            <a:custGeom>
              <a:avLst/>
              <a:gdLst/>
              <a:ahLst/>
              <a:cxnLst/>
              <a:rect l="l" t="t" r="r" b="b"/>
              <a:pathLst>
                <a:path w="2426" h="2565" extrusionOk="0">
                  <a:moveTo>
                    <a:pt x="1503" y="1"/>
                  </a:moveTo>
                  <a:cubicBezTo>
                    <a:pt x="1090" y="1"/>
                    <a:pt x="628" y="315"/>
                    <a:pt x="356" y="831"/>
                  </a:cubicBezTo>
                  <a:cubicBezTo>
                    <a:pt x="0" y="1485"/>
                    <a:pt x="107" y="2221"/>
                    <a:pt x="579" y="2482"/>
                  </a:cubicBezTo>
                  <a:cubicBezTo>
                    <a:pt x="686" y="2538"/>
                    <a:pt x="802" y="2565"/>
                    <a:pt x="923" y="2565"/>
                  </a:cubicBezTo>
                  <a:cubicBezTo>
                    <a:pt x="1337" y="2565"/>
                    <a:pt x="1798" y="2252"/>
                    <a:pt x="2073" y="1736"/>
                  </a:cubicBezTo>
                  <a:cubicBezTo>
                    <a:pt x="2425" y="1079"/>
                    <a:pt x="2321" y="346"/>
                    <a:pt x="1849" y="85"/>
                  </a:cubicBezTo>
                  <a:cubicBezTo>
                    <a:pt x="1742" y="28"/>
                    <a:pt x="1625" y="1"/>
                    <a:pt x="150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3"/>
            <p:cNvSpPr/>
            <p:nvPr/>
          </p:nvSpPr>
          <p:spPr>
            <a:xfrm>
              <a:off x="6838516" y="4087033"/>
              <a:ext cx="160905" cy="170507"/>
            </a:xfrm>
            <a:custGeom>
              <a:avLst/>
              <a:gdLst/>
              <a:ahLst/>
              <a:cxnLst/>
              <a:rect l="l" t="t" r="r" b="b"/>
              <a:pathLst>
                <a:path w="2413" h="2557" extrusionOk="0">
                  <a:moveTo>
                    <a:pt x="1504" y="0"/>
                  </a:moveTo>
                  <a:cubicBezTo>
                    <a:pt x="1090" y="0"/>
                    <a:pt x="628" y="310"/>
                    <a:pt x="356" y="816"/>
                  </a:cubicBezTo>
                  <a:cubicBezTo>
                    <a:pt x="0" y="1486"/>
                    <a:pt x="107" y="2219"/>
                    <a:pt x="579" y="2467"/>
                  </a:cubicBezTo>
                  <a:cubicBezTo>
                    <a:pt x="688" y="2528"/>
                    <a:pt x="807" y="2557"/>
                    <a:pt x="930" y="2557"/>
                  </a:cubicBezTo>
                  <a:cubicBezTo>
                    <a:pt x="1342" y="2557"/>
                    <a:pt x="1800" y="2238"/>
                    <a:pt x="2073" y="1735"/>
                  </a:cubicBezTo>
                  <a:cubicBezTo>
                    <a:pt x="2413" y="1080"/>
                    <a:pt x="2321" y="332"/>
                    <a:pt x="1850" y="83"/>
                  </a:cubicBezTo>
                  <a:cubicBezTo>
                    <a:pt x="1743" y="27"/>
                    <a:pt x="1625" y="0"/>
                    <a:pt x="150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3"/>
            <p:cNvSpPr/>
            <p:nvPr/>
          </p:nvSpPr>
          <p:spPr>
            <a:xfrm>
              <a:off x="6532706" y="4419050"/>
              <a:ext cx="161772" cy="171107"/>
            </a:xfrm>
            <a:custGeom>
              <a:avLst/>
              <a:gdLst/>
              <a:ahLst/>
              <a:cxnLst/>
              <a:rect l="l" t="t" r="r" b="b"/>
              <a:pathLst>
                <a:path w="2426" h="2566" extrusionOk="0">
                  <a:moveTo>
                    <a:pt x="1505" y="0"/>
                  </a:moveTo>
                  <a:cubicBezTo>
                    <a:pt x="1091" y="0"/>
                    <a:pt x="629" y="313"/>
                    <a:pt x="356" y="832"/>
                  </a:cubicBezTo>
                  <a:cubicBezTo>
                    <a:pt x="1" y="1486"/>
                    <a:pt x="104" y="2219"/>
                    <a:pt x="576" y="2483"/>
                  </a:cubicBezTo>
                  <a:cubicBezTo>
                    <a:pt x="683" y="2539"/>
                    <a:pt x="800" y="2566"/>
                    <a:pt x="921" y="2566"/>
                  </a:cubicBezTo>
                  <a:cubicBezTo>
                    <a:pt x="1335" y="2566"/>
                    <a:pt x="1798" y="2253"/>
                    <a:pt x="2070" y="1734"/>
                  </a:cubicBezTo>
                  <a:cubicBezTo>
                    <a:pt x="2426" y="1080"/>
                    <a:pt x="2322" y="347"/>
                    <a:pt x="1850" y="83"/>
                  </a:cubicBezTo>
                  <a:cubicBezTo>
                    <a:pt x="1743" y="27"/>
                    <a:pt x="1626" y="0"/>
                    <a:pt x="1505" y="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3"/>
            <p:cNvSpPr/>
            <p:nvPr/>
          </p:nvSpPr>
          <p:spPr>
            <a:xfrm>
              <a:off x="6377067" y="3515755"/>
              <a:ext cx="148769" cy="180376"/>
            </a:xfrm>
            <a:custGeom>
              <a:avLst/>
              <a:gdLst/>
              <a:ahLst/>
              <a:cxnLst/>
              <a:rect l="l" t="t" r="r" b="b"/>
              <a:pathLst>
                <a:path w="2231" h="2705" extrusionOk="0">
                  <a:moveTo>
                    <a:pt x="1326" y="0"/>
                  </a:moveTo>
                  <a:cubicBezTo>
                    <a:pt x="876" y="0"/>
                    <a:pt x="408" y="443"/>
                    <a:pt x="212" y="1089"/>
                  </a:cubicBezTo>
                  <a:cubicBezTo>
                    <a:pt x="1" y="1822"/>
                    <a:pt x="224" y="2530"/>
                    <a:pt x="724" y="2674"/>
                  </a:cubicBezTo>
                  <a:cubicBezTo>
                    <a:pt x="788" y="2695"/>
                    <a:pt x="852" y="2704"/>
                    <a:pt x="918" y="2704"/>
                  </a:cubicBezTo>
                  <a:cubicBezTo>
                    <a:pt x="1362" y="2704"/>
                    <a:pt x="1824" y="2255"/>
                    <a:pt x="2007" y="1627"/>
                  </a:cubicBezTo>
                  <a:cubicBezTo>
                    <a:pt x="2231" y="891"/>
                    <a:pt x="1995" y="183"/>
                    <a:pt x="1511" y="26"/>
                  </a:cubicBezTo>
                  <a:cubicBezTo>
                    <a:pt x="1450" y="9"/>
                    <a:pt x="1388" y="0"/>
                    <a:pt x="132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3"/>
            <p:cNvSpPr/>
            <p:nvPr/>
          </p:nvSpPr>
          <p:spPr>
            <a:xfrm>
              <a:off x="6423412" y="3531493"/>
              <a:ext cx="50012" cy="138099"/>
            </a:xfrm>
            <a:custGeom>
              <a:avLst/>
              <a:gdLst/>
              <a:ahLst/>
              <a:cxnLst/>
              <a:rect l="l" t="t" r="r" b="b"/>
              <a:pathLst>
                <a:path w="750" h="2071" extrusionOk="0">
                  <a:moveTo>
                    <a:pt x="749" y="13"/>
                  </a:moveTo>
                  <a:cubicBezTo>
                    <a:pt x="749" y="13"/>
                    <a:pt x="709" y="54"/>
                    <a:pt x="658" y="133"/>
                  </a:cubicBezTo>
                  <a:cubicBezTo>
                    <a:pt x="605" y="196"/>
                    <a:pt x="526" y="303"/>
                    <a:pt x="485" y="419"/>
                  </a:cubicBezTo>
                  <a:cubicBezTo>
                    <a:pt x="435" y="551"/>
                    <a:pt x="407" y="696"/>
                    <a:pt x="422" y="841"/>
                  </a:cubicBezTo>
                  <a:cubicBezTo>
                    <a:pt x="422" y="970"/>
                    <a:pt x="473" y="1114"/>
                    <a:pt x="501" y="1246"/>
                  </a:cubicBezTo>
                  <a:cubicBezTo>
                    <a:pt x="539" y="1391"/>
                    <a:pt x="551" y="1548"/>
                    <a:pt x="514" y="1690"/>
                  </a:cubicBezTo>
                  <a:cubicBezTo>
                    <a:pt x="501" y="1756"/>
                    <a:pt x="473" y="1822"/>
                    <a:pt x="435" y="1875"/>
                  </a:cubicBezTo>
                  <a:cubicBezTo>
                    <a:pt x="394" y="1941"/>
                    <a:pt x="356" y="1979"/>
                    <a:pt x="303" y="2004"/>
                  </a:cubicBezTo>
                  <a:cubicBezTo>
                    <a:pt x="212" y="2070"/>
                    <a:pt x="120" y="2070"/>
                    <a:pt x="67" y="2058"/>
                  </a:cubicBezTo>
                  <a:cubicBezTo>
                    <a:pt x="13" y="2033"/>
                    <a:pt x="1" y="2004"/>
                    <a:pt x="1" y="1992"/>
                  </a:cubicBezTo>
                  <a:cubicBezTo>
                    <a:pt x="13" y="1954"/>
                    <a:pt x="108" y="1967"/>
                    <a:pt x="212" y="1875"/>
                  </a:cubicBezTo>
                  <a:cubicBezTo>
                    <a:pt x="265" y="1822"/>
                    <a:pt x="303" y="1756"/>
                    <a:pt x="315" y="1652"/>
                  </a:cubicBezTo>
                  <a:cubicBezTo>
                    <a:pt x="328" y="1561"/>
                    <a:pt x="315" y="1441"/>
                    <a:pt x="290" y="1312"/>
                  </a:cubicBezTo>
                  <a:cubicBezTo>
                    <a:pt x="265" y="1193"/>
                    <a:pt x="224" y="1036"/>
                    <a:pt x="224" y="853"/>
                  </a:cubicBezTo>
                  <a:cubicBezTo>
                    <a:pt x="224" y="668"/>
                    <a:pt x="278" y="498"/>
                    <a:pt x="356" y="353"/>
                  </a:cubicBezTo>
                  <a:cubicBezTo>
                    <a:pt x="435" y="224"/>
                    <a:pt x="539" y="133"/>
                    <a:pt x="605" y="67"/>
                  </a:cubicBezTo>
                  <a:cubicBezTo>
                    <a:pt x="683" y="13"/>
                    <a:pt x="737" y="1"/>
                    <a:pt x="749"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3"/>
            <p:cNvSpPr/>
            <p:nvPr/>
          </p:nvSpPr>
          <p:spPr>
            <a:xfrm>
              <a:off x="6628797" y="4530345"/>
              <a:ext cx="205582" cy="161705"/>
            </a:xfrm>
            <a:custGeom>
              <a:avLst/>
              <a:gdLst/>
              <a:ahLst/>
              <a:cxnLst/>
              <a:rect l="l" t="t" r="r" b="b"/>
              <a:pathLst>
                <a:path w="3083" h="2425" extrusionOk="0">
                  <a:moveTo>
                    <a:pt x="1924" y="0"/>
                  </a:moveTo>
                  <a:cubicBezTo>
                    <a:pt x="1607" y="0"/>
                    <a:pt x="1253" y="109"/>
                    <a:pt x="931" y="330"/>
                  </a:cubicBezTo>
                  <a:cubicBezTo>
                    <a:pt x="277" y="773"/>
                    <a:pt x="0" y="1547"/>
                    <a:pt x="343" y="2031"/>
                  </a:cubicBezTo>
                  <a:cubicBezTo>
                    <a:pt x="521" y="2293"/>
                    <a:pt x="825" y="2425"/>
                    <a:pt x="1170" y="2425"/>
                  </a:cubicBezTo>
                  <a:cubicBezTo>
                    <a:pt x="1484" y="2425"/>
                    <a:pt x="1832" y="2316"/>
                    <a:pt x="2151" y="2097"/>
                  </a:cubicBezTo>
                  <a:cubicBezTo>
                    <a:pt x="2818" y="1638"/>
                    <a:pt x="3082" y="880"/>
                    <a:pt x="2740" y="380"/>
                  </a:cubicBezTo>
                  <a:cubicBezTo>
                    <a:pt x="2569" y="128"/>
                    <a:pt x="2268" y="0"/>
                    <a:pt x="1924"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3"/>
            <p:cNvSpPr/>
            <p:nvPr/>
          </p:nvSpPr>
          <p:spPr>
            <a:xfrm>
              <a:off x="6669007" y="4560886"/>
              <a:ext cx="130364" cy="95289"/>
            </a:xfrm>
            <a:custGeom>
              <a:avLst/>
              <a:gdLst/>
              <a:ahLst/>
              <a:cxnLst/>
              <a:rect l="l" t="t" r="r" b="b"/>
              <a:pathLst>
                <a:path w="1955" h="1429" extrusionOk="0">
                  <a:moveTo>
                    <a:pt x="1942" y="54"/>
                  </a:moveTo>
                  <a:cubicBezTo>
                    <a:pt x="1942" y="67"/>
                    <a:pt x="1888" y="79"/>
                    <a:pt x="1797" y="92"/>
                  </a:cubicBezTo>
                  <a:cubicBezTo>
                    <a:pt x="1706" y="108"/>
                    <a:pt x="1574" y="145"/>
                    <a:pt x="1457" y="211"/>
                  </a:cubicBezTo>
                  <a:cubicBezTo>
                    <a:pt x="1325" y="277"/>
                    <a:pt x="1206" y="381"/>
                    <a:pt x="1127" y="513"/>
                  </a:cubicBezTo>
                  <a:cubicBezTo>
                    <a:pt x="1036" y="630"/>
                    <a:pt x="985" y="787"/>
                    <a:pt x="932" y="919"/>
                  </a:cubicBezTo>
                  <a:cubicBezTo>
                    <a:pt x="866" y="1064"/>
                    <a:pt x="775" y="1208"/>
                    <a:pt x="655" y="1300"/>
                  </a:cubicBezTo>
                  <a:cubicBezTo>
                    <a:pt x="592" y="1350"/>
                    <a:pt x="539" y="1378"/>
                    <a:pt x="460" y="1403"/>
                  </a:cubicBezTo>
                  <a:cubicBezTo>
                    <a:pt x="394" y="1416"/>
                    <a:pt x="328" y="1429"/>
                    <a:pt x="262" y="1416"/>
                  </a:cubicBezTo>
                  <a:cubicBezTo>
                    <a:pt x="146" y="1403"/>
                    <a:pt x="67" y="1337"/>
                    <a:pt x="26" y="1287"/>
                  </a:cubicBezTo>
                  <a:cubicBezTo>
                    <a:pt x="1" y="1221"/>
                    <a:pt x="1" y="1193"/>
                    <a:pt x="14" y="1180"/>
                  </a:cubicBezTo>
                  <a:cubicBezTo>
                    <a:pt x="54" y="1155"/>
                    <a:pt x="120" y="1246"/>
                    <a:pt x="278" y="1234"/>
                  </a:cubicBezTo>
                  <a:cubicBezTo>
                    <a:pt x="341" y="1221"/>
                    <a:pt x="419" y="1193"/>
                    <a:pt x="498" y="1130"/>
                  </a:cubicBezTo>
                  <a:cubicBezTo>
                    <a:pt x="577" y="1051"/>
                    <a:pt x="643" y="944"/>
                    <a:pt x="709" y="828"/>
                  </a:cubicBezTo>
                  <a:cubicBezTo>
                    <a:pt x="762" y="696"/>
                    <a:pt x="828" y="538"/>
                    <a:pt x="945" y="381"/>
                  </a:cubicBezTo>
                  <a:cubicBezTo>
                    <a:pt x="1064" y="236"/>
                    <a:pt x="1221" y="120"/>
                    <a:pt x="1379" y="67"/>
                  </a:cubicBezTo>
                  <a:cubicBezTo>
                    <a:pt x="1536" y="13"/>
                    <a:pt x="1693" y="1"/>
                    <a:pt x="1784" y="13"/>
                  </a:cubicBezTo>
                  <a:cubicBezTo>
                    <a:pt x="1888" y="29"/>
                    <a:pt x="1954" y="41"/>
                    <a:pt x="194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3"/>
            <p:cNvSpPr/>
            <p:nvPr/>
          </p:nvSpPr>
          <p:spPr>
            <a:xfrm>
              <a:off x="6293179" y="3842505"/>
              <a:ext cx="154837" cy="187244"/>
            </a:xfrm>
            <a:custGeom>
              <a:avLst/>
              <a:gdLst/>
              <a:ahLst/>
              <a:cxnLst/>
              <a:rect l="l" t="t" r="r" b="b"/>
              <a:pathLst>
                <a:path w="2322" h="2808" extrusionOk="0">
                  <a:moveTo>
                    <a:pt x="1454" y="1"/>
                  </a:moveTo>
                  <a:cubicBezTo>
                    <a:pt x="1015" y="1"/>
                    <a:pt x="524" y="430"/>
                    <a:pt x="278" y="1077"/>
                  </a:cubicBezTo>
                  <a:cubicBezTo>
                    <a:pt x="1" y="1822"/>
                    <a:pt x="158" y="2583"/>
                    <a:pt x="646" y="2766"/>
                  </a:cubicBezTo>
                  <a:cubicBezTo>
                    <a:pt x="718" y="2794"/>
                    <a:pt x="794" y="2807"/>
                    <a:pt x="871" y="2807"/>
                  </a:cubicBezTo>
                  <a:cubicBezTo>
                    <a:pt x="1307" y="2807"/>
                    <a:pt x="1789" y="2378"/>
                    <a:pt x="2033" y="1731"/>
                  </a:cubicBezTo>
                  <a:cubicBezTo>
                    <a:pt x="2322" y="986"/>
                    <a:pt x="2165" y="225"/>
                    <a:pt x="1680" y="42"/>
                  </a:cubicBezTo>
                  <a:cubicBezTo>
                    <a:pt x="1608" y="14"/>
                    <a:pt x="1532" y="1"/>
                    <a:pt x="145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3"/>
            <p:cNvSpPr/>
            <p:nvPr/>
          </p:nvSpPr>
          <p:spPr>
            <a:xfrm>
              <a:off x="6329054" y="3846972"/>
              <a:ext cx="76218" cy="166973"/>
            </a:xfrm>
            <a:custGeom>
              <a:avLst/>
              <a:gdLst/>
              <a:ahLst/>
              <a:cxnLst/>
              <a:rect l="l" t="t" r="r" b="b"/>
              <a:pathLst>
                <a:path w="1143" h="2504" extrusionOk="0">
                  <a:moveTo>
                    <a:pt x="199" y="2491"/>
                  </a:moveTo>
                  <a:cubicBezTo>
                    <a:pt x="199" y="2504"/>
                    <a:pt x="145" y="2450"/>
                    <a:pt x="92" y="2347"/>
                  </a:cubicBezTo>
                  <a:cubicBezTo>
                    <a:pt x="41" y="2243"/>
                    <a:pt x="1" y="2086"/>
                    <a:pt x="13" y="1900"/>
                  </a:cubicBezTo>
                  <a:cubicBezTo>
                    <a:pt x="13" y="1809"/>
                    <a:pt x="41" y="1705"/>
                    <a:pt x="79" y="1614"/>
                  </a:cubicBezTo>
                  <a:cubicBezTo>
                    <a:pt x="92" y="1560"/>
                    <a:pt x="120" y="1507"/>
                    <a:pt x="170" y="1457"/>
                  </a:cubicBezTo>
                  <a:cubicBezTo>
                    <a:pt x="224" y="1403"/>
                    <a:pt x="277" y="1378"/>
                    <a:pt x="315" y="1362"/>
                  </a:cubicBezTo>
                  <a:cubicBezTo>
                    <a:pt x="369" y="1337"/>
                    <a:pt x="406" y="1324"/>
                    <a:pt x="447" y="1299"/>
                  </a:cubicBezTo>
                  <a:cubicBezTo>
                    <a:pt x="472" y="1271"/>
                    <a:pt x="513" y="1258"/>
                    <a:pt x="538" y="1233"/>
                  </a:cubicBezTo>
                  <a:cubicBezTo>
                    <a:pt x="604" y="1180"/>
                    <a:pt x="658" y="1126"/>
                    <a:pt x="708" y="1063"/>
                  </a:cubicBezTo>
                  <a:cubicBezTo>
                    <a:pt x="894" y="827"/>
                    <a:pt x="932" y="551"/>
                    <a:pt x="919" y="356"/>
                  </a:cubicBezTo>
                  <a:cubicBezTo>
                    <a:pt x="906" y="158"/>
                    <a:pt x="853" y="41"/>
                    <a:pt x="894" y="13"/>
                  </a:cubicBezTo>
                  <a:cubicBezTo>
                    <a:pt x="906" y="0"/>
                    <a:pt x="932" y="25"/>
                    <a:pt x="972" y="79"/>
                  </a:cubicBezTo>
                  <a:cubicBezTo>
                    <a:pt x="1010" y="120"/>
                    <a:pt x="1064" y="211"/>
                    <a:pt x="1089" y="315"/>
                  </a:cubicBezTo>
                  <a:cubicBezTo>
                    <a:pt x="1130" y="434"/>
                    <a:pt x="1142" y="576"/>
                    <a:pt x="1114" y="733"/>
                  </a:cubicBezTo>
                  <a:cubicBezTo>
                    <a:pt x="1089" y="890"/>
                    <a:pt x="1023" y="1063"/>
                    <a:pt x="906" y="1221"/>
                  </a:cubicBezTo>
                  <a:cubicBezTo>
                    <a:pt x="840" y="1284"/>
                    <a:pt x="774" y="1362"/>
                    <a:pt x="683" y="1416"/>
                  </a:cubicBezTo>
                  <a:cubicBezTo>
                    <a:pt x="642" y="1441"/>
                    <a:pt x="604" y="1482"/>
                    <a:pt x="551" y="1494"/>
                  </a:cubicBezTo>
                  <a:cubicBezTo>
                    <a:pt x="513" y="1519"/>
                    <a:pt x="447" y="1548"/>
                    <a:pt x="406" y="1560"/>
                  </a:cubicBezTo>
                  <a:cubicBezTo>
                    <a:pt x="369" y="1573"/>
                    <a:pt x="343" y="1585"/>
                    <a:pt x="315" y="1598"/>
                  </a:cubicBezTo>
                  <a:cubicBezTo>
                    <a:pt x="290" y="1626"/>
                    <a:pt x="277" y="1652"/>
                    <a:pt x="249" y="1692"/>
                  </a:cubicBezTo>
                  <a:cubicBezTo>
                    <a:pt x="211" y="1755"/>
                    <a:pt x="186" y="1834"/>
                    <a:pt x="170" y="1913"/>
                  </a:cubicBezTo>
                  <a:cubicBezTo>
                    <a:pt x="133" y="2070"/>
                    <a:pt x="145" y="2215"/>
                    <a:pt x="170" y="2321"/>
                  </a:cubicBezTo>
                  <a:cubicBezTo>
                    <a:pt x="186" y="2425"/>
                    <a:pt x="211" y="2491"/>
                    <a:pt x="199" y="249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3"/>
            <p:cNvSpPr/>
            <p:nvPr/>
          </p:nvSpPr>
          <p:spPr>
            <a:xfrm>
              <a:off x="6222494" y="3658858"/>
              <a:ext cx="145234" cy="145501"/>
            </a:xfrm>
            <a:custGeom>
              <a:avLst/>
              <a:gdLst/>
              <a:ahLst/>
              <a:cxnLst/>
              <a:rect l="l" t="t" r="r" b="b"/>
              <a:pathLst>
                <a:path w="2178" h="2182" extrusionOk="0">
                  <a:moveTo>
                    <a:pt x="818" y="1"/>
                  </a:moveTo>
                  <a:cubicBezTo>
                    <a:pt x="674" y="1"/>
                    <a:pt x="536" y="40"/>
                    <a:pt x="419" y="123"/>
                  </a:cubicBezTo>
                  <a:cubicBezTo>
                    <a:pt x="26" y="396"/>
                    <a:pt x="1" y="1054"/>
                    <a:pt x="381" y="1588"/>
                  </a:cubicBezTo>
                  <a:cubicBezTo>
                    <a:pt x="637" y="1966"/>
                    <a:pt x="1017" y="2182"/>
                    <a:pt x="1357" y="2182"/>
                  </a:cubicBezTo>
                  <a:cubicBezTo>
                    <a:pt x="1501" y="2182"/>
                    <a:pt x="1638" y="2143"/>
                    <a:pt x="1756" y="2060"/>
                  </a:cubicBezTo>
                  <a:cubicBezTo>
                    <a:pt x="2149" y="1787"/>
                    <a:pt x="2177" y="1132"/>
                    <a:pt x="1797" y="594"/>
                  </a:cubicBezTo>
                  <a:cubicBezTo>
                    <a:pt x="1539" y="217"/>
                    <a:pt x="1158" y="1"/>
                    <a:pt x="8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3"/>
            <p:cNvSpPr/>
            <p:nvPr/>
          </p:nvSpPr>
          <p:spPr>
            <a:xfrm>
              <a:off x="6253102" y="3673929"/>
              <a:ext cx="92622" cy="105758"/>
            </a:xfrm>
            <a:custGeom>
              <a:avLst/>
              <a:gdLst/>
              <a:ahLst/>
              <a:cxnLst/>
              <a:rect l="l" t="t" r="r" b="b"/>
              <a:pathLst>
                <a:path w="1389" h="1586" extrusionOk="0">
                  <a:moveTo>
                    <a:pt x="117" y="0"/>
                  </a:moveTo>
                  <a:cubicBezTo>
                    <a:pt x="130" y="0"/>
                    <a:pt x="130" y="54"/>
                    <a:pt x="130" y="145"/>
                  </a:cubicBezTo>
                  <a:cubicBezTo>
                    <a:pt x="130" y="224"/>
                    <a:pt x="130" y="340"/>
                    <a:pt x="171" y="460"/>
                  </a:cubicBezTo>
                  <a:cubicBezTo>
                    <a:pt x="209" y="576"/>
                    <a:pt x="303" y="683"/>
                    <a:pt x="407" y="733"/>
                  </a:cubicBezTo>
                  <a:cubicBezTo>
                    <a:pt x="444" y="762"/>
                    <a:pt x="498" y="762"/>
                    <a:pt x="577" y="774"/>
                  </a:cubicBezTo>
                  <a:cubicBezTo>
                    <a:pt x="643" y="774"/>
                    <a:pt x="721" y="774"/>
                    <a:pt x="800" y="799"/>
                  </a:cubicBezTo>
                  <a:cubicBezTo>
                    <a:pt x="945" y="828"/>
                    <a:pt x="1074" y="906"/>
                    <a:pt x="1168" y="985"/>
                  </a:cubicBezTo>
                  <a:cubicBezTo>
                    <a:pt x="1218" y="1035"/>
                    <a:pt x="1259" y="1076"/>
                    <a:pt x="1297" y="1126"/>
                  </a:cubicBezTo>
                  <a:cubicBezTo>
                    <a:pt x="1325" y="1180"/>
                    <a:pt x="1350" y="1233"/>
                    <a:pt x="1363" y="1284"/>
                  </a:cubicBezTo>
                  <a:cubicBezTo>
                    <a:pt x="1388" y="1391"/>
                    <a:pt x="1375" y="1482"/>
                    <a:pt x="1338" y="1535"/>
                  </a:cubicBezTo>
                  <a:cubicBezTo>
                    <a:pt x="1297" y="1586"/>
                    <a:pt x="1259" y="1586"/>
                    <a:pt x="1247" y="1573"/>
                  </a:cubicBezTo>
                  <a:cubicBezTo>
                    <a:pt x="1231" y="1561"/>
                    <a:pt x="1231" y="1535"/>
                    <a:pt x="1231" y="1494"/>
                  </a:cubicBezTo>
                  <a:cubicBezTo>
                    <a:pt x="1231" y="1457"/>
                    <a:pt x="1231" y="1416"/>
                    <a:pt x="1193" y="1350"/>
                  </a:cubicBezTo>
                  <a:cubicBezTo>
                    <a:pt x="1168" y="1299"/>
                    <a:pt x="1114" y="1233"/>
                    <a:pt x="1023" y="1167"/>
                  </a:cubicBezTo>
                  <a:cubicBezTo>
                    <a:pt x="945" y="1114"/>
                    <a:pt x="853" y="1064"/>
                    <a:pt x="734" y="1035"/>
                  </a:cubicBezTo>
                  <a:cubicBezTo>
                    <a:pt x="680" y="1023"/>
                    <a:pt x="630" y="1010"/>
                    <a:pt x="551" y="1010"/>
                  </a:cubicBezTo>
                  <a:cubicBezTo>
                    <a:pt x="523" y="998"/>
                    <a:pt x="473" y="998"/>
                    <a:pt x="432" y="985"/>
                  </a:cubicBezTo>
                  <a:cubicBezTo>
                    <a:pt x="394" y="969"/>
                    <a:pt x="341" y="957"/>
                    <a:pt x="303" y="931"/>
                  </a:cubicBezTo>
                  <a:cubicBezTo>
                    <a:pt x="130" y="828"/>
                    <a:pt x="39" y="655"/>
                    <a:pt x="26" y="497"/>
                  </a:cubicBezTo>
                  <a:cubicBezTo>
                    <a:pt x="1" y="340"/>
                    <a:pt x="26" y="211"/>
                    <a:pt x="51" y="133"/>
                  </a:cubicBezTo>
                  <a:cubicBezTo>
                    <a:pt x="80" y="41"/>
                    <a:pt x="105" y="0"/>
                    <a:pt x="11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3"/>
            <p:cNvSpPr/>
            <p:nvPr/>
          </p:nvSpPr>
          <p:spPr>
            <a:xfrm>
              <a:off x="6892797" y="4209397"/>
              <a:ext cx="221986" cy="121962"/>
            </a:xfrm>
            <a:custGeom>
              <a:avLst/>
              <a:gdLst/>
              <a:ahLst/>
              <a:cxnLst/>
              <a:rect l="l" t="t" r="r" b="b"/>
              <a:pathLst>
                <a:path w="3329" h="1829" extrusionOk="0">
                  <a:moveTo>
                    <a:pt x="2135" y="0"/>
                  </a:moveTo>
                  <a:cubicBezTo>
                    <a:pt x="1984" y="0"/>
                    <a:pt x="1822" y="7"/>
                    <a:pt x="1652" y="16"/>
                  </a:cubicBezTo>
                  <a:cubicBezTo>
                    <a:pt x="759" y="82"/>
                    <a:pt x="1" y="202"/>
                    <a:pt x="39" y="818"/>
                  </a:cubicBezTo>
                  <a:cubicBezTo>
                    <a:pt x="77" y="1398"/>
                    <a:pt x="757" y="1829"/>
                    <a:pt x="1586" y="1829"/>
                  </a:cubicBezTo>
                  <a:cubicBezTo>
                    <a:pt x="1634" y="1829"/>
                    <a:pt x="1682" y="1827"/>
                    <a:pt x="1731" y="1824"/>
                  </a:cubicBezTo>
                  <a:cubicBezTo>
                    <a:pt x="2633" y="1774"/>
                    <a:pt x="3329" y="1236"/>
                    <a:pt x="3291" y="620"/>
                  </a:cubicBezTo>
                  <a:cubicBezTo>
                    <a:pt x="3258" y="119"/>
                    <a:pt x="2793" y="0"/>
                    <a:pt x="213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3"/>
            <p:cNvSpPr/>
            <p:nvPr/>
          </p:nvSpPr>
          <p:spPr>
            <a:xfrm>
              <a:off x="6911068" y="4234937"/>
              <a:ext cx="178376" cy="29874"/>
            </a:xfrm>
            <a:custGeom>
              <a:avLst/>
              <a:gdLst/>
              <a:ahLst/>
              <a:cxnLst/>
              <a:rect l="l" t="t" r="r" b="b"/>
              <a:pathLst>
                <a:path w="2675" h="448" extrusionOk="0">
                  <a:moveTo>
                    <a:pt x="13" y="146"/>
                  </a:moveTo>
                  <a:cubicBezTo>
                    <a:pt x="13" y="146"/>
                    <a:pt x="79" y="171"/>
                    <a:pt x="170" y="183"/>
                  </a:cubicBezTo>
                  <a:cubicBezTo>
                    <a:pt x="265" y="212"/>
                    <a:pt x="394" y="224"/>
                    <a:pt x="564" y="224"/>
                  </a:cubicBezTo>
                  <a:cubicBezTo>
                    <a:pt x="878" y="224"/>
                    <a:pt x="1271" y="199"/>
                    <a:pt x="1561" y="158"/>
                  </a:cubicBezTo>
                  <a:cubicBezTo>
                    <a:pt x="2164" y="92"/>
                    <a:pt x="2649" y="1"/>
                    <a:pt x="2661" y="67"/>
                  </a:cubicBezTo>
                  <a:cubicBezTo>
                    <a:pt x="2674" y="105"/>
                    <a:pt x="2570" y="171"/>
                    <a:pt x="2372" y="237"/>
                  </a:cubicBezTo>
                  <a:cubicBezTo>
                    <a:pt x="2190" y="303"/>
                    <a:pt x="1916" y="369"/>
                    <a:pt x="1586" y="407"/>
                  </a:cubicBezTo>
                  <a:cubicBezTo>
                    <a:pt x="1287" y="448"/>
                    <a:pt x="878" y="435"/>
                    <a:pt x="551" y="382"/>
                  </a:cubicBezTo>
                  <a:cubicBezTo>
                    <a:pt x="381" y="356"/>
                    <a:pt x="236" y="315"/>
                    <a:pt x="145" y="262"/>
                  </a:cubicBezTo>
                  <a:cubicBezTo>
                    <a:pt x="41" y="212"/>
                    <a:pt x="1" y="158"/>
                    <a:pt x="13" y="14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3"/>
            <p:cNvSpPr/>
            <p:nvPr/>
          </p:nvSpPr>
          <p:spPr>
            <a:xfrm>
              <a:off x="6762564" y="4364503"/>
              <a:ext cx="153837" cy="176242"/>
            </a:xfrm>
            <a:custGeom>
              <a:avLst/>
              <a:gdLst/>
              <a:ahLst/>
              <a:cxnLst/>
              <a:rect l="l" t="t" r="r" b="b"/>
              <a:pathLst>
                <a:path w="2307" h="2643" extrusionOk="0">
                  <a:moveTo>
                    <a:pt x="959" y="0"/>
                  </a:moveTo>
                  <a:cubicBezTo>
                    <a:pt x="883" y="0"/>
                    <a:pt x="807" y="12"/>
                    <a:pt x="734" y="36"/>
                  </a:cubicBezTo>
                  <a:cubicBezTo>
                    <a:pt x="224" y="206"/>
                    <a:pt x="1" y="914"/>
                    <a:pt x="237" y="1637"/>
                  </a:cubicBezTo>
                  <a:cubicBezTo>
                    <a:pt x="438" y="2241"/>
                    <a:pt x="907" y="2643"/>
                    <a:pt x="1356" y="2643"/>
                  </a:cubicBezTo>
                  <a:cubicBezTo>
                    <a:pt x="1434" y="2643"/>
                    <a:pt x="1511" y="2631"/>
                    <a:pt x="1586" y="2606"/>
                  </a:cubicBezTo>
                  <a:cubicBezTo>
                    <a:pt x="2083" y="2436"/>
                    <a:pt x="2306" y="1728"/>
                    <a:pt x="2083" y="1021"/>
                  </a:cubicBezTo>
                  <a:cubicBezTo>
                    <a:pt x="1881" y="415"/>
                    <a:pt x="1411" y="0"/>
                    <a:pt x="95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3"/>
            <p:cNvSpPr/>
            <p:nvPr/>
          </p:nvSpPr>
          <p:spPr>
            <a:xfrm>
              <a:off x="6427813" y="3715672"/>
              <a:ext cx="221986" cy="121962"/>
            </a:xfrm>
            <a:custGeom>
              <a:avLst/>
              <a:gdLst/>
              <a:ahLst/>
              <a:cxnLst/>
              <a:rect l="l" t="t" r="r" b="b"/>
              <a:pathLst>
                <a:path w="3329" h="1829" extrusionOk="0">
                  <a:moveTo>
                    <a:pt x="2145" y="0"/>
                  </a:moveTo>
                  <a:cubicBezTo>
                    <a:pt x="1993" y="0"/>
                    <a:pt x="1832" y="7"/>
                    <a:pt x="1665" y="16"/>
                  </a:cubicBezTo>
                  <a:cubicBezTo>
                    <a:pt x="762" y="82"/>
                    <a:pt x="1" y="202"/>
                    <a:pt x="42" y="815"/>
                  </a:cubicBezTo>
                  <a:cubicBezTo>
                    <a:pt x="78" y="1398"/>
                    <a:pt x="760" y="1829"/>
                    <a:pt x="1587" y="1829"/>
                  </a:cubicBezTo>
                  <a:cubicBezTo>
                    <a:pt x="1634" y="1829"/>
                    <a:pt x="1682" y="1828"/>
                    <a:pt x="1731" y="1825"/>
                  </a:cubicBezTo>
                  <a:cubicBezTo>
                    <a:pt x="2637" y="1774"/>
                    <a:pt x="3329" y="1236"/>
                    <a:pt x="3303" y="620"/>
                  </a:cubicBezTo>
                  <a:cubicBezTo>
                    <a:pt x="3273" y="119"/>
                    <a:pt x="2800" y="0"/>
                    <a:pt x="214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3"/>
            <p:cNvSpPr/>
            <p:nvPr/>
          </p:nvSpPr>
          <p:spPr>
            <a:xfrm>
              <a:off x="6446284" y="3741279"/>
              <a:ext cx="179176" cy="29807"/>
            </a:xfrm>
            <a:custGeom>
              <a:avLst/>
              <a:gdLst/>
              <a:ahLst/>
              <a:cxnLst/>
              <a:rect l="l" t="t" r="r" b="b"/>
              <a:pathLst>
                <a:path w="2687" h="447" extrusionOk="0">
                  <a:moveTo>
                    <a:pt x="13" y="145"/>
                  </a:moveTo>
                  <a:cubicBezTo>
                    <a:pt x="26" y="145"/>
                    <a:pt x="79" y="170"/>
                    <a:pt x="171" y="183"/>
                  </a:cubicBezTo>
                  <a:cubicBezTo>
                    <a:pt x="262" y="211"/>
                    <a:pt x="406" y="223"/>
                    <a:pt x="564" y="223"/>
                  </a:cubicBezTo>
                  <a:cubicBezTo>
                    <a:pt x="878" y="223"/>
                    <a:pt x="1271" y="195"/>
                    <a:pt x="1558" y="157"/>
                  </a:cubicBezTo>
                  <a:cubicBezTo>
                    <a:pt x="2162" y="91"/>
                    <a:pt x="2646" y="0"/>
                    <a:pt x="2674" y="66"/>
                  </a:cubicBezTo>
                  <a:cubicBezTo>
                    <a:pt x="2687" y="104"/>
                    <a:pt x="2567" y="170"/>
                    <a:pt x="2385" y="236"/>
                  </a:cubicBezTo>
                  <a:cubicBezTo>
                    <a:pt x="2187" y="302"/>
                    <a:pt x="1913" y="368"/>
                    <a:pt x="1599" y="406"/>
                  </a:cubicBezTo>
                  <a:cubicBezTo>
                    <a:pt x="1284" y="447"/>
                    <a:pt x="878" y="431"/>
                    <a:pt x="551" y="381"/>
                  </a:cubicBezTo>
                  <a:cubicBezTo>
                    <a:pt x="394" y="352"/>
                    <a:pt x="237" y="315"/>
                    <a:pt x="142" y="261"/>
                  </a:cubicBezTo>
                  <a:cubicBezTo>
                    <a:pt x="51" y="211"/>
                    <a:pt x="1" y="157"/>
                    <a:pt x="13" y="14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3"/>
            <p:cNvSpPr/>
            <p:nvPr/>
          </p:nvSpPr>
          <p:spPr>
            <a:xfrm>
              <a:off x="6506499" y="4124042"/>
              <a:ext cx="178309" cy="183510"/>
            </a:xfrm>
            <a:custGeom>
              <a:avLst/>
              <a:gdLst/>
              <a:ahLst/>
              <a:cxnLst/>
              <a:rect l="l" t="t" r="r" b="b"/>
              <a:pathLst>
                <a:path w="2674" h="2752" extrusionOk="0">
                  <a:moveTo>
                    <a:pt x="1648" y="0"/>
                  </a:moveTo>
                  <a:cubicBezTo>
                    <a:pt x="1202" y="0"/>
                    <a:pt x="703" y="315"/>
                    <a:pt x="406" y="840"/>
                  </a:cubicBezTo>
                  <a:cubicBezTo>
                    <a:pt x="0" y="1548"/>
                    <a:pt x="104" y="2346"/>
                    <a:pt x="617" y="2648"/>
                  </a:cubicBezTo>
                  <a:cubicBezTo>
                    <a:pt x="742" y="2719"/>
                    <a:pt x="881" y="2752"/>
                    <a:pt x="1026" y="2752"/>
                  </a:cubicBezTo>
                  <a:cubicBezTo>
                    <a:pt x="1472" y="2752"/>
                    <a:pt x="1971" y="2437"/>
                    <a:pt x="2268" y="1912"/>
                  </a:cubicBezTo>
                  <a:cubicBezTo>
                    <a:pt x="2674" y="1205"/>
                    <a:pt x="2570" y="406"/>
                    <a:pt x="2057" y="104"/>
                  </a:cubicBezTo>
                  <a:cubicBezTo>
                    <a:pt x="1932" y="34"/>
                    <a:pt x="1793" y="0"/>
                    <a:pt x="164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3"/>
            <p:cNvSpPr/>
            <p:nvPr/>
          </p:nvSpPr>
          <p:spPr>
            <a:xfrm>
              <a:off x="6555378" y="4153783"/>
              <a:ext cx="83953" cy="133698"/>
            </a:xfrm>
            <a:custGeom>
              <a:avLst/>
              <a:gdLst/>
              <a:ahLst/>
              <a:cxnLst/>
              <a:rect l="l" t="t" r="r" b="b"/>
              <a:pathLst>
                <a:path w="1259" h="2005" extrusionOk="0">
                  <a:moveTo>
                    <a:pt x="0" y="1992"/>
                  </a:moveTo>
                  <a:cubicBezTo>
                    <a:pt x="0" y="1979"/>
                    <a:pt x="54" y="1951"/>
                    <a:pt x="132" y="1900"/>
                  </a:cubicBezTo>
                  <a:cubicBezTo>
                    <a:pt x="198" y="1847"/>
                    <a:pt x="302" y="1756"/>
                    <a:pt x="381" y="1636"/>
                  </a:cubicBezTo>
                  <a:cubicBezTo>
                    <a:pt x="459" y="1520"/>
                    <a:pt x="526" y="1375"/>
                    <a:pt x="551" y="1231"/>
                  </a:cubicBezTo>
                  <a:cubicBezTo>
                    <a:pt x="566" y="1086"/>
                    <a:pt x="538" y="916"/>
                    <a:pt x="538" y="771"/>
                  </a:cubicBezTo>
                  <a:cubicBezTo>
                    <a:pt x="538" y="614"/>
                    <a:pt x="551" y="457"/>
                    <a:pt x="617" y="315"/>
                  </a:cubicBezTo>
                  <a:cubicBezTo>
                    <a:pt x="658" y="249"/>
                    <a:pt x="695" y="183"/>
                    <a:pt x="749" y="130"/>
                  </a:cubicBezTo>
                  <a:cubicBezTo>
                    <a:pt x="802" y="92"/>
                    <a:pt x="865" y="51"/>
                    <a:pt x="919" y="38"/>
                  </a:cubicBezTo>
                  <a:cubicBezTo>
                    <a:pt x="1038" y="1"/>
                    <a:pt x="1129" y="26"/>
                    <a:pt x="1195" y="51"/>
                  </a:cubicBezTo>
                  <a:cubicBezTo>
                    <a:pt x="1246" y="92"/>
                    <a:pt x="1258" y="130"/>
                    <a:pt x="1246" y="142"/>
                  </a:cubicBezTo>
                  <a:cubicBezTo>
                    <a:pt x="1233" y="171"/>
                    <a:pt x="1129" y="130"/>
                    <a:pt x="997" y="208"/>
                  </a:cubicBezTo>
                  <a:cubicBezTo>
                    <a:pt x="931" y="249"/>
                    <a:pt x="865" y="300"/>
                    <a:pt x="840" y="406"/>
                  </a:cubicBezTo>
                  <a:cubicBezTo>
                    <a:pt x="802" y="498"/>
                    <a:pt x="787" y="630"/>
                    <a:pt x="787" y="759"/>
                  </a:cubicBezTo>
                  <a:cubicBezTo>
                    <a:pt x="787" y="903"/>
                    <a:pt x="802" y="1073"/>
                    <a:pt x="761" y="1271"/>
                  </a:cubicBezTo>
                  <a:cubicBezTo>
                    <a:pt x="724" y="1454"/>
                    <a:pt x="617" y="1624"/>
                    <a:pt x="500" y="1743"/>
                  </a:cubicBezTo>
                  <a:cubicBezTo>
                    <a:pt x="393" y="1860"/>
                    <a:pt x="264" y="1938"/>
                    <a:pt x="158" y="1966"/>
                  </a:cubicBezTo>
                  <a:cubicBezTo>
                    <a:pt x="66" y="2004"/>
                    <a:pt x="0" y="2004"/>
                    <a:pt x="0" y="199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3"/>
            <p:cNvSpPr/>
            <p:nvPr/>
          </p:nvSpPr>
          <p:spPr>
            <a:xfrm>
              <a:off x="6734690" y="3844772"/>
              <a:ext cx="181710" cy="176642"/>
            </a:xfrm>
            <a:custGeom>
              <a:avLst/>
              <a:gdLst/>
              <a:ahLst/>
              <a:cxnLst/>
              <a:rect l="l" t="t" r="r" b="b"/>
              <a:pathLst>
                <a:path w="2725" h="2649" extrusionOk="0">
                  <a:moveTo>
                    <a:pt x="1001" y="0"/>
                  </a:moveTo>
                  <a:cubicBezTo>
                    <a:pt x="800" y="0"/>
                    <a:pt x="611" y="57"/>
                    <a:pt x="456" y="178"/>
                  </a:cubicBezTo>
                  <a:cubicBezTo>
                    <a:pt x="0" y="546"/>
                    <a:pt x="13" y="1345"/>
                    <a:pt x="510" y="1986"/>
                  </a:cubicBezTo>
                  <a:cubicBezTo>
                    <a:pt x="844" y="2409"/>
                    <a:pt x="1303" y="2649"/>
                    <a:pt x="1711" y="2649"/>
                  </a:cubicBezTo>
                  <a:cubicBezTo>
                    <a:pt x="1910" y="2649"/>
                    <a:pt x="2098" y="2592"/>
                    <a:pt x="2252" y="2471"/>
                  </a:cubicBezTo>
                  <a:cubicBezTo>
                    <a:pt x="2724" y="2103"/>
                    <a:pt x="2699" y="1304"/>
                    <a:pt x="2202" y="662"/>
                  </a:cubicBezTo>
                  <a:cubicBezTo>
                    <a:pt x="1875" y="240"/>
                    <a:pt x="1412" y="0"/>
                    <a:pt x="100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3"/>
            <p:cNvSpPr/>
            <p:nvPr/>
          </p:nvSpPr>
          <p:spPr>
            <a:xfrm>
              <a:off x="6778301" y="3872312"/>
              <a:ext cx="99690" cy="125096"/>
            </a:xfrm>
            <a:custGeom>
              <a:avLst/>
              <a:gdLst/>
              <a:ahLst/>
              <a:cxnLst/>
              <a:rect l="l" t="t" r="r" b="b"/>
              <a:pathLst>
                <a:path w="1495" h="1876" extrusionOk="0">
                  <a:moveTo>
                    <a:pt x="1454" y="1875"/>
                  </a:moveTo>
                  <a:cubicBezTo>
                    <a:pt x="1441" y="1875"/>
                    <a:pt x="1441" y="1809"/>
                    <a:pt x="1416" y="1718"/>
                  </a:cubicBezTo>
                  <a:cubicBezTo>
                    <a:pt x="1391" y="1627"/>
                    <a:pt x="1350" y="1507"/>
                    <a:pt x="1271" y="1391"/>
                  </a:cubicBezTo>
                  <a:cubicBezTo>
                    <a:pt x="1205" y="1272"/>
                    <a:pt x="1089" y="1155"/>
                    <a:pt x="957" y="1077"/>
                  </a:cubicBezTo>
                  <a:cubicBezTo>
                    <a:pt x="825" y="1010"/>
                    <a:pt x="667" y="970"/>
                    <a:pt x="538" y="904"/>
                  </a:cubicBezTo>
                  <a:cubicBezTo>
                    <a:pt x="394" y="853"/>
                    <a:pt x="249" y="775"/>
                    <a:pt x="145" y="668"/>
                  </a:cubicBezTo>
                  <a:cubicBezTo>
                    <a:pt x="92" y="605"/>
                    <a:pt x="54" y="539"/>
                    <a:pt x="26" y="473"/>
                  </a:cubicBezTo>
                  <a:cubicBezTo>
                    <a:pt x="1" y="407"/>
                    <a:pt x="1" y="341"/>
                    <a:pt x="1" y="275"/>
                  </a:cubicBezTo>
                  <a:cubicBezTo>
                    <a:pt x="13" y="158"/>
                    <a:pt x="67" y="79"/>
                    <a:pt x="117" y="39"/>
                  </a:cubicBezTo>
                  <a:cubicBezTo>
                    <a:pt x="170" y="1"/>
                    <a:pt x="211" y="1"/>
                    <a:pt x="224" y="13"/>
                  </a:cubicBezTo>
                  <a:cubicBezTo>
                    <a:pt x="249" y="54"/>
                    <a:pt x="170" y="117"/>
                    <a:pt x="183" y="275"/>
                  </a:cubicBezTo>
                  <a:cubicBezTo>
                    <a:pt x="196" y="353"/>
                    <a:pt x="224" y="419"/>
                    <a:pt x="303" y="498"/>
                  </a:cubicBezTo>
                  <a:cubicBezTo>
                    <a:pt x="381" y="564"/>
                    <a:pt x="485" y="630"/>
                    <a:pt x="617" y="683"/>
                  </a:cubicBezTo>
                  <a:cubicBezTo>
                    <a:pt x="746" y="734"/>
                    <a:pt x="919" y="787"/>
                    <a:pt x="1076" y="891"/>
                  </a:cubicBezTo>
                  <a:cubicBezTo>
                    <a:pt x="1234" y="1010"/>
                    <a:pt x="1350" y="1155"/>
                    <a:pt x="1416" y="1312"/>
                  </a:cubicBezTo>
                  <a:cubicBezTo>
                    <a:pt x="1482" y="1470"/>
                    <a:pt x="1495" y="1611"/>
                    <a:pt x="1495" y="1718"/>
                  </a:cubicBezTo>
                  <a:cubicBezTo>
                    <a:pt x="1495" y="1822"/>
                    <a:pt x="1469" y="1875"/>
                    <a:pt x="1454" y="187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3"/>
            <p:cNvSpPr/>
            <p:nvPr/>
          </p:nvSpPr>
          <p:spPr>
            <a:xfrm>
              <a:off x="6604457" y="4272480"/>
              <a:ext cx="229921" cy="157037"/>
            </a:xfrm>
            <a:custGeom>
              <a:avLst/>
              <a:gdLst/>
              <a:ahLst/>
              <a:cxnLst/>
              <a:rect l="l" t="t" r="r" b="b"/>
              <a:pathLst>
                <a:path w="3448" h="2355" extrusionOk="0">
                  <a:moveTo>
                    <a:pt x="2208" y="0"/>
                  </a:moveTo>
                  <a:cubicBezTo>
                    <a:pt x="1885" y="0"/>
                    <a:pt x="1523" y="95"/>
                    <a:pt x="1180" y="290"/>
                  </a:cubicBezTo>
                  <a:cubicBezTo>
                    <a:pt x="393" y="737"/>
                    <a:pt x="0" y="1523"/>
                    <a:pt x="302" y="2058"/>
                  </a:cubicBezTo>
                  <a:cubicBezTo>
                    <a:pt x="419" y="2269"/>
                    <a:pt x="589" y="2355"/>
                    <a:pt x="800" y="2355"/>
                  </a:cubicBezTo>
                  <a:cubicBezTo>
                    <a:pt x="1128" y="2355"/>
                    <a:pt x="1554" y="2147"/>
                    <a:pt x="2032" y="1875"/>
                  </a:cubicBezTo>
                  <a:cubicBezTo>
                    <a:pt x="2818" y="1429"/>
                    <a:pt x="3447" y="985"/>
                    <a:pt x="3145" y="460"/>
                  </a:cubicBezTo>
                  <a:cubicBezTo>
                    <a:pt x="2976" y="157"/>
                    <a:pt x="2623" y="0"/>
                    <a:pt x="220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3"/>
            <p:cNvSpPr/>
            <p:nvPr/>
          </p:nvSpPr>
          <p:spPr>
            <a:xfrm>
              <a:off x="6648935" y="4324093"/>
              <a:ext cx="158171" cy="89221"/>
            </a:xfrm>
            <a:custGeom>
              <a:avLst/>
              <a:gdLst/>
              <a:ahLst/>
              <a:cxnLst/>
              <a:rect l="l" t="t" r="r" b="b"/>
              <a:pathLst>
                <a:path w="2372" h="1338" extrusionOk="0">
                  <a:moveTo>
                    <a:pt x="2372" y="42"/>
                  </a:moveTo>
                  <a:cubicBezTo>
                    <a:pt x="2372" y="54"/>
                    <a:pt x="2309" y="54"/>
                    <a:pt x="2214" y="79"/>
                  </a:cubicBezTo>
                  <a:cubicBezTo>
                    <a:pt x="2123" y="104"/>
                    <a:pt x="1994" y="145"/>
                    <a:pt x="1849" y="224"/>
                  </a:cubicBezTo>
                  <a:cubicBezTo>
                    <a:pt x="1560" y="356"/>
                    <a:pt x="1220" y="551"/>
                    <a:pt x="972" y="708"/>
                  </a:cubicBezTo>
                  <a:cubicBezTo>
                    <a:pt x="459" y="1048"/>
                    <a:pt x="79" y="1337"/>
                    <a:pt x="28" y="1284"/>
                  </a:cubicBezTo>
                  <a:cubicBezTo>
                    <a:pt x="0" y="1246"/>
                    <a:pt x="66" y="1142"/>
                    <a:pt x="211" y="998"/>
                  </a:cubicBezTo>
                  <a:cubicBezTo>
                    <a:pt x="355" y="853"/>
                    <a:pt x="563" y="683"/>
                    <a:pt x="840" y="513"/>
                  </a:cubicBezTo>
                  <a:cubicBezTo>
                    <a:pt x="1101" y="340"/>
                    <a:pt x="1481" y="170"/>
                    <a:pt x="1796" y="79"/>
                  </a:cubicBezTo>
                  <a:cubicBezTo>
                    <a:pt x="1941" y="26"/>
                    <a:pt x="2098" y="1"/>
                    <a:pt x="2202" y="1"/>
                  </a:cubicBezTo>
                  <a:cubicBezTo>
                    <a:pt x="2321" y="1"/>
                    <a:pt x="2372" y="42"/>
                    <a:pt x="2372" y="4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3"/>
            <p:cNvSpPr/>
            <p:nvPr/>
          </p:nvSpPr>
          <p:spPr>
            <a:xfrm>
              <a:off x="6692746" y="4029819"/>
              <a:ext cx="177309" cy="157637"/>
            </a:xfrm>
            <a:custGeom>
              <a:avLst/>
              <a:gdLst/>
              <a:ahLst/>
              <a:cxnLst/>
              <a:rect l="l" t="t" r="r" b="b"/>
              <a:pathLst>
                <a:path w="2659" h="2364" extrusionOk="0">
                  <a:moveTo>
                    <a:pt x="948" y="0"/>
                  </a:moveTo>
                  <a:cubicBezTo>
                    <a:pt x="728" y="0"/>
                    <a:pt x="528" y="68"/>
                    <a:pt x="378" y="209"/>
                  </a:cubicBezTo>
                  <a:cubicBezTo>
                    <a:pt x="0" y="586"/>
                    <a:pt x="117" y="1322"/>
                    <a:pt x="629" y="1860"/>
                  </a:cubicBezTo>
                  <a:cubicBezTo>
                    <a:pt x="949" y="2187"/>
                    <a:pt x="1350" y="2364"/>
                    <a:pt x="1702" y="2364"/>
                  </a:cubicBezTo>
                  <a:cubicBezTo>
                    <a:pt x="1925" y="2364"/>
                    <a:pt x="2128" y="2293"/>
                    <a:pt x="2281" y="2146"/>
                  </a:cubicBezTo>
                  <a:cubicBezTo>
                    <a:pt x="2658" y="1781"/>
                    <a:pt x="2542" y="1045"/>
                    <a:pt x="2029" y="507"/>
                  </a:cubicBezTo>
                  <a:cubicBezTo>
                    <a:pt x="1706" y="177"/>
                    <a:pt x="1302" y="0"/>
                    <a:pt x="948"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3"/>
            <p:cNvSpPr/>
            <p:nvPr/>
          </p:nvSpPr>
          <p:spPr>
            <a:xfrm>
              <a:off x="6475025" y="3886316"/>
              <a:ext cx="229921" cy="157104"/>
            </a:xfrm>
            <a:custGeom>
              <a:avLst/>
              <a:gdLst/>
              <a:ahLst/>
              <a:cxnLst/>
              <a:rect l="l" t="t" r="r" b="b"/>
              <a:pathLst>
                <a:path w="3448" h="2356" extrusionOk="0">
                  <a:moveTo>
                    <a:pt x="2202" y="0"/>
                  </a:moveTo>
                  <a:cubicBezTo>
                    <a:pt x="1878" y="0"/>
                    <a:pt x="1518" y="94"/>
                    <a:pt x="1180" y="288"/>
                  </a:cubicBezTo>
                  <a:cubicBezTo>
                    <a:pt x="394" y="734"/>
                    <a:pt x="1" y="1521"/>
                    <a:pt x="303" y="2059"/>
                  </a:cubicBezTo>
                  <a:cubicBezTo>
                    <a:pt x="421" y="2270"/>
                    <a:pt x="592" y="2355"/>
                    <a:pt x="803" y="2355"/>
                  </a:cubicBezTo>
                  <a:cubicBezTo>
                    <a:pt x="1131" y="2355"/>
                    <a:pt x="1555" y="2150"/>
                    <a:pt x="2032" y="1889"/>
                  </a:cubicBezTo>
                  <a:cubicBezTo>
                    <a:pt x="2819" y="1442"/>
                    <a:pt x="3448" y="995"/>
                    <a:pt x="3146" y="458"/>
                  </a:cubicBezTo>
                  <a:cubicBezTo>
                    <a:pt x="2976" y="156"/>
                    <a:pt x="2619" y="0"/>
                    <a:pt x="2202"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3"/>
            <p:cNvSpPr/>
            <p:nvPr/>
          </p:nvSpPr>
          <p:spPr>
            <a:xfrm>
              <a:off x="6519703" y="3937795"/>
              <a:ext cx="158238" cy="89155"/>
            </a:xfrm>
            <a:custGeom>
              <a:avLst/>
              <a:gdLst/>
              <a:ahLst/>
              <a:cxnLst/>
              <a:rect l="l" t="t" r="r" b="b"/>
              <a:pathLst>
                <a:path w="2373" h="1337" extrusionOk="0">
                  <a:moveTo>
                    <a:pt x="2372" y="54"/>
                  </a:moveTo>
                  <a:cubicBezTo>
                    <a:pt x="2372" y="66"/>
                    <a:pt x="2306" y="66"/>
                    <a:pt x="2215" y="79"/>
                  </a:cubicBezTo>
                  <a:cubicBezTo>
                    <a:pt x="2124" y="107"/>
                    <a:pt x="1992" y="157"/>
                    <a:pt x="1847" y="223"/>
                  </a:cubicBezTo>
                  <a:cubicBezTo>
                    <a:pt x="1557" y="368"/>
                    <a:pt x="1218" y="551"/>
                    <a:pt x="969" y="724"/>
                  </a:cubicBezTo>
                  <a:cubicBezTo>
                    <a:pt x="457" y="1051"/>
                    <a:pt x="79" y="1337"/>
                    <a:pt x="26" y="1287"/>
                  </a:cubicBezTo>
                  <a:cubicBezTo>
                    <a:pt x="1" y="1258"/>
                    <a:pt x="63" y="1154"/>
                    <a:pt x="208" y="1010"/>
                  </a:cubicBezTo>
                  <a:cubicBezTo>
                    <a:pt x="353" y="865"/>
                    <a:pt x="564" y="683"/>
                    <a:pt x="837" y="513"/>
                  </a:cubicBezTo>
                  <a:cubicBezTo>
                    <a:pt x="1101" y="343"/>
                    <a:pt x="1479" y="173"/>
                    <a:pt x="1793" y="79"/>
                  </a:cubicBezTo>
                  <a:cubicBezTo>
                    <a:pt x="1938" y="28"/>
                    <a:pt x="2095" y="0"/>
                    <a:pt x="2202" y="0"/>
                  </a:cubicBezTo>
                  <a:cubicBezTo>
                    <a:pt x="2319" y="16"/>
                    <a:pt x="2372" y="41"/>
                    <a:pt x="2372" y="54"/>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9" name="Google Shape;2769;p43"/>
          <p:cNvGrpSpPr/>
          <p:nvPr/>
        </p:nvGrpSpPr>
        <p:grpSpPr>
          <a:xfrm>
            <a:off x="160216" y="-653907"/>
            <a:ext cx="2156519" cy="2387821"/>
            <a:chOff x="1180196" y="1611644"/>
            <a:chExt cx="1265489" cy="1401221"/>
          </a:xfrm>
        </p:grpSpPr>
        <p:sp>
          <p:nvSpPr>
            <p:cNvPr id="2770" name="Google Shape;2770;p43"/>
            <p:cNvSpPr/>
            <p:nvPr/>
          </p:nvSpPr>
          <p:spPr>
            <a:xfrm>
              <a:off x="1368110" y="1764685"/>
              <a:ext cx="719237" cy="825996"/>
            </a:xfrm>
            <a:custGeom>
              <a:avLst/>
              <a:gdLst/>
              <a:ahLst/>
              <a:cxnLst/>
              <a:rect l="l" t="t" r="r" b="b"/>
              <a:pathLst>
                <a:path w="10786" h="12387" extrusionOk="0">
                  <a:moveTo>
                    <a:pt x="394" y="7275"/>
                  </a:moveTo>
                  <a:cubicBezTo>
                    <a:pt x="236" y="7392"/>
                    <a:pt x="133" y="7549"/>
                    <a:pt x="79" y="7719"/>
                  </a:cubicBezTo>
                  <a:cubicBezTo>
                    <a:pt x="1" y="7942"/>
                    <a:pt x="38" y="8178"/>
                    <a:pt x="183" y="8364"/>
                  </a:cubicBezTo>
                  <a:lnTo>
                    <a:pt x="497" y="8757"/>
                  </a:lnTo>
                  <a:lnTo>
                    <a:pt x="604" y="8873"/>
                  </a:lnTo>
                  <a:cubicBezTo>
                    <a:pt x="762" y="9071"/>
                    <a:pt x="1035" y="9134"/>
                    <a:pt x="1312" y="9084"/>
                  </a:cubicBezTo>
                  <a:cubicBezTo>
                    <a:pt x="1454" y="9043"/>
                    <a:pt x="1586" y="8977"/>
                    <a:pt x="1718" y="8886"/>
                  </a:cubicBezTo>
                  <a:lnTo>
                    <a:pt x="4549" y="6580"/>
                  </a:lnTo>
                  <a:lnTo>
                    <a:pt x="2347" y="10892"/>
                  </a:lnTo>
                  <a:cubicBezTo>
                    <a:pt x="2256" y="11062"/>
                    <a:pt x="2215" y="11245"/>
                    <a:pt x="2240" y="11414"/>
                  </a:cubicBezTo>
                  <a:cubicBezTo>
                    <a:pt x="2268" y="11650"/>
                    <a:pt x="2385" y="11861"/>
                    <a:pt x="2583" y="11965"/>
                  </a:cubicBezTo>
                  <a:lnTo>
                    <a:pt x="3042" y="12201"/>
                  </a:lnTo>
                  <a:lnTo>
                    <a:pt x="3183" y="12267"/>
                  </a:lnTo>
                  <a:cubicBezTo>
                    <a:pt x="3407" y="12386"/>
                    <a:pt x="3684" y="12345"/>
                    <a:pt x="3907" y="12176"/>
                  </a:cubicBezTo>
                  <a:cubicBezTo>
                    <a:pt x="4036" y="12097"/>
                    <a:pt x="4127" y="11981"/>
                    <a:pt x="4206" y="11836"/>
                  </a:cubicBezTo>
                  <a:lnTo>
                    <a:pt x="8584" y="3316"/>
                  </a:lnTo>
                  <a:lnTo>
                    <a:pt x="10326" y="1900"/>
                  </a:lnTo>
                  <a:cubicBezTo>
                    <a:pt x="10694" y="1601"/>
                    <a:pt x="10785" y="1114"/>
                    <a:pt x="10537" y="815"/>
                  </a:cubicBezTo>
                  <a:lnTo>
                    <a:pt x="10446" y="696"/>
                  </a:lnTo>
                  <a:lnTo>
                    <a:pt x="10119" y="302"/>
                  </a:lnTo>
                  <a:cubicBezTo>
                    <a:pt x="9867" y="0"/>
                    <a:pt x="9370" y="0"/>
                    <a:pt x="9002" y="290"/>
                  </a:cubicBezTo>
                  <a:lnTo>
                    <a:pt x="8518" y="683"/>
                  </a:lnTo>
                  <a:lnTo>
                    <a:pt x="8414" y="630"/>
                  </a:lnTo>
                  <a:cubicBezTo>
                    <a:pt x="8059" y="447"/>
                    <a:pt x="7603" y="642"/>
                    <a:pt x="7392" y="1064"/>
                  </a:cubicBezTo>
                  <a:lnTo>
                    <a:pt x="6920" y="1979"/>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3"/>
            <p:cNvSpPr/>
            <p:nvPr/>
          </p:nvSpPr>
          <p:spPr>
            <a:xfrm>
              <a:off x="1924578" y="1611644"/>
              <a:ext cx="145168" cy="114627"/>
            </a:xfrm>
            <a:custGeom>
              <a:avLst/>
              <a:gdLst/>
              <a:ahLst/>
              <a:cxnLst/>
              <a:rect l="l" t="t" r="r" b="b"/>
              <a:pathLst>
                <a:path w="2177" h="1719" extrusionOk="0">
                  <a:moveTo>
                    <a:pt x="1324" y="1533"/>
                  </a:moveTo>
                  <a:cubicBezTo>
                    <a:pt x="1850" y="1350"/>
                    <a:pt x="2177" y="903"/>
                    <a:pt x="2045" y="526"/>
                  </a:cubicBezTo>
                  <a:cubicBezTo>
                    <a:pt x="1916" y="158"/>
                    <a:pt x="1378" y="1"/>
                    <a:pt x="853" y="183"/>
                  </a:cubicBezTo>
                  <a:cubicBezTo>
                    <a:pt x="327" y="353"/>
                    <a:pt x="0" y="812"/>
                    <a:pt x="145" y="1180"/>
                  </a:cubicBezTo>
                  <a:cubicBezTo>
                    <a:pt x="277" y="1561"/>
                    <a:pt x="799" y="1718"/>
                    <a:pt x="1324" y="1533"/>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3"/>
            <p:cNvSpPr/>
            <p:nvPr/>
          </p:nvSpPr>
          <p:spPr>
            <a:xfrm>
              <a:off x="1228279" y="2027410"/>
              <a:ext cx="144168" cy="117295"/>
            </a:xfrm>
            <a:custGeom>
              <a:avLst/>
              <a:gdLst/>
              <a:ahLst/>
              <a:cxnLst/>
              <a:rect l="l" t="t" r="r" b="b"/>
              <a:pathLst>
                <a:path w="2162" h="1759" extrusionOk="0">
                  <a:moveTo>
                    <a:pt x="1441" y="1469"/>
                  </a:moveTo>
                  <a:cubicBezTo>
                    <a:pt x="1926" y="1180"/>
                    <a:pt x="2162" y="683"/>
                    <a:pt x="1967" y="356"/>
                  </a:cubicBezTo>
                  <a:cubicBezTo>
                    <a:pt x="1768" y="29"/>
                    <a:pt x="1218" y="1"/>
                    <a:pt x="721" y="290"/>
                  </a:cubicBezTo>
                  <a:cubicBezTo>
                    <a:pt x="237" y="567"/>
                    <a:pt x="1" y="1064"/>
                    <a:pt x="196" y="1391"/>
                  </a:cubicBezTo>
                  <a:cubicBezTo>
                    <a:pt x="394" y="1718"/>
                    <a:pt x="957" y="1759"/>
                    <a:pt x="1441" y="1469"/>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3"/>
            <p:cNvSpPr/>
            <p:nvPr/>
          </p:nvSpPr>
          <p:spPr>
            <a:xfrm>
              <a:off x="1603107" y="1794218"/>
              <a:ext cx="152103" cy="117895"/>
            </a:xfrm>
            <a:custGeom>
              <a:avLst/>
              <a:gdLst/>
              <a:ahLst/>
              <a:cxnLst/>
              <a:rect l="l" t="t" r="r" b="b"/>
              <a:pathLst>
                <a:path w="2281" h="1768" extrusionOk="0">
                  <a:moveTo>
                    <a:pt x="1457" y="1507"/>
                  </a:moveTo>
                  <a:cubicBezTo>
                    <a:pt x="1994" y="1246"/>
                    <a:pt x="2281" y="746"/>
                    <a:pt x="2111" y="406"/>
                  </a:cubicBezTo>
                  <a:cubicBezTo>
                    <a:pt x="1941" y="66"/>
                    <a:pt x="1365" y="0"/>
                    <a:pt x="828" y="261"/>
                  </a:cubicBezTo>
                  <a:cubicBezTo>
                    <a:pt x="290" y="525"/>
                    <a:pt x="0" y="1022"/>
                    <a:pt x="173" y="1362"/>
                  </a:cubicBezTo>
                  <a:cubicBezTo>
                    <a:pt x="343" y="1705"/>
                    <a:pt x="919" y="1768"/>
                    <a:pt x="1457" y="150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3"/>
            <p:cNvSpPr/>
            <p:nvPr/>
          </p:nvSpPr>
          <p:spPr>
            <a:xfrm>
              <a:off x="1403857" y="1957592"/>
              <a:ext cx="94422" cy="121496"/>
            </a:xfrm>
            <a:custGeom>
              <a:avLst/>
              <a:gdLst/>
              <a:ahLst/>
              <a:cxnLst/>
              <a:rect l="l" t="t" r="r" b="b"/>
              <a:pathLst>
                <a:path w="1416" h="1822" extrusionOk="0">
                  <a:moveTo>
                    <a:pt x="592" y="1771"/>
                  </a:moveTo>
                  <a:cubicBezTo>
                    <a:pt x="931" y="1821"/>
                    <a:pt x="1274" y="1469"/>
                    <a:pt x="1337" y="997"/>
                  </a:cubicBezTo>
                  <a:cubicBezTo>
                    <a:pt x="1416" y="525"/>
                    <a:pt x="1180" y="91"/>
                    <a:pt x="828" y="41"/>
                  </a:cubicBezTo>
                  <a:cubicBezTo>
                    <a:pt x="472" y="0"/>
                    <a:pt x="132" y="340"/>
                    <a:pt x="66" y="812"/>
                  </a:cubicBezTo>
                  <a:cubicBezTo>
                    <a:pt x="0" y="1299"/>
                    <a:pt x="236" y="1718"/>
                    <a:pt x="592" y="177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3"/>
            <p:cNvSpPr/>
            <p:nvPr/>
          </p:nvSpPr>
          <p:spPr>
            <a:xfrm>
              <a:off x="2326723" y="1640792"/>
              <a:ext cx="118962" cy="143301"/>
            </a:xfrm>
            <a:custGeom>
              <a:avLst/>
              <a:gdLst/>
              <a:ahLst/>
              <a:cxnLst/>
              <a:rect l="l" t="t" r="r" b="b"/>
              <a:pathLst>
                <a:path w="1784" h="2149" extrusionOk="0">
                  <a:moveTo>
                    <a:pt x="236" y="787"/>
                  </a:moveTo>
                  <a:cubicBezTo>
                    <a:pt x="0" y="1284"/>
                    <a:pt x="104" y="1822"/>
                    <a:pt x="472" y="1991"/>
                  </a:cubicBezTo>
                  <a:cubicBezTo>
                    <a:pt x="840" y="2149"/>
                    <a:pt x="1324" y="1875"/>
                    <a:pt x="1548" y="1378"/>
                  </a:cubicBezTo>
                  <a:cubicBezTo>
                    <a:pt x="1784" y="878"/>
                    <a:pt x="1664" y="340"/>
                    <a:pt x="1312" y="170"/>
                  </a:cubicBezTo>
                  <a:cubicBezTo>
                    <a:pt x="944" y="1"/>
                    <a:pt x="459" y="277"/>
                    <a:pt x="236" y="78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3"/>
            <p:cNvSpPr/>
            <p:nvPr/>
          </p:nvSpPr>
          <p:spPr>
            <a:xfrm>
              <a:off x="1425862" y="1826492"/>
              <a:ext cx="164306" cy="148569"/>
            </a:xfrm>
            <a:custGeom>
              <a:avLst/>
              <a:gdLst/>
              <a:ahLst/>
              <a:cxnLst/>
              <a:rect l="l" t="t" r="r" b="b"/>
              <a:pathLst>
                <a:path w="2464" h="2228" extrusionOk="0">
                  <a:moveTo>
                    <a:pt x="878" y="1494"/>
                  </a:moveTo>
                  <a:cubicBezTo>
                    <a:pt x="1400" y="1913"/>
                    <a:pt x="1888" y="2227"/>
                    <a:pt x="2174" y="1875"/>
                  </a:cubicBezTo>
                  <a:cubicBezTo>
                    <a:pt x="2463" y="1520"/>
                    <a:pt x="2265" y="906"/>
                    <a:pt x="1743" y="485"/>
                  </a:cubicBezTo>
                  <a:cubicBezTo>
                    <a:pt x="1230" y="54"/>
                    <a:pt x="576" y="0"/>
                    <a:pt x="287" y="356"/>
                  </a:cubicBezTo>
                  <a:cubicBezTo>
                    <a:pt x="1" y="696"/>
                    <a:pt x="353" y="1076"/>
                    <a:pt x="878" y="1494"/>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3"/>
            <p:cNvSpPr/>
            <p:nvPr/>
          </p:nvSpPr>
          <p:spPr>
            <a:xfrm>
              <a:off x="1599715" y="2593958"/>
              <a:ext cx="156504" cy="124229"/>
            </a:xfrm>
            <a:custGeom>
              <a:avLst/>
              <a:gdLst/>
              <a:ahLst/>
              <a:cxnLst/>
              <a:rect l="l" t="t" r="r" b="b"/>
              <a:pathLst>
                <a:path w="2347" h="1863" extrusionOk="0">
                  <a:moveTo>
                    <a:pt x="931" y="170"/>
                  </a:moveTo>
                  <a:cubicBezTo>
                    <a:pt x="356" y="353"/>
                    <a:pt x="0" y="840"/>
                    <a:pt x="132" y="1259"/>
                  </a:cubicBezTo>
                  <a:cubicBezTo>
                    <a:pt x="277" y="1677"/>
                    <a:pt x="840" y="1863"/>
                    <a:pt x="1415" y="1690"/>
                  </a:cubicBezTo>
                  <a:cubicBezTo>
                    <a:pt x="1991" y="1507"/>
                    <a:pt x="2346" y="1023"/>
                    <a:pt x="2202" y="605"/>
                  </a:cubicBezTo>
                  <a:cubicBezTo>
                    <a:pt x="2070" y="183"/>
                    <a:pt x="1494" y="1"/>
                    <a:pt x="931" y="17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3"/>
            <p:cNvSpPr/>
            <p:nvPr/>
          </p:nvSpPr>
          <p:spPr>
            <a:xfrm>
              <a:off x="1456412" y="2705786"/>
              <a:ext cx="113560" cy="147702"/>
            </a:xfrm>
            <a:custGeom>
              <a:avLst/>
              <a:gdLst/>
              <a:ahLst/>
              <a:cxnLst/>
              <a:rect l="l" t="t" r="r" b="b"/>
              <a:pathLst>
                <a:path w="1703" h="2215" extrusionOk="0">
                  <a:moveTo>
                    <a:pt x="1652" y="1180"/>
                  </a:moveTo>
                  <a:cubicBezTo>
                    <a:pt x="1703" y="591"/>
                    <a:pt x="1375" y="79"/>
                    <a:pt x="945" y="41"/>
                  </a:cubicBezTo>
                  <a:cubicBezTo>
                    <a:pt x="498" y="0"/>
                    <a:pt x="105" y="447"/>
                    <a:pt x="51" y="1035"/>
                  </a:cubicBezTo>
                  <a:cubicBezTo>
                    <a:pt x="1" y="1626"/>
                    <a:pt x="315" y="2136"/>
                    <a:pt x="759" y="2177"/>
                  </a:cubicBezTo>
                  <a:cubicBezTo>
                    <a:pt x="1206" y="2214"/>
                    <a:pt x="1599" y="1771"/>
                    <a:pt x="1652" y="118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3"/>
            <p:cNvSpPr/>
            <p:nvPr/>
          </p:nvSpPr>
          <p:spPr>
            <a:xfrm>
              <a:off x="2095558" y="1708737"/>
              <a:ext cx="173108" cy="115427"/>
            </a:xfrm>
            <a:custGeom>
              <a:avLst/>
              <a:gdLst/>
              <a:ahLst/>
              <a:cxnLst/>
              <a:rect l="l" t="t" r="r" b="b"/>
              <a:pathLst>
                <a:path w="2596" h="1731" extrusionOk="0">
                  <a:moveTo>
                    <a:pt x="1523" y="1548"/>
                  </a:moveTo>
                  <a:cubicBezTo>
                    <a:pt x="2177" y="1375"/>
                    <a:pt x="2595" y="878"/>
                    <a:pt x="2466" y="431"/>
                  </a:cubicBezTo>
                  <a:cubicBezTo>
                    <a:pt x="2334" y="0"/>
                    <a:pt x="1825" y="79"/>
                    <a:pt x="1180" y="261"/>
                  </a:cubicBezTo>
                  <a:cubicBezTo>
                    <a:pt x="538" y="447"/>
                    <a:pt x="0" y="655"/>
                    <a:pt x="132" y="1089"/>
                  </a:cubicBezTo>
                  <a:cubicBezTo>
                    <a:pt x="252" y="1520"/>
                    <a:pt x="881" y="1730"/>
                    <a:pt x="1523" y="1548"/>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3"/>
            <p:cNvSpPr/>
            <p:nvPr/>
          </p:nvSpPr>
          <p:spPr>
            <a:xfrm>
              <a:off x="1680002" y="2836019"/>
              <a:ext cx="141634" cy="166973"/>
            </a:xfrm>
            <a:custGeom>
              <a:avLst/>
              <a:gdLst/>
              <a:ahLst/>
              <a:cxnLst/>
              <a:rect l="l" t="t" r="r" b="b"/>
              <a:pathLst>
                <a:path w="2124" h="2504" extrusionOk="0">
                  <a:moveTo>
                    <a:pt x="369" y="261"/>
                  </a:moveTo>
                  <a:cubicBezTo>
                    <a:pt x="1" y="513"/>
                    <a:pt x="1" y="1167"/>
                    <a:pt x="381" y="1718"/>
                  </a:cubicBezTo>
                  <a:cubicBezTo>
                    <a:pt x="762" y="2268"/>
                    <a:pt x="1378" y="2504"/>
                    <a:pt x="1759" y="2243"/>
                  </a:cubicBezTo>
                  <a:cubicBezTo>
                    <a:pt x="2124" y="1991"/>
                    <a:pt x="1888" y="1535"/>
                    <a:pt x="1510" y="985"/>
                  </a:cubicBezTo>
                  <a:cubicBezTo>
                    <a:pt x="1117" y="434"/>
                    <a:pt x="749" y="0"/>
                    <a:pt x="369" y="26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3"/>
            <p:cNvSpPr/>
            <p:nvPr/>
          </p:nvSpPr>
          <p:spPr>
            <a:xfrm>
              <a:off x="1416989" y="1835703"/>
              <a:ext cx="444039" cy="732107"/>
            </a:xfrm>
            <a:custGeom>
              <a:avLst/>
              <a:gdLst/>
              <a:ahLst/>
              <a:cxnLst/>
              <a:rect l="l" t="t" r="r" b="b"/>
              <a:pathLst>
                <a:path w="6659" h="10979" extrusionOk="0">
                  <a:moveTo>
                    <a:pt x="5918" y="0"/>
                  </a:moveTo>
                  <a:cubicBezTo>
                    <a:pt x="5631" y="0"/>
                    <a:pt x="5335" y="183"/>
                    <a:pt x="5177" y="496"/>
                  </a:cubicBezTo>
                  <a:lnTo>
                    <a:pt x="120" y="10324"/>
                  </a:lnTo>
                  <a:cubicBezTo>
                    <a:pt x="41" y="10494"/>
                    <a:pt x="0" y="10680"/>
                    <a:pt x="29" y="10850"/>
                  </a:cubicBezTo>
                  <a:cubicBezTo>
                    <a:pt x="143" y="10792"/>
                    <a:pt x="283" y="10762"/>
                    <a:pt x="435" y="10762"/>
                  </a:cubicBezTo>
                  <a:cubicBezTo>
                    <a:pt x="632" y="10762"/>
                    <a:pt x="849" y="10811"/>
                    <a:pt x="1063" y="10916"/>
                  </a:cubicBezTo>
                  <a:cubicBezTo>
                    <a:pt x="1089" y="10941"/>
                    <a:pt x="1129" y="10953"/>
                    <a:pt x="1167" y="10979"/>
                  </a:cubicBezTo>
                  <a:lnTo>
                    <a:pt x="6659" y="301"/>
                  </a:lnTo>
                  <a:lnTo>
                    <a:pt x="6200" y="65"/>
                  </a:lnTo>
                  <a:cubicBezTo>
                    <a:pt x="6111" y="21"/>
                    <a:pt x="6015" y="0"/>
                    <a:pt x="591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3"/>
            <p:cNvSpPr/>
            <p:nvPr/>
          </p:nvSpPr>
          <p:spPr>
            <a:xfrm>
              <a:off x="1494809" y="1855708"/>
              <a:ext cx="405430" cy="755113"/>
            </a:xfrm>
            <a:custGeom>
              <a:avLst/>
              <a:gdLst/>
              <a:ahLst/>
              <a:cxnLst/>
              <a:rect l="l" t="t" r="r" b="b"/>
              <a:pathLst>
                <a:path w="6080" h="11324" extrusionOk="0">
                  <a:moveTo>
                    <a:pt x="5492" y="1"/>
                  </a:moveTo>
                  <a:lnTo>
                    <a:pt x="0" y="10679"/>
                  </a:lnTo>
                  <a:cubicBezTo>
                    <a:pt x="277" y="10851"/>
                    <a:pt x="459" y="11087"/>
                    <a:pt x="525" y="11323"/>
                  </a:cubicBezTo>
                  <a:cubicBezTo>
                    <a:pt x="642" y="11229"/>
                    <a:pt x="749" y="11113"/>
                    <a:pt x="827" y="10968"/>
                  </a:cubicBezTo>
                  <a:lnTo>
                    <a:pt x="5872" y="1139"/>
                  </a:lnTo>
                  <a:cubicBezTo>
                    <a:pt x="6080" y="733"/>
                    <a:pt x="5976" y="249"/>
                    <a:pt x="5624" y="63"/>
                  </a:cubicBezTo>
                  <a:lnTo>
                    <a:pt x="5492"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3"/>
            <p:cNvSpPr/>
            <p:nvPr/>
          </p:nvSpPr>
          <p:spPr>
            <a:xfrm>
              <a:off x="1418856" y="2553284"/>
              <a:ext cx="111026" cy="67283"/>
            </a:xfrm>
            <a:custGeom>
              <a:avLst/>
              <a:gdLst/>
              <a:ahLst/>
              <a:cxnLst/>
              <a:rect l="l" t="t" r="r" b="b"/>
              <a:pathLst>
                <a:path w="1665" h="1009" extrusionOk="0">
                  <a:moveTo>
                    <a:pt x="407" y="1"/>
                  </a:moveTo>
                  <a:cubicBezTo>
                    <a:pt x="255" y="1"/>
                    <a:pt x="115" y="31"/>
                    <a:pt x="1" y="89"/>
                  </a:cubicBezTo>
                  <a:cubicBezTo>
                    <a:pt x="13" y="337"/>
                    <a:pt x="142" y="532"/>
                    <a:pt x="340" y="639"/>
                  </a:cubicBezTo>
                  <a:lnTo>
                    <a:pt x="800" y="875"/>
                  </a:lnTo>
                  <a:lnTo>
                    <a:pt x="944" y="941"/>
                  </a:lnTo>
                  <a:cubicBezTo>
                    <a:pt x="1031" y="987"/>
                    <a:pt x="1127" y="1009"/>
                    <a:pt x="1225" y="1009"/>
                  </a:cubicBezTo>
                  <a:cubicBezTo>
                    <a:pt x="1375" y="1009"/>
                    <a:pt x="1529" y="957"/>
                    <a:pt x="1664" y="862"/>
                  </a:cubicBezTo>
                  <a:cubicBezTo>
                    <a:pt x="1598" y="626"/>
                    <a:pt x="1416" y="390"/>
                    <a:pt x="1139" y="218"/>
                  </a:cubicBezTo>
                  <a:cubicBezTo>
                    <a:pt x="1101" y="192"/>
                    <a:pt x="1061" y="180"/>
                    <a:pt x="1035" y="155"/>
                  </a:cubicBezTo>
                  <a:cubicBezTo>
                    <a:pt x="821" y="50"/>
                    <a:pt x="604" y="1"/>
                    <a:pt x="407"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3"/>
            <p:cNvSpPr/>
            <p:nvPr/>
          </p:nvSpPr>
          <p:spPr>
            <a:xfrm>
              <a:off x="1274553" y="1803295"/>
              <a:ext cx="690497" cy="546997"/>
            </a:xfrm>
            <a:custGeom>
              <a:avLst/>
              <a:gdLst/>
              <a:ahLst/>
              <a:cxnLst/>
              <a:rect l="l" t="t" r="r" b="b"/>
              <a:pathLst>
                <a:path w="10355" h="8203" extrusionOk="0">
                  <a:moveTo>
                    <a:pt x="9516" y="1"/>
                  </a:moveTo>
                  <a:cubicBezTo>
                    <a:pt x="9315" y="1"/>
                    <a:pt x="9101" y="73"/>
                    <a:pt x="8927" y="220"/>
                  </a:cubicBezTo>
                  <a:lnTo>
                    <a:pt x="303" y="7193"/>
                  </a:lnTo>
                  <a:cubicBezTo>
                    <a:pt x="158" y="7325"/>
                    <a:pt x="54" y="7483"/>
                    <a:pt x="1" y="7640"/>
                  </a:cubicBezTo>
                  <a:cubicBezTo>
                    <a:pt x="22" y="7638"/>
                    <a:pt x="44" y="7637"/>
                    <a:pt x="66" y="7637"/>
                  </a:cubicBezTo>
                  <a:cubicBezTo>
                    <a:pt x="352" y="7637"/>
                    <a:pt x="674" y="7808"/>
                    <a:pt x="919" y="8112"/>
                  </a:cubicBezTo>
                  <a:cubicBezTo>
                    <a:pt x="957" y="8137"/>
                    <a:pt x="969" y="8178"/>
                    <a:pt x="998" y="8203"/>
                  </a:cubicBezTo>
                  <a:lnTo>
                    <a:pt x="10355" y="629"/>
                  </a:lnTo>
                  <a:lnTo>
                    <a:pt x="10040" y="220"/>
                  </a:lnTo>
                  <a:cubicBezTo>
                    <a:pt x="9915" y="76"/>
                    <a:pt x="9722" y="1"/>
                    <a:pt x="951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3"/>
            <p:cNvSpPr/>
            <p:nvPr/>
          </p:nvSpPr>
          <p:spPr>
            <a:xfrm>
              <a:off x="1341036" y="1845239"/>
              <a:ext cx="647554" cy="558333"/>
            </a:xfrm>
            <a:custGeom>
              <a:avLst/>
              <a:gdLst/>
              <a:ahLst/>
              <a:cxnLst/>
              <a:rect l="l" t="t" r="r" b="b"/>
              <a:pathLst>
                <a:path w="9711" h="8373" extrusionOk="0">
                  <a:moveTo>
                    <a:pt x="9358" y="0"/>
                  </a:moveTo>
                  <a:lnTo>
                    <a:pt x="1" y="7574"/>
                  </a:lnTo>
                  <a:cubicBezTo>
                    <a:pt x="183" y="7835"/>
                    <a:pt x="262" y="8137"/>
                    <a:pt x="224" y="8373"/>
                  </a:cubicBezTo>
                  <a:cubicBezTo>
                    <a:pt x="366" y="8348"/>
                    <a:pt x="510" y="8282"/>
                    <a:pt x="642" y="8178"/>
                  </a:cubicBezTo>
                  <a:lnTo>
                    <a:pt x="9251" y="1192"/>
                  </a:lnTo>
                  <a:cubicBezTo>
                    <a:pt x="9619" y="903"/>
                    <a:pt x="9710" y="419"/>
                    <a:pt x="9462" y="117"/>
                  </a:cubicBezTo>
                  <a:lnTo>
                    <a:pt x="9358"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3"/>
            <p:cNvSpPr/>
            <p:nvPr/>
          </p:nvSpPr>
          <p:spPr>
            <a:xfrm>
              <a:off x="1269352" y="2312490"/>
              <a:ext cx="89155" cy="92622"/>
            </a:xfrm>
            <a:custGeom>
              <a:avLst/>
              <a:gdLst/>
              <a:ahLst/>
              <a:cxnLst/>
              <a:rect l="l" t="t" r="r" b="b"/>
              <a:pathLst>
                <a:path w="1337" h="1389" extrusionOk="0">
                  <a:moveTo>
                    <a:pt x="144" y="1"/>
                  </a:moveTo>
                  <a:cubicBezTo>
                    <a:pt x="122" y="1"/>
                    <a:pt x="100" y="2"/>
                    <a:pt x="79" y="4"/>
                  </a:cubicBezTo>
                  <a:cubicBezTo>
                    <a:pt x="0" y="227"/>
                    <a:pt x="25" y="476"/>
                    <a:pt x="170" y="646"/>
                  </a:cubicBezTo>
                  <a:lnTo>
                    <a:pt x="497" y="1039"/>
                  </a:lnTo>
                  <a:lnTo>
                    <a:pt x="604" y="1155"/>
                  </a:lnTo>
                  <a:cubicBezTo>
                    <a:pt x="725" y="1307"/>
                    <a:pt x="914" y="1389"/>
                    <a:pt x="1114" y="1389"/>
                  </a:cubicBezTo>
                  <a:cubicBezTo>
                    <a:pt x="1175" y="1389"/>
                    <a:pt x="1238" y="1381"/>
                    <a:pt x="1299" y="1366"/>
                  </a:cubicBezTo>
                  <a:cubicBezTo>
                    <a:pt x="1337" y="1130"/>
                    <a:pt x="1258" y="828"/>
                    <a:pt x="1076" y="567"/>
                  </a:cubicBezTo>
                  <a:cubicBezTo>
                    <a:pt x="1047" y="542"/>
                    <a:pt x="1035" y="501"/>
                    <a:pt x="997" y="476"/>
                  </a:cubicBezTo>
                  <a:cubicBezTo>
                    <a:pt x="752" y="172"/>
                    <a:pt x="430" y="1"/>
                    <a:pt x="144"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3"/>
            <p:cNvSpPr/>
            <p:nvPr/>
          </p:nvSpPr>
          <p:spPr>
            <a:xfrm>
              <a:off x="1900178" y="1640787"/>
              <a:ext cx="145234" cy="100290"/>
            </a:xfrm>
            <a:custGeom>
              <a:avLst/>
              <a:gdLst/>
              <a:ahLst/>
              <a:cxnLst/>
              <a:rect l="l" t="t" r="r" b="b"/>
              <a:pathLst>
                <a:path w="2178" h="1504" extrusionOk="0">
                  <a:moveTo>
                    <a:pt x="1293" y="0"/>
                  </a:moveTo>
                  <a:cubicBezTo>
                    <a:pt x="1152" y="0"/>
                    <a:pt x="1003" y="25"/>
                    <a:pt x="853" y="78"/>
                  </a:cubicBezTo>
                  <a:cubicBezTo>
                    <a:pt x="331" y="261"/>
                    <a:pt x="1" y="707"/>
                    <a:pt x="133" y="1085"/>
                  </a:cubicBezTo>
                  <a:cubicBezTo>
                    <a:pt x="228" y="1348"/>
                    <a:pt x="530" y="1504"/>
                    <a:pt x="886" y="1504"/>
                  </a:cubicBezTo>
                  <a:cubicBezTo>
                    <a:pt x="1027" y="1504"/>
                    <a:pt x="1177" y="1479"/>
                    <a:pt x="1325" y="1428"/>
                  </a:cubicBezTo>
                  <a:cubicBezTo>
                    <a:pt x="1850" y="1258"/>
                    <a:pt x="2177" y="799"/>
                    <a:pt x="2045" y="431"/>
                  </a:cubicBezTo>
                  <a:cubicBezTo>
                    <a:pt x="1944" y="158"/>
                    <a:pt x="1647" y="0"/>
                    <a:pt x="12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3"/>
            <p:cNvSpPr/>
            <p:nvPr/>
          </p:nvSpPr>
          <p:spPr>
            <a:xfrm>
              <a:off x="1180196" y="2067295"/>
              <a:ext cx="144368" cy="105092"/>
            </a:xfrm>
            <a:custGeom>
              <a:avLst/>
              <a:gdLst/>
              <a:ahLst/>
              <a:cxnLst/>
              <a:rect l="l" t="t" r="r" b="b"/>
              <a:pathLst>
                <a:path w="2165" h="1576" extrusionOk="0">
                  <a:moveTo>
                    <a:pt x="1387" y="0"/>
                  </a:moveTo>
                  <a:cubicBezTo>
                    <a:pt x="1176" y="0"/>
                    <a:pt x="940" y="63"/>
                    <a:pt x="721" y="193"/>
                  </a:cubicBezTo>
                  <a:cubicBezTo>
                    <a:pt x="236" y="482"/>
                    <a:pt x="0" y="979"/>
                    <a:pt x="199" y="1309"/>
                  </a:cubicBezTo>
                  <a:cubicBezTo>
                    <a:pt x="304" y="1487"/>
                    <a:pt x="519" y="1576"/>
                    <a:pt x="770" y="1576"/>
                  </a:cubicBezTo>
                  <a:cubicBezTo>
                    <a:pt x="982" y="1576"/>
                    <a:pt x="1220" y="1513"/>
                    <a:pt x="1441" y="1388"/>
                  </a:cubicBezTo>
                  <a:cubicBezTo>
                    <a:pt x="1928" y="1099"/>
                    <a:pt x="2164" y="602"/>
                    <a:pt x="1966" y="272"/>
                  </a:cubicBezTo>
                  <a:cubicBezTo>
                    <a:pt x="1859" y="92"/>
                    <a:pt x="1642" y="0"/>
                    <a:pt x="1387"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3"/>
            <p:cNvSpPr/>
            <p:nvPr/>
          </p:nvSpPr>
          <p:spPr>
            <a:xfrm>
              <a:off x="1202868" y="2090634"/>
              <a:ext cx="94422" cy="61281"/>
            </a:xfrm>
            <a:custGeom>
              <a:avLst/>
              <a:gdLst/>
              <a:ahLst/>
              <a:cxnLst/>
              <a:rect l="l" t="t" r="r" b="b"/>
              <a:pathLst>
                <a:path w="1416" h="919" extrusionOk="0">
                  <a:moveTo>
                    <a:pt x="0" y="881"/>
                  </a:moveTo>
                  <a:cubicBezTo>
                    <a:pt x="0" y="865"/>
                    <a:pt x="41" y="865"/>
                    <a:pt x="107" y="852"/>
                  </a:cubicBezTo>
                  <a:cubicBezTo>
                    <a:pt x="173" y="852"/>
                    <a:pt x="264" y="827"/>
                    <a:pt x="355" y="786"/>
                  </a:cubicBezTo>
                  <a:cubicBezTo>
                    <a:pt x="447" y="736"/>
                    <a:pt x="538" y="670"/>
                    <a:pt x="604" y="591"/>
                  </a:cubicBezTo>
                  <a:cubicBezTo>
                    <a:pt x="670" y="513"/>
                    <a:pt x="708" y="409"/>
                    <a:pt x="761" y="330"/>
                  </a:cubicBezTo>
                  <a:cubicBezTo>
                    <a:pt x="815" y="236"/>
                    <a:pt x="881" y="145"/>
                    <a:pt x="972" y="79"/>
                  </a:cubicBezTo>
                  <a:cubicBezTo>
                    <a:pt x="1022" y="54"/>
                    <a:pt x="1063" y="28"/>
                    <a:pt x="1117" y="16"/>
                  </a:cubicBezTo>
                  <a:cubicBezTo>
                    <a:pt x="1167" y="0"/>
                    <a:pt x="1208" y="0"/>
                    <a:pt x="1246" y="16"/>
                  </a:cubicBezTo>
                  <a:cubicBezTo>
                    <a:pt x="1324" y="28"/>
                    <a:pt x="1378" y="66"/>
                    <a:pt x="1403" y="107"/>
                  </a:cubicBezTo>
                  <a:cubicBezTo>
                    <a:pt x="1415" y="145"/>
                    <a:pt x="1415" y="173"/>
                    <a:pt x="1403" y="173"/>
                  </a:cubicBezTo>
                  <a:cubicBezTo>
                    <a:pt x="1378" y="186"/>
                    <a:pt x="1337" y="132"/>
                    <a:pt x="1233" y="132"/>
                  </a:cubicBezTo>
                  <a:cubicBezTo>
                    <a:pt x="1180" y="132"/>
                    <a:pt x="1129" y="157"/>
                    <a:pt x="1063" y="198"/>
                  </a:cubicBezTo>
                  <a:cubicBezTo>
                    <a:pt x="1010" y="252"/>
                    <a:pt x="959" y="315"/>
                    <a:pt x="906" y="393"/>
                  </a:cubicBezTo>
                  <a:cubicBezTo>
                    <a:pt x="865" y="472"/>
                    <a:pt x="802" y="579"/>
                    <a:pt x="708" y="683"/>
                  </a:cubicBezTo>
                  <a:cubicBezTo>
                    <a:pt x="617" y="774"/>
                    <a:pt x="500" y="840"/>
                    <a:pt x="393" y="881"/>
                  </a:cubicBezTo>
                  <a:cubicBezTo>
                    <a:pt x="277" y="919"/>
                    <a:pt x="173" y="919"/>
                    <a:pt x="107" y="906"/>
                  </a:cubicBezTo>
                  <a:cubicBezTo>
                    <a:pt x="41" y="906"/>
                    <a:pt x="0" y="881"/>
                    <a:pt x="0" y="88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3"/>
            <p:cNvSpPr/>
            <p:nvPr/>
          </p:nvSpPr>
          <p:spPr>
            <a:xfrm>
              <a:off x="1554157" y="1834369"/>
              <a:ext cx="153170" cy="104558"/>
            </a:xfrm>
            <a:custGeom>
              <a:avLst/>
              <a:gdLst/>
              <a:ahLst/>
              <a:cxnLst/>
              <a:rect l="l" t="t" r="r" b="b"/>
              <a:pathLst>
                <a:path w="2297" h="1568" extrusionOk="0">
                  <a:moveTo>
                    <a:pt x="1497" y="1"/>
                  </a:moveTo>
                  <a:cubicBezTo>
                    <a:pt x="1293" y="1"/>
                    <a:pt x="1063" y="54"/>
                    <a:pt x="840" y="163"/>
                  </a:cubicBezTo>
                  <a:cubicBezTo>
                    <a:pt x="302" y="437"/>
                    <a:pt x="0" y="921"/>
                    <a:pt x="186" y="1264"/>
                  </a:cubicBezTo>
                  <a:cubicBezTo>
                    <a:pt x="285" y="1463"/>
                    <a:pt x="524" y="1568"/>
                    <a:pt x="810" y="1568"/>
                  </a:cubicBezTo>
                  <a:cubicBezTo>
                    <a:pt x="1012" y="1568"/>
                    <a:pt x="1239" y="1515"/>
                    <a:pt x="1457" y="1406"/>
                  </a:cubicBezTo>
                  <a:cubicBezTo>
                    <a:pt x="1994" y="1145"/>
                    <a:pt x="2296" y="648"/>
                    <a:pt x="2123" y="305"/>
                  </a:cubicBezTo>
                  <a:cubicBezTo>
                    <a:pt x="2024" y="106"/>
                    <a:pt x="1786" y="1"/>
                    <a:pt x="149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3"/>
            <p:cNvSpPr/>
            <p:nvPr/>
          </p:nvSpPr>
          <p:spPr>
            <a:xfrm>
              <a:off x="1575096" y="1859042"/>
              <a:ext cx="111226" cy="67416"/>
            </a:xfrm>
            <a:custGeom>
              <a:avLst/>
              <a:gdLst/>
              <a:ahLst/>
              <a:cxnLst/>
              <a:rect l="l" t="t" r="r" b="b"/>
              <a:pathLst>
                <a:path w="1668" h="1011" extrusionOk="0">
                  <a:moveTo>
                    <a:pt x="1652" y="1"/>
                  </a:moveTo>
                  <a:cubicBezTo>
                    <a:pt x="1652" y="1"/>
                    <a:pt x="1668" y="54"/>
                    <a:pt x="1640" y="133"/>
                  </a:cubicBezTo>
                  <a:cubicBezTo>
                    <a:pt x="1614" y="212"/>
                    <a:pt x="1548" y="328"/>
                    <a:pt x="1457" y="422"/>
                  </a:cubicBezTo>
                  <a:cubicBezTo>
                    <a:pt x="1404" y="473"/>
                    <a:pt x="1338" y="514"/>
                    <a:pt x="1275" y="551"/>
                  </a:cubicBezTo>
                  <a:cubicBezTo>
                    <a:pt x="1234" y="564"/>
                    <a:pt x="1196" y="580"/>
                    <a:pt x="1143" y="580"/>
                  </a:cubicBezTo>
                  <a:cubicBezTo>
                    <a:pt x="1089" y="580"/>
                    <a:pt x="1051" y="564"/>
                    <a:pt x="1010" y="551"/>
                  </a:cubicBezTo>
                  <a:cubicBezTo>
                    <a:pt x="973" y="539"/>
                    <a:pt x="944" y="539"/>
                    <a:pt x="919" y="526"/>
                  </a:cubicBezTo>
                  <a:cubicBezTo>
                    <a:pt x="882" y="526"/>
                    <a:pt x="853" y="514"/>
                    <a:pt x="828" y="514"/>
                  </a:cubicBezTo>
                  <a:cubicBezTo>
                    <a:pt x="762" y="514"/>
                    <a:pt x="709" y="514"/>
                    <a:pt x="658" y="526"/>
                  </a:cubicBezTo>
                  <a:cubicBezTo>
                    <a:pt x="435" y="551"/>
                    <a:pt x="278" y="683"/>
                    <a:pt x="186" y="800"/>
                  </a:cubicBezTo>
                  <a:cubicBezTo>
                    <a:pt x="95" y="919"/>
                    <a:pt x="54" y="1010"/>
                    <a:pt x="29" y="998"/>
                  </a:cubicBezTo>
                  <a:cubicBezTo>
                    <a:pt x="17" y="998"/>
                    <a:pt x="1" y="973"/>
                    <a:pt x="1" y="919"/>
                  </a:cubicBezTo>
                  <a:cubicBezTo>
                    <a:pt x="17" y="878"/>
                    <a:pt x="29" y="815"/>
                    <a:pt x="67" y="737"/>
                  </a:cubicBezTo>
                  <a:cubicBezTo>
                    <a:pt x="108" y="658"/>
                    <a:pt x="174" y="564"/>
                    <a:pt x="265" y="501"/>
                  </a:cubicBezTo>
                  <a:cubicBezTo>
                    <a:pt x="356" y="422"/>
                    <a:pt x="488" y="369"/>
                    <a:pt x="617" y="344"/>
                  </a:cubicBezTo>
                  <a:cubicBezTo>
                    <a:pt x="683" y="328"/>
                    <a:pt x="762" y="328"/>
                    <a:pt x="841" y="344"/>
                  </a:cubicBezTo>
                  <a:cubicBezTo>
                    <a:pt x="882" y="344"/>
                    <a:pt x="919" y="356"/>
                    <a:pt x="960" y="369"/>
                  </a:cubicBezTo>
                  <a:cubicBezTo>
                    <a:pt x="998" y="369"/>
                    <a:pt x="1039" y="394"/>
                    <a:pt x="1064" y="407"/>
                  </a:cubicBezTo>
                  <a:cubicBezTo>
                    <a:pt x="1089" y="422"/>
                    <a:pt x="1117" y="422"/>
                    <a:pt x="1143" y="422"/>
                  </a:cubicBezTo>
                  <a:cubicBezTo>
                    <a:pt x="1155" y="435"/>
                    <a:pt x="1180" y="422"/>
                    <a:pt x="1209" y="422"/>
                  </a:cubicBezTo>
                  <a:cubicBezTo>
                    <a:pt x="1275" y="394"/>
                    <a:pt x="1325" y="369"/>
                    <a:pt x="1378" y="328"/>
                  </a:cubicBezTo>
                  <a:cubicBezTo>
                    <a:pt x="1470" y="265"/>
                    <a:pt x="1536" y="186"/>
                    <a:pt x="1573" y="120"/>
                  </a:cubicBezTo>
                  <a:cubicBezTo>
                    <a:pt x="1627" y="42"/>
                    <a:pt x="1640" y="1"/>
                    <a:pt x="1652"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3"/>
            <p:cNvSpPr/>
            <p:nvPr/>
          </p:nvSpPr>
          <p:spPr>
            <a:xfrm>
              <a:off x="1355973" y="1994210"/>
              <a:ext cx="93356" cy="115294"/>
            </a:xfrm>
            <a:custGeom>
              <a:avLst/>
              <a:gdLst/>
              <a:ahLst/>
              <a:cxnLst/>
              <a:rect l="l" t="t" r="r" b="b"/>
              <a:pathLst>
                <a:path w="1400" h="1729" extrusionOk="0">
                  <a:moveTo>
                    <a:pt x="751" y="0"/>
                  </a:moveTo>
                  <a:cubicBezTo>
                    <a:pt x="426" y="0"/>
                    <a:pt x="124" y="328"/>
                    <a:pt x="63" y="779"/>
                  </a:cubicBezTo>
                  <a:cubicBezTo>
                    <a:pt x="0" y="1251"/>
                    <a:pt x="220" y="1682"/>
                    <a:pt x="576" y="1723"/>
                  </a:cubicBezTo>
                  <a:cubicBezTo>
                    <a:pt x="600" y="1727"/>
                    <a:pt x="624" y="1728"/>
                    <a:pt x="648" y="1728"/>
                  </a:cubicBezTo>
                  <a:cubicBezTo>
                    <a:pt x="974" y="1728"/>
                    <a:pt x="1275" y="1400"/>
                    <a:pt x="1337" y="949"/>
                  </a:cubicBezTo>
                  <a:cubicBezTo>
                    <a:pt x="1400" y="477"/>
                    <a:pt x="1180" y="59"/>
                    <a:pt x="824" y="6"/>
                  </a:cubicBezTo>
                  <a:cubicBezTo>
                    <a:pt x="800" y="2"/>
                    <a:pt x="776" y="0"/>
                    <a:pt x="75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3"/>
            <p:cNvSpPr/>
            <p:nvPr/>
          </p:nvSpPr>
          <p:spPr>
            <a:xfrm>
              <a:off x="1386381" y="2003345"/>
              <a:ext cx="33408" cy="97823"/>
            </a:xfrm>
            <a:custGeom>
              <a:avLst/>
              <a:gdLst/>
              <a:ahLst/>
              <a:cxnLst/>
              <a:rect l="l" t="t" r="r" b="b"/>
              <a:pathLst>
                <a:path w="501" h="1467" extrusionOk="0">
                  <a:moveTo>
                    <a:pt x="95" y="1454"/>
                  </a:moveTo>
                  <a:cubicBezTo>
                    <a:pt x="79" y="1441"/>
                    <a:pt x="107" y="1416"/>
                    <a:pt x="145" y="1375"/>
                  </a:cubicBezTo>
                  <a:cubicBezTo>
                    <a:pt x="198" y="1325"/>
                    <a:pt x="252" y="1259"/>
                    <a:pt x="290" y="1180"/>
                  </a:cubicBezTo>
                  <a:cubicBezTo>
                    <a:pt x="330" y="1102"/>
                    <a:pt x="330" y="995"/>
                    <a:pt x="302" y="916"/>
                  </a:cubicBezTo>
                  <a:cubicBezTo>
                    <a:pt x="290" y="878"/>
                    <a:pt x="264" y="853"/>
                    <a:pt x="223" y="812"/>
                  </a:cubicBezTo>
                  <a:cubicBezTo>
                    <a:pt x="186" y="774"/>
                    <a:pt x="145" y="721"/>
                    <a:pt x="120" y="680"/>
                  </a:cubicBezTo>
                  <a:cubicBezTo>
                    <a:pt x="54" y="589"/>
                    <a:pt x="16" y="485"/>
                    <a:pt x="16" y="394"/>
                  </a:cubicBezTo>
                  <a:cubicBezTo>
                    <a:pt x="0" y="340"/>
                    <a:pt x="0" y="303"/>
                    <a:pt x="16" y="249"/>
                  </a:cubicBezTo>
                  <a:cubicBezTo>
                    <a:pt x="16" y="208"/>
                    <a:pt x="28" y="171"/>
                    <a:pt x="54" y="130"/>
                  </a:cubicBezTo>
                  <a:cubicBezTo>
                    <a:pt x="95" y="67"/>
                    <a:pt x="145" y="26"/>
                    <a:pt x="198" y="13"/>
                  </a:cubicBezTo>
                  <a:cubicBezTo>
                    <a:pt x="236" y="1"/>
                    <a:pt x="264" y="26"/>
                    <a:pt x="264" y="38"/>
                  </a:cubicBezTo>
                  <a:cubicBezTo>
                    <a:pt x="264" y="51"/>
                    <a:pt x="252" y="67"/>
                    <a:pt x="223" y="79"/>
                  </a:cubicBezTo>
                  <a:cubicBezTo>
                    <a:pt x="211" y="105"/>
                    <a:pt x="198" y="130"/>
                    <a:pt x="186" y="183"/>
                  </a:cubicBezTo>
                  <a:cubicBezTo>
                    <a:pt x="173" y="237"/>
                    <a:pt x="173" y="287"/>
                    <a:pt x="186" y="366"/>
                  </a:cubicBezTo>
                  <a:cubicBezTo>
                    <a:pt x="198" y="432"/>
                    <a:pt x="223" y="510"/>
                    <a:pt x="264" y="576"/>
                  </a:cubicBezTo>
                  <a:cubicBezTo>
                    <a:pt x="290" y="617"/>
                    <a:pt x="315" y="642"/>
                    <a:pt x="356" y="696"/>
                  </a:cubicBezTo>
                  <a:cubicBezTo>
                    <a:pt x="368" y="708"/>
                    <a:pt x="393" y="734"/>
                    <a:pt x="409" y="759"/>
                  </a:cubicBezTo>
                  <a:cubicBezTo>
                    <a:pt x="434" y="787"/>
                    <a:pt x="447" y="825"/>
                    <a:pt x="459" y="866"/>
                  </a:cubicBezTo>
                  <a:cubicBezTo>
                    <a:pt x="500" y="995"/>
                    <a:pt x="459" y="1139"/>
                    <a:pt x="393" y="1231"/>
                  </a:cubicBezTo>
                  <a:cubicBezTo>
                    <a:pt x="330" y="1325"/>
                    <a:pt x="252" y="1375"/>
                    <a:pt x="186" y="1416"/>
                  </a:cubicBezTo>
                  <a:cubicBezTo>
                    <a:pt x="132" y="1454"/>
                    <a:pt x="95" y="1466"/>
                    <a:pt x="95" y="1454"/>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3"/>
            <p:cNvSpPr/>
            <p:nvPr/>
          </p:nvSpPr>
          <p:spPr>
            <a:xfrm>
              <a:off x="2276873" y="1669261"/>
              <a:ext cx="119028" cy="127764"/>
            </a:xfrm>
            <a:custGeom>
              <a:avLst/>
              <a:gdLst/>
              <a:ahLst/>
              <a:cxnLst/>
              <a:rect l="l" t="t" r="r" b="b"/>
              <a:pathLst>
                <a:path w="1785" h="1916" extrusionOk="0">
                  <a:moveTo>
                    <a:pt x="1084" y="0"/>
                  </a:moveTo>
                  <a:cubicBezTo>
                    <a:pt x="768" y="0"/>
                    <a:pt x="415" y="256"/>
                    <a:pt x="224" y="658"/>
                  </a:cubicBezTo>
                  <a:cubicBezTo>
                    <a:pt x="1" y="1158"/>
                    <a:pt x="108" y="1696"/>
                    <a:pt x="473" y="1866"/>
                  </a:cubicBezTo>
                  <a:cubicBezTo>
                    <a:pt x="546" y="1899"/>
                    <a:pt x="624" y="1916"/>
                    <a:pt x="704" y="1916"/>
                  </a:cubicBezTo>
                  <a:cubicBezTo>
                    <a:pt x="1024" y="1916"/>
                    <a:pt x="1370" y="1657"/>
                    <a:pt x="1548" y="1249"/>
                  </a:cubicBezTo>
                  <a:cubicBezTo>
                    <a:pt x="1784" y="752"/>
                    <a:pt x="1665" y="214"/>
                    <a:pt x="1300" y="44"/>
                  </a:cubicBezTo>
                  <a:cubicBezTo>
                    <a:pt x="1232" y="14"/>
                    <a:pt x="1159" y="0"/>
                    <a:pt x="1084"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3"/>
            <p:cNvSpPr/>
            <p:nvPr/>
          </p:nvSpPr>
          <p:spPr>
            <a:xfrm>
              <a:off x="1376912" y="1868245"/>
              <a:ext cx="164306" cy="127297"/>
            </a:xfrm>
            <a:custGeom>
              <a:avLst/>
              <a:gdLst/>
              <a:ahLst/>
              <a:cxnLst/>
              <a:rect l="l" t="t" r="r" b="b"/>
              <a:pathLst>
                <a:path w="2464" h="1909" extrusionOk="0">
                  <a:moveTo>
                    <a:pt x="837" y="1"/>
                  </a:moveTo>
                  <a:cubicBezTo>
                    <a:pt x="611" y="1"/>
                    <a:pt x="413" y="76"/>
                    <a:pt x="287" y="231"/>
                  </a:cubicBezTo>
                  <a:cubicBezTo>
                    <a:pt x="1" y="583"/>
                    <a:pt x="365" y="951"/>
                    <a:pt x="891" y="1369"/>
                  </a:cubicBezTo>
                  <a:cubicBezTo>
                    <a:pt x="1259" y="1665"/>
                    <a:pt x="1602" y="1908"/>
                    <a:pt x="1872" y="1908"/>
                  </a:cubicBezTo>
                  <a:cubicBezTo>
                    <a:pt x="1987" y="1908"/>
                    <a:pt x="2089" y="1865"/>
                    <a:pt x="2174" y="1763"/>
                  </a:cubicBezTo>
                  <a:cubicBezTo>
                    <a:pt x="2463" y="1410"/>
                    <a:pt x="2281" y="781"/>
                    <a:pt x="1756" y="363"/>
                  </a:cubicBezTo>
                  <a:cubicBezTo>
                    <a:pt x="1467" y="125"/>
                    <a:pt x="1129"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3"/>
            <p:cNvSpPr/>
            <p:nvPr/>
          </p:nvSpPr>
          <p:spPr>
            <a:xfrm>
              <a:off x="1402118" y="1899319"/>
              <a:ext cx="102358" cy="88354"/>
            </a:xfrm>
            <a:custGeom>
              <a:avLst/>
              <a:gdLst/>
              <a:ahLst/>
              <a:cxnLst/>
              <a:rect l="l" t="t" r="r" b="b"/>
              <a:pathLst>
                <a:path w="1535" h="1325" extrusionOk="0">
                  <a:moveTo>
                    <a:pt x="1522" y="1325"/>
                  </a:moveTo>
                  <a:cubicBezTo>
                    <a:pt x="1510" y="1325"/>
                    <a:pt x="1494" y="1284"/>
                    <a:pt x="1456" y="1218"/>
                  </a:cubicBezTo>
                  <a:cubicBezTo>
                    <a:pt x="1415" y="1155"/>
                    <a:pt x="1352" y="1089"/>
                    <a:pt x="1258" y="1010"/>
                  </a:cubicBezTo>
                  <a:cubicBezTo>
                    <a:pt x="1088" y="853"/>
                    <a:pt x="852" y="667"/>
                    <a:pt x="683" y="539"/>
                  </a:cubicBezTo>
                  <a:cubicBezTo>
                    <a:pt x="315" y="274"/>
                    <a:pt x="0" y="79"/>
                    <a:pt x="28" y="26"/>
                  </a:cubicBezTo>
                  <a:cubicBezTo>
                    <a:pt x="41" y="1"/>
                    <a:pt x="132" y="26"/>
                    <a:pt x="264" y="79"/>
                  </a:cubicBezTo>
                  <a:cubicBezTo>
                    <a:pt x="409" y="145"/>
                    <a:pt x="591" y="249"/>
                    <a:pt x="786" y="394"/>
                  </a:cubicBezTo>
                  <a:cubicBezTo>
                    <a:pt x="972" y="526"/>
                    <a:pt x="1195" y="734"/>
                    <a:pt x="1337" y="932"/>
                  </a:cubicBezTo>
                  <a:cubicBezTo>
                    <a:pt x="1415" y="1023"/>
                    <a:pt x="1481" y="1114"/>
                    <a:pt x="1510" y="1193"/>
                  </a:cubicBezTo>
                  <a:cubicBezTo>
                    <a:pt x="1535" y="1271"/>
                    <a:pt x="1535" y="1325"/>
                    <a:pt x="1522" y="1325"/>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3"/>
            <p:cNvSpPr/>
            <p:nvPr/>
          </p:nvSpPr>
          <p:spPr>
            <a:xfrm>
              <a:off x="1553290" y="2621835"/>
              <a:ext cx="155704" cy="109759"/>
            </a:xfrm>
            <a:custGeom>
              <a:avLst/>
              <a:gdLst/>
              <a:ahLst/>
              <a:cxnLst/>
              <a:rect l="l" t="t" r="r" b="b"/>
              <a:pathLst>
                <a:path w="2335" h="1646" extrusionOk="0">
                  <a:moveTo>
                    <a:pt x="1359" y="0"/>
                  </a:moveTo>
                  <a:cubicBezTo>
                    <a:pt x="1221" y="0"/>
                    <a:pt x="1076" y="23"/>
                    <a:pt x="932" y="70"/>
                  </a:cubicBezTo>
                  <a:cubicBezTo>
                    <a:pt x="356" y="240"/>
                    <a:pt x="1" y="724"/>
                    <a:pt x="133" y="1143"/>
                  </a:cubicBezTo>
                  <a:cubicBezTo>
                    <a:pt x="231" y="1457"/>
                    <a:pt x="576" y="1645"/>
                    <a:pt x="984" y="1645"/>
                  </a:cubicBezTo>
                  <a:cubicBezTo>
                    <a:pt x="1123" y="1645"/>
                    <a:pt x="1270" y="1623"/>
                    <a:pt x="1416" y="1577"/>
                  </a:cubicBezTo>
                  <a:cubicBezTo>
                    <a:pt x="1979" y="1407"/>
                    <a:pt x="2335" y="919"/>
                    <a:pt x="2202" y="501"/>
                  </a:cubicBezTo>
                  <a:cubicBezTo>
                    <a:pt x="2106" y="190"/>
                    <a:pt x="1761" y="0"/>
                    <a:pt x="135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3"/>
            <p:cNvSpPr/>
            <p:nvPr/>
          </p:nvSpPr>
          <p:spPr>
            <a:xfrm>
              <a:off x="1579497" y="2649975"/>
              <a:ext cx="110226" cy="50812"/>
            </a:xfrm>
            <a:custGeom>
              <a:avLst/>
              <a:gdLst/>
              <a:ahLst/>
              <a:cxnLst/>
              <a:rect l="l" t="t" r="r" b="b"/>
              <a:pathLst>
                <a:path w="1653" h="762" extrusionOk="0">
                  <a:moveTo>
                    <a:pt x="1640" y="120"/>
                  </a:moveTo>
                  <a:cubicBezTo>
                    <a:pt x="1640" y="133"/>
                    <a:pt x="1602" y="120"/>
                    <a:pt x="1523" y="120"/>
                  </a:cubicBezTo>
                  <a:cubicBezTo>
                    <a:pt x="1457" y="104"/>
                    <a:pt x="1366" y="104"/>
                    <a:pt x="1259" y="133"/>
                  </a:cubicBezTo>
                  <a:cubicBezTo>
                    <a:pt x="1155" y="145"/>
                    <a:pt x="1051" y="199"/>
                    <a:pt x="957" y="261"/>
                  </a:cubicBezTo>
                  <a:cubicBezTo>
                    <a:pt x="878" y="340"/>
                    <a:pt x="800" y="434"/>
                    <a:pt x="737" y="513"/>
                  </a:cubicBezTo>
                  <a:cubicBezTo>
                    <a:pt x="658" y="604"/>
                    <a:pt x="564" y="683"/>
                    <a:pt x="460" y="721"/>
                  </a:cubicBezTo>
                  <a:cubicBezTo>
                    <a:pt x="407" y="749"/>
                    <a:pt x="356" y="762"/>
                    <a:pt x="290" y="762"/>
                  </a:cubicBezTo>
                  <a:cubicBezTo>
                    <a:pt x="237" y="749"/>
                    <a:pt x="199" y="733"/>
                    <a:pt x="158" y="721"/>
                  </a:cubicBezTo>
                  <a:cubicBezTo>
                    <a:pt x="80" y="683"/>
                    <a:pt x="29" y="617"/>
                    <a:pt x="13" y="576"/>
                  </a:cubicBezTo>
                  <a:cubicBezTo>
                    <a:pt x="1" y="526"/>
                    <a:pt x="13" y="497"/>
                    <a:pt x="29" y="497"/>
                  </a:cubicBezTo>
                  <a:cubicBezTo>
                    <a:pt x="54" y="497"/>
                    <a:pt x="80" y="563"/>
                    <a:pt x="199" y="592"/>
                  </a:cubicBezTo>
                  <a:cubicBezTo>
                    <a:pt x="249" y="604"/>
                    <a:pt x="315" y="604"/>
                    <a:pt x="381" y="563"/>
                  </a:cubicBezTo>
                  <a:cubicBezTo>
                    <a:pt x="448" y="538"/>
                    <a:pt x="526" y="472"/>
                    <a:pt x="592" y="394"/>
                  </a:cubicBezTo>
                  <a:cubicBezTo>
                    <a:pt x="658" y="328"/>
                    <a:pt x="737" y="224"/>
                    <a:pt x="853" y="145"/>
                  </a:cubicBezTo>
                  <a:cubicBezTo>
                    <a:pt x="973" y="54"/>
                    <a:pt x="1114" y="13"/>
                    <a:pt x="1234" y="13"/>
                  </a:cubicBezTo>
                  <a:cubicBezTo>
                    <a:pt x="1366" y="0"/>
                    <a:pt x="1470" y="26"/>
                    <a:pt x="1536" y="54"/>
                  </a:cubicBezTo>
                  <a:cubicBezTo>
                    <a:pt x="1614" y="92"/>
                    <a:pt x="1652" y="120"/>
                    <a:pt x="1640" y="12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3"/>
            <p:cNvSpPr/>
            <p:nvPr/>
          </p:nvSpPr>
          <p:spPr>
            <a:xfrm>
              <a:off x="1410054" y="2728462"/>
              <a:ext cx="112693" cy="143634"/>
            </a:xfrm>
            <a:custGeom>
              <a:avLst/>
              <a:gdLst/>
              <a:ahLst/>
              <a:cxnLst/>
              <a:rect l="l" t="t" r="r" b="b"/>
              <a:pathLst>
                <a:path w="1690" h="2154" extrusionOk="0">
                  <a:moveTo>
                    <a:pt x="891" y="1"/>
                  </a:moveTo>
                  <a:cubicBezTo>
                    <a:pt x="467" y="1"/>
                    <a:pt x="102" y="433"/>
                    <a:pt x="54" y="1012"/>
                  </a:cubicBezTo>
                  <a:cubicBezTo>
                    <a:pt x="1" y="1601"/>
                    <a:pt x="315" y="2113"/>
                    <a:pt x="762" y="2151"/>
                  </a:cubicBezTo>
                  <a:cubicBezTo>
                    <a:pt x="780" y="2153"/>
                    <a:pt x="797" y="2154"/>
                    <a:pt x="815" y="2154"/>
                  </a:cubicBezTo>
                  <a:cubicBezTo>
                    <a:pt x="1226" y="2154"/>
                    <a:pt x="1601" y="1708"/>
                    <a:pt x="1652" y="1145"/>
                  </a:cubicBezTo>
                  <a:cubicBezTo>
                    <a:pt x="1690" y="553"/>
                    <a:pt x="1375" y="44"/>
                    <a:pt x="944" y="3"/>
                  </a:cubicBezTo>
                  <a:cubicBezTo>
                    <a:pt x="926" y="1"/>
                    <a:pt x="909" y="1"/>
                    <a:pt x="8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3"/>
            <p:cNvSpPr/>
            <p:nvPr/>
          </p:nvSpPr>
          <p:spPr>
            <a:xfrm>
              <a:off x="1450331" y="2739932"/>
              <a:ext cx="28807" cy="112093"/>
            </a:xfrm>
            <a:custGeom>
              <a:avLst/>
              <a:gdLst/>
              <a:ahLst/>
              <a:cxnLst/>
              <a:rect l="l" t="t" r="r" b="b"/>
              <a:pathLst>
                <a:path w="432" h="1681" extrusionOk="0">
                  <a:moveTo>
                    <a:pt x="315" y="1"/>
                  </a:moveTo>
                  <a:cubicBezTo>
                    <a:pt x="328" y="13"/>
                    <a:pt x="299" y="54"/>
                    <a:pt x="261" y="108"/>
                  </a:cubicBezTo>
                  <a:cubicBezTo>
                    <a:pt x="221" y="171"/>
                    <a:pt x="195" y="249"/>
                    <a:pt x="170" y="356"/>
                  </a:cubicBezTo>
                  <a:cubicBezTo>
                    <a:pt x="158" y="460"/>
                    <a:pt x="158" y="579"/>
                    <a:pt x="195" y="683"/>
                  </a:cubicBezTo>
                  <a:cubicBezTo>
                    <a:pt x="221" y="787"/>
                    <a:pt x="287" y="894"/>
                    <a:pt x="340" y="998"/>
                  </a:cubicBezTo>
                  <a:cubicBezTo>
                    <a:pt x="394" y="1089"/>
                    <a:pt x="431" y="1208"/>
                    <a:pt x="431" y="1325"/>
                  </a:cubicBezTo>
                  <a:cubicBezTo>
                    <a:pt x="431" y="1378"/>
                    <a:pt x="419" y="1429"/>
                    <a:pt x="394" y="1482"/>
                  </a:cubicBezTo>
                  <a:cubicBezTo>
                    <a:pt x="365" y="1536"/>
                    <a:pt x="340" y="1573"/>
                    <a:pt x="315" y="1602"/>
                  </a:cubicBezTo>
                  <a:cubicBezTo>
                    <a:pt x="249" y="1652"/>
                    <a:pt x="170" y="1680"/>
                    <a:pt x="117" y="1665"/>
                  </a:cubicBezTo>
                  <a:cubicBezTo>
                    <a:pt x="79" y="1665"/>
                    <a:pt x="51" y="1639"/>
                    <a:pt x="51" y="1627"/>
                  </a:cubicBezTo>
                  <a:cubicBezTo>
                    <a:pt x="63" y="1602"/>
                    <a:pt x="142" y="1602"/>
                    <a:pt x="208" y="1507"/>
                  </a:cubicBezTo>
                  <a:cubicBezTo>
                    <a:pt x="236" y="1470"/>
                    <a:pt x="261" y="1403"/>
                    <a:pt x="249" y="1325"/>
                  </a:cubicBezTo>
                  <a:cubicBezTo>
                    <a:pt x="249" y="1246"/>
                    <a:pt x="221" y="1168"/>
                    <a:pt x="170" y="1076"/>
                  </a:cubicBezTo>
                  <a:cubicBezTo>
                    <a:pt x="129" y="985"/>
                    <a:pt x="63" y="866"/>
                    <a:pt x="38" y="721"/>
                  </a:cubicBezTo>
                  <a:cubicBezTo>
                    <a:pt x="0" y="592"/>
                    <a:pt x="13" y="447"/>
                    <a:pt x="51" y="328"/>
                  </a:cubicBezTo>
                  <a:cubicBezTo>
                    <a:pt x="92" y="211"/>
                    <a:pt x="158" y="120"/>
                    <a:pt x="208" y="67"/>
                  </a:cubicBezTo>
                  <a:cubicBezTo>
                    <a:pt x="274" y="13"/>
                    <a:pt x="315" y="1"/>
                    <a:pt x="315"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3"/>
            <p:cNvSpPr/>
            <p:nvPr/>
          </p:nvSpPr>
          <p:spPr>
            <a:xfrm>
              <a:off x="2037612" y="1746614"/>
              <a:ext cx="172041" cy="100357"/>
            </a:xfrm>
            <a:custGeom>
              <a:avLst/>
              <a:gdLst/>
              <a:ahLst/>
              <a:cxnLst/>
              <a:rect l="l" t="t" r="r" b="b"/>
              <a:pathLst>
                <a:path w="2580" h="1505" extrusionOk="0">
                  <a:moveTo>
                    <a:pt x="1960" y="0"/>
                  </a:moveTo>
                  <a:cubicBezTo>
                    <a:pt x="1744" y="0"/>
                    <a:pt x="1476" y="63"/>
                    <a:pt x="1180" y="143"/>
                  </a:cubicBezTo>
                  <a:cubicBezTo>
                    <a:pt x="535" y="325"/>
                    <a:pt x="0" y="536"/>
                    <a:pt x="129" y="979"/>
                  </a:cubicBezTo>
                  <a:cubicBezTo>
                    <a:pt x="219" y="1306"/>
                    <a:pt x="598" y="1505"/>
                    <a:pt x="1054" y="1505"/>
                  </a:cubicBezTo>
                  <a:cubicBezTo>
                    <a:pt x="1203" y="1505"/>
                    <a:pt x="1361" y="1483"/>
                    <a:pt x="1519" y="1438"/>
                  </a:cubicBezTo>
                  <a:cubicBezTo>
                    <a:pt x="2161" y="1256"/>
                    <a:pt x="2579" y="756"/>
                    <a:pt x="2463" y="325"/>
                  </a:cubicBezTo>
                  <a:cubicBezTo>
                    <a:pt x="2392" y="85"/>
                    <a:pt x="2211" y="0"/>
                    <a:pt x="196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3"/>
            <p:cNvSpPr/>
            <p:nvPr/>
          </p:nvSpPr>
          <p:spPr>
            <a:xfrm>
              <a:off x="2055017" y="1760284"/>
              <a:ext cx="128364" cy="41143"/>
            </a:xfrm>
            <a:custGeom>
              <a:avLst/>
              <a:gdLst/>
              <a:ahLst/>
              <a:cxnLst/>
              <a:rect l="l" t="t" r="r" b="b"/>
              <a:pathLst>
                <a:path w="1925" h="617" extrusionOk="0">
                  <a:moveTo>
                    <a:pt x="0" y="526"/>
                  </a:moveTo>
                  <a:cubicBezTo>
                    <a:pt x="0" y="513"/>
                    <a:pt x="54" y="526"/>
                    <a:pt x="116" y="526"/>
                  </a:cubicBezTo>
                  <a:cubicBezTo>
                    <a:pt x="195" y="526"/>
                    <a:pt x="289" y="513"/>
                    <a:pt x="406" y="488"/>
                  </a:cubicBezTo>
                  <a:cubicBezTo>
                    <a:pt x="642" y="447"/>
                    <a:pt x="919" y="368"/>
                    <a:pt x="1126" y="290"/>
                  </a:cubicBezTo>
                  <a:cubicBezTo>
                    <a:pt x="1560" y="145"/>
                    <a:pt x="1887" y="0"/>
                    <a:pt x="1912" y="54"/>
                  </a:cubicBezTo>
                  <a:cubicBezTo>
                    <a:pt x="1925" y="79"/>
                    <a:pt x="1862" y="133"/>
                    <a:pt x="1730" y="211"/>
                  </a:cubicBezTo>
                  <a:cubicBezTo>
                    <a:pt x="1610" y="290"/>
                    <a:pt x="1415" y="381"/>
                    <a:pt x="1192" y="460"/>
                  </a:cubicBezTo>
                  <a:cubicBezTo>
                    <a:pt x="969" y="538"/>
                    <a:pt x="667" y="592"/>
                    <a:pt x="431" y="604"/>
                  </a:cubicBezTo>
                  <a:cubicBezTo>
                    <a:pt x="302" y="617"/>
                    <a:pt x="195" y="604"/>
                    <a:pt x="116" y="592"/>
                  </a:cubicBezTo>
                  <a:cubicBezTo>
                    <a:pt x="38" y="567"/>
                    <a:pt x="0" y="526"/>
                    <a:pt x="0" y="5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3"/>
            <p:cNvSpPr/>
            <p:nvPr/>
          </p:nvSpPr>
          <p:spPr>
            <a:xfrm>
              <a:off x="1632777" y="2868431"/>
              <a:ext cx="142701" cy="144434"/>
            </a:xfrm>
            <a:custGeom>
              <a:avLst/>
              <a:gdLst/>
              <a:ahLst/>
              <a:cxnLst/>
              <a:rect l="l" t="t" r="r" b="b"/>
              <a:pathLst>
                <a:path w="2140" h="2166" extrusionOk="0">
                  <a:moveTo>
                    <a:pt x="616" y="1"/>
                  </a:moveTo>
                  <a:cubicBezTo>
                    <a:pt x="538" y="1"/>
                    <a:pt x="460" y="26"/>
                    <a:pt x="381" y="80"/>
                  </a:cubicBezTo>
                  <a:cubicBezTo>
                    <a:pt x="1" y="329"/>
                    <a:pt x="17" y="983"/>
                    <a:pt x="394" y="1533"/>
                  </a:cubicBezTo>
                  <a:cubicBezTo>
                    <a:pt x="669" y="1932"/>
                    <a:pt x="1068" y="2165"/>
                    <a:pt x="1407" y="2165"/>
                  </a:cubicBezTo>
                  <a:cubicBezTo>
                    <a:pt x="1536" y="2165"/>
                    <a:pt x="1657" y="2131"/>
                    <a:pt x="1759" y="2059"/>
                  </a:cubicBezTo>
                  <a:cubicBezTo>
                    <a:pt x="2140" y="1810"/>
                    <a:pt x="1888" y="1351"/>
                    <a:pt x="1510" y="801"/>
                  </a:cubicBezTo>
                  <a:cubicBezTo>
                    <a:pt x="1209" y="364"/>
                    <a:pt x="915" y="1"/>
                    <a:pt x="61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3"/>
            <p:cNvSpPr/>
            <p:nvPr/>
          </p:nvSpPr>
          <p:spPr>
            <a:xfrm>
              <a:off x="1674721" y="2877100"/>
              <a:ext cx="76218" cy="111226"/>
            </a:xfrm>
            <a:custGeom>
              <a:avLst/>
              <a:gdLst/>
              <a:ahLst/>
              <a:cxnLst/>
              <a:rect l="l" t="t" r="r" b="b"/>
              <a:pathLst>
                <a:path w="1143" h="1668" extrusionOk="0">
                  <a:moveTo>
                    <a:pt x="29" y="1"/>
                  </a:moveTo>
                  <a:cubicBezTo>
                    <a:pt x="42" y="1"/>
                    <a:pt x="42" y="42"/>
                    <a:pt x="67" y="120"/>
                  </a:cubicBezTo>
                  <a:cubicBezTo>
                    <a:pt x="95" y="186"/>
                    <a:pt x="133" y="277"/>
                    <a:pt x="199" y="369"/>
                  </a:cubicBezTo>
                  <a:cubicBezTo>
                    <a:pt x="315" y="579"/>
                    <a:pt x="488" y="815"/>
                    <a:pt x="617" y="985"/>
                  </a:cubicBezTo>
                  <a:cubicBezTo>
                    <a:pt x="907" y="1337"/>
                    <a:pt x="1143" y="1602"/>
                    <a:pt x="1102" y="1652"/>
                  </a:cubicBezTo>
                  <a:cubicBezTo>
                    <a:pt x="1089" y="1668"/>
                    <a:pt x="998" y="1627"/>
                    <a:pt x="894" y="1536"/>
                  </a:cubicBezTo>
                  <a:cubicBezTo>
                    <a:pt x="775" y="1432"/>
                    <a:pt x="617" y="1287"/>
                    <a:pt x="473" y="1089"/>
                  </a:cubicBezTo>
                  <a:cubicBezTo>
                    <a:pt x="331" y="919"/>
                    <a:pt x="186" y="645"/>
                    <a:pt x="95" y="422"/>
                  </a:cubicBezTo>
                  <a:cubicBezTo>
                    <a:pt x="42" y="315"/>
                    <a:pt x="17" y="199"/>
                    <a:pt x="17" y="120"/>
                  </a:cubicBezTo>
                  <a:cubicBezTo>
                    <a:pt x="1" y="42"/>
                    <a:pt x="29" y="1"/>
                    <a:pt x="29"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5" name="Google Shape;2805;p43"/>
          <p:cNvGrpSpPr/>
          <p:nvPr/>
        </p:nvGrpSpPr>
        <p:grpSpPr>
          <a:xfrm>
            <a:off x="7920035" y="5"/>
            <a:ext cx="3085788" cy="2765177"/>
            <a:chOff x="1259573" y="3375920"/>
            <a:chExt cx="1882382" cy="1686803"/>
          </a:xfrm>
        </p:grpSpPr>
        <p:sp>
          <p:nvSpPr>
            <p:cNvPr id="2806" name="Google Shape;2806;p43"/>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3"/>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3"/>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3"/>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3"/>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3"/>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3"/>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3"/>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3"/>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3"/>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3"/>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3"/>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3"/>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3"/>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3"/>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3"/>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3"/>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3"/>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3"/>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3"/>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3"/>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3"/>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3"/>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3"/>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3"/>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3"/>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3"/>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3"/>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3"/>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3"/>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3"/>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3"/>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3"/>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3"/>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3"/>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3"/>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3"/>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3"/>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3"/>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3"/>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3"/>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3"/>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3"/>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3"/>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3"/>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3"/>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3"/>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3"/>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3"/>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3"/>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3"/>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3"/>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3"/>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3"/>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3"/>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3"/>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2" name="Google Shape;2862;p43"/>
          <p:cNvGrpSpPr/>
          <p:nvPr/>
        </p:nvGrpSpPr>
        <p:grpSpPr>
          <a:xfrm>
            <a:off x="303286" y="4000079"/>
            <a:ext cx="1754501" cy="1066671"/>
            <a:chOff x="6784369" y="2217533"/>
            <a:chExt cx="1139212" cy="692599"/>
          </a:xfrm>
        </p:grpSpPr>
        <p:sp>
          <p:nvSpPr>
            <p:cNvPr id="2863" name="Google Shape;2863;p43"/>
            <p:cNvSpPr/>
            <p:nvPr/>
          </p:nvSpPr>
          <p:spPr>
            <a:xfrm>
              <a:off x="6833782" y="2370439"/>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3"/>
            <p:cNvSpPr/>
            <p:nvPr/>
          </p:nvSpPr>
          <p:spPr>
            <a:xfrm>
              <a:off x="7344911" y="2217533"/>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3"/>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3"/>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3"/>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3"/>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3"/>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3"/>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3"/>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3"/>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3"/>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3"/>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3"/>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3"/>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3"/>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3"/>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3"/>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3"/>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3"/>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3"/>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3"/>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3"/>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3"/>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3"/>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3"/>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3"/>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3"/>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3"/>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3"/>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3"/>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3"/>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3"/>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938F4C9C-1986-7634-41A1-B70A2CEB0A12}"/>
              </a:ext>
            </a:extLst>
          </p:cNvPr>
          <p:cNvPicPr>
            <a:picLocks noChangeAspect="1"/>
          </p:cNvPicPr>
          <p:nvPr/>
        </p:nvPicPr>
        <p:blipFill>
          <a:blip r:embed="rId3"/>
          <a:stretch>
            <a:fillRect/>
          </a:stretch>
        </p:blipFill>
        <p:spPr>
          <a:xfrm>
            <a:off x="3836146" y="1275374"/>
            <a:ext cx="1713124" cy="1609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8"/>
        <p:cNvGrpSpPr/>
        <p:nvPr/>
      </p:nvGrpSpPr>
      <p:grpSpPr>
        <a:xfrm>
          <a:off x="0" y="0"/>
          <a:ext cx="0" cy="0"/>
          <a:chOff x="0" y="0"/>
          <a:chExt cx="0" cy="0"/>
        </a:xfrm>
      </p:grpSpPr>
      <p:sp>
        <p:nvSpPr>
          <p:cNvPr id="2899" name="Google Shape;2899;p44"/>
          <p:cNvSpPr txBox="1">
            <a:spLocks noGrp="1"/>
          </p:cNvSpPr>
          <p:nvPr>
            <p:ph type="title"/>
          </p:nvPr>
        </p:nvSpPr>
        <p:spPr>
          <a:xfrm>
            <a:off x="726925" y="331801"/>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Team structure</a:t>
            </a:r>
            <a:endParaRPr dirty="0">
              <a:solidFill>
                <a:schemeClr val="lt1"/>
              </a:solidFill>
            </a:endParaRPr>
          </a:p>
        </p:txBody>
      </p:sp>
      <p:sp>
        <p:nvSpPr>
          <p:cNvPr id="14" name="Rectangle 13">
            <a:extLst>
              <a:ext uri="{FF2B5EF4-FFF2-40B4-BE49-F238E27FC236}">
                <a16:creationId xmlns:a16="http://schemas.microsoft.com/office/drawing/2014/main" id="{FA9F14C0-6276-DA4B-6CF6-EF0DE649319A}"/>
              </a:ext>
            </a:extLst>
          </p:cNvPr>
          <p:cNvSpPr/>
          <p:nvPr/>
        </p:nvSpPr>
        <p:spPr>
          <a:xfrm>
            <a:off x="3834245" y="997527"/>
            <a:ext cx="1475510" cy="630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3">
                    <a:lumMod val="50000"/>
                  </a:schemeClr>
                </a:solidFill>
              </a:rPr>
              <a:t>Team Lead, PM</a:t>
            </a:r>
            <a:r>
              <a:rPr lang="en-US" sz="1100" dirty="0">
                <a:solidFill>
                  <a:schemeClr val="accent3">
                    <a:lumMod val="50000"/>
                  </a:schemeClr>
                </a:solidFill>
              </a:rPr>
              <a:t>: Nguyen </a:t>
            </a:r>
            <a:r>
              <a:rPr lang="en-US" sz="1100" dirty="0" err="1">
                <a:solidFill>
                  <a:schemeClr val="accent3">
                    <a:lumMod val="50000"/>
                  </a:schemeClr>
                </a:solidFill>
              </a:rPr>
              <a:t>Dac</a:t>
            </a:r>
            <a:r>
              <a:rPr lang="en-US" sz="1100" dirty="0">
                <a:solidFill>
                  <a:schemeClr val="accent3">
                    <a:lumMod val="50000"/>
                  </a:schemeClr>
                </a:solidFill>
              </a:rPr>
              <a:t> Khoi</a:t>
            </a:r>
            <a:endParaRPr lang="en-US" sz="1000" dirty="0">
              <a:ln w="0"/>
              <a:solidFill>
                <a:schemeClr val="accent3">
                  <a:lumMod val="50000"/>
                </a:schemeClr>
              </a:solidFill>
              <a:effectLst>
                <a:outerShdw blurRad="38100" dist="25400" dir="5400000" algn="ctr" rotWithShape="0">
                  <a:srgbClr val="6E747A">
                    <a:alpha val="43000"/>
                  </a:srgbClr>
                </a:outerShdw>
              </a:effectLst>
            </a:endParaRPr>
          </a:p>
        </p:txBody>
      </p:sp>
      <p:sp>
        <p:nvSpPr>
          <p:cNvPr id="16" name="Rectangle 15">
            <a:extLst>
              <a:ext uri="{FF2B5EF4-FFF2-40B4-BE49-F238E27FC236}">
                <a16:creationId xmlns:a16="http://schemas.microsoft.com/office/drawing/2014/main" id="{1F877ED6-C311-829F-8C64-E12F75799B07}"/>
              </a:ext>
            </a:extLst>
          </p:cNvPr>
          <p:cNvSpPr/>
          <p:nvPr/>
        </p:nvSpPr>
        <p:spPr>
          <a:xfrm>
            <a:off x="1582881" y="2098963"/>
            <a:ext cx="1475510" cy="630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3">
                    <a:lumMod val="50000"/>
                  </a:schemeClr>
                </a:solidFill>
              </a:rPr>
              <a:t>Architecture, Dev:</a:t>
            </a:r>
          </a:p>
          <a:p>
            <a:pPr algn="ctr"/>
            <a:r>
              <a:rPr lang="en-US" sz="1100" b="1" dirty="0">
                <a:ln w="0"/>
                <a:solidFill>
                  <a:schemeClr val="accent3">
                    <a:lumMod val="50000"/>
                  </a:schemeClr>
                </a:solidFill>
                <a:effectLst>
                  <a:outerShdw blurRad="38100" dist="25400" dir="5400000" algn="ctr" rotWithShape="0">
                    <a:srgbClr val="6E747A">
                      <a:alpha val="43000"/>
                    </a:srgbClr>
                  </a:outerShdw>
                </a:effectLst>
              </a:rPr>
              <a:t>Tran Van </a:t>
            </a:r>
            <a:r>
              <a:rPr lang="en-US" sz="1100" b="1" dirty="0" err="1">
                <a:ln w="0"/>
                <a:solidFill>
                  <a:schemeClr val="accent3">
                    <a:lumMod val="50000"/>
                  </a:schemeClr>
                </a:solidFill>
                <a:effectLst>
                  <a:outerShdw blurRad="38100" dist="25400" dir="5400000" algn="ctr" rotWithShape="0">
                    <a:srgbClr val="6E747A">
                      <a:alpha val="43000"/>
                    </a:srgbClr>
                  </a:outerShdw>
                </a:effectLst>
              </a:rPr>
              <a:t>Quyet</a:t>
            </a:r>
            <a:endParaRPr lang="en-US" sz="1000" dirty="0">
              <a:ln w="0"/>
              <a:solidFill>
                <a:schemeClr val="accent3">
                  <a:lumMod val="50000"/>
                </a:schemeClr>
              </a:solidFill>
              <a:effectLst>
                <a:outerShdw blurRad="38100" dist="25400" dir="5400000" algn="ctr" rotWithShape="0">
                  <a:srgbClr val="6E747A">
                    <a:alpha val="43000"/>
                  </a:srgbClr>
                </a:outerShdw>
              </a:effectLst>
            </a:endParaRPr>
          </a:p>
        </p:txBody>
      </p:sp>
      <p:sp>
        <p:nvSpPr>
          <p:cNvPr id="17" name="Rectangle 16">
            <a:extLst>
              <a:ext uri="{FF2B5EF4-FFF2-40B4-BE49-F238E27FC236}">
                <a16:creationId xmlns:a16="http://schemas.microsoft.com/office/drawing/2014/main" id="{0C96D078-FCD2-C141-EA4B-1939ACBEB2BD}"/>
              </a:ext>
            </a:extLst>
          </p:cNvPr>
          <p:cNvSpPr/>
          <p:nvPr/>
        </p:nvSpPr>
        <p:spPr>
          <a:xfrm>
            <a:off x="3841171" y="2098963"/>
            <a:ext cx="1475510" cy="630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3">
                    <a:lumMod val="50000"/>
                  </a:schemeClr>
                </a:solidFill>
              </a:rPr>
              <a:t>Design, BA:</a:t>
            </a:r>
          </a:p>
          <a:p>
            <a:pPr algn="ctr"/>
            <a:r>
              <a:rPr lang="en-US" sz="1100" b="1" dirty="0">
                <a:ln w="0"/>
                <a:solidFill>
                  <a:schemeClr val="accent3">
                    <a:lumMod val="50000"/>
                  </a:schemeClr>
                </a:solidFill>
                <a:effectLst>
                  <a:outerShdw blurRad="38100" dist="25400" dir="5400000" algn="ctr" rotWithShape="0">
                    <a:srgbClr val="6E747A">
                      <a:alpha val="43000"/>
                    </a:srgbClr>
                  </a:outerShdw>
                </a:effectLst>
              </a:rPr>
              <a:t>Duong Phuoc Sang</a:t>
            </a:r>
            <a:endParaRPr lang="en-US" sz="1000" dirty="0">
              <a:ln w="0"/>
              <a:solidFill>
                <a:schemeClr val="accent3">
                  <a:lumMod val="50000"/>
                </a:schemeClr>
              </a:solidFill>
              <a:effectLst>
                <a:outerShdw blurRad="38100" dist="25400" dir="5400000" algn="ctr" rotWithShape="0">
                  <a:srgbClr val="6E747A">
                    <a:alpha val="43000"/>
                  </a:srgbClr>
                </a:outerShdw>
              </a:effectLst>
            </a:endParaRPr>
          </a:p>
        </p:txBody>
      </p:sp>
      <p:sp>
        <p:nvSpPr>
          <p:cNvPr id="20" name="Rectangle 19">
            <a:extLst>
              <a:ext uri="{FF2B5EF4-FFF2-40B4-BE49-F238E27FC236}">
                <a16:creationId xmlns:a16="http://schemas.microsoft.com/office/drawing/2014/main" id="{E92553DF-3B8A-8D02-A441-AE96C5B95845}"/>
              </a:ext>
            </a:extLst>
          </p:cNvPr>
          <p:cNvSpPr/>
          <p:nvPr/>
        </p:nvSpPr>
        <p:spPr>
          <a:xfrm>
            <a:off x="6092535" y="2098963"/>
            <a:ext cx="1475510" cy="630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3">
                    <a:lumMod val="50000"/>
                  </a:schemeClr>
                </a:solidFill>
              </a:rPr>
              <a:t>Tester:</a:t>
            </a:r>
          </a:p>
          <a:p>
            <a:pPr algn="ctr"/>
            <a:r>
              <a:rPr lang="en-US" sz="1100" b="1" dirty="0">
                <a:ln w="0"/>
                <a:solidFill>
                  <a:schemeClr val="accent3">
                    <a:lumMod val="50000"/>
                  </a:schemeClr>
                </a:solidFill>
                <a:effectLst>
                  <a:outerShdw blurRad="38100" dist="25400" dir="5400000" algn="ctr" rotWithShape="0">
                    <a:srgbClr val="6E747A">
                      <a:alpha val="43000"/>
                    </a:srgbClr>
                  </a:outerShdw>
                </a:effectLst>
              </a:rPr>
              <a:t>Nguyen Hoang Duc Nguyen</a:t>
            </a:r>
            <a:endParaRPr lang="en-US" sz="1000" dirty="0">
              <a:ln w="0"/>
              <a:solidFill>
                <a:schemeClr val="accent3">
                  <a:lumMod val="50000"/>
                </a:schemeClr>
              </a:solidFill>
              <a:effectLst>
                <a:outerShdw blurRad="38100" dist="25400" dir="5400000" algn="ctr" rotWithShape="0">
                  <a:srgbClr val="6E747A">
                    <a:alpha val="43000"/>
                  </a:srgbClr>
                </a:outerShdw>
              </a:effectLst>
            </a:endParaRPr>
          </a:p>
        </p:txBody>
      </p:sp>
      <p:sp>
        <p:nvSpPr>
          <p:cNvPr id="21" name="Rectangle 20">
            <a:extLst>
              <a:ext uri="{FF2B5EF4-FFF2-40B4-BE49-F238E27FC236}">
                <a16:creationId xmlns:a16="http://schemas.microsoft.com/office/drawing/2014/main" id="{6221448E-A513-D349-F719-7713D4FAD202}"/>
              </a:ext>
            </a:extLst>
          </p:cNvPr>
          <p:cNvSpPr/>
          <p:nvPr/>
        </p:nvSpPr>
        <p:spPr>
          <a:xfrm>
            <a:off x="1418358" y="3298090"/>
            <a:ext cx="1804555" cy="630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3">
                    <a:lumMod val="50000"/>
                  </a:schemeClr>
                </a:solidFill>
              </a:rPr>
              <a:t>Developer Assistant:</a:t>
            </a:r>
          </a:p>
          <a:p>
            <a:pPr algn="ctr"/>
            <a:r>
              <a:rPr lang="en-US" sz="1100" b="1" dirty="0">
                <a:ln w="0"/>
                <a:solidFill>
                  <a:schemeClr val="accent3">
                    <a:lumMod val="50000"/>
                  </a:schemeClr>
                </a:solidFill>
                <a:effectLst>
                  <a:outerShdw blurRad="38100" dist="25400" dir="5400000" algn="ctr" rotWithShape="0">
                    <a:srgbClr val="6E747A">
                      <a:alpha val="43000"/>
                    </a:srgbClr>
                  </a:outerShdw>
                </a:effectLst>
              </a:rPr>
              <a:t>Nguyen </a:t>
            </a:r>
            <a:r>
              <a:rPr lang="en-US" sz="1100" b="1" dirty="0" err="1">
                <a:ln w="0"/>
                <a:solidFill>
                  <a:schemeClr val="accent3">
                    <a:lumMod val="50000"/>
                  </a:schemeClr>
                </a:solidFill>
                <a:effectLst>
                  <a:outerShdw blurRad="38100" dist="25400" dir="5400000" algn="ctr" rotWithShape="0">
                    <a:srgbClr val="6E747A">
                      <a:alpha val="43000"/>
                    </a:srgbClr>
                  </a:outerShdw>
                </a:effectLst>
              </a:rPr>
              <a:t>Dac</a:t>
            </a:r>
            <a:r>
              <a:rPr lang="en-US" sz="1100" b="1" dirty="0">
                <a:ln w="0"/>
                <a:solidFill>
                  <a:schemeClr val="accent3">
                    <a:lumMod val="50000"/>
                  </a:schemeClr>
                </a:solidFill>
                <a:effectLst>
                  <a:outerShdw blurRad="38100" dist="25400" dir="5400000" algn="ctr" rotWithShape="0">
                    <a:srgbClr val="6E747A">
                      <a:alpha val="43000"/>
                    </a:srgbClr>
                  </a:outerShdw>
                </a:effectLst>
              </a:rPr>
              <a:t> Khoi</a:t>
            </a:r>
            <a:endParaRPr lang="en-US" sz="1000" dirty="0">
              <a:ln w="0"/>
              <a:solidFill>
                <a:schemeClr val="accent3">
                  <a:lumMod val="50000"/>
                </a:schemeClr>
              </a:solidFill>
              <a:effectLst>
                <a:outerShdw blurRad="38100" dist="25400" dir="5400000" algn="ctr" rotWithShape="0">
                  <a:srgbClr val="6E747A">
                    <a:alpha val="43000"/>
                  </a:srgbClr>
                </a:outerShdw>
              </a:effectLst>
            </a:endParaRPr>
          </a:p>
        </p:txBody>
      </p:sp>
      <p:sp>
        <p:nvSpPr>
          <p:cNvPr id="22" name="Rectangle 21">
            <a:extLst>
              <a:ext uri="{FF2B5EF4-FFF2-40B4-BE49-F238E27FC236}">
                <a16:creationId xmlns:a16="http://schemas.microsoft.com/office/drawing/2014/main" id="{20F82BFB-6C3B-8148-FA67-61BF2EAFEC62}"/>
              </a:ext>
            </a:extLst>
          </p:cNvPr>
          <p:cNvSpPr/>
          <p:nvPr/>
        </p:nvSpPr>
        <p:spPr>
          <a:xfrm>
            <a:off x="3841171" y="3298090"/>
            <a:ext cx="2116284" cy="630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3">
                    <a:lumMod val="50000"/>
                  </a:schemeClr>
                </a:solidFill>
              </a:rPr>
              <a:t>Design, BA Assistant:</a:t>
            </a:r>
          </a:p>
          <a:p>
            <a:pPr algn="ctr"/>
            <a:r>
              <a:rPr lang="en-US" sz="1100" b="1" dirty="0">
                <a:ln w="0"/>
                <a:solidFill>
                  <a:schemeClr val="accent3">
                    <a:lumMod val="50000"/>
                  </a:schemeClr>
                </a:solidFill>
                <a:effectLst>
                  <a:outerShdw blurRad="38100" dist="25400" dir="5400000" algn="ctr" rotWithShape="0">
                    <a:srgbClr val="6E747A">
                      <a:alpha val="43000"/>
                    </a:srgbClr>
                  </a:outerShdw>
                </a:effectLst>
              </a:rPr>
              <a:t>Nguyen Hoang Duc Nguyen</a:t>
            </a:r>
            <a:endParaRPr lang="en-US" sz="1000" dirty="0">
              <a:ln w="0"/>
              <a:solidFill>
                <a:schemeClr val="accent3">
                  <a:lumMod val="50000"/>
                </a:schemeClr>
              </a:solidFill>
              <a:effectLst>
                <a:outerShdw blurRad="38100" dist="25400" dir="5400000" algn="ctr" rotWithShape="0">
                  <a:srgbClr val="6E747A">
                    <a:alpha val="43000"/>
                  </a:srgbClr>
                </a:outerShdw>
              </a:effectLst>
            </a:endParaRPr>
          </a:p>
        </p:txBody>
      </p:sp>
      <p:cxnSp>
        <p:nvCxnSpPr>
          <p:cNvPr id="24" name="Straight Connector 23">
            <a:extLst>
              <a:ext uri="{FF2B5EF4-FFF2-40B4-BE49-F238E27FC236}">
                <a16:creationId xmlns:a16="http://schemas.microsoft.com/office/drawing/2014/main" id="{D96D395A-74BA-0E03-AD28-7182F1846DA4}"/>
              </a:ext>
            </a:extLst>
          </p:cNvPr>
          <p:cNvCxnSpPr>
            <a:stCxn id="14" idx="2"/>
            <a:endCxn id="17" idx="0"/>
          </p:cNvCxnSpPr>
          <p:nvPr/>
        </p:nvCxnSpPr>
        <p:spPr>
          <a:xfrm>
            <a:off x="4572000" y="1627909"/>
            <a:ext cx="6926" cy="471054"/>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7B17908-90CC-AF5B-98CA-2094E53DC09A}"/>
              </a:ext>
            </a:extLst>
          </p:cNvPr>
          <p:cNvCxnSpPr>
            <a:cxnSpLocks/>
          </p:cNvCxnSpPr>
          <p:nvPr/>
        </p:nvCxnSpPr>
        <p:spPr>
          <a:xfrm flipH="1">
            <a:off x="2320635" y="1814945"/>
            <a:ext cx="4516581"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48" name="Straight Connector 2947">
            <a:extLst>
              <a:ext uri="{FF2B5EF4-FFF2-40B4-BE49-F238E27FC236}">
                <a16:creationId xmlns:a16="http://schemas.microsoft.com/office/drawing/2014/main" id="{3AA76010-F4C2-79C5-AB89-76A3A08C2F21}"/>
              </a:ext>
            </a:extLst>
          </p:cNvPr>
          <p:cNvCxnSpPr>
            <a:cxnSpLocks/>
            <a:endCxn id="16" idx="0"/>
          </p:cNvCxnSpPr>
          <p:nvPr/>
        </p:nvCxnSpPr>
        <p:spPr>
          <a:xfrm>
            <a:off x="2320635" y="1814945"/>
            <a:ext cx="1" cy="284018"/>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50" name="Straight Connector 2949">
            <a:extLst>
              <a:ext uri="{FF2B5EF4-FFF2-40B4-BE49-F238E27FC236}">
                <a16:creationId xmlns:a16="http://schemas.microsoft.com/office/drawing/2014/main" id="{8B851E95-7290-1CD5-6CF5-D840B424BDBF}"/>
              </a:ext>
            </a:extLst>
          </p:cNvPr>
          <p:cNvCxnSpPr>
            <a:cxnSpLocks/>
            <a:endCxn id="20" idx="0"/>
          </p:cNvCxnSpPr>
          <p:nvPr/>
        </p:nvCxnSpPr>
        <p:spPr>
          <a:xfrm>
            <a:off x="6830290" y="1814945"/>
            <a:ext cx="0" cy="284018"/>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55" name="Straight Connector 2954">
            <a:extLst>
              <a:ext uri="{FF2B5EF4-FFF2-40B4-BE49-F238E27FC236}">
                <a16:creationId xmlns:a16="http://schemas.microsoft.com/office/drawing/2014/main" id="{9FB0B800-029F-58CD-6180-BF0D7E0310D0}"/>
              </a:ext>
            </a:extLst>
          </p:cNvPr>
          <p:cNvCxnSpPr>
            <a:cxnSpLocks/>
            <a:endCxn id="21" idx="0"/>
          </p:cNvCxnSpPr>
          <p:nvPr/>
        </p:nvCxnSpPr>
        <p:spPr>
          <a:xfrm>
            <a:off x="2313709" y="2729345"/>
            <a:ext cx="6927" cy="568745"/>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57" name="Straight Connector 2956">
            <a:extLst>
              <a:ext uri="{FF2B5EF4-FFF2-40B4-BE49-F238E27FC236}">
                <a16:creationId xmlns:a16="http://schemas.microsoft.com/office/drawing/2014/main" id="{BB18A69B-AC43-C99C-ADE2-6828DF8C1162}"/>
              </a:ext>
            </a:extLst>
          </p:cNvPr>
          <p:cNvCxnSpPr>
            <a:cxnSpLocks/>
          </p:cNvCxnSpPr>
          <p:nvPr/>
        </p:nvCxnSpPr>
        <p:spPr>
          <a:xfrm>
            <a:off x="4578925" y="2729345"/>
            <a:ext cx="0" cy="568745"/>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900" decel="100000" fill="hold"/>
                                        <p:tgtEl>
                                          <p:spTgt spid="2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900" decel="100000" fill="hold"/>
                                        <p:tgtEl>
                                          <p:spTgt spid="2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2948"/>
                                        </p:tgtEl>
                                        <p:attrNameLst>
                                          <p:attrName>style.visibility</p:attrName>
                                        </p:attrNameLst>
                                      </p:cBhvr>
                                      <p:to>
                                        <p:strVal val="visible"/>
                                      </p:to>
                                    </p:set>
                                    <p:animEffect transition="in" filter="fade">
                                      <p:cBhvr>
                                        <p:cTn id="25" dur="1000"/>
                                        <p:tgtEl>
                                          <p:spTgt spid="2948"/>
                                        </p:tgtEl>
                                      </p:cBhvr>
                                    </p:animEffect>
                                    <p:anim calcmode="lin" valueType="num">
                                      <p:cBhvr>
                                        <p:cTn id="26" dur="1000" fill="hold"/>
                                        <p:tgtEl>
                                          <p:spTgt spid="2948"/>
                                        </p:tgtEl>
                                        <p:attrNameLst>
                                          <p:attrName>ppt_x</p:attrName>
                                        </p:attrNameLst>
                                      </p:cBhvr>
                                      <p:tavLst>
                                        <p:tav tm="0">
                                          <p:val>
                                            <p:strVal val="#ppt_x"/>
                                          </p:val>
                                        </p:tav>
                                        <p:tav tm="100000">
                                          <p:val>
                                            <p:strVal val="#ppt_x"/>
                                          </p:val>
                                        </p:tav>
                                      </p:tavLst>
                                    </p:anim>
                                    <p:anim calcmode="lin" valueType="num">
                                      <p:cBhvr>
                                        <p:cTn id="27" dur="900" decel="100000" fill="hold"/>
                                        <p:tgtEl>
                                          <p:spTgt spid="294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948"/>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2950"/>
                                        </p:tgtEl>
                                        <p:attrNameLst>
                                          <p:attrName>style.visibility</p:attrName>
                                        </p:attrNameLst>
                                      </p:cBhvr>
                                      <p:to>
                                        <p:strVal val="visible"/>
                                      </p:to>
                                    </p:set>
                                    <p:animEffect transition="in" filter="fade">
                                      <p:cBhvr>
                                        <p:cTn id="31" dur="1000"/>
                                        <p:tgtEl>
                                          <p:spTgt spid="2950"/>
                                        </p:tgtEl>
                                      </p:cBhvr>
                                    </p:animEffect>
                                    <p:anim calcmode="lin" valueType="num">
                                      <p:cBhvr>
                                        <p:cTn id="32" dur="1000" fill="hold"/>
                                        <p:tgtEl>
                                          <p:spTgt spid="2950"/>
                                        </p:tgtEl>
                                        <p:attrNameLst>
                                          <p:attrName>ppt_x</p:attrName>
                                        </p:attrNameLst>
                                      </p:cBhvr>
                                      <p:tavLst>
                                        <p:tav tm="0">
                                          <p:val>
                                            <p:strVal val="#ppt_x"/>
                                          </p:val>
                                        </p:tav>
                                        <p:tav tm="100000">
                                          <p:val>
                                            <p:strVal val="#ppt_x"/>
                                          </p:val>
                                        </p:tav>
                                      </p:tavLst>
                                    </p:anim>
                                    <p:anim calcmode="lin" valueType="num">
                                      <p:cBhvr>
                                        <p:cTn id="33" dur="900" decel="100000" fill="hold"/>
                                        <p:tgtEl>
                                          <p:spTgt spid="2950"/>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950"/>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900" decel="100000" fill="hold"/>
                                        <p:tgtEl>
                                          <p:spTgt spid="20"/>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900" decel="100000" fill="hold"/>
                                        <p:tgtEl>
                                          <p:spTgt spid="1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900" decel="100000" fill="hold"/>
                                        <p:tgtEl>
                                          <p:spTgt spid="16"/>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7" presetClass="entr" presetSubtype="0" fill="hold" nodeType="clickEffect">
                                  <p:stCondLst>
                                    <p:cond delay="0"/>
                                  </p:stCondLst>
                                  <p:childTnLst>
                                    <p:set>
                                      <p:cBhvr>
                                        <p:cTn id="56" dur="1" fill="hold">
                                          <p:stCondLst>
                                            <p:cond delay="0"/>
                                          </p:stCondLst>
                                        </p:cTn>
                                        <p:tgtEl>
                                          <p:spTgt spid="2957"/>
                                        </p:tgtEl>
                                        <p:attrNameLst>
                                          <p:attrName>style.visibility</p:attrName>
                                        </p:attrNameLst>
                                      </p:cBhvr>
                                      <p:to>
                                        <p:strVal val="visible"/>
                                      </p:to>
                                    </p:set>
                                    <p:animEffect transition="in" filter="fade">
                                      <p:cBhvr>
                                        <p:cTn id="57" dur="1000"/>
                                        <p:tgtEl>
                                          <p:spTgt spid="2957"/>
                                        </p:tgtEl>
                                      </p:cBhvr>
                                    </p:animEffect>
                                    <p:anim calcmode="lin" valueType="num">
                                      <p:cBhvr>
                                        <p:cTn id="58" dur="1000" fill="hold"/>
                                        <p:tgtEl>
                                          <p:spTgt spid="2957"/>
                                        </p:tgtEl>
                                        <p:attrNameLst>
                                          <p:attrName>ppt_x</p:attrName>
                                        </p:attrNameLst>
                                      </p:cBhvr>
                                      <p:tavLst>
                                        <p:tav tm="0">
                                          <p:val>
                                            <p:strVal val="#ppt_x"/>
                                          </p:val>
                                        </p:tav>
                                        <p:tav tm="100000">
                                          <p:val>
                                            <p:strVal val="#ppt_x"/>
                                          </p:val>
                                        </p:tav>
                                      </p:tavLst>
                                    </p:anim>
                                    <p:anim calcmode="lin" valueType="num">
                                      <p:cBhvr>
                                        <p:cTn id="59" dur="900" decel="100000" fill="hold"/>
                                        <p:tgtEl>
                                          <p:spTgt spid="2957"/>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2957"/>
                                        </p:tgtEl>
                                        <p:attrNameLst>
                                          <p:attrName>ppt_y</p:attrName>
                                        </p:attrNameLst>
                                      </p:cBhvr>
                                      <p:tavLst>
                                        <p:tav tm="0">
                                          <p:val>
                                            <p:strVal val="#ppt_y-.03"/>
                                          </p:val>
                                        </p:tav>
                                        <p:tav tm="100000">
                                          <p:val>
                                            <p:strVal val="#ppt_y"/>
                                          </p:val>
                                        </p:tav>
                                      </p:tavLst>
                                    </p:anim>
                                  </p:childTnLst>
                                </p:cTn>
                              </p:par>
                              <p:par>
                                <p:cTn id="61" presetID="37"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anim calcmode="lin" valueType="num">
                                      <p:cBhvr>
                                        <p:cTn id="64" dur="1000" fill="hold"/>
                                        <p:tgtEl>
                                          <p:spTgt spid="22"/>
                                        </p:tgtEl>
                                        <p:attrNameLst>
                                          <p:attrName>ppt_x</p:attrName>
                                        </p:attrNameLst>
                                      </p:cBhvr>
                                      <p:tavLst>
                                        <p:tav tm="0">
                                          <p:val>
                                            <p:strVal val="#ppt_x"/>
                                          </p:val>
                                        </p:tav>
                                        <p:tav tm="100000">
                                          <p:val>
                                            <p:strVal val="#ppt_x"/>
                                          </p:val>
                                        </p:tav>
                                      </p:tavLst>
                                    </p:anim>
                                    <p:anim calcmode="lin" valueType="num">
                                      <p:cBhvr>
                                        <p:cTn id="65" dur="900" decel="100000" fill="hold"/>
                                        <p:tgtEl>
                                          <p:spTgt spid="22"/>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67" presetID="37" presetClass="entr" presetSubtype="0" fill="hold" nodeType="withEffect">
                                  <p:stCondLst>
                                    <p:cond delay="0"/>
                                  </p:stCondLst>
                                  <p:childTnLst>
                                    <p:set>
                                      <p:cBhvr>
                                        <p:cTn id="68" dur="1" fill="hold">
                                          <p:stCondLst>
                                            <p:cond delay="0"/>
                                          </p:stCondLst>
                                        </p:cTn>
                                        <p:tgtEl>
                                          <p:spTgt spid="2955"/>
                                        </p:tgtEl>
                                        <p:attrNameLst>
                                          <p:attrName>style.visibility</p:attrName>
                                        </p:attrNameLst>
                                      </p:cBhvr>
                                      <p:to>
                                        <p:strVal val="visible"/>
                                      </p:to>
                                    </p:set>
                                    <p:animEffect transition="in" filter="fade">
                                      <p:cBhvr>
                                        <p:cTn id="69" dur="1000"/>
                                        <p:tgtEl>
                                          <p:spTgt spid="2955"/>
                                        </p:tgtEl>
                                      </p:cBhvr>
                                    </p:animEffect>
                                    <p:anim calcmode="lin" valueType="num">
                                      <p:cBhvr>
                                        <p:cTn id="70" dur="1000" fill="hold"/>
                                        <p:tgtEl>
                                          <p:spTgt spid="2955"/>
                                        </p:tgtEl>
                                        <p:attrNameLst>
                                          <p:attrName>ppt_x</p:attrName>
                                        </p:attrNameLst>
                                      </p:cBhvr>
                                      <p:tavLst>
                                        <p:tav tm="0">
                                          <p:val>
                                            <p:strVal val="#ppt_x"/>
                                          </p:val>
                                        </p:tav>
                                        <p:tav tm="100000">
                                          <p:val>
                                            <p:strVal val="#ppt_x"/>
                                          </p:val>
                                        </p:tav>
                                      </p:tavLst>
                                    </p:anim>
                                    <p:anim calcmode="lin" valueType="num">
                                      <p:cBhvr>
                                        <p:cTn id="71" dur="900" decel="100000" fill="hold"/>
                                        <p:tgtEl>
                                          <p:spTgt spid="2955"/>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2955"/>
                                        </p:tgtEl>
                                        <p:attrNameLst>
                                          <p:attrName>ppt_y</p:attrName>
                                        </p:attrNameLst>
                                      </p:cBhvr>
                                      <p:tavLst>
                                        <p:tav tm="0">
                                          <p:val>
                                            <p:strVal val="#ppt_y-.03"/>
                                          </p:val>
                                        </p:tav>
                                        <p:tav tm="100000">
                                          <p:val>
                                            <p:strVal val="#ppt_y"/>
                                          </p:val>
                                        </p:tav>
                                      </p:tavLst>
                                    </p:anim>
                                  </p:childTnLst>
                                </p:cTn>
                              </p:par>
                              <p:par>
                                <p:cTn id="73" presetID="37"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anim calcmode="lin" valueType="num">
                                      <p:cBhvr>
                                        <p:cTn id="76" dur="1000" fill="hold"/>
                                        <p:tgtEl>
                                          <p:spTgt spid="21"/>
                                        </p:tgtEl>
                                        <p:attrNameLst>
                                          <p:attrName>ppt_x</p:attrName>
                                        </p:attrNameLst>
                                      </p:cBhvr>
                                      <p:tavLst>
                                        <p:tav tm="0">
                                          <p:val>
                                            <p:strVal val="#ppt_x"/>
                                          </p:val>
                                        </p:tav>
                                        <p:tav tm="100000">
                                          <p:val>
                                            <p:strVal val="#ppt_x"/>
                                          </p:val>
                                        </p:tav>
                                      </p:tavLst>
                                    </p:anim>
                                    <p:anim calcmode="lin" valueType="num">
                                      <p:cBhvr>
                                        <p:cTn id="77" dur="900" decel="100000" fill="hold"/>
                                        <p:tgtEl>
                                          <p:spTgt spid="21"/>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4"/>
        <p:cNvGrpSpPr/>
        <p:nvPr/>
      </p:nvGrpSpPr>
      <p:grpSpPr>
        <a:xfrm>
          <a:off x="0" y="0"/>
          <a:ext cx="0" cy="0"/>
          <a:chOff x="0" y="0"/>
          <a:chExt cx="0" cy="0"/>
        </a:xfrm>
      </p:grpSpPr>
      <p:sp>
        <p:nvSpPr>
          <p:cNvPr id="3025" name="Google Shape;3025;p46"/>
          <p:cNvSpPr txBox="1">
            <a:spLocks noGrp="1"/>
          </p:cNvSpPr>
          <p:nvPr>
            <p:ph type="title"/>
          </p:nvPr>
        </p:nvSpPr>
        <p:spPr>
          <a:xfrm>
            <a:off x="-321941" y="2713237"/>
            <a:ext cx="6912454" cy="62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Software </a:t>
            </a:r>
            <a:r>
              <a:rPr lang="en" dirty="0">
                <a:solidFill>
                  <a:schemeClr val="accent5">
                    <a:lumMod val="75000"/>
                  </a:schemeClr>
                </a:solidFill>
              </a:rPr>
              <a:t>requirements</a:t>
            </a:r>
            <a:endParaRPr dirty="0">
              <a:solidFill>
                <a:schemeClr val="accent5">
                  <a:lumMod val="75000"/>
                </a:schemeClr>
              </a:solidFill>
            </a:endParaRPr>
          </a:p>
        </p:txBody>
      </p:sp>
      <p:grpSp>
        <p:nvGrpSpPr>
          <p:cNvPr id="3027" name="Google Shape;3027;p46"/>
          <p:cNvGrpSpPr/>
          <p:nvPr/>
        </p:nvGrpSpPr>
        <p:grpSpPr>
          <a:xfrm>
            <a:off x="5480182" y="3188047"/>
            <a:ext cx="3079200" cy="2759273"/>
            <a:chOff x="1259573" y="3375920"/>
            <a:chExt cx="1882382" cy="1686803"/>
          </a:xfrm>
        </p:grpSpPr>
        <p:sp>
          <p:nvSpPr>
            <p:cNvPr id="3028" name="Google Shape;3028;p46"/>
            <p:cNvSpPr/>
            <p:nvPr/>
          </p:nvSpPr>
          <p:spPr>
            <a:xfrm>
              <a:off x="1358331" y="3375920"/>
              <a:ext cx="1783624" cy="1664862"/>
            </a:xfrm>
            <a:custGeom>
              <a:avLst/>
              <a:gdLst/>
              <a:ahLst/>
              <a:cxnLst/>
              <a:rect l="l" t="t" r="r" b="b"/>
              <a:pathLst>
                <a:path w="26748" h="24967" extrusionOk="0">
                  <a:moveTo>
                    <a:pt x="26094" y="21611"/>
                  </a:moveTo>
                  <a:lnTo>
                    <a:pt x="18715" y="14758"/>
                  </a:lnTo>
                  <a:cubicBezTo>
                    <a:pt x="18193" y="14258"/>
                    <a:pt x="17969" y="13512"/>
                    <a:pt x="18152" y="12817"/>
                  </a:cubicBezTo>
                  <a:cubicBezTo>
                    <a:pt x="18649" y="10983"/>
                    <a:pt x="18086" y="8911"/>
                    <a:pt x="15884" y="6866"/>
                  </a:cubicBezTo>
                  <a:cubicBezTo>
                    <a:pt x="12582" y="3787"/>
                    <a:pt x="8600" y="0"/>
                    <a:pt x="4681" y="4271"/>
                  </a:cubicBezTo>
                  <a:cubicBezTo>
                    <a:pt x="1" y="9370"/>
                    <a:pt x="4838" y="12241"/>
                    <a:pt x="8141" y="15321"/>
                  </a:cubicBezTo>
                  <a:cubicBezTo>
                    <a:pt x="10342" y="17365"/>
                    <a:pt x="12437" y="17758"/>
                    <a:pt x="14220" y="17117"/>
                  </a:cubicBezTo>
                  <a:cubicBezTo>
                    <a:pt x="14890" y="16881"/>
                    <a:pt x="15648" y="17038"/>
                    <a:pt x="16174" y="17522"/>
                  </a:cubicBezTo>
                  <a:lnTo>
                    <a:pt x="23552" y="24388"/>
                  </a:lnTo>
                  <a:cubicBezTo>
                    <a:pt x="24169" y="24967"/>
                    <a:pt x="25137" y="24926"/>
                    <a:pt x="25713" y="24310"/>
                  </a:cubicBezTo>
                  <a:lnTo>
                    <a:pt x="26185" y="23787"/>
                  </a:lnTo>
                  <a:cubicBezTo>
                    <a:pt x="26748" y="23171"/>
                    <a:pt x="26710" y="22187"/>
                    <a:pt x="26094" y="21611"/>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6"/>
            <p:cNvSpPr/>
            <p:nvPr/>
          </p:nvSpPr>
          <p:spPr>
            <a:xfrm>
              <a:off x="1561185" y="3460692"/>
              <a:ext cx="111893" cy="164239"/>
            </a:xfrm>
            <a:custGeom>
              <a:avLst/>
              <a:gdLst/>
              <a:ahLst/>
              <a:cxnLst/>
              <a:rect l="l" t="t" r="r" b="b"/>
              <a:pathLst>
                <a:path w="1678" h="2463" extrusionOk="0">
                  <a:moveTo>
                    <a:pt x="812" y="2450"/>
                  </a:moveTo>
                  <a:cubicBezTo>
                    <a:pt x="1271" y="2463"/>
                    <a:pt x="1652" y="1925"/>
                    <a:pt x="1665" y="1243"/>
                  </a:cubicBezTo>
                  <a:cubicBezTo>
                    <a:pt x="1677" y="576"/>
                    <a:pt x="1309" y="13"/>
                    <a:pt x="853" y="13"/>
                  </a:cubicBezTo>
                  <a:cubicBezTo>
                    <a:pt x="406" y="0"/>
                    <a:pt x="26" y="535"/>
                    <a:pt x="13" y="1205"/>
                  </a:cubicBezTo>
                  <a:cubicBezTo>
                    <a:pt x="1" y="1887"/>
                    <a:pt x="366" y="2450"/>
                    <a:pt x="812" y="2450"/>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6"/>
            <p:cNvSpPr/>
            <p:nvPr/>
          </p:nvSpPr>
          <p:spPr>
            <a:xfrm>
              <a:off x="1405613" y="3600490"/>
              <a:ext cx="143301" cy="132832"/>
            </a:xfrm>
            <a:custGeom>
              <a:avLst/>
              <a:gdLst/>
              <a:ahLst/>
              <a:cxnLst/>
              <a:rect l="l" t="t" r="r" b="b"/>
              <a:pathLst>
                <a:path w="2149" h="1992" extrusionOk="0">
                  <a:moveTo>
                    <a:pt x="592" y="1585"/>
                  </a:moveTo>
                  <a:cubicBezTo>
                    <a:pt x="1035" y="1966"/>
                    <a:pt x="1614" y="1991"/>
                    <a:pt x="1875" y="1677"/>
                  </a:cubicBezTo>
                  <a:cubicBezTo>
                    <a:pt x="2149" y="1350"/>
                    <a:pt x="2007" y="787"/>
                    <a:pt x="1560" y="406"/>
                  </a:cubicBezTo>
                  <a:cubicBezTo>
                    <a:pt x="1114" y="38"/>
                    <a:pt x="538" y="0"/>
                    <a:pt x="277" y="327"/>
                  </a:cubicBezTo>
                  <a:cubicBezTo>
                    <a:pt x="0" y="655"/>
                    <a:pt x="145" y="1218"/>
                    <a:pt x="592" y="1585"/>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6"/>
            <p:cNvSpPr/>
            <p:nvPr/>
          </p:nvSpPr>
          <p:spPr>
            <a:xfrm>
              <a:off x="1259573" y="3566635"/>
              <a:ext cx="1783824" cy="1496089"/>
            </a:xfrm>
            <a:custGeom>
              <a:avLst/>
              <a:gdLst/>
              <a:ahLst/>
              <a:cxnLst/>
              <a:rect l="l" t="t" r="r" b="b"/>
              <a:pathLst>
                <a:path w="26751" h="22436" extrusionOk="0">
                  <a:moveTo>
                    <a:pt x="8446" y="1"/>
                  </a:moveTo>
                  <a:cubicBezTo>
                    <a:pt x="7201" y="1"/>
                    <a:pt x="5937" y="541"/>
                    <a:pt x="4680" y="1912"/>
                  </a:cubicBezTo>
                  <a:cubicBezTo>
                    <a:pt x="0" y="7010"/>
                    <a:pt x="4825" y="9878"/>
                    <a:pt x="8140" y="12958"/>
                  </a:cubicBezTo>
                  <a:cubicBezTo>
                    <a:pt x="9717" y="14422"/>
                    <a:pt x="11233" y="15046"/>
                    <a:pt x="12627" y="15046"/>
                  </a:cubicBezTo>
                  <a:cubicBezTo>
                    <a:pt x="13178" y="15046"/>
                    <a:pt x="13711" y="14948"/>
                    <a:pt x="14220" y="14766"/>
                  </a:cubicBezTo>
                  <a:cubicBezTo>
                    <a:pt x="14430" y="14688"/>
                    <a:pt x="14648" y="14650"/>
                    <a:pt x="14865" y="14650"/>
                  </a:cubicBezTo>
                  <a:cubicBezTo>
                    <a:pt x="15338" y="14650"/>
                    <a:pt x="15804" y="14831"/>
                    <a:pt x="16173" y="15172"/>
                  </a:cubicBezTo>
                  <a:lnTo>
                    <a:pt x="23552" y="22028"/>
                  </a:lnTo>
                  <a:cubicBezTo>
                    <a:pt x="23845" y="22302"/>
                    <a:pt x="24217" y="22436"/>
                    <a:pt x="24589" y="22436"/>
                  </a:cubicBezTo>
                  <a:cubicBezTo>
                    <a:pt x="25000" y="22436"/>
                    <a:pt x="25410" y="22272"/>
                    <a:pt x="25713" y="21950"/>
                  </a:cubicBezTo>
                  <a:lnTo>
                    <a:pt x="26184" y="21437"/>
                  </a:lnTo>
                  <a:cubicBezTo>
                    <a:pt x="26751" y="20808"/>
                    <a:pt x="26710" y="19839"/>
                    <a:pt x="26093" y="19261"/>
                  </a:cubicBezTo>
                  <a:lnTo>
                    <a:pt x="18714" y="12395"/>
                  </a:lnTo>
                  <a:cubicBezTo>
                    <a:pt x="18180" y="11910"/>
                    <a:pt x="17969" y="11162"/>
                    <a:pt x="18151" y="10470"/>
                  </a:cubicBezTo>
                  <a:cubicBezTo>
                    <a:pt x="18652" y="8620"/>
                    <a:pt x="18085" y="6551"/>
                    <a:pt x="15884" y="4506"/>
                  </a:cubicBezTo>
                  <a:cubicBezTo>
                    <a:pt x="13640" y="2423"/>
                    <a:pt x="11084" y="1"/>
                    <a:pt x="8446" y="1"/>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6"/>
            <p:cNvSpPr/>
            <p:nvPr/>
          </p:nvSpPr>
          <p:spPr>
            <a:xfrm>
              <a:off x="1315587" y="3601177"/>
              <a:ext cx="1187749" cy="936156"/>
            </a:xfrm>
            <a:custGeom>
              <a:avLst/>
              <a:gdLst/>
              <a:ahLst/>
              <a:cxnLst/>
              <a:rect l="l" t="t" r="r" b="b"/>
              <a:pathLst>
                <a:path w="17812" h="14039" extrusionOk="0">
                  <a:moveTo>
                    <a:pt x="7707" y="0"/>
                  </a:moveTo>
                  <a:cubicBezTo>
                    <a:pt x="6543" y="0"/>
                    <a:pt x="5371" y="495"/>
                    <a:pt x="4221" y="1746"/>
                  </a:cubicBezTo>
                  <a:cubicBezTo>
                    <a:pt x="0" y="6360"/>
                    <a:pt x="4366" y="9216"/>
                    <a:pt x="7457" y="12087"/>
                  </a:cubicBezTo>
                  <a:cubicBezTo>
                    <a:pt x="8932" y="13456"/>
                    <a:pt x="10355" y="14039"/>
                    <a:pt x="11656" y="14039"/>
                  </a:cubicBezTo>
                  <a:cubicBezTo>
                    <a:pt x="13095" y="14039"/>
                    <a:pt x="14385" y="13328"/>
                    <a:pt x="15437" y="12178"/>
                  </a:cubicBezTo>
                  <a:cubicBezTo>
                    <a:pt x="17444" y="10002"/>
                    <a:pt x="17812" y="7068"/>
                    <a:pt x="14717" y="4183"/>
                  </a:cubicBezTo>
                  <a:cubicBezTo>
                    <a:pt x="12607" y="2226"/>
                    <a:pt x="10175" y="0"/>
                    <a:pt x="7707" y="0"/>
                  </a:cubicBezTo>
                  <a:close/>
                </a:path>
              </a:pathLst>
            </a:custGeom>
            <a:solidFill>
              <a:srgbClr val="E1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6"/>
            <p:cNvSpPr/>
            <p:nvPr/>
          </p:nvSpPr>
          <p:spPr>
            <a:xfrm>
              <a:off x="1634601" y="4119575"/>
              <a:ext cx="160905" cy="115561"/>
            </a:xfrm>
            <a:custGeom>
              <a:avLst/>
              <a:gdLst/>
              <a:ahLst/>
              <a:cxnLst/>
              <a:rect l="l" t="t" r="r" b="b"/>
              <a:pathLst>
                <a:path w="2413" h="1733" extrusionOk="0">
                  <a:moveTo>
                    <a:pt x="1199" y="1"/>
                  </a:moveTo>
                  <a:cubicBezTo>
                    <a:pt x="557" y="1"/>
                    <a:pt x="25" y="349"/>
                    <a:pt x="13" y="825"/>
                  </a:cubicBezTo>
                  <a:cubicBezTo>
                    <a:pt x="0" y="1297"/>
                    <a:pt x="525" y="1706"/>
                    <a:pt x="1180" y="1731"/>
                  </a:cubicBezTo>
                  <a:cubicBezTo>
                    <a:pt x="1201" y="1732"/>
                    <a:pt x="1222" y="1732"/>
                    <a:pt x="1243" y="1732"/>
                  </a:cubicBezTo>
                  <a:cubicBezTo>
                    <a:pt x="1869" y="1732"/>
                    <a:pt x="2385" y="1376"/>
                    <a:pt x="2397" y="920"/>
                  </a:cubicBezTo>
                  <a:cubicBezTo>
                    <a:pt x="2412" y="432"/>
                    <a:pt x="1887" y="26"/>
                    <a:pt x="1233" y="1"/>
                  </a:cubicBezTo>
                  <a:cubicBezTo>
                    <a:pt x="1222" y="1"/>
                    <a:pt x="1210" y="1"/>
                    <a:pt x="119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6"/>
            <p:cNvSpPr/>
            <p:nvPr/>
          </p:nvSpPr>
          <p:spPr>
            <a:xfrm>
              <a:off x="1619664" y="3956733"/>
              <a:ext cx="143301" cy="170907"/>
            </a:xfrm>
            <a:custGeom>
              <a:avLst/>
              <a:gdLst/>
              <a:ahLst/>
              <a:cxnLst/>
              <a:rect l="l" t="t" r="r" b="b"/>
              <a:pathLst>
                <a:path w="2149" h="2563" extrusionOk="0">
                  <a:moveTo>
                    <a:pt x="1180" y="1"/>
                  </a:moveTo>
                  <a:cubicBezTo>
                    <a:pt x="711" y="1"/>
                    <a:pt x="276" y="456"/>
                    <a:pt x="145" y="1081"/>
                  </a:cubicBezTo>
                  <a:cubicBezTo>
                    <a:pt x="1" y="1773"/>
                    <a:pt x="303" y="2431"/>
                    <a:pt x="812" y="2547"/>
                  </a:cubicBezTo>
                  <a:cubicBezTo>
                    <a:pt x="861" y="2557"/>
                    <a:pt x="910" y="2562"/>
                    <a:pt x="959" y="2562"/>
                  </a:cubicBezTo>
                  <a:cubicBezTo>
                    <a:pt x="1424" y="2562"/>
                    <a:pt x="1876" y="2115"/>
                    <a:pt x="2007" y="1474"/>
                  </a:cubicBezTo>
                  <a:cubicBezTo>
                    <a:pt x="2149" y="779"/>
                    <a:pt x="1850" y="122"/>
                    <a:pt x="1337" y="18"/>
                  </a:cubicBezTo>
                  <a:cubicBezTo>
                    <a:pt x="1285" y="7"/>
                    <a:pt x="1232" y="1"/>
                    <a:pt x="118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6"/>
            <p:cNvSpPr/>
            <p:nvPr/>
          </p:nvSpPr>
          <p:spPr>
            <a:xfrm>
              <a:off x="1676545" y="3981606"/>
              <a:ext cx="36742" cy="131965"/>
            </a:xfrm>
            <a:custGeom>
              <a:avLst/>
              <a:gdLst/>
              <a:ahLst/>
              <a:cxnLst/>
              <a:rect l="l" t="t" r="r" b="b"/>
              <a:pathLst>
                <a:path w="551" h="1979" extrusionOk="0">
                  <a:moveTo>
                    <a:pt x="13" y="1966"/>
                  </a:moveTo>
                  <a:cubicBezTo>
                    <a:pt x="0" y="1966"/>
                    <a:pt x="38" y="1926"/>
                    <a:pt x="91" y="1859"/>
                  </a:cubicBezTo>
                  <a:cubicBezTo>
                    <a:pt x="132" y="1781"/>
                    <a:pt x="195" y="1690"/>
                    <a:pt x="236" y="1573"/>
                  </a:cubicBezTo>
                  <a:cubicBezTo>
                    <a:pt x="261" y="1454"/>
                    <a:pt x="274" y="1309"/>
                    <a:pt x="249" y="1180"/>
                  </a:cubicBezTo>
                  <a:cubicBezTo>
                    <a:pt x="236" y="1048"/>
                    <a:pt x="170" y="916"/>
                    <a:pt x="132" y="787"/>
                  </a:cubicBezTo>
                  <a:cubicBezTo>
                    <a:pt x="79" y="655"/>
                    <a:pt x="54" y="523"/>
                    <a:pt x="66" y="378"/>
                  </a:cubicBezTo>
                  <a:cubicBezTo>
                    <a:pt x="79" y="315"/>
                    <a:pt x="91" y="249"/>
                    <a:pt x="132" y="196"/>
                  </a:cubicBezTo>
                  <a:cubicBezTo>
                    <a:pt x="157" y="142"/>
                    <a:pt x="195" y="104"/>
                    <a:pt x="249" y="64"/>
                  </a:cubicBezTo>
                  <a:cubicBezTo>
                    <a:pt x="327" y="13"/>
                    <a:pt x="418" y="1"/>
                    <a:pt x="472" y="13"/>
                  </a:cubicBezTo>
                  <a:cubicBezTo>
                    <a:pt x="525" y="26"/>
                    <a:pt x="551" y="51"/>
                    <a:pt x="551" y="64"/>
                  </a:cubicBezTo>
                  <a:cubicBezTo>
                    <a:pt x="538" y="104"/>
                    <a:pt x="447" y="92"/>
                    <a:pt x="352" y="196"/>
                  </a:cubicBezTo>
                  <a:cubicBezTo>
                    <a:pt x="302" y="237"/>
                    <a:pt x="274" y="299"/>
                    <a:pt x="274" y="406"/>
                  </a:cubicBezTo>
                  <a:cubicBezTo>
                    <a:pt x="261" y="498"/>
                    <a:pt x="289" y="601"/>
                    <a:pt x="327" y="721"/>
                  </a:cubicBezTo>
                  <a:cubicBezTo>
                    <a:pt x="368" y="837"/>
                    <a:pt x="431" y="982"/>
                    <a:pt x="447" y="1152"/>
                  </a:cubicBezTo>
                  <a:cubicBezTo>
                    <a:pt x="459" y="1322"/>
                    <a:pt x="418" y="1479"/>
                    <a:pt x="368" y="1624"/>
                  </a:cubicBezTo>
                  <a:cubicBezTo>
                    <a:pt x="302" y="1756"/>
                    <a:pt x="211" y="1847"/>
                    <a:pt x="145" y="1900"/>
                  </a:cubicBezTo>
                  <a:cubicBezTo>
                    <a:pt x="66" y="1966"/>
                    <a:pt x="13" y="1979"/>
                    <a:pt x="13" y="196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6"/>
            <p:cNvSpPr/>
            <p:nvPr/>
          </p:nvSpPr>
          <p:spPr>
            <a:xfrm>
              <a:off x="1735893" y="3649256"/>
              <a:ext cx="142434" cy="171041"/>
            </a:xfrm>
            <a:custGeom>
              <a:avLst/>
              <a:gdLst/>
              <a:ahLst/>
              <a:cxnLst/>
              <a:rect l="l" t="t" r="r" b="b"/>
              <a:pathLst>
                <a:path w="2136" h="2565" extrusionOk="0">
                  <a:moveTo>
                    <a:pt x="1182" y="1"/>
                  </a:moveTo>
                  <a:cubicBezTo>
                    <a:pt x="718" y="1"/>
                    <a:pt x="264" y="449"/>
                    <a:pt x="132" y="1091"/>
                  </a:cubicBezTo>
                  <a:cubicBezTo>
                    <a:pt x="0" y="1786"/>
                    <a:pt x="302" y="2440"/>
                    <a:pt x="815" y="2547"/>
                  </a:cubicBezTo>
                  <a:cubicBezTo>
                    <a:pt x="866" y="2559"/>
                    <a:pt x="917" y="2564"/>
                    <a:pt x="968" y="2564"/>
                  </a:cubicBezTo>
                  <a:cubicBezTo>
                    <a:pt x="1426" y="2564"/>
                    <a:pt x="1864" y="2110"/>
                    <a:pt x="1994" y="1484"/>
                  </a:cubicBezTo>
                  <a:cubicBezTo>
                    <a:pt x="2136" y="789"/>
                    <a:pt x="1837" y="135"/>
                    <a:pt x="1324" y="15"/>
                  </a:cubicBezTo>
                  <a:cubicBezTo>
                    <a:pt x="1277" y="6"/>
                    <a:pt x="1230" y="1"/>
                    <a:pt x="118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6"/>
            <p:cNvSpPr/>
            <p:nvPr/>
          </p:nvSpPr>
          <p:spPr>
            <a:xfrm>
              <a:off x="1792708" y="3673929"/>
              <a:ext cx="35942" cy="131965"/>
            </a:xfrm>
            <a:custGeom>
              <a:avLst/>
              <a:gdLst/>
              <a:ahLst/>
              <a:cxnLst/>
              <a:rect l="l" t="t" r="r" b="b"/>
              <a:pathLst>
                <a:path w="539" h="1979" extrusionOk="0">
                  <a:moveTo>
                    <a:pt x="1" y="1979"/>
                  </a:moveTo>
                  <a:cubicBezTo>
                    <a:pt x="1" y="1966"/>
                    <a:pt x="26" y="1925"/>
                    <a:pt x="79" y="1863"/>
                  </a:cubicBezTo>
                  <a:cubicBezTo>
                    <a:pt x="133" y="1797"/>
                    <a:pt x="183" y="1690"/>
                    <a:pt x="224" y="1573"/>
                  </a:cubicBezTo>
                  <a:cubicBezTo>
                    <a:pt x="262" y="1454"/>
                    <a:pt x="277" y="1312"/>
                    <a:pt x="249" y="1180"/>
                  </a:cubicBezTo>
                  <a:cubicBezTo>
                    <a:pt x="224" y="1048"/>
                    <a:pt x="158" y="919"/>
                    <a:pt x="120" y="799"/>
                  </a:cubicBezTo>
                  <a:cubicBezTo>
                    <a:pt x="67" y="667"/>
                    <a:pt x="41" y="526"/>
                    <a:pt x="54" y="394"/>
                  </a:cubicBezTo>
                  <a:cubicBezTo>
                    <a:pt x="67" y="328"/>
                    <a:pt x="92" y="262"/>
                    <a:pt x="120" y="196"/>
                  </a:cubicBezTo>
                  <a:cubicBezTo>
                    <a:pt x="158" y="145"/>
                    <a:pt x="199" y="104"/>
                    <a:pt x="236" y="79"/>
                  </a:cubicBezTo>
                  <a:cubicBezTo>
                    <a:pt x="315" y="13"/>
                    <a:pt x="406" y="1"/>
                    <a:pt x="472" y="13"/>
                  </a:cubicBezTo>
                  <a:cubicBezTo>
                    <a:pt x="526" y="26"/>
                    <a:pt x="538" y="54"/>
                    <a:pt x="538" y="79"/>
                  </a:cubicBezTo>
                  <a:cubicBezTo>
                    <a:pt x="526" y="104"/>
                    <a:pt x="435" y="92"/>
                    <a:pt x="340" y="196"/>
                  </a:cubicBezTo>
                  <a:cubicBezTo>
                    <a:pt x="302" y="249"/>
                    <a:pt x="262" y="315"/>
                    <a:pt x="262" y="406"/>
                  </a:cubicBezTo>
                  <a:cubicBezTo>
                    <a:pt x="262" y="498"/>
                    <a:pt x="277" y="604"/>
                    <a:pt x="328" y="721"/>
                  </a:cubicBezTo>
                  <a:cubicBezTo>
                    <a:pt x="356" y="840"/>
                    <a:pt x="419" y="982"/>
                    <a:pt x="435" y="1155"/>
                  </a:cubicBezTo>
                  <a:cubicBezTo>
                    <a:pt x="460" y="1325"/>
                    <a:pt x="419" y="1495"/>
                    <a:pt x="356" y="1627"/>
                  </a:cubicBezTo>
                  <a:cubicBezTo>
                    <a:pt x="290" y="1756"/>
                    <a:pt x="199" y="1847"/>
                    <a:pt x="133" y="1913"/>
                  </a:cubicBezTo>
                  <a:cubicBezTo>
                    <a:pt x="54" y="1966"/>
                    <a:pt x="13" y="1979"/>
                    <a:pt x="1" y="197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6"/>
            <p:cNvSpPr/>
            <p:nvPr/>
          </p:nvSpPr>
          <p:spPr>
            <a:xfrm>
              <a:off x="1912471" y="4188592"/>
              <a:ext cx="160905" cy="147768"/>
            </a:xfrm>
            <a:custGeom>
              <a:avLst/>
              <a:gdLst/>
              <a:ahLst/>
              <a:cxnLst/>
              <a:rect l="l" t="t" r="r" b="b"/>
              <a:pathLst>
                <a:path w="2413" h="2216" extrusionOk="0">
                  <a:moveTo>
                    <a:pt x="1633" y="0"/>
                  </a:moveTo>
                  <a:cubicBezTo>
                    <a:pt x="1305" y="0"/>
                    <a:pt x="910" y="192"/>
                    <a:pt x="589" y="539"/>
                  </a:cubicBezTo>
                  <a:cubicBezTo>
                    <a:pt x="117" y="1064"/>
                    <a:pt x="0" y="1743"/>
                    <a:pt x="340" y="2058"/>
                  </a:cubicBezTo>
                  <a:cubicBezTo>
                    <a:pt x="451" y="2165"/>
                    <a:pt x="602" y="2216"/>
                    <a:pt x="772" y="2216"/>
                  </a:cubicBezTo>
                  <a:cubicBezTo>
                    <a:pt x="1100" y="2216"/>
                    <a:pt x="1498" y="2024"/>
                    <a:pt x="1809" y="1677"/>
                  </a:cubicBezTo>
                  <a:cubicBezTo>
                    <a:pt x="2293" y="1155"/>
                    <a:pt x="2413" y="473"/>
                    <a:pt x="2070" y="158"/>
                  </a:cubicBezTo>
                  <a:cubicBezTo>
                    <a:pt x="1955" y="51"/>
                    <a:pt x="1803" y="0"/>
                    <a:pt x="16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6"/>
            <p:cNvSpPr/>
            <p:nvPr/>
          </p:nvSpPr>
          <p:spPr>
            <a:xfrm>
              <a:off x="1943946" y="4208730"/>
              <a:ext cx="100491" cy="120695"/>
            </a:xfrm>
            <a:custGeom>
              <a:avLst/>
              <a:gdLst/>
              <a:ahLst/>
              <a:cxnLst/>
              <a:rect l="l" t="t" r="r" b="b"/>
              <a:pathLst>
                <a:path w="1507" h="1810" extrusionOk="0">
                  <a:moveTo>
                    <a:pt x="1453" y="1"/>
                  </a:moveTo>
                  <a:cubicBezTo>
                    <a:pt x="1469" y="1"/>
                    <a:pt x="1482" y="54"/>
                    <a:pt x="1494" y="158"/>
                  </a:cubicBezTo>
                  <a:cubicBezTo>
                    <a:pt x="1507" y="249"/>
                    <a:pt x="1482" y="407"/>
                    <a:pt x="1416" y="551"/>
                  </a:cubicBezTo>
                  <a:cubicBezTo>
                    <a:pt x="1375" y="630"/>
                    <a:pt x="1324" y="696"/>
                    <a:pt x="1271" y="775"/>
                  </a:cubicBezTo>
                  <a:cubicBezTo>
                    <a:pt x="1233" y="800"/>
                    <a:pt x="1192" y="841"/>
                    <a:pt x="1139" y="866"/>
                  </a:cubicBezTo>
                  <a:cubicBezTo>
                    <a:pt x="1089" y="878"/>
                    <a:pt x="1022" y="891"/>
                    <a:pt x="982" y="891"/>
                  </a:cubicBezTo>
                  <a:cubicBezTo>
                    <a:pt x="944" y="891"/>
                    <a:pt x="903" y="891"/>
                    <a:pt x="865" y="904"/>
                  </a:cubicBezTo>
                  <a:cubicBezTo>
                    <a:pt x="824" y="904"/>
                    <a:pt x="799" y="919"/>
                    <a:pt x="761" y="919"/>
                  </a:cubicBezTo>
                  <a:cubicBezTo>
                    <a:pt x="695" y="944"/>
                    <a:pt x="629" y="970"/>
                    <a:pt x="576" y="998"/>
                  </a:cubicBezTo>
                  <a:cubicBezTo>
                    <a:pt x="340" y="1127"/>
                    <a:pt x="224" y="1350"/>
                    <a:pt x="170" y="1507"/>
                  </a:cubicBezTo>
                  <a:cubicBezTo>
                    <a:pt x="117" y="1677"/>
                    <a:pt x="117" y="1797"/>
                    <a:pt x="79" y="1809"/>
                  </a:cubicBezTo>
                  <a:cubicBezTo>
                    <a:pt x="66" y="1809"/>
                    <a:pt x="54" y="1784"/>
                    <a:pt x="25" y="1731"/>
                  </a:cubicBezTo>
                  <a:cubicBezTo>
                    <a:pt x="13" y="1677"/>
                    <a:pt x="0" y="1586"/>
                    <a:pt x="13" y="1482"/>
                  </a:cubicBezTo>
                  <a:cubicBezTo>
                    <a:pt x="25" y="1375"/>
                    <a:pt x="66" y="1259"/>
                    <a:pt x="132" y="1139"/>
                  </a:cubicBezTo>
                  <a:cubicBezTo>
                    <a:pt x="211" y="1011"/>
                    <a:pt x="315" y="891"/>
                    <a:pt x="459" y="812"/>
                  </a:cubicBezTo>
                  <a:cubicBezTo>
                    <a:pt x="538" y="775"/>
                    <a:pt x="617" y="734"/>
                    <a:pt x="708" y="721"/>
                  </a:cubicBezTo>
                  <a:cubicBezTo>
                    <a:pt x="746" y="709"/>
                    <a:pt x="799" y="696"/>
                    <a:pt x="840" y="696"/>
                  </a:cubicBezTo>
                  <a:lnTo>
                    <a:pt x="982" y="696"/>
                  </a:lnTo>
                  <a:lnTo>
                    <a:pt x="1076" y="696"/>
                  </a:lnTo>
                  <a:cubicBezTo>
                    <a:pt x="1089" y="683"/>
                    <a:pt x="1126" y="668"/>
                    <a:pt x="1155" y="643"/>
                  </a:cubicBezTo>
                  <a:cubicBezTo>
                    <a:pt x="1205" y="605"/>
                    <a:pt x="1258" y="539"/>
                    <a:pt x="1284" y="485"/>
                  </a:cubicBezTo>
                  <a:cubicBezTo>
                    <a:pt x="1362" y="369"/>
                    <a:pt x="1403" y="237"/>
                    <a:pt x="1428" y="146"/>
                  </a:cubicBezTo>
                  <a:cubicBezTo>
                    <a:pt x="1441" y="54"/>
                    <a:pt x="1441" y="1"/>
                    <a:pt x="145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6"/>
            <p:cNvSpPr/>
            <p:nvPr/>
          </p:nvSpPr>
          <p:spPr>
            <a:xfrm>
              <a:off x="2108121" y="3857175"/>
              <a:ext cx="146902" cy="104225"/>
            </a:xfrm>
            <a:custGeom>
              <a:avLst/>
              <a:gdLst/>
              <a:ahLst/>
              <a:cxnLst/>
              <a:rect l="l" t="t" r="r" b="b"/>
              <a:pathLst>
                <a:path w="2203" h="1563" extrusionOk="0">
                  <a:moveTo>
                    <a:pt x="961" y="0"/>
                  </a:moveTo>
                  <a:cubicBezTo>
                    <a:pt x="516" y="0"/>
                    <a:pt x="145" y="221"/>
                    <a:pt x="80" y="568"/>
                  </a:cubicBezTo>
                  <a:cubicBezTo>
                    <a:pt x="1" y="986"/>
                    <a:pt x="394" y="1420"/>
                    <a:pt x="957" y="1536"/>
                  </a:cubicBezTo>
                  <a:cubicBezTo>
                    <a:pt x="1049" y="1554"/>
                    <a:pt x="1139" y="1562"/>
                    <a:pt x="1226" y="1562"/>
                  </a:cubicBezTo>
                  <a:cubicBezTo>
                    <a:pt x="1677" y="1562"/>
                    <a:pt x="2048" y="1339"/>
                    <a:pt x="2124" y="986"/>
                  </a:cubicBezTo>
                  <a:cubicBezTo>
                    <a:pt x="2203" y="568"/>
                    <a:pt x="1809" y="137"/>
                    <a:pt x="1246" y="30"/>
                  </a:cubicBezTo>
                  <a:cubicBezTo>
                    <a:pt x="1149" y="10"/>
                    <a:pt x="1054" y="0"/>
                    <a:pt x="961"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6"/>
            <p:cNvSpPr/>
            <p:nvPr/>
          </p:nvSpPr>
          <p:spPr>
            <a:xfrm>
              <a:off x="2123858" y="3890583"/>
              <a:ext cx="115427" cy="35075"/>
            </a:xfrm>
            <a:custGeom>
              <a:avLst/>
              <a:gdLst/>
              <a:ahLst/>
              <a:cxnLst/>
              <a:rect l="l" t="t" r="r" b="b"/>
              <a:pathLst>
                <a:path w="1731" h="526" extrusionOk="0">
                  <a:moveTo>
                    <a:pt x="1718" y="513"/>
                  </a:moveTo>
                  <a:cubicBezTo>
                    <a:pt x="1718" y="526"/>
                    <a:pt x="1680" y="485"/>
                    <a:pt x="1627" y="435"/>
                  </a:cubicBezTo>
                  <a:cubicBezTo>
                    <a:pt x="1573" y="381"/>
                    <a:pt x="1495" y="315"/>
                    <a:pt x="1404" y="265"/>
                  </a:cubicBezTo>
                  <a:cubicBezTo>
                    <a:pt x="1312" y="211"/>
                    <a:pt x="1180" y="186"/>
                    <a:pt x="1089" y="224"/>
                  </a:cubicBezTo>
                  <a:cubicBezTo>
                    <a:pt x="1036" y="237"/>
                    <a:pt x="1010" y="265"/>
                    <a:pt x="957" y="303"/>
                  </a:cubicBezTo>
                  <a:cubicBezTo>
                    <a:pt x="919" y="343"/>
                    <a:pt x="853" y="394"/>
                    <a:pt x="800" y="422"/>
                  </a:cubicBezTo>
                  <a:cubicBezTo>
                    <a:pt x="683" y="501"/>
                    <a:pt x="564" y="526"/>
                    <a:pt x="447" y="526"/>
                  </a:cubicBezTo>
                  <a:cubicBezTo>
                    <a:pt x="381" y="526"/>
                    <a:pt x="344" y="526"/>
                    <a:pt x="278" y="513"/>
                  </a:cubicBezTo>
                  <a:cubicBezTo>
                    <a:pt x="224" y="501"/>
                    <a:pt x="186" y="485"/>
                    <a:pt x="146" y="460"/>
                  </a:cubicBezTo>
                  <a:cubicBezTo>
                    <a:pt x="67" y="406"/>
                    <a:pt x="13" y="343"/>
                    <a:pt x="13" y="277"/>
                  </a:cubicBezTo>
                  <a:cubicBezTo>
                    <a:pt x="1" y="224"/>
                    <a:pt x="29" y="199"/>
                    <a:pt x="42" y="199"/>
                  </a:cubicBezTo>
                  <a:cubicBezTo>
                    <a:pt x="54" y="199"/>
                    <a:pt x="67" y="224"/>
                    <a:pt x="92" y="237"/>
                  </a:cubicBezTo>
                  <a:cubicBezTo>
                    <a:pt x="120" y="265"/>
                    <a:pt x="146" y="290"/>
                    <a:pt x="212" y="303"/>
                  </a:cubicBezTo>
                  <a:cubicBezTo>
                    <a:pt x="265" y="328"/>
                    <a:pt x="328" y="328"/>
                    <a:pt x="422" y="315"/>
                  </a:cubicBezTo>
                  <a:cubicBezTo>
                    <a:pt x="514" y="315"/>
                    <a:pt x="605" y="290"/>
                    <a:pt x="696" y="237"/>
                  </a:cubicBezTo>
                  <a:cubicBezTo>
                    <a:pt x="737" y="211"/>
                    <a:pt x="775" y="186"/>
                    <a:pt x="828" y="145"/>
                  </a:cubicBezTo>
                  <a:cubicBezTo>
                    <a:pt x="853" y="120"/>
                    <a:pt x="878" y="108"/>
                    <a:pt x="919" y="79"/>
                  </a:cubicBezTo>
                  <a:cubicBezTo>
                    <a:pt x="957" y="67"/>
                    <a:pt x="998" y="41"/>
                    <a:pt x="1036" y="41"/>
                  </a:cubicBezTo>
                  <a:cubicBezTo>
                    <a:pt x="1209" y="1"/>
                    <a:pt x="1366" y="54"/>
                    <a:pt x="1470" y="145"/>
                  </a:cubicBezTo>
                  <a:cubicBezTo>
                    <a:pt x="1586" y="224"/>
                    <a:pt x="1640" y="328"/>
                    <a:pt x="1680" y="394"/>
                  </a:cubicBezTo>
                  <a:cubicBezTo>
                    <a:pt x="1718" y="472"/>
                    <a:pt x="1731" y="513"/>
                    <a:pt x="1718" y="51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6"/>
            <p:cNvSpPr/>
            <p:nvPr/>
          </p:nvSpPr>
          <p:spPr>
            <a:xfrm>
              <a:off x="1801510" y="4087566"/>
              <a:ext cx="182777" cy="163772"/>
            </a:xfrm>
            <a:custGeom>
              <a:avLst/>
              <a:gdLst/>
              <a:ahLst/>
              <a:cxnLst/>
              <a:rect l="l" t="t" r="r" b="b"/>
              <a:pathLst>
                <a:path w="2741" h="2456" extrusionOk="0">
                  <a:moveTo>
                    <a:pt x="1806" y="0"/>
                  </a:moveTo>
                  <a:cubicBezTo>
                    <a:pt x="1429" y="0"/>
                    <a:pt x="994" y="206"/>
                    <a:pt x="655" y="585"/>
                  </a:cubicBezTo>
                  <a:cubicBezTo>
                    <a:pt x="117" y="1164"/>
                    <a:pt x="1" y="1934"/>
                    <a:pt x="406" y="2315"/>
                  </a:cubicBezTo>
                  <a:cubicBezTo>
                    <a:pt x="511" y="2412"/>
                    <a:pt x="620" y="2456"/>
                    <a:pt x="735" y="2456"/>
                  </a:cubicBezTo>
                  <a:cubicBezTo>
                    <a:pt x="1053" y="2456"/>
                    <a:pt x="1411" y="2124"/>
                    <a:pt x="1797" y="1698"/>
                  </a:cubicBezTo>
                  <a:cubicBezTo>
                    <a:pt x="2331" y="1110"/>
                    <a:pt x="2740" y="560"/>
                    <a:pt x="2347" y="192"/>
                  </a:cubicBezTo>
                  <a:cubicBezTo>
                    <a:pt x="2202" y="62"/>
                    <a:pt x="2013" y="0"/>
                    <a:pt x="1806"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6"/>
            <p:cNvSpPr/>
            <p:nvPr/>
          </p:nvSpPr>
          <p:spPr>
            <a:xfrm>
              <a:off x="1847855" y="4121308"/>
              <a:ext cx="111026" cy="115427"/>
            </a:xfrm>
            <a:custGeom>
              <a:avLst/>
              <a:gdLst/>
              <a:ahLst/>
              <a:cxnLst/>
              <a:rect l="l" t="t" r="r" b="b"/>
              <a:pathLst>
                <a:path w="1665" h="1731" extrusionOk="0">
                  <a:moveTo>
                    <a:pt x="1665" y="13"/>
                  </a:moveTo>
                  <a:cubicBezTo>
                    <a:pt x="1665" y="29"/>
                    <a:pt x="1611" y="54"/>
                    <a:pt x="1532" y="92"/>
                  </a:cubicBezTo>
                  <a:cubicBezTo>
                    <a:pt x="1466" y="132"/>
                    <a:pt x="1375" y="211"/>
                    <a:pt x="1271" y="315"/>
                  </a:cubicBezTo>
                  <a:cubicBezTo>
                    <a:pt x="1073" y="500"/>
                    <a:pt x="837" y="761"/>
                    <a:pt x="680" y="956"/>
                  </a:cubicBezTo>
                  <a:cubicBezTo>
                    <a:pt x="340" y="1378"/>
                    <a:pt x="92" y="1730"/>
                    <a:pt x="26" y="1692"/>
                  </a:cubicBezTo>
                  <a:cubicBezTo>
                    <a:pt x="1" y="1680"/>
                    <a:pt x="26" y="1573"/>
                    <a:pt x="105" y="1416"/>
                  </a:cubicBezTo>
                  <a:cubicBezTo>
                    <a:pt x="196" y="1258"/>
                    <a:pt x="328" y="1035"/>
                    <a:pt x="510" y="828"/>
                  </a:cubicBezTo>
                  <a:cubicBezTo>
                    <a:pt x="680" y="617"/>
                    <a:pt x="944" y="368"/>
                    <a:pt x="1180" y="198"/>
                  </a:cubicBezTo>
                  <a:cubicBezTo>
                    <a:pt x="1297" y="120"/>
                    <a:pt x="1416" y="54"/>
                    <a:pt x="1507" y="29"/>
                  </a:cubicBezTo>
                  <a:cubicBezTo>
                    <a:pt x="1599" y="0"/>
                    <a:pt x="1665" y="13"/>
                    <a:pt x="1665"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6"/>
            <p:cNvSpPr/>
            <p:nvPr/>
          </p:nvSpPr>
          <p:spPr>
            <a:xfrm>
              <a:off x="1747230" y="3870845"/>
              <a:ext cx="170574" cy="126363"/>
            </a:xfrm>
            <a:custGeom>
              <a:avLst/>
              <a:gdLst/>
              <a:ahLst/>
              <a:cxnLst/>
              <a:rect l="l" t="t" r="r" b="b"/>
              <a:pathLst>
                <a:path w="2558" h="1895" extrusionOk="0">
                  <a:moveTo>
                    <a:pt x="957" y="1"/>
                  </a:moveTo>
                  <a:cubicBezTo>
                    <a:pt x="631" y="1"/>
                    <a:pt x="355" y="129"/>
                    <a:pt x="223" y="375"/>
                  </a:cubicBezTo>
                  <a:cubicBezTo>
                    <a:pt x="0" y="797"/>
                    <a:pt x="302" y="1397"/>
                    <a:pt x="881" y="1712"/>
                  </a:cubicBezTo>
                  <a:cubicBezTo>
                    <a:pt x="1119" y="1834"/>
                    <a:pt x="1367" y="1894"/>
                    <a:pt x="1591" y="1894"/>
                  </a:cubicBezTo>
                  <a:cubicBezTo>
                    <a:pt x="1920" y="1894"/>
                    <a:pt x="2201" y="1766"/>
                    <a:pt x="2334" y="1517"/>
                  </a:cubicBezTo>
                  <a:cubicBezTo>
                    <a:pt x="2557" y="1095"/>
                    <a:pt x="2255" y="495"/>
                    <a:pt x="1680" y="193"/>
                  </a:cubicBezTo>
                  <a:cubicBezTo>
                    <a:pt x="1436" y="63"/>
                    <a:pt x="1184" y="1"/>
                    <a:pt x="9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6"/>
            <p:cNvSpPr/>
            <p:nvPr/>
          </p:nvSpPr>
          <p:spPr>
            <a:xfrm>
              <a:off x="1561183" y="3805495"/>
              <a:ext cx="182710" cy="163706"/>
            </a:xfrm>
            <a:custGeom>
              <a:avLst/>
              <a:gdLst/>
              <a:ahLst/>
              <a:cxnLst/>
              <a:rect l="l" t="t" r="r" b="b"/>
              <a:pathLst>
                <a:path w="2740" h="2455" extrusionOk="0">
                  <a:moveTo>
                    <a:pt x="1791" y="1"/>
                  </a:moveTo>
                  <a:cubicBezTo>
                    <a:pt x="1420" y="1"/>
                    <a:pt x="985" y="206"/>
                    <a:pt x="642" y="582"/>
                  </a:cubicBezTo>
                  <a:cubicBezTo>
                    <a:pt x="104" y="1173"/>
                    <a:pt x="0" y="1947"/>
                    <a:pt x="393" y="2311"/>
                  </a:cubicBezTo>
                  <a:cubicBezTo>
                    <a:pt x="502" y="2410"/>
                    <a:pt x="615" y="2454"/>
                    <a:pt x="732" y="2454"/>
                  </a:cubicBezTo>
                  <a:cubicBezTo>
                    <a:pt x="1051" y="2454"/>
                    <a:pt x="1403" y="2128"/>
                    <a:pt x="1796" y="1698"/>
                  </a:cubicBezTo>
                  <a:cubicBezTo>
                    <a:pt x="2334" y="1107"/>
                    <a:pt x="2740" y="569"/>
                    <a:pt x="2334" y="204"/>
                  </a:cubicBezTo>
                  <a:cubicBezTo>
                    <a:pt x="2192" y="67"/>
                    <a:pt x="2002" y="1"/>
                    <a:pt x="1791"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6"/>
            <p:cNvSpPr/>
            <p:nvPr/>
          </p:nvSpPr>
          <p:spPr>
            <a:xfrm>
              <a:off x="1607528" y="3840037"/>
              <a:ext cx="111026" cy="114360"/>
            </a:xfrm>
            <a:custGeom>
              <a:avLst/>
              <a:gdLst/>
              <a:ahLst/>
              <a:cxnLst/>
              <a:rect l="l" t="t" r="r" b="b"/>
              <a:pathLst>
                <a:path w="1665" h="1715" extrusionOk="0">
                  <a:moveTo>
                    <a:pt x="1664" y="13"/>
                  </a:moveTo>
                  <a:cubicBezTo>
                    <a:pt x="1664" y="26"/>
                    <a:pt x="1611" y="38"/>
                    <a:pt x="1532" y="92"/>
                  </a:cubicBezTo>
                  <a:cubicBezTo>
                    <a:pt x="1453" y="130"/>
                    <a:pt x="1362" y="208"/>
                    <a:pt x="1271" y="299"/>
                  </a:cubicBezTo>
                  <a:cubicBezTo>
                    <a:pt x="1060" y="498"/>
                    <a:pt x="837" y="746"/>
                    <a:pt x="667" y="957"/>
                  </a:cubicBezTo>
                  <a:cubicBezTo>
                    <a:pt x="327" y="1375"/>
                    <a:pt x="92" y="1715"/>
                    <a:pt x="25" y="1690"/>
                  </a:cubicBezTo>
                  <a:cubicBezTo>
                    <a:pt x="0" y="1677"/>
                    <a:pt x="25" y="1557"/>
                    <a:pt x="104" y="1400"/>
                  </a:cubicBezTo>
                  <a:cubicBezTo>
                    <a:pt x="183" y="1243"/>
                    <a:pt x="327" y="1035"/>
                    <a:pt x="497" y="812"/>
                  </a:cubicBezTo>
                  <a:cubicBezTo>
                    <a:pt x="667" y="601"/>
                    <a:pt x="944" y="365"/>
                    <a:pt x="1180" y="196"/>
                  </a:cubicBezTo>
                  <a:cubicBezTo>
                    <a:pt x="1296" y="104"/>
                    <a:pt x="1416" y="38"/>
                    <a:pt x="1507" y="26"/>
                  </a:cubicBezTo>
                  <a:cubicBezTo>
                    <a:pt x="1598" y="1"/>
                    <a:pt x="1664" y="1"/>
                    <a:pt x="1664" y="1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6"/>
            <p:cNvSpPr/>
            <p:nvPr/>
          </p:nvSpPr>
          <p:spPr>
            <a:xfrm>
              <a:off x="2124725" y="4117241"/>
              <a:ext cx="146035" cy="169974"/>
            </a:xfrm>
            <a:custGeom>
              <a:avLst/>
              <a:gdLst/>
              <a:ahLst/>
              <a:cxnLst/>
              <a:rect l="l" t="t" r="r" b="b"/>
              <a:pathLst>
                <a:path w="2190" h="2549" extrusionOk="0">
                  <a:moveTo>
                    <a:pt x="953" y="1"/>
                  </a:moveTo>
                  <a:cubicBezTo>
                    <a:pt x="893" y="1"/>
                    <a:pt x="833" y="8"/>
                    <a:pt x="774" y="24"/>
                  </a:cubicBezTo>
                  <a:cubicBezTo>
                    <a:pt x="265" y="140"/>
                    <a:pt x="0" y="810"/>
                    <a:pt x="173" y="1505"/>
                  </a:cubicBezTo>
                  <a:cubicBezTo>
                    <a:pt x="335" y="2118"/>
                    <a:pt x="786" y="2549"/>
                    <a:pt x="1241" y="2549"/>
                  </a:cubicBezTo>
                  <a:cubicBezTo>
                    <a:pt x="1300" y="2549"/>
                    <a:pt x="1358" y="2542"/>
                    <a:pt x="1416" y="2527"/>
                  </a:cubicBezTo>
                  <a:cubicBezTo>
                    <a:pt x="1916" y="2408"/>
                    <a:pt x="2190" y="1741"/>
                    <a:pt x="2007" y="1046"/>
                  </a:cubicBezTo>
                  <a:cubicBezTo>
                    <a:pt x="1857" y="431"/>
                    <a:pt x="1409" y="1"/>
                    <a:pt x="9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6"/>
            <p:cNvSpPr/>
            <p:nvPr/>
          </p:nvSpPr>
          <p:spPr>
            <a:xfrm>
              <a:off x="2168536" y="4131778"/>
              <a:ext cx="55880" cy="133032"/>
            </a:xfrm>
            <a:custGeom>
              <a:avLst/>
              <a:gdLst/>
              <a:ahLst/>
              <a:cxnLst/>
              <a:rect l="l" t="t" r="r" b="b"/>
              <a:pathLst>
                <a:path w="838" h="1995" extrusionOk="0">
                  <a:moveTo>
                    <a:pt x="171" y="1"/>
                  </a:moveTo>
                  <a:cubicBezTo>
                    <a:pt x="183" y="13"/>
                    <a:pt x="158" y="67"/>
                    <a:pt x="145" y="145"/>
                  </a:cubicBezTo>
                  <a:cubicBezTo>
                    <a:pt x="130" y="224"/>
                    <a:pt x="117" y="343"/>
                    <a:pt x="145" y="460"/>
                  </a:cubicBezTo>
                  <a:cubicBezTo>
                    <a:pt x="158" y="592"/>
                    <a:pt x="208" y="721"/>
                    <a:pt x="287" y="828"/>
                  </a:cubicBezTo>
                  <a:cubicBezTo>
                    <a:pt x="366" y="932"/>
                    <a:pt x="485" y="1023"/>
                    <a:pt x="576" y="1114"/>
                  </a:cubicBezTo>
                  <a:cubicBezTo>
                    <a:pt x="668" y="1221"/>
                    <a:pt x="759" y="1337"/>
                    <a:pt x="800" y="1457"/>
                  </a:cubicBezTo>
                  <a:cubicBezTo>
                    <a:pt x="825" y="1523"/>
                    <a:pt x="837" y="1586"/>
                    <a:pt x="825" y="1652"/>
                  </a:cubicBezTo>
                  <a:cubicBezTo>
                    <a:pt x="825" y="1718"/>
                    <a:pt x="812" y="1771"/>
                    <a:pt x="787" y="1822"/>
                  </a:cubicBezTo>
                  <a:cubicBezTo>
                    <a:pt x="734" y="1916"/>
                    <a:pt x="655" y="1966"/>
                    <a:pt x="602" y="1979"/>
                  </a:cubicBezTo>
                  <a:cubicBezTo>
                    <a:pt x="551" y="1995"/>
                    <a:pt x="510" y="1979"/>
                    <a:pt x="510" y="1954"/>
                  </a:cubicBezTo>
                  <a:cubicBezTo>
                    <a:pt x="510" y="1929"/>
                    <a:pt x="589" y="1888"/>
                    <a:pt x="630" y="1759"/>
                  </a:cubicBezTo>
                  <a:cubicBezTo>
                    <a:pt x="655" y="1693"/>
                    <a:pt x="655" y="1627"/>
                    <a:pt x="617" y="1535"/>
                  </a:cubicBezTo>
                  <a:cubicBezTo>
                    <a:pt x="576" y="1457"/>
                    <a:pt x="510" y="1366"/>
                    <a:pt x="419" y="1271"/>
                  </a:cubicBezTo>
                  <a:cubicBezTo>
                    <a:pt x="340" y="1193"/>
                    <a:pt x="224" y="1089"/>
                    <a:pt x="130" y="944"/>
                  </a:cubicBezTo>
                  <a:cubicBezTo>
                    <a:pt x="39" y="787"/>
                    <a:pt x="1" y="630"/>
                    <a:pt x="1" y="472"/>
                  </a:cubicBezTo>
                  <a:cubicBezTo>
                    <a:pt x="1" y="328"/>
                    <a:pt x="39" y="199"/>
                    <a:pt x="79" y="120"/>
                  </a:cubicBezTo>
                  <a:cubicBezTo>
                    <a:pt x="117" y="41"/>
                    <a:pt x="158" y="1"/>
                    <a:pt x="171"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6"/>
            <p:cNvSpPr/>
            <p:nvPr/>
          </p:nvSpPr>
          <p:spPr>
            <a:xfrm>
              <a:off x="2068111" y="4291951"/>
              <a:ext cx="145835" cy="170040"/>
            </a:xfrm>
            <a:custGeom>
              <a:avLst/>
              <a:gdLst/>
              <a:ahLst/>
              <a:cxnLst/>
              <a:rect l="l" t="t" r="r" b="b"/>
              <a:pathLst>
                <a:path w="2187" h="2550" extrusionOk="0">
                  <a:moveTo>
                    <a:pt x="950" y="1"/>
                  </a:moveTo>
                  <a:cubicBezTo>
                    <a:pt x="890" y="1"/>
                    <a:pt x="830" y="8"/>
                    <a:pt x="771" y="24"/>
                  </a:cubicBezTo>
                  <a:cubicBezTo>
                    <a:pt x="274" y="143"/>
                    <a:pt x="0" y="810"/>
                    <a:pt x="183" y="1505"/>
                  </a:cubicBezTo>
                  <a:cubicBezTo>
                    <a:pt x="333" y="2120"/>
                    <a:pt x="781" y="2550"/>
                    <a:pt x="1237" y="2550"/>
                  </a:cubicBezTo>
                  <a:cubicBezTo>
                    <a:pt x="1296" y="2550"/>
                    <a:pt x="1356" y="2542"/>
                    <a:pt x="1416" y="2527"/>
                  </a:cubicBezTo>
                  <a:cubicBezTo>
                    <a:pt x="1925" y="2408"/>
                    <a:pt x="2186" y="1741"/>
                    <a:pt x="2016" y="1046"/>
                  </a:cubicBezTo>
                  <a:cubicBezTo>
                    <a:pt x="1855" y="431"/>
                    <a:pt x="1406" y="1"/>
                    <a:pt x="95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6"/>
            <p:cNvSpPr/>
            <p:nvPr/>
          </p:nvSpPr>
          <p:spPr>
            <a:xfrm>
              <a:off x="2112589" y="4306689"/>
              <a:ext cx="55213" cy="132832"/>
            </a:xfrm>
            <a:custGeom>
              <a:avLst/>
              <a:gdLst/>
              <a:ahLst/>
              <a:cxnLst/>
              <a:rect l="l" t="t" r="r" b="b"/>
              <a:pathLst>
                <a:path w="828" h="1992" extrusionOk="0">
                  <a:moveTo>
                    <a:pt x="157" y="1"/>
                  </a:moveTo>
                  <a:cubicBezTo>
                    <a:pt x="170" y="13"/>
                    <a:pt x="157" y="64"/>
                    <a:pt x="145" y="142"/>
                  </a:cubicBezTo>
                  <a:cubicBezTo>
                    <a:pt x="120" y="221"/>
                    <a:pt x="120" y="340"/>
                    <a:pt x="132" y="457"/>
                  </a:cubicBezTo>
                  <a:cubicBezTo>
                    <a:pt x="157" y="589"/>
                    <a:pt x="211" y="721"/>
                    <a:pt x="289" y="825"/>
                  </a:cubicBezTo>
                  <a:cubicBezTo>
                    <a:pt x="355" y="929"/>
                    <a:pt x="472" y="1023"/>
                    <a:pt x="563" y="1114"/>
                  </a:cubicBezTo>
                  <a:cubicBezTo>
                    <a:pt x="670" y="1218"/>
                    <a:pt x="749" y="1337"/>
                    <a:pt x="799" y="1454"/>
                  </a:cubicBezTo>
                  <a:cubicBezTo>
                    <a:pt x="811" y="1520"/>
                    <a:pt x="827" y="1586"/>
                    <a:pt x="827" y="1652"/>
                  </a:cubicBezTo>
                  <a:cubicBezTo>
                    <a:pt x="811" y="1715"/>
                    <a:pt x="799" y="1768"/>
                    <a:pt x="774" y="1822"/>
                  </a:cubicBezTo>
                  <a:cubicBezTo>
                    <a:pt x="720" y="1913"/>
                    <a:pt x="642" y="1966"/>
                    <a:pt x="591" y="1979"/>
                  </a:cubicBezTo>
                  <a:cubicBezTo>
                    <a:pt x="538" y="1992"/>
                    <a:pt x="513" y="1979"/>
                    <a:pt x="497" y="1951"/>
                  </a:cubicBezTo>
                  <a:cubicBezTo>
                    <a:pt x="497" y="1926"/>
                    <a:pt x="591" y="1888"/>
                    <a:pt x="629" y="1756"/>
                  </a:cubicBezTo>
                  <a:cubicBezTo>
                    <a:pt x="642" y="1690"/>
                    <a:pt x="642" y="1624"/>
                    <a:pt x="604" y="1532"/>
                  </a:cubicBezTo>
                  <a:cubicBezTo>
                    <a:pt x="576" y="1454"/>
                    <a:pt x="497" y="1363"/>
                    <a:pt x="418" y="1271"/>
                  </a:cubicBezTo>
                  <a:cubicBezTo>
                    <a:pt x="327" y="1193"/>
                    <a:pt x="211" y="1086"/>
                    <a:pt x="120" y="944"/>
                  </a:cubicBezTo>
                  <a:cubicBezTo>
                    <a:pt x="41" y="787"/>
                    <a:pt x="0" y="614"/>
                    <a:pt x="0" y="472"/>
                  </a:cubicBezTo>
                  <a:cubicBezTo>
                    <a:pt x="0" y="328"/>
                    <a:pt x="25" y="196"/>
                    <a:pt x="66" y="117"/>
                  </a:cubicBezTo>
                  <a:cubicBezTo>
                    <a:pt x="120" y="38"/>
                    <a:pt x="145" y="1"/>
                    <a:pt x="157" y="1"/>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1927342" y="3792759"/>
              <a:ext cx="139767" cy="188178"/>
            </a:xfrm>
            <a:custGeom>
              <a:avLst/>
              <a:gdLst/>
              <a:ahLst/>
              <a:cxnLst/>
              <a:rect l="l" t="t" r="r" b="b"/>
              <a:pathLst>
                <a:path w="2096" h="2822" extrusionOk="0">
                  <a:moveTo>
                    <a:pt x="1172" y="1"/>
                  </a:moveTo>
                  <a:cubicBezTo>
                    <a:pt x="769" y="1"/>
                    <a:pt x="551" y="521"/>
                    <a:pt x="353" y="1207"/>
                  </a:cubicBezTo>
                  <a:cubicBezTo>
                    <a:pt x="130" y="1968"/>
                    <a:pt x="1" y="2634"/>
                    <a:pt x="523" y="2792"/>
                  </a:cubicBezTo>
                  <a:cubicBezTo>
                    <a:pt x="588" y="2812"/>
                    <a:pt x="655" y="2821"/>
                    <a:pt x="722" y="2821"/>
                  </a:cubicBezTo>
                  <a:cubicBezTo>
                    <a:pt x="1183" y="2821"/>
                    <a:pt x="1669" y="2368"/>
                    <a:pt x="1875" y="1704"/>
                  </a:cubicBezTo>
                  <a:cubicBezTo>
                    <a:pt x="2096" y="930"/>
                    <a:pt x="1860" y="184"/>
                    <a:pt x="1338" y="27"/>
                  </a:cubicBezTo>
                  <a:cubicBezTo>
                    <a:pt x="1279" y="9"/>
                    <a:pt x="1224" y="1"/>
                    <a:pt x="117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1950881" y="3810230"/>
              <a:ext cx="53279" cy="149435"/>
            </a:xfrm>
            <a:custGeom>
              <a:avLst/>
              <a:gdLst/>
              <a:ahLst/>
              <a:cxnLst/>
              <a:rect l="l" t="t" r="r" b="b"/>
              <a:pathLst>
                <a:path w="799" h="2241" extrusionOk="0">
                  <a:moveTo>
                    <a:pt x="13" y="2240"/>
                  </a:moveTo>
                  <a:cubicBezTo>
                    <a:pt x="0" y="2228"/>
                    <a:pt x="41" y="2190"/>
                    <a:pt x="91" y="2111"/>
                  </a:cubicBezTo>
                  <a:cubicBezTo>
                    <a:pt x="145" y="2045"/>
                    <a:pt x="186" y="1942"/>
                    <a:pt x="236" y="1809"/>
                  </a:cubicBezTo>
                  <a:cubicBezTo>
                    <a:pt x="327" y="1548"/>
                    <a:pt x="434" y="1206"/>
                    <a:pt x="484" y="957"/>
                  </a:cubicBezTo>
                  <a:cubicBezTo>
                    <a:pt x="604" y="432"/>
                    <a:pt x="683" y="1"/>
                    <a:pt x="749" y="1"/>
                  </a:cubicBezTo>
                  <a:cubicBezTo>
                    <a:pt x="774" y="14"/>
                    <a:pt x="799" y="117"/>
                    <a:pt x="799" y="303"/>
                  </a:cubicBezTo>
                  <a:cubicBezTo>
                    <a:pt x="799" y="473"/>
                    <a:pt x="761" y="721"/>
                    <a:pt x="695" y="998"/>
                  </a:cubicBezTo>
                  <a:cubicBezTo>
                    <a:pt x="629" y="1272"/>
                    <a:pt x="500" y="1611"/>
                    <a:pt x="368" y="1863"/>
                  </a:cubicBezTo>
                  <a:cubicBezTo>
                    <a:pt x="289" y="1992"/>
                    <a:pt x="211" y="2099"/>
                    <a:pt x="145" y="2162"/>
                  </a:cubicBezTo>
                  <a:cubicBezTo>
                    <a:pt x="66" y="2228"/>
                    <a:pt x="13" y="2240"/>
                    <a:pt x="13" y="2240"/>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1986690" y="3986808"/>
              <a:ext cx="160972" cy="115561"/>
            </a:xfrm>
            <a:custGeom>
              <a:avLst/>
              <a:gdLst/>
              <a:ahLst/>
              <a:cxnLst/>
              <a:rect l="l" t="t" r="r" b="b"/>
              <a:pathLst>
                <a:path w="2414" h="1733" extrusionOk="0">
                  <a:moveTo>
                    <a:pt x="1192" y="1"/>
                  </a:moveTo>
                  <a:cubicBezTo>
                    <a:pt x="553" y="1"/>
                    <a:pt x="26" y="351"/>
                    <a:pt x="13" y="825"/>
                  </a:cubicBezTo>
                  <a:cubicBezTo>
                    <a:pt x="1" y="1297"/>
                    <a:pt x="526" y="1703"/>
                    <a:pt x="1180" y="1731"/>
                  </a:cubicBezTo>
                  <a:cubicBezTo>
                    <a:pt x="1202" y="1732"/>
                    <a:pt x="1223" y="1732"/>
                    <a:pt x="1244" y="1732"/>
                  </a:cubicBezTo>
                  <a:cubicBezTo>
                    <a:pt x="1870" y="1732"/>
                    <a:pt x="2385" y="1373"/>
                    <a:pt x="2401" y="917"/>
                  </a:cubicBezTo>
                  <a:cubicBezTo>
                    <a:pt x="2413" y="432"/>
                    <a:pt x="1888" y="26"/>
                    <a:pt x="1234" y="1"/>
                  </a:cubicBezTo>
                  <a:cubicBezTo>
                    <a:pt x="1220" y="1"/>
                    <a:pt x="1206" y="1"/>
                    <a:pt x="1192"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2242822" y="4018216"/>
              <a:ext cx="139967" cy="188178"/>
            </a:xfrm>
            <a:custGeom>
              <a:avLst/>
              <a:gdLst/>
              <a:ahLst/>
              <a:cxnLst/>
              <a:rect l="l" t="t" r="r" b="b"/>
              <a:pathLst>
                <a:path w="2099" h="2822" extrusionOk="0">
                  <a:moveTo>
                    <a:pt x="1168" y="1"/>
                  </a:moveTo>
                  <a:cubicBezTo>
                    <a:pt x="758" y="1"/>
                    <a:pt x="550" y="520"/>
                    <a:pt x="352" y="1194"/>
                  </a:cubicBezTo>
                  <a:cubicBezTo>
                    <a:pt x="117" y="1968"/>
                    <a:pt x="0" y="2635"/>
                    <a:pt x="510" y="2792"/>
                  </a:cubicBezTo>
                  <a:cubicBezTo>
                    <a:pt x="577" y="2812"/>
                    <a:pt x="645" y="2821"/>
                    <a:pt x="713" y="2821"/>
                  </a:cubicBezTo>
                  <a:cubicBezTo>
                    <a:pt x="1182" y="2821"/>
                    <a:pt x="1667" y="2368"/>
                    <a:pt x="1862" y="1704"/>
                  </a:cubicBezTo>
                  <a:cubicBezTo>
                    <a:pt x="2098" y="930"/>
                    <a:pt x="1862" y="184"/>
                    <a:pt x="1337" y="27"/>
                  </a:cubicBezTo>
                  <a:cubicBezTo>
                    <a:pt x="1277" y="9"/>
                    <a:pt x="1221" y="1"/>
                    <a:pt x="116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2266294" y="4035753"/>
              <a:ext cx="53546" cy="149369"/>
            </a:xfrm>
            <a:custGeom>
              <a:avLst/>
              <a:gdLst/>
              <a:ahLst/>
              <a:cxnLst/>
              <a:rect l="l" t="t" r="r" b="b"/>
              <a:pathLst>
                <a:path w="803" h="2240" extrusionOk="0">
                  <a:moveTo>
                    <a:pt x="0" y="2239"/>
                  </a:moveTo>
                  <a:cubicBezTo>
                    <a:pt x="0" y="2227"/>
                    <a:pt x="41" y="2189"/>
                    <a:pt x="79" y="2111"/>
                  </a:cubicBezTo>
                  <a:cubicBezTo>
                    <a:pt x="133" y="2044"/>
                    <a:pt x="186" y="1941"/>
                    <a:pt x="224" y="1809"/>
                  </a:cubicBezTo>
                  <a:cubicBezTo>
                    <a:pt x="331" y="1532"/>
                    <a:pt x="422" y="1205"/>
                    <a:pt x="488" y="944"/>
                  </a:cubicBezTo>
                  <a:cubicBezTo>
                    <a:pt x="604" y="431"/>
                    <a:pt x="670" y="0"/>
                    <a:pt x="736" y="0"/>
                  </a:cubicBezTo>
                  <a:cubicBezTo>
                    <a:pt x="774" y="0"/>
                    <a:pt x="803" y="116"/>
                    <a:pt x="787" y="302"/>
                  </a:cubicBezTo>
                  <a:cubicBezTo>
                    <a:pt x="787" y="472"/>
                    <a:pt x="762" y="720"/>
                    <a:pt x="696" y="997"/>
                  </a:cubicBezTo>
                  <a:cubicBezTo>
                    <a:pt x="630" y="1271"/>
                    <a:pt x="501" y="1610"/>
                    <a:pt x="356" y="1862"/>
                  </a:cubicBezTo>
                  <a:cubicBezTo>
                    <a:pt x="290" y="1991"/>
                    <a:pt x="211" y="2098"/>
                    <a:pt x="133" y="2161"/>
                  </a:cubicBezTo>
                  <a:cubicBezTo>
                    <a:pt x="67" y="2227"/>
                    <a:pt x="16" y="2239"/>
                    <a:pt x="0" y="223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1858391" y="3974605"/>
              <a:ext cx="171174" cy="122296"/>
            </a:xfrm>
            <a:custGeom>
              <a:avLst/>
              <a:gdLst/>
              <a:ahLst/>
              <a:cxnLst/>
              <a:rect l="l" t="t" r="r" b="b"/>
              <a:pathLst>
                <a:path w="2567" h="1834" extrusionOk="0">
                  <a:moveTo>
                    <a:pt x="1539" y="0"/>
                  </a:moveTo>
                  <a:cubicBezTo>
                    <a:pt x="1354" y="0"/>
                    <a:pt x="1154" y="38"/>
                    <a:pt x="956" y="118"/>
                  </a:cubicBezTo>
                  <a:cubicBezTo>
                    <a:pt x="340" y="354"/>
                    <a:pt x="0" y="917"/>
                    <a:pt x="170" y="1364"/>
                  </a:cubicBezTo>
                  <a:cubicBezTo>
                    <a:pt x="294" y="1665"/>
                    <a:pt x="629" y="1834"/>
                    <a:pt x="1020" y="1834"/>
                  </a:cubicBezTo>
                  <a:cubicBezTo>
                    <a:pt x="1206" y="1834"/>
                    <a:pt x="1404" y="1796"/>
                    <a:pt x="1598" y="1716"/>
                  </a:cubicBezTo>
                  <a:cubicBezTo>
                    <a:pt x="2214" y="1468"/>
                    <a:pt x="2567" y="917"/>
                    <a:pt x="2384" y="470"/>
                  </a:cubicBezTo>
                  <a:cubicBezTo>
                    <a:pt x="2260" y="170"/>
                    <a:pt x="1931" y="0"/>
                    <a:pt x="1539"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1823316" y="3765352"/>
              <a:ext cx="143301" cy="149169"/>
            </a:xfrm>
            <a:custGeom>
              <a:avLst/>
              <a:gdLst/>
              <a:ahLst/>
              <a:cxnLst/>
              <a:rect l="l" t="t" r="r" b="b"/>
              <a:pathLst>
                <a:path w="2149" h="2237" extrusionOk="0">
                  <a:moveTo>
                    <a:pt x="1337" y="1"/>
                  </a:moveTo>
                  <a:cubicBezTo>
                    <a:pt x="986" y="1"/>
                    <a:pt x="593" y="247"/>
                    <a:pt x="340" y="661"/>
                  </a:cubicBezTo>
                  <a:cubicBezTo>
                    <a:pt x="1" y="1224"/>
                    <a:pt x="54" y="1891"/>
                    <a:pt x="460" y="2143"/>
                  </a:cubicBezTo>
                  <a:cubicBezTo>
                    <a:pt x="561" y="2206"/>
                    <a:pt x="676" y="2236"/>
                    <a:pt x="797" y="2236"/>
                  </a:cubicBezTo>
                  <a:cubicBezTo>
                    <a:pt x="1151" y="2236"/>
                    <a:pt x="1557" y="1983"/>
                    <a:pt x="1809" y="1564"/>
                  </a:cubicBezTo>
                  <a:cubicBezTo>
                    <a:pt x="2149" y="1001"/>
                    <a:pt x="2099" y="347"/>
                    <a:pt x="1690" y="98"/>
                  </a:cubicBezTo>
                  <a:cubicBezTo>
                    <a:pt x="1583" y="32"/>
                    <a:pt x="1463" y="1"/>
                    <a:pt x="13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6"/>
            <p:cNvSpPr/>
            <p:nvPr/>
          </p:nvSpPr>
          <p:spPr>
            <a:xfrm>
              <a:off x="1674811" y="3917590"/>
              <a:ext cx="130098" cy="157637"/>
            </a:xfrm>
            <a:custGeom>
              <a:avLst/>
              <a:gdLst/>
              <a:ahLst/>
              <a:cxnLst/>
              <a:rect l="l" t="t" r="r" b="b"/>
              <a:pathLst>
                <a:path w="1951" h="2364" extrusionOk="0">
                  <a:moveTo>
                    <a:pt x="1090" y="1"/>
                  </a:moveTo>
                  <a:cubicBezTo>
                    <a:pt x="676" y="1"/>
                    <a:pt x="272" y="410"/>
                    <a:pt x="142" y="986"/>
                  </a:cubicBezTo>
                  <a:cubicBezTo>
                    <a:pt x="1" y="1640"/>
                    <a:pt x="262" y="2244"/>
                    <a:pt x="721" y="2348"/>
                  </a:cubicBezTo>
                  <a:cubicBezTo>
                    <a:pt x="768" y="2359"/>
                    <a:pt x="815" y="2364"/>
                    <a:pt x="863" y="2364"/>
                  </a:cubicBezTo>
                  <a:cubicBezTo>
                    <a:pt x="1278" y="2364"/>
                    <a:pt x="1691" y="1955"/>
                    <a:pt x="1809" y="1379"/>
                  </a:cubicBezTo>
                  <a:cubicBezTo>
                    <a:pt x="1951" y="725"/>
                    <a:pt x="1703" y="121"/>
                    <a:pt x="1231" y="17"/>
                  </a:cubicBezTo>
                  <a:cubicBezTo>
                    <a:pt x="1184" y="6"/>
                    <a:pt x="1137" y="1"/>
                    <a:pt x="109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6"/>
            <p:cNvSpPr/>
            <p:nvPr/>
          </p:nvSpPr>
          <p:spPr>
            <a:xfrm>
              <a:off x="2095118" y="4024217"/>
              <a:ext cx="130364" cy="158571"/>
            </a:xfrm>
            <a:custGeom>
              <a:avLst/>
              <a:gdLst/>
              <a:ahLst/>
              <a:cxnLst/>
              <a:rect l="l" t="t" r="r" b="b"/>
              <a:pathLst>
                <a:path w="1955" h="2378" extrusionOk="0">
                  <a:moveTo>
                    <a:pt x="1093" y="0"/>
                  </a:moveTo>
                  <a:cubicBezTo>
                    <a:pt x="681" y="0"/>
                    <a:pt x="273" y="408"/>
                    <a:pt x="146" y="997"/>
                  </a:cubicBezTo>
                  <a:cubicBezTo>
                    <a:pt x="1" y="1642"/>
                    <a:pt x="262" y="2243"/>
                    <a:pt x="721" y="2362"/>
                  </a:cubicBezTo>
                  <a:cubicBezTo>
                    <a:pt x="766" y="2372"/>
                    <a:pt x="811" y="2377"/>
                    <a:pt x="856" y="2377"/>
                  </a:cubicBezTo>
                  <a:cubicBezTo>
                    <a:pt x="1272" y="2377"/>
                    <a:pt x="1679" y="1957"/>
                    <a:pt x="1809" y="1378"/>
                  </a:cubicBezTo>
                  <a:cubicBezTo>
                    <a:pt x="1954" y="736"/>
                    <a:pt x="1690" y="120"/>
                    <a:pt x="1231" y="16"/>
                  </a:cubicBezTo>
                  <a:cubicBezTo>
                    <a:pt x="1185" y="5"/>
                    <a:pt x="1139" y="0"/>
                    <a:pt x="109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6"/>
            <p:cNvSpPr/>
            <p:nvPr/>
          </p:nvSpPr>
          <p:spPr>
            <a:xfrm>
              <a:off x="2025100" y="3875646"/>
              <a:ext cx="130298" cy="158504"/>
            </a:xfrm>
            <a:custGeom>
              <a:avLst/>
              <a:gdLst/>
              <a:ahLst/>
              <a:cxnLst/>
              <a:rect l="l" t="t" r="r" b="b"/>
              <a:pathLst>
                <a:path w="1954" h="2377" extrusionOk="0">
                  <a:moveTo>
                    <a:pt x="1093" y="1"/>
                  </a:moveTo>
                  <a:cubicBezTo>
                    <a:pt x="679" y="1"/>
                    <a:pt x="275" y="411"/>
                    <a:pt x="145" y="998"/>
                  </a:cubicBezTo>
                  <a:cubicBezTo>
                    <a:pt x="0" y="1640"/>
                    <a:pt x="265" y="2244"/>
                    <a:pt x="724" y="2360"/>
                  </a:cubicBezTo>
                  <a:cubicBezTo>
                    <a:pt x="769" y="2371"/>
                    <a:pt x="815" y="2376"/>
                    <a:pt x="861" y="2376"/>
                  </a:cubicBezTo>
                  <a:cubicBezTo>
                    <a:pt x="1274" y="2376"/>
                    <a:pt x="1682" y="1956"/>
                    <a:pt x="1809" y="1379"/>
                  </a:cubicBezTo>
                  <a:cubicBezTo>
                    <a:pt x="1954" y="737"/>
                    <a:pt x="1693" y="121"/>
                    <a:pt x="1233" y="17"/>
                  </a:cubicBezTo>
                  <a:cubicBezTo>
                    <a:pt x="1187" y="6"/>
                    <a:pt x="1140" y="1"/>
                    <a:pt x="109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6"/>
            <p:cNvSpPr/>
            <p:nvPr/>
          </p:nvSpPr>
          <p:spPr>
            <a:xfrm>
              <a:off x="1844321" y="4230403"/>
              <a:ext cx="130298" cy="158571"/>
            </a:xfrm>
            <a:custGeom>
              <a:avLst/>
              <a:gdLst/>
              <a:ahLst/>
              <a:cxnLst/>
              <a:rect l="l" t="t" r="r" b="b"/>
              <a:pathLst>
                <a:path w="1954" h="2378" extrusionOk="0">
                  <a:moveTo>
                    <a:pt x="1099" y="1"/>
                  </a:moveTo>
                  <a:cubicBezTo>
                    <a:pt x="683" y="1"/>
                    <a:pt x="276" y="421"/>
                    <a:pt x="145" y="1000"/>
                  </a:cubicBezTo>
                  <a:cubicBezTo>
                    <a:pt x="0" y="1642"/>
                    <a:pt x="261" y="2258"/>
                    <a:pt x="721" y="2362"/>
                  </a:cubicBezTo>
                  <a:cubicBezTo>
                    <a:pt x="766" y="2372"/>
                    <a:pt x="813" y="2377"/>
                    <a:pt x="859" y="2377"/>
                  </a:cubicBezTo>
                  <a:cubicBezTo>
                    <a:pt x="1275" y="2377"/>
                    <a:pt x="1690" y="1969"/>
                    <a:pt x="1809" y="1381"/>
                  </a:cubicBezTo>
                  <a:cubicBezTo>
                    <a:pt x="1953" y="736"/>
                    <a:pt x="1705" y="135"/>
                    <a:pt x="1233" y="16"/>
                  </a:cubicBezTo>
                  <a:cubicBezTo>
                    <a:pt x="1189" y="5"/>
                    <a:pt x="1144" y="1"/>
                    <a:pt x="1099"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6"/>
            <p:cNvSpPr/>
            <p:nvPr/>
          </p:nvSpPr>
          <p:spPr>
            <a:xfrm>
              <a:off x="1503501" y="3496484"/>
              <a:ext cx="111026" cy="163505"/>
            </a:xfrm>
            <a:custGeom>
              <a:avLst/>
              <a:gdLst/>
              <a:ahLst/>
              <a:cxnLst/>
              <a:rect l="l" t="t" r="r" b="b"/>
              <a:pathLst>
                <a:path w="1665" h="2452" extrusionOk="0">
                  <a:moveTo>
                    <a:pt x="837" y="1"/>
                  </a:moveTo>
                  <a:cubicBezTo>
                    <a:pt x="385" y="1"/>
                    <a:pt x="25" y="534"/>
                    <a:pt x="13" y="1205"/>
                  </a:cubicBezTo>
                  <a:cubicBezTo>
                    <a:pt x="0" y="1875"/>
                    <a:pt x="353" y="2438"/>
                    <a:pt x="812" y="2451"/>
                  </a:cubicBezTo>
                  <a:cubicBezTo>
                    <a:pt x="817" y="2451"/>
                    <a:pt x="822" y="2451"/>
                    <a:pt x="827" y="2451"/>
                  </a:cubicBezTo>
                  <a:cubicBezTo>
                    <a:pt x="1279" y="2451"/>
                    <a:pt x="1652" y="1906"/>
                    <a:pt x="1664" y="1246"/>
                  </a:cubicBezTo>
                  <a:cubicBezTo>
                    <a:pt x="1664" y="564"/>
                    <a:pt x="1312" y="13"/>
                    <a:pt x="853" y="1"/>
                  </a:cubicBezTo>
                  <a:cubicBezTo>
                    <a:pt x="847" y="1"/>
                    <a:pt x="842" y="1"/>
                    <a:pt x="837"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6"/>
            <p:cNvSpPr/>
            <p:nvPr/>
          </p:nvSpPr>
          <p:spPr>
            <a:xfrm>
              <a:off x="1541044" y="3508687"/>
              <a:ext cx="32341" cy="128631"/>
            </a:xfrm>
            <a:custGeom>
              <a:avLst/>
              <a:gdLst/>
              <a:ahLst/>
              <a:cxnLst/>
              <a:rect l="l" t="t" r="r" b="b"/>
              <a:pathLst>
                <a:path w="485" h="1929" extrusionOk="0">
                  <a:moveTo>
                    <a:pt x="290" y="16"/>
                  </a:moveTo>
                  <a:cubicBezTo>
                    <a:pt x="290" y="28"/>
                    <a:pt x="261" y="66"/>
                    <a:pt x="236" y="132"/>
                  </a:cubicBezTo>
                  <a:cubicBezTo>
                    <a:pt x="211" y="211"/>
                    <a:pt x="170" y="302"/>
                    <a:pt x="158" y="434"/>
                  </a:cubicBezTo>
                  <a:cubicBezTo>
                    <a:pt x="145" y="551"/>
                    <a:pt x="158" y="683"/>
                    <a:pt x="198" y="802"/>
                  </a:cubicBezTo>
                  <a:cubicBezTo>
                    <a:pt x="236" y="919"/>
                    <a:pt x="315" y="1022"/>
                    <a:pt x="368" y="1129"/>
                  </a:cubicBezTo>
                  <a:cubicBezTo>
                    <a:pt x="434" y="1246"/>
                    <a:pt x="485" y="1378"/>
                    <a:pt x="485" y="1494"/>
                  </a:cubicBezTo>
                  <a:cubicBezTo>
                    <a:pt x="485" y="1560"/>
                    <a:pt x="485" y="1626"/>
                    <a:pt x="459" y="1692"/>
                  </a:cubicBezTo>
                  <a:cubicBezTo>
                    <a:pt x="447" y="1746"/>
                    <a:pt x="419" y="1784"/>
                    <a:pt x="381" y="1824"/>
                  </a:cubicBezTo>
                  <a:cubicBezTo>
                    <a:pt x="327" y="1903"/>
                    <a:pt x="249" y="1928"/>
                    <a:pt x="198" y="1916"/>
                  </a:cubicBezTo>
                  <a:cubicBezTo>
                    <a:pt x="145" y="1916"/>
                    <a:pt x="132" y="1903"/>
                    <a:pt x="132" y="1875"/>
                  </a:cubicBezTo>
                  <a:cubicBezTo>
                    <a:pt x="132" y="1850"/>
                    <a:pt x="211" y="1837"/>
                    <a:pt x="277" y="1730"/>
                  </a:cubicBezTo>
                  <a:cubicBezTo>
                    <a:pt x="302" y="1680"/>
                    <a:pt x="315" y="1614"/>
                    <a:pt x="315" y="1522"/>
                  </a:cubicBezTo>
                  <a:cubicBezTo>
                    <a:pt x="302" y="1444"/>
                    <a:pt x="261" y="1337"/>
                    <a:pt x="211" y="1233"/>
                  </a:cubicBezTo>
                  <a:cubicBezTo>
                    <a:pt x="158" y="1142"/>
                    <a:pt x="79" y="1010"/>
                    <a:pt x="41" y="853"/>
                  </a:cubicBezTo>
                  <a:cubicBezTo>
                    <a:pt x="0" y="695"/>
                    <a:pt x="0" y="538"/>
                    <a:pt x="41" y="409"/>
                  </a:cubicBezTo>
                  <a:cubicBezTo>
                    <a:pt x="79" y="264"/>
                    <a:pt x="132" y="157"/>
                    <a:pt x="183" y="95"/>
                  </a:cubicBezTo>
                  <a:cubicBezTo>
                    <a:pt x="236" y="28"/>
                    <a:pt x="277" y="0"/>
                    <a:pt x="290" y="1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6"/>
            <p:cNvSpPr/>
            <p:nvPr/>
          </p:nvSpPr>
          <p:spPr>
            <a:xfrm>
              <a:off x="1952748" y="4296486"/>
              <a:ext cx="164306" cy="154970"/>
            </a:xfrm>
            <a:custGeom>
              <a:avLst/>
              <a:gdLst/>
              <a:ahLst/>
              <a:cxnLst/>
              <a:rect l="l" t="t" r="r" b="b"/>
              <a:pathLst>
                <a:path w="2464" h="2324" extrusionOk="0">
                  <a:moveTo>
                    <a:pt x="1540" y="0"/>
                  </a:moveTo>
                  <a:cubicBezTo>
                    <a:pt x="1189" y="0"/>
                    <a:pt x="798" y="192"/>
                    <a:pt x="510" y="547"/>
                  </a:cubicBezTo>
                  <a:cubicBezTo>
                    <a:pt x="51" y="1082"/>
                    <a:pt x="0" y="1805"/>
                    <a:pt x="406" y="2145"/>
                  </a:cubicBezTo>
                  <a:cubicBezTo>
                    <a:pt x="550" y="2265"/>
                    <a:pt x="731" y="2323"/>
                    <a:pt x="923" y="2323"/>
                  </a:cubicBezTo>
                  <a:cubicBezTo>
                    <a:pt x="1274" y="2323"/>
                    <a:pt x="1664" y="2132"/>
                    <a:pt x="1950" y="1777"/>
                  </a:cubicBezTo>
                  <a:cubicBezTo>
                    <a:pt x="2410" y="1239"/>
                    <a:pt x="2463" y="519"/>
                    <a:pt x="2057" y="179"/>
                  </a:cubicBezTo>
                  <a:cubicBezTo>
                    <a:pt x="1913" y="58"/>
                    <a:pt x="1733" y="0"/>
                    <a:pt x="154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6"/>
            <p:cNvSpPr/>
            <p:nvPr/>
          </p:nvSpPr>
          <p:spPr>
            <a:xfrm>
              <a:off x="1988424" y="4317158"/>
              <a:ext cx="92755" cy="105825"/>
            </a:xfrm>
            <a:custGeom>
              <a:avLst/>
              <a:gdLst/>
              <a:ahLst/>
              <a:cxnLst/>
              <a:rect l="l" t="t" r="r" b="b"/>
              <a:pathLst>
                <a:path w="1391" h="1587" extrusionOk="0">
                  <a:moveTo>
                    <a:pt x="1390" y="26"/>
                  </a:moveTo>
                  <a:cubicBezTo>
                    <a:pt x="1390" y="39"/>
                    <a:pt x="1337" y="51"/>
                    <a:pt x="1258" y="92"/>
                  </a:cubicBezTo>
                  <a:cubicBezTo>
                    <a:pt x="1195" y="117"/>
                    <a:pt x="1088" y="183"/>
                    <a:pt x="997" y="262"/>
                  </a:cubicBezTo>
                  <a:cubicBezTo>
                    <a:pt x="906" y="353"/>
                    <a:pt x="840" y="473"/>
                    <a:pt x="786" y="602"/>
                  </a:cubicBezTo>
                  <a:cubicBezTo>
                    <a:pt x="749" y="721"/>
                    <a:pt x="749" y="866"/>
                    <a:pt x="723" y="995"/>
                  </a:cubicBezTo>
                  <a:cubicBezTo>
                    <a:pt x="708" y="1140"/>
                    <a:pt x="670" y="1272"/>
                    <a:pt x="591" y="1388"/>
                  </a:cubicBezTo>
                  <a:cubicBezTo>
                    <a:pt x="550" y="1441"/>
                    <a:pt x="500" y="1479"/>
                    <a:pt x="447" y="1520"/>
                  </a:cubicBezTo>
                  <a:cubicBezTo>
                    <a:pt x="393" y="1545"/>
                    <a:pt x="330" y="1574"/>
                    <a:pt x="277" y="1574"/>
                  </a:cubicBezTo>
                  <a:cubicBezTo>
                    <a:pt x="173" y="1586"/>
                    <a:pt x="94" y="1545"/>
                    <a:pt x="54" y="1508"/>
                  </a:cubicBezTo>
                  <a:cubicBezTo>
                    <a:pt x="0" y="1467"/>
                    <a:pt x="0" y="1441"/>
                    <a:pt x="16" y="1429"/>
                  </a:cubicBezTo>
                  <a:cubicBezTo>
                    <a:pt x="41" y="1401"/>
                    <a:pt x="120" y="1454"/>
                    <a:pt x="236" y="1416"/>
                  </a:cubicBezTo>
                  <a:cubicBezTo>
                    <a:pt x="302" y="1388"/>
                    <a:pt x="368" y="1350"/>
                    <a:pt x="409" y="1272"/>
                  </a:cubicBezTo>
                  <a:cubicBezTo>
                    <a:pt x="459" y="1193"/>
                    <a:pt x="488" y="1086"/>
                    <a:pt x="513" y="970"/>
                  </a:cubicBezTo>
                  <a:cubicBezTo>
                    <a:pt x="538" y="838"/>
                    <a:pt x="550" y="693"/>
                    <a:pt x="617" y="536"/>
                  </a:cubicBezTo>
                  <a:cubicBezTo>
                    <a:pt x="683" y="378"/>
                    <a:pt x="786" y="249"/>
                    <a:pt x="906" y="158"/>
                  </a:cubicBezTo>
                  <a:cubicBezTo>
                    <a:pt x="1022" y="80"/>
                    <a:pt x="1154" y="39"/>
                    <a:pt x="1246" y="14"/>
                  </a:cubicBezTo>
                  <a:cubicBezTo>
                    <a:pt x="1324" y="1"/>
                    <a:pt x="1390" y="14"/>
                    <a:pt x="1390"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6"/>
            <p:cNvSpPr/>
            <p:nvPr/>
          </p:nvSpPr>
          <p:spPr>
            <a:xfrm>
              <a:off x="1509570" y="3793425"/>
              <a:ext cx="118161" cy="171707"/>
            </a:xfrm>
            <a:custGeom>
              <a:avLst/>
              <a:gdLst/>
              <a:ahLst/>
              <a:cxnLst/>
              <a:rect l="l" t="t" r="r" b="b"/>
              <a:pathLst>
                <a:path w="1772" h="2575" extrusionOk="0">
                  <a:moveTo>
                    <a:pt x="936" y="1"/>
                  </a:moveTo>
                  <a:cubicBezTo>
                    <a:pt x="513" y="1"/>
                    <a:pt x="130" y="522"/>
                    <a:pt x="67" y="1209"/>
                  </a:cubicBezTo>
                  <a:cubicBezTo>
                    <a:pt x="0" y="1917"/>
                    <a:pt x="315" y="2533"/>
                    <a:pt x="762" y="2571"/>
                  </a:cubicBezTo>
                  <a:cubicBezTo>
                    <a:pt x="783" y="2573"/>
                    <a:pt x="804" y="2575"/>
                    <a:pt x="825" y="2575"/>
                  </a:cubicBezTo>
                  <a:cubicBezTo>
                    <a:pt x="1259" y="2575"/>
                    <a:pt x="1642" y="2054"/>
                    <a:pt x="1705" y="1366"/>
                  </a:cubicBezTo>
                  <a:cubicBezTo>
                    <a:pt x="1771" y="659"/>
                    <a:pt x="1457" y="42"/>
                    <a:pt x="998" y="5"/>
                  </a:cubicBezTo>
                  <a:cubicBezTo>
                    <a:pt x="977" y="2"/>
                    <a:pt x="957" y="1"/>
                    <a:pt x="936"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6"/>
            <p:cNvSpPr/>
            <p:nvPr/>
          </p:nvSpPr>
          <p:spPr>
            <a:xfrm>
              <a:off x="1541044" y="3798960"/>
              <a:ext cx="47211" cy="153770"/>
            </a:xfrm>
            <a:custGeom>
              <a:avLst/>
              <a:gdLst/>
              <a:ahLst/>
              <a:cxnLst/>
              <a:rect l="l" t="t" r="r" b="b"/>
              <a:pathLst>
                <a:path w="708" h="2306" extrusionOk="0">
                  <a:moveTo>
                    <a:pt x="327" y="2293"/>
                  </a:moveTo>
                  <a:cubicBezTo>
                    <a:pt x="327" y="2306"/>
                    <a:pt x="261" y="2268"/>
                    <a:pt x="198" y="2189"/>
                  </a:cubicBezTo>
                  <a:cubicBezTo>
                    <a:pt x="132" y="2111"/>
                    <a:pt x="66" y="1991"/>
                    <a:pt x="25" y="1821"/>
                  </a:cubicBezTo>
                  <a:cubicBezTo>
                    <a:pt x="13" y="1743"/>
                    <a:pt x="0" y="1651"/>
                    <a:pt x="13" y="1560"/>
                  </a:cubicBezTo>
                  <a:cubicBezTo>
                    <a:pt x="13" y="1519"/>
                    <a:pt x="25" y="1466"/>
                    <a:pt x="54" y="1415"/>
                  </a:cubicBezTo>
                  <a:cubicBezTo>
                    <a:pt x="91" y="1362"/>
                    <a:pt x="132" y="1324"/>
                    <a:pt x="158" y="1296"/>
                  </a:cubicBezTo>
                  <a:cubicBezTo>
                    <a:pt x="198" y="1258"/>
                    <a:pt x="224" y="1246"/>
                    <a:pt x="249" y="1217"/>
                  </a:cubicBezTo>
                  <a:cubicBezTo>
                    <a:pt x="277" y="1192"/>
                    <a:pt x="302" y="1167"/>
                    <a:pt x="315" y="1126"/>
                  </a:cubicBezTo>
                  <a:cubicBezTo>
                    <a:pt x="368" y="1073"/>
                    <a:pt x="393" y="1010"/>
                    <a:pt x="419" y="956"/>
                  </a:cubicBezTo>
                  <a:cubicBezTo>
                    <a:pt x="526" y="708"/>
                    <a:pt x="485" y="472"/>
                    <a:pt x="434" y="302"/>
                  </a:cubicBezTo>
                  <a:cubicBezTo>
                    <a:pt x="368" y="129"/>
                    <a:pt x="302" y="38"/>
                    <a:pt x="327" y="13"/>
                  </a:cubicBezTo>
                  <a:cubicBezTo>
                    <a:pt x="340" y="0"/>
                    <a:pt x="368" y="13"/>
                    <a:pt x="419" y="38"/>
                  </a:cubicBezTo>
                  <a:cubicBezTo>
                    <a:pt x="459" y="79"/>
                    <a:pt x="526" y="129"/>
                    <a:pt x="576" y="223"/>
                  </a:cubicBezTo>
                  <a:cubicBezTo>
                    <a:pt x="629" y="315"/>
                    <a:pt x="670" y="431"/>
                    <a:pt x="695" y="576"/>
                  </a:cubicBezTo>
                  <a:cubicBezTo>
                    <a:pt x="708" y="720"/>
                    <a:pt x="683" y="878"/>
                    <a:pt x="617" y="1035"/>
                  </a:cubicBezTo>
                  <a:cubicBezTo>
                    <a:pt x="592" y="1114"/>
                    <a:pt x="551" y="1192"/>
                    <a:pt x="485" y="1258"/>
                  </a:cubicBezTo>
                  <a:cubicBezTo>
                    <a:pt x="459" y="1296"/>
                    <a:pt x="434" y="1324"/>
                    <a:pt x="393" y="1362"/>
                  </a:cubicBezTo>
                  <a:cubicBezTo>
                    <a:pt x="356" y="1387"/>
                    <a:pt x="315" y="1415"/>
                    <a:pt x="290" y="1441"/>
                  </a:cubicBezTo>
                  <a:cubicBezTo>
                    <a:pt x="249" y="1466"/>
                    <a:pt x="224" y="1482"/>
                    <a:pt x="211" y="1507"/>
                  </a:cubicBezTo>
                  <a:cubicBezTo>
                    <a:pt x="198" y="1519"/>
                    <a:pt x="183" y="1560"/>
                    <a:pt x="183" y="1585"/>
                  </a:cubicBezTo>
                  <a:cubicBezTo>
                    <a:pt x="170" y="1664"/>
                    <a:pt x="158" y="1730"/>
                    <a:pt x="170" y="1809"/>
                  </a:cubicBezTo>
                  <a:cubicBezTo>
                    <a:pt x="170" y="1953"/>
                    <a:pt x="224" y="2070"/>
                    <a:pt x="261" y="2148"/>
                  </a:cubicBezTo>
                  <a:cubicBezTo>
                    <a:pt x="302" y="2240"/>
                    <a:pt x="340" y="2280"/>
                    <a:pt x="327" y="2293"/>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6"/>
            <p:cNvSpPr/>
            <p:nvPr/>
          </p:nvSpPr>
          <p:spPr>
            <a:xfrm>
              <a:off x="1384538" y="3661725"/>
              <a:ext cx="143567" cy="119695"/>
            </a:xfrm>
            <a:custGeom>
              <a:avLst/>
              <a:gdLst/>
              <a:ahLst/>
              <a:cxnLst/>
              <a:rect l="l" t="t" r="r" b="b"/>
              <a:pathLst>
                <a:path w="2153" h="1795" extrusionOk="0">
                  <a:moveTo>
                    <a:pt x="784" y="1"/>
                  </a:moveTo>
                  <a:cubicBezTo>
                    <a:pt x="578" y="1"/>
                    <a:pt x="396" y="73"/>
                    <a:pt x="278" y="221"/>
                  </a:cubicBezTo>
                  <a:cubicBezTo>
                    <a:pt x="1" y="552"/>
                    <a:pt x="146" y="1115"/>
                    <a:pt x="592" y="1479"/>
                  </a:cubicBezTo>
                  <a:cubicBezTo>
                    <a:pt x="828" y="1688"/>
                    <a:pt x="1109" y="1794"/>
                    <a:pt x="1359" y="1794"/>
                  </a:cubicBezTo>
                  <a:cubicBezTo>
                    <a:pt x="1566" y="1794"/>
                    <a:pt x="1752" y="1722"/>
                    <a:pt x="1875" y="1574"/>
                  </a:cubicBezTo>
                  <a:cubicBezTo>
                    <a:pt x="2152" y="1244"/>
                    <a:pt x="2008" y="681"/>
                    <a:pt x="1561" y="316"/>
                  </a:cubicBezTo>
                  <a:cubicBezTo>
                    <a:pt x="1316" y="107"/>
                    <a:pt x="1033" y="1"/>
                    <a:pt x="78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6"/>
            <p:cNvSpPr/>
            <p:nvPr/>
          </p:nvSpPr>
          <p:spPr>
            <a:xfrm>
              <a:off x="1411612" y="3679997"/>
              <a:ext cx="96356" cy="72684"/>
            </a:xfrm>
            <a:custGeom>
              <a:avLst/>
              <a:gdLst/>
              <a:ahLst/>
              <a:cxnLst/>
              <a:rect l="l" t="t" r="r" b="b"/>
              <a:pathLst>
                <a:path w="1445" h="1090" extrusionOk="0">
                  <a:moveTo>
                    <a:pt x="29" y="1"/>
                  </a:moveTo>
                  <a:cubicBezTo>
                    <a:pt x="42" y="1"/>
                    <a:pt x="54" y="42"/>
                    <a:pt x="67" y="120"/>
                  </a:cubicBezTo>
                  <a:cubicBezTo>
                    <a:pt x="95" y="199"/>
                    <a:pt x="120" y="290"/>
                    <a:pt x="186" y="381"/>
                  </a:cubicBezTo>
                  <a:cubicBezTo>
                    <a:pt x="252" y="473"/>
                    <a:pt x="344" y="551"/>
                    <a:pt x="447" y="564"/>
                  </a:cubicBezTo>
                  <a:cubicBezTo>
                    <a:pt x="488" y="576"/>
                    <a:pt x="539" y="564"/>
                    <a:pt x="605" y="551"/>
                  </a:cubicBezTo>
                  <a:cubicBezTo>
                    <a:pt x="658" y="539"/>
                    <a:pt x="737" y="526"/>
                    <a:pt x="803" y="526"/>
                  </a:cubicBezTo>
                  <a:cubicBezTo>
                    <a:pt x="932" y="526"/>
                    <a:pt x="1051" y="551"/>
                    <a:pt x="1155" y="605"/>
                  </a:cubicBezTo>
                  <a:cubicBezTo>
                    <a:pt x="1208" y="630"/>
                    <a:pt x="1246" y="655"/>
                    <a:pt x="1300" y="696"/>
                  </a:cubicBezTo>
                  <a:cubicBezTo>
                    <a:pt x="1337" y="734"/>
                    <a:pt x="1366" y="775"/>
                    <a:pt x="1391" y="812"/>
                  </a:cubicBezTo>
                  <a:cubicBezTo>
                    <a:pt x="1444" y="891"/>
                    <a:pt x="1444" y="985"/>
                    <a:pt x="1432" y="1036"/>
                  </a:cubicBezTo>
                  <a:cubicBezTo>
                    <a:pt x="1403" y="1089"/>
                    <a:pt x="1378" y="1089"/>
                    <a:pt x="1366" y="1089"/>
                  </a:cubicBezTo>
                  <a:cubicBezTo>
                    <a:pt x="1337" y="1076"/>
                    <a:pt x="1337" y="1048"/>
                    <a:pt x="1337" y="1023"/>
                  </a:cubicBezTo>
                  <a:cubicBezTo>
                    <a:pt x="1325" y="998"/>
                    <a:pt x="1300" y="957"/>
                    <a:pt x="1259" y="907"/>
                  </a:cubicBezTo>
                  <a:cubicBezTo>
                    <a:pt x="1221" y="866"/>
                    <a:pt x="1168" y="828"/>
                    <a:pt x="1076" y="800"/>
                  </a:cubicBezTo>
                  <a:cubicBezTo>
                    <a:pt x="998" y="762"/>
                    <a:pt x="907" y="749"/>
                    <a:pt x="803" y="749"/>
                  </a:cubicBezTo>
                  <a:cubicBezTo>
                    <a:pt x="749" y="749"/>
                    <a:pt x="708" y="749"/>
                    <a:pt x="645" y="762"/>
                  </a:cubicBezTo>
                  <a:cubicBezTo>
                    <a:pt x="605" y="762"/>
                    <a:pt x="567" y="775"/>
                    <a:pt x="526" y="775"/>
                  </a:cubicBezTo>
                  <a:cubicBezTo>
                    <a:pt x="488" y="775"/>
                    <a:pt x="447" y="762"/>
                    <a:pt x="410" y="749"/>
                  </a:cubicBezTo>
                  <a:cubicBezTo>
                    <a:pt x="237" y="708"/>
                    <a:pt x="120" y="576"/>
                    <a:pt x="67" y="447"/>
                  </a:cubicBezTo>
                  <a:cubicBezTo>
                    <a:pt x="16" y="328"/>
                    <a:pt x="1" y="212"/>
                    <a:pt x="1" y="133"/>
                  </a:cubicBezTo>
                  <a:cubicBezTo>
                    <a:pt x="1" y="54"/>
                    <a:pt x="16" y="1"/>
                    <a:pt x="29"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6"/>
            <p:cNvSpPr/>
            <p:nvPr/>
          </p:nvSpPr>
          <p:spPr>
            <a:xfrm>
              <a:off x="2080247" y="3953466"/>
              <a:ext cx="204582" cy="123896"/>
            </a:xfrm>
            <a:custGeom>
              <a:avLst/>
              <a:gdLst/>
              <a:ahLst/>
              <a:cxnLst/>
              <a:rect l="l" t="t" r="r" b="b"/>
              <a:pathLst>
                <a:path w="3068" h="1858" extrusionOk="0">
                  <a:moveTo>
                    <a:pt x="2333" y="0"/>
                  </a:moveTo>
                  <a:cubicBezTo>
                    <a:pt x="2069" y="0"/>
                    <a:pt x="1734" y="95"/>
                    <a:pt x="1363" y="224"/>
                  </a:cubicBezTo>
                  <a:cubicBezTo>
                    <a:pt x="605" y="473"/>
                    <a:pt x="1" y="762"/>
                    <a:pt x="170" y="1272"/>
                  </a:cubicBezTo>
                  <a:cubicBezTo>
                    <a:pt x="291" y="1643"/>
                    <a:pt x="707" y="1858"/>
                    <a:pt x="1204" y="1858"/>
                  </a:cubicBezTo>
                  <a:cubicBezTo>
                    <a:pt x="1409" y="1858"/>
                    <a:pt x="1629" y="1821"/>
                    <a:pt x="1847" y="1744"/>
                  </a:cubicBezTo>
                  <a:cubicBezTo>
                    <a:pt x="2595" y="1495"/>
                    <a:pt x="3067" y="866"/>
                    <a:pt x="2885" y="357"/>
                  </a:cubicBezTo>
                  <a:cubicBezTo>
                    <a:pt x="2798" y="98"/>
                    <a:pt x="2602" y="0"/>
                    <a:pt x="233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6"/>
            <p:cNvSpPr/>
            <p:nvPr/>
          </p:nvSpPr>
          <p:spPr>
            <a:xfrm>
              <a:off x="2101253" y="3969270"/>
              <a:ext cx="150436" cy="55213"/>
            </a:xfrm>
            <a:custGeom>
              <a:avLst/>
              <a:gdLst/>
              <a:ahLst/>
              <a:cxnLst/>
              <a:rect l="l" t="t" r="r" b="b"/>
              <a:pathLst>
                <a:path w="2256" h="828" extrusionOk="0">
                  <a:moveTo>
                    <a:pt x="0" y="749"/>
                  </a:moveTo>
                  <a:cubicBezTo>
                    <a:pt x="0" y="736"/>
                    <a:pt x="54" y="736"/>
                    <a:pt x="145" y="736"/>
                  </a:cubicBezTo>
                  <a:cubicBezTo>
                    <a:pt x="236" y="736"/>
                    <a:pt x="352" y="708"/>
                    <a:pt x="485" y="683"/>
                  </a:cubicBezTo>
                  <a:cubicBezTo>
                    <a:pt x="746" y="604"/>
                    <a:pt x="1076" y="484"/>
                    <a:pt x="1324" y="393"/>
                  </a:cubicBezTo>
                  <a:cubicBezTo>
                    <a:pt x="1809" y="186"/>
                    <a:pt x="2202" y="0"/>
                    <a:pt x="2240" y="54"/>
                  </a:cubicBezTo>
                  <a:cubicBezTo>
                    <a:pt x="2255" y="79"/>
                    <a:pt x="2177" y="170"/>
                    <a:pt x="2032" y="264"/>
                  </a:cubicBezTo>
                  <a:cubicBezTo>
                    <a:pt x="1887" y="368"/>
                    <a:pt x="1664" y="484"/>
                    <a:pt x="1403" y="591"/>
                  </a:cubicBezTo>
                  <a:cubicBezTo>
                    <a:pt x="1154" y="695"/>
                    <a:pt x="799" y="786"/>
                    <a:pt x="510" y="815"/>
                  </a:cubicBezTo>
                  <a:cubicBezTo>
                    <a:pt x="368" y="827"/>
                    <a:pt x="236" y="827"/>
                    <a:pt x="145" y="815"/>
                  </a:cubicBezTo>
                  <a:cubicBezTo>
                    <a:pt x="38" y="786"/>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6"/>
            <p:cNvSpPr/>
            <p:nvPr/>
          </p:nvSpPr>
          <p:spPr>
            <a:xfrm>
              <a:off x="2017365" y="4139580"/>
              <a:ext cx="143301" cy="148035"/>
            </a:xfrm>
            <a:custGeom>
              <a:avLst/>
              <a:gdLst/>
              <a:ahLst/>
              <a:cxnLst/>
              <a:rect l="l" t="t" r="r" b="b"/>
              <a:pathLst>
                <a:path w="2149" h="2220" extrusionOk="0">
                  <a:moveTo>
                    <a:pt x="773" y="0"/>
                  </a:moveTo>
                  <a:cubicBezTo>
                    <a:pt x="641" y="0"/>
                    <a:pt x="515" y="35"/>
                    <a:pt x="406" y="107"/>
                  </a:cubicBezTo>
                  <a:cubicBezTo>
                    <a:pt x="13" y="368"/>
                    <a:pt x="0" y="1025"/>
                    <a:pt x="368" y="1588"/>
                  </a:cubicBezTo>
                  <a:cubicBezTo>
                    <a:pt x="632" y="1986"/>
                    <a:pt x="1027" y="2220"/>
                    <a:pt x="1375" y="2220"/>
                  </a:cubicBezTo>
                  <a:cubicBezTo>
                    <a:pt x="1508" y="2220"/>
                    <a:pt x="1634" y="2186"/>
                    <a:pt x="1743" y="2114"/>
                  </a:cubicBezTo>
                  <a:cubicBezTo>
                    <a:pt x="2136" y="1849"/>
                    <a:pt x="2148" y="1183"/>
                    <a:pt x="1783" y="632"/>
                  </a:cubicBezTo>
                  <a:cubicBezTo>
                    <a:pt x="1517" y="234"/>
                    <a:pt x="1121" y="0"/>
                    <a:pt x="77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6"/>
            <p:cNvSpPr/>
            <p:nvPr/>
          </p:nvSpPr>
          <p:spPr>
            <a:xfrm>
              <a:off x="1568118" y="3638320"/>
              <a:ext cx="205382" cy="123629"/>
            </a:xfrm>
            <a:custGeom>
              <a:avLst/>
              <a:gdLst/>
              <a:ahLst/>
              <a:cxnLst/>
              <a:rect l="l" t="t" r="r" b="b"/>
              <a:pathLst>
                <a:path w="3080" h="1854" extrusionOk="0">
                  <a:moveTo>
                    <a:pt x="2353" y="1"/>
                  </a:moveTo>
                  <a:cubicBezTo>
                    <a:pt x="2088" y="1"/>
                    <a:pt x="1750" y="96"/>
                    <a:pt x="1378" y="220"/>
                  </a:cubicBezTo>
                  <a:cubicBezTo>
                    <a:pt x="616" y="469"/>
                    <a:pt x="0" y="758"/>
                    <a:pt x="186" y="1267"/>
                  </a:cubicBezTo>
                  <a:cubicBezTo>
                    <a:pt x="306" y="1639"/>
                    <a:pt x="720" y="1853"/>
                    <a:pt x="1217" y="1853"/>
                  </a:cubicBezTo>
                  <a:cubicBezTo>
                    <a:pt x="1423" y="1853"/>
                    <a:pt x="1643" y="1817"/>
                    <a:pt x="1862" y="1739"/>
                  </a:cubicBezTo>
                  <a:cubicBezTo>
                    <a:pt x="2607" y="1491"/>
                    <a:pt x="3079" y="862"/>
                    <a:pt x="2897" y="352"/>
                  </a:cubicBezTo>
                  <a:cubicBezTo>
                    <a:pt x="2812" y="96"/>
                    <a:pt x="2618" y="1"/>
                    <a:pt x="2353"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6"/>
            <p:cNvSpPr/>
            <p:nvPr/>
          </p:nvSpPr>
          <p:spPr>
            <a:xfrm>
              <a:off x="1589923" y="3653790"/>
              <a:ext cx="150436" cy="55213"/>
            </a:xfrm>
            <a:custGeom>
              <a:avLst/>
              <a:gdLst/>
              <a:ahLst/>
              <a:cxnLst/>
              <a:rect l="l" t="t" r="r" b="b"/>
              <a:pathLst>
                <a:path w="2256" h="828" extrusionOk="0">
                  <a:moveTo>
                    <a:pt x="0" y="749"/>
                  </a:moveTo>
                  <a:cubicBezTo>
                    <a:pt x="0" y="734"/>
                    <a:pt x="54" y="749"/>
                    <a:pt x="145" y="734"/>
                  </a:cubicBezTo>
                  <a:cubicBezTo>
                    <a:pt x="236" y="734"/>
                    <a:pt x="343" y="708"/>
                    <a:pt x="488" y="683"/>
                  </a:cubicBezTo>
                  <a:cubicBezTo>
                    <a:pt x="749" y="605"/>
                    <a:pt x="1076" y="498"/>
                    <a:pt x="1324" y="394"/>
                  </a:cubicBezTo>
                  <a:cubicBezTo>
                    <a:pt x="1809" y="183"/>
                    <a:pt x="2202" y="1"/>
                    <a:pt x="2230" y="54"/>
                  </a:cubicBezTo>
                  <a:cubicBezTo>
                    <a:pt x="2255" y="92"/>
                    <a:pt x="2177" y="171"/>
                    <a:pt x="2032" y="262"/>
                  </a:cubicBezTo>
                  <a:cubicBezTo>
                    <a:pt x="1887" y="369"/>
                    <a:pt x="1667" y="485"/>
                    <a:pt x="1403" y="592"/>
                  </a:cubicBezTo>
                  <a:cubicBezTo>
                    <a:pt x="1154" y="696"/>
                    <a:pt x="802" y="787"/>
                    <a:pt x="513" y="812"/>
                  </a:cubicBezTo>
                  <a:cubicBezTo>
                    <a:pt x="368" y="828"/>
                    <a:pt x="236" y="828"/>
                    <a:pt x="132" y="812"/>
                  </a:cubicBezTo>
                  <a:cubicBezTo>
                    <a:pt x="41" y="787"/>
                    <a:pt x="0" y="749"/>
                    <a:pt x="0" y="74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6"/>
            <p:cNvSpPr/>
            <p:nvPr/>
          </p:nvSpPr>
          <p:spPr>
            <a:xfrm>
              <a:off x="1753498" y="3981740"/>
              <a:ext cx="144968" cy="170040"/>
            </a:xfrm>
            <a:custGeom>
              <a:avLst/>
              <a:gdLst/>
              <a:ahLst/>
              <a:cxnLst/>
              <a:rect l="l" t="t" r="r" b="b"/>
              <a:pathLst>
                <a:path w="2174" h="2550" extrusionOk="0">
                  <a:moveTo>
                    <a:pt x="1218" y="1"/>
                  </a:moveTo>
                  <a:cubicBezTo>
                    <a:pt x="766" y="1"/>
                    <a:pt x="320" y="420"/>
                    <a:pt x="170" y="1033"/>
                  </a:cubicBezTo>
                  <a:cubicBezTo>
                    <a:pt x="0" y="1728"/>
                    <a:pt x="261" y="2395"/>
                    <a:pt x="771" y="2527"/>
                  </a:cubicBezTo>
                  <a:cubicBezTo>
                    <a:pt x="831" y="2542"/>
                    <a:pt x="891" y="2550"/>
                    <a:pt x="951" y="2550"/>
                  </a:cubicBezTo>
                  <a:cubicBezTo>
                    <a:pt x="1407" y="2550"/>
                    <a:pt x="1854" y="2132"/>
                    <a:pt x="2004" y="1518"/>
                  </a:cubicBezTo>
                  <a:cubicBezTo>
                    <a:pt x="2174" y="823"/>
                    <a:pt x="1913" y="156"/>
                    <a:pt x="1400" y="24"/>
                  </a:cubicBezTo>
                  <a:cubicBezTo>
                    <a:pt x="1340" y="8"/>
                    <a:pt x="1279" y="1"/>
                    <a:pt x="121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6"/>
            <p:cNvSpPr/>
            <p:nvPr/>
          </p:nvSpPr>
          <p:spPr>
            <a:xfrm>
              <a:off x="1808445" y="4006813"/>
              <a:ext cx="42010" cy="130298"/>
            </a:xfrm>
            <a:custGeom>
              <a:avLst/>
              <a:gdLst/>
              <a:ahLst/>
              <a:cxnLst/>
              <a:rect l="l" t="t" r="r" b="b"/>
              <a:pathLst>
                <a:path w="630" h="1954" extrusionOk="0">
                  <a:moveTo>
                    <a:pt x="0" y="1953"/>
                  </a:moveTo>
                  <a:cubicBezTo>
                    <a:pt x="0" y="1941"/>
                    <a:pt x="41" y="1903"/>
                    <a:pt x="79" y="1837"/>
                  </a:cubicBezTo>
                  <a:cubicBezTo>
                    <a:pt x="133" y="1771"/>
                    <a:pt x="199" y="1680"/>
                    <a:pt x="236" y="1560"/>
                  </a:cubicBezTo>
                  <a:cubicBezTo>
                    <a:pt x="290" y="1444"/>
                    <a:pt x="302" y="1299"/>
                    <a:pt x="290" y="1167"/>
                  </a:cubicBezTo>
                  <a:cubicBezTo>
                    <a:pt x="261" y="1038"/>
                    <a:pt x="211" y="906"/>
                    <a:pt x="170" y="774"/>
                  </a:cubicBezTo>
                  <a:cubicBezTo>
                    <a:pt x="133" y="645"/>
                    <a:pt x="104" y="500"/>
                    <a:pt x="133" y="368"/>
                  </a:cubicBezTo>
                  <a:cubicBezTo>
                    <a:pt x="145" y="302"/>
                    <a:pt x="158" y="236"/>
                    <a:pt x="199" y="186"/>
                  </a:cubicBezTo>
                  <a:cubicBezTo>
                    <a:pt x="236" y="132"/>
                    <a:pt x="277" y="94"/>
                    <a:pt x="315" y="66"/>
                  </a:cubicBezTo>
                  <a:cubicBezTo>
                    <a:pt x="406" y="0"/>
                    <a:pt x="497" y="0"/>
                    <a:pt x="551" y="16"/>
                  </a:cubicBezTo>
                  <a:cubicBezTo>
                    <a:pt x="604" y="28"/>
                    <a:pt x="629" y="54"/>
                    <a:pt x="629" y="79"/>
                  </a:cubicBezTo>
                  <a:cubicBezTo>
                    <a:pt x="617" y="107"/>
                    <a:pt x="513" y="94"/>
                    <a:pt x="419" y="186"/>
                  </a:cubicBezTo>
                  <a:cubicBezTo>
                    <a:pt x="381" y="236"/>
                    <a:pt x="340" y="302"/>
                    <a:pt x="328" y="393"/>
                  </a:cubicBezTo>
                  <a:cubicBezTo>
                    <a:pt x="328" y="488"/>
                    <a:pt x="340" y="591"/>
                    <a:pt x="381" y="708"/>
                  </a:cubicBezTo>
                  <a:cubicBezTo>
                    <a:pt x="406" y="827"/>
                    <a:pt x="460" y="985"/>
                    <a:pt x="472" y="1154"/>
                  </a:cubicBezTo>
                  <a:cubicBezTo>
                    <a:pt x="485" y="1324"/>
                    <a:pt x="434" y="1481"/>
                    <a:pt x="368" y="1614"/>
                  </a:cubicBezTo>
                  <a:cubicBezTo>
                    <a:pt x="302" y="1746"/>
                    <a:pt x="211" y="1837"/>
                    <a:pt x="133" y="1887"/>
                  </a:cubicBezTo>
                  <a:cubicBezTo>
                    <a:pt x="66" y="1941"/>
                    <a:pt x="13" y="1953"/>
                    <a:pt x="0" y="1953"/>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6"/>
            <p:cNvSpPr/>
            <p:nvPr/>
          </p:nvSpPr>
          <p:spPr>
            <a:xfrm>
              <a:off x="1864459" y="3698868"/>
              <a:ext cx="179176" cy="145435"/>
            </a:xfrm>
            <a:custGeom>
              <a:avLst/>
              <a:gdLst/>
              <a:ahLst/>
              <a:cxnLst/>
              <a:rect l="l" t="t" r="r" b="b"/>
              <a:pathLst>
                <a:path w="2687" h="2181" extrusionOk="0">
                  <a:moveTo>
                    <a:pt x="992" y="1"/>
                  </a:moveTo>
                  <a:cubicBezTo>
                    <a:pt x="710" y="1"/>
                    <a:pt x="462" y="103"/>
                    <a:pt x="315" y="309"/>
                  </a:cubicBezTo>
                  <a:cubicBezTo>
                    <a:pt x="0" y="727"/>
                    <a:pt x="208" y="1423"/>
                    <a:pt x="774" y="1853"/>
                  </a:cubicBezTo>
                  <a:cubicBezTo>
                    <a:pt x="1064" y="2072"/>
                    <a:pt x="1387" y="2181"/>
                    <a:pt x="1677" y="2181"/>
                  </a:cubicBezTo>
                  <a:cubicBezTo>
                    <a:pt x="1963" y="2181"/>
                    <a:pt x="2216" y="2075"/>
                    <a:pt x="2372" y="1866"/>
                  </a:cubicBezTo>
                  <a:cubicBezTo>
                    <a:pt x="2686" y="1448"/>
                    <a:pt x="2476" y="753"/>
                    <a:pt x="1913" y="334"/>
                  </a:cubicBezTo>
                  <a:cubicBezTo>
                    <a:pt x="1618" y="112"/>
                    <a:pt x="1286" y="1"/>
                    <a:pt x="99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6"/>
            <p:cNvSpPr/>
            <p:nvPr/>
          </p:nvSpPr>
          <p:spPr>
            <a:xfrm>
              <a:off x="1902802" y="3727209"/>
              <a:ext cx="110226" cy="88354"/>
            </a:xfrm>
            <a:custGeom>
              <a:avLst/>
              <a:gdLst/>
              <a:ahLst/>
              <a:cxnLst/>
              <a:rect l="l" t="t" r="r" b="b"/>
              <a:pathLst>
                <a:path w="1653" h="1325" extrusionOk="0">
                  <a:moveTo>
                    <a:pt x="1639" y="1312"/>
                  </a:moveTo>
                  <a:cubicBezTo>
                    <a:pt x="1627" y="1325"/>
                    <a:pt x="1599" y="1271"/>
                    <a:pt x="1561" y="1193"/>
                  </a:cubicBezTo>
                  <a:cubicBezTo>
                    <a:pt x="1520" y="1126"/>
                    <a:pt x="1457" y="1023"/>
                    <a:pt x="1363" y="944"/>
                  </a:cubicBezTo>
                  <a:cubicBezTo>
                    <a:pt x="1271" y="853"/>
                    <a:pt x="1155" y="787"/>
                    <a:pt x="1023" y="749"/>
                  </a:cubicBezTo>
                  <a:cubicBezTo>
                    <a:pt x="891" y="721"/>
                    <a:pt x="749" y="721"/>
                    <a:pt x="617" y="708"/>
                  </a:cubicBezTo>
                  <a:cubicBezTo>
                    <a:pt x="485" y="696"/>
                    <a:pt x="340" y="655"/>
                    <a:pt x="237" y="576"/>
                  </a:cubicBezTo>
                  <a:cubicBezTo>
                    <a:pt x="171" y="551"/>
                    <a:pt x="120" y="497"/>
                    <a:pt x="92" y="447"/>
                  </a:cubicBezTo>
                  <a:cubicBezTo>
                    <a:pt x="54" y="394"/>
                    <a:pt x="26" y="340"/>
                    <a:pt x="26" y="290"/>
                  </a:cubicBezTo>
                  <a:cubicBezTo>
                    <a:pt x="1" y="183"/>
                    <a:pt x="26" y="92"/>
                    <a:pt x="67" y="54"/>
                  </a:cubicBezTo>
                  <a:cubicBezTo>
                    <a:pt x="105" y="0"/>
                    <a:pt x="133" y="0"/>
                    <a:pt x="145" y="13"/>
                  </a:cubicBezTo>
                  <a:cubicBezTo>
                    <a:pt x="171" y="26"/>
                    <a:pt x="120" y="120"/>
                    <a:pt x="171" y="236"/>
                  </a:cubicBezTo>
                  <a:cubicBezTo>
                    <a:pt x="199" y="302"/>
                    <a:pt x="249" y="356"/>
                    <a:pt x="328" y="406"/>
                  </a:cubicBezTo>
                  <a:cubicBezTo>
                    <a:pt x="407" y="447"/>
                    <a:pt x="513" y="472"/>
                    <a:pt x="642" y="485"/>
                  </a:cubicBezTo>
                  <a:cubicBezTo>
                    <a:pt x="762" y="497"/>
                    <a:pt x="919" y="513"/>
                    <a:pt x="1076" y="563"/>
                  </a:cubicBezTo>
                  <a:cubicBezTo>
                    <a:pt x="1234" y="617"/>
                    <a:pt x="1378" y="733"/>
                    <a:pt x="1470" y="840"/>
                  </a:cubicBezTo>
                  <a:cubicBezTo>
                    <a:pt x="1561" y="957"/>
                    <a:pt x="1614" y="1076"/>
                    <a:pt x="1627" y="1167"/>
                  </a:cubicBezTo>
                  <a:cubicBezTo>
                    <a:pt x="1652" y="1259"/>
                    <a:pt x="1639" y="1312"/>
                    <a:pt x="1639" y="1312"/>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6"/>
            <p:cNvSpPr/>
            <p:nvPr/>
          </p:nvSpPr>
          <p:spPr>
            <a:xfrm>
              <a:off x="1870528" y="4075897"/>
              <a:ext cx="187111" cy="160972"/>
            </a:xfrm>
            <a:custGeom>
              <a:avLst/>
              <a:gdLst/>
              <a:ahLst/>
              <a:cxnLst/>
              <a:rect l="l" t="t" r="r" b="b"/>
              <a:pathLst>
                <a:path w="2806" h="2414" extrusionOk="0">
                  <a:moveTo>
                    <a:pt x="1843" y="0"/>
                  </a:moveTo>
                  <a:cubicBezTo>
                    <a:pt x="1480" y="0"/>
                    <a:pt x="1056" y="189"/>
                    <a:pt x="708" y="537"/>
                  </a:cubicBezTo>
                  <a:cubicBezTo>
                    <a:pt x="145" y="1103"/>
                    <a:pt x="0" y="1861"/>
                    <a:pt x="381" y="2254"/>
                  </a:cubicBezTo>
                  <a:cubicBezTo>
                    <a:pt x="488" y="2365"/>
                    <a:pt x="604" y="2413"/>
                    <a:pt x="727" y="2413"/>
                  </a:cubicBezTo>
                  <a:cubicBezTo>
                    <a:pt x="1041" y="2413"/>
                    <a:pt x="1405" y="2099"/>
                    <a:pt x="1809" y="1704"/>
                  </a:cubicBezTo>
                  <a:cubicBezTo>
                    <a:pt x="2372" y="1141"/>
                    <a:pt x="2806" y="615"/>
                    <a:pt x="2413" y="222"/>
                  </a:cubicBezTo>
                  <a:cubicBezTo>
                    <a:pt x="2268" y="72"/>
                    <a:pt x="2067" y="0"/>
                    <a:pt x="1843"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6"/>
            <p:cNvSpPr/>
            <p:nvPr/>
          </p:nvSpPr>
          <p:spPr>
            <a:xfrm>
              <a:off x="1916006" y="4111639"/>
              <a:ext cx="116294" cy="110159"/>
            </a:xfrm>
            <a:custGeom>
              <a:avLst/>
              <a:gdLst/>
              <a:ahLst/>
              <a:cxnLst/>
              <a:rect l="l" t="t" r="r" b="b"/>
              <a:pathLst>
                <a:path w="1744" h="1652" extrusionOk="0">
                  <a:moveTo>
                    <a:pt x="1743" y="29"/>
                  </a:moveTo>
                  <a:cubicBezTo>
                    <a:pt x="1743" y="42"/>
                    <a:pt x="1690" y="54"/>
                    <a:pt x="1611" y="95"/>
                  </a:cubicBezTo>
                  <a:cubicBezTo>
                    <a:pt x="1533" y="133"/>
                    <a:pt x="1441" y="199"/>
                    <a:pt x="1338" y="290"/>
                  </a:cubicBezTo>
                  <a:cubicBezTo>
                    <a:pt x="1127" y="472"/>
                    <a:pt x="878" y="724"/>
                    <a:pt x="709" y="919"/>
                  </a:cubicBezTo>
                  <a:cubicBezTo>
                    <a:pt x="353" y="1312"/>
                    <a:pt x="92" y="1652"/>
                    <a:pt x="26" y="1627"/>
                  </a:cubicBezTo>
                  <a:cubicBezTo>
                    <a:pt x="1" y="1602"/>
                    <a:pt x="39" y="1495"/>
                    <a:pt x="117" y="1337"/>
                  </a:cubicBezTo>
                  <a:cubicBezTo>
                    <a:pt x="209" y="1180"/>
                    <a:pt x="353" y="985"/>
                    <a:pt x="551" y="774"/>
                  </a:cubicBezTo>
                  <a:cubicBezTo>
                    <a:pt x="734" y="567"/>
                    <a:pt x="1007" y="343"/>
                    <a:pt x="1243" y="186"/>
                  </a:cubicBezTo>
                  <a:cubicBezTo>
                    <a:pt x="1363" y="108"/>
                    <a:pt x="1495" y="42"/>
                    <a:pt x="1586" y="29"/>
                  </a:cubicBezTo>
                  <a:cubicBezTo>
                    <a:pt x="1677" y="1"/>
                    <a:pt x="1743" y="16"/>
                    <a:pt x="1743" y="29"/>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6"/>
            <p:cNvSpPr/>
            <p:nvPr/>
          </p:nvSpPr>
          <p:spPr>
            <a:xfrm>
              <a:off x="1874062" y="3867844"/>
              <a:ext cx="168707" cy="128430"/>
            </a:xfrm>
            <a:custGeom>
              <a:avLst/>
              <a:gdLst/>
              <a:ahLst/>
              <a:cxnLst/>
              <a:rect l="l" t="t" r="r" b="b"/>
              <a:pathLst>
                <a:path w="2530" h="1926" extrusionOk="0">
                  <a:moveTo>
                    <a:pt x="937" y="0"/>
                  </a:moveTo>
                  <a:cubicBezTo>
                    <a:pt x="632" y="0"/>
                    <a:pt x="369" y="120"/>
                    <a:pt x="237" y="354"/>
                  </a:cubicBezTo>
                  <a:cubicBezTo>
                    <a:pt x="1" y="763"/>
                    <a:pt x="262" y="1364"/>
                    <a:pt x="838" y="1707"/>
                  </a:cubicBezTo>
                  <a:cubicBezTo>
                    <a:pt x="1082" y="1854"/>
                    <a:pt x="1344" y="1925"/>
                    <a:pt x="1582" y="1925"/>
                  </a:cubicBezTo>
                  <a:cubicBezTo>
                    <a:pt x="1892" y="1925"/>
                    <a:pt x="2160" y="1804"/>
                    <a:pt x="2294" y="1575"/>
                  </a:cubicBezTo>
                  <a:cubicBezTo>
                    <a:pt x="2530" y="1169"/>
                    <a:pt x="2265" y="565"/>
                    <a:pt x="1690" y="225"/>
                  </a:cubicBezTo>
                  <a:cubicBezTo>
                    <a:pt x="1442" y="74"/>
                    <a:pt x="1177" y="0"/>
                    <a:pt x="937"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6"/>
            <p:cNvSpPr/>
            <p:nvPr/>
          </p:nvSpPr>
          <p:spPr>
            <a:xfrm>
              <a:off x="1669610" y="3775354"/>
              <a:ext cx="186111" cy="160571"/>
            </a:xfrm>
            <a:custGeom>
              <a:avLst/>
              <a:gdLst/>
              <a:ahLst/>
              <a:cxnLst/>
              <a:rect l="l" t="t" r="r" b="b"/>
              <a:pathLst>
                <a:path w="2791" h="2408" extrusionOk="0">
                  <a:moveTo>
                    <a:pt x="1841" y="0"/>
                  </a:moveTo>
                  <a:cubicBezTo>
                    <a:pt x="1479" y="0"/>
                    <a:pt x="1056" y="188"/>
                    <a:pt x="708" y="537"/>
                  </a:cubicBezTo>
                  <a:cubicBezTo>
                    <a:pt x="142" y="1100"/>
                    <a:pt x="0" y="1861"/>
                    <a:pt x="378" y="2254"/>
                  </a:cubicBezTo>
                  <a:cubicBezTo>
                    <a:pt x="485" y="2361"/>
                    <a:pt x="599" y="2408"/>
                    <a:pt x="722" y="2408"/>
                  </a:cubicBezTo>
                  <a:cubicBezTo>
                    <a:pt x="1037" y="2408"/>
                    <a:pt x="1402" y="2099"/>
                    <a:pt x="1809" y="1703"/>
                  </a:cubicBezTo>
                  <a:cubicBezTo>
                    <a:pt x="2372" y="1140"/>
                    <a:pt x="2790" y="615"/>
                    <a:pt x="2410" y="222"/>
                  </a:cubicBezTo>
                  <a:cubicBezTo>
                    <a:pt x="2264" y="72"/>
                    <a:pt x="2064" y="0"/>
                    <a:pt x="184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6"/>
            <p:cNvSpPr/>
            <p:nvPr/>
          </p:nvSpPr>
          <p:spPr>
            <a:xfrm>
              <a:off x="1714888" y="3811097"/>
              <a:ext cx="116294" cy="110159"/>
            </a:xfrm>
            <a:custGeom>
              <a:avLst/>
              <a:gdLst/>
              <a:ahLst/>
              <a:cxnLst/>
              <a:rect l="l" t="t" r="r" b="b"/>
              <a:pathLst>
                <a:path w="1744" h="1652" extrusionOk="0">
                  <a:moveTo>
                    <a:pt x="1743" y="26"/>
                  </a:moveTo>
                  <a:cubicBezTo>
                    <a:pt x="1743" y="41"/>
                    <a:pt x="1693" y="54"/>
                    <a:pt x="1614" y="92"/>
                  </a:cubicBezTo>
                  <a:cubicBezTo>
                    <a:pt x="1536" y="133"/>
                    <a:pt x="1444" y="199"/>
                    <a:pt x="1337" y="290"/>
                  </a:cubicBezTo>
                  <a:cubicBezTo>
                    <a:pt x="1130" y="472"/>
                    <a:pt x="878" y="721"/>
                    <a:pt x="708" y="919"/>
                  </a:cubicBezTo>
                  <a:cubicBezTo>
                    <a:pt x="356" y="1312"/>
                    <a:pt x="92" y="1652"/>
                    <a:pt x="29" y="1627"/>
                  </a:cubicBezTo>
                  <a:cubicBezTo>
                    <a:pt x="1" y="1598"/>
                    <a:pt x="42" y="1495"/>
                    <a:pt x="120" y="1337"/>
                  </a:cubicBezTo>
                  <a:cubicBezTo>
                    <a:pt x="211" y="1180"/>
                    <a:pt x="356" y="985"/>
                    <a:pt x="539" y="774"/>
                  </a:cubicBezTo>
                  <a:cubicBezTo>
                    <a:pt x="721" y="564"/>
                    <a:pt x="1010" y="340"/>
                    <a:pt x="1246" y="183"/>
                  </a:cubicBezTo>
                  <a:cubicBezTo>
                    <a:pt x="1366" y="104"/>
                    <a:pt x="1495" y="41"/>
                    <a:pt x="1586" y="26"/>
                  </a:cubicBezTo>
                  <a:cubicBezTo>
                    <a:pt x="1680" y="1"/>
                    <a:pt x="1731" y="13"/>
                    <a:pt x="1743" y="26"/>
                  </a:cubicBez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4" name="Google Shape;3084;p46"/>
          <p:cNvGrpSpPr/>
          <p:nvPr/>
        </p:nvGrpSpPr>
        <p:grpSpPr>
          <a:xfrm>
            <a:off x="7131547" y="2488138"/>
            <a:ext cx="1675228" cy="1003099"/>
            <a:chOff x="6784369" y="2225096"/>
            <a:chExt cx="1144047" cy="685036"/>
          </a:xfrm>
        </p:grpSpPr>
        <p:sp>
          <p:nvSpPr>
            <p:cNvPr id="3085" name="Google Shape;3085;p46"/>
            <p:cNvSpPr/>
            <p:nvPr/>
          </p:nvSpPr>
          <p:spPr>
            <a:xfrm>
              <a:off x="6855109" y="2378001"/>
              <a:ext cx="503386" cy="498185"/>
            </a:xfrm>
            <a:custGeom>
              <a:avLst/>
              <a:gdLst/>
              <a:ahLst/>
              <a:cxnLst/>
              <a:rect l="l" t="t" r="r" b="b"/>
              <a:pathLst>
                <a:path w="7549" h="7471" extrusionOk="0">
                  <a:moveTo>
                    <a:pt x="5215" y="2529"/>
                  </a:moveTo>
                  <a:cubicBezTo>
                    <a:pt x="4706" y="2765"/>
                    <a:pt x="4378" y="3158"/>
                    <a:pt x="4180" y="3460"/>
                  </a:cubicBezTo>
                  <a:cubicBezTo>
                    <a:pt x="4312" y="3146"/>
                    <a:pt x="4429" y="2686"/>
                    <a:pt x="4378" y="2149"/>
                  </a:cubicBezTo>
                  <a:cubicBezTo>
                    <a:pt x="4272" y="1151"/>
                    <a:pt x="3514" y="104"/>
                    <a:pt x="3435" y="0"/>
                  </a:cubicBezTo>
                  <a:lnTo>
                    <a:pt x="3435" y="0"/>
                  </a:lnTo>
                  <a:cubicBezTo>
                    <a:pt x="3435" y="0"/>
                    <a:pt x="2844" y="1246"/>
                    <a:pt x="2963" y="2306"/>
                  </a:cubicBezTo>
                  <a:cubicBezTo>
                    <a:pt x="3013" y="2856"/>
                    <a:pt x="3290" y="3290"/>
                    <a:pt x="3526" y="3576"/>
                  </a:cubicBezTo>
                  <a:cubicBezTo>
                    <a:pt x="3262" y="3353"/>
                    <a:pt x="2869" y="3092"/>
                    <a:pt x="2334" y="2988"/>
                  </a:cubicBezTo>
                  <a:cubicBezTo>
                    <a:pt x="1350" y="2778"/>
                    <a:pt x="117" y="3171"/>
                    <a:pt x="13" y="3212"/>
                  </a:cubicBezTo>
                  <a:lnTo>
                    <a:pt x="0" y="3212"/>
                  </a:lnTo>
                  <a:cubicBezTo>
                    <a:pt x="0" y="3212"/>
                    <a:pt x="1010" y="4155"/>
                    <a:pt x="2045" y="4375"/>
                  </a:cubicBezTo>
                  <a:cubicBezTo>
                    <a:pt x="2595" y="4495"/>
                    <a:pt x="3092" y="4363"/>
                    <a:pt x="3435" y="4234"/>
                  </a:cubicBezTo>
                  <a:cubicBezTo>
                    <a:pt x="3133" y="4404"/>
                    <a:pt x="2765" y="4706"/>
                    <a:pt x="2504" y="5177"/>
                  </a:cubicBezTo>
                  <a:cubicBezTo>
                    <a:pt x="1991" y="6055"/>
                    <a:pt x="1991" y="7338"/>
                    <a:pt x="1991" y="7458"/>
                  </a:cubicBezTo>
                  <a:lnTo>
                    <a:pt x="1991" y="7470"/>
                  </a:lnTo>
                  <a:cubicBezTo>
                    <a:pt x="1991" y="7470"/>
                    <a:pt x="3199" y="6800"/>
                    <a:pt x="3734" y="5885"/>
                  </a:cubicBezTo>
                  <a:cubicBezTo>
                    <a:pt x="4010" y="5398"/>
                    <a:pt x="4048" y="4888"/>
                    <a:pt x="4023" y="4520"/>
                  </a:cubicBezTo>
                  <a:cubicBezTo>
                    <a:pt x="4102" y="4863"/>
                    <a:pt x="4272" y="5294"/>
                    <a:pt x="4640" y="5699"/>
                  </a:cubicBezTo>
                  <a:cubicBezTo>
                    <a:pt x="5306" y="6448"/>
                    <a:pt x="6539" y="6854"/>
                    <a:pt x="6659" y="6892"/>
                  </a:cubicBezTo>
                  <a:lnTo>
                    <a:pt x="6659" y="6892"/>
                  </a:lnTo>
                  <a:cubicBezTo>
                    <a:pt x="6659" y="6892"/>
                    <a:pt x="6395" y="5530"/>
                    <a:pt x="5687" y="4743"/>
                  </a:cubicBezTo>
                  <a:cubicBezTo>
                    <a:pt x="5322" y="4325"/>
                    <a:pt x="4835" y="4139"/>
                    <a:pt x="4482" y="4048"/>
                  </a:cubicBezTo>
                  <a:cubicBezTo>
                    <a:pt x="4822" y="4077"/>
                    <a:pt x="5294" y="4048"/>
                    <a:pt x="5794" y="3825"/>
                  </a:cubicBezTo>
                  <a:cubicBezTo>
                    <a:pt x="6709" y="3419"/>
                    <a:pt x="7470" y="2372"/>
                    <a:pt x="7549" y="2281"/>
                  </a:cubicBezTo>
                  <a:lnTo>
                    <a:pt x="7549" y="2268"/>
                  </a:lnTo>
                  <a:cubicBezTo>
                    <a:pt x="7549" y="2268"/>
                    <a:pt x="6187" y="2095"/>
                    <a:pt x="5215" y="2529"/>
                  </a:cubicBezTo>
                  <a:close/>
                  <a:moveTo>
                    <a:pt x="3957" y="3970"/>
                  </a:moveTo>
                  <a:lnTo>
                    <a:pt x="3957" y="3982"/>
                  </a:lnTo>
                  <a:lnTo>
                    <a:pt x="3944" y="3982"/>
                  </a:lnTo>
                  <a:lnTo>
                    <a:pt x="3944" y="4061"/>
                  </a:lnTo>
                  <a:cubicBezTo>
                    <a:pt x="3944" y="4036"/>
                    <a:pt x="3944" y="4023"/>
                    <a:pt x="3932" y="4010"/>
                  </a:cubicBezTo>
                  <a:lnTo>
                    <a:pt x="3932" y="3998"/>
                  </a:lnTo>
                  <a:lnTo>
                    <a:pt x="3919" y="3998"/>
                  </a:lnTo>
                  <a:lnTo>
                    <a:pt x="3919" y="3982"/>
                  </a:lnTo>
                  <a:cubicBezTo>
                    <a:pt x="3919" y="3982"/>
                    <a:pt x="3891" y="3998"/>
                    <a:pt x="3853" y="4010"/>
                  </a:cubicBezTo>
                  <a:cubicBezTo>
                    <a:pt x="3866" y="4010"/>
                    <a:pt x="3878" y="3998"/>
                    <a:pt x="3878" y="3998"/>
                  </a:cubicBezTo>
                  <a:cubicBezTo>
                    <a:pt x="3891" y="3982"/>
                    <a:pt x="3907" y="3982"/>
                    <a:pt x="3907" y="3982"/>
                  </a:cubicBezTo>
                  <a:lnTo>
                    <a:pt x="3907" y="3970"/>
                  </a:lnTo>
                  <a:lnTo>
                    <a:pt x="3907" y="3970"/>
                  </a:lnTo>
                  <a:cubicBezTo>
                    <a:pt x="3907" y="3970"/>
                    <a:pt x="3891" y="3944"/>
                    <a:pt x="3866" y="3904"/>
                  </a:cubicBezTo>
                  <a:cubicBezTo>
                    <a:pt x="3878" y="3919"/>
                    <a:pt x="3878" y="3932"/>
                    <a:pt x="3891" y="3932"/>
                  </a:cubicBezTo>
                  <a:lnTo>
                    <a:pt x="3907" y="3944"/>
                  </a:lnTo>
                  <a:lnTo>
                    <a:pt x="3919" y="3944"/>
                  </a:lnTo>
                  <a:lnTo>
                    <a:pt x="3919" y="3944"/>
                  </a:lnTo>
                  <a:cubicBezTo>
                    <a:pt x="3919" y="3944"/>
                    <a:pt x="3932" y="3932"/>
                    <a:pt x="3957" y="3891"/>
                  </a:cubicBezTo>
                  <a:cubicBezTo>
                    <a:pt x="3957" y="3904"/>
                    <a:pt x="3957" y="3919"/>
                    <a:pt x="3944" y="3932"/>
                  </a:cubicBezTo>
                  <a:lnTo>
                    <a:pt x="3944" y="3944"/>
                  </a:lnTo>
                  <a:lnTo>
                    <a:pt x="3944" y="3944"/>
                  </a:lnTo>
                  <a:lnTo>
                    <a:pt x="3944" y="3957"/>
                  </a:lnTo>
                  <a:cubicBezTo>
                    <a:pt x="3944" y="3957"/>
                    <a:pt x="3970" y="3970"/>
                    <a:pt x="4023" y="3970"/>
                  </a:cubicBezTo>
                  <a:lnTo>
                    <a:pt x="3970" y="3970"/>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6"/>
            <p:cNvSpPr/>
            <p:nvPr/>
          </p:nvSpPr>
          <p:spPr>
            <a:xfrm>
              <a:off x="7349746" y="2225096"/>
              <a:ext cx="578671" cy="574070"/>
            </a:xfrm>
            <a:custGeom>
              <a:avLst/>
              <a:gdLst/>
              <a:ahLst/>
              <a:cxnLst/>
              <a:rect l="l" t="t" r="r" b="b"/>
              <a:pathLst>
                <a:path w="8678" h="8609" extrusionOk="0">
                  <a:moveTo>
                    <a:pt x="6004" y="3341"/>
                  </a:moveTo>
                  <a:cubicBezTo>
                    <a:pt x="5363" y="3444"/>
                    <a:pt x="4875" y="3787"/>
                    <a:pt x="4577" y="4074"/>
                  </a:cubicBezTo>
                  <a:cubicBezTo>
                    <a:pt x="4812" y="3759"/>
                    <a:pt x="5086" y="3287"/>
                    <a:pt x="5177" y="2674"/>
                  </a:cubicBezTo>
                  <a:cubicBezTo>
                    <a:pt x="5347" y="1520"/>
                    <a:pt x="4812" y="142"/>
                    <a:pt x="4759" y="13"/>
                  </a:cubicBezTo>
                  <a:lnTo>
                    <a:pt x="4759" y="0"/>
                  </a:lnTo>
                  <a:cubicBezTo>
                    <a:pt x="4759" y="0"/>
                    <a:pt x="3737" y="1218"/>
                    <a:pt x="3554" y="2422"/>
                  </a:cubicBezTo>
                  <a:cubicBezTo>
                    <a:pt x="3460" y="3067"/>
                    <a:pt x="3633" y="3617"/>
                    <a:pt x="3815" y="4011"/>
                  </a:cubicBezTo>
                  <a:cubicBezTo>
                    <a:pt x="3592" y="3680"/>
                    <a:pt x="3224" y="3275"/>
                    <a:pt x="2661" y="3001"/>
                  </a:cubicBezTo>
                  <a:cubicBezTo>
                    <a:pt x="1626" y="2476"/>
                    <a:pt x="145" y="2567"/>
                    <a:pt x="16" y="2567"/>
                  </a:cubicBezTo>
                  <a:lnTo>
                    <a:pt x="0" y="2567"/>
                  </a:lnTo>
                  <a:cubicBezTo>
                    <a:pt x="0" y="2567"/>
                    <a:pt x="840" y="3916"/>
                    <a:pt x="1928" y="4454"/>
                  </a:cubicBezTo>
                  <a:cubicBezTo>
                    <a:pt x="2504" y="4756"/>
                    <a:pt x="3095" y="4756"/>
                    <a:pt x="3513" y="4703"/>
                  </a:cubicBezTo>
                  <a:cubicBezTo>
                    <a:pt x="3133" y="4822"/>
                    <a:pt x="2636" y="5045"/>
                    <a:pt x="2202" y="5489"/>
                  </a:cubicBezTo>
                  <a:cubicBezTo>
                    <a:pt x="1390" y="6303"/>
                    <a:pt x="1010" y="7744"/>
                    <a:pt x="972" y="7876"/>
                  </a:cubicBezTo>
                  <a:lnTo>
                    <a:pt x="972" y="7889"/>
                  </a:lnTo>
                  <a:cubicBezTo>
                    <a:pt x="972" y="7889"/>
                    <a:pt x="2516" y="7496"/>
                    <a:pt x="3369" y="6631"/>
                  </a:cubicBezTo>
                  <a:cubicBezTo>
                    <a:pt x="3828" y="6171"/>
                    <a:pt x="4010" y="5621"/>
                    <a:pt x="4089" y="5203"/>
                  </a:cubicBezTo>
                  <a:cubicBezTo>
                    <a:pt x="4076" y="5596"/>
                    <a:pt x="4142" y="6146"/>
                    <a:pt x="4432" y="6697"/>
                  </a:cubicBezTo>
                  <a:cubicBezTo>
                    <a:pt x="4954" y="7719"/>
                    <a:pt x="6212" y="8530"/>
                    <a:pt x="6332" y="8596"/>
                  </a:cubicBezTo>
                  <a:lnTo>
                    <a:pt x="6332" y="8609"/>
                  </a:lnTo>
                  <a:cubicBezTo>
                    <a:pt x="6332" y="8609"/>
                    <a:pt x="6435" y="7024"/>
                    <a:pt x="5885" y="5936"/>
                  </a:cubicBezTo>
                  <a:cubicBezTo>
                    <a:pt x="5583" y="5373"/>
                    <a:pt x="5111" y="5017"/>
                    <a:pt x="4746" y="4810"/>
                  </a:cubicBezTo>
                  <a:cubicBezTo>
                    <a:pt x="5111" y="4938"/>
                    <a:pt x="5649" y="5058"/>
                    <a:pt x="6266" y="4954"/>
                  </a:cubicBezTo>
                  <a:cubicBezTo>
                    <a:pt x="7407" y="4769"/>
                    <a:pt x="8558" y="3825"/>
                    <a:pt x="8665" y="3734"/>
                  </a:cubicBezTo>
                  <a:lnTo>
                    <a:pt x="8678" y="3734"/>
                  </a:lnTo>
                  <a:cubicBezTo>
                    <a:pt x="8678" y="3734"/>
                    <a:pt x="7197" y="3146"/>
                    <a:pt x="6004" y="3341"/>
                  </a:cubicBezTo>
                  <a:close/>
                  <a:moveTo>
                    <a:pt x="4168" y="4574"/>
                  </a:moveTo>
                  <a:cubicBezTo>
                    <a:pt x="4168" y="4574"/>
                    <a:pt x="4155" y="4611"/>
                    <a:pt x="4142" y="4665"/>
                  </a:cubicBezTo>
                  <a:lnTo>
                    <a:pt x="4142" y="4611"/>
                  </a:lnTo>
                  <a:lnTo>
                    <a:pt x="4142" y="4586"/>
                  </a:lnTo>
                  <a:lnTo>
                    <a:pt x="4130" y="4586"/>
                  </a:lnTo>
                  <a:lnTo>
                    <a:pt x="4130" y="4586"/>
                  </a:lnTo>
                  <a:lnTo>
                    <a:pt x="4051" y="4586"/>
                  </a:lnTo>
                  <a:cubicBezTo>
                    <a:pt x="4064" y="4586"/>
                    <a:pt x="4076" y="4574"/>
                    <a:pt x="4089" y="4574"/>
                  </a:cubicBezTo>
                  <a:cubicBezTo>
                    <a:pt x="4105" y="4574"/>
                    <a:pt x="4117" y="4561"/>
                    <a:pt x="4117" y="4561"/>
                  </a:cubicBezTo>
                  <a:lnTo>
                    <a:pt x="4117" y="4561"/>
                  </a:lnTo>
                  <a:lnTo>
                    <a:pt x="4117" y="4561"/>
                  </a:lnTo>
                  <a:cubicBezTo>
                    <a:pt x="4117" y="4561"/>
                    <a:pt x="4117" y="4520"/>
                    <a:pt x="4089" y="4467"/>
                  </a:cubicBezTo>
                  <a:cubicBezTo>
                    <a:pt x="4105" y="4495"/>
                    <a:pt x="4105" y="4508"/>
                    <a:pt x="4117" y="4508"/>
                  </a:cubicBezTo>
                  <a:cubicBezTo>
                    <a:pt x="4130" y="4520"/>
                    <a:pt x="4130" y="4533"/>
                    <a:pt x="4130" y="4533"/>
                  </a:cubicBezTo>
                  <a:lnTo>
                    <a:pt x="4142" y="4533"/>
                  </a:lnTo>
                  <a:lnTo>
                    <a:pt x="4142" y="4533"/>
                  </a:lnTo>
                  <a:cubicBezTo>
                    <a:pt x="4142" y="4533"/>
                    <a:pt x="4168" y="4520"/>
                    <a:pt x="4209" y="4482"/>
                  </a:cubicBezTo>
                  <a:cubicBezTo>
                    <a:pt x="4196" y="4495"/>
                    <a:pt x="4196" y="4508"/>
                    <a:pt x="4183" y="4520"/>
                  </a:cubicBezTo>
                  <a:lnTo>
                    <a:pt x="4168" y="4533"/>
                  </a:lnTo>
                  <a:lnTo>
                    <a:pt x="4168" y="4545"/>
                  </a:lnTo>
                  <a:lnTo>
                    <a:pt x="4168" y="4545"/>
                  </a:lnTo>
                  <a:cubicBezTo>
                    <a:pt x="4168" y="4545"/>
                    <a:pt x="4196" y="4574"/>
                    <a:pt x="4246" y="4599"/>
                  </a:cubicBezTo>
                  <a:cubicBezTo>
                    <a:pt x="4221" y="4586"/>
                    <a:pt x="4209" y="4586"/>
                    <a:pt x="4196" y="4586"/>
                  </a:cubicBezTo>
                  <a:cubicBezTo>
                    <a:pt x="4183" y="4574"/>
                    <a:pt x="4168" y="4574"/>
                    <a:pt x="4168" y="4574"/>
                  </a:cubicBezTo>
                  <a:lnTo>
                    <a:pt x="4168" y="4586"/>
                  </a:ln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6"/>
            <p:cNvSpPr/>
            <p:nvPr/>
          </p:nvSpPr>
          <p:spPr>
            <a:xfrm>
              <a:off x="6917136" y="2677677"/>
              <a:ext cx="147968" cy="232455"/>
            </a:xfrm>
            <a:custGeom>
              <a:avLst/>
              <a:gdLst/>
              <a:ahLst/>
              <a:cxnLst/>
              <a:rect l="l" t="t" r="r" b="b"/>
              <a:pathLst>
                <a:path w="2219" h="3486" extrusionOk="0">
                  <a:moveTo>
                    <a:pt x="1929" y="1"/>
                  </a:moveTo>
                  <a:cubicBezTo>
                    <a:pt x="1929" y="1"/>
                    <a:pt x="1039" y="274"/>
                    <a:pt x="501" y="1180"/>
                  </a:cubicBezTo>
                  <a:cubicBezTo>
                    <a:pt x="1" y="2058"/>
                    <a:pt x="1" y="3357"/>
                    <a:pt x="1" y="3473"/>
                  </a:cubicBezTo>
                  <a:lnTo>
                    <a:pt x="1" y="3486"/>
                  </a:lnTo>
                  <a:cubicBezTo>
                    <a:pt x="1" y="3486"/>
                    <a:pt x="1209" y="2806"/>
                    <a:pt x="1731" y="1901"/>
                  </a:cubicBezTo>
                  <a:cubicBezTo>
                    <a:pt x="2218" y="1061"/>
                    <a:pt x="1982" y="183"/>
                    <a:pt x="1941" y="26"/>
                  </a:cubicBezTo>
                  <a:lnTo>
                    <a:pt x="1929" y="1"/>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6"/>
            <p:cNvSpPr/>
            <p:nvPr/>
          </p:nvSpPr>
          <p:spPr>
            <a:xfrm>
              <a:off x="6932874" y="2677677"/>
              <a:ext cx="129497" cy="205382"/>
            </a:xfrm>
            <a:custGeom>
              <a:avLst/>
              <a:gdLst/>
              <a:ahLst/>
              <a:cxnLst/>
              <a:rect l="l" t="t" r="r" b="b"/>
              <a:pathLst>
                <a:path w="1942" h="3080" extrusionOk="0">
                  <a:moveTo>
                    <a:pt x="1705" y="1"/>
                  </a:moveTo>
                  <a:cubicBezTo>
                    <a:pt x="1705" y="1"/>
                    <a:pt x="919" y="249"/>
                    <a:pt x="447" y="1048"/>
                  </a:cubicBezTo>
                  <a:cubicBezTo>
                    <a:pt x="1" y="1822"/>
                    <a:pt x="1" y="2964"/>
                    <a:pt x="1" y="3067"/>
                  </a:cubicBezTo>
                  <a:lnTo>
                    <a:pt x="1" y="3080"/>
                  </a:lnTo>
                  <a:cubicBezTo>
                    <a:pt x="1" y="3080"/>
                    <a:pt x="1051" y="2476"/>
                    <a:pt x="1523" y="1677"/>
                  </a:cubicBezTo>
                  <a:cubicBezTo>
                    <a:pt x="1941" y="944"/>
                    <a:pt x="1746" y="171"/>
                    <a:pt x="1705" y="26"/>
                  </a:cubicBezTo>
                  <a:lnTo>
                    <a:pt x="1705"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6"/>
            <p:cNvSpPr/>
            <p:nvPr/>
          </p:nvSpPr>
          <p:spPr>
            <a:xfrm>
              <a:off x="6961014" y="2692614"/>
              <a:ext cx="85620" cy="139700"/>
            </a:xfrm>
            <a:custGeom>
              <a:avLst/>
              <a:gdLst/>
              <a:ahLst/>
              <a:cxnLst/>
              <a:rect l="l" t="t" r="r" b="b"/>
              <a:pathLst>
                <a:path w="1284" h="2095" extrusionOk="0">
                  <a:moveTo>
                    <a:pt x="1167" y="0"/>
                  </a:moveTo>
                  <a:cubicBezTo>
                    <a:pt x="1167" y="0"/>
                    <a:pt x="680" y="195"/>
                    <a:pt x="365" y="746"/>
                  </a:cubicBezTo>
                  <a:cubicBezTo>
                    <a:pt x="51" y="1271"/>
                    <a:pt x="0" y="2016"/>
                    <a:pt x="0" y="2095"/>
                  </a:cubicBezTo>
                  <a:cubicBezTo>
                    <a:pt x="0" y="2095"/>
                    <a:pt x="667" y="1664"/>
                    <a:pt x="982" y="1101"/>
                  </a:cubicBezTo>
                  <a:cubicBezTo>
                    <a:pt x="1283" y="601"/>
                    <a:pt x="1192" y="104"/>
                    <a:pt x="1180" y="13"/>
                  </a:cubicBezTo>
                  <a:lnTo>
                    <a:pt x="116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6"/>
            <p:cNvSpPr/>
            <p:nvPr/>
          </p:nvSpPr>
          <p:spPr>
            <a:xfrm>
              <a:off x="7046569" y="2676877"/>
              <a:ext cx="181910" cy="194046"/>
            </a:xfrm>
            <a:custGeom>
              <a:avLst/>
              <a:gdLst/>
              <a:ahLst/>
              <a:cxnLst/>
              <a:rect l="l" t="t" r="r" b="b"/>
              <a:pathLst>
                <a:path w="2728" h="2910" extrusionOk="0">
                  <a:moveTo>
                    <a:pt x="13" y="0"/>
                  </a:moveTo>
                  <a:cubicBezTo>
                    <a:pt x="13" y="0"/>
                    <a:pt x="0" y="944"/>
                    <a:pt x="696" y="1718"/>
                  </a:cubicBezTo>
                  <a:cubicBezTo>
                    <a:pt x="1378" y="2476"/>
                    <a:pt x="2608" y="2869"/>
                    <a:pt x="2715" y="2910"/>
                  </a:cubicBezTo>
                  <a:lnTo>
                    <a:pt x="2727" y="2910"/>
                  </a:lnTo>
                  <a:cubicBezTo>
                    <a:pt x="2727" y="2910"/>
                    <a:pt x="2463" y="1560"/>
                    <a:pt x="1755" y="774"/>
                  </a:cubicBezTo>
                  <a:cubicBezTo>
                    <a:pt x="1114" y="66"/>
                    <a:pt x="211" y="0"/>
                    <a:pt x="41"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6"/>
            <p:cNvSpPr/>
            <p:nvPr/>
          </p:nvSpPr>
          <p:spPr>
            <a:xfrm>
              <a:off x="7047436" y="2676877"/>
              <a:ext cx="160038" cy="171174"/>
            </a:xfrm>
            <a:custGeom>
              <a:avLst/>
              <a:gdLst/>
              <a:ahLst/>
              <a:cxnLst/>
              <a:rect l="l" t="t" r="r" b="b"/>
              <a:pathLst>
                <a:path w="2400" h="2567" extrusionOk="0">
                  <a:moveTo>
                    <a:pt x="0" y="0"/>
                  </a:moveTo>
                  <a:cubicBezTo>
                    <a:pt x="0" y="0"/>
                    <a:pt x="0" y="812"/>
                    <a:pt x="616" y="1507"/>
                  </a:cubicBezTo>
                  <a:cubicBezTo>
                    <a:pt x="1220" y="2174"/>
                    <a:pt x="2293" y="2529"/>
                    <a:pt x="2400" y="2567"/>
                  </a:cubicBezTo>
                  <a:cubicBezTo>
                    <a:pt x="2400" y="2567"/>
                    <a:pt x="2164" y="1375"/>
                    <a:pt x="1547" y="680"/>
                  </a:cubicBezTo>
                  <a:cubicBezTo>
                    <a:pt x="972" y="51"/>
                    <a:pt x="170" y="0"/>
                    <a:pt x="2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6"/>
            <p:cNvSpPr/>
            <p:nvPr/>
          </p:nvSpPr>
          <p:spPr>
            <a:xfrm>
              <a:off x="7058705" y="2688213"/>
              <a:ext cx="109359" cy="117094"/>
            </a:xfrm>
            <a:custGeom>
              <a:avLst/>
              <a:gdLst/>
              <a:ahLst/>
              <a:cxnLst/>
              <a:rect l="l" t="t" r="r" b="b"/>
              <a:pathLst>
                <a:path w="1640" h="1756" extrusionOk="0">
                  <a:moveTo>
                    <a:pt x="1" y="0"/>
                  </a:moveTo>
                  <a:cubicBezTo>
                    <a:pt x="1" y="0"/>
                    <a:pt x="42" y="525"/>
                    <a:pt x="473" y="997"/>
                  </a:cubicBezTo>
                  <a:cubicBezTo>
                    <a:pt x="882" y="1453"/>
                    <a:pt x="1573" y="1730"/>
                    <a:pt x="1640" y="1755"/>
                  </a:cubicBezTo>
                  <a:cubicBezTo>
                    <a:pt x="1640" y="1755"/>
                    <a:pt x="1432" y="981"/>
                    <a:pt x="1010" y="510"/>
                  </a:cubicBezTo>
                  <a:cubicBezTo>
                    <a:pt x="617" y="79"/>
                    <a:pt x="120" y="13"/>
                    <a:pt x="29"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6"/>
            <p:cNvSpPr/>
            <p:nvPr/>
          </p:nvSpPr>
          <p:spPr>
            <a:xfrm>
              <a:off x="7047436" y="2560981"/>
              <a:ext cx="240390" cy="121429"/>
            </a:xfrm>
            <a:custGeom>
              <a:avLst/>
              <a:gdLst/>
              <a:ahLst/>
              <a:cxnLst/>
              <a:rect l="l" t="t" r="r" b="b"/>
              <a:pathLst>
                <a:path w="3605" h="1821" extrusionOk="0">
                  <a:moveTo>
                    <a:pt x="2957" y="1"/>
                  </a:moveTo>
                  <a:cubicBezTo>
                    <a:pt x="2473" y="1"/>
                    <a:pt x="1807" y="54"/>
                    <a:pt x="1271" y="295"/>
                  </a:cubicBezTo>
                  <a:cubicBezTo>
                    <a:pt x="393" y="675"/>
                    <a:pt x="66" y="1528"/>
                    <a:pt x="0" y="1685"/>
                  </a:cubicBezTo>
                  <a:lnTo>
                    <a:pt x="0" y="1710"/>
                  </a:lnTo>
                  <a:cubicBezTo>
                    <a:pt x="0" y="1710"/>
                    <a:pt x="309" y="1821"/>
                    <a:pt x="764" y="1821"/>
                  </a:cubicBezTo>
                  <a:cubicBezTo>
                    <a:pt x="1075" y="1821"/>
                    <a:pt x="1454" y="1769"/>
                    <a:pt x="1849" y="1594"/>
                  </a:cubicBezTo>
                  <a:cubicBezTo>
                    <a:pt x="2765" y="1188"/>
                    <a:pt x="3526" y="137"/>
                    <a:pt x="3604" y="34"/>
                  </a:cubicBezTo>
                  <a:cubicBezTo>
                    <a:pt x="3604" y="34"/>
                    <a:pt x="3337" y="1"/>
                    <a:pt x="295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6"/>
            <p:cNvSpPr/>
            <p:nvPr/>
          </p:nvSpPr>
          <p:spPr>
            <a:xfrm>
              <a:off x="7047436" y="2573584"/>
              <a:ext cx="212517" cy="107426"/>
            </a:xfrm>
            <a:custGeom>
              <a:avLst/>
              <a:gdLst/>
              <a:ahLst/>
              <a:cxnLst/>
              <a:rect l="l" t="t" r="r" b="b"/>
              <a:pathLst>
                <a:path w="3187" h="1611" extrusionOk="0">
                  <a:moveTo>
                    <a:pt x="2644" y="1"/>
                  </a:moveTo>
                  <a:cubicBezTo>
                    <a:pt x="2217" y="1"/>
                    <a:pt x="1614" y="47"/>
                    <a:pt x="1129" y="263"/>
                  </a:cubicBezTo>
                  <a:cubicBezTo>
                    <a:pt x="355" y="618"/>
                    <a:pt x="53" y="1351"/>
                    <a:pt x="0" y="1496"/>
                  </a:cubicBezTo>
                  <a:lnTo>
                    <a:pt x="0" y="1521"/>
                  </a:lnTo>
                  <a:cubicBezTo>
                    <a:pt x="0" y="1521"/>
                    <a:pt x="261" y="1610"/>
                    <a:pt x="648" y="1610"/>
                  </a:cubicBezTo>
                  <a:cubicBezTo>
                    <a:pt x="926" y="1610"/>
                    <a:pt x="1269" y="1564"/>
                    <a:pt x="1626" y="1405"/>
                  </a:cubicBezTo>
                  <a:cubicBezTo>
                    <a:pt x="2438" y="1037"/>
                    <a:pt x="3120" y="121"/>
                    <a:pt x="3174" y="43"/>
                  </a:cubicBezTo>
                  <a:lnTo>
                    <a:pt x="3186" y="27"/>
                  </a:lnTo>
                  <a:cubicBezTo>
                    <a:pt x="3186" y="27"/>
                    <a:pt x="2964" y="1"/>
                    <a:pt x="264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6"/>
            <p:cNvSpPr/>
            <p:nvPr/>
          </p:nvSpPr>
          <p:spPr>
            <a:xfrm>
              <a:off x="7061440" y="2599790"/>
              <a:ext cx="146035" cy="69683"/>
            </a:xfrm>
            <a:custGeom>
              <a:avLst/>
              <a:gdLst/>
              <a:ahLst/>
              <a:cxnLst/>
              <a:rect l="l" t="t" r="r" b="b"/>
              <a:pathLst>
                <a:path w="2190" h="1045" extrusionOk="0">
                  <a:moveTo>
                    <a:pt x="2081" y="0"/>
                  </a:moveTo>
                  <a:cubicBezTo>
                    <a:pt x="1842" y="0"/>
                    <a:pt x="1258" y="23"/>
                    <a:pt x="800" y="225"/>
                  </a:cubicBezTo>
                  <a:cubicBezTo>
                    <a:pt x="274" y="461"/>
                    <a:pt x="39" y="920"/>
                    <a:pt x="1" y="999"/>
                  </a:cubicBezTo>
                  <a:lnTo>
                    <a:pt x="1" y="1012"/>
                  </a:lnTo>
                  <a:cubicBezTo>
                    <a:pt x="1" y="1012"/>
                    <a:pt x="128" y="1045"/>
                    <a:pt x="328" y="1045"/>
                  </a:cubicBezTo>
                  <a:cubicBezTo>
                    <a:pt x="528" y="1045"/>
                    <a:pt x="800" y="1012"/>
                    <a:pt x="1089" y="879"/>
                  </a:cubicBezTo>
                  <a:cubicBezTo>
                    <a:pt x="1652" y="631"/>
                    <a:pt x="2136" y="55"/>
                    <a:pt x="2177" y="2"/>
                  </a:cubicBezTo>
                  <a:lnTo>
                    <a:pt x="2190" y="2"/>
                  </a:lnTo>
                  <a:cubicBezTo>
                    <a:pt x="2190" y="2"/>
                    <a:pt x="2150" y="0"/>
                    <a:pt x="2081"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6"/>
            <p:cNvSpPr/>
            <p:nvPr/>
          </p:nvSpPr>
          <p:spPr>
            <a:xfrm>
              <a:off x="6974017" y="2411143"/>
              <a:ext cx="109293" cy="263863"/>
            </a:xfrm>
            <a:custGeom>
              <a:avLst/>
              <a:gdLst/>
              <a:ahLst/>
              <a:cxnLst/>
              <a:rect l="l" t="t" r="r" b="b"/>
              <a:pathLst>
                <a:path w="1639" h="3957" extrusionOk="0">
                  <a:moveTo>
                    <a:pt x="592" y="0"/>
                  </a:moveTo>
                  <a:cubicBezTo>
                    <a:pt x="592" y="0"/>
                    <a:pt x="0" y="1258"/>
                    <a:pt x="120" y="2306"/>
                  </a:cubicBezTo>
                  <a:cubicBezTo>
                    <a:pt x="211" y="3265"/>
                    <a:pt x="919" y="3841"/>
                    <a:pt x="1051" y="3932"/>
                  </a:cubicBezTo>
                  <a:lnTo>
                    <a:pt x="1076" y="3957"/>
                  </a:lnTo>
                  <a:cubicBezTo>
                    <a:pt x="1076" y="3957"/>
                    <a:pt x="1639" y="3212"/>
                    <a:pt x="1535" y="2164"/>
                  </a:cubicBezTo>
                  <a:cubicBezTo>
                    <a:pt x="1428" y="1155"/>
                    <a:pt x="670" y="104"/>
                    <a:pt x="592" y="13"/>
                  </a:cubicBezTo>
                  <a:lnTo>
                    <a:pt x="592"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6"/>
            <p:cNvSpPr/>
            <p:nvPr/>
          </p:nvSpPr>
          <p:spPr>
            <a:xfrm>
              <a:off x="6982820" y="2441750"/>
              <a:ext cx="95289" cy="233255"/>
            </a:xfrm>
            <a:custGeom>
              <a:avLst/>
              <a:gdLst/>
              <a:ahLst/>
              <a:cxnLst/>
              <a:rect l="l" t="t" r="r" b="b"/>
              <a:pathLst>
                <a:path w="1429" h="3498" extrusionOk="0">
                  <a:moveTo>
                    <a:pt x="497" y="0"/>
                  </a:moveTo>
                  <a:cubicBezTo>
                    <a:pt x="497" y="0"/>
                    <a:pt x="0" y="1114"/>
                    <a:pt x="92" y="2045"/>
                  </a:cubicBezTo>
                  <a:cubicBezTo>
                    <a:pt x="183" y="2885"/>
                    <a:pt x="799" y="3394"/>
                    <a:pt x="919" y="3485"/>
                  </a:cubicBezTo>
                  <a:cubicBezTo>
                    <a:pt x="931" y="3485"/>
                    <a:pt x="931" y="3498"/>
                    <a:pt x="931" y="3498"/>
                  </a:cubicBezTo>
                  <a:cubicBezTo>
                    <a:pt x="931" y="3498"/>
                    <a:pt x="1428" y="2844"/>
                    <a:pt x="1324" y="1913"/>
                  </a:cubicBezTo>
                  <a:cubicBezTo>
                    <a:pt x="1233" y="1023"/>
                    <a:pt x="576" y="92"/>
                    <a:pt x="510" y="13"/>
                  </a:cubicBezTo>
                  <a:lnTo>
                    <a:pt x="497" y="0"/>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6"/>
            <p:cNvSpPr/>
            <p:nvPr/>
          </p:nvSpPr>
          <p:spPr>
            <a:xfrm>
              <a:off x="7004625" y="2499432"/>
              <a:ext cx="56880" cy="159038"/>
            </a:xfrm>
            <a:custGeom>
              <a:avLst/>
              <a:gdLst/>
              <a:ahLst/>
              <a:cxnLst/>
              <a:rect l="l" t="t" r="r" b="b"/>
              <a:pathLst>
                <a:path w="853" h="2385" extrusionOk="0">
                  <a:moveTo>
                    <a:pt x="277" y="0"/>
                  </a:moveTo>
                  <a:cubicBezTo>
                    <a:pt x="277" y="0"/>
                    <a:pt x="0" y="746"/>
                    <a:pt x="66" y="1391"/>
                  </a:cubicBezTo>
                  <a:cubicBezTo>
                    <a:pt x="120" y="1966"/>
                    <a:pt x="485" y="2318"/>
                    <a:pt x="551" y="2384"/>
                  </a:cubicBezTo>
                  <a:lnTo>
                    <a:pt x="563" y="2384"/>
                  </a:lnTo>
                  <a:cubicBezTo>
                    <a:pt x="563" y="2384"/>
                    <a:pt x="853" y="1954"/>
                    <a:pt x="787" y="1312"/>
                  </a:cubicBezTo>
                  <a:cubicBezTo>
                    <a:pt x="721" y="708"/>
                    <a:pt x="315" y="66"/>
                    <a:pt x="290"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6"/>
            <p:cNvSpPr/>
            <p:nvPr/>
          </p:nvSpPr>
          <p:spPr>
            <a:xfrm>
              <a:off x="6784369" y="2606259"/>
              <a:ext cx="260595" cy="99957"/>
            </a:xfrm>
            <a:custGeom>
              <a:avLst/>
              <a:gdLst/>
              <a:ahLst/>
              <a:cxnLst/>
              <a:rect l="l" t="t" r="r" b="b"/>
              <a:pathLst>
                <a:path w="3908" h="1499" extrusionOk="0">
                  <a:moveTo>
                    <a:pt x="1697" y="1"/>
                  </a:moveTo>
                  <a:cubicBezTo>
                    <a:pt x="884" y="1"/>
                    <a:pt x="95" y="253"/>
                    <a:pt x="1" y="286"/>
                  </a:cubicBezTo>
                  <a:cubicBezTo>
                    <a:pt x="1" y="286"/>
                    <a:pt x="1011" y="1229"/>
                    <a:pt x="2045" y="1452"/>
                  </a:cubicBezTo>
                  <a:cubicBezTo>
                    <a:pt x="2199" y="1485"/>
                    <a:pt x="2348" y="1498"/>
                    <a:pt x="2490" y="1498"/>
                  </a:cubicBezTo>
                  <a:cubicBezTo>
                    <a:pt x="3214" y="1498"/>
                    <a:pt x="3771" y="1146"/>
                    <a:pt x="3879" y="1059"/>
                  </a:cubicBezTo>
                  <a:cubicBezTo>
                    <a:pt x="3895" y="1059"/>
                    <a:pt x="3907" y="1047"/>
                    <a:pt x="3907" y="1047"/>
                  </a:cubicBezTo>
                  <a:cubicBezTo>
                    <a:pt x="3907" y="1047"/>
                    <a:pt x="3369" y="286"/>
                    <a:pt x="2335" y="62"/>
                  </a:cubicBezTo>
                  <a:cubicBezTo>
                    <a:pt x="2129" y="18"/>
                    <a:pt x="1912" y="1"/>
                    <a:pt x="1697"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6"/>
            <p:cNvSpPr/>
            <p:nvPr/>
          </p:nvSpPr>
          <p:spPr>
            <a:xfrm>
              <a:off x="6814177" y="2615528"/>
              <a:ext cx="230788" cy="87021"/>
            </a:xfrm>
            <a:custGeom>
              <a:avLst/>
              <a:gdLst/>
              <a:ahLst/>
              <a:cxnLst/>
              <a:rect l="l" t="t" r="r" b="b"/>
              <a:pathLst>
                <a:path w="3461" h="1305" extrusionOk="0">
                  <a:moveTo>
                    <a:pt x="1500" y="1"/>
                  </a:moveTo>
                  <a:cubicBezTo>
                    <a:pt x="783" y="1"/>
                    <a:pt x="95" y="221"/>
                    <a:pt x="13" y="250"/>
                  </a:cubicBezTo>
                  <a:lnTo>
                    <a:pt x="1" y="250"/>
                  </a:lnTo>
                  <a:cubicBezTo>
                    <a:pt x="1" y="250"/>
                    <a:pt x="903" y="1078"/>
                    <a:pt x="1809" y="1260"/>
                  </a:cubicBezTo>
                  <a:cubicBezTo>
                    <a:pt x="1951" y="1291"/>
                    <a:pt x="2088" y="1305"/>
                    <a:pt x="2220" y="1305"/>
                  </a:cubicBezTo>
                  <a:cubicBezTo>
                    <a:pt x="2851" y="1305"/>
                    <a:pt x="3336" y="998"/>
                    <a:pt x="3432" y="933"/>
                  </a:cubicBezTo>
                  <a:cubicBezTo>
                    <a:pt x="3448" y="920"/>
                    <a:pt x="3460" y="920"/>
                    <a:pt x="3460" y="920"/>
                  </a:cubicBezTo>
                  <a:cubicBezTo>
                    <a:pt x="3460" y="920"/>
                    <a:pt x="2976" y="250"/>
                    <a:pt x="2070" y="55"/>
                  </a:cubicBezTo>
                  <a:cubicBezTo>
                    <a:pt x="1885" y="16"/>
                    <a:pt x="1692" y="1"/>
                    <a:pt x="1500"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6"/>
            <p:cNvSpPr/>
            <p:nvPr/>
          </p:nvSpPr>
          <p:spPr>
            <a:xfrm>
              <a:off x="6870991" y="2635199"/>
              <a:ext cx="157371" cy="52546"/>
            </a:xfrm>
            <a:custGeom>
              <a:avLst/>
              <a:gdLst/>
              <a:ahLst/>
              <a:cxnLst/>
              <a:rect l="l" t="t" r="r" b="b"/>
              <a:pathLst>
                <a:path w="2360" h="788" extrusionOk="0">
                  <a:moveTo>
                    <a:pt x="933" y="1"/>
                  </a:moveTo>
                  <a:cubicBezTo>
                    <a:pt x="480" y="1"/>
                    <a:pt x="63" y="106"/>
                    <a:pt x="13" y="125"/>
                  </a:cubicBezTo>
                  <a:lnTo>
                    <a:pt x="1" y="125"/>
                  </a:lnTo>
                  <a:cubicBezTo>
                    <a:pt x="1" y="125"/>
                    <a:pt x="630" y="625"/>
                    <a:pt x="1259" y="754"/>
                  </a:cubicBezTo>
                  <a:cubicBezTo>
                    <a:pt x="1371" y="778"/>
                    <a:pt x="1478" y="788"/>
                    <a:pt x="1579" y="788"/>
                  </a:cubicBezTo>
                  <a:cubicBezTo>
                    <a:pt x="1984" y="788"/>
                    <a:pt x="2281" y="630"/>
                    <a:pt x="2344" y="597"/>
                  </a:cubicBezTo>
                  <a:lnTo>
                    <a:pt x="2360" y="584"/>
                  </a:lnTo>
                  <a:cubicBezTo>
                    <a:pt x="2360" y="584"/>
                    <a:pt x="2030" y="179"/>
                    <a:pt x="1401" y="47"/>
                  </a:cubicBezTo>
                  <a:cubicBezTo>
                    <a:pt x="1250" y="13"/>
                    <a:pt x="1089" y="1"/>
                    <a:pt x="933"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6"/>
            <p:cNvSpPr/>
            <p:nvPr/>
          </p:nvSpPr>
          <p:spPr>
            <a:xfrm>
              <a:off x="7360315" y="2564048"/>
              <a:ext cx="211517" cy="220252"/>
            </a:xfrm>
            <a:custGeom>
              <a:avLst/>
              <a:gdLst/>
              <a:ahLst/>
              <a:cxnLst/>
              <a:rect l="l" t="t" r="r" b="b"/>
              <a:pathLst>
                <a:path w="3172" h="3303" extrusionOk="0">
                  <a:moveTo>
                    <a:pt x="3159" y="0"/>
                  </a:moveTo>
                  <a:cubicBezTo>
                    <a:pt x="3159" y="0"/>
                    <a:pt x="2083" y="41"/>
                    <a:pt x="1234" y="906"/>
                  </a:cubicBezTo>
                  <a:cubicBezTo>
                    <a:pt x="419" y="1730"/>
                    <a:pt x="38" y="3174"/>
                    <a:pt x="1" y="3303"/>
                  </a:cubicBezTo>
                  <a:cubicBezTo>
                    <a:pt x="1" y="3303"/>
                    <a:pt x="1532" y="2922"/>
                    <a:pt x="2397" y="2057"/>
                  </a:cubicBezTo>
                  <a:cubicBezTo>
                    <a:pt x="3171" y="1271"/>
                    <a:pt x="3171" y="223"/>
                    <a:pt x="3159" y="28"/>
                  </a:cubicBezTo>
                  <a:lnTo>
                    <a:pt x="3159"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6"/>
            <p:cNvSpPr/>
            <p:nvPr/>
          </p:nvSpPr>
          <p:spPr>
            <a:xfrm>
              <a:off x="7385721" y="2564848"/>
              <a:ext cx="186111" cy="195113"/>
            </a:xfrm>
            <a:custGeom>
              <a:avLst/>
              <a:gdLst/>
              <a:ahLst/>
              <a:cxnLst/>
              <a:rect l="l" t="t" r="r" b="b"/>
              <a:pathLst>
                <a:path w="2791" h="2926" extrusionOk="0">
                  <a:moveTo>
                    <a:pt x="2790" y="1"/>
                  </a:moveTo>
                  <a:cubicBezTo>
                    <a:pt x="2790" y="1"/>
                    <a:pt x="1847" y="42"/>
                    <a:pt x="1089" y="803"/>
                  </a:cubicBezTo>
                  <a:cubicBezTo>
                    <a:pt x="365" y="1523"/>
                    <a:pt x="25" y="2794"/>
                    <a:pt x="0" y="2910"/>
                  </a:cubicBezTo>
                  <a:lnTo>
                    <a:pt x="0" y="2926"/>
                  </a:lnTo>
                  <a:cubicBezTo>
                    <a:pt x="0" y="2926"/>
                    <a:pt x="1350" y="2570"/>
                    <a:pt x="2095" y="1797"/>
                  </a:cubicBezTo>
                  <a:cubicBezTo>
                    <a:pt x="2790" y="1117"/>
                    <a:pt x="2790" y="186"/>
                    <a:pt x="2790" y="29"/>
                  </a:cubicBezTo>
                  <a:lnTo>
                    <a:pt x="2790"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6"/>
            <p:cNvSpPr/>
            <p:nvPr/>
          </p:nvSpPr>
          <p:spPr>
            <a:xfrm>
              <a:off x="7431000" y="2578052"/>
              <a:ext cx="128631" cy="133698"/>
            </a:xfrm>
            <a:custGeom>
              <a:avLst/>
              <a:gdLst/>
              <a:ahLst/>
              <a:cxnLst/>
              <a:rect l="l" t="t" r="r" b="b"/>
              <a:pathLst>
                <a:path w="1929" h="2005" extrusionOk="0">
                  <a:moveTo>
                    <a:pt x="1929" y="1"/>
                  </a:moveTo>
                  <a:cubicBezTo>
                    <a:pt x="1929" y="1"/>
                    <a:pt x="1325" y="80"/>
                    <a:pt x="803" y="605"/>
                  </a:cubicBezTo>
                  <a:cubicBezTo>
                    <a:pt x="315" y="1102"/>
                    <a:pt x="29" y="1926"/>
                    <a:pt x="1" y="1992"/>
                  </a:cubicBezTo>
                  <a:lnTo>
                    <a:pt x="1" y="2004"/>
                  </a:lnTo>
                  <a:cubicBezTo>
                    <a:pt x="1" y="2004"/>
                    <a:pt x="881" y="1706"/>
                    <a:pt x="1403" y="1193"/>
                  </a:cubicBezTo>
                  <a:cubicBezTo>
                    <a:pt x="1863" y="721"/>
                    <a:pt x="1916" y="133"/>
                    <a:pt x="1929" y="26"/>
                  </a:cubicBezTo>
                  <a:lnTo>
                    <a:pt x="192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6"/>
            <p:cNvSpPr/>
            <p:nvPr/>
          </p:nvSpPr>
          <p:spPr>
            <a:xfrm>
              <a:off x="7553497" y="2564048"/>
              <a:ext cx="171174" cy="268264"/>
            </a:xfrm>
            <a:custGeom>
              <a:avLst/>
              <a:gdLst/>
              <a:ahLst/>
              <a:cxnLst/>
              <a:rect l="l" t="t" r="r" b="b"/>
              <a:pathLst>
                <a:path w="2567" h="4023" extrusionOk="0">
                  <a:moveTo>
                    <a:pt x="287" y="0"/>
                  </a:moveTo>
                  <a:cubicBezTo>
                    <a:pt x="287" y="0"/>
                    <a:pt x="0" y="1035"/>
                    <a:pt x="563" y="2111"/>
                  </a:cubicBezTo>
                  <a:cubicBezTo>
                    <a:pt x="1089" y="3145"/>
                    <a:pt x="2347" y="3944"/>
                    <a:pt x="2451" y="4023"/>
                  </a:cubicBezTo>
                  <a:lnTo>
                    <a:pt x="2463" y="4023"/>
                  </a:lnTo>
                  <a:cubicBezTo>
                    <a:pt x="2463" y="4023"/>
                    <a:pt x="2567" y="2438"/>
                    <a:pt x="2004" y="1365"/>
                  </a:cubicBezTo>
                  <a:cubicBezTo>
                    <a:pt x="1507" y="381"/>
                    <a:pt x="510" y="54"/>
                    <a:pt x="328"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6"/>
            <p:cNvSpPr/>
            <p:nvPr/>
          </p:nvSpPr>
          <p:spPr>
            <a:xfrm>
              <a:off x="7556831" y="2563181"/>
              <a:ext cx="150436" cy="237723"/>
            </a:xfrm>
            <a:custGeom>
              <a:avLst/>
              <a:gdLst/>
              <a:ahLst/>
              <a:cxnLst/>
              <a:rect l="l" t="t" r="r" b="b"/>
              <a:pathLst>
                <a:path w="2256" h="3565" extrusionOk="0">
                  <a:moveTo>
                    <a:pt x="252" y="1"/>
                  </a:moveTo>
                  <a:cubicBezTo>
                    <a:pt x="252" y="1"/>
                    <a:pt x="1" y="919"/>
                    <a:pt x="501" y="1875"/>
                  </a:cubicBezTo>
                  <a:cubicBezTo>
                    <a:pt x="960" y="2778"/>
                    <a:pt x="2061" y="3501"/>
                    <a:pt x="2165" y="3552"/>
                  </a:cubicBezTo>
                  <a:lnTo>
                    <a:pt x="2165" y="3564"/>
                  </a:lnTo>
                  <a:cubicBezTo>
                    <a:pt x="2165" y="3564"/>
                    <a:pt x="2256" y="2164"/>
                    <a:pt x="1759" y="1221"/>
                  </a:cubicBezTo>
                  <a:cubicBezTo>
                    <a:pt x="1312" y="356"/>
                    <a:pt x="435" y="67"/>
                    <a:pt x="278" y="13"/>
                  </a:cubicBezTo>
                  <a:cubicBezTo>
                    <a:pt x="265" y="13"/>
                    <a:pt x="252" y="1"/>
                    <a:pt x="25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6"/>
            <p:cNvSpPr/>
            <p:nvPr/>
          </p:nvSpPr>
          <p:spPr>
            <a:xfrm>
              <a:off x="7575303" y="2579785"/>
              <a:ext cx="95289" cy="162572"/>
            </a:xfrm>
            <a:custGeom>
              <a:avLst/>
              <a:gdLst/>
              <a:ahLst/>
              <a:cxnLst/>
              <a:rect l="l" t="t" r="r" b="b"/>
              <a:pathLst>
                <a:path w="1429" h="2438" extrusionOk="0">
                  <a:moveTo>
                    <a:pt x="117" y="0"/>
                  </a:moveTo>
                  <a:cubicBezTo>
                    <a:pt x="117" y="0"/>
                    <a:pt x="1" y="591"/>
                    <a:pt x="340" y="1246"/>
                  </a:cubicBezTo>
                  <a:cubicBezTo>
                    <a:pt x="655" y="1862"/>
                    <a:pt x="1350" y="2387"/>
                    <a:pt x="1416" y="2438"/>
                  </a:cubicBezTo>
                  <a:lnTo>
                    <a:pt x="1428" y="2438"/>
                  </a:lnTo>
                  <a:cubicBezTo>
                    <a:pt x="1428" y="2438"/>
                    <a:pt x="1416" y="1522"/>
                    <a:pt x="1076" y="865"/>
                  </a:cubicBezTo>
                  <a:cubicBezTo>
                    <a:pt x="774" y="277"/>
                    <a:pt x="236" y="41"/>
                    <a:pt x="13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6"/>
            <p:cNvSpPr/>
            <p:nvPr/>
          </p:nvSpPr>
          <p:spPr>
            <a:xfrm>
              <a:off x="7573636" y="2478360"/>
              <a:ext cx="299738" cy="112893"/>
            </a:xfrm>
            <a:custGeom>
              <a:avLst/>
              <a:gdLst/>
              <a:ahLst/>
              <a:cxnLst/>
              <a:rect l="l" t="t" r="r" b="b"/>
              <a:pathLst>
                <a:path w="4495" h="1693" extrusionOk="0">
                  <a:moveTo>
                    <a:pt x="2346" y="0"/>
                  </a:moveTo>
                  <a:cubicBezTo>
                    <a:pt x="2169" y="0"/>
                    <a:pt x="1993" y="12"/>
                    <a:pt x="1821" y="40"/>
                  </a:cubicBezTo>
                  <a:cubicBezTo>
                    <a:pt x="746" y="225"/>
                    <a:pt x="117" y="1078"/>
                    <a:pt x="13" y="1235"/>
                  </a:cubicBezTo>
                  <a:cubicBezTo>
                    <a:pt x="0" y="1247"/>
                    <a:pt x="0" y="1260"/>
                    <a:pt x="0" y="1260"/>
                  </a:cubicBezTo>
                  <a:cubicBezTo>
                    <a:pt x="0" y="1260"/>
                    <a:pt x="655" y="1693"/>
                    <a:pt x="1602" y="1693"/>
                  </a:cubicBezTo>
                  <a:cubicBezTo>
                    <a:pt x="1759" y="1693"/>
                    <a:pt x="1924" y="1681"/>
                    <a:pt x="2095" y="1653"/>
                  </a:cubicBezTo>
                  <a:cubicBezTo>
                    <a:pt x="3237" y="1471"/>
                    <a:pt x="4388" y="527"/>
                    <a:pt x="4495" y="433"/>
                  </a:cubicBezTo>
                  <a:cubicBezTo>
                    <a:pt x="4495" y="433"/>
                    <a:pt x="3414" y="0"/>
                    <a:pt x="2346" y="0"/>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6"/>
            <p:cNvSpPr/>
            <p:nvPr/>
          </p:nvSpPr>
          <p:spPr>
            <a:xfrm>
              <a:off x="7573636" y="2488296"/>
              <a:ext cx="264730" cy="98223"/>
            </a:xfrm>
            <a:custGeom>
              <a:avLst/>
              <a:gdLst/>
              <a:ahLst/>
              <a:cxnLst/>
              <a:rect l="l" t="t" r="r" b="b"/>
              <a:pathLst>
                <a:path w="3970" h="1473" extrusionOk="0">
                  <a:moveTo>
                    <a:pt x="2074" y="1"/>
                  </a:moveTo>
                  <a:cubicBezTo>
                    <a:pt x="1918" y="1"/>
                    <a:pt x="1762" y="11"/>
                    <a:pt x="1611" y="35"/>
                  </a:cubicBezTo>
                  <a:cubicBezTo>
                    <a:pt x="655" y="193"/>
                    <a:pt x="104" y="941"/>
                    <a:pt x="13" y="1070"/>
                  </a:cubicBezTo>
                  <a:cubicBezTo>
                    <a:pt x="0" y="1086"/>
                    <a:pt x="0" y="1098"/>
                    <a:pt x="0" y="1098"/>
                  </a:cubicBezTo>
                  <a:cubicBezTo>
                    <a:pt x="0" y="1098"/>
                    <a:pt x="578" y="1473"/>
                    <a:pt x="1411" y="1473"/>
                  </a:cubicBezTo>
                  <a:cubicBezTo>
                    <a:pt x="1549" y="1473"/>
                    <a:pt x="1695" y="1462"/>
                    <a:pt x="1847" y="1438"/>
                  </a:cubicBezTo>
                  <a:cubicBezTo>
                    <a:pt x="2856" y="1281"/>
                    <a:pt x="3866" y="457"/>
                    <a:pt x="3970" y="378"/>
                  </a:cubicBezTo>
                  <a:cubicBezTo>
                    <a:pt x="3970" y="378"/>
                    <a:pt x="3016" y="1"/>
                    <a:pt x="2074"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6"/>
            <p:cNvSpPr/>
            <p:nvPr/>
          </p:nvSpPr>
          <p:spPr>
            <a:xfrm>
              <a:off x="7591907" y="2512302"/>
              <a:ext cx="181043" cy="58881"/>
            </a:xfrm>
            <a:custGeom>
              <a:avLst/>
              <a:gdLst/>
              <a:ahLst/>
              <a:cxnLst/>
              <a:rect l="l" t="t" r="r" b="b"/>
              <a:pathLst>
                <a:path w="2715" h="883" extrusionOk="0">
                  <a:moveTo>
                    <a:pt x="1506" y="1"/>
                  </a:moveTo>
                  <a:cubicBezTo>
                    <a:pt x="1374" y="1"/>
                    <a:pt x="1241" y="10"/>
                    <a:pt x="1113" y="31"/>
                  </a:cubicBezTo>
                  <a:cubicBezTo>
                    <a:pt x="459" y="135"/>
                    <a:pt x="66" y="581"/>
                    <a:pt x="0" y="660"/>
                  </a:cubicBezTo>
                  <a:lnTo>
                    <a:pt x="0" y="672"/>
                  </a:lnTo>
                  <a:cubicBezTo>
                    <a:pt x="0" y="672"/>
                    <a:pt x="366" y="883"/>
                    <a:pt x="906" y="883"/>
                  </a:cubicBezTo>
                  <a:cubicBezTo>
                    <a:pt x="1013" y="883"/>
                    <a:pt x="1127" y="875"/>
                    <a:pt x="1246" y="855"/>
                  </a:cubicBezTo>
                  <a:cubicBezTo>
                    <a:pt x="1941" y="738"/>
                    <a:pt x="2648" y="238"/>
                    <a:pt x="2714" y="188"/>
                  </a:cubicBezTo>
                  <a:cubicBezTo>
                    <a:pt x="2714" y="188"/>
                    <a:pt x="2119" y="1"/>
                    <a:pt x="150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6"/>
            <p:cNvSpPr/>
            <p:nvPr/>
          </p:nvSpPr>
          <p:spPr>
            <a:xfrm>
              <a:off x="7521222" y="2258237"/>
              <a:ext cx="131098" cy="302472"/>
            </a:xfrm>
            <a:custGeom>
              <a:avLst/>
              <a:gdLst/>
              <a:ahLst/>
              <a:cxnLst/>
              <a:rect l="l" t="t" r="r" b="b"/>
              <a:pathLst>
                <a:path w="1966" h="4536" extrusionOk="0">
                  <a:moveTo>
                    <a:pt x="1375" y="0"/>
                  </a:moveTo>
                  <a:cubicBezTo>
                    <a:pt x="1375" y="0"/>
                    <a:pt x="352" y="1233"/>
                    <a:pt x="170" y="2425"/>
                  </a:cubicBezTo>
                  <a:cubicBezTo>
                    <a:pt x="0" y="3514"/>
                    <a:pt x="629" y="4363"/>
                    <a:pt x="733" y="4520"/>
                  </a:cubicBezTo>
                  <a:cubicBezTo>
                    <a:pt x="746" y="4536"/>
                    <a:pt x="758" y="4536"/>
                    <a:pt x="758" y="4536"/>
                  </a:cubicBezTo>
                  <a:cubicBezTo>
                    <a:pt x="758" y="4536"/>
                    <a:pt x="1598" y="3878"/>
                    <a:pt x="1780" y="2674"/>
                  </a:cubicBezTo>
                  <a:cubicBezTo>
                    <a:pt x="1966" y="1532"/>
                    <a:pt x="1428" y="145"/>
                    <a:pt x="1375" y="13"/>
                  </a:cubicBezTo>
                  <a:lnTo>
                    <a:pt x="1375" y="0"/>
                  </a:ln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6"/>
            <p:cNvSpPr/>
            <p:nvPr/>
          </p:nvSpPr>
          <p:spPr>
            <a:xfrm>
              <a:off x="7527291" y="2294113"/>
              <a:ext cx="114561" cy="266597"/>
            </a:xfrm>
            <a:custGeom>
              <a:avLst/>
              <a:gdLst/>
              <a:ahLst/>
              <a:cxnLst/>
              <a:rect l="l" t="t" r="r" b="b"/>
              <a:pathLst>
                <a:path w="1718" h="3998" extrusionOk="0">
                  <a:moveTo>
                    <a:pt x="1192" y="0"/>
                  </a:moveTo>
                  <a:cubicBezTo>
                    <a:pt x="1192" y="0"/>
                    <a:pt x="315" y="1073"/>
                    <a:pt x="145" y="2136"/>
                  </a:cubicBezTo>
                  <a:cubicBezTo>
                    <a:pt x="0" y="3092"/>
                    <a:pt x="538" y="3853"/>
                    <a:pt x="642" y="3982"/>
                  </a:cubicBezTo>
                  <a:lnTo>
                    <a:pt x="655" y="3998"/>
                  </a:lnTo>
                  <a:cubicBezTo>
                    <a:pt x="655" y="3998"/>
                    <a:pt x="1387" y="3407"/>
                    <a:pt x="1560" y="2347"/>
                  </a:cubicBezTo>
                  <a:cubicBezTo>
                    <a:pt x="1718" y="1337"/>
                    <a:pt x="1246" y="117"/>
                    <a:pt x="1205"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6"/>
            <p:cNvSpPr/>
            <p:nvPr/>
          </p:nvSpPr>
          <p:spPr>
            <a:xfrm>
              <a:off x="7548229" y="2359530"/>
              <a:ext cx="69083" cy="182777"/>
            </a:xfrm>
            <a:custGeom>
              <a:avLst/>
              <a:gdLst/>
              <a:ahLst/>
              <a:cxnLst/>
              <a:rect l="l" t="t" r="r" b="b"/>
              <a:pathLst>
                <a:path w="1036" h="2741" extrusionOk="0">
                  <a:moveTo>
                    <a:pt x="746" y="1"/>
                  </a:moveTo>
                  <a:cubicBezTo>
                    <a:pt x="746" y="1"/>
                    <a:pt x="208" y="749"/>
                    <a:pt x="105" y="1482"/>
                  </a:cubicBezTo>
                  <a:cubicBezTo>
                    <a:pt x="1" y="2136"/>
                    <a:pt x="303" y="2636"/>
                    <a:pt x="366" y="2727"/>
                  </a:cubicBezTo>
                  <a:lnTo>
                    <a:pt x="366" y="2740"/>
                  </a:lnTo>
                  <a:cubicBezTo>
                    <a:pt x="366" y="2740"/>
                    <a:pt x="812" y="2334"/>
                    <a:pt x="916" y="1601"/>
                  </a:cubicBezTo>
                  <a:cubicBezTo>
                    <a:pt x="1036" y="906"/>
                    <a:pt x="775" y="79"/>
                    <a:pt x="746" y="1"/>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6"/>
            <p:cNvSpPr/>
            <p:nvPr/>
          </p:nvSpPr>
          <p:spPr>
            <a:xfrm>
              <a:off x="7295699" y="2429614"/>
              <a:ext cx="274398" cy="144368"/>
            </a:xfrm>
            <a:custGeom>
              <a:avLst/>
              <a:gdLst/>
              <a:ahLst/>
              <a:cxnLst/>
              <a:rect l="l" t="t" r="r" b="b"/>
              <a:pathLst>
                <a:path w="4115" h="2165" extrusionOk="0">
                  <a:moveTo>
                    <a:pt x="379" y="1"/>
                  </a:moveTo>
                  <a:cubicBezTo>
                    <a:pt x="178" y="1"/>
                    <a:pt x="40" y="9"/>
                    <a:pt x="1" y="13"/>
                  </a:cubicBezTo>
                  <a:cubicBezTo>
                    <a:pt x="1" y="13"/>
                    <a:pt x="838" y="1349"/>
                    <a:pt x="1926" y="1900"/>
                  </a:cubicBezTo>
                  <a:cubicBezTo>
                    <a:pt x="2337" y="2102"/>
                    <a:pt x="2749" y="2165"/>
                    <a:pt x="3104" y="2165"/>
                  </a:cubicBezTo>
                  <a:cubicBezTo>
                    <a:pt x="3599" y="2165"/>
                    <a:pt x="3982" y="2042"/>
                    <a:pt x="4090" y="2004"/>
                  </a:cubicBezTo>
                  <a:lnTo>
                    <a:pt x="4115" y="1991"/>
                  </a:lnTo>
                  <a:cubicBezTo>
                    <a:pt x="4115" y="1991"/>
                    <a:pt x="3747" y="981"/>
                    <a:pt x="2659" y="431"/>
                  </a:cubicBezTo>
                  <a:cubicBezTo>
                    <a:pt x="1906" y="60"/>
                    <a:pt x="917" y="1"/>
                    <a:pt x="379" y="1"/>
                  </a:cubicBezTo>
                  <a:close/>
                </a:path>
              </a:pathLst>
            </a:custGeom>
            <a:solidFill>
              <a:srgbClr val="A34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6"/>
            <p:cNvSpPr/>
            <p:nvPr/>
          </p:nvSpPr>
          <p:spPr>
            <a:xfrm>
              <a:off x="7327173" y="2445485"/>
              <a:ext cx="242924" cy="127364"/>
            </a:xfrm>
            <a:custGeom>
              <a:avLst/>
              <a:gdLst/>
              <a:ahLst/>
              <a:cxnLst/>
              <a:rect l="l" t="t" r="r" b="b"/>
              <a:pathLst>
                <a:path w="3643" h="1910" extrusionOk="0">
                  <a:moveTo>
                    <a:pt x="330" y="0"/>
                  </a:moveTo>
                  <a:cubicBezTo>
                    <a:pt x="160" y="0"/>
                    <a:pt x="44" y="7"/>
                    <a:pt x="13" y="11"/>
                  </a:cubicBezTo>
                  <a:lnTo>
                    <a:pt x="1" y="11"/>
                  </a:lnTo>
                  <a:cubicBezTo>
                    <a:pt x="1" y="11"/>
                    <a:pt x="759" y="1190"/>
                    <a:pt x="1715" y="1662"/>
                  </a:cubicBezTo>
                  <a:cubicBezTo>
                    <a:pt x="2084" y="1851"/>
                    <a:pt x="2456" y="1910"/>
                    <a:pt x="2773" y="1910"/>
                  </a:cubicBezTo>
                  <a:cubicBezTo>
                    <a:pt x="3199" y="1910"/>
                    <a:pt x="3528" y="1803"/>
                    <a:pt x="3618" y="1766"/>
                  </a:cubicBezTo>
                  <a:lnTo>
                    <a:pt x="3643" y="1766"/>
                  </a:lnTo>
                  <a:cubicBezTo>
                    <a:pt x="3643" y="1766"/>
                    <a:pt x="3316" y="875"/>
                    <a:pt x="2344" y="391"/>
                  </a:cubicBezTo>
                  <a:cubicBezTo>
                    <a:pt x="1682" y="54"/>
                    <a:pt x="799" y="0"/>
                    <a:pt x="330"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6"/>
            <p:cNvSpPr/>
            <p:nvPr/>
          </p:nvSpPr>
          <p:spPr>
            <a:xfrm>
              <a:off x="7386522" y="2474892"/>
              <a:ext cx="166173" cy="84687"/>
            </a:xfrm>
            <a:custGeom>
              <a:avLst/>
              <a:gdLst/>
              <a:ahLst/>
              <a:cxnLst/>
              <a:rect l="l" t="t" r="r" b="b"/>
              <a:pathLst>
                <a:path w="2492" h="1270" extrusionOk="0">
                  <a:moveTo>
                    <a:pt x="1" y="0"/>
                  </a:moveTo>
                  <a:cubicBezTo>
                    <a:pt x="1" y="0"/>
                    <a:pt x="551" y="749"/>
                    <a:pt x="1205" y="1076"/>
                  </a:cubicBezTo>
                  <a:cubicBezTo>
                    <a:pt x="1507" y="1227"/>
                    <a:pt x="1799" y="1270"/>
                    <a:pt x="2028" y="1270"/>
                  </a:cubicBezTo>
                  <a:cubicBezTo>
                    <a:pt x="2258" y="1270"/>
                    <a:pt x="2424" y="1227"/>
                    <a:pt x="2476" y="1208"/>
                  </a:cubicBezTo>
                  <a:lnTo>
                    <a:pt x="2492" y="1208"/>
                  </a:lnTo>
                  <a:cubicBezTo>
                    <a:pt x="2492" y="1208"/>
                    <a:pt x="2240" y="658"/>
                    <a:pt x="1586" y="328"/>
                  </a:cubicBezTo>
                  <a:cubicBezTo>
                    <a:pt x="957" y="13"/>
                    <a:pt x="92" y="0"/>
                    <a:pt x="13" y="0"/>
                  </a:cubicBez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46"/>
          <p:cNvGrpSpPr/>
          <p:nvPr/>
        </p:nvGrpSpPr>
        <p:grpSpPr>
          <a:xfrm>
            <a:off x="6235912" y="318437"/>
            <a:ext cx="2090884" cy="2197757"/>
            <a:chOff x="6731156" y="0"/>
            <a:chExt cx="1474218" cy="1549571"/>
          </a:xfrm>
        </p:grpSpPr>
        <p:sp>
          <p:nvSpPr>
            <p:cNvPr id="3118" name="Google Shape;3118;p46"/>
            <p:cNvSpPr/>
            <p:nvPr/>
          </p:nvSpPr>
          <p:spPr>
            <a:xfrm>
              <a:off x="6829914" y="0"/>
              <a:ext cx="1375460" cy="1516227"/>
            </a:xfrm>
            <a:custGeom>
              <a:avLst/>
              <a:gdLst/>
              <a:ahLst/>
              <a:cxnLst/>
              <a:rect l="l" t="t" r="r" b="b"/>
              <a:pathLst>
                <a:path w="20627" h="22738" extrusionOk="0">
                  <a:moveTo>
                    <a:pt x="20627" y="4904"/>
                  </a:moveTo>
                  <a:lnTo>
                    <a:pt x="14692" y="212"/>
                  </a:lnTo>
                  <a:lnTo>
                    <a:pt x="12789" y="2624"/>
                  </a:lnTo>
                  <a:lnTo>
                    <a:pt x="9474" y="1"/>
                  </a:lnTo>
                  <a:lnTo>
                    <a:pt x="6945" y="3212"/>
                  </a:lnTo>
                  <a:cubicBezTo>
                    <a:pt x="2922" y="4495"/>
                    <a:pt x="0" y="8270"/>
                    <a:pt x="0" y="12739"/>
                  </a:cubicBezTo>
                  <a:cubicBezTo>
                    <a:pt x="0" y="18256"/>
                    <a:pt x="4482" y="22738"/>
                    <a:pt x="9999" y="22738"/>
                  </a:cubicBezTo>
                  <a:cubicBezTo>
                    <a:pt x="15528" y="22738"/>
                    <a:pt x="19998" y="18256"/>
                    <a:pt x="19998" y="12739"/>
                  </a:cubicBezTo>
                  <a:cubicBezTo>
                    <a:pt x="19998" y="10827"/>
                    <a:pt x="19473" y="9056"/>
                    <a:pt x="18545" y="7537"/>
                  </a:cubicBezTo>
                  <a:close/>
                </a:path>
              </a:pathLst>
            </a:custGeom>
            <a:solidFill>
              <a:srgbClr val="31140C">
                <a:alpha val="2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6"/>
            <p:cNvSpPr/>
            <p:nvPr/>
          </p:nvSpPr>
          <p:spPr>
            <a:xfrm>
              <a:off x="6731156" y="215855"/>
              <a:ext cx="1333517" cy="1333717"/>
            </a:xfrm>
            <a:custGeom>
              <a:avLst/>
              <a:gdLst/>
              <a:ahLst/>
              <a:cxnLst/>
              <a:rect l="l" t="t" r="r" b="b"/>
              <a:pathLst>
                <a:path w="19998" h="20001" extrusionOk="0">
                  <a:moveTo>
                    <a:pt x="9999" y="0"/>
                  </a:moveTo>
                  <a:cubicBezTo>
                    <a:pt x="4469" y="0"/>
                    <a:pt x="0" y="4482"/>
                    <a:pt x="0" y="10002"/>
                  </a:cubicBezTo>
                  <a:cubicBezTo>
                    <a:pt x="0" y="15519"/>
                    <a:pt x="4469" y="20001"/>
                    <a:pt x="9999" y="20001"/>
                  </a:cubicBezTo>
                  <a:cubicBezTo>
                    <a:pt x="15515" y="20001"/>
                    <a:pt x="19997" y="15519"/>
                    <a:pt x="19997" y="10002"/>
                  </a:cubicBezTo>
                  <a:cubicBezTo>
                    <a:pt x="19997" y="4482"/>
                    <a:pt x="15515" y="0"/>
                    <a:pt x="9999" y="0"/>
                  </a:cubicBezTo>
                  <a:close/>
                </a:path>
              </a:pathLst>
            </a:custGeom>
            <a:solidFill>
              <a:srgbClr val="00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6"/>
            <p:cNvSpPr/>
            <p:nvPr/>
          </p:nvSpPr>
          <p:spPr>
            <a:xfrm>
              <a:off x="7459940" y="47212"/>
              <a:ext cx="646687" cy="630083"/>
            </a:xfrm>
            <a:custGeom>
              <a:avLst/>
              <a:gdLst/>
              <a:ahLst/>
              <a:cxnLst/>
              <a:rect l="l" t="t" r="r" b="b"/>
              <a:pathLst>
                <a:path w="9698" h="9449" extrusionOk="0">
                  <a:moveTo>
                    <a:pt x="3762" y="1"/>
                  </a:moveTo>
                  <a:lnTo>
                    <a:pt x="1" y="4759"/>
                  </a:lnTo>
                  <a:lnTo>
                    <a:pt x="5936" y="9449"/>
                  </a:lnTo>
                  <a:lnTo>
                    <a:pt x="9697" y="4693"/>
                  </a:lnTo>
                  <a:lnTo>
                    <a:pt x="3762"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6"/>
            <p:cNvSpPr/>
            <p:nvPr/>
          </p:nvSpPr>
          <p:spPr>
            <a:xfrm>
              <a:off x="7505485" y="91890"/>
              <a:ext cx="561067" cy="546196"/>
            </a:xfrm>
            <a:custGeom>
              <a:avLst/>
              <a:gdLst/>
              <a:ahLst/>
              <a:cxnLst/>
              <a:rect l="l" t="t" r="r" b="b"/>
              <a:pathLst>
                <a:path w="8414" h="8191" extrusionOk="0">
                  <a:moveTo>
                    <a:pt x="3237" y="1"/>
                  </a:moveTo>
                  <a:lnTo>
                    <a:pt x="0" y="4089"/>
                  </a:lnTo>
                  <a:lnTo>
                    <a:pt x="5174" y="8191"/>
                  </a:lnTo>
                  <a:lnTo>
                    <a:pt x="8414" y="4089"/>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6"/>
            <p:cNvSpPr/>
            <p:nvPr/>
          </p:nvSpPr>
          <p:spPr>
            <a:xfrm>
              <a:off x="7459940" y="47212"/>
              <a:ext cx="261395" cy="317409"/>
            </a:xfrm>
            <a:custGeom>
              <a:avLst/>
              <a:gdLst/>
              <a:ahLst/>
              <a:cxnLst/>
              <a:rect l="l" t="t" r="r" b="b"/>
              <a:pathLst>
                <a:path w="3920" h="4760" extrusionOk="0">
                  <a:moveTo>
                    <a:pt x="3762" y="1"/>
                  </a:moveTo>
                  <a:lnTo>
                    <a:pt x="1" y="4759"/>
                  </a:lnTo>
                  <a:lnTo>
                    <a:pt x="683" y="4759"/>
                  </a:lnTo>
                  <a:lnTo>
                    <a:pt x="3920" y="671"/>
                  </a:lnTo>
                  <a:lnTo>
                    <a:pt x="3762"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6"/>
            <p:cNvSpPr/>
            <p:nvPr/>
          </p:nvSpPr>
          <p:spPr>
            <a:xfrm>
              <a:off x="7846305" y="360158"/>
              <a:ext cx="260328" cy="317142"/>
            </a:xfrm>
            <a:custGeom>
              <a:avLst/>
              <a:gdLst/>
              <a:ahLst/>
              <a:cxnLst/>
              <a:rect l="l" t="t" r="r" b="b"/>
              <a:pathLst>
                <a:path w="3904" h="4756" extrusionOk="0">
                  <a:moveTo>
                    <a:pt x="3237" y="0"/>
                  </a:moveTo>
                  <a:lnTo>
                    <a:pt x="0" y="4102"/>
                  </a:lnTo>
                  <a:lnTo>
                    <a:pt x="142" y="4756"/>
                  </a:lnTo>
                  <a:lnTo>
                    <a:pt x="3903"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6"/>
            <p:cNvSpPr/>
            <p:nvPr/>
          </p:nvSpPr>
          <p:spPr>
            <a:xfrm>
              <a:off x="7505485" y="91890"/>
              <a:ext cx="554798" cy="540995"/>
            </a:xfrm>
            <a:custGeom>
              <a:avLst/>
              <a:gdLst/>
              <a:ahLst/>
              <a:cxnLst/>
              <a:rect l="l" t="t" r="r" b="b"/>
              <a:pathLst>
                <a:path w="8320" h="8113" extrusionOk="0">
                  <a:moveTo>
                    <a:pt x="3249" y="104"/>
                  </a:moveTo>
                  <a:lnTo>
                    <a:pt x="8228" y="4036"/>
                  </a:lnTo>
                  <a:lnTo>
                    <a:pt x="5083" y="8021"/>
                  </a:lnTo>
                  <a:lnTo>
                    <a:pt x="104" y="4077"/>
                  </a:lnTo>
                  <a:lnTo>
                    <a:pt x="3249" y="104"/>
                  </a:lnTo>
                  <a:close/>
                  <a:moveTo>
                    <a:pt x="3237" y="1"/>
                  </a:moveTo>
                  <a:lnTo>
                    <a:pt x="25" y="4061"/>
                  </a:lnTo>
                  <a:lnTo>
                    <a:pt x="0" y="4089"/>
                  </a:lnTo>
                  <a:lnTo>
                    <a:pt x="5095" y="8112"/>
                  </a:lnTo>
                  <a:lnTo>
                    <a:pt x="8307" y="4048"/>
                  </a:lnTo>
                  <a:lnTo>
                    <a:pt x="8319" y="4023"/>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6"/>
            <p:cNvSpPr/>
            <p:nvPr/>
          </p:nvSpPr>
          <p:spPr>
            <a:xfrm>
              <a:off x="7758816" y="292807"/>
              <a:ext cx="216718" cy="271865"/>
            </a:xfrm>
            <a:custGeom>
              <a:avLst/>
              <a:gdLst/>
              <a:ahLst/>
              <a:cxnLst/>
              <a:rect l="l" t="t" r="r" b="b"/>
              <a:pathLst>
                <a:path w="3250" h="4077" extrusionOk="0">
                  <a:moveTo>
                    <a:pt x="3184" y="1"/>
                  </a:moveTo>
                  <a:lnTo>
                    <a:pt x="1" y="4036"/>
                  </a:lnTo>
                  <a:lnTo>
                    <a:pt x="54" y="4077"/>
                  </a:lnTo>
                  <a:lnTo>
                    <a:pt x="3250"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6"/>
            <p:cNvSpPr/>
            <p:nvPr/>
          </p:nvSpPr>
          <p:spPr>
            <a:xfrm>
              <a:off x="7674928" y="226324"/>
              <a:ext cx="215851" cy="271865"/>
            </a:xfrm>
            <a:custGeom>
              <a:avLst/>
              <a:gdLst/>
              <a:ahLst/>
              <a:cxnLst/>
              <a:rect l="l" t="t" r="r" b="b"/>
              <a:pathLst>
                <a:path w="3237" h="4077" extrusionOk="0">
                  <a:moveTo>
                    <a:pt x="3184" y="1"/>
                  </a:moveTo>
                  <a:lnTo>
                    <a:pt x="1" y="4039"/>
                  </a:lnTo>
                  <a:lnTo>
                    <a:pt x="54" y="4077"/>
                  </a:lnTo>
                  <a:lnTo>
                    <a:pt x="3237" y="42"/>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6"/>
            <p:cNvSpPr/>
            <p:nvPr/>
          </p:nvSpPr>
          <p:spPr>
            <a:xfrm>
              <a:off x="7591040" y="160040"/>
              <a:ext cx="215851" cy="271865"/>
            </a:xfrm>
            <a:custGeom>
              <a:avLst/>
              <a:gdLst/>
              <a:ahLst/>
              <a:cxnLst/>
              <a:rect l="l" t="t" r="r" b="b"/>
              <a:pathLst>
                <a:path w="3237" h="4077" extrusionOk="0">
                  <a:moveTo>
                    <a:pt x="3183" y="1"/>
                  </a:moveTo>
                  <a:lnTo>
                    <a:pt x="0" y="4036"/>
                  </a:lnTo>
                  <a:lnTo>
                    <a:pt x="54" y="4077"/>
                  </a:lnTo>
                  <a:lnTo>
                    <a:pt x="3237" y="38"/>
                  </a:lnTo>
                  <a:lnTo>
                    <a:pt x="3183"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6"/>
            <p:cNvSpPr/>
            <p:nvPr/>
          </p:nvSpPr>
          <p:spPr>
            <a:xfrm>
              <a:off x="7666993" y="160907"/>
              <a:ext cx="338347" cy="269131"/>
            </a:xfrm>
            <a:custGeom>
              <a:avLst/>
              <a:gdLst/>
              <a:ahLst/>
              <a:cxnLst/>
              <a:rect l="l" t="t" r="r" b="b"/>
              <a:pathLst>
                <a:path w="5074" h="4036" extrusionOk="0">
                  <a:moveTo>
                    <a:pt x="41" y="0"/>
                  </a:moveTo>
                  <a:lnTo>
                    <a:pt x="0" y="54"/>
                  </a:lnTo>
                  <a:lnTo>
                    <a:pt x="5032" y="4036"/>
                  </a:lnTo>
                  <a:lnTo>
                    <a:pt x="5073" y="3970"/>
                  </a:lnTo>
                  <a:lnTo>
                    <a:pt x="41"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6"/>
            <p:cNvSpPr/>
            <p:nvPr/>
          </p:nvSpPr>
          <p:spPr>
            <a:xfrm>
              <a:off x="7613712" y="228191"/>
              <a:ext cx="339147" cy="269197"/>
            </a:xfrm>
            <a:custGeom>
              <a:avLst/>
              <a:gdLst/>
              <a:ahLst/>
              <a:cxnLst/>
              <a:rect l="l" t="t" r="r" b="b"/>
              <a:pathLst>
                <a:path w="5086" h="4037" extrusionOk="0">
                  <a:moveTo>
                    <a:pt x="41" y="1"/>
                  </a:moveTo>
                  <a:lnTo>
                    <a:pt x="0" y="51"/>
                  </a:lnTo>
                  <a:lnTo>
                    <a:pt x="5032"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6"/>
            <p:cNvSpPr/>
            <p:nvPr/>
          </p:nvSpPr>
          <p:spPr>
            <a:xfrm>
              <a:off x="7560432" y="295541"/>
              <a:ext cx="339214" cy="269131"/>
            </a:xfrm>
            <a:custGeom>
              <a:avLst/>
              <a:gdLst/>
              <a:ahLst/>
              <a:cxnLst/>
              <a:rect l="l" t="t" r="r" b="b"/>
              <a:pathLst>
                <a:path w="5087" h="4036" extrusionOk="0">
                  <a:moveTo>
                    <a:pt x="41" y="1"/>
                  </a:moveTo>
                  <a:lnTo>
                    <a:pt x="0" y="51"/>
                  </a:lnTo>
                  <a:lnTo>
                    <a:pt x="5033" y="4036"/>
                  </a:lnTo>
                  <a:lnTo>
                    <a:pt x="5086" y="3970"/>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6"/>
            <p:cNvSpPr/>
            <p:nvPr/>
          </p:nvSpPr>
          <p:spPr>
            <a:xfrm>
              <a:off x="7112186" y="34209"/>
              <a:ext cx="646687" cy="629283"/>
            </a:xfrm>
            <a:custGeom>
              <a:avLst/>
              <a:gdLst/>
              <a:ahLst/>
              <a:cxnLst/>
              <a:rect l="l" t="t" r="r" b="b"/>
              <a:pathLst>
                <a:path w="9698" h="9437" extrusionOk="0">
                  <a:moveTo>
                    <a:pt x="3759" y="1"/>
                  </a:moveTo>
                  <a:lnTo>
                    <a:pt x="1" y="4756"/>
                  </a:lnTo>
                  <a:lnTo>
                    <a:pt x="5936" y="9436"/>
                  </a:lnTo>
                  <a:lnTo>
                    <a:pt x="9698" y="4690"/>
                  </a:lnTo>
                  <a:lnTo>
                    <a:pt x="3759"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6"/>
            <p:cNvSpPr/>
            <p:nvPr/>
          </p:nvSpPr>
          <p:spPr>
            <a:xfrm>
              <a:off x="7157530" y="77820"/>
              <a:ext cx="561067" cy="546196"/>
            </a:xfrm>
            <a:custGeom>
              <a:avLst/>
              <a:gdLst/>
              <a:ahLst/>
              <a:cxnLst/>
              <a:rect l="l" t="t" r="r" b="b"/>
              <a:pathLst>
                <a:path w="8414" h="8191" extrusionOk="0">
                  <a:moveTo>
                    <a:pt x="3237" y="1"/>
                  </a:moveTo>
                  <a:lnTo>
                    <a:pt x="0" y="4102"/>
                  </a:lnTo>
                  <a:lnTo>
                    <a:pt x="5177" y="8191"/>
                  </a:lnTo>
                  <a:lnTo>
                    <a:pt x="8414" y="4090"/>
                  </a:lnTo>
                  <a:lnTo>
                    <a:pt x="3237" y="1"/>
                  </a:ln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6"/>
            <p:cNvSpPr/>
            <p:nvPr/>
          </p:nvSpPr>
          <p:spPr>
            <a:xfrm>
              <a:off x="7112186" y="34209"/>
              <a:ext cx="261195" cy="317209"/>
            </a:xfrm>
            <a:custGeom>
              <a:avLst/>
              <a:gdLst/>
              <a:ahLst/>
              <a:cxnLst/>
              <a:rect l="l" t="t" r="r" b="b"/>
              <a:pathLst>
                <a:path w="3917" h="4757" extrusionOk="0">
                  <a:moveTo>
                    <a:pt x="3759" y="1"/>
                  </a:moveTo>
                  <a:lnTo>
                    <a:pt x="1" y="4756"/>
                  </a:lnTo>
                  <a:lnTo>
                    <a:pt x="680" y="4756"/>
                  </a:lnTo>
                  <a:lnTo>
                    <a:pt x="3917" y="655"/>
                  </a:lnTo>
                  <a:lnTo>
                    <a:pt x="3759" y="1"/>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6"/>
            <p:cNvSpPr/>
            <p:nvPr/>
          </p:nvSpPr>
          <p:spPr>
            <a:xfrm>
              <a:off x="7498350" y="346954"/>
              <a:ext cx="260529" cy="316542"/>
            </a:xfrm>
            <a:custGeom>
              <a:avLst/>
              <a:gdLst/>
              <a:ahLst/>
              <a:cxnLst/>
              <a:rect l="l" t="t" r="r" b="b"/>
              <a:pathLst>
                <a:path w="3907" h="4747" extrusionOk="0">
                  <a:moveTo>
                    <a:pt x="3237" y="0"/>
                  </a:moveTo>
                  <a:lnTo>
                    <a:pt x="0" y="4105"/>
                  </a:lnTo>
                  <a:lnTo>
                    <a:pt x="145" y="4746"/>
                  </a:lnTo>
                  <a:lnTo>
                    <a:pt x="3907" y="0"/>
                  </a:lnTo>
                  <a:close/>
                </a:path>
              </a:pathLst>
            </a:custGeom>
            <a:solidFill>
              <a:srgbClr val="C26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6"/>
            <p:cNvSpPr/>
            <p:nvPr/>
          </p:nvSpPr>
          <p:spPr>
            <a:xfrm>
              <a:off x="7157530" y="77820"/>
              <a:ext cx="554998" cy="541795"/>
            </a:xfrm>
            <a:custGeom>
              <a:avLst/>
              <a:gdLst/>
              <a:ahLst/>
              <a:cxnLst/>
              <a:rect l="l" t="t" r="r" b="b"/>
              <a:pathLst>
                <a:path w="8323" h="8125" extrusionOk="0">
                  <a:moveTo>
                    <a:pt x="3252" y="105"/>
                  </a:moveTo>
                  <a:lnTo>
                    <a:pt x="8231" y="4036"/>
                  </a:lnTo>
                  <a:lnTo>
                    <a:pt x="5086" y="8021"/>
                  </a:lnTo>
                  <a:lnTo>
                    <a:pt x="107" y="4090"/>
                  </a:lnTo>
                  <a:lnTo>
                    <a:pt x="3252" y="105"/>
                  </a:lnTo>
                  <a:close/>
                  <a:moveTo>
                    <a:pt x="3237" y="1"/>
                  </a:moveTo>
                  <a:lnTo>
                    <a:pt x="29" y="4064"/>
                  </a:lnTo>
                  <a:lnTo>
                    <a:pt x="0" y="4102"/>
                  </a:lnTo>
                  <a:lnTo>
                    <a:pt x="5099" y="8125"/>
                  </a:lnTo>
                  <a:lnTo>
                    <a:pt x="8310" y="4064"/>
                  </a:lnTo>
                  <a:lnTo>
                    <a:pt x="8323" y="4024"/>
                  </a:lnTo>
                  <a:lnTo>
                    <a:pt x="3237"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6"/>
            <p:cNvSpPr/>
            <p:nvPr/>
          </p:nvSpPr>
          <p:spPr>
            <a:xfrm>
              <a:off x="7411061" y="278737"/>
              <a:ext cx="216718" cy="272731"/>
            </a:xfrm>
            <a:custGeom>
              <a:avLst/>
              <a:gdLst/>
              <a:ahLst/>
              <a:cxnLst/>
              <a:rect l="l" t="t" r="r" b="b"/>
              <a:pathLst>
                <a:path w="3250" h="4090" extrusionOk="0">
                  <a:moveTo>
                    <a:pt x="3184" y="1"/>
                  </a:moveTo>
                  <a:lnTo>
                    <a:pt x="1" y="4039"/>
                  </a:lnTo>
                  <a:lnTo>
                    <a:pt x="51" y="4090"/>
                  </a:lnTo>
                  <a:lnTo>
                    <a:pt x="3250" y="54"/>
                  </a:lnTo>
                  <a:lnTo>
                    <a:pt x="3184"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6"/>
            <p:cNvSpPr/>
            <p:nvPr/>
          </p:nvSpPr>
          <p:spPr>
            <a:xfrm>
              <a:off x="7327173" y="212520"/>
              <a:ext cx="215918" cy="272665"/>
            </a:xfrm>
            <a:custGeom>
              <a:avLst/>
              <a:gdLst/>
              <a:ahLst/>
              <a:cxnLst/>
              <a:rect l="l" t="t" r="r" b="b"/>
              <a:pathLst>
                <a:path w="3238" h="4089" extrusionOk="0">
                  <a:moveTo>
                    <a:pt x="3184" y="0"/>
                  </a:moveTo>
                  <a:lnTo>
                    <a:pt x="1" y="4035"/>
                  </a:lnTo>
                  <a:lnTo>
                    <a:pt x="51" y="4089"/>
                  </a:lnTo>
                  <a:lnTo>
                    <a:pt x="3237" y="50"/>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6"/>
            <p:cNvSpPr/>
            <p:nvPr/>
          </p:nvSpPr>
          <p:spPr>
            <a:xfrm>
              <a:off x="7243285" y="146037"/>
              <a:ext cx="215918" cy="272665"/>
            </a:xfrm>
            <a:custGeom>
              <a:avLst/>
              <a:gdLst/>
              <a:ahLst/>
              <a:cxnLst/>
              <a:rect l="l" t="t" r="r" b="b"/>
              <a:pathLst>
                <a:path w="3238" h="4089" extrusionOk="0">
                  <a:moveTo>
                    <a:pt x="3184" y="0"/>
                  </a:moveTo>
                  <a:lnTo>
                    <a:pt x="1" y="4035"/>
                  </a:lnTo>
                  <a:lnTo>
                    <a:pt x="51" y="4089"/>
                  </a:lnTo>
                  <a:lnTo>
                    <a:pt x="3237" y="53"/>
                  </a:lnTo>
                  <a:lnTo>
                    <a:pt x="3184"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6"/>
            <p:cNvSpPr/>
            <p:nvPr/>
          </p:nvSpPr>
          <p:spPr>
            <a:xfrm>
              <a:off x="7319238" y="146837"/>
              <a:ext cx="338347" cy="269397"/>
            </a:xfrm>
            <a:custGeom>
              <a:avLst/>
              <a:gdLst/>
              <a:ahLst/>
              <a:cxnLst/>
              <a:rect l="l" t="t" r="r" b="b"/>
              <a:pathLst>
                <a:path w="5074" h="4040" extrusionOk="0">
                  <a:moveTo>
                    <a:pt x="41" y="1"/>
                  </a:moveTo>
                  <a:lnTo>
                    <a:pt x="0" y="54"/>
                  </a:lnTo>
                  <a:lnTo>
                    <a:pt x="5033" y="4039"/>
                  </a:lnTo>
                  <a:lnTo>
                    <a:pt x="5073" y="3986"/>
                  </a:lnTo>
                  <a:lnTo>
                    <a:pt x="41"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6"/>
            <p:cNvSpPr/>
            <p:nvPr/>
          </p:nvSpPr>
          <p:spPr>
            <a:xfrm>
              <a:off x="7265958" y="214187"/>
              <a:ext cx="339214" cy="269131"/>
            </a:xfrm>
            <a:custGeom>
              <a:avLst/>
              <a:gdLst/>
              <a:ahLst/>
              <a:cxnLst/>
              <a:rect l="l" t="t" r="r" b="b"/>
              <a:pathLst>
                <a:path w="5087" h="4036" extrusionOk="0">
                  <a:moveTo>
                    <a:pt x="38" y="0"/>
                  </a:moveTo>
                  <a:lnTo>
                    <a:pt x="0" y="54"/>
                  </a:lnTo>
                  <a:lnTo>
                    <a:pt x="5033" y="4036"/>
                  </a:lnTo>
                  <a:lnTo>
                    <a:pt x="5086" y="3985"/>
                  </a:lnTo>
                  <a:lnTo>
                    <a:pt x="38" y="0"/>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6"/>
            <p:cNvSpPr/>
            <p:nvPr/>
          </p:nvSpPr>
          <p:spPr>
            <a:xfrm>
              <a:off x="7212678" y="281471"/>
              <a:ext cx="339014" cy="269197"/>
            </a:xfrm>
            <a:custGeom>
              <a:avLst/>
              <a:gdLst/>
              <a:ahLst/>
              <a:cxnLst/>
              <a:rect l="l" t="t" r="r" b="b"/>
              <a:pathLst>
                <a:path w="5084" h="4037" extrusionOk="0">
                  <a:moveTo>
                    <a:pt x="38" y="1"/>
                  </a:moveTo>
                  <a:lnTo>
                    <a:pt x="0" y="54"/>
                  </a:lnTo>
                  <a:lnTo>
                    <a:pt x="5033" y="4036"/>
                  </a:lnTo>
                  <a:lnTo>
                    <a:pt x="5083" y="3986"/>
                  </a:lnTo>
                  <a:lnTo>
                    <a:pt x="38" y="1"/>
                  </a:lnTo>
                  <a:close/>
                </a:path>
              </a:pathLst>
            </a:custGeom>
            <a:solidFill>
              <a:srgbClr val="7F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6"/>
            <p:cNvSpPr/>
            <p:nvPr/>
          </p:nvSpPr>
          <p:spPr>
            <a:xfrm>
              <a:off x="7562099" y="941371"/>
              <a:ext cx="413432" cy="283867"/>
            </a:xfrm>
            <a:custGeom>
              <a:avLst/>
              <a:gdLst/>
              <a:ahLst/>
              <a:cxnLst/>
              <a:rect l="l" t="t" r="r" b="b"/>
              <a:pathLst>
                <a:path w="6200" h="4257" extrusionOk="0">
                  <a:moveTo>
                    <a:pt x="1313" y="0"/>
                  </a:moveTo>
                  <a:cubicBezTo>
                    <a:pt x="942" y="0"/>
                    <a:pt x="583" y="201"/>
                    <a:pt x="409" y="550"/>
                  </a:cubicBezTo>
                  <a:lnTo>
                    <a:pt x="265" y="824"/>
                  </a:lnTo>
                  <a:cubicBezTo>
                    <a:pt x="0" y="1324"/>
                    <a:pt x="199" y="1937"/>
                    <a:pt x="696" y="2201"/>
                  </a:cubicBezTo>
                  <a:lnTo>
                    <a:pt x="4419" y="4139"/>
                  </a:lnTo>
                  <a:cubicBezTo>
                    <a:pt x="4569" y="4218"/>
                    <a:pt x="4730" y="4256"/>
                    <a:pt x="4889" y="4256"/>
                  </a:cubicBezTo>
                  <a:cubicBezTo>
                    <a:pt x="5256" y="4256"/>
                    <a:pt x="5612" y="4055"/>
                    <a:pt x="5794" y="3708"/>
                  </a:cubicBezTo>
                  <a:lnTo>
                    <a:pt x="5939" y="3431"/>
                  </a:lnTo>
                  <a:cubicBezTo>
                    <a:pt x="6200" y="2934"/>
                    <a:pt x="6005" y="2305"/>
                    <a:pt x="5505" y="2057"/>
                  </a:cubicBezTo>
                  <a:lnTo>
                    <a:pt x="1784" y="116"/>
                  </a:lnTo>
                  <a:cubicBezTo>
                    <a:pt x="1634" y="37"/>
                    <a:pt x="1472" y="0"/>
                    <a:pt x="1313" y="0"/>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6"/>
            <p:cNvSpPr/>
            <p:nvPr/>
          </p:nvSpPr>
          <p:spPr>
            <a:xfrm>
              <a:off x="6958280" y="443179"/>
              <a:ext cx="879275" cy="879075"/>
            </a:xfrm>
            <a:custGeom>
              <a:avLst/>
              <a:gdLst/>
              <a:ahLst/>
              <a:cxnLst/>
              <a:rect l="l" t="t" r="r" b="b"/>
              <a:pathLst>
                <a:path w="13186" h="13183" extrusionOk="0">
                  <a:moveTo>
                    <a:pt x="6593" y="1"/>
                  </a:moveTo>
                  <a:cubicBezTo>
                    <a:pt x="2951" y="1"/>
                    <a:pt x="0" y="2948"/>
                    <a:pt x="0" y="6593"/>
                  </a:cubicBezTo>
                  <a:cubicBezTo>
                    <a:pt x="0" y="10235"/>
                    <a:pt x="2951" y="13182"/>
                    <a:pt x="6593" y="13182"/>
                  </a:cubicBezTo>
                  <a:cubicBezTo>
                    <a:pt x="10235" y="13182"/>
                    <a:pt x="13185" y="10235"/>
                    <a:pt x="13185" y="6593"/>
                  </a:cubicBezTo>
                  <a:cubicBezTo>
                    <a:pt x="13185" y="2948"/>
                    <a:pt x="10235" y="1"/>
                    <a:pt x="6593" y="1"/>
                  </a:cubicBezTo>
                  <a:close/>
                </a:path>
              </a:pathLst>
            </a:custGeom>
            <a:solidFill>
              <a:srgbClr val="509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6"/>
            <p:cNvSpPr/>
            <p:nvPr/>
          </p:nvSpPr>
          <p:spPr>
            <a:xfrm>
              <a:off x="7003758" y="488523"/>
              <a:ext cx="788254" cy="788387"/>
            </a:xfrm>
            <a:custGeom>
              <a:avLst/>
              <a:gdLst/>
              <a:ahLst/>
              <a:cxnLst/>
              <a:rect l="l" t="t" r="r" b="b"/>
              <a:pathLst>
                <a:path w="11821" h="11823" extrusionOk="0">
                  <a:moveTo>
                    <a:pt x="5911" y="0"/>
                  </a:moveTo>
                  <a:cubicBezTo>
                    <a:pt x="2649" y="0"/>
                    <a:pt x="1" y="2648"/>
                    <a:pt x="1" y="5913"/>
                  </a:cubicBezTo>
                  <a:cubicBezTo>
                    <a:pt x="1" y="9175"/>
                    <a:pt x="2649" y="11823"/>
                    <a:pt x="5911" y="11823"/>
                  </a:cubicBezTo>
                  <a:cubicBezTo>
                    <a:pt x="9175" y="11823"/>
                    <a:pt x="11821" y="9175"/>
                    <a:pt x="11821" y="5913"/>
                  </a:cubicBezTo>
                  <a:cubicBezTo>
                    <a:pt x="11821" y="2648"/>
                    <a:pt x="9175" y="0"/>
                    <a:pt x="5911" y="0"/>
                  </a:cubicBezTo>
                  <a:close/>
                </a:path>
              </a:pathLst>
            </a:custGeom>
            <a:solidFill>
              <a:srgbClr val="FF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6"/>
            <p:cNvSpPr/>
            <p:nvPr/>
          </p:nvSpPr>
          <p:spPr>
            <a:xfrm>
              <a:off x="7091247" y="548872"/>
              <a:ext cx="632617" cy="382091"/>
            </a:xfrm>
            <a:custGeom>
              <a:avLst/>
              <a:gdLst/>
              <a:ahLst/>
              <a:cxnLst/>
              <a:rect l="l" t="t" r="r" b="b"/>
              <a:pathLst>
                <a:path w="9487" h="5730" extrusionOk="0">
                  <a:moveTo>
                    <a:pt x="5162" y="1"/>
                  </a:moveTo>
                  <a:cubicBezTo>
                    <a:pt x="2778" y="1"/>
                    <a:pt x="1139" y="878"/>
                    <a:pt x="601" y="2948"/>
                  </a:cubicBezTo>
                  <a:cubicBezTo>
                    <a:pt x="0" y="5257"/>
                    <a:pt x="1966" y="5335"/>
                    <a:pt x="4350" y="5335"/>
                  </a:cubicBezTo>
                  <a:cubicBezTo>
                    <a:pt x="5627" y="5335"/>
                    <a:pt x="7009" y="5729"/>
                    <a:pt x="8018" y="5729"/>
                  </a:cubicBezTo>
                  <a:cubicBezTo>
                    <a:pt x="8893" y="5729"/>
                    <a:pt x="9486" y="5433"/>
                    <a:pt x="9486" y="4326"/>
                  </a:cubicBezTo>
                  <a:cubicBezTo>
                    <a:pt x="9486" y="1942"/>
                    <a:pt x="7549" y="1"/>
                    <a:pt x="5162"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6"/>
            <p:cNvSpPr/>
            <p:nvPr/>
          </p:nvSpPr>
          <p:spPr>
            <a:xfrm>
              <a:off x="7364716" y="1004454"/>
              <a:ext cx="330412" cy="202848"/>
            </a:xfrm>
            <a:custGeom>
              <a:avLst/>
              <a:gdLst/>
              <a:ahLst/>
              <a:cxnLst/>
              <a:rect l="l" t="t" r="r" b="b"/>
              <a:pathLst>
                <a:path w="4955" h="3042" extrusionOk="0">
                  <a:moveTo>
                    <a:pt x="3038" y="0"/>
                  </a:moveTo>
                  <a:cubicBezTo>
                    <a:pt x="2734" y="0"/>
                    <a:pt x="2425" y="50"/>
                    <a:pt x="2149" y="154"/>
                  </a:cubicBezTo>
                  <a:cubicBezTo>
                    <a:pt x="1205" y="507"/>
                    <a:pt x="1" y="1032"/>
                    <a:pt x="274" y="1752"/>
                  </a:cubicBezTo>
                  <a:cubicBezTo>
                    <a:pt x="506" y="2364"/>
                    <a:pt x="1649" y="3042"/>
                    <a:pt x="2569" y="3042"/>
                  </a:cubicBezTo>
                  <a:cubicBezTo>
                    <a:pt x="2751" y="3042"/>
                    <a:pt x="2924" y="3015"/>
                    <a:pt x="3080" y="2957"/>
                  </a:cubicBezTo>
                  <a:cubicBezTo>
                    <a:pt x="4023" y="2605"/>
                    <a:pt x="4954" y="1529"/>
                    <a:pt x="4678" y="809"/>
                  </a:cubicBezTo>
                  <a:cubicBezTo>
                    <a:pt x="4484" y="291"/>
                    <a:pt x="3772" y="0"/>
                    <a:pt x="3038" y="0"/>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6"/>
            <p:cNvSpPr/>
            <p:nvPr/>
          </p:nvSpPr>
          <p:spPr>
            <a:xfrm>
              <a:off x="7062306" y="953974"/>
              <a:ext cx="262196" cy="222319"/>
            </a:xfrm>
            <a:custGeom>
              <a:avLst/>
              <a:gdLst/>
              <a:ahLst/>
              <a:cxnLst/>
              <a:rect l="l" t="t" r="r" b="b"/>
              <a:pathLst>
                <a:path w="3932" h="3334" extrusionOk="0">
                  <a:moveTo>
                    <a:pt x="2008" y="1"/>
                  </a:moveTo>
                  <a:cubicBezTo>
                    <a:pt x="1334" y="1"/>
                    <a:pt x="622" y="221"/>
                    <a:pt x="381" y="635"/>
                  </a:cubicBezTo>
                  <a:cubicBezTo>
                    <a:pt x="0" y="1305"/>
                    <a:pt x="708" y="2563"/>
                    <a:pt x="1428" y="2981"/>
                  </a:cubicBezTo>
                  <a:cubicBezTo>
                    <a:pt x="1800" y="3190"/>
                    <a:pt x="2251" y="3333"/>
                    <a:pt x="2653" y="3333"/>
                  </a:cubicBezTo>
                  <a:cubicBezTo>
                    <a:pt x="3032" y="3333"/>
                    <a:pt x="3367" y="3207"/>
                    <a:pt x="3551" y="2890"/>
                  </a:cubicBezTo>
                  <a:cubicBezTo>
                    <a:pt x="3932" y="2236"/>
                    <a:pt x="3762" y="647"/>
                    <a:pt x="3042" y="229"/>
                  </a:cubicBezTo>
                  <a:cubicBezTo>
                    <a:pt x="2777" y="75"/>
                    <a:pt x="2399" y="1"/>
                    <a:pt x="2008" y="1"/>
                  </a:cubicBezTo>
                  <a:close/>
                </a:path>
              </a:pathLst>
            </a:custGeom>
            <a:solidFill>
              <a:srgbClr val="471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F24522A5-475B-5F80-70D7-786568D2FEFC}"/>
              </a:ext>
            </a:extLst>
          </p:cNvPr>
          <p:cNvPicPr>
            <a:picLocks noChangeAspect="1"/>
          </p:cNvPicPr>
          <p:nvPr/>
        </p:nvPicPr>
        <p:blipFill>
          <a:blip r:embed="rId3"/>
          <a:stretch>
            <a:fillRect/>
          </a:stretch>
        </p:blipFill>
        <p:spPr>
          <a:xfrm>
            <a:off x="624993" y="1264059"/>
            <a:ext cx="1713124" cy="1609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 name="Title 2">
            <a:extLst>
              <a:ext uri="{FF2B5EF4-FFF2-40B4-BE49-F238E27FC236}">
                <a16:creationId xmlns:a16="http://schemas.microsoft.com/office/drawing/2014/main" id="{FF858BC3-112A-13A3-1BCA-45D181B8E53A}"/>
              </a:ext>
            </a:extLst>
          </p:cNvPr>
          <p:cNvSpPr>
            <a:spLocks noGrp="1"/>
          </p:cNvSpPr>
          <p:nvPr>
            <p:ph type="title"/>
          </p:nvPr>
        </p:nvSpPr>
        <p:spPr>
          <a:xfrm>
            <a:off x="0" y="199334"/>
            <a:ext cx="3848700" cy="398100"/>
          </a:xfrm>
        </p:spPr>
        <p:txBody>
          <a:bodyPr/>
          <a:lstStyle/>
          <a:p>
            <a:r>
              <a:rPr lang="en-US" dirty="0">
                <a:solidFill>
                  <a:schemeClr val="accent3">
                    <a:lumMod val="50000"/>
                  </a:schemeClr>
                </a:solidFill>
              </a:rPr>
              <a:t>Use-case model</a:t>
            </a:r>
          </a:p>
        </p:txBody>
      </p:sp>
      <p:pic>
        <p:nvPicPr>
          <p:cNvPr id="7" name="Picture 6" descr="A diagram of a network&#10;&#10;Description automatically generated">
            <a:extLst>
              <a:ext uri="{FF2B5EF4-FFF2-40B4-BE49-F238E27FC236}">
                <a16:creationId xmlns:a16="http://schemas.microsoft.com/office/drawing/2014/main" id="{BFCD8341-6442-8C62-1D43-FF810FB0817E}"/>
              </a:ext>
            </a:extLst>
          </p:cNvPr>
          <p:cNvPicPr>
            <a:picLocks noChangeAspect="1"/>
          </p:cNvPicPr>
          <p:nvPr/>
        </p:nvPicPr>
        <p:blipFill>
          <a:blip r:embed="rId3"/>
          <a:stretch>
            <a:fillRect/>
          </a:stretch>
        </p:blipFill>
        <p:spPr>
          <a:xfrm>
            <a:off x="2277205" y="0"/>
            <a:ext cx="6979346"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afe Bookstore Project Proposal by Slidesgo">
  <a:themeElements>
    <a:clrScheme name="Simple Light">
      <a:dk1>
        <a:srgbClr val="471108"/>
      </a:dk1>
      <a:lt1>
        <a:srgbClr val="00695A"/>
      </a:lt1>
      <a:dk2>
        <a:srgbClr val="F9E7C8"/>
      </a:dk2>
      <a:lt2>
        <a:srgbClr val="FFB887"/>
      </a:lt2>
      <a:accent1>
        <a:srgbClr val="E19453"/>
      </a:accent1>
      <a:accent2>
        <a:srgbClr val="C26433"/>
      </a:accent2>
      <a:accent3>
        <a:srgbClr val="A3432B"/>
      </a:accent3>
      <a:accent4>
        <a:srgbClr val="7F3C2A"/>
      </a:accent4>
      <a:accent5>
        <a:srgbClr val="509C7D"/>
      </a:accent5>
      <a:accent6>
        <a:srgbClr val="FFFFFF"/>
      </a:accent6>
      <a:hlink>
        <a:srgbClr val="4711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TotalTime>
  <Words>1052</Words>
  <Application>Microsoft Office PowerPoint</Application>
  <PresentationFormat>On-screen Show (16:9)</PresentationFormat>
  <Paragraphs>93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DM Serif Display</vt:lpstr>
      <vt:lpstr>Roboto</vt:lpstr>
      <vt:lpstr>Arial</vt:lpstr>
      <vt:lpstr>Lato</vt:lpstr>
      <vt:lpstr>Anton</vt:lpstr>
      <vt:lpstr>Cafe Bookstore Project Proposal by Slidesgo</vt:lpstr>
      <vt:lpstr>USCoffee Group 109</vt:lpstr>
      <vt:lpstr>Positioning of the project</vt:lpstr>
      <vt:lpstr>Problem statement</vt:lpstr>
      <vt:lpstr>Problem statement</vt:lpstr>
      <vt:lpstr>Product Position Statement</vt:lpstr>
      <vt:lpstr>Project management</vt:lpstr>
      <vt:lpstr>Team structure</vt:lpstr>
      <vt:lpstr>Software requirements</vt:lpstr>
      <vt:lpstr>Use-case model</vt:lpstr>
      <vt:lpstr>Non-functional requirements</vt:lpstr>
      <vt:lpstr>PowerPoint Presentation</vt:lpstr>
      <vt:lpstr>Analysis and design</vt:lpstr>
      <vt:lpstr>Architecture</vt:lpstr>
      <vt:lpstr>Software testing</vt:lpstr>
      <vt:lpstr>Test environment </vt:lpstr>
      <vt:lpstr>Test environment </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USCoffee Group 109</dc:title>
  <cp:lastModifiedBy>NGUYỄN HOÀNG ĐỨC NGUYÊN</cp:lastModifiedBy>
  <cp:revision>36</cp:revision>
  <dcterms:modified xsi:type="dcterms:W3CDTF">2023-09-05T17:34:30Z</dcterms:modified>
</cp:coreProperties>
</file>