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2" r:id="rId13"/>
  </p:sldMasterIdLst>
  <p:notesMasterIdLst>
    <p:notesMasterId r:id="rId17"/>
  </p:notesMasterIdLst>
  <p:handoutMasterIdLst>
    <p:handoutMasterId r:id="rId15"/>
  </p:handoutMasterIdLst>
  <p:sldIdLst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743222841.png"></Relationship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/>
          </p:cNvSpPr>
          <p:nvPr/>
        </p:nvSpPr>
        <p:spPr>
          <a:xfrm rot="0">
            <a:off x="950595" y="356870"/>
            <a:ext cx="7433310" cy="85598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씬(S</a:t>
            </a:r>
            <a:r>
              <a:rPr lang="ko-KR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cene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) 전환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Picture " descr="C:/Users/limsg/AppData/Roaming/PolarisOffice/ETemp/6912_17020288/fImage7432228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19810" y="785495"/>
            <a:ext cx="8932545" cy="38271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10.105.280.55985</cp:version>
</cp:coreProperties>
</file>