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8" d="100"/>
          <a:sy n="178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5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0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5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4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6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9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2210-714B-4AEC-925C-0E5054D22B12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F2CB-0EEB-4FE4-8858-BD451566F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7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88640"/>
            <a:ext cx="403244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sStudent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</a:t>
            </a:r>
            <a:r>
              <a:rPr lang="ko-KR" altLang="en-US" dirty="0"/>
              <a:t>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99992" y="188640"/>
            <a:ext cx="403244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sGrade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학수번호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성적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7504" y="2276872"/>
            <a:ext cx="403244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sSubject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학수번호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과목명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담당교수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55776" y="1268760"/>
            <a:ext cx="3528392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339752" y="980728"/>
            <a:ext cx="3888432" cy="108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52774"/>
              </p:ext>
            </p:extLst>
          </p:nvPr>
        </p:nvGraphicFramePr>
        <p:xfrm>
          <a:off x="4499992" y="2286279"/>
          <a:ext cx="4032448" cy="1849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32448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</a:t>
                      </a:r>
                      <a:r>
                        <a:rPr lang="en-US" altLang="ko-KR" baseline="0" dirty="0" smtClean="0"/>
                        <a:t>= 1</a:t>
                      </a:r>
                      <a:r>
                        <a:rPr lang="ko-KR" altLang="en-US" baseline="0" dirty="0" smtClean="0"/>
                        <a:t>학년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= 2</a:t>
                      </a:r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=</a:t>
                      </a:r>
                      <a:r>
                        <a:rPr lang="en-US" altLang="ko-KR" baseline="0" dirty="0" smtClean="0"/>
                        <a:t> 3</a:t>
                      </a:r>
                      <a:r>
                        <a:rPr lang="ko-KR" altLang="en-US" baseline="0" dirty="0" smtClean="0"/>
                        <a:t>학년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 = 4</a:t>
                      </a:r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2355" y="4581128"/>
            <a:ext cx="403244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sClass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학과</a:t>
            </a:r>
            <a:r>
              <a:rPr lang="ko-KR" altLang="en-US" dirty="0" err="1"/>
              <a:t>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학과코드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학과장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과사무</a:t>
            </a:r>
            <a:r>
              <a:rPr lang="ko-KR" altLang="en-US" dirty="0" err="1"/>
              <a:t>실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97135"/>
              </p:ext>
            </p:extLst>
          </p:nvPr>
        </p:nvGraphicFramePr>
        <p:xfrm>
          <a:off x="4499992" y="4590937"/>
          <a:ext cx="4032448" cy="1849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32448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학과코드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ko-KR" altLang="en-US" baseline="0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= </a:t>
                      </a:r>
                      <a:r>
                        <a:rPr lang="ko-KR" altLang="en-US" dirty="0" smtClean="0"/>
                        <a:t>정보통신공학과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ko-KR" altLang="en-US" baseline="0" dirty="0" err="1" smtClean="0"/>
                        <a:t>디지털콘텐츠학과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 =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정보보호학과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124744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InsertStudentInfo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DeleteStudentInfo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ModifyStudentInfo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학번</a:t>
            </a:r>
            <a:r>
              <a:rPr lang="en-US" altLang="ko-KR" dirty="0"/>
              <a:t> </a:t>
            </a:r>
            <a:r>
              <a:rPr lang="en-US" altLang="ko-KR" dirty="0" smtClean="0"/>
              <a:t>); : </a:t>
            </a:r>
            <a:r>
              <a:rPr lang="ko-KR" altLang="en-US" dirty="0" smtClean="0"/>
              <a:t>내부에서 알림</a:t>
            </a:r>
            <a:endParaRPr lang="en-US" altLang="ko-KR" dirty="0" smtClean="0"/>
          </a:p>
          <a:p>
            <a:r>
              <a:rPr lang="en-US" altLang="ko-KR" dirty="0" err="1" smtClean="0"/>
              <a:t>GetStudentInfo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11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260648"/>
            <a:ext cx="23762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</a:p>
          <a:p>
            <a:pPr algn="ctr"/>
            <a:r>
              <a:rPr lang="ko-KR" altLang="en-US" dirty="0" smtClean="0"/>
              <a:t>공간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916832"/>
            <a:ext cx="23762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1916832"/>
            <a:ext cx="23762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3573016"/>
            <a:ext cx="23762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student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74</Words>
  <Application>Microsoft Office PowerPoint</Application>
  <PresentationFormat>화면 슬라이드 쇼(4:3)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SJCE6</dc:creator>
  <cp:lastModifiedBy>SJCE6</cp:lastModifiedBy>
  <cp:revision>5</cp:revision>
  <dcterms:created xsi:type="dcterms:W3CDTF">2016-01-17T05:05:19Z</dcterms:created>
  <dcterms:modified xsi:type="dcterms:W3CDTF">2016-01-18T11:40:19Z</dcterms:modified>
</cp:coreProperties>
</file>