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5" r:id="rId5"/>
    <p:sldId id="258" r:id="rId6"/>
    <p:sldId id="261" r:id="rId7"/>
    <p:sldId id="262" r:id="rId8"/>
    <p:sldId id="263" r:id="rId9"/>
    <p:sldId id="264" r:id="rId10"/>
    <p:sldId id="266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19355-107A-3C48-9168-D0A6063B4DFD}" v="750" dt="2021-06-23T05:16:18.725"/>
    <p1510:client id="{7FD48349-E755-46C2-B9F3-FDAE684DEE4C}" v="3361" dt="2021-06-23T05:17:22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45:13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3773 3645 8428,'-13'-12'-150,"0"4"1,1-4-1,-1 5 150,0 0 0,-6-4 0,-1 4 0</inkml:trace>
  <inkml:trace contextRef="#ctx0" brushRef="#br0" timeOffset="1">3451 3619 8428,'-13'-1'-324,"1"-4"346,-1 4 0,4-9 1,2 4 560,1-1-44,-4 4-222,9-2-202,1 5 0,4 5 1,9 4-1,7 1 132,7-2 0,7 2 0,9-4 0,6 0-19,5 0 1,7-2 0,7-4 66,5 0-362,-30 0 1,1 0 0,2 0 0,0 0-1,5 0 1,1 0 98,0 0 1,-1 0 0,1 0 0,-1 0-1,1 0 1,-1 0 0,1 0 0,-1 0-49,1 0 0,-1 0 0,-3 2 0,0 0 0,-3 0 0,0 0 0,-3 0 0,-1-1-9,-1 0 0,-1 0 4,0-1 1,-1 0 0,0 0-1,-2 0 1,33 0 20,-9 0 26,-11-6 0,-5 3 0,-5-4-516,-1 1 511,-5 2 1,-3 0 0,-8-1-428,-5 3-308,-8 0-570,2 2 787,-9 0 0,3 6-417,-5 2 476,0 4 1,0 5 534,0 0 0,-5 6 1,-3-3-1</inkml:trace>
  <inkml:trace contextRef="#ctx0" brushRef="#br0" timeOffset="2">8061 6285 8214,'-17'0'-330,"0"0"1,0 0 0,4 0 0,0 0 329,0 0 0,2-2 0,1 0-517,1-3 858,6-5-272,-3 9-31,6-5 1,6 6 0,3 0 179,2 0-170,8 0 0,-3 0 1,6 0 186,6 0-183,-3 6 0,17-5 1,-2 4-1,6-4 1,7-1 0,4 0 1,10 0-1,-30 0 1,1 0-40,4 0 1,1 0 0,2 0 0,1 0 0,3 0 0,0 0 0,1 0 0,0 0-72,1 0 1,0 0-1,1-1 1,0 1 0,1-2-1,-1 1 1,0-1 0,-1-1 66,-2 2 0,-1 0 0,-1-1 0,-1 1 0,-1-1 0,0 1 0,1-1 0,0 0-10,1 0 1,0 1 0,-4-2 0,0 0-1,0 1 1,0 0 0,-3 0 0,-1 1 24,34-1 0,-2 2 1,-5 0-1,-3 0 4,-9 0 0,-2 0 1,-11 0-5,-3 0 15,-6 0 0,-12 0-4,-2 0 20,-10 0-107,-2 0 1,-6 2 0,0 2 0,-1 5-738,-4 2 1000,-2 8 0,-12 1 0,-1 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1:35.30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105 141 8339,'-8'-16'0,"-3"3"899,-5 1 0,4 2 0,1-1 1442,-3 5-1312,6 4-877,1 10 1,5 1 0,-2 11 0,-2 3-298,2 6 0,2 2 1,2 0-1,2-4-440,4-1 0,-4-3 0,4-6 1,-2 1-261,1-1 0,-3-5 630,4-1 0,2-14 0,-2-3 0,-2-8 326,-2-3 1,-2-8 0,0-5 0,0-3 190,0-2 1,2 3 0,1 0 0,3 5 208,-2 2 1,0 2 0,0 5 67,2 1-436,7 7 1,-3-3 0,7 7-345,1 2 0,5 2 0,0 2 0,1 2-278,1 4 0,-6-4 0,7 5 0,-5 1-1309,-4 4 0,3-3 1788,-14 3 0,7 0 0,-3 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40:42.2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93 194 8367,'-18'0'0,"-1"0"0,3-3 1875,4-3 1,-3 6-1310,9 0 0,0 9 0,8 11 1,4 3-317,7 1 1,3 9 0,2-2 0,1 6-245,-1 6 1,7-6-1,2 2 1,-1-8-173,1-5 1,4-1-1,-7-7-417,-1 1 469,-2-9 0,-3-2 0,1-8 0,-1 0 77,0-8 0,1-10 0,-3-15 181,-3-8-163,3 2 1,-8-21-1,5 5 1,-7-1 26,-4 5 1,-2-2-1,0 6 1,0-1 241,0 5 1,0 12 7,0 7 0,0 14 0,0 12 113,0 14 1,0 11 0,0 10 0,2 2-120,4 4 1,2-4-1,7 6 1,-3-4-339,2-4 1,-3 4 0,1-12 0,2 2-820,3-1 0,1-7-1374,1 2 1697,-1-5 0,-6-10 0,1-4-1828,1-3 2410,-6-3 0,9 0 0,-7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40:42.5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75 7791,'-16'-9'0,"2"-1"2663,1 0-656,9-7-1296,-4 7 1,16 0-1,4 4 1,5 4-561,1 2 0,1 2 1,-1 4-1,1 4-366,-1 0 0,-5 13 1,-3-5-1,-2 3 45,-4 0 0,-2-3 0,-2 0 0,0 1-62,0-1 0,0 1 0,-2-1 1,-4 1 186,-6-1 1,-5-5 0,-1-3 853,-1-2 1,1 0 1106,-1-2-1520,9-3 1,4-1 0,14-11 160,11-1-543,-1-2 0,17-1 0,-4 1 0,2 0-641,-3 2 0,5-5 0,-4 7 0,4 0-848,2 0 0,-8 1 1,-5 7 1474,-3 0 0,-3 9 0,1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41:18.9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259 333 6956,'0'-18'0,"0"-1"0,0 1 0,0-1 30,0 1 0,0-1 0,0 1 0,2-1 451,5 1 0,-5-1 0,6 1 711,0-1-753,-6 1 1,8-1 903,-4 1-856,-3-1 0,11 7 550,-8 0 12,0 8-458,-6-4 0,-2 18 0,-4 8 1,-6 11-266,-5 6 0,-3 10 0,-3 2 1,-4 5-539,-1 3 1,3-10 0,-4 11 0,3-5-443,3-4 1,3 0 0,1-8-1,3 0-470,3-4 0,-1-10 0,8-1-1934,2-3 3058,2-11 0,10-10 0,2-10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41:19.1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1 9003,'-19'0'1330,"7"0"0,2 2 0,1 4-784,5 6 0,2 1 1,6 3-1,7 7-399,7 3 1,7 5 0,1 6-1,9 0-204,6 0 1,2-6-1,-6-1-1496,0 3 1170,0-6 0,-2 0 1,-2-9 382,-2 1 0,0 7 0,6 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41:22.13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130 370 7793,'-19'0'422,"1"0"1,-1-2 0,1-2 593,-1-3 1,3-7 111,4 2-876,3-5 1,12-7 0,3-3 569,6-2-573,13-2 1,-3-3 0,9 1 371,2 2-511,2 8 0,2-3 1,0 7-1,-2 3 24,-5 3 0,3 5 0,-8 10 0,-3 4-134,-1 7 0,-3 11 1,-1 9-1,-5 10-106,-6 13 1,-4-1 0,-2 9 0,-2-3-98,-4 1 1,-2-3 0,-9-7 0,1-5-106,-4-2 1,-3-2-1,2-6-217,-3 0 403,3-8 0,-5-2 0,5-9 147,-4 1-29,5-1 1,-7-8 703,9-4-314,7-4 0,3-4-104,8-4 0,8 2 0,7-8 0,7 0 98,9 1 0,4-3 0,2 6 0,0-1-229,0 1 0,0-4 0,0 4 1,0 0-443,0-1 0,-6 3 1,-1 4-1,1-2-1024,-2-2 0,-2 0 1,-9 6-651,1 0 1,-3 8 981,-4 4 0,-4-2 983,-8 3 0,9-9 0,1 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41:22.37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1 204 8050,'6'-19'0,"0"1"509,-2-1 0,-2 1 1,-2-1 46,0 1 1,2 2-1,2 1 1,4 5-39,3 2 1,-5-5 0,6 5-1,3 0-222,1 0 1,2 2-1,3 6 1,2 0-129,1 0 1,1 0-1,-7 2 1,-1 4 16,-5 6 0,2 13 0,-7 6 0,-3 6-72,-2 6 0,-2-4 0,-2 4-504,-5-4 260,-3 6 1,-8-8 0,-1 2 0,3-6-707,4 0 1,-5-7 0,5-1-759,-5-5 0,7-11 796,4-9 0,6-11 1,6-15-1,8-9 799,9-6 0,-2-11 0,5 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41:22.56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37 177 7793,'19'-35'0,"-1"2"0,-2 4 417,-3 2 1,-5 9 1284,-8 6-496,0-1 30,0 3-952,-8 10 1,4 4 0,-7 11 0,1 3 36,0 5 1,0 12 0,-5-1 0,5 7 2,2 1 0,0 5 0,3 0 0,-1 2-76,2 0 1,2-1 0,2 3 0,2-4-409,4-2 0,5-2 0,9-6 1,3-2-246,1-4 1,9-10 0,-2-11 0,6-2-3341,6-4 3745,-4-2 0,6-10 0,-8-2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5:08:01.9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6184,'0'-25'0,"0"-2"0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5:08:06.5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105 331 7555,'-12'0'-415,"3"-2"766,1-4-182,2 4 1,0-8-68,0 4 0,-5-3 30,5-9 1,-2 3 0,4 1 229,-2 3 8,1 7 121,5-12 38,-8 14 14,6-13-214,-6 13-225,8-6 1,0 16 0,0 3-1,0 5-100,0 1 1,0 3 0,2 3 0,2 4 11,2 0 0,7 6 0,-3-4 0,2 3-103,-1-3 0,-1 2 0,4-8 0,-3-2-28,3-1 0,-4-3 0,1-1 0,1-3-9,-3-1 1,7-8 126,-4 2-40,3-4 1,-3-10 0,-1-4 226,3-3-97,-6-3 0,7-1 0,-5-3 0,2-3-56,-1-2 1,-5 0-1,4-4 1,0 2-60,-1-2 1,-3-2 0,4-2 0,-2 0-85,-5 0 0,1-4 1,0 2-1,2 6 40,-2 4 0,-2 4 0,-2 5 143,0 1 1,-2 1 272,-4 5 0,4 5-200,-4 12-88,4-4 0,2 13 41,0-3-63,0 3 1,6 3 0,0 1 209,-2 4-215,6-3 1,-3 11 0,7-6 0,-4 0 16,-3 1 1,7-1 0,-4-4-1,1 2-28,1-1 1,-6-3 0,5-1 0,1-1-272,-2 1 0,3-7 0,-5-1-438,2-2 1,-4 3-1639,5-5 2323,1 0 0,5-6 0,1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27.620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743 210 13591,'-40'-19'-465,"-1"-2"-36,2-3 0,10 7 3640,6 5-2813,11 8 0,22-3 0,19 7-184,13 0 0,15 0 1,3 0-1,2 0 0,4 0 0,8 0 0,1 0 0,-1 0-250,-2 0 0,-4 0 0,-4 0 0,-8 0-142,-7 0 0,-7 0 67,-7 0 1,-15-2 163,-20-4 15,-12 4 1,-40-8-1,-1 6-158,-9-2 162,-21-7 0,-1 11 0,-15-6 0,49 5 0,-1 0 27,0 1 1,0-1-1,-2-3 1,1 0-1,-1 3 1,1 0 0,-1 0-1,-1 0 113,-1-1 0,0 1 0,-44 1 0,2-4 0,13 4 459,14 2 1,22 0-469,13 0 1,29 0 0,12 0-234,17 0 0,12 0 0,6 0 0,7 0 76,9 0 0,12 0 0,11 0 0,2 0-286,-1 0 1,-1 0 0,3 0-991,-1 0 986,-9 0 0,5 2 1,-10 2-1,-6 1-637,-10-1 1,-7 6 0,-10 2 952,0 3 0,-16 3 0,-3-9 0,-16-1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1:35.57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159 0 7999,'10'2'847,"-4"4"1,-4 4 0,-2 7-1,0 1-444,0-1 0,0 0 0,0 1 0,0-1-604,0 1 1,0 7 0,0 2 0,0 2-238,0 0 0,-6-7 0,0 3 1,0-2-324,-2 1 1,-1-1 0,-9-6 419,1 1 0,-1-3 1,1-3-1,-1-6 949,1-4 1,5-2 1235,1 0 1,3-8-1129,2-4 0,8 5 0,16 1 0,1 2-369,4-2 0,2 4 0,6-6-774,-1 1 348,-1 5 1,6-8 0,0 6-1653,-1-2 1260,1 0 1,-2 1-1,-3-1-2174,-7 2 1849,-4-6 0,-7 8 796,-1-4 0,-7-3 0,4-1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29.365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74 175 13146,'0'-35'-660,"0"6"884,0 0 1,4 8 68,7-3 1,9 7-208,15 5 1,5 4 0,1 8-117,-2 0 1,-10 10 0,-6 6 9,-3 5-2,-3 2 0,-7 3 1,-4 3-1,-4 4 29,-2 2 0,-8 0 1,-6-1-1,-5 1-26,-4 0 1,-8 0 0,1 0-1,-3 0-86,-1 0 1,1-8-1,2-2-327,1 1 0,-3-7-33,-1 4 0,16-5 0,28-9 258,17-9 1,12-7-1,1-13 1,7-1 206,3-2 0,5-8 0,1 2 0,2-4 0,-1-2 0,5-8 0,0-2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29.63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330 150 13146,'10'-25'-316,"4"4"56,-9-8 517,1 0 1,-10 3-141,-7 9 1,-7 15-1,-11 14 1,4 5-7,0 6 0,3 6 0,-7 10 0,0 4-36,2 2 1,-4 1 0,6 7 0,1-1-103,5 0 0,0-5 0,11-2 1,0-3 36,0-3 1,4 2 0,10-4 0,8-6-113,7-4 0,0-4 1,7-5-1,-1-3-105,0-3 1,-4 1-872,6-7-213,0 8 396,-1-12 895,-11 13 0,-9-13 0,-8 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33.020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88 123 13134,'-17'-18'-275,"-1"-1"-1923,1-5 2198,7 13 0,-5-20 0,5 11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1.99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70 28 12336,'-25'-18'176,"6"9"1,1 18 105,12 21 0,4-3 0,4 10-176,4 1 0,-2-3 0,8 6 0,1-6-351,3-6 1,1 4 0,1-4 0,-1 2-237,1-2 1,5 2 0,0-7 480,-2-3 0,7-2 0,-1-1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3.503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35 1 12356,'-19'25'1092,"4"2"0,15 10 0,1 4-449,5 5 0,4 5 0,7-1 0,1-1-422,-1-3 1,7-1 0,-1 1-1,-2-5-465,-1-4 1,-1-4 0,2-4-1752,3-6 1017,7 4 0,-8-7-1161,12 3 2139,4-11 0,13-4 0,1-8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3.81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814 14 12265,'-35'-10'7,"8"6"0,1 16 2289,1 11-1602,6 8 1,-14 14 0,4 5 931,-4 7-1305,-2 9 1,0-2 0,0 10 0,0 1-2,0-1 1,2-8 0,4-4 0,6-2-183,3-4 1,1-7 0,-2-4 0,-3-1-145,3 1 1,2-6 0,1 1 0,-1-3-250,-5-2 1,5 0 0,-4 0 0,3 0-493,3 0 1,-4-6 0,1-2-833,5-2 104,9 6 1042,6-19 0,11 2 0,13-20-92,5-6 1,-2-5 0,0-5 0,-2-1 524,-3 2 0,5-14 0,0-2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4.103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19 36 12176,'-13'-12'819,"7"0"0,16 8 0,19-1 0,4 3 0,2 2 0,2 0 0,2 0 0,1 0-840,-1 0 0,-2 0 0,-2 0-1633,0 0 1149,0 0 0,0 0-1975,0 0 1135,-1 7 1345,-6-5 0,-3 14 0,-8-6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4.307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97 0 12198,'-33'2'3276,"4"4"-1650,4 4-1360,15 7 1,12-1-1,14-3 424,5-1-469,10-8 1,4 4 0,12-7-225,3 5-67,-5-4 0,5 6 0,-3-8 0,3-2-432,3-4 1,-7 4 0,-1-4-1138,-2 5 1,-3 1 1538,-5 0 0,-8-8 0,-1-2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5.619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 12129,'35'0'-1725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6.110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0 12129,'10'18'-1006,"-2"-1"0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1:35.83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210 0 7999,'-18'8'-42,"1"-4"0,-1 7 349,1 3 0,-1-4 0,1 1 0,2 3 252,3 1 1,-4 9 0,7 1-1,-3 0-96,0 0 1,8 6 0,-3-3 0,1-1-442,0-4 0,0 2 0,6-1-877,0-3 576,0-2 0,2-9-74,4-4 1,-2-4 0,6-4-424,-3-4 603,-1-4 0,-4-7 1,2-1-1,2-1 134,-2-4 1,3 3-1,-1-3 1,-2 4 465,-2 1 0,4 1 0,2 1 1,-1 3 128,1 1 0,0 8 0,-2-2-170,5 4 1,5 4 0,1 4 0,1 6-595,-1 3 1,1 3-1,-1 1 1,1 2-821,-1 3 0,6-1 0,1-4 1028,-3 5 0,6-5 0,0 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6.595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1 254 12129,'10'10'-1927,"-3"5"1798,-7-5-61,0 0 176,0-2 136,8-24 1,-6 3 569,4-17 0,-4 1 777,-2-6 274,0 0-1304,-8 1 0,6 18 1,-6 14-1,3 20-89,-1 13 0,0 2 0,6 13 1,0 5-70,0 5 0,2 0 0,4 6-105,5-2-105,5-1 0,1-9 0,1-1 0,-1-7 64,1-5 0,5-6 1,4-15-174,6-5 0,-8-7 0,8-15 1,-3-13-104,-3-7 1,-4-6 0,6-3 0,0-7-3,-2-3 0,-1-3 0,-9 1 0,-1-3-36,-5-3 1,5 2 0,-7-6 0,3 2-73,0 3 1,-8 11 448,1 5-79,-3 12 1,-2 33-1,0 21 659,0 14-563,0 0 1,0 11 0,2-3 391,4 3-440,-4 3 1,12-3 0,-7-3-155,3-7-61,-6 5 1,12-8-1,-5 4 1,5-4-314,1-3 1,1-6-1,-1-3-732,1 0 1,13-6 0,4 3-1,1-9 1,1-7 0,-2-12 1010,0-5 1,0-13 0,0-3-1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7.048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239 139 12174,'-10'-35'364,"0"2"1063,4 3 0,8 7-836,4 12 1,6 5 0,15 12 0,0 7-203,0 8 0,-3 1 0,3 7-292,-2 2-38,-2 2 1,-11 2 0,-2 0-242,-3 0 72,-1 0 1,-8 0 0,-3 0 0,-9-1-129,-7 1 1,-9-2-1,-8-3 1,-5-7 46,-2-4 1,7-3 0,-3-5 0,4-5 219,2-4 0,8-4 77,4-4 1,13-11 0,12-10-1,13 0 0,12 3 0,12 11 0,2 3 36,-2 2 1,4 2 0,-3 6-1,-1 2 0,-2 4 0,2 4 0,-2 9 66,-4 5-153,-10 3 0,-6 2 1,-11 2 356,-4 6-264,-2-2 0,-10 5 0,-9-9 310,-14-1-399,-2-1 1,-15-2 0,3-4 0,-1-3-100,1-3 0,-2-5 0,7-3 0,-1-1-2691,0-4 1911,10-2 1,14-4 0,19-2 0,19-4 643,16-1 1,18-3-1,9-5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7.667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32 41 12223,'-18'-27'749,"9"13"0,5 18 1,8 14 43,7 7 0,11 6 1,3 8-1,0 4-289,0 1 1,4-3 0,-5 5 0,-3 1-357,-1-2 1,1 5-1,-2-3 1,-3 1-769,-1-1 0,-1 1 0,-1-7 0,-3-2-1019,-2-2 1,6-2-1639,-3 0 3140,5-8 0,1-18 0,1-10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7.889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489 0 12126,'-11'27'1555,"-1"-1"0,-2 1-1134,-1 8 1,-3 15-1,-1 16 1,-4 10-15,-6 11 1,10-40-1,-1 1 1,-2 5-1,1 1 1,0-1-1,-1 1-165,1-2 1,0 0 0,1-3 0,1-3 0,-12 34-1,4-2-208,1-5 1,5-3-1,9-6 1,5-4-422,-1 1 0,6-13 0,-4 3-1642,4-7 1026,2-3 1,2-14-1,8-6-559,13-7 0,-2-8 1562,14-12 0,-4-11 0,4-11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8.102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51 11997,'10'-18'1638,"-2"1"0,-4 7-819,7 4 0,1 6 0,13 4 0,0 4-891,4 2 0,4 0 1,4 3-1,2-1-659,2 1 0,0 3 0,-8 1 1,-2 1-2209,-2-1 2939,-8 1 0,4-1 0,-7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8.28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115 0 11997,'-49'2'2850,"9"4"-2209,14-4 0,28 11 0,14-5 0,7 0-412,4 0 0,8-2 0,8-6 0,1 0-419,5 0 0,3 0 1,5 0-1,3 0-248,2 0 0,0-6 1,4 0-2388,-2 2 2825,-8-6 0,12 1 0,-6-9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9.097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468 0 12051,'-23'0'874,"0"0"0,-1 2 0,-10 6-505,-1 10 0,6 3 1,-1 14-1,-1 8 43,-2 5 1,4 14-1,0 8 1,0 8-147,2 1 0,-4 7 0,10-9 0,3-1-136,4-6 0,11-12 0,-1 0-558,8-4 96,5-1 1,11-8-1,3-7 1,6-5-489,4-4 1,4-7 0,4 1 0,3-5 809,1-7 0,5-3 0,-5-8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9.348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159 157 12034,'0'-44'3276,"0"3"-2916,0 12 1,4 5 249,8 13 0,1 3 0,14 10-224,-1 4 0,-3 5 1,-6 13-1,1 5-88,-1 4 0,-7 8 1,-4 1-1,-6 3-288,-6 3 1,-10 5 0,-9 3 0,-2 2-672,-4-1 0,-2-9 1,-2-1-1,0-1-146,0-1 0,8-4 1,4-12-740,3-6 1,7-8 1101,7-9 0,23-23 0,20-20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9.540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245 59 12034,'-2'-28'819,"-3"5"0,-5 15 0,-8 12 0,1 16-166,0 11 0,-9 2 0,-1 15 0,-2 5-179,0 3 1,8 4 0,-1-4-453,9 3-68,5-1 1,12-8 0,9-3-1,16-5-651,14 1 1,8-14 0,3 0 0,2-7-789,2-5 0,1-7 1485,-7-4 0,0-12 0,1-4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49.840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8 113 11947,'0'-45'662,"8"11"-101,4 10 1,3 15-1,3 9 1,-1 11 78,1 11 1,-1 5 0,1 8 0,-1 1-509,1 5 0,-9-4 0,-3 6 0,-4-2-185,-2-1 1,0 1 0,-2-4-94,-4 4 0,-3-10 0,-13 2-34,-7-6 0,8-10 0,-10-7 472,4-2-116,15-2-153,-11-6 1,27-8-46,7-4 1,9 4 1,22-5 0,-5 5-1,4 0-382,5 1 1,5 1-1,-1 6 1,-1 0-259,-3 0 0,-7 2 661,2 4 0,-12 3 0,-4 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1:36.07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45 70 6566,'-17'0'6870,"-1"-8"-5992,8-2-673,10-7 0,18 7 0,11 2-221,4 1 14,-6 5 0,6-6 0,-6 8 0,0 0 36,-3 0 1,-5 8-1,-1 3 1,-3 5-153,-3 1 1,-4 9 0,-8 1 0,0 2-367,0 0 0,-8 0 0,-4 6 0,-3 0-743,-3 0 1,1-2 1226,-1-4 0,1 4 0,-1-6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50.03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71 18 11947,'-26'27'2454,"7"-9"-425,1-11-1434,11-7 0,28 0 0,8 0-231,6 0 1,12 0-1,3 0 1,8-2-495,4-3 1,2 3 0,6-6 0,0 2-495,0 0 1,-2 0-1,-4 6 1,-8-2-1194,-7-3 1817,-7 3 0,-7-14 0,0 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50.21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140 1 11947,'-35'8'343,"0"3"1,8 7-1,6 5 1,7 6 475,8 4 0,4 4 0,2 2 0,0 4-355,0 1 0,0 1 0,0 3 0,2-3-568,4-2 1,4-3 0,9-5 0,2-2-925,3-4 1,7 1-1,-4-11 1028,0-4 0,14-9 0,-4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50.40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105 0 11947,'-15'20'1491,"3"3"0,4 8-683,1 8 0,3 6 1,-8 9-1,0 4-555,3 6 1,-5 10 0,8 0 0,3-5-645,1-3 0,2-11 0,2-1-1938,3-5 1588,5-11 0,7 3 741,1-12 0,-1-3 0,1-9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50.63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35 0 11922,'28'17'875,"-3"3"1,-8 3 143,1 6-759,-1 12 1,1 8 0,-3 15 0,-3 11 504,-6 9 1,-4 15 0,-4 0-1,-4-4-296,-6-4 1,-5-4 0,-5 1 0,-1-5-664,2-7 1,1-3-1,3-14 1,1-3-1230,5-2 1,1-3 1422,4-5 0,4-3 0,-5-8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9:51.01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68 11917,'35'-17'699,"-6"-4"1,0 3 138,2 9 0,-2 7 1,2 9-465,0 11 0,4 7 0,-11 12 1,-3 2-367,-2 1 1,-9 9 0,-4-2 0,-4 1-331,-2-1 0,-2 1 0,-4-7-935,-6-2 883,-11-2 1,2-4 0,-8-4-516,-2-6 461,-2-4 0,3-3-6,1-4 834,0-5 1,14-20-1,17-5 58,23-1 0,8 7 0,8 6 0,-4 4 14,-3 2 0,1 2 1,-2 4-1,-2 6 75,-1 3 0,-17 7 0,-1 5-305,-8 8 1,-8 4 0,-8-4 0,-11-1-259,-8 1 0,-10 0 1,-2 0-1341,-1 0 1018,5-8 1,-4 0 0,10-5 337,4 1 0,12 8 0,9-4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40:29.337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36 55 12744,'10'-35'682,"-3"16"0,-7 25 0,-2 25 0,-2 8-187,-1 3 0,-3 7 0,4-3-140,-2 5-317,-7 9 0,11-6 0,-4 5 0,4-5-416,2-2 1,6-1 0,1-3-1,3-3-664,4-2 1,-5-3 1041,3-5 0,0-8 0,5-1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40:29.56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332 43 13035,'27'-18'417,"-3"1"0,-11 9 0,-1 8 1,0 12-35,-3 9 0,5 8 0,-6 14 0,-1 9 106,1 10 0,-2 12 0,-6 4 0,-2 3-241,-4 9 0,-4-3 1,-9 6-1,-4-4-370,-6-1 0,-6-11 0,-4-7 0,-2-10-129,2-5 1,-1 1 0,3-4 0,4-7-2294,0-6 2544,8-4 0,-8 0 0,5-1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40:30.59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36 12738,'53'-8'-52,"1"-2"1611,4 0-1187,12 3 0,21 7 0,-36 0 0,1 0 287,6 0 0,2 0-511,7 0 1,2 0-1,3 0 1,1 0-1,5 0 1,1 0 0,1 0-1,1 0-21,-2 0 0,-1 0 0,-4 0 0,-1 0 0,-3 0 0,0 0 0,-3 0 0,-1 0-114,-3-1 0,-2 2 1,-9 1-1,-3 1 1,38 3-1,-19 0-1371,-18 2 300,-17-6 1,-18 6-1515,-50-26 2572,16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40:30.86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350 122 12786,'0'-37'594,"0"-3"1,-10 18 278,-7 5-577,-1 11 1,-7 8 0,6 4 0,-2 7-51,-3 9 0,-5 5 0,6 8 0,0 2-370,-3 3 0,7-3 0,-4 4 0,3-4-611,3-2 0,1 2 0,5 3 735,5 7 0,4-4 0,2-1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40:34.132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27 103 12965,'-11'-23'-1264,"-1"0"1730,8-8 1,6 19 22,16 1 1,7 9-339,10 7 1,-2 5 0,-4 9-19,-6 5 1,-11-3 0,-6 10-100,-4 6 1,-2-6-45,0 10 0,-8-10 0,-4 6 3,-3-6 0,3-10 72,0 2-17,1-3 0,5-10 0,12-5-45,15-3 1,12-4 0,8-2-354,5-1 110,5-9 0,1 6 1,1-3-1,-1 5-1013,0 4 1253,1 2 0,-9-8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1:36.38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 10141,'0'17'1843,"0"3"1,0 1-1404,0 2 1,0 8 0,0 1 0,0 4-546,0 5 1,0 0 0,0-6-1,2 0-920,4 0 1,-3-2 0,7-4-2371,-2-6 2925,6-4 0,-13-17 0,5-9 424,-4-13 27,-2-7 1,0-8 0,0 0 0,0 0 196,0 0 0,0 2 1,0 4-1,2 6 611,4 4 1,-4 1 0,6 1-354,-1-1 0,3 3 1,8 3-1,1 6-790,4 4 0,-1 4 0,5 4 0,-2 6-540,-4 3 1,-1 3 0,-5-1 893,-3 1 0,3-1 0,-5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40:35.75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175 10 12601,'-39'-6'-287,"6"3"283,6 4 1,4 17 0,7 15 0,3 8 465,1 3 1,8-3 0,-2 6 393,4 1-710,18 3 1,-1 1-1,18-2 129,4-3-142,17-4 1,-5-8-1,17-2 94,6-4-194,5 4 1,11-16-1,1 3 1,4-9 3,6-3 0,-47-5 0,1 0 0,1-3 0,1 0 0,-1 0 0,0 0-79,-2 0 0,-1 0 0,46-6 0,-14-2 0,-5 0 110,-8 1 1,-18-7-1,-1 4 1,-7-1 46,-5-1 0,0 1 0,0-7 0,2 1-61,-3-1 0,5 1 1,-2-3-1,0-1-188,1-2 0,-7-1-858,0 7-136,-8-1-1167,-9 9 2295,-8 1 0,-3 8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40:36.153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418 157 12851,'-13'-19'1244,"-5"7"0,3 8-421,-14 4-555,-1 8 1,-5 2-1,1 7 136,-1 1-347,0 7 0,2-6 1,2 5-32,2-5 0,1-2-678,-1 1 498,12-8 0,11-5 0,12-10 0,7-7-94,9-4 0,5-7 0,8-2 0,0 0 167,0 0 1,5-7-1,1 5 1,-2 0 187,-2 4 1,-2 3-1,-2 3 401,-4 0-357,-4 7 0,0 2 0,4 8 79,4 0 1,-5 8 0,-5 3-1,-4 7-24,-1 5 0,-1-1 0,1 7 0,-1 0-63,1-2 0,1 6 0,2-6 0,3 2-21,-3 0 1,4-7 0,-1 3 0,-1-2-112,2 0 0,-6 1-1081,5-7 0,-7 3-169,-5 3 0,-6-10 1239,-12 5 0,-4-12 0,-7 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40:39.652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16 26 12901,'10'-18'3276,"-4"10"-1297,-12 8-1896,-4 8-1128,0 10 0,5 1-1921,10 4 2966,-3-11 0,14 19 0,-6-11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45:12.960"/>
    </inkml:context>
    <inkml:brush xml:id="br0">
      <inkml:brushProperty name="width" value="0.05292" units="cm"/>
      <inkml:brushProperty name="height" value="0.05292" units="cm"/>
      <inkml:brushProperty name="color" value="#3165BB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21566 10388 9315,'-13'15'0,"2"-1"0,3 0 1380,1 1 0,4 4 0,8 2 1,5 3-1055,2 6 0,9 1 0,1 5 1,2-1-941,0-3 0,0 4 1,4-3-2246,-4-1 2144,3-1 0,-11-7 0,4-4 715,1-4 0,-5 8 0,5-8 0</inkml:trace>
  <inkml:trace contextRef="#ctx0" brushRef="#br0" timeOffset="1">21897 10331 8914,'4'-15'0,"1"1"1351,-2 0 1,-1 7 0,-2 9 0,0 12-408,0 13 0,-5 15 1,0 12 1135,2 7-1858,-5 11 1,4-32 0,0 1 0,-2 5 0,-1 0 0,1 1 0,0 2-189,-2 0 0,1 1 1,2-1-1,-1 1 1,-3-2-1,0 0-814,4-2 0,-1-1 283,-1-4 1,1-1-1,5 31 1,-4-14 0,3-9-702,2-8 1,2-5 0,1-7 0,4-6 1197,1-8 0,8-6 0,6-8 0</inkml:trace>
  <inkml:trace contextRef="#ctx0" brushRef="#br0" timeOffset="2">22256 10777 7752,'-8'0'2457,"2"0"1,9 0-1,7 0 1,9 0-1539,6 0 0,12 0 0,5 0 1,6 0-2025,3 0 1,0 0-1,2 0 1,-4 0-156,1 0 0,-12 0 0,-1 0 1,-10 1 1259,-8 4 0,-9-3 0,-4 4 0</inkml:trace>
  <inkml:trace contextRef="#ctx0" brushRef="#br0" timeOffset="3">22400 10949 9126,'-19'20'0,"1"-1"1650,6-2 0,4-1 0,11-3 0,6-2-586,11-1 1,8-7 0,9 2-1,8-3-1086,4-2 1,4-2-1,5-3 1,1-4-1397,3-4 0,-6-2 0,2 3 1418,-7 2 0,0-3 0,-14 5 0</inkml:trace>
  <inkml:trace contextRef="#ctx0" brushRef="#br0" timeOffset="4">24127 10662 7744,'-29'0'1152,"0"0"1,8 1-1,5 4 1,7 5-494,2 2 1,4 11-1,8 6 1,6 9-36,7 8 1,4 4 0,8 6 0,2-2-375,2 1 0,-2-7 0,-7-12 0,-1-2-338,2-7 1,0 0 0,-2-9 0,-5-5-65,-3-7 0,-2-4 1,1-4-1,-3-3-13,-2-4 1,1-6-1,-5-4 1,2-7 111,4-6 1,-1-4 0,0-9-312,-1-3 339,-1-3 0,-1-7 0,-1-1-192,-1-3 150,-4 3 1,9 1 0,-6 12 423,-2 6-95,-2 5 1,4 15 0,0 11 152,-2 12 0,0 23 1,1 14-1,2 12 131,2 9 1,-3 8-1,4-2 1,3 2-393,0-2 0,4 0 0,2-9 0,3-7-732,1-5 1,-3-11-1,4-6 1,-1-8-1059,0-5 0,-4-8 0,1-3 1,-3-4 1635,-2-1 0,7-13 0,2-3 0</inkml:trace>
  <inkml:trace contextRef="#ctx0" brushRef="#br0" timeOffset="5">24918 9899 9920,'-15'-6'0,"1"-4"1969,0-3 0,7 1 1,9 2-1,9 5-1233,7 4 0,9 1 0,0 1-603,5 4-123,-5 3 1,0 6 0,-3 2 0,2 3 12,-2 5 0,-3 4 1,-9 0-536,-2 1 346,-4 0 0,-7 5 0,-6 1-923,-7 1 850,-7-4 1,-8-1 0,2-9 0,2-1 68,1-3 0,1-4 0,-1-4 198,5-6 1,13-2 20,11-2 1,9-2 0,16-1 0,4-2 257,4 2 0,2 2 1,0 1-1,-3 1 80,-2 4 0,-1 3 0,-7 8 630,-3 3-732,-10-3 1,-7 11-1,-9-3 646,-3 3-710,-9 2 0,-10 0 1,-8 0-41,-2 0-179,-6-7 0,5-1 0,-3-7 0,4 1-498,4-1 0,3-6 0,3-3-1917,5-4 0,9-2 2413,5-4 0,10-3 0,3-6 0</inkml:trace>
  <inkml:trace contextRef="#ctx0" brushRef="#br0" timeOffset="9">21796 6993 9075,'-42'12'0,"6"-2"0,7-5 0,8-5 920,5-5 1,10 7-1,7 2-503,12 14 0,9 9 0,12 5 0,4 3-617,4 2 0,-4 0 0,-1 1-1906,-2-4 1591,5-4 0,-9-1 0,2-2 515,-3-3 0,-7 3 0,-2-4 0</inkml:trace>
  <inkml:trace contextRef="#ctx0" brushRef="#br0" timeOffset="10">22199 6993 7712,'8'6'0,"-4"4"497,-2 2 1,-2 4 0,-2 4 0,-2 5 916,-6 7 1,-4 7-1,-5 10 269,-5 9-1483,-4 6 0,6 8 1,3-2-1,3-3-448,1-5 0,7-2 0,4-6 0,2-6-717,2-10 1,6-7 0,4-7-2239,3-5 3203,1-3 0,7-8 0,1-2 0</inkml:trace>
  <inkml:trace contextRef="#ctx0" brushRef="#br0" timeOffset="11">22357 7295 9228,'-6'19'0,"-4"0"0,-3 0 0,0 1 1205,4-1 1,1 6-1,5-1-136,-2 3-838,0 2 0,11 0 0,6-2 0,4-4-163,3-9 1,6-1 0,1-8-1,4-2-291,4-2 1,-5-7 0,-7-4 0,-1-4 18,-4-5 0,-5-4 0,-4-4 0,-2 2-27,-3 1 0,-9 1 0,-7-2 1,-6 2 16,-4 3 1,-1 0 0,-4 6 0,0 0 131,5-1 0,-5 6 1,6 1-1,0 1 176,2 4-160,11 1 0,6 2 0,12 0 222,10 0-99,7 0 1,9-4-1,3-3 98,4-1-56,-5-1 0,3-9 1,-7 2-1,-1 3 129,-1 1 0,-9 0 0,-3 3 0,-4 2 677,-6 1 1,-2 6-409,-7 0 1,0 8-1,0 10 1,-2 2-361,-3 3 0,4 2 0,-4 7 0,3 2-73,2-2 1,0 0 0,0 0 0,2 1-1838,3-1 1,-2-1-1,6-4 1,1-2-1555,-2-1 3327,5-6 0,-5-4 0,6-7 0</inkml:trace>
  <inkml:trace contextRef="#ctx0" brushRef="#br0" timeOffset="12">22789 7137 7927,'12'-39'0,"-2"2"0,-5 4 620,-4 6 1,-1 12 0,0 15 77,0 8 1,0 13 0,0 9 0,2 10 103,3 7 1,-4 9 0,6 0 0,-1 4-732,4 1 1,2-2 0,3-1 0,1-1-1119,3 1 1,3-8 0,7-6-1399,0-4 2445,0-8 0,6-3 0,2-8 0</inkml:trace>
  <inkml:trace contextRef="#ctx0" brushRef="#br0" timeOffset="13">23537 7237 7738,'-7'15'848,"-2"-1"0,-4-6 0,0-5 0,2-6 403,1-7 1,9-4-1,1-4-923,8-1 1,6-5-1,4 4 1,2-1-123,3 0 1,-1 0 0,2 4-1,-5-3 214,-3 3 0,-1 6-597,-1 1 1,-6 10 0,-6 3-3989,-10 10 3879,-8 17 1,-13-4-1,0 11 1,0 0 558,1-1 0,5-2 1,4 4-1,5 1 198,4-3 1,4 1-1,6-6 1,1-3-202,4-5 1,10-6 0,9-4 0,4-3-270,6-6 1,-2-4 0,5-6-585,-2-8 456,5-7 1,-10-8 0,4-1 0,-6-4-58,-4-4 0,-3 1 1,-8-1 329,-3-2-106,2-2 1,-10 1-1,3 1 1,-4 3 394,-1 2 1,0 6-154,0 5 1,0 16 0,-1 8-136,-4 16 1,3 16 0,-4 8 0,1 5-472,0 3 1,1 6 0,4-3 0,0-1-1106,0-7 0,0-2 0,1-7-810,4-2 1055,-3-2 413,10-7 564,-4-9 0,0-9 1,-3-10 148,-3-5 24,-2-9 0,0-2 1,0-4 293,0 1-111,6 0 0,-4-5 0,4 2 1,-1 1 308,0 2 1,4 5-1,-2-5 1,1 0-75,3 2 0,2-5 0,1 4 0,0-1-93,1 0 0,-1 0 0,1-3 0,-1 2 101,0 1 1,-4 6-1,-2-1 318,-2 3 0,-1 10 0,-5 6-192,0 7 1,0 13 0,0 4-1,0 3-23,0 2 1,-5 4-1,1 2-706,0 2 135,3 1 1,1-1 0,1-2 0,4-1-542,5 0 0,3-1 0,1-4 0,0 0-933,1-1 0,1-5 0,1-6 0,2-5 1550,-1-8 0,-2-2 0,-2-2 0</inkml:trace>
  <inkml:trace contextRef="#ctx0" brushRef="#br0" timeOffset="14">24342 6863 7997,'-1'-8'2076,"-2"5"-1649,-2 6 1,-2 7-1,4 11-922,-2 7 93,1 8 0,-1 5 0,0-1 0,2-2 402,1 2 0,2 2 0,0 1 0</inkml:trace>
  <inkml:trace contextRef="#ctx0" brushRef="#br0" timeOffset="15">24242 7223 7733,'-13'-2'1222,"2"-1"-158,1-2 1,7-6 0,-2 2-638,3-4 1,2 3 0,2 2 0,3 0-169,4 0 0,-1 5 1,2-2-115,1 4-92,2 7 0,0 4 0,-2 7 86,-1 2-84,-7 7 1,8-4-1,-6 7 1,-2 0-316,-1 0 0,-2-1 0,0 1 0,0 0-107,0 0 1,4-7 0,3-4 0,1-6 74,3-2 0,2-7 0,1 0 0,1-7 184,-1-11 0,0-4 0,1-6 0,-3 1 612,-2-2 0,1-1 0,-6-2 0,-2 0 183,-1 0 1,-7 5-1,-1 2-335,-2 1-191,-2 9 1,-4 0 0,-1 6-1546,1-2 697,6 5 1,-5-4-365,4 7 1,2 2 1050,2 3 0,4-4 0,1 6 0</inkml:trace>
  <inkml:trace contextRef="#ctx0" brushRef="#br0" timeOffset="16">24529 7021 7733,'15'0'823,"-7"2"1,-3 3 0,-2 4 171,2 4 1,-4 3 0,4 2 612,-3 1-1273,4 7 0,-4-4 0,4 7-273,0-1-71,2 1 1,2-6-1,-2-4-493,-2-3 466,5-2 0,-9-4 0,4-2 0,-1-3-19,0-7 0,1-4 1,-2-10-1,0-4 14,0-4 1,2-1-1,-1-1 1,0 2 163,1-1 0,-3-1 0,5 2 344,-1 5 1,2 6-324,-4 8 0,5 10 0,-6 18 0,0 5-313,-3 3 1,1 6-1,3-1 1,4 1 222,4-3 1,1-4 0,1-3-4750,-1-3 3480,0-3 1,2-8-1,2-4-422,1-4 1637,0-16 0,-4 0 0,-1-13 0,1-2 0,-1-1 0,-4-3 0,-1-2 0,1-2 0,-2 2 0,-2-3 0,-6 1 0,0 2 377,0 2 1,0 1 793,0 0 0,-1 15 0,-3 11-139,0 14 1,-8 11-1,3 12 1,-2 4-821,1 4 0,-3 0 0,5-3 0,-1-2-573,-1-2 0,7-1 0,-2-5-164,3 0 415,2-7 1,0-6-1310,0-6 1014,0-7 1,0 1 0,2-8 0,1-7 264,2-7 0,6 0 0,-3-4 0,2 0 472,-1-1 0,-4 6 0,3-3 0,-1 4 324,-4 2 1,5 1-476,1 4 1,4 2 0,2 7-656,-1 0 0,0 5 1,1 1-1,-1 2-465,0 4 0,1-6 0,-1-1-427,1-4 578,-7 6 1017,4-6-153,-4 6 1,2-7 1089,0 0-714,-7 0 1,5-2 0,-3-3 60,4-4 0,-1-4 0,2-3 0,1-2-218,2-1 1,1-6-1,0-1 1,1-4-287,-1-4 1,2-4 0,0 3 0,0-1 145,-3 1 0,-3 8 1,-1 8-1,-4 3 653,-3 2 1,-2 7 0,0 7-292,0 8 0,0 13 1,0 6-1,0 7 42,0 2 1,0 3 0,0 6-1362,0 3 612,0-4 1,0 4 0,1-8-3041,4-1 2133,3-1 1,11 4 0,2-4 0,0-5 1096,-1-2 0,6-2 0,-4-1 0</inkml:trace>
  <inkml:trace contextRef="#ctx0" brushRef="#br0" timeOffset="17">26285 6964 8207,'-15'14'0,"2"1"1061,4-1 1,-2 0 0,6 2 1959,2 4-2272,1 2 0,2 12 0,0 1 0,0 0-144,0 0 0,6 3 0,4-4 0,4-2-607,6-2 1,-3-7-1,6-4 1,-1-5-228,0-4 0,1-4 1,2-6-1,-2-1-24,-3-4 1,1-9 0,-3-12 0,1-4-223,-1-4 1,-2-8-1,-2 1 1,-1-7 29,-4-3 1,4 0-1,-3-2 569,2 5-2,-4 3 0,-1 15 0,-6 6 487,4 6 0,-3 12 0,3 7 486,-4 12-844,-1 14 0,0 10 0,0 6 0,0 2-257,0 3 1,2-3 0,1 3 0,3-5-1236,2-5 0,2 2 1,3-6-1,-2-4-550,-1-4 0,-1-1 0,6-7 1791,-1-5 0,-6 1 0,-2-6 0</inkml:trace>
  <inkml:trace contextRef="#ctx0" brushRef="#br0" timeOffset="18">26802 6950 8075,'0'-15'1025,"0"1"1,0-1-1,2 1 169,3 0 1,-2 6-1,7 3-652,1 3 0,2 2 0,-1 2 0,0 4-101,-3 9 1,-1 1-1,3 8 1,-3 0-299,-1-2 1,-2 5-1,-5-3 1,0 2-419,0-2 0,0-4 0,0-5 1,0-1-275,0 1 1,0-1 0,1 0 0,4-1-55,5-3 0,-1-4 1,4-6-407,3 0 794,2 0 0,1 0 0,0 0-153,-2 0 384,-1 0 1,-6 0 348,0 0 0,-12 8 1,-1 5-1,-7 6 404,-6 3 1,-8 2 0,2 5 0,-2-2-283,0-3 1,6 2-1,1-7 1,6-1-392,6-2 0,-2-2 0,4-1 1,5-4-198,6-4 1,13-3 0,7-2 0,9-2-319,5-3 0,1-3 0,0-6-1224,0 0 1243,0-1 1,-1 1 0,-2 0-1697,-2-1 1479,-12 7 0,6-5 0,-13 4 617,-1-4 0,-2-1 0,-2-1 0</inkml:trace>
  <inkml:trace contextRef="#ctx0" brushRef="#br0" timeOffset="19">28212 6834 8666,'-16'-8'0,"-1"2"0,-2 1 0,1 0 1709,2 2 0,3 3 0,2 8-1141,2 11 0,5 10 1,0 14-1,2 2-386,2 3 1,0-3 0,0 4 0,2-2-516,2-4 0,0-3 0,4-13 0,-2-3-1333,-3-5 886,-1-9 426,-2-4 1,0-19 6,0-6 264,0-13 1,0 0 0,0-6 0,0-2 18,0-2 1,0-6-1,0 0 1,1 2 75,4 1 0,0 9 0,8 2 1,3 5 262,0 5 1,6 10 0,0 11 0,1 7 221,-4 11 1,2 7-1,-4 12 1,-4 6 91,-6 6 0,-6-1 0,-1 4 0,0-2-233,0-4 1,-8 2-1,-5-12 1,-4-1-498,-1-1 0,-4-4 0,-1-3-1685,1-5 1259,-5-3 1,9-3-2315,-6-4 2186,7-2 0,2-9 0,12-3-1467,6-4 1689,5-10 0,13-5 0,1-10 473,1-4 0,4-10 0,-5-3 0</inkml:trace>
  <inkml:trace contextRef="#ctx0" brushRef="#br0" timeOffset="20">28428 6734 7669,'8'-7'1905,"3"7"-869,-6 0 0,0 15 0,-5 13 1,0 11-834,0 7 0,0 4 0,0 4-1004,0-1 705,6-7 0,4 7 0,8-8-1794,1-4 1486,0-7 1,0-5 0,0-12-2004,-1-6 2407,-2-4 0,5-20 0,1-3 0</inkml:trace>
  <inkml:trace contextRef="#ctx0" brushRef="#br0" timeOffset="21">28745 6662 7669,'0'-15'1732,"0"7"0,0 8 0,0 13-1966,0 10 74,0 1 1,0 17 0,1-3 0,3 4-430,0 1 1,6-1 0,-5-2 0,-2-5-1000,-2-5 0,-1 1 1588,0-12 0,0-13 0,0-7 0</inkml:trace>
  <inkml:trace contextRef="#ctx0" brushRef="#br0" timeOffset="22">28932 6647 7669,'13'7'204,"-4"2"0,-2 4 1,-7 2-1,0-1 929,0 0 1,-7 7 0,-2 5 285,-4 6-1188,-8 4 0,3 6 1,-4-2-173,1-2-52,-4 1 1,9-7-1,-4-5 83,4-5-9,2-3 0,0-11 0,-1-3 11,1-3 0,6-10 0,3-7 0,4-7-325,1-5 1,6-2-1,4 0 1,4 1-267,5-1 1,-1 2 0,4 1 0,0 4-293,1 1 1,-6 3 0,3 7 0,-4 3 167,-2 2 1,-1 2-1,-4 11 1,-4 7 622,-3 9 0,-4 5 0,-4 6 0,-7 3 0,-5 0 0,-6 2 0,4-3 0,-3 0 0,6-4 0,-9 4 0,7-9 302,1-3 281,2-4 0,7-5 1,1-1 572,1 1 0,6-9 1,9-6-662,6-8 1,10-5 0,0-3 0,5-3-257,4-5 0,-1 2 1,5-2-1,-2-2-212,-3-1 0,-1 5 1,-4 2-1,-2 4 354,-1 2 0,-8 8 72,-1 6 1,-7 8 0,-8 11-96,0 5-306,0 3 0,-7 7 1,-1-1-450,0-1 319,2-2 1,6-1 0,0-2-2532,0-3 1732,0 4 0,0-12 0,0 3 0,0-3-346,0-2 1,-2-4 0,-2-2 1222,-6-2 0,-16-1 0,-4-5 0</inkml:trace>
  <inkml:trace contextRef="#ctx0" brushRef="#br0" timeOffset="23">28917 7266 6847,'-4'10'0,"-1"-1"0,0 1 0,-1-2 0,4 5 0,-3-2 3867,4 6-2608,1-1 1,0 5-1,1-6 1011,4-1-1897,3 7 1,13-10 0,3 2 843,3-5-954,2-4 0,1-4 1,4-1-1,4-6-167,4-7 1,-2-5 0,-1-7 0,5 2-723,0-1 0,-8-2 1,2-1-1,-8 3-4621,-6 1 2220,-3 6 3027,-19 4 0,-4 7 0,-12 7 0</inkml:trace>
  <inkml:trace contextRef="#ctx0" brushRef="#br0" timeOffset="24">26256 10647 8754,'-19'0'5196,"-1"0"-4308,1 0 1,14-1-1,10-3 1,16 0-537,14 0 0,5-2 1,13 0-1,1-1-379,2 1 0,2-4 1,-1 6-1,1 0-1174,-1 3 0,-10 1 0,-7 1 0,-8 3-1824,-10 0 3025,-11 8 0,-4 2 0,-7 8 0</inkml:trace>
  <inkml:trace contextRef="#ctx0" brushRef="#br0" timeOffset="25">26342 10777 8147,'-6'13'0,"-2"-2"1319,0-2 1,5-4 0,12 3 0,12-1-579,9-4 0,7-2 0,8-1 1,3 0-691,5 0 0,-4-4 0,1-3 0,-2 1-1000,0-1 0,4-2 1,-5 2 948,-6-1 0,2-1 0,-6-6 0</inkml:trace>
  <inkml:trace contextRef="#ctx0" brushRef="#br0" timeOffset="26">26774 10230 8254,'9'10'1694,"3"-1"0,2 4-387,3 5 0,7 6 0,-4 9 0,-3 7-567,-1 6 1,-3 7 0,-3 10-1,-7 4-419,-6 3 0,-9 0 0,-10-1 0,-8-2-920,-6 2 0,3-5 1,-4-2-1,0-4-1921,1-5 1,4 1 2197,-2-6 1,4 0 0,1-5 0</inkml:trace>
  <inkml:trace contextRef="#ctx0" brushRef="#br0" timeOffset="27">28313 9525 9594,'-1'14'0,"-3"1"828,0-1 1,-6 1-1,5-1 1,2 2-68,1 3 0,10 5 1,7 10-1,7 4-331,5 4 1,4 6-1,1 1-1049,1 2 504,7-11 0,-8 7 0,5-14-1948,-2-1 1605,-8-1 1,-1-4 0,-7-3-2494,-1-5 1519,-9-10 1432,4-2 0,-11-7 0,4 0 0</inkml:trace>
  <inkml:trace contextRef="#ctx0" brushRef="#br0" timeOffset="28">28860 9626 7750,'5'-10'979,"-1"1"0,1 7 0,-6 4 89,-4 10 0,2 12 0,-9 18 1,-2 14-600,-4 13 1,5-26 0,-1 1 0,1 2 0,-1 1 129,-1 4 0,-2 1-488,-3 2 0,0 0 0,5-1 1,0 0-1,-1-5 0,0-2 1,-10 31-549,7-16 0,3-17 0,3-8 1,2-5-491,2-2 1,5-3-1,0-12 1,4-1-999,4-3 0,4-6 0,7-10 1925,-1-8 0,0-14 0,1-8 0</inkml:trace>
  <inkml:trace contextRef="#ctx0" brushRef="#br0" timeOffset="29">29133 9165 7770,'-14'0'1473,"-1"0"0,3 2 0,0 1-918,3 2 0,6 6 0,-2 0 0,3 5-939,2 3 0,0 12 1,0-1-1,0 5-880,0 5 1264,7 2 0,1 1 0,6 0 0</inkml:trace>
  <inkml:trace contextRef="#ctx0" brushRef="#br0" timeOffset="30">29363 9957 9320,'-19'0'0,"0"0"0,1 0 2181,2 0 0,7 0-1603,-1 0 0,15 0 1,3 0-1,11 0-245,8 0 1,1 0-1,10 0 1,2 0-344,1 0 0,-2-5 0,-2 0 0,-2 2-601,-3 1 0,1 2 0,-2 0-2428,-4 0 1972,-8 0 1,-3 0 1066,-6 0 0,-7 7 0,3 1 0</inkml:trace>
  <inkml:trace contextRef="#ctx0" brushRef="#br0" timeOffset="31">29392 10187 10010,'-21'22'0,"-1"-4"0,0-7 1378,2-6 1,12-4 181,8-1-1147,7 0 0,14 5 0,4 0 462,7-2-787,5-1 0,1-2 1,1 0-1,1 0-461,1 0 1,-4 0 0,-2 0 0,-1 0-1747,-1 0 2119,1 0 0,-12 0 0,-1 0 0</inkml:trace>
  <inkml:trace contextRef="#ctx0" brushRef="#br0" timeOffset="32">30471 9813 7761,'0'-21'0,"0"-1"734,0-1 0,0-4 0,0 5 0,2-1 357,3 4 0,4 5 0,10 4 1,5 5-477,3 4 1,-3 9 0,0 6 0,0 8-395,-1 6 0,-2 8 0,-9 6 0,-2 6-134,-5 3 0,-5 0 0,-3 4 0,-4-4-400,-1-2 0,-6-1 0,-7-5-1213,-1 1 1168,4-8 0,-9-2 1,4-10-681,1-5 785,-5-3 0,11-8 0,-3-3 239,3-3 0,8-9 1,3-4-1,5-7 200,5-6 0,8-3 0,7 0 0,4 1 84,7 2 0,-3 7 0,8-2 1,-3 3 66,1 1 0,1 7 0,-5 4 0,1 2 107,-4 2 0,-5 8 0,-1 5 0,-8 6 16,-5 3 0,-3 4 0,-7 6 0,-3 3-186,-4 2 1,-11-5 0,-2 1-1142,0-2 718,-6-3 1,8 1 0,-4 0-2815,5 0 1525,3-7 0,8-1 1,3-7 1437,3 1 0,15-1 0,3 1 0</inkml:trace>
  <inkml:trace contextRef="#ctx0" brushRef="#br0" timeOffset="33">31018 10000 7761,'5'-23'0,"-1"4"2416,0 3 759,-3 2-2505,6 6 1,-4 5 0,6 12 1613,3 10-1778,-6 13 1,7 5-1,-5 8 1124,0 3-1349,5-3 1,-7 6-1,7-5 1,0 2-200,3-1 1,1-11 0,-1-5 0,3-7-250,5-4 1,3-7 0,1-8 0,-3-5 2,-1-5 1,-5-4-1,5-11 1,0-5-232,-1-7 0,-3 0 0,-7-6 1,-2-2 36,-1-2 0,-5-3 1,3-1-1,-2-4 137,-3-1 1,-1 0 0,0-3 168,2 1 103,-2 13 0,6 5 307,-3 16 0,-2 11 0,5 9 948,-2 12-916,6 14 0,-9 10 0,6 8 0,3 3-94,0 4 1,3-2 0,-1-2 0,0-3-767,1-2 0,6 0 0,1-1 0,2-4-567,0-4 0,-2-6 0,4-4 1,-4-5-3331,-1-3 4367,-2-8 0,-4-1 0,-1-7 0</inkml:trace>
  <inkml:trace contextRef="#ctx0" brushRef="#br0" timeOffset="34">31708 9410 8817,'2'-14'1402,"3"-1"0,-4 6 1,6 1-614,-1 1 1,2 2-1,7 7 1,-1 3-311,0 4 1,1 9 0,-1 4 0,-1 4-360,-3 4 1,-3 2 0,-3-3 0,0 0-186,0 0 0,-4-5 1,-5-2-1,-3-1 18,0-4 0,-5-2 72,4-6 0,2-4-221,2-10 102,17-3 0,5-13 1,18-2-1,7-5-197,4 0 1,7-1 0,-4 0 0,-1 2-917,-3 3 1,2-2-1,-12 9 1207,-3 4 0,1-1 0,-10 6 0</inkml:trace>
  <inkml:trace contextRef="#ctx0" brushRef="#br0" timeOffset="35">21997 11683 7668,'-14'0'607,"0"0"-296,-7 7 0,3 1 0,-6 8 1,-3 1 150,-5 2 0,-5 7 1,-6-4-1,0 1-65,0-4 0,-4-3 1,-2-3-1,-5-4-196,-1-4 1,-4-5-1,-3-6 1,-1-9-93,-1-7 0,7-7 0,-2-4 0,6-7-62,3-7 1,2-7 0,7-10 0,4-6-111,8-4 0,7-4 0,15 33 0,1-1 0,0-3 1,1 0-174,0-3 0,0 0 0,4 1 0,1 0 0,0-3 0,1 1 0,4 0 0,3 0 65,2 0 0,3 1 0,2-4 0,3 1 0,1 3 0,2 0 140,1 2 1,2 1 30,1 4 1,2 2 0,4 4 0,3 2 0,1 3-1,0 2 208,2 3 1,2 1-144,5-3 0,1 4 0,-7 7 0,1 3 0,4 0 0,0 2 0,-1 5 0,-1 3 47,39 0 0,-37 11 0,-1 3 0,-1 3 0,-1 1 0,2 3 0,0 3-32,-1 1 1,-1 2 0,1 2 0,0 1 0,-5 1 0,0 3-1,-3 2 1,-1 3-34,-1 1 0,-1 2 0,-4-1 0,-3 1 0,-1 4 0,-2 1 0,-4-2 0,-2 2 11,-2 0 1,-3 1 0,-1 5-1,-1 1 1,-2 2 0,-1 1-1,-1 2 1,-3 0 48,0 0 1,-3 0-1,-3-1 1,-4 0 0,-3-1-1,-3-1 1,-1 0-1,-2 0-10,-1 0 0,-2-2 1,-1-5-1,-2-1 0,1 0 1,0-2-1,0-3 1,0-2 196,-25 29 1,2-4 0,-6-5-85,-1-6-143,5 0 0,-7-13 1,4 4-378,1-6 218,2-9 1,12-5 0,5-9-863,6-5 658,-1-4 0,11-9 0,-3-4 0,3-6-148,2 0 0,4-2 0,1 0 0,-1 1-339,2-2 1,2 6 0,6-5 903,0 4 1,12 8 0,4 2 0</inkml:trace>
  <inkml:trace contextRef="#ctx0" brushRef="#br0" timeOffset="36">24198 11640 7760,'-19'0'0,"-1"2"2128,-3 2 0,6-2-612,-3 3 0,12-4-327,8-1-931,7 0 1,14 0 0,4 0-1,5 0 213,4 0 0,11 5 0,-2 0-315,2-2-229,6 5 1,-2-6 0,6 3 0,-2-4-145,1-1 0,-5 0 0,-2 0 1,-7 0-278,-7 0 0,-4-1 27,-5-4 1,-11 3 431,-13-3 1,-7 4-1,-8 1 1,-3 0-187,-1 0 0,-7 0 1,2-2-573,-3-3 620,-8 4 1,3-7-1,-6 5 1,-2-2-115,-2 2 0,-1-4 0,0 2 20,0 2 99,-7 2 0,0 2 0,-2 4 262,4 5 107,3-4 1,8 7-1,4-4 466,2 4 0,12 0-325,9-3 0,14-2 0,18-5 0,10 2-46,8-2 1,2 0 0,12 0 0,3 2-33,4-2 1,-3-1 0,-6-2 0,3 0-164,1 0 1,1 0-1,-1 0-716,-3 0 498,-3-7 0,-9 4 0,-3-5-1013,-4 2 854,-10-5 0,-5 7 1,-8-4-1949,-1 2 689,-7 1 1535,4 5 0,-7-6 0,0-2 0</inkml:trace>
  <inkml:trace contextRef="#ctx0" brushRef="#br0" timeOffset="41">4172 12590 8465,'-14'0'0,"-1"0"-251,1 0 0,-1 0 0,-1 1 0,-1 2 112,-2 2 1,-2 2-1,3-4 1,-1 2 370,2-2 1,1 3 0,1-1 627,1-2-458,6-1 0,-3-1 682,6 4-774,0-3 1,13 4-1,6-6 1,9 0 244,4 0 1,7 0 0,2-1 0,4-3-119,5 0 0,9-8 1,2 3-1,5-4-172,0-1 0,6-1 0,5 1 1,-32 7-1,1 0-165,4-1 1,0 1 0,2 0-1,0 0 1,3-1 0,1 1 0,-1 1-1,1 0-68,-1 0 0,0 2 0,-1 0 0,-2 2 0,0 1 1,-1 2-1,-2-1 0,0 0-248,36 0 0,-16 0 0,-8 0 0,-5 0 16,-5 0 0,-14 1 0,-8 2 0,-6 2-87,-4-2 0,-4-1 189,-1-2 1,-7-2 184,-2-2-110,0 2 0,-8-9 0,5 4 1,-4-1-172,-1-3 1,4 3 0,-6 0-1,0 0-533,2 0 0,-4 5-1206,2-2 602,-3 4 0,5 2 1331,3 4 0,4 3 0,1 6 0</inkml:trace>
  <inkml:trace contextRef="#ctx0" brushRef="#br0" timeOffset="42">2848 14359 8291,'-19'-1'0,"0"-2"190,1-2 321,2-6-117,2 9-173,6-4 1,3 6 0,10 0 108,5 0 1,9 0 0,5 0 0,5 0-3,4 0 0,-1 0 1,8 0-1,3 0-169,4 0 0,1 0 0,-5 0-244,0 0 22,0 0 0,-5 0 1,-1 0-1,-3 0-266,-7 0 1,-5 0-11,-7 0 0,-4 0 197,-6 0 1,-18 0-1,-16 0 1,-3 0-121,-3 0 0,-3 0 1,-10 0 152,-5 0 104,-3 0 1,0 4 0,2 3-1,1 1 53,-1 3 0,-1-3 1,2 2-1,7 1 345,6 2 0,7-4-64,9 1 1,12-7 0,17 3-153,13 1 0,14-6 0,8 4 0,6-5-117,7-5 1,4-3 0,6-6-1,4 0-252,3-1 0,1 1 1,-3-2-74,-1-3 0,-4 3 0,4-4 0,-2 6-1533,-4 5 1798,-5 2 0,-13 1 0,0-2 0</inkml:trace>
  <inkml:trace contextRef="#ctx0" brushRef="#br0" timeOffset="43">4934 14359 8014,'-14'0'-8,"0"0"0,-1 0 1,1 0 1888,0 0-1339,6 0 1,8-1 0,11-2 0,6-2-179,7 2 1,10-5-1,6 0 1,6-2-163,7 0 1,-2 2-1,2-3 1,1 2-160,2-2 0,0 3 0,-3 0 0,-7 0-159,-6 0 0,-6 4 0,-10 0-386,-5 2 312,-10 2 1,-4 0 42,-10 0 0,-4 0 0,-10 0 0,-7 2 0,-6 2-52,-6 6 1,-4-2-1,-3 2 1,-1 1 136,-2 1 0,5 1 1,5-2-1,-1-1 149,3 1 0,-4 0 0,8 1 1,4-4 357,8-2 0,4 4-297,1-6 0,9 1 0,7-5 1,12 0-12,10 0 1,5 0 0,6-1-99,4-4 5,4 3 1,3-11-1,1 5 1,2-1-16,-2-1 0,-1 2 0,-3-3-169,-4 1 146,-3 1 0,-3-1 1,-3 2-1,-7 2-24,-4 3 1,-12-4-84,-6 3 0,-11-1 0,-11 5 0,-4 0-79,-4 0 0,-9 0 0,3 1 1,-3 4 85,1 5 1,4-2 0,-2 1 0,0 1 140,4-2 0,7 3 0,2-5-368,3 2 0,4 0 23,11 2 0,8-4 0,18-6-907,8 0 842,6 0 0,10 0 1,3 0 362,4 0 0,4-6 0,2-2 0</inkml:trace>
  <inkml:trace contextRef="#ctx0" brushRef="#br0" timeOffset="44">3050 16244 7393,'-23'0'0,"4"0"0,2 0-441,-3 0 1,4 0 0,-3 0 440,3 0 0,2 0 0,-7 0 0,-1 0 0</inkml:trace>
  <inkml:trace contextRef="#ctx0" brushRef="#br0" timeOffset="45">2762 16216 8251,'-14'0'-582,"-1"0"509,1 0 0,0 0 171,-1 0 238,7 0 0,-5 0 915,4 0-660,-4 0 1,7-5 0,7 0-172,12 2 0,5-4 0,9 1 0,6-2 15,7-3 1,0-2 0,10-1-242,-1-1 1,2 6-1,7 1 1,0 1-62,-1 4 0,2 1 0,4 4 1,4 3-112,3 4 0,7 6 0,1 2 0,-37-7 0,0 0-96,2-1 0,2-1-24,-2 0 1,0 0 0,3-1 0,1-1 0,-3 0 0,0-1 21,1 0 1,1 0 47,1-3 0,0-1 1,2 2-1,1 0 1,-2-2-1,0-2 36,-2 2 1,-1-2 0,-1-1 0,0-2-1,-1 0 1,0-2 0,1 0 0,0-2 17,2-2 0,-1 1 0,32-7 1,-2-3-1,-8 3-18,-6 1 1,-7 1 0,-4 1-1,-5 2-47,-8 1 1,-12 7-1,-6-2 1,-3 4-678,-1 1-338,-1 0 118,-6 0-935,-2 0-12,-18 0 1897,8 6 0,-15 2 1,11 6-1</inkml:trace>
  <inkml:trace contextRef="#ctx0" brushRef="#br0" timeOffset="46">5323 14863 7817,'-6'8'0,"-4"-3"-292,-3-4 1,5 1 629,3 3 0,4-2 604,1 7-859,0-7 142,0 3 75,0-6 344,0 0-361,-7 0 0,4 0 132,-6 0-242,5 0 1,-7-1-97,6-4 0,-1 3 58,1-3-270,4-3-28,-6 7 440,7-6-246,0 7 0,0 7 0,0 2 1,0 6 167,0 4 1,2 11 0,1 15 0,3 13 30,2 12 1,-3 10 0,-1-34 0,0 1 0,0 1 0,0 1-64,0 1 1,0-1 0,-1 1-1,-1-2 1,2-5 0,0-1-1,4 37-117,0-7 1,0-14 0,3-15 0,-1-9-218,1-9 1,-3-6-220,1-9 0,-4-4-206,5-6 1,-7-6-923,2-4 1145,3-2 1,-7-7 0,4-2-1438,-3-2 1297,-2-7 1,5-2 508,-1-6 0,8-7 0,-4-6 0</inkml:trace>
  <inkml:trace contextRef="#ctx0" brushRef="#br0" timeOffset="47">5424 14892 7920,'-28'-29'0,"4"2"0,7 3 0,4 6 668,4 7 0,5-2 1,0 4-265,2-4 1,2-1 0,0-1 424,0 1-671,0-1 1,-2 1 0,-1 0 288,-2-1-336,1 7 1,-3-3-1,-4 6 1,-5 0-58,-3-1 0,-7 4 1,1-2-1,-7 2-151,-7 2 1,-4 0 0,-5 0 0,-6 0 60,-7 0 0,-6 0 0,-10-2 0,37 1 0,-1-1-27,-1 0 0,-1-1 0,-4 0 1,0 0-1,-3 1 0,-1 1 1,-4-2-1,0-1-240,-4 0 0,-1 0 0,4 2 0,0 0 0,-1-3 0,-1 0 224,1 0 0,1-1 0,1 0 0,1-1 0,-1 0 0,0 0 0,0 0 0,1 1 99,2 1 1,0 0 0,2 2 0,1 0 0,6 3 0,0 0 0,0 0 0,1 0 119,-39 0-105,35 3 1,0 0 0,-29 5 0,-5 7 2,10-1 0,1-1 1,7-2-1,3-3 96,4-2-97,6 6 1,14-9 0,6 5-10,8-2 0,12 1 0,4-3-75,3 6 1,9 3 0,2 1 0,4 4 162,1 6 1,6 1 0,0 15 0,3 7 56,2 9 1,-4 14 0,-10-29 0,-1 1 0,-1 2 0,-1 2 30,0 1 1,-1 2 0,2 3 0,-1 1 0,-2 1 0,-2 1-671,2-1 0,1 0 552,-3-3 0,0-1 0,1-4 0,1-1 0,0 35 193,2-8 14,2 0 0,4-25 0,1-4-334,-1-10-82,1-10 1,-1 2 0,-1-6 0,-2-3-299,-2-4 1,-4-1 0,5-5-294,1 2 1,2-5 0,1 2 0,2-3-1236,3-2 1949,4 0 0,12 6 0,2 2 0</inkml:trace>
  <inkml:trace contextRef="#ctx0" brushRef="#br0" timeOffset="48">3467 17683 8137,'-14'5'0,"-1"0"0,1 6 0,-1-3 0</inkml:trace>
  <inkml:trace contextRef="#ctx0" brushRef="#br0" timeOffset="49">2733 17899 8071,'-14'5'182,"0"0"1,1-2 267,3-8 1,5 2 0,12-7-43,7-1 1,8 3 0,12-2 0,6 1 57,6 1 0,7-3 0,11 6 166,8 2-676,6 1 0,-31 2 0,1 0 0,2 0 0,0 0 248,4 0 0,1 0-263,1 3 1,2 0 0,2-1 0,1 0 0,1 2 0,1 1 224,1 1 0,0-1-152,1-1 0,-1-1 0,-3 2 0,0 1 0,-3-3 0,-1 0-34,-4 2 0,1-2 0,0-1 0,0 0 0,1 0 0,1 0 0,0-1 0,1 0-78,1-1 1,-1 0 0,-1 0 0,-1 0 0,-1 0 0,0 0-1,0 0 1,-1 2 84,-1 0 1,0 0 0,2-1 0,-1 0 0,0 1 0,-2 1 0,0-2 0,-1-1 1,-1 0 0,0 0 1,-4 0-1,-1 0 1,1 0-1,0-1 1,-4-1-1,-1 1 3,32-4 0,-13-6 1,-11 1-1,-3-1-107,-2 1 122,-6-3 0,-10 10 95,-13-6-1067,-6 5 209,-8-2 0,0 0-135,0-4 0,0 2 0,0-2 1024,0-1 0,-6-8 1,-2-3-1</inkml:trace>
  <inkml:trace contextRef="#ctx0" brushRef="#br0" timeOffset="50">6546 16115 8349,'-10'-2'515,"1"-3"1,1 5 0,-2 2 89,5 11 1,4 8 0,2 7-320,4 1 0,-2 2 1,5 0-1,0 5 532,0 0-691,-5 3 0,5 9 1,-4 1-1,0 2 10,0 4 0,-3 7 0,-1 4 1,0 1 18,0 0 0,0 0 0,0 5 0,0 2-177,0 2 1,0-7-1,0 0 25,0-8 0,0-2 1,0-11-1,0-2 29,0-1 1,0-8 0,0-4 0,-1-2 150,-4-3 0,2 1 0,-5-2 0,0-4-125,0-9 0,3-1 0,-3-7-532,1 2 0,1-5-269,1 2 298,4-3-209,-12-2 303,5 0 1,-2-2 97,1-3 0,-1 4 1,-3-6 13,4 1 1,-2 3 0,6-7-337,2-1 1,1-2-416,2-1 565,0 0 0,0-1 1,2 1-1,1-2-345,2-3 0,4 3 769,-4-4 0,0-2 0,-5 0 0</inkml:trace>
  <inkml:trace contextRef="#ctx0" brushRef="#br0" timeOffset="51">6546 16345 7953,'-15'-21'-142,"3"5"0,0-3 0,4 3 0,0 2 718,0-1 1,5 1 0,-2 0 402,4-1-612,1 7 0,-5-5 187,0 4-434,0 2 0,4-4 1,-2 5-1,-4-1 36,-1 1 1,2 0 0,-7 2 0,-3 0-40,0 0 0,-6 3 0,-2 1 0,-3 0-21,-2 0 0,-6 0 0,-4 0 0,-4 0-20,-5 0 0,2-5 0,-9 0-57,-4 2 1,-5 0-1,-8 0 1,1-2-26,-1 2 1,-7 1 0,-2 2 0,37 0-1,0 0-116,-4 0 1,0 0 0,-2 0 0,-1 0 0,-5 1 0,-1 0 0,0 1 0,0 0-1363,-1 3 1,0 0 1455,-5-2 0,1 0 0,2 3 1,0 0-1,-1-4 0,0 0 11,3 0 1,1 0-100,4 2 0,1 0 0,-4-4 0,0 1 0,2 2 0,1 1 57,-2-1 1,1 0 0,2 1 0,0 0 0,-1 2 0,1 1 0,0-1 0,1-1-4,1 0 0,0 0 0,-1-1 0,-1 0 1,1 0-1,0 1 0,0-1 0,1-1-37,3 0 1,0 0 97,2-2 0,1 0 0,1 2 1,1 0-1,0-3 0,1 0 15,-41 0 0,9 5 0,-1 1 0,7 2 139,3 3 0,6 2 0,7 0 0,3-2 42,7-1 0,6-7 0,11 2 243,4-4-326,11-1 1103,3 0 0,6 2-1274,0 3 209,6-4 0,-3 14 0,7-1-141,1 8 0,-3 10 1,1 5-1,1 3 1,0 8 110,-1 6 0,-4 7 0,3 13 0,0 2-54,-4-35 1,0 0 0,-2 2 0,1 0 0,1 3 0,1-1-1,1 2 1,0-1 57,0-1 1,0 0 0,1 0-1,1-1 1,6 33 0,2-2 75,3-1 0,2-6 0,3-5 0,-5-12-229,-3-10 0,-3-7 1,-2-8-60,-1-2 1,-5-7 0,3 2-1273,-2-3 1061,5-1 1,-8-2 0,7-2-850,1-2 681,2-6 0,8 5 0,3-4 467,3 0 0,8 1 0,2-5 0</inkml:trace>
  <inkml:trace contextRef="#ctx0" brushRef="#br0" timeOffset="52">4517 8187 8025,'15'0'-156,"-1"0"0,-4 0 538,-1 0 0,-4-2-163,5-2 12,-7 2 0,10-4 1,-4 6-155,-2 0 1,5 0-1,-2 0 102,3 0-126,-5 0 1,5 0 0,-4 0 0,2 1-64,-1 4 1,1 3 0,-5 8 0,1 1-33,-1 3 0,-1 7 0,-5 0 0,-2 7-12,-2 2 0,0-2 1,-5 3-1,-2-1-79,-2 1 0,0-5 1,2 2-1,3-4-121,2-1 1,-4-7-1,5-3-1009,2-3 1263,1-8 0,9-8 0,1-8 0</inkml:trace>
  <inkml:trace contextRef="#ctx0" brushRef="#br0" timeOffset="53">4906 8086 8025,'0'-14'0,"0"-1"96,0 1 0,-5 0 1,0-1-1,0 2 562,-1 4 1,3 1-544,-7 3 0,2 5 1,-1 0-1,2 10 47,1 7 0,4 1 0,-4 6-30,-1 1-90,6 9 0,-6-2 0,6 5 1,-2-1-72,-2 1 1,0-5-1,5 2 1,0-2 49,0 1 0,-5-2 0,0 2 0,2-2-152,2-3 0,2 0 0,4-3 1,3-2-82,0-3 0,10 0 0,-4-6 1,4 0-183,2 1 0,-2-6 0,4-1 1,1-1 393,-1-4 0,2 5 0,5 0 0</inkml:trace>
  <inkml:trace contextRef="#ctx0" brushRef="#br1" timeOffset="54">20818 14172 7865,'-31'0'0,"-1"0"0,0 0 508,5 0-285,5-6 0,22 4 0,9-4 0,12 1 121,6 0 0,8-4 0,5 2 854,7-1-885,4 5 1,8-10-1,2 4 676,1-4-792,7 5 1,-2-3 0,11 4 0,-36 4-1,1 0-88,1 0 0,2 0 1,2-2-1,1 0 1,-1 2-1,0 1 0,2 1 1,1-1-110,1 1 0,1 1 1,4-1-1,0 2 0,2-1 1,0 0-1,-1 0 1,1 0 71,-1 0 0,0 0 0,-2 0 0,0 0 0,5 0 0,1 0 0,0 0 0,-1 0-62,2-1 1,-1 2 0,1 1-1,0 0 1,-3 1 0,0-1 0,2 0-1,1 1-108,1 0 0,0 0 0,3-2 0,0 0 1,0 2-1,0 0 0,0 0 0,-1-1 124,0 0 1,-1 1-1,0 0 1,0-1 0,1-2-1,0 0 1,2 0 0,0 0 8,2 0 0,-1 0 0,1 0 0,-1 0 1,-3 0-1,-1 0-1243,3 0 0,-1 0 1225,-2 0 0,1 0 0,6 0 1,1 0-1,-3 0 0,-1 0 1,-1 0-1,0 0-19,-1 0 0,-1 0 1,2 0-1,0 0 0,2 0 1,0 0-1,2 0 1,-1 0-107,-2 0 0,1 0 0,2-1 0,0 0 0,-7 0 0,-1-1 0,2-1 0,1-1 44,1 0 0,0 0 0,-3 2 0,1 0 0,0-3 0,0 0 0,-2 0 1,-1 1 9,-3 0 0,0 0 1,-3-2-1,1 0 1,-2 3-1,0 0 0,-2 0 1,0 0 16,0 0 0,-1-1 0,-2-1 0,-1 1 0,-2 0 0,-2 1 1,1 0-1,-1 0-28,-1 0 1,0-1 0,-3-1 0,0-1-1,37-2 1,-9-1 96,-4-1 1,-10 2-1,-8-2 1,-7 4-276,-7 0 0,-7 4 0,-14-4 1432,-4-1-1704,-2 6 1,-9-7-304,-3 3 276,-3-3 1,-8-7-1,-3 1 542,-5 0 0,-3-1 0,-2 1 0</inkml:trace>
  <inkml:trace contextRef="#ctx0" brushRef="#br1" timeOffset="55">28658 11683 7907,'-6'-22'0,"-2"1"0,-2 2 209,1 0 1,6 0 0,-2 4 496,3 1 54,2 6-563,0 1-27,0 20 1,0 5 0,0 17 0,0 8 61,0 8 1,0 13 0,-1 10-1,-1-32 1,0 2-129,0 5 0,0 1 0,-4 6 0,0 2 1,2 5-1,-1 2 0,-1 2 0,-1 1-117,0 4 1,0 0 0,-1 4 0,1 0 0,0-1 0,0 0 0,0-1 0,0 0 99,-1-3 1,1-2-1,0-5 1,0-3 0,0-10-1,1-3 1,0-4-1,1-2 13,-5 32 0,5-5 0,-3-12 0,2-6-171,3-4 0,1-4 1,1 0-1,-3-3-568,0-6 0,-1-2-1128,5-13 1053,0-6 1,0-9-1162,0-8 1332,0-11 0,0-10 543,0-14 0,0-12 0,0-14 0</inkml:trace>
  <inkml:trace contextRef="#ctx0" brushRef="#br1" timeOffset="56">28500 11942 7907,'0'-14'-146,"0"-1"1,0 1-1,0 0-53,0-1 0,2 1 0,3-2 0,3-2 438,0-1 1,4-5 0,-2 3 0,3 1-91,1-1 0,-4 2 1,-1 4-1,1 1 840,-2-1-534,-2 1 0,-7 6 0,-6 3 0,-6 4-35,-4 1 0,-9 6 0,2 4 0,-3 2 23,-2 3 0,1-2 1,-1-2 349,0-2-631,0 1 1,-4-2 0,-2-3 221,-2-4-291,5-1 0,-10 0 1,4 0-1,-4-1-18,-1-4 0,-2-3 0,-3-6 0,-4-1-157,-4 1 1,-13-1 0,-5 1 0,-5 0 24,35 6 0,0 1 0,-3 2 0,-1 1 0,-5-1 0,-1 2 0,-2-1 1,-1 1-59,-2 1 1,-1 1 0,0 0 0,-1 1 0,1-1 0,0 2 0,-2-1 0,-1 0 100,0 0 0,-2 0 1,-1 0-1,-2 0 0,0 0 1,0 0-1,0 0 0,0 0 11,1 0 0,-1 0 0,-3 0 0,1 0 1,0 0-1,-1 0-1392,-2 0 0,-1 0 1394,5 0 0,-1 0 0,-4 0 0,-1 0 0,6 0 1,-1 0-131,-1 0 0,0 0 124,-1 0 1,0 0 0,-1 0 0,1 0 0,1 0-1,1 0-6,3 0 0,1 0 0,0 0 0,0 0 0,-1 0 1,-1 0-1,1 0 0,0 0 0,1 0 0,-1 0-79,3 0 0,-1 0 0,1-1 0,2 2 0,4-1 1,1 1-1,-1 1 0,1-1 4,-1 2 1,0-1-1,0 1 1,0-1-1,1-2 1,0 0-1,3 0 1,1 0-30,0 0 0,1 0 0,0 0 1,0 0-1,1 0 0,-1 0 1,1 0-1,0 0 33,1 0 0,-1 0 0,-1 2 1,0 1-1,5-1 0,0 0 1,-1 0-1,0 0 30,0-2 1,0 1 0,1 1 0,0 1 0,-1 0 0,0 0 0,2 1-1,1-1 22,1 0 0,0 0 0,3 2 0,1 0 1,-1-2-1,0 0 88,-1 1 0,1 0-26,-31 6 0,2 3 0,14-2 221,3-2-180,-3-5 0,13 7 0,0-5 162,8 2-218,4-5 1,7 10-1,2-5 1,1 2 119,3-1 1,9-4 0,4 5 0,2-1-137,-2-1 1,3 7-1,-2-2 1,2 6 684,2 3 1,2 8-1,2 9 1,4 2-589,0 3 1,7 7 0,-2 6 0,4 9 6,1 4 0,-10-28 1,0 1-1,-1 2 0,0 1 1,0 3-1,1 1-45,-1 2 0,0 2 1,0 3-1,-1 1 1,0 4-1,-1 2 0,0 1 1,-1 0-31,2-1 1,0 1-1,-2 0 1,0 0-1,0-7 1,1 0-32,1 0 1,-1-2 34,2-6 0,-1-1 0,1 2 1,1-1-1,-1-9 0,0-1-108,7 30 9,1-7 1,-1-12-1,-1-3 1,-2-3 9,-1-2 0,-5-6 0,3-5 1,-2-5-549,-3-3 0,0-7 1,2 1-1170,5-7 1,2-4 1773,3-7 0,-1-7 0,1-1 0</inkml:trace>
  <inkml:trace contextRef="#ctx0" brushRef="#br1" timeOffset="57">21738 12446 8526,'0'-15'221,"0"1"1,0 0 66,0-1 1,2 7 0,3 5 0,3 6 12,0 7 1,4 11-1,-2 7 1,3 9-142,1 5 1,1 6 0,-1 1 0,2 1-227,3-1 0,-3-1 0,5-4-818,0-1 663,-5 6 0,5-10 1,-7-1-876,0-6 777,1-3 1,-1-5 0,0-4-829,1-4 805,-1-4 0,1-12 342,-1 0 0,7-13 0,1-3 0</inkml:trace>
  <inkml:trace contextRef="#ctx0" brushRef="#br1" timeOffset="58">22213 12359 8780,'-14'-14'0,"-1"1"0,3 7 207,2 11 1,2 15 0,5 22 1021,-2 9-954,-6 8 1,-4 15-1,-9 3 1,10-36 0,0 1 52,-3 2 1,0 1 0,-1 4-1,-1 1 1,-2 3 0,-1 0-1821,1-1 1,-1 0 1544,0-4 1,1 0 0,3-4 0,1-2 0,-14 33 0,7-4-207,4-4 1,7-8 0,8-2 0,3-5-62,2-3 0,2-9 0,1 2 0,5-7-432,5-8 0,0-9 0,11-10 0,3-2-1962,5-3 2608,5-14 0,4 5 0,1-14 0,1-2 0,3-4 0</inkml:trace>
  <inkml:trace contextRef="#ctx0" brushRef="#br1" timeOffset="59">22573 12921 8285,'6'-29'0,"5"0"162,7 0 1,4 13-1,7 5 1,0 5 603,0 1 0,4 0 0,2 5 0,1 2-471,-1 3 0,0 3 0,-3 4 1,3 1-158,2 1 1,-5-6-1,1 10 1,-2 0-497,-3-2 0,-4 0 1,-1-2-1,-2 2-397,-4 3 0,-7-3 0,-5 3 1,-4-1-168,-1 1 1,-6-4 0,-5 0 921,-7-3 0,-11-3 0,-8 6 0</inkml:trace>
  <inkml:trace contextRef="#ctx0" brushRef="#br1" timeOffset="60">22731 13252 8103,'-27'4'0,"3"3"0,6 1 311,7 3 0,5 2 0,9 1 247,6 0 0,7-6 0,15-3 0,2-3-394,6-2 0,9 0 1,4-2-1,4-1-163,2-2 1,6-4 0,3 2-1590,3-1 725,9 5 1,-6-3 862,4 6 0,-3-7 0,-3-1 0</inkml:trace>
  <inkml:trace contextRef="#ctx0" brushRef="#br1" timeOffset="61">24817 12460 8362,'-14'-8'-206,"-1"3"236,1 4 1,-5 4-1,-2 8 1,-1 13 103,-4 11 1,-6 17-1,-3 8 498,-2 11-541,21-31 0,0 1 0,-4 1 1,0 1-1,3 2 0,1 1 1,0-1-1,1 0 86,2-1 1,1-1-1,-3 31 1,10-8-1,5-11-304,5-7 1,5-3 0,9-3 0,5-4-194,3-4 0,0-4 0,-1-3 1,-4-1-142,-1-2 1,3-7 0,-3 1 0,0-7-764,-1-6 1224,6-3 0,-4-9 0,7-1 0</inkml:trace>
  <inkml:trace contextRef="#ctx0" brushRef="#br1" timeOffset="62">24803 13036 7711,'0'-24'0,"0"0"0,0 0 19,0 1 1,1 3 0,4 5 0,5 1 539,2-1 1,4 7-1,4 4 1,4 2-302,3 2 0,2 2 0,-1 4 0,3 8-99,2 9 0,-7 6 0,1 4 1,-5 6-78,-4 2 1,-8 4 0,-6 3-1,-2 5-60,-2 3 1,-6-4 0,-6-1 0,-4-1-142,-3-4 1,0-6 0,5-1-423,-1 1 172,7-12 1,-3 4 0,6-12-226,2-3 0,3-4 0,7-8 194,7-10 1,2-14 399,8-10 0,0-13 0,5-9 0</inkml:trace>
  <inkml:trace contextRef="#ctx0" brushRef="#br1" timeOffset="63">25407 12834 8380,'-2'-24'239,"-2"0"0,0 13 143,-5 2 0,4 12 0,-3 10 309,2 9-516,-12 8 0,8 15 0,-10 3 1,0 6 51,1 7 0,-5 0 0,5 6 1,2 0-235,1-1 0,8-2 1,3-8-1,3-4-283,2-4 1,7-9-1,4-7 1,6-7-195,7-6 1,8-9-1,3-5 1,2-5-374,3-5 0,7-5 857,0-9 0,8-10 0,-4-7 0</inkml:trace>
  <inkml:trace contextRef="#ctx0" brushRef="#br1" timeOffset="64">25608 12403 8899,'-20'-23'0,"5"4"374,9 3 1,7 8 0,9 3 0,9 4-155,7 1 0,3 4 0,1 3 1,2 1-85,1 3 0,3 2 0,-4 1 1,0 2-3,-5 3 1,0-1 0,-8 6 0,-3 2-204,-5 1 1,-4 2 0,-9-1 0,-3 1-70,-4 0 1,-6 0 0,-4-2-1,-5-2 146,-3-1 0,0-6 1,1 1-1,4-4 82,1-6 1,7-2 0,4-7-81,-1 0 0,6 0 0,5 0 0,10-2-72,7-3 1,7 2 0,10-7 0,4-1-391,4-2 1,6 4 0,1 1-1,-1 1-270,-3 4 0,1 2 1,-11 1 721,-3 0 0,2 6 0,-12 2 0</inkml:trace>
  <inkml:trace contextRef="#ctx0" brushRef="#br1" timeOffset="65">25882 13252 8028,'-15'8'0,"1"-2"304,0 0 0,7 1 1,9 2 222,11-4 0,9-5 0,12-3 0,4-3-313,3-2 1,7-2-1,2-4 1,1-1-281,3 1 0,2-1 0,2 1-1126,0 0 902,-7-1 1,-2 1 0,-6-1 0,-3 3-1914,-6 2 2203,-7-3 0,-19-1 0,-2-8 0</inkml:trace>
  <inkml:trace contextRef="#ctx0" brushRef="#br1" timeOffset="66">26342 12935 8505,'-19'5'0,"0"1"0,1 4 0,4 7 595,4 11 0,-1 2 0,6 10 943,2 5-1158,1 4 0,2 7 1,2-1 119,3-3-387,3-5 0,6 1 1,2-8-663,3-2 230,4-6 1,6 3 0,-1-8 0,1-3-343,0-5 1,4-7 0,1-4 0,-2-4-256,-2-5 0,-3-12 1,-1-13 915,-2-6 0,0-11 0,5-8 0</inkml:trace>
  <inkml:trace contextRef="#ctx0" brushRef="#br1" timeOffset="67">26918 12662 8513,'-20'-7'0,"1"-1"0,3 2 530,5 6 0,0 9 0,6 14 621,2 6-801,1 9 1,-3 5 0,1 11 0,-1 7 52,-2 6 1,1 4 0,-3-1 0,4-3-588,3-4 1,13-7 0,5-7 0,5-7-310,5-6 1,-1-7-1,1-8 1,-2-3-144,1-6 0,-4-2 0,0 0 1,-2-7-648,0-6 1,-1-12 1282,-9-9 0,4-16 0,-5-5 0</inkml:trace>
  <inkml:trace contextRef="#ctx0" brushRef="#br1" timeOffset="68">27292 12431 8171,'9'-19'0,"2"0"0,2 3 179,5 5 0,-4 6 0,7 11 0,0 10 462,3 12 0,-2 8 0,0 14 0,-1 6-75,-3 5 1,-9 12-1,-4 1 1,-3 2-321,-2 3 1,-2 2-1,-3-2 1,-4-1-122,-4 0 1,-1-7-1,-2-9-2174,-3-3 1973,3-1 1,-5-2-1,6-5-1607,1-8 1304,6 0 1,-3-14 0,4 0-1663,-1-8 1121,5-5 0,-3-12 920,6-10 0,0-7 0</inkml:trace>
  <inkml:trace contextRef="#ctx0" brushRef="#br1" timeOffset="69">27709 12158 8555,'0'-14'0,"-2"-1"0,-1 1 310,-2-1 1,8 6 0,10 1-1,6 2 17,4 2 0,2 3 0,9 1 1,3 1-93,0 4 1,4 3-1,-4 6 1,1 1-31,1-1 0,-9 5 0,-1 2 1,-9 0-210,-4 0 1,-8 4 0,-3-1 0,-5 4-215,-5 0 0,-9 1 0,-11 0-299,-7 0 395,1-7 1,-10 8-1,4-6-189,0-3 212,-4 3 0,15-8 0,-3 3-49,2-3 114,13-8 1,-4 0 0,15-5 49,4 2 1,7 0 0,12-5-1,4 0 213,3 0 0,6 2 1,1 2-1,-2 6 29,-2 3 1,-3 1 0,-1 2-1,-4 3 67,-1 5 1,-6 4 0,-7 0-1,-2 3-28,-3 2 0,-8-2 0,-4 2 0,-6-4-107,-4-5 1,-3 2 0,-7-6-396,0 3 161,-6-6 0,5 4 0,-4-6-1377,4-1 885,7 0 0,3-4-2489,5-1 3025,7-5 0,2 2 0,6-6 0</inkml:trace>
  <inkml:trace contextRef="#ctx0" brushRef="#br1" timeOffset="70">24558 12949 8067,'16'-67'-228,"3"0"0,-1 5 1,6-4-1,3-1 117,5-3 1,0-1 0,-13 32 0,0 0 0,1 1 0,0 1 105,1 1 0,0 2 0,17-29 1,1 1-1,1 4-10,1 6 0,2 2 1,2 8 157,3 4-119,-3-4 0,11 12 1,-4-3 14,4 2-24,8 2 1,-3 2 0,5 2 235,-2 1-217,11 6 1,-10-3 0,9 7 0,-5 0 40,-1-1 0,9 7 1,3 3-1,0 4-19,-3 1 0,-5 8 0,-4 6 1,-2 10 13,-2 8 1,-7 11 0,-6 10-1,-1 5 52,-4 4 0,-6 3 0,-3 7 1,-2 0 47,-3 0 1,-1 0 0,-1 0-1,2 2-55,-15-36 0,0 0 0,16 31 0,-4 2 0,0-4 83,-1-2 1,1-2-1,0 4-135,0 1 19,-1-4 1,-5 2 0,-4-5-61,-3 1-51,-2 7 0,-6-10 1,-3 3-1,-5-3 45,-5-1 0,-3 1 1,-6 0-1,-2 0-38,-3-3 0,1-8 1,-6 2-1,-3-2-12,-5 0 1,0-2 0,-6-6 0,-2-1-3,-2 0 1,-9-2 0,-3 0 0,-5-2-30,-2-3 0,3-1 0,-9-4 0,-3-2-12,-5-1 0,1-8 0,-3 0 0,2-6 52,-1-4 1,-1-1 0,-5-7 0,2-2 24,7-6 0,4-9 1,2-7-1,3-6 87,0-6 1,10 0-1,-2-4 1,5-3-40,4 0 0,-2-7 0,1-3 1,3-2-94,5 1 0,7 0 1,9-5-1,3-3-46,0-1 0,11-2 0,1-5 0,6 0 35,3 0 0,1-8 0,1 37 0,1-1 0,2-2 0,1 0-40,2-1 1,2-1-1,1-1 1,2 1-1,3 1 1,1 1-1,2-2 1,1 0 21,0-3 0,1 0 1,1 6-1,1 0 1,0 0-1,0 1 1,1 3-1,0 2-176,-1 3 1,1 2-1,20-26 1,0 14-735,-1 6 984,-6 11 0,-2 12 0,-7 2 0,1-2 0</inkml:trace>
  <inkml:trace contextRef="#ctx0" brushRef="#br1" timeOffset="71">25349 13784 7396,'-14'-6'0,"-2"-2"0,-2 0 0,-1 3-175,2 3 0,-6 4 1,-1 3-1,-4 4 445,-6 4 1,-3 6 0,-8 2 0,-2 1-145,-6 4 0,-13 1 1,-4 0-1,-2-1-44,-3-2 0,31-12 0,0 0 0,-1 2 0,-1 1-1213,-3-1 0,0 0 1166,-1 1 1,0-1 0,-3-2 0,0 0 0,-1 0 0,-1 0-31,-1 1 1,-1 0-20,-2 0 0,0 1 1,-8 0-1,-1-1 1,0 0-1,0 0 1,0-2-1,-1 0 1,-1-1 1,-1 1 0,0-1 0,-2 0-1,-1-1 1,-2 0 0,-1 1 0,-1-1-24,0 0 1,-1 0 0,-1-2 0,1 0 0,3-1 0,1-1 0,0 0 0,-2 0 66,0 0 1,-1 1-1,-1 0 1,-1 1-1,0 0 1,1 0-1,2 0 1,1-1-13,0-1 1,0 0 0,0 1 0,0 1 0,-4-3-1,0 1 1,0 1 0,-1 1-30,27-2 1,-1 0-1,1-1 1,-1 0-1,0-1 1,0 0-1,1 0 1,0 0-1,-1 1 1,-1-1-1,-1 1 1,1 0-20,-3 0 0,1 0 1,-1 0-1,-2 0 1,0-1-1,-1 0 1,-1 0-1,0-1 0,0 1 1,2 0-1,0-1 1,-1 1 12,2 0 0,0-1 1,0 1-1,-1 0 1,-1-1-1,1 1 1,0 1-1,0 0 1,-1-1-1,0 0 1,0 0-1,1-1 14,0 0 0,0 0 0,1 1 1,-2 0-1,1 0 0,1 0 1,4 0-1,0-1 0,0 0 0,0 0 1,-1 0-1,-1 0 27,1 0 0,-1 0 0,1 0 0,0 2 0,0 0 0,0 0 0,1-1 0,0 0 0,0 0 0,1 1 0,1 0 1,0 1-19,-26 2 0,0 0 0,25-3 0,0-1 0,0 0 0,-1 0 0,0 0 0,-1 1 0,-1-1 0,1 1 0,-1 0-18,1 0 0,-1 0 1,1 1-1,-2-1 0,0 1 1,1 0-1,1 0 1,1 0-1,-1-1 0,-1 1 1,-1-1-1,0 0-11,-1-1 0,-1 0 0,0 1 1,-1 0-1,-1 0 0,0 0 1,0 0-1,0-1 0,0 0 1,1 1-1,0 0 0,1 1 25,-1-1 0,0 1 0,0 0 0,1 0 0,0 1 0,-1-1 0,0 1 0,1 0 0,-1 0 0,1 0 0,0 1 0,1-1 44,0 0 1,0 0 0,1 0-1,0-1 1,0 1 0,1 0 0,-23 3-1,0 0 1,27-3 0,0 1-1,-1 1 1,-26 3 0,1 0 1,25-5-1,1 1 1,0-1-1,-26 5 1,1 0-130,3 0 0,1-1 89,1 3 0,1 0 0,-2-4 1,-1-1-1,-1 4 0,-1 0 1,-1 1-1,0-2-53,0 0 0,0 1 0,23-3 0,1 0 0,-1 0 1,3-1-1,-1 0 0,0 0-51,-2 1 1,-1 0-1,1 0 92,-1 1 0,1-1 0,-1 1 0,-3-1 0,-2 1 0,2 0 0,2 0 0,0 0 0,1 0 0,1 0 0,1 1 0,0 0 9,1 0 1,0 0-1,1 1 1,-26 5 0,1-1-1,1-1 1,0-1-1,3 0 1,1 1 44,2-1 0,2 0 0,3 1 0,1-1 0,2 1 1,1 1-1,-1-1 0,0 2-111,-1-1 1,0 1 0,0 2 0,0 1 0,1-3 0,0 1 0,0 0 0,1 1 40,-1 0 0,0 1 0,-3 3 0,-1 1 0,-2 1 0,0 1 0,0 1 0,-1 0-3,0 2 1,0 2-1,-1-1 1,1 2-1,3-1 1,0 0-1,-2 2 1,0 0 29,0-1 1,1 1-1,1 1 1,1-1-1,6-3 1,0-2-1,5-2 1,0-1 54,2-1 1,2-1 0,4-2 0,1-1 0,2 0 0,0-2 102,2-1 1,1 0-135,-27 13 0,4-7 1,16-4-469,3-3 197,2 5 1,0-5-1,1 3 1,4-3-268,4-2 1,-1 1 0,0-1 506,-2 0 0,0-1 0,-1 0 0,1-2 0,-3 0 0,-5-1 0</inkml:trace>
  <inkml:trace contextRef="#ctx0" brushRef="#br1" timeOffset="72">7164 16115 8181,'-19'-27'0,"0"3"115,1 4 1,4 8-1,3 7 178,1 10 0,6 12 0,-4 9 0,0 6-455,0 6 1,-2 4 0,-4 3-1,-1 1 160,1 2 1,-2 6-1,-2-3 1,-3 2 89,-1 0 0,0-7 0,-4 4 1,4-4 51,1-3 0,-3 4 1,6-9-1,4 2-94,3-2 0,8-2 1,-2-8-1,3-1-66,2-3 0,7-1 0,4-6-190,6 3 228,6-1 1,6-6 0,1-2-63,3-2 5,4 1 0,6-2 1,1-2-1,-1-1-132,0 0 0,5 0 0,3-5 0,2 0-353,1 0 1,5 0 0,-6 0 523,3 0 0,1-7 0,1-1 0</inkml:trace>
  <inkml:trace contextRef="#ctx0" brushRef="#br1" timeOffset="73">13020 15582 8238,'-7'-28'389,"-2"-1"0,3 7 364,1 2 1,5 12-1,3 10-231,2 11 0,4 14 1,-2 11-1,-1 5 68,0 5 0,4 5 0,-4 8 0,2 1-305,4-1 1,-4-2 0,1-3 0,2-3-192,2-5 0,6-5 0,2-5-274,2-4 198,-6-10 0,9-10 0,-6-9 0,1-7-63,0-7 1,3-7 0,-3-16-1,0-5-217,-1-6 0,6-10 0,-4 0 1,1-4-245,-4-5 0,-3 1 1,-2-8-1,1-1-108,-1-1 0,-1 4 0,-4 15 365,-4 4 0,-3 16 377,-2 8 1,0 20-45,0 14 0,0 11 1,0 12 626,0 6 0,-5 4 1,0 3-1,2 4 66,1 1 0,4 0 0,1 2 0,4-7-426,1-6 0,3 0 0,6-6 0,4-4-291,2-4 0,-4-1 0,5-6-780,1-1 446,-4-2 1,5-2 0,-7 1-1,-2-1-549,-1 1 1,4 4 0,-1 2-1,-2 1-2703,-1 4 3526,-1 1 0,5 1 0,3 1 0</inkml:trace>
  <inkml:trace contextRef="#ctx0" brushRef="#br1" timeOffset="74">27867 11136 7945,'-41'0'0,"2"0"0,7 0 801,7 0-495,10 0 0,10 0 1,13 0-1,13 0-24,16 0 0,19 0 0,17-1 0,-31-1 0,1-1-98,4-1 0,1-2 1,2 0-1,0-2 0,3-1 1,1-1-1,5-2 1,1 0 31,5-2 1,2 1-1,6 0 1,1 2 0,6 0-1,0 1 1,-1 1-1,-1 0-281,0 3 0,1 0 1,-1 1-1,2 0 0,-26 1 1,0 0-1,1 1 0,0 0 1,1 0-1,-1 1 112,1 0 1,-1-1 0,0 1 0,0 1 0,0-1-1,0 1 1,24 0 0,-1 2 0,-1-1 0,-1 0-6,-1 0 0,-1 0 1,1-2-1,0-1 0,-2 0 1,0 1-1,-4 0 0,1 1-87,-4 0 1,-1 0 0,-7-1 0,-1-1 0,0 0 0,-1 0 0,-2-1 0,-2 0-19,-4-1 1,-2-1 0,-5-2 0,-2-2 0,22-9-205,-7 2 292,-11-6 1,-9 6-1,-10-6-545,-5 2 195,-3 2 0,-8 3 0,-3-1 1,-4-3-319,-1 3 0,-1 1 1,-4 2-1,-5 1-1183,-2 3 2094,-3-3 1,1-1 0,-1-8-1</inkml:trace>
  <inkml:trace contextRef="#ctx0" brushRef="#br1" timeOffset="75">32471 9640 7858,'29'-56'0,"-2"3"0,-3 9 11,-5 8 0,-5 14 772,-4 22 0,-4 10 1,-7 22-1,-6 4-229,-7 8 1,-8 15 0,-12 3-1,-4 7-309,17-33 0,0 0 1,-3 3-1,0 0 1,-1 2-1,1 0 1,-2 1-1,0 2-10,0 1 1,-2 1 0,-4 3 0,-1 1-1,-2 3 1,1 0 0,0-1 0,1 0-159,0-1 0,0 0 0,2-1 0,1-1 0,3-1 1,2-2-1,2-3 0,1-1-79,-13 32 0,8-20 0,12-12 0,1-6-212,-1-4 0,3-3 1,2-5-411,5-5 1,5-9-1,5-5 1,5-4-522,2-1 0,4-13 0,4-6 0,5-8 1145,7-6 0,-8-4 0,3-6 0</inkml:trace>
  <inkml:trace contextRef="#ctx0" brushRef="#br1" timeOffset="76">32543 10043 8448,'0'14'1414,"-2"7"1,-3 6 480,-4 10-1616,-17 14 0,10-12 1,-1 2-1,-9 7 0,-3 2-2007,-4 5 0,-1 2 1868,-1 0 0,0 1 0,-2 1 1,0 0-1,4-5 0,1-2 1,1-5-1,1 0 47,4-4 1,1-1 0,0-2 0,2 0 0,-9 27 0,5-11 247,6-8 1,5-7 0,3-1 0,2-5-551,1-4 0,7-6-1367,-2-10 1008,4-7 0,6-8 0,1-12 1,0-4-92,1-3 0,-1 0 0,-3 3-1003,2-3 1851,0 3 1,-5-5-1,2 7 1,1-1-1251,2 1 0,1 4 967,-1 1 0,3-7 0,6-7 0</inkml:trace>
  <inkml:trace contextRef="#ctx0" brushRef="#br1" timeOffset="77">9653 9568 8079,'-14'15'-167,"-5"-1"1,-2 0 0,-1 1-817,-4-1 1152,-1-6 0,0 3 1,1-6-39,2-2 231,0-1 1,0-4 0,0-3 381,-1-4-641,4-4 0,-2-8 1,4-3 274,-5-3-258,4-8 1,-8-2 0,4-6 90,-3 0-122,5-7 0,-10-1 1,1-10-83,-4-6 0,2 0 0,14 28 0,1 0 0,0 0 0,-1-1-923,0 0 0,1-1 928,2-4 1,0-1 0,-1 0 0,-1 1-1,4-1 1,1 1-29,1 3 0,0 2 46,-9-35 1,12 3 0,1-2 14,1-2 1,3 7 0,4-5 0,0 1-23,0-2 0,1-7 0,2 2 1,0 40-1,-1-1-3,0-1 0,-1 1-62,0-4 1,0 2 0,4-32 0,-3 34 0,1 0 17,-2 0 1,1-1 32,-1-1 1,-1 1 0,0-38-1,2 3-115,3 4 110,3 7 0,6 1 1,1 6 40,-1 1-37,0 10 1,2 8 0,3 7-52,5 1 29,4-5 1,2 6 0,4-4-69,4 0 87,3 5 1,4-1 0,0 9-24,-2 1 15,4 2 0,-11 11 1,9 3-14,3 4 23,3 1 1,2 1-1,-2 4-8,-1 5 0,-1 9 0,-2 5 0,-1 3 15,-5 2-68,3 0 0,-14 6 1,4 3 244,-4 4-125,-1 7 0,-1 2 0,1 7 310,0-1-312,-7 7 1,6 4-1,-6 8 66,-11-35 1,0 0 97,0 1 0,-1 1 0,-2 0 0,-1 1 0,-1 2 0,0 0-172,0 1 0,-2 2-102,-1 3 0,0 1 0,0-1 0,-1 0 0,1 2 0,-1 1 137,0-2 0,-1 1-63,0-1 0,0-1 0,-4 2 0,-1-1 0,0 2 0,-1-1-17,-1 1 1,-1-1-1,0-3 1,0-1 0,-1-4-1,1 0 1,0 0 0,0-1 35,0 1 1,-1 0-65,1 3 0,0-1 0,0-6 0,0-1 0,-1 2 0,1-1 21,-7 38 2,6-10 0,-5 1 1,5-6 40,0 1-104,-5-2 1,5-7 0,-6-1 3,-1-3 0,-4 1 1,-1-6-1,-3-1-151,-2-3 167,4-7 0,-6 3 1,4-8-1,1-5-220,3-6 1,3-7 0,1-2-600,1-3 463,0-6 12,6-3 0,1-4 0,9-9-472,3-3 853,3-2 0,6-3 0,0-1 0</inkml:trace>
  <inkml:trace contextRef="#ctx0" brushRef="#br1" timeOffset="78">26687 13942 9427,'-14'0'0,"0"0"493,-1 0 227,1 0 3,-1 0-100,7 0 26,2 0 262,6 0-217,0 0-538,6 0 1,-2-5 0,5 1-290,2 0 1,-3 3-68,2 1 1,-5 0-214,4 0 1,-4 0 87,5 0 532,-7 0-125,10 0-397,-12 0-270,6 0 294,-7 0-636,0 0 1,6 0 0,2 0 0</inkml:trace>
  <inkml:trace contextRef="#ctx0" brushRef="#br1" timeOffset="79">26587 13827 8373,'-8'-6'1881,"0"4"-436,3-3-171,3-3-911,-4 7 1,12-6-80,4 7-184,9 0 0,-1 7 0,7 2 194,6 4-216,4 8 1,14 1 0,4 9-166,3 2 69,8 4 0,-29-16 0,0 1 0,4 0 0,1-1 1,-1 0-1,2 0-14,0-2 0,1 0 0,-1-1 1,1-1-1,0-2 0,1-2 0,-2-1 1,1 0 31,-1-2 1,1-1 0,0-4 0,-1-1 0,34 1 0,2-5 14,-2-5 0,5-4 1,-40 0-1,0-1 1,1-2-1,-1 0 12,1-2 1,0 0 0,-1 0-1,1-2 1,2 0 0,1-2 0,-1 0-1,0 0-42,0 0 0,0-1 0,1-2 0,-1-1 0,0 1 0,0-1 0,0-3 0,0-2 26,1 0 1,-1-2 0,-1-2 0,0-1 0,0-2 0,-1-1 0,0-3 0,0-1-18,1-3 1,-1-2-1,-1-2 1,0-3-1,2-4 1,-1-2-1,2-3 1,0-1-288,2-2 1,0-1 0,1-4 0,-1-1 0,-2 3-1,-1-1 157,-1-4 1,-1 0 84,-11 22 1,-1-1 0,0 1-1,11-23 1,-1 1 0,0 3-1,1 2 1,-6 7 0,-1 1 16,-3 5 1,-2 1-1,-2 6 1,-2 2 0,-3 4-1,0 1 1,15-31 103,-5 11 1,1 12-1,-12 12 1,-1 2-27,-2 2 1,-2 1 0,0 1 0,1 1-7,-1 2 1,1 0 0,-1-6 0,0-2-116,1-2 0,-1-4 0,0 3 0,1-1-168,-1 1 0,1 2-477,-1 4 1069,-6 6 0,-2 11-619,-6 12 1,-11 12 0,-6 12-147,-9 4 337,0 0 0,-15 6 0,4 0 0,-1-3 127,-1 0 1,7-2 0,-3-2-1,3-2 240,4-1 1,-3-11 0,10 2 118,-1-3 0,4 0-323,-1-3 1,11-4 0,7-10 0,5-4-166,4-4 0,-3-2 0,5 1 0,1 0-56,2-1 0,3-6 1,1-3-1,4-3 12,2-2 0,0-4 0,6-1 347,0 2-65,6-4 1,-4 10 0,2-1 548,-2 4-566,-3 4 1,-4 11 0,-1 3 0,-3 5 125,-2 5 1,-7 5-1,0 9 1,2 5 3,0 3 1,5 0-1,-7-1 1,5-2-206,3 2 1,2 1 0,-4 0-1,4-3-517,1-5 1,-2 2 0,2-2-1,-1-1-361,-4-2 0,-1-7 0,-3 1 0,-3 1-9,-5 2 1,1 1 0,-1 1 823,-2-1 0,-14 0 0,-5 1 0</inkml:trace>
  <inkml:trace contextRef="#ctx0" brushRef="#br1" timeOffset="80">22458 16805 8593,'-20'5'0,"0"0"0,-1-2 0,2 0 1025,6 2 1,0-2 0,8 7 0,2 3-346,2 4 0,7 1 0,4 6 0,4 3-657,5 5 1,4-2-1,5 6 1,1-1-640,0 3 1,0-3 0,1-1-1,0-5-1068,-1-5 0,3 1 1684,-8-6 0,-3 7 0,0-4 0</inkml:trace>
  <inkml:trace contextRef="#ctx0" brushRef="#br1" timeOffset="81">22817 16647 7767,'0'-14'0,"-1"1"755,-4 3 0,2-1 0,-5 8 202,1 5 1,-4 12 0,2 16 0,-4 14-455,-2 11 0,1 16 1,7-31-1,0 1 1,-1 3-1,1 0-287,0 4 1,0 0-1,-1 1 1,0 0 0,0 5-1,0 0 1,0 0-1,0-2-353,1-2 0,1-1 0,1-5 1,1-2-1,-8 30 0,4-9-178,2-9 0,1-6 1,4-11-1774,-4-8 1504,3-1 1,-4-12-1,7 2-2293,4-7 1632,3-5 1245,7-12 0,-1-8 0,0-9 0</inkml:trace>
  <inkml:trace contextRef="#ctx0" brushRef="#br1" timeOffset="82">22904 17079 11734,'0'-15'4358,"1"7"-4082,4 4-237,3 2 1,6 2-1,2 0-478,4 0-57,2 0 0,7 2 0,1 2 0,4 4-2758,4 0 3254,-3 5 0,0-5 0,-6 7 0</inkml:trace>
  <inkml:trace contextRef="#ctx0" brushRef="#br1" timeOffset="83">22961 17323 8288,'-29'7'657,"1"2"1,10-2 0,5-1 1787,5 1-1512,3-6 0,9 7 287,5-3-1023,7-3 1,18 4 0,1-6-1,2 0-336,3 0 0,1 0 0,2 0 0,1 0-1612,-1 0 1751,0 0 0,6 6 0,3 2 0</inkml:trace>
  <inkml:trace contextRef="#ctx0" brushRef="#br1" timeOffset="84">23637 16892 9015,'-14'-21'0,"0"-3"0,1-3 0,3-4 1035,5-2 0,7 9 0,6 2 0,8 7-13,5 6 1,4 5 0,7 0 0,4 2-438,0 2 0,-4 8 0,3 5-396,1 4-183,-6 9 1,-1-2 0,-10 9 0,-5 6 43,-4 2 1,-4 3 0,-6-1-619,0 0 291,-6 0 0,-4-1 0,-7-4 0,-4-4-129,-1-4 0,-2-1 1,-4-2-1,3-5 128,1-7 1,6-3 0,-1-7 222,3-2 1,3-3 0,4-4 0,7-6 39,10-3 0,3-6 0,13 0 0,3 1 174,5 2 0,-1 2 1,2 1-1,-2 4 172,-2 4 1,-2 3-1,-2 2 1,-2 2 134,-3 3 1,0 4-1,-8 10 284,-2 5-525,-4 10 1,-7-2 0,-4 8 165,-5 5-345,-2-9 1,-8 12-1,0-9 1,-1 1-134,0-2 0,-3-3 0,5-8 0,1-3-1253,2-4 1,4-4-1,0-2-219,3 0 1,7-6-1,2-3 1559,8-3 0,5-15 0,1-3 0</inkml:trace>
  <inkml:trace contextRef="#ctx0" brushRef="#br1" timeOffset="85">24673 16561 7771,'-24'-2'0,"2"-1"583,1-2 1,2-4-1,5 4 1,-1 2 613,1 1 1,4 4-1,2 2 1,0 9-267,0 10 1,-1 4-1,-6 16 416,1 7-1153,-1 10 0,3 12 0,6-31 1,0 0-1,2 1 0,0 0 128,1 2 0,0-1 0,0-2 0,1-1 0,2 40-463,0-1-54,7-9 1,7-14 0,10-11-1377,3-5 1060,-4-8 1,4 3-1,-3-8 1,1-3-1159,-1-5 1,3-8-1,-3-3 1,2-1 1668,-2-4 0,3-1 0,-4-2 0</inkml:trace>
  <inkml:trace contextRef="#ctx0" brushRef="#br1" timeOffset="86">24745 17122 10816,'-14'-10'0,"-1"-1"0,1-3 1513,0-4 0,6-1 0,4 6-667,8 4 0,5 2 0,10 7 0,5 0-684,4 0 0,0 0 0,1 2 0,0 3-65,0 4 0,-5 4 0,-4 3 0,-2 3 13,-5 5 1,-8 5 0,-1 5 0,-4 4-93,-4 3 0,-9 3 0,-8 0-1098,-1 4 855,-9-3 1,1 8-1,-2-8-2143,6-4 1749,6-7 1,7-5 0,3-10-2184,5-3 2043,4-8 0,14-5 0,6-13 759,6-9 0,11-13 0,0-5 0</inkml:trace>
  <inkml:trace contextRef="#ctx0" brushRef="#br1" timeOffset="87">25134 16863 9197,'-7'-8'0,"-2"3"1351,-4 4 0,-2 1 0,1 3 0,0 6-418,-1 11 1,1 12-1,0 8 788,-1 6-1327,1 5 0,4 13 0,2 3-486,2 3-309,1-4 1,11-8 0,6-12 0,4-6-667,3-7 1,6-5 0,-2-8-1,-1-7-342,-3-5 0,-1-3 0,-2-7 0,0-2-444,-3-6 1853,-9-3 0,9-14 0,-5-3 0</inkml:trace>
  <inkml:trace contextRef="#ctx0" brushRef="#br1" timeOffset="88">25263 16618 8149,'0'-14'1646,"0"0"0,0 4 0,2 2-747,2 2 0,-2 2 0,4 9 0,-1 6-528,0 7 1,1 0 0,-2 6 0,0 1-396,0 2 0,-3-3 0,-1 0 0,0 0-107,0-1 0,-1 2 1,-3-4-1,-2 0-80,-2 0 1,0-7 0,-2-4 0,4-1-83,0-1 0,4 0 236,-3-3 32,4-3 1,2 4 0,6-8 0,5-1 50,6-2 1,8-6-1,-2 3-1151,3 0 540,2-5 0,-1 12 0,1-4 1,0 3-2405,0 2 2989,-7 0 0,5 7 0,-4 1 0</inkml:trace>
  <inkml:trace contextRef="#ctx0" brushRef="#br1" timeOffset="89">25378 17280 7722,'-35'5'0,"6"0"0,8-2 3865,5-1-2807,8-2 0,4 0 0,10 0 0,10 0-343,11 0 1,10-5 0,9-2-1,6 1-1540,3 0 0,-5-4 0,9 4 0,-1-2-97,-2-4 0,3 4 1,-11 0-1,-3 2-379,-5 3 0,-7-3 1301,-9 1 0,-3-13 0,-7 2 0</inkml:trace>
  <inkml:trace contextRef="#ctx0" brushRef="#br1" timeOffset="90">25824 16921 8495,'-6'12'0,"-4"0"0,-3-3 0,-1 2 1135,0 2 1,1 8-1,2 3 1,1 5 126,-1 4 1,3 4 0,0 8 0,2 3-1073,2 4 1,4-2 0,5-2-1,5-3-853,2-2 1,4-2-1,2-2 1,1-6-842,-1-2 1,3-10 0,-2-5-2283,-2-5 3786,-1-14 0,-8-5 0,-1-15 0</inkml:trace>
  <inkml:trace contextRef="#ctx0" brushRef="#br1" timeOffset="91">26155 16834 9249,'-13'7'2409,"4"2"0,4 4-1459,3 1 1,1 9 0,-2 4 0,-2 8-783,2 7 1,1-1 0,4 12 0,2 0-1219,6-2 1,-2-3-1,1-8 1,3-3-95,0-2 1,-2-3-1,-2-8 1144,-2-5 0,-1-9 0,-5-4 0</inkml:trace>
  <inkml:trace contextRef="#ctx0" brushRef="#br1" timeOffset="92">26443 16431 7722,'14'2'0,"1"1"0,-1 4 1243,0 1 1,7 3-1,2 10 2315,-1 7-2906,5 7 0,-11 21 0,2 8 0,-7 10-213,-8-34 1,-1 1 0,-2 4 0,0 0 0,-3 1-1,-1 1 269,-2 0 1,-2 0-615,1-2 0,-1 0 0,-4 0 0,-1 1 0,3-5 0,1-1 0,-9 35-392,2-6 0,3-7 0,2-10 1,3-9-1248,2-8 1,-4-5-1,4-1 1,-2-2 1544,-3-3 0,-2-3 0,-2-7 0</inkml:trace>
  <inkml:trace contextRef="#ctx0" brushRef="#br1" timeOffset="93">26731 16172 8308,'0'8'733,"0"-3"1,0-10 71,0-4 1,0-4 0,1-3 763,4-3-1178,9 3 1,4-11 0,8 4 722,4 1-928,-1-5 1,12 12 0,-4-1-120,0 5-104,4 8 1,-12-2-1,0 12 19,-8 7 1,-12 7 0,-4 9-1,-5 4 1,-5 4-43,-4 4 1,-9-4 0,-3-1 0,-1-1 91,-4 1 1,6-6 0,0-3-1,6-7 111,4-5 1,2-6-1,7-2 102,1-2 0,9-7 0,17-11 380,6-5-631,11-6 1,8-5 0,7-1-1,-1-2-687,1-2 0,1 3 0,3-6-2702,6 1 365,-5 5 3030,8-5 0,-9 1 0,7 0 0,0-1 0,-5-5 0,-4-4 0</inkml:trace>
  <inkml:trace contextRef="#ctx0" brushRef="#br1" timeOffset="94">26673 14129 8396,'-30'15'0,"-2"-1"-188,-2 0 0,-1-2 0,3 0-71,-2 4 209,-6 2 0,4-2 0,-7 2 33,-1 1 92,1 0 0,-5-5 1,-1-1-1,-2-3 24,-4-6 0,-1 3 0,-1-2 0,-1-4-48,1-4 1,-7 0 0,-4-8 0,0-4 0,1-2 0,-4-10 0,4-1 1,-2-5-55,2-4 1,8-3 0,8-8-1,0-5-8,0-3 1,27 23-1,1-2 1,0-1-1,0 0 1,2-2-1,0 1 19,2-2 0,0-1 0,3 1 0,2 0 0,-2-3 0,1-1-1060,2 0 0,1 0 1063,-6-34 0,8 32 0,1-1 0,3 5 0,1 0 0,0-1 0,2 0 24,-1-1 0,1-1 0,1 2 0,1 0 0,3 1 0,1 0 0,5-36 230,0 4 0,6 6 1,-1 0-1,6-1-145,4 3 0,-3 2 0,8 9 0,4 3-43,3 1 1,10 2 0,7 5 0,6 2-68,4 2 1,5-2 0,-29 21-1,1 1 1,2-1 0,0-1-31,1-1 0,0 1 0,3 2 0,1 1 1,0 1-1,0 2 0,-2 1 0,1 2 4,-1 2 0,0 1 1,-2 4-1,1 1 0,-2 0 1,-1 3-1,35 2-37,-6 9 0,-5 1 0,-5 13 35,4 2 18,-4 1 0,0 3 0,-6 2 1,1 3 8,2 2 1,1 2 0,-1 4 262,-3 0-230,-3 0 1,-2 5-1,1 3 1,-1 4 59,-3 4 0,-5 6 0,-11-1 0,-2 3 3,-3 7 0,-3-2 0,-9 5 1,0-4-61,-3-1 1,-6 0 0,4 1-1,-2 3 31,-1 0 1,3 0 0,-4-8 0,3-2-29,2-2 0,-5 1 1,2-6-1,-3-4-77,-2-4 0,-2-5 1,-3-6-18,-4-1 66,-4-7 1,-1-2 0,-1-6 1076,1 2-1373,0-6 0,1 8 0,2-6-1261,1 0 1227,7 5 1,-5-11 308,3 4 0,-3 2 0,-6 0 0</inkml:trace>
  <inkml:trace contextRef="#ctx0" brushRef="#br1" timeOffset="95">26558 14115 8093,'-14'0'0,"-1"0"-41,1 0 1,1 1 634,3 4 0,6 3 1,8 5-1,6-2-220,3-1 0,6-1 0,2 6 0,0-1-36,-1 1 0,6 1 0,-2 3 0,3 5-122,2 3 1,0 2 0,-1 1-1,3 2-15,2 2 0,1 6 0,7 0 102,4 6-239,8 5 1,-4 2 0,6 0-1623,-2 1 1547,6 2 0,-27-24 0,1 0 0,4 1 0,0-1 0,0 2 0,1 0-10,0-1 0,1 1 0,1-4 0,1 0 0,-1 2 0,0 0 0,0-1 0,0-1-7,-1-1 1,0 0 0,1 1 0,-1 0-1,23 22 1,-3-1-36,-4-3 1,-3 1 0,-10-1 0,-9-1 156,-5-3 0,-11-1 0,4 1 0,-2-3 32,0-2 1,0-4 0,-4-6 0,-1-1-171,1 1 1,2-7 0,-1-2 0,-3-6-888,0-4 1632,-7 2-1440,1-10-333,-7 4 504,0-12 1,-2 4 0,-1-4-1164,-2 0 1731,0 4 0,-1-4 0,-2 6 0</inkml:trace>
  <inkml:trace contextRef="#ctx0" brushRef="#br1" timeOffset="96">28083 15971 8466,'-29'-13'0,"2"-4"0,5-4 368,7 2 0,2 3 0,9 1 929,0 1-994,3 6 1,7 1 0,4 7-1,3 0 121,1 0 0,2 7 0,3 2 0,5 4-160,3 2 1,2-1 0,0 2-1,0 2-76,-1 1 0,6 5 1,0-5-1,-2 0-105,-2 2 0,3-5 0,1 3 1,-2-5-94,-2-4 0,-2 1 0,-3-6 1,-2-2 188,-3-1 1,4-5 0,-5-7 0,-3-9 163,-4-7 0,0-4 0,-2-4 0,1-4-85,-1-4 0,3-2 0,-4-4 6,4-5-252,-5-3 0,5 3 0,-4 0 1,4-1-552,1-2 0,-4 7 0,-2 7 0,-2 12-2140,-2 9 2679,-3 11 0,6 10 0,1 8 0</inkml:trace>
  <inkml:trace contextRef="#ctx0" brushRef="#br1" timeOffset="97">27723 16921 8125,'-21'-28'236,"7"4"1,1 2 0,8 3 0,4-5 432,4-3 1,11-7 0,10-1 0,5 0-261,5 0 0,3 1 0,7 5 0,3 2-68,1 3 1,-2 5 0,-6 9 0,-3 7-206,-2 6 0,-2 12 0,-5 10 0,-6 7-29,-8 7 0,-6 10 0,-8 9-205,0 7 71,-6 6 1,-7 1-1,-8-2 1,1-3-25,-1-5 0,-5 1 0,4-6 0,-2-6 40,0-4 1,6-10-1,-1-4 1,3-6 120,2-7 0,7-9 90,7-16 1,10-3-1,12-8 1,9-2-334,4-1 0,5-6 0,8 1 0,5-2-407,3 2 0,0-3 0,-2 4 0,-5 1-1121,-4 3 0,5-2 1661,-12 2 0,0-7 0,-9 4 0</inkml:trace>
  <inkml:trace contextRef="#ctx0" brushRef="#br1" timeOffset="98">28601 16921 8605,'-5'-15'0,"0"1"471,2-1 1,3 1-1,6 0 1,7-2 166,5-4 0,7 9 0,1-3 0,4 1 17,4 0 1,4 5 0,-4 3 0,-2 5-348,-2 5 1,-3 10 0,-3 9 0,-6 3-104,-7 2 0,-4 6 0,-7 3-39,0 4-110,-13 1 0,3-5 1,-11-1-636,1-2 353,-3 5 0,-1-9 0,2 0-1715,1-5 707,2-5 0,9-7-19,1 1 1,9-9 0,4-8 1252,14-10 0,14-16 0,5-8 0</inkml:trace>
  <inkml:trace contextRef="#ctx0" brushRef="#br1" timeOffset="99">29263 16633 8340,'-15'-13'0,"1"3"0,-1 6 2230,1 2-1665,0 2 1,-1 6 0,1 7 946,0 10-1105,-1 1 1,-1 24 0,-1-2 1186,-3 3-1366,1 14 1,11-10 0,3 7-1,4-4-178,1-3 1,13-13 0,7-2 0,11-6-585,7-3 0,5-7 0,4-4 1,1-7-374,-2-6 1,-3-5-1,-4-5 1,-6-4 906,-3-4 0,-7-8 0,-2-1 0</inkml:trace>
  <inkml:trace contextRef="#ctx0" brushRef="#br1" timeOffset="100">27637 16949 8320,'-2'-16'0,"-2"-3"585,-6-5 1,-1 8 0,0 3 911,1 5-1120,0 4 1,-10 12 0,-3 8 489,1 11-733,-12 14 0,10 10 1,-11 7-1,0 1-111,-3 4 0,4-4 0,5 1 1,8-5-389,5-7 0,2-8 1,1-4-1,4-2-2610,4-7 2975,3-4 0,-4-15 0,-2-2 0</inkml:trace>
  <inkml:trace contextRef="#ctx0" brushRef="#br1" timeOffset="101">27076 16877 8467,'1'-14'0,"4"1"0,5 4 660,3 4 1,1 6 0,0 11 0,2 12 135,4 11 0,-3 13 1,7 4-1,0 4-310,-2 2 0,10 1 0,-3 2 0,3 1-353,3-1 0,1-10 1,3-8-1,-2-8-352,-2-4 0,1-4 0,-6-3 1,-1-5-915,-7-3 1,-4-8-1331,-4-3 1720,0-3 1,-4-2 0,-2-2 742,-2-3 0,6-9 0,-4-9 0</inkml:trace>
  <inkml:trace contextRef="#ctx0" brushRef="#br1" timeOffset="102">22184 18316 8019,'-51'-21'0,"6"-3"470,10-3 0,16 11 1,22 7-90,15 5 0,11 4 0,17-1 0,7-4-272,9-5 1,13 3 0,-33 1 0,1 0 0,4-1-1,2 0 33,5-1 0,2-2 0,4-2 0,2 0 0,5 2 0,1 0 0,5-1 0,0 1-278,5-1 1,1 1 0,-25 2 0,1 1 0,0 0 0,2 1 0,0 0 0,0 2 227,-1-1 1,0 0-1,0 2-70,1 1 1,0 1 0,0-1 0,-1-1 0,-1-2 0,0 2 0,3 1 0,0 0 0,1 1 0,-1 0 0,0 0 0,0 0 55,-1 0 1,1 1 0,0-1 0,0 2 0,1-1 0,-1 1 0,-1 0 0,-1 0 0,1 0-47,1 1 0,1-1 0,0 1-29,2 0 1,2-1 0,0 1 0,2-2 0,1 0 0,1 0 0,0-1 0,1 1 0,0-1 0,-1 0 0,0-1 0,0 0 0,1 0 1,1-2 0,-1 1 0,1-1-1,0-1 1,1 1 0,2 0 0,2-1 0,-1 1-1,0 0 1,0 0 0,0 1-122,-1-1 0,0 1 0,0 0 0,0 1 0,0 1 0,-1 0 0,-4-2 0,-2 0 0,0 1 0,1-1 0,1 0 0,0 1 89,0-1 0,0 0 0,0 1 0,0 0 0,-1 0 0,-1 1 1,-1-2-1,0 0 0,-1 1 0,-4-1 0,0 1 0,-1 0-70,23 1 1,-1-1 0,-4-1 0,-2 0 0,-3 0 0,-1-1 0,-2 1 0,0-2 11,-2 0 1,-1-1 0,-4 2 0,-2 0 0,-6 0 0,-1-1 0,-1 0 0,-1 0 76,-2 1 1,0 0-1,-5-2 1,-1 1 0,28 0-414,-11 2 296,-8 1 1,-9-3 0,-4 1-728,-4 0 313,-10-4 0,-3 7-236,-7-4 776,-6-3 0,-15-6 0,-8-9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25.3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0 7983,'-50'18'0,"5"-3"0,12-1 254,14-3-109,2 1 1,15 0-1,-4-1 553,4 3 0,15 2 0,7 1 1,7 0-230,10 1 1,6-1 0,11-1 0,2-3 67,2-1 1,10 0 0,2 3 0,10-1-318,5-2 0,10-9 1,-45 0-1,1 0 0,4-1 1,1-2-148,4 0 1,2 0-1,-1-1 1,0 0-1,4 0 1,0-2 0,0 0-1,0-1-94,2-1 1,0 0-1,4 0 1,0 0 0,1-1-1,1 1 1,1 1-1,0 2 65,-3 0 0,-1 2 0,-1 0 0,0 0 0,1 0 0,0 0 0,1 0 0,0 0-32,2-1 0,-1 2 1,-7 1-1,-2 2 1,1-1-1,0-1-11,-2 0 1,-1 0-1,-5 3 1,0 0 0,1-3 0,-1 0 0,-5 2 0,-2 2 13,45 1-1,-9-1 0,-23-6 0,-4 0 1,-3 0 137,-3 0 0,-13 0 0,-6 0 190,-6 0 167,-11 0-523,-9 0 1,-14-8-869,-5-3 1,-4-5-1,-1-1 1,-1 1-2898,1 5 3911,0-5 0,-1 6 0,1-7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23.63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44 22 10270,'-10'-12'-526,"8"2"1,-18 10 0,8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24.362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209 1 13508,'-34'0'0,"3"0"0,2 0 0,0 0-560,2 0 1,3 0 302,2 0 121,10 0 0,12 0 1,14 0-299,6 0 44,2 10 280,-1-8 1,11 17 0,2-7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27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76 22 8292,'-22'-7'2265,"0"-1"-1110,0 1 1,13 7 166,9 0-1049,19 0 1,8 0 0,7 0 0,-1 0-158,1 0 0,3 0 1,6 2-1,1 3-636,-1 3 1,-6-1-1,-1-7 1,0 0-609,-2 0 0,-3 2 1,-9 3-1,0 2-1160,0-2 2288,0 7 0,-1 0 0,1 10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28.0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 6935,'-21'12'1586,"8"7"0,6-5-904,5 6 1,2 9 0,0 2 0,2 6-507,5 9 0,6-3 0,8 8 0,1-5-437,0-3 0,0 6 1,-1-3-1,1-7-429,0-6 1,0-4 0,0-7-1,-1-2-2025,1-6 2715,0-4 0,0-20 0,-1-2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28.3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194 1 8292,'0'22'321,"0"0"1,-7-1 0,-1 1 0,4 2 239,1 5 1,3 5 0,0 12-1,0 3-378,0 1 0,0-6 1,0-8-1,0 0-479,0-2 1,0 5-1,-2-10-263,-6-2 508,6-13 1,-10 6-892,5-6 514,-5-4 1,-10-1-151,0-9 463,0 0 1,8-2 0,2-5 546,2-8 14,-7 6 1,15-11 155,-6 6 0,8 4 1,8 0-1,6 3-93,5 0 0,3 0 0,2 7 0,3 2-263,2 5 0,7-4 0,-4 4 0,-1-2-464,1 2 1,4-5 0,-5 6-1,1-3-1046,-1 2 1,-2-5 0,-7 3-1599,0-10 2862,0-7 0,0-10 0,-1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1:36.55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53 1 7374,'10'35'0,"-5"-2"58,-3-4 0,-9-4 1,-3-7-1,-2-1 1187,1 0 0,1 7 0,-2-1 0,6-2-1031,4-1 0,2-1 0,2 3 1,4 1-705,6-2 0,3-1 0,3-3 0,-1-1-1691,1-5 0,-1-3 2181,1-8 0,-1-8 0,1-1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28.5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0 8822,'-22'0'2506,"1"0"-1576,-1 0 1,12 0-1,8 3-564,6 4 1,13-5 0,-2 8 0,7-3-737,7 1 0,-5 1 0,5-4-2012,-5 2 1871,-2 1 1,0-8 0,-3 2-1,-2 3-2747,-2 2 3258,-11 0 0,16 3 0,-8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28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88 109 8238,'-22'0'391,"1"0"1,1 3 2057,6 4-1768,4-5 0,20 8 1,4-10-1,6 0-233,1 0 1,1 0 0,2 0-1146,5 0 585,-4 0 0,13-2 0,-9-3-1992,-2-2 1626,7-10 1,-10 12 0,7-10 477,1-2 0,-8-12 0,8-5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28.8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32 7175,'12'-9'613,"-5"-6"1,-4 8 468,-3 7 0,0 9 0,0 16 0,0 4-43,0 7 1,0 7 0,0 6-947,0 2-112,0-1 1,0 1 0,0 0 0,0-2-123,0-4 0,7-1 1,3 0-1766,2-1 1416,-7-9 0,7 5 1,-7-8 489,2 3 0,10-7 0,-5 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29.0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0 8205,'0'22'0,"-3"0"555,-4 0 1,5 0-1,-6-1 1,6 1 347,2 0 0,0 0 1,0-1-1,2 1-475,6 0 1,4-3 0,10-2-1,-1-5-355,1-2 1,7-3-1,3-9 1,-1-5-694,0-8 0,6-7 0,-6-4 0,1-6-2358,-1-2 2978,8 8 0,-5-15 0,9 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29.5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87 8433,'-12'-10'2532,"2"8"1,10-10-2107,0 5 1,10 4 0,4-6-574,6-1 1,1 8-1,1-8-570,0 0 1,0 8-1059,-1-6 1187,-8 6 1,-6 4 674,-14 6 0,-6 4 0,-8 10 138,-1-1 0,7 1 646,1 0-525,-1 0 1,3-1 539,5 1-662,5 0 0,2 0 0,2-3 574,5-4-686,-4 4 0,16-14 1,-4 7-1,4-2-6,3-5 0,7-3 0,0 0 0,-3 3-61,-1 2 1,-4 1 0,4-8-183,4 0 1,-5 0-1,2 2-15,-9 5 0,0 5 0,-9 10 0,-4 0-135,-1 0 1,-13 7 0,-4 0 0,-6-2 58,-2-3 1,1-3-1,1 1 1,3 0 111,3 0 0,-1-8 0,-4 1 371,4 2 8,-4-8 421,17 11-202,-8-8 0,10 2-175,0 1 1,10-10-1,4 2 1,6-5-385,1-2 1,1 0 0,0-2 0,0-5-290,-1-8 0,4 3 0,1-2 0,3-3-593,-2-3 0,4-1 0,1-1 959,2 0 0,-8-9 0,6-3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29.7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131 22 8640,'-22'-3'0,"0"-1"1724,1-4 0,6 1-1053,1 7 0,1 10 0,-1 4 0,7 8-630,4 7 1,3-2-1,0 7 1,0-1-62,0 1 0,0 0 0,3 5 0,4-5 20,7-3 0,6 8 0,2-5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30.0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99 66 7767,'-22'0'243,"1"0"0,-1-8 4222,0 1-4028,10 0 0,12 4 1,15-1-1,4-4-353,3 3 1,2 1-1,2-1 1,4-2-242,-4 2 0,-2 2 0,-2 3 0,-3 3 49,-4 4 1,4 7 0,-7 13-312,1 2 298,-4 10 1,-9-5 0,3 9 156,4 1 5,-5-1 0,8 1 1,-8-3-121,6-5 44,-6 5 0,10-24 0,-5 3-47,8-8 1,4-7 0,1-15 0,-3-12 35,-3-12 0,-2-7 0,3-2 1,-6-1 7,1 1 0,-7 1 0,4 4 0,-5 4-5,-2 2 0,-2 6 1,-5 9-1,-8 5-133,-4 2 1,-6 3-1,1 9-383,2 6 0,-4 4 1,11 9-214,-4 1 0,7 0 772,5 0 0,-5-10 0,-1-3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30.3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0 8237,'-7'15'1220,"-1"-1"1,4 3-362,1 3 0,3 11 0,0 3 0,0 2-680,0 1 1,3-1 0,1 7-1261,4 1 875,9-10 0,-8 5 1,8-10-1,-2-5-890,2-7 0,-5 0 517,2-10 1,-2-2 0,3-12 524,-8-8 0,-4-4 1,-3-3-1,0 0 285,0 0 1,0 1 0,0-1 0,0 0 64,0 0 1,2 0 0,5 1-439,8-1 1,-3 10 0,0 2 0,0 3-1380,0 0 1521,3-1 0,7-1 0,-1-3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30.7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65 109 8183,'0'22'210,"0"0"0,-7 0 0,-3-1 0,1 1 400,-1 0 0,3 2 0,4 3 1,-1 2-61,-4-3 0,1-1 0,7-4-863,0 1 0,7-7 35,1-1 1,1-9 0,-4 0-73,2-10 1,1-7 0,-8-10 0,0 0-134,0 1 1,0-8 0,0-3 144,0-2 284,0 8 1,0-13 0,0 7 0,0 1 385,0 0 0,0 1 0,0 9 323,0-1 1,9 3-117,6 4 0,4 5 0,1 13 0,-4 6 96,-1 13 1,0 0 0,4 9-1,-2 1-366,-3 4 0,-9-2 0,5 0 0,-3 0-298,0 0 1,1-5 0,-8 5-1148,0-3 904,0-2 0,-8-14 0,-1-1 0,-3 1-626,-5-3 0,5-3-1168,-3-9 1532,10 0 1,-12-9-1,10-6 534,2-4 0,3-13 0,2-1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31.0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131 22 8456,'-21'-12'2463,"6"2"-751,1 10-1275,9 0 0,-12 5 1,10 7-231,2 10 0,-5 14 1,3 0-1,0 5-461,-3 3 0,7 0 0,-4-1 1,5 1-346,2-1 1,0-9 0,0-5-1541,0-5 1675,0-12 0,0-28 0,0-21 363,0-6 1,0-3-1,2 2 1,3 1 329,2-1 1,1 10-1,-6 5 1220,5 5-950,-4 2 0,9 3 1042,-5 4-1156,5 6 1,10 9-1,0 2 267,-1 5-728,1 5 0,0 10 0,0 0 1,2 2-368,5 5 1,-5-5 0,5 5 0,-5-4-423,-2-4 0,0-1 0,0-3 0,-3-3 865,-4 3 0,-6 2 0,-9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1:3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140 1 8022,'16'27'288,"-5"-4"0,-3-3 0,-8-3 0,0 1 494,0-1 0,-2 3 1,-2 1-1,-4 4-414,-1 2 1,3 0 0,-4 4 0,0-1-367,1 1 1,3-6-1,-4-2 1,1-3-680,-1-3 1,-2 0 156,-5 1 1,-1-8 0,3-6-239,3-8 510,4-6 0,8-9 1,0-5-115,0-5 298,0-4 0,6-2 1,2 0 106,2 0 93,1 0 0,13 6 0,-1 2 1,-2 2 363,-1 4 0,-3 7 1,1 4-52,-1 3 1,0 3 0,1 9 0,-3 9-260,-3 7 0,-2 7 1,-6 6-1,1-1-220,-1-3 0,-2 1 0,-2-8 0,0-2-794,0-1 1,0-3 299,0 1 0,2-11 0,2-7 198,2-9 0,6-9 0,-5-3 0,3-4 247,4-3 1,-5 7-1,1-2 249,-2 3 144,5 3 1,-11 5-1,6 3 978,0 1 1,2 4-652,7 10 1,0 3-1,-1 9 1,-2-3-581,-3-3 1,3 4-1,7-7 1,2 3-714,-1 0 0,-3-7 0,-1 5-1107,-1-2 0,-1 0 1759,-5-2 0,-3 3 0,-8 9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31.2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39 240 8387,'-9'14'1217,"-6"1"1,5-8 0,5 5-246,10-2 1,10-3-1,14-7 1,7 0-698,5 0 1,3-7 0,2-3-1,5-4-369,7-10 1,-3-1 0,3-8 0,0-1-483,-2 0 0,-3 7 0,-11-2 0,-4 5-2378,-1 2 1,-11 10 2953,3 5 0,-24 4 0,-7 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56:31.3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65 1 8156,'-7'22'718,"0"-1"263,2 1 1,-5 2 0,3 5 0,2 5-219,3 0 0,0 15 0,-3-3 0,-3 4-567,4 4 0,1-4 0,6-6 1,1 0-1134,4-1 0,9 1 0,-5-3 1,2-2 936,1-3 0,-1-10 0,8 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45:12.937"/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5093 10201 8099,'0'-14'233,"0"-1"0,-2 6 757,-3-1-135,4 1 84,-6 1-526,14 1 1,-4 7 0,7 0 90,1 0 0,-3 0 0,0 2 0,0 1-32,0 2 1,-5 1 0,3-3-64,1 2 0,-4 0-174,6-5 1,-4 0-384,5 0 1,-2-6 0,3-2-296,-1 0 300,-7-5 0,10 5 195,-4-6 1,4 6 456,1 3-364,1 3 1,-1 9 0,-1 2 0,-2 4-47,-1 1 0,-1 2 0,4 2 0,-2 1-123,-1-1 1,-1-2 0,4-2-65,-3 0 0,1-4 0,-5-2 28,2-2 0,-3-2 10,5-9 0,-7-5 1,3-7-1,-1-4-38,0-2 1,5 6 0,-6-2-1,1 3-16,2 1 0,-6 1 1,6 1 228,-1 4-6,-4-4 0,10 11 311,-2-3 1,3 10 12,1 5-427,0 3 0,1 1 0,-1-1 0,1-2-49,-1-2 1,0-5 0,1 0-1,-1 0-5,1 0 1,-6-2 0,1 3 0,1-5-71,2-5 1,-4-3 0,1-6 0,0-1 15,-2 1 1,3-5 0,-7 0-1,1 1 34,2 2 1,-4 3-1,5 2 238,-2 1 0,1 7 1,-4 0 145,2 6-224,-1-1 1,1 11 0,0-4 139,-2 4-197,5 1 0,-1 1 1,4-2-365,-2-4 245,-5 4 0,8-11 0,-4 4 0,2-1 180,0 0 0,-6-1 0,6-5 29,1-4 0,-3 2-87,2-7 0,-5 7 1,4-3-50,2-1 1,-3 6 0,2-4-348,1 3 1,2 1 0,1-4-114,1-5 0,-1 2 0,-1-1-1773,-4-3 1671,4 0 0,-10 2 0,5 0 563,-1-1 0,4-2 0,-3-1 0</inkml:trace>
  <inkml:trace contextRef="#ctx0" brushRef="#br0" timeOffset="1">5309 10115 7874,'-13'-6'0,"2"-4"79,1-3 0,8 5 0,2 3 0,8 4 520,5 1 0,8-5 0,3 0 0,5 2-188,4 1 1,2 2-1,7 0 1,0 0-175,2 0 0,4 0 1,-1 0-290,1 0 88,6 0 1,-9 0 0,3 0-234,-4 0 147,-7 0 1,-2 0 0,-8 0-331,-3 0-12,-3 7 404,-13-6 1,-3 6 0,-10-6 0,-6 3 34,-7 0 1,-4 3 0,-7-2-1,-1 3-88,-4 0 0,-2 4 0,-8-4 0,1 2 14,0-1 0,-5-4 1,-1 3-1,-1-1-22,1-4 1,-1-2 0,4-1 0,-4 0 116,-1 0 0,9 0 0,1 0 1,6 0 76,7 0 0,1 0 95,8 0 1,8 0-1,12 0-458,12 0 204,8 0 1,14 0 0,5 0 0,7 0 102,5 0 1,11-4-1,4-3 1,2 1-94,-2-1 0,5-2 0,-2 3 0,7-1-39,3 1 0,-5-4 1,-2 4-1,-9-1-102,-11 1 1,-8-4 0,-7 6-1,-8-1-1669,-9-2-243,-8 6 2057,-13 1 0,6 1 0,2 6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32.0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79 105 7928,'-24'0'887,"1"0"-160,0 0 1,15 0-93,8 0 0,10 0 0,13 0-76,6 0 0,12 0 0,5 0 1,7 0-15,5 0 0,4 0 1,10 0-1,4 0-380,5 0 1,14 0-1,-43 0 1,1 0 0,4 0-1,0 0-135,3 0 1,1 0 0,0 0 0,0 0 0,-1 0 0,0 0 0,-1 0-1,-1 0 37,-3 0 0,0 0 1,-3-2-1,-1-2 1,42-2-313,-11 3 173,-16 1 0,-6 2 0,-10 0-194,-3 0 163,-4 0 1,-16 0 229,-4 0 48,-3 0-39,-11 0 1,-1-2-238,-8-4 1,0 2 0,2-6-569,4 3 1,-4-7 0,5 4-1122,1 1 1,-4 1 1789,8 8 0,-1-8 0,7-2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32.7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 0 7948,'-18'8'339,"6"-4"0,1 8 121,-3 1 1,6 3-1,3 1 1,3 4 1,2 9 0,0 1 0,2 17 250,3 6-495,-3 7 0,12 16 1,-6 7 34,1 7-180,-5-2 0,12 4 0,-6-11 127,-1-7-249,7-3 0,-8-12 1,5-7-1,-3-11-408,-2-5 0,3-10 0,-3-3-1132,2-5 1,1-9-179,7-4 1768,-1-12 0,-7-12 0,-2-9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33.5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113 280 7828,'-17'0'0,"-1"0"0,1 0 0,0 0 580,-1 0 0,8-2 0,3-2 53,-1-2 1,8-6-1,0 4 1,10 1-377,5-1 1,4-6-1,3 3 1,3-5-47,2-1 0,4-1 0,8 1 1,4-1 8,1 1 1,9 1-1,5 3 1,-2 3 30,-1 2 1,5 3 0,6 3 136,7-4-246,-1 4 0,12-6 0,-7 8-97,3 0-87,1-8 1,7 6 0,-1-3 0,0 3-126,1 2 0,-9-2 0,-1-2 0,-2-2-55,-1 2 1,-1 2 0,-10 2 0,-4 0 3,0 0 1,-7 0 0,-1 0 0,-9 0 153,-6 0 0,-2 0 0,-1 0 0,-1 0 155,-3 0 1,-5 6 79,-8 0 1,1 0 181,-1-6-326,-7 7 0,5-5 83,-3 4-63,4-4 0,1 4 6,0 0 27,1 7 0,-6-9 0,-3 8 34,-1 1 1,4 5 0,-6 3 0,-3 4 75,-1 3 0,0-5 0,2 6 0,2 4 2,-2 6 0,-2 0 1,-2 7-1,0 3-14,0 1 0,0 3 0,2 1 0,2 2-11,1 2 1,1 2-1,-4-3 1,2 3-34,2 2 0,0 2 1,-4 4-111,4-4-34,-5 4 1,9-14 0,-6 6-1,2-3-69,-2-5 1,-2-5 0,-2-18-128,0-6 77,0-4 1,0-1-76,0-1-297,0-7-320,0-2 476,-8-24 0,4 10 1,-6-11 217,3 1 0,-5 7 1,4-1-1,0 0 46,1 1 1,-7 3 0,2-4 367,-3 2-215,5 3 0,-5 3 0,1-2 0,-5-2 81,-5 2 0,-1 2 1,2 2-1,-6 0-197,-4 0 1,-4 0-1,-4 0 1,-5 0-241,-5 0 0,-3 0 0,-4 0 1,-4 0-205,-1 0 0,3 0 0,8 0 0,1 0-689,5 0 0,5 0 1177,12 0 0,4-8 0,7-1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1.8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140 53 8076,'-2'-18'1578,"-4"1"-889,4 7 0,-7 3 999,3 7-1268,-4 7 1,-2 5-1,1 11 767,-3 6-971,6 4 0,-5 4 0,5 2 0,-2 4-195,-3 1 1,5-3 0,2 4 0,4-3-359,2-3 1,8-8 0,4-2 0,3 0-303,3-1 0,-1-3 1,1-10-1,1-1-520,4-2 1,-3-3 0,3 3 1158,-4-6 0,-1-4 0,-1-2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2.1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156 228 8369,'-35'-2'0,"2"-4"0,4-4 950,6 1 0,5-7 1,6 5-422,7-5 1,12-7-1,11-1 1,11 3-303,10 2 0,0 1 0,5 3 0,-1 1 25,-4 3 0,-2 7 1,-4-2-1,-2 4 28,-2 2 1,-8 8-1,2 3 1,-5 7 40,-7 5 1,-3 4 0,-8 8 0,-2 2-81,-4 4 1,-3-4 0,-9 3-1,1-3-224,-1-2 1,1 0 0,1-2-1486,5-4 1163,-5 4 0,8-11 0,-3 5-2433,5-2 1910,-4-2 0,8-5 0,-2-3 828,8-3 0,6 3 0,7-5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2.6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88 158 8113,'-18'-6'345,"1"0"1,-1-6-1,3 5 826,3-3 1,4 4 0,10-5-619,4-3 1,6 0 0,9 1-267,2 1-192,8 8 0,-4-9 1,8 5-1,-2 0 137,-4 0 0,3 3 0,-9 5 50,-2 0-215,-1 0 1,-3 0-1,0 1-178,1 5 1,-3 4-1,-3 7-199,-6 1 0,-4-6 1,-2-1-778,0 3 1,0 1-1356,0 3-360,0-8 1323,0-3 1479,0-7 0,8 0 0,1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3.5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70 105 8305,'-17'0'1238,"1"2"1,3 4-640,1 6 1,8 3 0,-2 5 0,5 3-181,1 6 0,0 4 0,0 2 1,0-2-213,0-4 1,1 4 0,3-6 0,4 2-205,2 0 0,-4-9 0,3-1 1,1-7-138,0-4 0,-4 3-127,5-5 167,1 0 1,5-8 0,1-2-274,-1-2 329,1-7 1,-1 3 0,1-7-1,-1-1-79,1 1 1,-1-1 0,-1 1 0,-3 1 177,-1 5 0,-3-5 0,5 4 196,-2-3 0,-3-3 0,3 1-23,-6-1 0,-4 1 0,-2 0 1,0-1-4,0 1 1,0-1 0,0 1 0,0-3-363,0-3 1,-2 4-1,-2-5 1,-4 5-471,-1 1 0,3 1 1,-4-1-1724,2 1 520,-5 7-689,11 3 2493,-6 7 0,0 15 0,-2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21:24:41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1 8039,'-21'0'5017,"-15"0"-4108,33 0 0,-19 0-483,10 0-184,7 0-660,-29 0 1,17 18-1,-14 3-992,7 0 0,3 13 1410,-6-8 0,-7 8 0,13 5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3.7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 1 8462,'-17'0'2019,"-1"0"0,3 10-202,3 7-1408,4 0 1,8 16 0,0-1 390,0 6-713,8-1 0,0 12 0,5-7 1,-1 1-465,1 0 1,3 3 0,1-5 0,-1-2-407,-4-2 1,1-4-1,-5-2 1,0-4-542,-1-2 1,7-2 1323,-2-5 0,3-8 0,3-3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3.9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1 8481,'-16'2'0,"3"2"0,1 3 2828,-1 3-2394,5 2 0,-6 7 1,8 3-1,3 3-322,1 2 0,2 2 1,2 6-1,3 0-857,7 0 1,9-8-1,3-4 1,-3-3-84,-2-3 0,-1-1 1,-1-5-1,1-5 828,-1-4 0,1-10 0,-1-1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4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43 7899,'7'-17'888,"-5"-1"1,6 11 0,-8 7-286,0 9 0,0 13 0,-2 3 0,-2 2-223,-2 4 0,-7 2 1,1 2-1,-1 0-303,1 0 0,-4-8 1,7-4-1,-3-3-54,0-3 0,1 1 1,-7-3-109,1-3 0,1-6 1,5-12-1,3-8-77,0-7 1,6-6 0,-4-8 0,6 2-95,6 4 1,2-8 0,6 8 0,-3 1-314,3 1 1,1 10-1,5-3-1568,3 7 1133,-4 9 1004,7-4 0,-1 16 0,2 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4.4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101 315 8789,'-27'0'0,"4"2"0,3 2 1411,3 1 0,7-1 1,6-10-946,8-5 1,14-11-1,11-3-863,4-2 326,10-2 1,-5-4 0,7 2-1367,-2 2 1095,-3 7 1,-5-9-1,-2 8 1,-4 4-419,-5 5 1275,-5 6 1,-9 10 0,-6 4-1,-8 8 111,-8 7 1,-1-1 0,-1 5-1,4-2-113,3 0 0,-1 1 0,4-5 1,-2 2-712,2 3 1,2-1 0,2-6 0,2 1-750,4-1 1,-4 1 0,6-1-1905,-1 1 2237,-5-1 1,6 1 0,-8-1 0,0 1-1266,0-1 1879,0-7 0,0 5 0,0-5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4.6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85 105 8407,'-17'8'707,"-1"4"0,3 5 0,3 4 0,5 3 53,-1-3 0,6 4 0,-4 1 1,6-1-127,6 0 0,4-2 0,9-7 1,4-5-245,6-5 1,-2-4 0,3-2 0,1-4-253,2-7 1,7-3 0,1-17-1059,-2-6 731,-2 2 1,-2-7 0,0 7-2722,0 0 1912,0 0 1,-6 8 997,0 3 0,-8 5 0,4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00.90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742 141 11665,'-64'-6'0,"0"-2"0,-2 0 0,0-2-5,2 1 1,-4 5 0,8-2-1287,4 4 1396,-3 2 1,22-6 0,-3 0 0,5 3 1821,6 1-1221,3 2 1,19 0 0,9 0 0,13 0-162,12 0 1,16 0 0,9 0 0,12 0-168,10 0 0,6 0 0,9 0 0,4 0-224,6 0 0,-47 0 0,1 0 0,1 0 1,1 0-1,1-1 0,0 0-150,1-2 1,1 0 0,3 2 0,2 0-1,4-2 1,2 0 0,1 1 0,1 0-54,2-1 0,0 0 0,0 2 0,-1-1 0,-2-3 0,-2 0 0,-2 1 0,-2 0-57,-5 2 0,-1 0 0,-4-2 1,-2 0-1,28-1-113,-18 1-139,-14 2 174,-20 2 1,-13 0-1,-17 0 49,-13 0 1,-13 6 0,-12-1 0,-11-1-46,-11-2 0,-10 4 0,-17 0 0,-6-2 61,43-3 1,-1 0 0,0-1 0,0 0-1,-5 0 1,-1 2 0,-1-1 0,0 2 17,-3-1 1,0 1 0,-5 1 0,0 0-1,-5-2 1,-2 0 0,0 2 0,-1 0 5,2 1 0,1-1 1,1-1-1,2 0 1,3 3-1,2 0 0,3 0 1,2 0 133,2-2 0,3 1 0,-34 9 1,15-6 396,18 1-172,19-5 0,12 10 627,7-8-872,9-1 0,11-5 0,15 0 1,12 0 39,10 0 1,21-2-1,16-3 1,11-7-65,-38 5 0,1-1 0,3-1 0,1 0 0,6 1 0,2 1 0,-1-1 0,0 2-85,0 0 0,0 0 1,4 1-1,0-1 1,2-2-1,0 0 0,3 1 1,0 1-96,3-1 0,0 2 0,-5 0 0,-1 0 1,3-1-1,-2 1 0,-2 1 0,-2 2-560,-3 0 1,-1 2 744,-6 0 0,-2 0 0,45 0 0,-7 4 0,-3 7 0,-4 9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5.1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8 8801,'-17'0'0,"0"0"0,-1-1 1919,1-5 1,-1 6-1182,1 0 1,7 9 0,6 15 0,8 3-618,8 0 1,5 6 0,4-4 0,5 4-960,1 2 1,2-2-1,6-2 1,-2-4-41,-4-2 0,4 5 1,-6-7 877,0-2 0,-1-1 0,-9-3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5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157 0 9128,'-9'8'1132,"-5"4"1,6 13 0,-1 10-226,-5 9 0,-2 15 0,-1 5 1,0 3-658,-1 3 1,8-8 0,3-3 0,1-5-763,0-2 1,0-5 0,6-4-634,0-6 881,8-6 0,-2-14 0,9-1 264,5-5 0,9-3 0,-2-8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5.4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36 105 8100,'-8'-9'1562,"0"-1"-479,-3 4 0,3 2 0,10-5 0,4 1-414,5 4 1,13-4 0,5 1-1384,4-3 542,2 6 0,1-6 0,3 6-2394,2-1 1820,0-1 1,-6 6 745,0 0 0,-8 7 0,-2 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5.6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80 140 8627,'-27'0'0,"6"2"0,5 2 2421,5 2-1473,7 0 0,6-6 0,15-2 186,10-4-1089,6-4 0,2-2 0,2 1 0,2-3-583,2-1 0,5-3 0,-5 3-2346,-2 3 2884,-2-3 0,-3 5 0,1-8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45:13.065"/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3409 8906 8204,'-11'16'0,"-3"0"765,-2-1 0,10-4 1,9-11-290,9 0 1,17 0 0,2 0-1,5 0-61,9 0 1,5 0-1,9 0 1,3 0-151,5 0 1,10 1 0,-35 1-1,1 1 1,3 2 0,1 0-187,2 1 1,2 1 0,4 0-1,1 0 1,-1 0 0,0-1 0,1 0-1,1-1-244,1 0 1,-1 0 0,5-1 0,-1 1 0,0 2-1,0-1 71,-2-1 1,-1 0 79,-1 1 0,-1 0 0,-1-4 0,-1 0 0,0 1 0,-1 2 0,-2-2 0,0 0-38,-2-1 1,-2-1 0,-1 0-1,-2 0 1,24-3-272,-5-3 314,-1 4 1,-20-10-1,-2 6 1,-13 0 150,-10-1-199,1 4-677,-16-4 0,4 4 64,-6-3 1,-5-3 0,0-8 0,1-1 669,-3-3 0,-1-5 0,-6 2 0</inkml:trace>
  <inkml:trace contextRef="#ctx0" brushRef="#br0" timeOffset="1">3510 7712 7784,'-14'0'0,"-1"0"0,1 0 410,0 0 0,-1 0 0,1 0 1,-1 0 359,1 0 0,0 2-206,-1 2-417,7-2 0,-3 16 0,6-1 287,2 9-275,2 6 1,1 21-1,1 11 30,4 15-156,1-34 1,2 2-1,1 6 1,0 1-1,2 0 1,0 0 0,0 1-1,-1 1-142,-1-1 0,0 0 0,-1-6 0,0-2 1,-1-2-1,0-1 0,6 30-262,-4-15 0,3-9 0,-6-15 1,0-10-437,1-9 0,-1-11 110,-1 0 0,-2-3 0,5-4 697,-1-3 0,-3-9 0,-4-9 0</inkml:trace>
  <inkml:trace contextRef="#ctx0" brushRef="#br0" timeOffset="2">3237 7942 8158,'0'-14'0,"-2"1"774,-3 4 0,4 1-433,-4 3 1,10 3 0,6-3 0,7 4-33,6 1 0,4 0 0,6 0 0,6 0-77,6 0 1,9-2-1,12-3-228,9-4 6,-31 3 0,0-1 0,3-2 0,0-1 1,4 0-1,0-1-1054,0 0 1,1 0 986,7 2 1,-1 0-1,-7-4 1,-1 0 0,4 3-1,-1 0-156,-4-2 1,-1 1 170,-2 3 0,-1-1 0,-2-3 0,0 1 0,-1 3 0,0 0-130,-2 1 0,0 0 101,0-2 0,-1 0 0,21 1 0,3-4 0,-2 0 38,-1 3 1,-11 4 0,2-3 0,-7 2 86,-6 2 1,2 3 0,-4 1-1,0 0 46,-4 0 0,-2 0 0,-3 0 0,0 0 3,-5 0 1,5 0 0,-6 1 0,2 3 107,0 0 1,-5 8-1,4-3 1,-3 4 559,-2 1 1,3 2-1,-2 4-367,-2 4-269,6 9 0,-6-1 0,6 6 15,-2 2-50,-2 2 1,-5 8 0,1 2 396,-1 4-381,0 8 1,-1 2 0,-3 7 0,-6 4 71,-2 5 0,-2-9 0,0-1 0,0-2-94,0 1 1,0-4-1,2-3 1,1-3-86,2-5 1,-1-13 0,-4-3 0,0-7-278,0-6 1,0-7-777,0-1 661,0-10 1,-1-2-142,-4-7 276,3 0 0,-9-2-501,7-3 498,-8-3 1,11-6 0,-6 0-1574,1-1 957,4 1 867,-4-1 0,0-5 0,-2-3 0</inkml:trace>
  <inkml:trace contextRef="#ctx0" brushRef="#br0" timeOffset="3">2776 10273 8093,'-14'5'0,"0"0"0,4 0 0,0-5 0,7 1 439,-2 4 1,5-3 0,5 2 57,5-2 1,3-2 0,1 0 0,2 0-272,3 0 1,-3 0 0,5 0 0,-2 0-7,0 0 0,2 0 1,-3 0 67,1 0-200,6 0 0,-7 0 0,6 2 0,2 1 16,1 2 0,2 4 0,-1-2 1,3-1-27,2 0 1,-1 4 0,5-4 0,0 1 3,0-1 1,-4 4 0,5-4 0,1 2-17,-2 3 1,3-3 0,-5 0 0,0 0-9,0 0 0,5-3 0,-3 3 0,1-2-29,1-2 0,-1-1 0,5 0 1,0 2 3,0-2 0,2-1 0,2-2 0,2 0 26,2 0 1,0 0 0,2 0 80,-5 0-105,-3 0 1,0 0-1,1 0 181,2 0-178,0 0 1,0 0 0,0 0-2,-2 0-25,5 0 1,-1-5 0,4 0 0,-1 0-4,1-1 1,-3 4 0,2-4-1,2 1-3,0 0 0,-3 0 0,-3 5 0,-1 0 21,0 0 1,6 0 0,-2 0 0,-1-1-21,-3-4 1,1 3 0,1-2 0,1 0-3,3 0 1,-3 2 0,1-3 0,0 2 158,4-2 0,-1 4 1,7-4 171,-3 3-257,-1-4 0,-1 4 1,1-2-1,-1 2-13,1 2 1,-5-5 0,-2 0-177,-2 2 147,6 2 0,-6-4 0,6 0 0,-4 2-27,-2 1 0,4 1 0,-3-3 0,-1 0-65,1 0 0,-2 3 1,-5 1-1,0 0 46,0 0 0,5 0 1,0 0-1,-3 0-6,-5 0 0,3 0 0,-1 0 0,4 0-53,0 0 0,-6 0 0,-1 0 0,-1-2 46,-1-3 1,4 4 0,-4-4 20,0 3-15,4 2 1,-10 0 0,4 0 0,-1 0-15,-1 0 0,1 0 0,-7 0-85,-3 0 105,3 0 0,-11 0 0,3 0 0,-3 0-18,-1 0 0,-1 0 1,0 0 4,1 0 0,-6 0 1,1 0 16,1 0 0,-3 0 0,2 0 29,1 0 0,-3 0 0,1 0 30,3 0-289,-6 0-513,7 0-692,-12 0 867,6 0 1,-9 0 573,-3 0 0,-3 0 0,-6 0 0</inkml:trace>
  <inkml:trace contextRef="#ctx0" brushRef="#br0" timeOffset="4">8517 9252 7961,'0'14'0,"-2"0"128,-3 1 0,4 1 1,-4 1-1,3 4 335,2 2 1,0 9-1,2 11 1,3 9-176,4 9 1,3 0 0,-1 6-1,-3 2-151,-2 1 0,4-4 1,-4-4-1,1-6-98,-1-8 0,-1-2 0,-5-12 0,0-2-94,0-2 1,0-7 0,0-4 0,0-3-500,0-2 1,0-4-1163,0-1 351,0-5 1001,6 2 0,-4-8 0,3-2-435,-4-6 799,-1-3 0,7-8 0,1-1 0</inkml:trace>
  <inkml:trace contextRef="#ctx0" brushRef="#br0" timeOffset="5">8430 9410 7977,'5'-37'0,"2"4"-163,1 2 0,-5 4 452,2 3 611,-4 10-373,-1 7 0,0 9 92,0 3 263,0-4-537,-6 6 1,3-7 0,-7 0-137,-1 0 0,0-2 1,-1-1-1,1-4-68,-5-1 0,0 0 1,-8-3-1,-1 2-141,-2-3 0,-5 0 0,-5-3 0,-9 1-114,-9 0 0,-1 4 0,-11 2 0,-3 2-26,-5 2 0,-1 3 0,-5 2 134,39 2 0,1-1 10,-38 0 1,0 6-1,3-5 1,-2 2-9,-2-2 1,0-1 0,-1-2-1594,4 0 1593,-3 0 1,0-5 0,37 2 0,0-1 0,0 1 0,0-2-9,-1 0 0,1-1 0,0 2 0,0 0 0,0-1 1,0 1-1,-1-1 0,1 0-50,0 1 1,0 0-1,0-2 1,0 1 0,0 1-1,1 1 1,0 0 0,1-2 26,0 0 0,0-1 0,-2 2 1,-2 0-1,-2-1 0,0 1 0,0-1 1,0 0-8,1 1 0,1 0 1,-2-2-1,1 1 0,-1 2 1,0 1-1,-3 0 0,0 1-28,-3 0 0,-1 0 0,1 1 0,1 0 1,-1 0-1,0 0 0,1 0 0,0 0 25,-1 0 1,1 0 0,2 0-1,1 0 1,-2 1 0,-1 0 0,2 1-1,0 1 29,1 1 0,0 1 0,1 1 0,0-1 0,0 1 0,0 0-481,3-1 0,-1-1 472,-1 0 0,0 2 0,6 3 0,2 1 0,-38 9-365,12-1 340,-1-2 1,4-2 0,-7 2 0,-1 2 129,1 1 1,7 2 0,1-5 0,5 0-151,3-4 1,7-7 0,-2 2 0,3-3 433,2 1 1,0 0 0,3-5 0,5 0-232,6 0 0,3 2 0,-1 1 0,2 3 72,1 2 1,8 2-1,0 4 1,6 1-167,4-1 1,-1 7 0,4 3 0,-2 3 283,2 2 1,8 6 0,5 5-1,2 8-298,3 9 0,-1 2 1,2 9 206,3 0-239,4-4 1,1 8 0,0-3 0,0 1-60,-2-4 1,5-5 0,-4-5 0,1-2-196,-1-1 0,-3-7 1,4 2-1,0-5-115,-2-4 0,7-3 0,-2-5 0,7-3 376,2-5 0,3-6 0,4-2 0</inkml:trace>
  <inkml:trace contextRef="#ctx0" brushRef="#br0" timeOffset="6">17084 4332 8031,'-8'-6'559,"2"1"1,-1 2 289,1-3-494,2 4 0,-1-2 418,2 4-186,2 0 640,-2 0-1367,3 4 0,0-2 91,0 4 0,0-3 320,0 2-197,0-3 1,1 2-294,1-4 92,-1 0 0,3-4 71,-4-1 1,0-3 210,0-1-34,0 5 1,0-4 0,-1 3 19,-2 0 0,2 1 0,-2 2-201,-1-1 1,2 0-1,-3 4-53,1 2 0,1 1 1,3 5-1,0 1-74,0 1 1,0-1 0,1 1 0,1-1-20,1-1 0,4-4 1,-1 1-1,1 0 194,2-1 1,2-2 0,1-3 148,-2 0-189,0 0 0,-4-3 0,0-3 181,0-2-65,-2-4 0,0 1 1,-4-2 103,0 0-107,0-2 0,-1 4 0,-2-2 0,-3 0-30,-1-1 1,-2 4-1,0 1 1,1 3-29,-1 2 0,3 1 1,1 3-29,-2 0 0,0 4 0,1 2 0,4 3-22,1 2 1,1 0-1,0 2 1,1 1-78,1-1 1,3-2-1,3 3 1,-1-3 53,-2-3 0,1 1 0,3-4 0,-1-1 170,1-1 1,0-2 0,-2-2 42,-1-2 0,1-1 0,-4-5 0,-1-1-54,-1-1 1,-1 1 0,-1-2 0,-1 0-43,-1 1 0,-4-2 1,1 3-144,-1-2 0,-2 1 0,0 3 28,1 2 1,2 2-1,1 6 1,1 3 17,2 4 0,2 5 0,0 0 0,0 0-20,0 0 0,0 1 1,0 1-1,2-2-30,1-2 1,3-2 0,-2-3 0,0 0-115,0-1 588,2-4-267,-1 1 0,0-6 0,-2-3 0,-2-2-13,-1 0 1,0-4 0,0 0 0,0-1 5,0 1 0,-3 0 1,-1 3-1,-1 1-52,-2-1 1,4 3-1,-1 2-296,0 0 1,3 2 0,-2 5-440,2 3 1,2 4 0,2 2 686,3-2 0,5 0 0,3-2 0</inkml:trace>
  <inkml:trace contextRef="#ctx0" brushRef="#br0" timeOffset="7">18188 2891 8183,'-8'0'0,"-1"0"-85,0 0 0,4 0 0,-1 0 1442,-1 0 0,2 0-163,0 0-882,3 4 0,-2-2-330,4 4 0,3-3 1,1 1 27,0 0 0,-2 0 0,2-2 200,0 1 191,-3 0 18,3-3-402,-4 0-55,0-4 1,0-1-1,-1-4 32,-2 1 1,1-1-54,-4 1 1,0 0 0,-2 2-47,-1 3 1,2 6-1,0 3 1,2 2 24,1 0 1,-2 1-1,4-1 1,0 1-34,1 0 0,1-4 1,0 1-1,1 0 100,1-1 1,3-1 132,4-4-63,0 0 1,-1 0 0,1-1 0,-2-2 50,-1-3 0,2-2 0,-3 0 158,-1-1-167,0 4 1,-4-5-1,0 1 1,0 0 8,0-1 1,-1 1 0,-2 1-45,-2-1 1,-3 1-1,-1 2-95,1 0 0,-1 4 0,1 0 1,0 4-82,2 4 0,1 2 1,3 3-1,0 0-39,0 0 0,2 1 0,2 0 1,3-1-38,0-2 0,6 0 0,-3-2 69,2-1 76,-1 2 1,0-7-1,0 2 1,-1-2 71,1-1 1,0-1 0,-2-2 118,-1-3-61,2-2 1,-7 0 0,1-2 0,-1 0-35,-1-2 1,-1 0 0,-1 1-1,-4 0-14,-2 0 1,2 1-1,1 3 1,-2 1-63,-1 3 1,0 2-39,-1 1 1,4 4-1,1 2 1,2 1-129,-1 2 1,1 0 0,4-1-1,2 0-161,0-2 1,2 0 0,3-3-611,-1-1 720,5-1 1,-4-1-1,3 0 240,-3 0 0,4 0 0,0 0 0</inkml:trace>
  <inkml:trace contextRef="#ctx0" brushRef="#br0" timeOffset="8">17045 2993 8378,'-20'4'0,"-1"0"-98,-3 2 0,6-3 0,-1 4 0,4 0 426,2-2 1,2 3-12,1-5-252,5 5 0,1-7 11,8 3 1,1-3 0,5-1 0,0 0 42,0 0 0,5 0 1,1 0-1,0-1-171,1-3 1,0 3 0,2-2 0,0 2-322,1 1 0,-6 0 1,6 0-1,-2 0 373,-2 0 0,7 4 0,-1 2 0</inkml:trace>
  <inkml:trace contextRef="#ctx0" brushRef="#br0" timeOffset="9">17386 3064 8572,'21'-14'0,"-1"1"0,-1 1 0,-2 1 214,0 0 0,-1 3 0,2 0 1,-2 1-248,2-1 0,1-1 0,0 0 0,-1 2-268,-1 0 1,-2 4 0,2-3 0,-3 1 81,-3 3 1,-1 1-1,0 2 1,0 1 107,0 2 0,-3 0 1,-1-1-1,2 1 60,1 2 0,1-4 1,0 1 328,0-2-168,5-1 0,-4-1 0,3-1 261,1-1-294,-4-5 0,5 3 0,-5-3 1,0 3 13,-2 0-176,-1 2 1,-3 4-1,-2 3 1,-5 2 36,-1 3 0,-5-2 1,3 0-1,-2-1 44,0 0 0,5-1 1,-2-2-185,-1 0 188,4 0 0,1-3 0,6 0 0</inkml:trace>
  <inkml:trace contextRef="#ctx0" brushRef="#br0" timeOffset="10">16151 2973 9055,'-20'-4'0,"1"-2"0,2 0 711,4-1 0,7 5 0,6-2 0,6 4-337,3 4 1,5 1 0,3 5-548,2 0-81,1 0 1,-3 4 0,0-1 0,0 1-470,2 0 0,1-2 1,1 4-1,-1-2-210,0-1 1,-2 1 930,2 0 1,-2-1-1,6-3 1</inkml:trace>
  <inkml:trace contextRef="#ctx0" brushRef="#br0" timeOffset="11">16432 2843 8901,'-6'-9'0,"-1"1"533,-1 1 1,-1 5 549,-1-1-734,0 6 0,3 4 0,1 6 0,-1 5 180,1 4 0,-3 8 0,3 7 0,-4 2-297,-4 2 1,3-1 0,-1 0 0,4-1-508,5-2 0,2-3 1,1-5-1,0-2-500,0-3 1,1-3-1,1-1 1,4 0 774,2 0 1,0-4 0,7-2 0</inkml:trace>
  <inkml:trace contextRef="#ctx0" brushRef="#br0" timeOffset="12">16332 4380 8474,'-25'-14'0,"5"2"0,6 2 2341,3 2-1902,5 6 1,3-3-1093,6 5 1,6 0 0,5 0-1,2 0 653,2 0 0,1-4 0,1-2 0</inkml:trace>
  <inkml:trace contextRef="#ctx0" brushRef="#br0" timeOffset="13">16523 4319 8387,'-7'-3'1587,"0"0"-450,1-5-1497,0 7-246,2-4 1,11 5-1,5 0 1,2 0 605,4 0 0,1 5 0,1 0 0</inkml:trace>
  <inkml:trace contextRef="#ctx0" brushRef="#br0" timeOffset="14">16774 4339 8296,'5'-10'782,"0"4"163,-5-1-536,4 5 1,-3-7 414,3 2-422,-3 3 0,-1-5-985,0 2 240,0-2 0,1 2 1,2 2-1,4 0-957,2 3 0,1 0 1300,0-1 0,0 1 0,0-2 0</inkml:trace>
  <inkml:trace contextRef="#ctx0" brushRef="#br0" timeOffset="15">15629 4209 11253,'-19'-5'377,"2"-1"1,3 1 0,3 2 370,1 2 0,5 2 0,1 3 0,4 6-394,4 6 0,0 7 0,4 5 1,-1 4-262,1 1 1,1 4 0,1-2-236,0 0 126,0 2 0,0-1 0,0-4-771,0-4 374,-5-3 1,4-6 0,-3-3-52,-1-2 0,0-9 1,-5-5 222,0-5 0,0-10 1,0-4-1,0-4 2,0-3 1,1-1 0,1-3 0,3 1 145,0 2 1,1 3 0,2 5 0,-2 1 134,2 1 0,5 6 0,0 1 0,0 6 242,2 3 0,-3 6 0,4 5 0,-3 6 11,-4 3 0,0 2 0,-6 1 0,0 3-104,-2 0 1,-1-3-1,-1-1 1,-3-4 0,-2-3 0,-5 1 0,-2-4-580,-4-1 34,3 2 1,-4-11-1,3 3 1,1-3-1590,-1-1 1943,7 0 0,-1-5 0,3 0 0</inkml:trace>
  <inkml:trace contextRef="#ctx0" brushRef="#br0" timeOffset="16">23483 4299 8059,'-13'-19'0,"-1"3"665,2 2 0,2 10 0,3 7 483,4 9 0,3 7 1,3 6 453,4 5-1287,2 5 1,1 5 0,0 0-481,0 0 0,0 0-47,0 1 1,1-5-1,3 0-660,3-1 1,-2-6 0,2-6-1,0-3-1162,-2-3 2034,4-3 0,-8-8 0,4-2 0</inkml:trace>
  <inkml:trace contextRef="#ctx0" brushRef="#br0" timeOffset="17">23724 4460 8936,'-6'-9'0,"-1"2"0,-1 4 834,-1 2 1,-1 11 0,0 7 0,-1 8 369,-2 8 0,-3 4 0,-5 7 346,-3 6-1498,12-20 0,-1 0 0,-2 2 0,-1 0 0,1 2 1,0 0-1,1-1 0,-1-2-282,2-2 1,0 0 0,-10 22 0,10-15 0,6-6-594,5-5 1,2-5 0,1-4-1,3-6-2652,7-6 3503,-1-7 0,13-7 0,-2-6 0</inkml:trace>
  <inkml:trace contextRef="#ctx0" brushRef="#br0" timeOffset="18">23684 4761 8479,'6'-13'0,"-3"0"1174,-2 0 0,4 3 0,1 4 416,3 2-1226,1 3 1,5 1 0,3 0 432,4 0-833,4 0 1,4 0 0,0 0-536,0 0 1,1-1 0,1-1-1,-1-3-2686,-2 0 3257,-6-2 0,2-8 0,-5 0 0</inkml:trace>
  <inkml:trace contextRef="#ctx0" brushRef="#br0" timeOffset="19">24046 4259 8054,'-5'-9'1609,"-1"2"-1112,1 3 1,1 5 0,4 4 0,0 6 458,0 8 0,1 11 1,1 10 762,1 6-1473,1 7 1,-1 3-1,-1-26 1,-1 0-1,1 0 1,0 0-1,0-2 1,0 1-1,0 26 1,5-8 0,0-8-442,-2-5 1,3-13-1,-4-4-70,-2-5 0,-1-8 0,-1-4 1,0-6-290,0-7 0,1-7 0,1-6-737,2-3 902,-1-6 0,1 4 1,3-4-437,2 1 722,-3 7 0,3-6 0,-2 11 80,6 3-23,-2-1 1,3 10-1,-3 0 813,3 5-535,-3 13 1,3 5 0,-5 10-1,-2 4 615,-4 2 1,-1 1-1,-2 0 1,0 0-334,0 0 0,-5-1 0,-2-2 1,-2-3-622,-1-3 1,0-4 0,-1-2-1,-1 0-605,-1-3 0,-4-5 1,3-4-1776,2-2 2487,1-1 0,-3 0 0,-2 0 0</inkml:trace>
  <inkml:trace contextRef="#ctx0" brushRef="#br0" timeOffset="20">23102 5324 8028,'-5'-6'831,"4"2"1,1 4-1,9-1 780,7-3-1102,5 3 1,16-7 0,6 4 1209,10-2-1544,-23 5 0,2 0 0,5-3 0,1-1 1,3 2-1,0 1-1284,2-1 0,-1 0 1174,3-1 0,-1-1 0,-1 2 0,0 1 0,3-3 0,0 0-1,1 0 0,0-1-107,-4 1 0,1 0 0,0 0 1,0 0-1,-5 0 0,-1 0-121,-1 0 0,0 0 217,-6 0 0,0 0 1,-2 0-1,-1 0 1,14-4-350,-8 3 0,-8-2 1,-10 3-1,-2 0-468,-3-3 32,-6 3 0,0-3-1048,-5 1 1338,0 2 0,-1 1 0,-3 4 1063,-2 0 0,-3 0 0,-1 0 0</inkml:trace>
  <inkml:trace contextRef="#ctx0" brushRef="#br0" timeOffset="21">26024 3928 7909,'-29'-27'0,"3"0"0,3 1 1751,5 4-990,8 3 0,7 10 295,6 2-866,7-1 0,12 6 0,8-2 0,8 1-38,7-1 1,11 1-1,-22 3 1,0 0 0,3 0-1,0 0-77,3 0 0,0 0 1,3 0-1,0 0 1,4 0-1,1 0 0,2 0 1,2 0-249,2 0 1,1 0-1,0 1 1,-1 1-1,2 0 1,0 0-1,-2-1 1,-1 1 163,0 0 0,-1 0 0,2-1 0,0 0 0,-1 0 0,-1 1 0,0-1 0,0-1-23,-1 0 0,-2 0 1,-2 0-1,-1 0 1,0 0-1,-2 0 1,0 0-1,-2 0 19,1 0 0,-1 0 0,-3 0 1,-2 1-1,0 0 0,0 0-38,-4 1 0,0 0 73,-2-1 1,-1 1 0,-1 0 0,-1-1 0,27 3-492,-4-2 334,-8-1 0,-8-1 0,-6 0-650,-2 0-364,-7 0 541,-6-4 1,-9-1-1,-5-2 1,-7 3 607,-5 0 0,1 2 0,-4-2 0</inkml:trace>
  <inkml:trace contextRef="#ctx0" brushRef="#br0" timeOffset="22">17487 4741 9206,'-19'0'0,"2"1"0,4 2 0,2 0 738,1-1 0,5-1-277,5-1 1,6 0-1,7 0 419,4 0-609,6-4 0,3 2 1,4-4 673,0 2-797,5 0 1,-3 3 0,4-1 0,0-1 58,-1 0 1,0 2-1,3 1 1,1 0-120,-1 0 1,-5 0 0,1 0 0,-3 0-161,-1 0 0,-7 0 0,-5 0-348,-2 0 555,-7 0 0,-6 0 452,-6 0-446,-3 0 1,0 0-318,-1 0 363,5 0-228,-3 0-162,5-4 155,0 3 1,0-8-31,0 2 1,0-2-1,0-1 1,-1 0-8,-2 0 0,1-1 1,-4-3-1,1-2-89,-1-3 0,-1-7 0,-3-3 0,0-5-108,0-1 0,3 1 1,1-1-1,-2 0 237,-1 3 1,-1 5-1,0 4 456,0 6-313,4 7 1,-3 2 0,3 4 298,-3 2-258,-1 6 1,0-2 0,0 4 320,0 2-373,-1 1 1,0 1 0,-1 0 0,-1-1-28,0-2 1,-2 2-1,-2-2 1,-2 1-226,-1 3 0,0-5 0,-1 1 0,-3 1-48,-3 1 0,-2-3 0,-1 0 0,0 0 85,0-1 0,0-3 0,1 2 0,2-2 92,4 1 1,5-2 0,2 3 133,2-3 0,5 0 1,5 2-1,3 4-22,1 2 1,0 4 0,1 2-1,3 0-11,2 3 0,3 5 1,1 0 163,0-1-299,0 4 0,-3-4 1,0 4-1,1-1-202,1-3 0,0-4 0,-2-1 0,0-1-656,1 0 0,1 2 0,2-4 910,2 2 1,3 1 0,4 3 0</inkml:trace>
  <inkml:trace contextRef="#ctx0" brushRef="#br0" timeOffset="23">23443 5615 9626,'-13'0'0,"-2"0"660,0 0 1,7-1-235,1-2 1,6 2-1,5-3 1,6 3 75,6 1 0,2 0 0,0 0 0,-2 1-191,2 3 1,-3 1-1,-2 6-70,-2 3-89,-1 1 1,-1 5 0,-2 2-301,-4 1 109,-1 3 0,-7 5 1,-2 1-490,-2 2 175,-5 4 0,-1-2 0,-1 1 0,2-2-725,3-5 0,6-7 0,1-3 1,4-7 150,4-5 0,6-6 0,6-10 927,3-8 0,1-8 0,0-6 0</inkml:trace>
  <inkml:trace contextRef="#ctx0" brushRef="#br0" timeOffset="24">23644 5665 7937,'7'-20'214,"-1"0"1,-3 5 1661,0 1-1111,-2 3 1,-1 7 779,0 4-1195,-4 0 1,1 12 0,-3-1 689,-2 4-774,-1 6 1,-1 4-1,0 7 1,0 1-55,0 4 0,1-1 1,1 1-1,2-1-551,2 0 1,1-2 0,4-8-1,2-2-591,4-3 1,3-1 0,2-2 0,3-4-1608,0-4 2537,2-6 0,7 5 0,2-4 0</inkml:trace>
  <inkml:trace contextRef="#ctx0" brushRef="#br0" timeOffset="25">23724 5806 9171,'-13'0'1810,"0"0"1,-1 0-1222,4 0 0,6 0 0,5 0 0,8 0-369,6 0 1,4 0 0,2 0 0,3 0-381,3 0 0,2 0 1,1 0-1,-1 0-1847,-2 0 0,2 0 2007,-3 0 0,3-4 0,2-2 0</inkml:trace>
  <inkml:trace contextRef="#ctx0" brushRef="#br0" timeOffset="26">24156 5645 8503,'-9'-10'0,"0"-1"1625,-1-2 1,2 3-787,-5 0 0,2 5 0,1 10-445,0 5 0,3 4 0,0 7 0,1 3-79,0 3 0,-2 2 0,4 1 0,-1 0-167,1 0 1,1 2-1,3-1-686,0-6 484,0-2 0,4-7 0,3 0-610,2-2 471,1-5 0,3-4 0,1-5-401,-2 0 448,3-5 1,-3-1 0,1-8-1,-3-2 49,-3-3 0,1-5 0,-5 1 0,-1-1 247,-1 0 1,-1-2 0,0-3 0,-1 1 42,-2 1 0,1-3 0,-4-2 0,1 3-17,3 4 0,1 5 0,1 3-32,0 4 1,0 7-1,1 8 1,3 8 121,2 9 1,3 5 0,2 6 485,3 0-581,-3 5 1,3 1 0,-2 4 0,-1-1-54,-1-2 0,5-3 1,-5-5-1475,2-2 706,-1-2 0,-1-3 0,1-2 0,1-4-835,2-4 0,0-6 0,-2-3 1485,2-2 0,-1-5 0,-3-2 0</inkml:trace>
  <inkml:trace contextRef="#ctx0" brushRef="#br0" timeOffset="27">24538 5896 8253,'-10'0'1122,"0"0"0,3 0 921,0 0-510,5 0-1747,-7 0 17,8 0 197,-3 0 0,4-4 0,0-2 0</inkml:trace>
  <inkml:trace contextRef="#ctx0" brushRef="#br0" timeOffset="28">25161 5002 9050,'-14'0'492,"1"0"1,-1-3-1,5-1 246,3-2 1,4 3 0,8-3 19,8 2 0,7-3 0,5 4 0,1 0-300,5 2 1,0 1 0,-2 0 0,0 1-196,0 3 0,-4 2 1,-4 8-1,-3 3-151,-2 2 0,-9 6 0,-1 4 0,-5 5-46,-2 1 1,-9 1-1,-3 2-1601,-3-1 1118,-4-5 0,8-2 1,-2-6-2421,1-3 1127,7-5 1,2-4 1709,6-9 0,7-8 0,6-11 0</inkml:trace>
  <inkml:trace contextRef="#ctx0" brushRef="#br0" timeOffset="29">25562 4912 8323,'7'-10'0,"-1"0"3272,-2 0-823,-1 4-1958,-3 11 1,0 10 0,0 12 1443,0 2-1560,0 10 1,0-1 0,-1 9 0,-1 2-256,-1 4 0,-1 0 0,4 1 1,2-7-784,1-5 1,7-6-1,7-4 1,2-5-1289,1-7 0,-4-9 0,1-7 1951,1-3 0,1-10 0,1-2 0</inkml:trace>
  <inkml:trace contextRef="#ctx0" brushRef="#br0" timeOffset="30">25743 4852 8123,'-4'-6'1620,"1"-2"-249,-3 5 0,0 2 0,-1 6-716,4 6 0,-1 5 0,0 1 0,2 2-541,1 1 1,5-3-1,4-2 1,3-1-201,3-5 0,3 0 0,-3-6 0,1-1 34,-1-1 1,3-5-1,-4-4 1,-1-4-166,0-5 0,-7-2 0,-1-2 0,-3-1-336,-1-2 0,-5 1 1,-1 3-1,-5 1 3,-2 2 0,-6 7 1,-5 7-1,-2 4-149,-2 5 0,2 8 0,1 11-172,0 6 721,6 1 1,1 0 0,5 0 0,2-3 128,3 0 0,3-5 0,7-2 0,1-4 359,4-4 0,3-8 0,2-2 0,2-3 25,2-1 1,4-5 0,4-1 0,-1-3 0,2-1 1,-4-1 0,3-2 0,0 1-29,-1 3 0,-4 0 0,-4 6 0,-2 1-84,0 0 0,-2 2 0,-6 2 0,0 2-5,-3 6 0,-1 1 1,-2 6-274,-3 1 20,-1 1 0,-6 1 0,-2 0 0,0-1-178,1-2 1,1 2 0,1-4 0,1 1-329,2-3 0,-1-2 0,4-2 65,-2-2 0,5-2 0,1-7 398,6-1 1,2-4-1,4-5 1,0-1 331,1 0 1,1 2 0,-3 2 0,1 2 187,2 0 0,-1 5 1,-4-1-12,-2 6 1,0 2-1,-3 6 1,-2 3 19,-1 3 0,-1 5 0,0 2-247,0 2-170,0-4 0,0 0 0,0-6-253,0 2 116,0-3 0,0-4 0,1-6 0,3 0-85,2-3 0,4-2 1,3-3-1,1-5-91,2-4 1,0-1-1,4-3 1,1-2-447,-1-1 0,-4 0 1,0 1-1,-1 2-649,-3 2 1,-1-3 1344,-1 4 0,0-5 0,0 2 0</inkml:trace>
  <inkml:trace contextRef="#ctx0" brushRef="#br0" timeOffset="31">26125 5063 8058,'-10'0'2663,"1"-1"-1376,2-3 0,5-1 0,8-5-653,4 0 0,6 1 0,1 1 0,2 1-237,1-1 0,4 4 0,-1 1 0,-2 1-80,-3 2 1,0 2-1,-5 2 1,-2 6 37,-3 6 0,-3 4 1,-5 3-1,0 4-713,0 2 0,-5 4 0,-1 1-2717,-3-2 2332,3-5 1,2 1 0,4-5-3092,0 0 2144,0-6 1690,9-7 0,-3-2 0,9-2 0</inkml:trace>
  <inkml:trace contextRef="#ctx0" brushRef="#br0" timeOffset="32">26456 4731 8427,'7'-29'0,"0"2"732,0 4 1,2 11 0,0 8 0,-1 13 521,-1 15 0,-2 10 1,2 13 3069,-4 7-3863,-2-23 1,0 0 0,-1 2 0,0 0 0,-1 3-1,0 1-807,0 1 1,-1 1 544,-1-3 0,1 0 1,-1 5-1,0 0 0,1-6 1,2-1-1263,0-2 0,2-2 196,8 23 1,5-8-1,2-11 1,-1-9-1407,-1-7 0,-2-5 0,-4-3 2273,-2 0 0,-3-4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5.8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36 8100,'0'-12'224,"2"2"818,4 2 0,-2 3 1,7 5 843,3 0-1535,-6 0 1,7 7-1,-3 7 1145,3 7-1146,3 6 0,-3 8 1,-1 0 611,-2 0-876,-8 8 0,3-4 0,-7 7 1,-2 3-458,-3 1 1,1 1-1,-6-5 1,2-5-2103,4-4 1,-3-4 2472,1-4 0,15-4 0,11-7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6.1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384 0 8579,'-7'12'0,"-7"-3"0,-5 1 1223,-5 0 0,-7 3 0,2 11 0,-4 5-265,-2 4 0,-2 9 0,1 5 0,-1 5-1033,4 7 0,11-11 0,5 1 0,9-9-552,6-7 0,10-7 1,4-1-1,3-6-212,3-9 0,-1-6 0,1-4 0,-1-4 66,0-8 0,1-1 0,-3-16 0,-1-2 662,-2-2 1,-8-4 0,3 0 1035,1 2-803,-6-4 1,6 14 0,-6-4 1840,4 5-1185,-4-3 1,7 14 899,-3-5-1499,4 12 0,1 1 1,1 10-1,4 9-398,5 7 1,0 7 0,8 5 0,2-2-812,2-2 0,2-8 1,-2 2 1029,-4-3 0,4-3 0,-5 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6.4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36 8152,'-10'-18'2055,"-5"9"91,13 1-1559,-6 16 1,8 11 0,0 14 0,0 10-114,0 7 1,0-1 0,0 9 0,2-2-1026,4 2 1,3-3 0,9 1 0,-3-8-68,-3-7 1,4-6 0,-7-6-543,1-6 1,-2-13 879,-8-10 1,-2-15 0,-2-16-1,-2-6 244,2-4 1,2-6 0,2 5 0,0-1 203,0 0 0,2 8 0,2 8-225,2 2 12,8-6 1,-3 14-1,11-1 1,1 10-372,-2 6 0,4 2 416,-1 0 0,7 16 0,-4 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6.6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123 123 8098,'-33'25'0,"4"3"0,6 1 1414,3 0-1009,11-8 0,1-1 0,10-11 0,4-1 94,5-4 0,11-2 1,3-2-197,2 0-194,-6 0 0,10-8 1,-7-4-1,-3-3 23,-2-3 1,-7-1-1,-2-2 1,-3-3 13,-3 3 1,-2-4-1,-2 2 1,0 1-66,0 3 1,-7 1-1,-5 1 1,-4 1-163,-1 5 0,-1 3 1,1 8-1,-1 0-644,1 0 1,0 10 0,1 5 0,4 8-1210,7 5 1934,3-7 0,2 20 0,0-4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6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158 18 8084,'-27'-10'1065,"2"3"0,7 11 116,1 7 1,1 5 0,3 17-1,3 6-732,2 3 0,1 3 0,3 3-1293,-2-1 686,0-8 0,8 2 0,2-10-515,2-2 484,7-8 1,-9-4 0,8-11-250,1-4 1,-3-11 0,0-9 0,-1-9 261,1-6 1,-6-2 0,4 0 0,-2-2 297,-1-4 0,7 5 0,-4-5 0,2 4 9,3 2 0,-3 8 0,0 4 1,-1 5-89,1 6 1,-4 5 0,5 7 0,1 4-144,-2 7 0,5 11 0,-5 16 0,2 5-1148,-1 2 0,1 1 1248,5 7 0,1-1 0,-1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7.3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76 385 8073,'-17'0'0,"-1"0"1464,1 0 1,5 0-253,0 0 0,16-6 0,6-4 1,13-3-691,12-7 0,12-3 0,1 0-811,8-6 250,-1 3 1,7-7 0,-6 4-1169,2-4 998,1 6 1,-9-4 0,-3 8-2045,-7 2 1269,-11 9 0,-9-2 0,-12 8 180,-6 3 1,-2 1-1,-16 4 1,-3 3 803,-1 7 0,-1 4 0,0-1 0,-3-1 0,3-3 0,2 1 0,1 5 0,3 1 231,3-1 1,-2-3 0,8 1 0,1 5 1025,-3-1 1,6 3 0,-4-1 0,4 4-385,2 2 0,0 2 0,2 6 1,4 0-524,6 0 0,3 0 0,3-2 0,-1-2-439,1-2 0,-7-7 0,1-1 1,-1-5-1024,-1-5 0,6-1 1,-5 3 1111,5-1 0,1-8 0,1 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47.9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260 18 7971,'-19'-6'0,"-4"0"422,-7 2 1,5 2 0,2 2 0,4 4 829,1 8 0,-5 7 0,-1 18 0,5 4-556,5 5 0,5 5 0,5 3 0,-2 4-583,2 7 0,16-7 0,7-4 0,6-7-528,7-5 1,8-1 0,5-8-1,1-4-427,1-6 0,-6-5 0,3-4 1,-1-5-2949,-4-1 3790,-2-2 0,-2-6 0,0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51.8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1 8735,'-8'10'0,"-4"-3"0,-3 1 1119,-3 4 0,6 3 0,3 3 765,1-1-1521,2 8 1,6 3 0,2 7-982,4 0 479,4 7 0,7-3 0,3 6-2450,3-3 1780,-4-1 0,6 0 809,-7 0 0,-1 7 0,1-3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52.0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 70 8008,'-17'0'3428,"-1"-8"-2559,1-1 0,7-3 121,4 0-826,12 8 0,4-5 1,7 5-120,1-2-46,-1 0 1,1 8-1,-1 2 1,1 4 102,-1 1 1,-1 3 0,-5 6-1,-3-1-34,0 0 0,-6 1 0,6-1-438,-1 1 1,-5-7 0,6 1-127,0 2 1,-4-7-1,7-1 1,3-6-485,1-6 0,5-3 0,1-11 0,2-3 980,-1-6 0,5-12 0,0-3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52.3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86 8465,'-17'-6'0,"-1"-2"0,1 0 839,0 1 0,5 1 1,0 6-139,-1 0 0,-3 8 0,1 5 1,3 8-371,6 9 1,-2 3 0,3 2 0,1-1-308,2 1 1,2-2 0,0-2 0,0-3-391,0-3 1,6-8 0,1-7 0,1 0-12,0-1 1,-2-7 0,-4-2-217,3-9 490,-3-7 0,12-9 0,-8-4-36,-2-4 118,5-2 0,-5 0 0,8 0 54,1 0 3,-5 0 1,8 2-1,-7 4 1,3 6 180,0 3 0,-6 5 1,5 3-134,3 6 1,-4 20 0,1 9 0,1 10-660,-2 8 0,5 4 0,-3 5 0,5-1 575,6-3 0,-3 1 0,5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45:13.064"/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7467 12403 6758,'-10'8'160,"2"-2"1140,2 0 0,-1-4-706,2 3 0,-3 1-407,-6-1 0,4 0 0,2-4 0,0 3-20,0 0 0,4 1 0,-6-5-105,-1 0 0,-2-1 1,-1-3-59,-1 0 59,1-8 0,0 3 0,-1-9 0,1-3-93,-1-1 0,1 0 0,0-5-44,-1-2 15,1 3 0,6-9 0,3 8 1,3 1 82,2 2 1,0 0 0,0-3-1,0 2 115,0 1 1,5 6-1,2-1 1,1 3 57,3 1 1,-3 1 0,1 1-1,3 2 24,0 1 0,1 1 1,-2-4-1,-1 3-32,1 6 1,2-3-1,1 2-21,1 2 1,-6 2-1,1 1-47,1 0 1,2 0 0,0 1 0,-2 2 22,-2 2 0,1 6-96,4-1-13,-6 3 1,5-4 0,-5 1 0,2 1-23,-1 2 0,-4 1 0,3 1 4,-1-1 1,-1 1 0,-3-1 0,2 0-27,-2 1 1,-1-1 0,-2 0-44,0 1 0,0 4 0,0 2-58,0 1 0,0-9 1,0 3-116,0 2 145,0-10 1,-2 11 0,-1-10 0,-3 3-8,-2-3 1,4 4 0,-2-5 135,0 0-80,-2-2 0,-2-1 0,2 2-29,2 0 18,-6-3 1,9 4-1,-6-5-39,-3 2 0,4 1 0,-1-3 36,-2 2 0,3 0 1,-2-5-1,0 1 25,2 4 0,0-3 1,4 3-26,-6-4 0,-3-2 0,-1-3-110,0 0 1,4-9-1,0 0-282,-1-5 403,-2-7 0,-1 7 0,1-6 0,2-1-36,1-2 1,2-2 0,-3 0 82,2 0-6,5 7 1,-7-5 0,6 4 64,2 1-9,2-5 1,1 11 0,0-3 0,0 3-64,0 1 1,1 1-1,2-1 1,4 1-49,1 0 1,1 4-1,6 0 35,-1-1 0,1 3 0,-1 0 0,0 2 102,1 3 1,-1 1 0,1 4 133,-1 3 1,0-2 0,1 6 0,-1 2-78,0 2 1,1 3-1,-1 2 1,-1 1-121,-3-1 0,2 2 0,-2 0 0,1-1-43,-1 2 1,1-5-1,-5 3 1,1-3-359,-1-2 0,4 5 0,-5 0 0,-2-1-751,-2-2 1,-1 0 0,0 2 1125,0 1 0,7 6 0,1-2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52.5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113 368 8846,'-29'0'851,"-1"0"0,9 0 352,-2 0 0,13-2 1,12-2-596,14-2 0,9-8 0,12 3 1,3-5-633,7-1 1,5-3-1,5-1 1,-1-2-722,-6 1 1,3 1 0,-9 0 0,1-3-422,-4 3 0,-6 2 0,-6 1-801,-6 1 1611,-4 7 0,-9-5 1,-6 5 355,-8 0 0,-13-5 0,-10 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52.6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0 8210,'-11'18'611,"-1"-1"0,6 0 0,-3 1 0,1-1 100,4 1 1,2 5 0,2 2 0,0 3-276,0 3 0,0-4 0,2 2 0,4 0-625,5-2 1,3 6 0,0-6-1,-3 0-730,3-3 0,1 1 1,3-4-2237,-1-5 3155,1 1 0,-1-15 0,1 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2:52.8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 0 9660,'6'18'1091,"0"-1"0,5 2 1,-3 5-1,2 7 105,3 8 0,-3 5 0,0 11 129,-2 3-1056,5 4 0,-11 6 1,4-2-850,-4-2 345,-10-8 1,4 4 0,-7-7-1,-3-3-1243,-2-3 0,-7 1 0,0-5 1478,1 2 0,-5-7 0,0 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04.1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0 943 8554,'20'-2'121,"3"-4"0,6 4 0,12-3 1,9 3-52,12 2 1,20-8-1,-29 2 1,2 0-1,7-1 1,1-1-16,5-1 0,1 0 1,5 0-1,0-1 1,1-1-1,1 0 1,4-1-1,1-1-186,1 0 1,1-1 0,8 0 0,1-1 0,-5-1 0,0-1 0,-2 1 0,-1 1 133,-2 0 1,-1 1 0,1 2 0,1 1 0,2-4 0,1 0-1,1 0 1,0-1-2,1 0 0,-1-1 0,0 0 0,-1-1 0,-5 0 0,-1 0 0,2-2 0,1 1 17,0-1 0,1-1 0,2-2 0,0-1 1,3 4-1,-1 0 0,-2 0 0,-1 1 34,-2 0 0,1 1 1,-4 0-1,1 1 1,-5 0-1,1 1-16,-1 1 1,-1 1-13,-10 1 1,-2 1 0,-1 3 0,-3 0 0,34-8 0,-8 1 9,-9 5 0,-4 1 0,-22 6 0,-9-2 25,-8 2 1,-18 2-1,1 1-490,-6-5-193,-5 4 0,-7-6 623,-3 8 0,-13 8 0,-9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06.4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1170 1118 8052,'-29'0'0,"0"2"0,-2 2 176,-2 2 1,4 7-1,0-1 1,-4 2 187,-6-3 0,2 5 0,-5-7 0,1 1-192,0-4 1,-9-4 0,1-2-1,-3 0-41,1 0 1,5-2 0,-3-4 0,1-6 46,-7-3 1,9-4 0,-5-5-132,7-5-47,3-4 0,0-10 0,2-5 0,6-8-71,8-8 0,8-6 0,5-4-103,6-2 207,4 1 0,12 13 1,7 3-1,13 7 36,8 5 1,7-1-1,9 5 1,5 1 59,5-1 0,-2 4 0,2 8 0,2 2 26,2-2 1,-1 8-1,-1 5 1,-1 10-70,0 6 0,0 2 0,0 0 1,3 2-87,-2 4 1,-2 4 0,0 7 0,-3 3-7,-1 3 1,-12-2 0,3 7 0,-7-1 64,-5 0 0,-2 2 0,-4 4 1,-4-2 2,-6-2 1,-9 2 0,-4 8 262,-3 2-291,-1 7 1,-6-9 0,0 6 0,-2-1 25,-3 1 1,-5 2-1,-8 5 1,-1-2-60,-4-3 1,-6 1 0,-10-5 0,-6 0-41,-5 0 1,-1 3 0,-11-7 0,0-4-41,0-4 1,-10-2 0,-7 4-1,-3-4-91,1-6 0,5-5 0,-2-7 0,5-5-160,5-4 0,11-2 0,7-2-695,13-4 581,10-3-36,17-9 236,2 1-1358,16-1 678,10 1 924,9-1 0,15 1 0,3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07.8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1415 1101 8373,'-8'12'-835,"-3"-1"924,-5 3 1,-1-3 0,-3 5 0,-3 5 74,-6 5 0,-14 3 0,-9 6 0,-12-2-18,-10-4 1,-2 4 0,-9-6-1,-2 0 23,3-4 1,-1-11 0,9-6 1204,2-4-1055,3-2 0,8-10 1,7-6-1,8-7-77,7-4 0,2-10 0,2-9 0,0-5-134,4-1 1,10-8 0,2-6-1,7-8-351,8-8 0,4-3 0,6-2 0,8 1 3,11 5 0,16 3 0,10 10 0,7 4 145,8 6 0,12 6 0,5 5 0,6 4 134,-40 21 1,0 2 0,42-15 0,-42 17 0,1 1 0,45-8 5,0 5 1,-6 10 0,-7 5 0,-4 3 36,-8 2 1,-6 9 0,-12 9 0,-1 11 45,-3 10 0,-7 5 1,0 11-1,-6 3 1,-4 6 1,-8 6 0,3 4-1,-7 1 39,-5-1 0,-5-2 0,-7-2 1,-1-1-88,-5 1 0,-6 0 1,-11 0-1,-6 0-78,-4 0 0,-4-6 1,-2-2-1,0-2-483,6-4 0,0-9 0,12-8 0,5-6-1108,9-4 0,7-16 1588,5-1 0,21-8 0,10-4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10.34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452 1 12007,'-17'0'136,"5"0"0,1 2 0,-3 4 133,-1 5 1,-5 12-1,-1 7 1,-4 4 60,-3 7 0,-1-2 0,-6 8 35,0 1-262,1 3 0,1-7 0,3-3 0,7-4-188,4-2 0,3-8 0,5-4 0,5-3-730,4-3 1,-4-5 413,0-1 0,2-7 0,8 0 0,4-6 45,2-4 1,-5-7-1,7-1 1,0-5-900,-3-4 1229,7-1 0,-14-1 1,6-2-1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10.54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 70 8745,'-8'-18'0,"-2"1"297,1-1 13,1 9 1,10 1 0,4 10-94,5 4 0,5 9 0,1 9 0,3-1 39,3 2 0,-2-4 0,6 7 0,1-3-160,-1-4 0,-4 4 0,4 1 0,0-1-391,1 0 1,-7-2-1,4-3 1,-2 1-30,1 2 0,-1 1 0,-6-7 0,1 1-315,-1-1 0,1-5 0,-1-1 682,1 3 1,7 1 0,2 3-1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10.90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579 0 11064,'-19'2'-66,"-4"4"0,3-4 1,-3 6-1,3-1 591,3 5 1,-6 4 0,-1 3 0,3 2-28,2 3 0,-5 5 0,-1-6 0,0 0-139,0 3 1,-4-5 0,3 8-290,-1 2-27,6-6 0,-10 6 0,8-5-932,1 1 552,3 2 0,-3 0 0,3-2-1803,4-2 1237,1-1 0,12-17 0,8-7 903,7-9 1,5-15-1,-1-3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11.13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18 53 11028,'-2'-15'-1303,"-2"1"1474,-2 2 26,0 8 0,14-3 1,4 9 822,3 3-697,11-3 1,1 14-1,6-6 1,0 3 25,2 5 0,-4-5 1,11 10-1,-1-1-156,0 1 1,0 2-1,-5 6 1,3-3-129,2-3 1,-2 4 0,-8-4-1,-4 0-147,-2 1 1,-1-3 0,-9-6 0,-1-1-350,-3-5 1,-7-1-1,4-6-2005,0 2 1340,-6 0 1,5-8 1080,-7-4 1,0-4 0,0-7-1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45:13.183"/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29824 8288 7914,'-13'-2'-1052,"3"-3"1052,-2 4 0,10-6 0,-4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18.0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0 11805,'0'18'942,"-6"-7"0,0 1 0,2 2 0,0 1 0,0 5-594,-2 3 0,3-2-640,8 8 1,-1 0-1,10 6 1,3 0-485,5 0 0,3-2 1,-4-4-1,3-5-1092,-3-5 1,4-4-1,-2-3 1868,-1-6 0,-11-20 0,-3-5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11.6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226 35 8433,'-17'-7'-292,"-1"-5"319,8 4 0,5 0 0,10 8 335,7 0 1,17 0 0,8 0 0,6 0-46,5 0 1,8 0 0,5 0-1,-1 0 1,0 0 1,6 0 0,-2 0 0,2 2-232,-2 4 1,-6-4-1,-11 4 1,-6-4-429,-5-2 0,-8 6 208,-5 0 0,-19-1 0,-12-5-101,-11 0 146,-9 0 1,-14 2-1,-5 2-374,-3 2 311,-10 0 1,-3-4 0,-6 2-161,-1 1 293,8 1 0,-8 0 1,2 0-1,-4-2 38,4-2 1,0 4-1,10-1 1,4-1 163,5-2 1,14 4-286,12 0 0,25 0 0,13-6 0,16 0-112,18 0 1,9-2-1,14-2 1,4-4 212,5-2 0,5 6 0,1-3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12.5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71 8296,'-23'-14'384,"-1"-3"291,1-5-470,21 13 1,6 1 0,19 8 562,6 0-528,4 0 0,10 0 0,2 0 0,1 0 29,1 0 0,-2 0 0,3 0 0,-3 0-80,-3 0 1,-1 0 0,-8 0-1,-2 2-325,-2 4-4,-7-4 0,-7 7 0,-17-5-106,-13 2 1,-11 2-1,-10-4 1,-5 2 122,-6-3 1,-3 5 0,-3-2 0,1 0 58,0 2 1,-1-6-1,3 3 342,3-3-190,-3-2 0,13 0 0,-2 0 172,8 0-292,6 0 0,11 0-287,8 0 0,18-7 1,25-3-1,13-2-531,12 1 0,14 5 850,6-6 0,3 0 0,2-5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29.80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51 208 11569,'-18'-6'0,"3"-2"0,4-1-314,6-1 1,4 0 0,2 4 0,5 1 733,6 2 0,9 3 0,7 0 0,6 0-140,6 0 0,8 0 0,10 0 0,6-1-10,7-2 1,4 0 0,4-4 0,0 2 0,-3 0 1,0 0-1,-10-2 1,1 1 105,1 1 0,2-2 0,2 3 229,-1-3-363,-1 3 0,4-2 0,2 2 572,4 0-724,-5-2 0,10 2 0,-6-1 1,3 0-43,3 0 1,2 1 0,-3 2 0,-3 0-62,-3 0 0,-1 1 0,1-1 0,-4 1 17,-1 1 0,-4 0 0,-7 0 1,-3 0 14,-1 0 1,-1 0 0,-3 0 0,-3 0 39,-3 0 1,-3 0 0,1 0 0,-2 0-45,-1 0 1,-2-1-1,-7 0 1,-2-3 15,-3 1 0,0 1 1,-8-1-164,-2 0 17,-4 2 0,-3-5-455,-3 4 3,-4-1 80,-2 3 508,-12 0 1,0 7-1,-9 1 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30.58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14 58 10341,'-6'-7'-178,"1"-2"0,2-3 0,3 0 0,2 3 255,2 3 0,6 3 0,9 3 1,6 1-15,4 1 1,11 3-1,8 4 1,7 0-93,9-3 0,6 0 1,12-3-1,2-2 140,1 0 0,2-2 1,-4 0-1,0-2 47,1-1 1,0 0 0,0-2 0,-3 1-87,-3 4 1,1-2-1,3 3 87,4 0-107,0-4 1,3 4 0,-3-3 0,3 2-14,1 1 1,7 0 0,2 0 0,-1 0-91,2 0 1,-49 1 0,0 1-1,2 0 1,0 0 0,0 0-1,0 1-28,0-1 1,-1 1-1,2 1 1,0 0-1,-2-2 1,-1 0-1,2 0 1,1 0 64,0-1 0,1 0 1,1 0-1,1-1 0,0 0 1,1 0-1,-3 0 1,0 1 44,-1 0 1,-1 0-1,-3 0 1,0-1 0,48 3-1,0 0 52,-1-1 0,0 4 1,-2-2-1,-1 0-73,-2 1 1,0 0 0,-6 2-475,-4 0 414,-1 0 0,0 1 1,0-2-452,-1-1 326,-13 1 0,-4-5 0,-15 1 0,-3-1 15,-4-1 1,-9 0-1,-4 0 1,-8 0-996,-4 0 340,-3 0 815,-6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31.9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29 373 8275,'-11'-7'3217,"1"3"-2327,5 4 0,2 7 0,3 5 1510,0 4-1937,3 6 1,2 1 0,4 3 0,0 1 88,0 1 0,1-3 0,1-1 0,-1-3-297,0-4 1,2-2 0,-2-8-1,-1-4-146,2-4 1,-3-7 0,4-10 0,-2-8-229,-1-8 0,0-8 0,-1-4 0,-2-1-833,1-1 1,1-4-1,0 0 1,-1 1-2429,2 2 1,-1 4 3379,3 4 0,5 3 0,2 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33.9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18 8409,'-7'-6'0,"0"0"788,0 2 0,3 3 1,1 2-130,2 5 0,5 5 1,0 5-320,3 1-249,0 3 0,1-2 0,1 3-835,0-2 532,4-2 1,-4-3-1,3 0 1,0-2-989,2-3 0,-1-1 1200,-1-4 0,-1 0 0,-4-4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34.2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 8368,'0'4'0,"0"1"608,0 1 0,0 1 0,1 3 724,2 4-1063,1 4 1,3 7 0,0 1 0,0 2-93,0 0 1,0 0 0,0-2-312,1-2-7,-1-2 1,-3-4 0,-2-4 0,-1-3-193,-1-3 1,-3-4-1,-3 0 1,-3-1-78,-2-1 1,-1-4 0,1-3 0,0-2 450,0-3 1,2-1 0,0-3 0,2-1 248,2 1 0,2-1 0,3-1 0,3-1 67,2 2 1,3-3-1,3 1 1,2 1-283,2-2 1,2 3 0,0-1-1304,2 3 951,-2 0 0,4 5 0,-3-2-1454,0 3 1148,0 3 1,-6 0 582,0 4 0,-3 0 0,1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34.5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31 237 8255,'-7'5'0,"0"-2"0,0 1 859,0-3 1,4-1-634,6-2 0,1-5 1,8-5-426,1-2 165,-3-3 0,4-1 0,-2-4-176,1 1 161,-1-1 0,-2 3 0,-4 1-205,-1 0 138,1 2 0,-5 0 518,2 1 266,-3 6-309,0 6 0,-2 9 1,0 4-1,0 2-14,1 3 1,2 1-1,1 2 1,1-1 66,1 1 0,0 1 0,4-2 1,-1 1-876,0-1 0,2-1 0,1-3 0,-1-1-967,-1 1 0,-1-1 0,0 0 1430,0-2 0,0-2 0,0-1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34.6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65 8368,'-7'7'257,"0"1"1,3 2 0,1 1 277,2 0 1,1 3 0,0-3-1,1 0-246,2-2 1,3-4-1,4-2 1,1-3-347,2 0 0,-2-4 0,1-3 1,1-6-737,0-3 0,2-6 0,-1-1 793,0-1 0,-2-2 0,-2-3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35.3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85 8341,'-7'0'0,"0"1"509,-1 1 1,2 2 0,1 4 0,3 1 17,1 0 1,1 4 0,0-1 0,1 0-528,1 0 1,0 2 0,2-3 0,0 0-650,0-1 1,-2-2 0,2-1-1099,-1 0 1215,0-3 1,-3 2-235,0-1 454,0-2 1,-1 0 776,-1-3-120,-2 4 1,0-3 0,1 4 121,2 1 1,1 0 0,0 1-1,1 0-98,2 0 0,-2 1 1,4-2-1,1-1-109,0 0 0,1-1 0,1 2-253,2-1 0,-3-4 1,3 1-1,-2-1-126,-1-1 1,0-1 0,0-1 97,-3-3 0,2-1 0,-3-2 1,0-1 0,0 0 1,0-3 0,-3 1-385,0 0 210,0 3 1,0-3-29,0 4 208,0 3 1,-3-1-1,-2 3 76,-1 3 1,1 4 0,0 6 0,0 0 272,1 2 0,1 0 0,3 2 0,0 1-119,0 1 0,2-1 0,2-1 1,4-2-155,2-1 0,-1-1 0,4-5 0,2-1-109,0-3 0,2-5 1,-3-4-1,-2-5-192,0-4 1,-1-6 0,1-4-124,-5-2 332,0 0 0,-6-1 0,1 0-97,-1-2 110,-1-2 0,-3 1 0,-2 1 0,-2 4 307,0 3 1,3 7 82,-1 5 1,3 6 0,0 11-1,2 6-131,2 7 1,0 4 0,3 8 0,0 1-163,1 2 1,2 1 0,-1-1-1,1-2-353,1-1 0,0-5 1,2-3-1,-1-4-472,-1-3 0,-1-3 255,-1-7 0,-3-6 351,-4-6 71,-4 0 0,-3-7 0,0 2 1,0-4-83,0 0 0,0-3 0,2 1 154,0 0 61,3 2 1,-1-4-1,3 3 1,0 2 42,0 3 1,0-1 0,1 3 0,1-1-218,3 1 0,5 0 0,2 3 0,1 0-462,1 0 0,2 1 571,0 1 0,3-2 0,2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18.2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315 123 7632,'18'-25'0,"-3"-3"771,-3 1 92,3 2 742,-13 15-1270,6 3 1,-8 9-1,0 5 1,-2 11 122,-4 9 0,4 8 1,-4 6-1,3 5 239,-3 5 1,-2 7 0,-6 2-1,3 0-384,-3 0 1,-1 4 0,-5-3 0,-1 1-460,-2 4 0,-1-6 0,7-2 0,-3-4-499,-3-1 0,4-9 1,-5-3-1,5-6-735,2-6 1,-1-4 0,3-7 1379,3-1 0,-4-7 0,7-2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52.96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45 18 8097,'-8'-4'0,"1"0"2652,1-1-430,2 3-133,0 0-1722,4 4 1,-2 4-1,1 4 1,0 3-217,0 2 1,-2-1-1,1 1 1,0-1-169,0 1 1,0 0 0,2-2 0,0 0-783,0-1 1,2-2 0,1-1 0,1 0-2725,1 0 3523,-1 0 0,0-2 0,1-1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53.20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4 160 7974,'-2'-5'370,"0"1"0,4-1 0,1 0 325,3-1 0,1-2 1,4 1-1,2-2-235,3 0 0,2-1 1,2-2-1,0-1-233,1 0 0,-1 2 0,-2 2-475,-1 1 261,-4 3 1,-2-1 0,-3 2-1625,-2 1-330,-1 2 1941,-4-1 0,-1 0 0,-2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53.4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32 35 7974,'-5'13'0,"-1"-1"0,0 1 0,1 0 663,0 3 0,3-1 0,0-1 452,2-1-884,2-3 1,1-3 0,2-1 0,1-3 127,-1-2 1,1-1-1,-1-1 1,1-4-66,1-2 0,1-2 0,0-1 0,1-2-195,0 0 0,-2-2 1,0 1-1,-2 0-386,-1 2 0,-2-2 0,-1 3 0,-1 0 29,-1 1 1,-2 2 0,-2 2 0,-1 1-28,-1 1 1,-1 2-1,-1 0 1,0 2 5,0 4 0,2 1 0,0 4 0,1 0-212,0 2 0,1 0 0,1 2-825,1-1 976,1 0 0,4-2 0,2 0 340,1-2 0,4-2 0,2-1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53.77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48 7974,'1'-16'1091,"0"2"0,0 4-397,0 3 1,0 6 0,0 5 0,1 6-185,-1 4 0,-1 3 0,0 3-304,0 0-129,0 0 1,-1 2-1,-1 0-149,-1 1-77,2-3 1,-1-1-1,2-3 1,0-1-510,0-2 1,1-2 0,0-3 23,2-3 0,0-2 1,-1-4-1,0-2 264,-1-3 0,0-3 0,-1-2 0,0 0 235,0-2 1,0 1 0,0-1-1,0 1 401,2 2 0,-1 0 0,2 0 0,0 0 41,1 2 0,2 0 0,2 2 0,0 1-486,3 0 1,-2 2 0,1 2-1366,0 0 866,-4 1 678,3 0 0,-4 4 0,1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53.94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31 0 7974,'-8'7'117,"0"0"1,2 2 0,2 0 659,1 2 0,1 1 0,3 0 0,0 1-350,2 0 1,1-1-1,2 0 1,0-1-760,1-2 1,-2-2-1,2-2 1,-1-1-315,0-3 1,-1-1-1,0 0-890,-1 0 817,1-1 719,-1-2 0,0-5 0,1-2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54.1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66 2 7974,'2'-1'2977,"1"2"-2346,1 4 1,-1 5 0,-1 2 0,0 3-402,-1 1 1,-1 3-1,-1 1-10,-2 0-106,-3 2 1,-1-3 0,-2 1 140,0-2-294,2-2 1,0-7 0,1-2 0,0-2-176,1-2 0,1-2 0,0-3 0,1-3 13,2-2 1,-1 0 0,0-2 0,2-1 22,1 0 1,2-1-1,2 1 1,2-1-204,1 0 0,1-1 0,2-1 0,0 0-973,0 0 0,1-1 1354,1-1 0,3-2 0,-1-4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54.48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27 2 7974,'-4'-1'720,"0"1"1,0 0 290,1 4 1,1 3 0,2 5 0,0 2-561,0 2 1,0 4 0,-1 3-1,0 0-470,0 0 1,-1-2 0,2-3 0,0-3-99,0-3 0,0-3-401,0-2 0,0-3 0,-1-4 147,-1-4 0,1-2 1,1-4-1,0 0 60,0-2 0,1-2 0,1-1 296,1 1 113,0 0 0,1 2 0,1 0 0,-1 2 147,0 0 0,1 5 1,1 1-1,0 2-45,1 2 0,-1 4 1,1 4-1,0 1-325,-1 1 0,0-1 0,0 1 0,-1 0-417,1-1 0,-2-1 1,1-1-1,-1-1-1001,-1-1 0,0-2 1543,-1 0 0,-1-2 0,1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54.7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9 144 8801,'-2'-4'0,"-1"0"0,1 1 803,0 0 0,4-1 0,1 0 0,3-1-828,1-1 1,0 0 0,0 0 0,1-1-135,0 0 0,0 0 0,-1-3 0,-1 0 28,-1 0 0,0 0 0,0 1 0,-1 1 398,-1 0 0,-1 2 437,-2 2 1,0 2 485,0 2-912,0 2 0,0 4 1,0 1-1,0 2 34,1 1 1,0 2 0,0 3 0,0 1-497,1 1 0,-2 0 0,2 0 1,0-1-626,-1-1 0,3 1 0,-2-1 0,1-1-558,-2 0 0,1-3 0,0-1 1367,-2 0 0,-1-2 0,-1 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55.00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48 67 7974,'-4'5'63,"0"0"1,0 2 156,1-1 1,1 0 0,2 0 1253,0-1-1068,4-3 1,-1 1-1,4-1 1,0-1 7,0-1 0,-1 0 0,0 0 0,1-2-96,-2-2 0,2-1 0,-2-3 0,0 0-213,-1 0 0,-1-1 0,-1 1 0,-1 0-254,-1-1 0,0 2 0,-2-1 0,-2 1-244,-2 0 0,0 2 0,0-1 1,-1 3 186,-2 1 0,1 2 1,-1 0-1,0 2 99,-2 3 0,4 0 0,0 2 0,1 2-136,2 1 1,0 1 0,1-1-881,1 0 685,4 0 0,1-1 1,3-1-1,2 0 438,1-2 0,3-2 0,1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55.21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 9 8416,'-4'-4'0,"0"1"597,-1 1 0,1 6 1,1 2-1,2 2-1,0 2 1,1 3 0,0 2 0,0 0-1132,0 1 0,2-2 0,-1-1 0,0 1-423,0 1 0,0-2 958,1 0 0,-1 1 0,-1-3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18.5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18 7618,'-12'0'5655,"1"0"-3735,7-8-1233,-4 6 1,10-6 94,4 8-804,3 0 1,11 0-1,3 0 1,4 0-534,0 0 0,1 0 0,-7 0 1,4 2-646,2 4 0,-5-4 0,-1 6 0,-5-2-2199,-5-1 3399,-7 1 0,4 2 0,-8 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55.55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 71 8646,'-3'2'0,"-2"-1"0,0-1 0,0-1 889,1 0 0,2-2 0,0 0 0,3-1-359,1-1 1,4-1 0,4-1-1,0-2-401,2 0 1,-2 3 0,0 0 0,-1 1 31,0 0 1,-2 3 0,-1 0 0,-1 3-15,-1 2 1,-2 2-1,0 6 1,-2 1-402,-2 2 1,0 1 0,-2 2 0,-1-1 23,1-1 1,0 0 0,0-1-110,1-3 307,3-1 0,-2-3 1,2-2 40,0 0-11,2-2 1,2-3 0,3-4 0,2-1-49,-1-4 0,3-2 1,-1-2-1,-1-1-59,-1 1 0,-1 0 0,-3 0 0,0 0 68,-1 1 0,-1 2 0,-3 3 1,-1 1-117,-2 1 0,-2 2 0,-3 2 0,-1 1-401,0 1 0,1 2 0,-2 3 0,2 0-675,0-1 0,4 0 1233,1-1 0,2 1 0,0-1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55.8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 0 9197,'-2'5'981,"-2"-1"1,3 2 0,0 2-325,0 2 1,1 2 0,1 2 0,0 3-512,0 0 1,3-2-1,-1-2 1,0-2-55,2-2 1,-1-2 0,1-2 0,-1-1-43,1-3 0,0-2 0,2-3-340,0-1 152,-2-4 0,2-2 0,-2-2 1,2 1-110,-1 0 1,0 2-1,0 1 1,-1 1-436,-1 2 0,-1 1 1,0 1-246,0 1 0,-1 2 1,0 3-1,-2 2 927,0 3 0,-2 1 0,0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56.1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27 5 8057,'-7'10'394,"0"0"0,3 1 1,0-2-1,1-1 220,2 1 1,1-1-1,0-2 1,2 1-403,1-2 0,-1 0 0,1-2 0,-1-1 51,0 0 0,-1-1-141,1-2 1,-2-1-1,0-1 1,0-2-324,0 0 0,0-2 1,0 1-1,0-1 4,0-1 1,2 2 0,0 0 0,0 0 166,2 0 1,0 0-1,0 2 1,1-1 239,1 1 1,-1 0 0,1 0 0,0 2 322,0 0 0,1 0 1,0 2 682,-1 0-928,0 2 0,2 1 0,-3 3 0,-1 0-32,-2 1 1,-2 0 0,0 3-1,-2-1-198,0 2 0,-5 1 1,-1-2-1,-2 0-315,-2-1 1,1 1 0,-1-1 0,2-3-1076,1 0 1,2-4 0,1-1 82,3-2 1,4-4 0,4-3 1248,4-4 0,2-4 0,1-3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56.46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40 2 7440,'0'-2'3533,"0"3"-2301,0 2 0,0 6 0,-1 5 0,0 2-924,-2 2 0,-1 2 0,-1 2 0,0 0-370,-1-3 1,2-3 0,1-4 0,0-2-24,0-2-417,1-4 285,2-2 0,0-4 1,1-3-1162,0-4 1054,2 1 1,1-6-1,1 2-725,-1-3 800,2-1 1,1-1 0,0-1 0,0 1 103,0 2 1,1 1 0,-2 4 0,2 0 490,-1 3 1,-1 4 0,1 3-1,-1 2 42,0 6 0,-2 2 0,-1 3 0,0 1-485,-1 1 0,1 0 1,-2 2-1,0-2-460,0 0 0,-1 0 1,0-2-1,0-1-518,0 0 0,-2-1 1075,1-1 0,-3 2 0,2-2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56.6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25 168 7910,'-7'0'0,"1"0"841,1 0 0,1 0 0,2-1 380,2-1 0,4-1 0,5 0 1,2-1-635,2-1 0,2-1 0,1-1 1,1-2-131,-1 1 1,3-2 0,-2 1-900,2-2 341,-1-1 0,-1 2 0,0-1 0,0 0-428,-3 1 1,-2 1 0,-2 1-2728,-2 0 1811,-4 2 0,-3 3 1445,-4 1 0,-2 3 0,-4 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3:56.8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 0 7904,'-4'2'287,"1"1"1,1 1-1,1 1 1,-1-1 1100,1 2 0,1 3 1,0 3 1231,0 3-2140,0 2 1,1 3-1,1 3 671,-1 0-963,-1-2 0,0 1 1,0-6-1,0-1-52,0-1 1,0-5 0,0 0-447,0-2 1,0-5-1029,0-2 0,0-2 1,0-2-172,0-1 0,2 1 0,1-1 1509,1-1 0,0-1 0,1-2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0.2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41 142 8227,'-13'0'0,"2"-1"638,2 0 1,3-2 0,5-3 201,4 0 1,7-2-1,6-1 1,4-1-602,1-2 1,3 0 0,0 0-1094,-1 1 511,-1 0 308,-4 2 0,-5 1-1243,-1 1 1025,-4 0 1,-4 4-1,-3 1-1676,-2 0 1315,-3 1 0,-3 1 0,-2 0 614,-1 1 0,-2 2 0,-1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0.4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35 1 8145,'-8'11'0,"0"1"0,2 0 0,0-1 349,2-1 0,3 0 1,0 1-1,1 1 326,1 2 1,1 0-1,3 0 1,1 0-356,2-1 1,-2 0 0,2-1 0,-1 0-455,0-1 1,1-2 0,-2-1 0,0-3-433,0 0 1,-1-2-1,1-2 1,-1-1-200,-1-1 1,0-4 0,0-2 0,0-3-976,-1 0 1740,-2-4 0,1 0 0,-2-4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0.6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8152,'0'3'3271,"0"5"-2346,2 5 1,-1 5 0,2 2 22,0 2-808,1 0 0,2-3 0,0-1 0,0-5-26,0-2 0,-1-4 1,2-1-139,0-3-53,-1-3 1,-1-3 0,0-3 0,3-1-535,0-1 0,-1-3 0,1 0 0,-1-1-682,0 0 0,-1 1 1,-2-1-1,-1 0 1293,-1 0 0,-2-1 0,0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0.73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32 75 8227,'-5'0'-174,"-1"0"1,1 0-1,-1 0 2068,1 0-1205,3 0 0,0-1 1,2 0-130,2-2 0,1-3 1,3 0-440,3-1-175,2 0 0,3-2 0,0 1 1,0 0-342,1 3 1,-4 0 0,0 1-1,-2 1 395,-2 1 0,-1 4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18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7619,'-7'17'1667,"3"-7"0,-6-2 269,2 0-1147,2-6 0,6 7-358,0-3 1,2 2 0,6 3-1,10-3-453,9 0 1,0-6 0,2 6 0,2-3-1110,2 1 1,2 0 0,0-6 0,0 0 1130,0 0 0,-8 0 0,-2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1.0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13 213 8227,'-4'2'906,"-1"-1"-593,3 1 1,0-3-1,2 0 1,0-3 57,0-1 0,4-2 0,2-2 0,4-2-424,1-2 0,2-2 0,0-3 0,1 0-115,-1 1 0,0 0 0,-2 0 0,-1 1-283,-2 1 0,-2 1 348,-3 2 0,-1 6 1,-3 5-1,0 4 338,-2 4 1,0 3 0,0 3 0,1 1 326,-1 2 1,1 1-1,1-1 1,-1 0-466,1 1 1,1-1 0,0 0 0,0 0-235,2-2 0,-1 0 1,3-4-1287,-1 0 1035,2-1 0,-3 0 0,1-1-1569,-2-1 1397,0-2 0,-2 2 0,-1-3 560,-2 1 0,-2-1 0,-3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1.1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23 8313,'-2'4'0,"-1"1"0,-1-1 0,0 2 555,1 0 0,1 2 0,3-1 0,0 1 222,2 1 0,4-1 1,1 0-1,2-1-545,2-2 1,-1-1 0,3-2-277,-1-1-39,0-1 0,0-3 1,0-2-1,-1-2-711,0-2 0,-2 0 0,0-2 0,-1 1-279,-2 0 1,-1-1 1072,-3 1 0,1-4 0,-2-1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1.50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 25 8227,'-2'3'577,"-1"0"0,1 0 0,1 2 1,1 1 531,1 3 1,2 0 0,1 3 203,2 0-1207,-1 1 1,3-2-1,-2-1 1,-1-2-245,0 0 1,0-3 0,-1-1 51,-1 0 0,-2-3 0,-2 0 0,-2-2-215,1-2 0,-2-3 1,1-1-1,-1-2-162,-1 1 1,1-3 0,2 1-1,0-2 187,2 0 1,0 1 0,0-1 0,0 2 353,2 0 1,0 1-1,3 2 1,0 1 434,1 3 1,2-1-1,-1 3 1,2 2 136,0 3 1,-1 3 0,-1 3 0,-1 1-38,-1 0 0,-3 2 1,0 2 64,-2-1-552,-2 0 1,-1-1 0,-4 0 0,0 0-444,-3-1 0,2-1 1,-3-2-1,1-1-542,-1-1 1,3-2 0,2-2 0,2-2-425,1-1 1,1-3 0,3-3 0,1-2-718,3-1 2000,2-3 0,0-5 0,2-1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1.6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3 9932,'0'-2'2085,"0"2"1,0 5-1511,0 3 1,2 5-1,0 3 1,1 2-528,0 1 1,0 0 0,1 3 0,0-2-739,-1-1 1,0 1-1,1-4 1,0-3-149,1-3 1,-1-4 0,1-1 0,-1-3-310,0-2 0,-1-1 0,0-2 1147,-1-5 0,-1-2 0,-1-3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1.87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 2 9133,'0'-1'1800,"2"2"0,1 5-1245,1 2 0,0 3 1,0 2-1,-1 1-598,0 0 0,-2 0 1,1 0-1,-2-1-382,0 1 0,0-1 0,-2-3 0,-2-1-365,-2-1 0,0-3 1,1-1-1,-1-2-2,0-2 0,3-2 1,2-1-542,0-4 1333,1-3 0,0-5 0,0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2.0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76 27 8303,'6'-9'0,"0"2"333,1 1 0,-2 3 1,1 2-1,-1 1 616,-1 3 0,1 2 0,-1 4 1,-1 2-393,-2 0 1,0 2-1,-1 1 1,-1 0-343,0 1 0,-4 0 1,-4-1-1,-1-1-290,-1 0 0,-1-2 0,-1 0 0,1-3-92,0-3 0,3 0 0,-1-3 0,2-2-285,2-1 1,2-2 0,1-3-191,1-1 427,2-3 1,2 1 0,3-2 0,1 2-190,3 0 1,0 0 0,0 0 0,1 1-248,0 1 0,0 2 0,-1 2 0,0 1-1344,0 2 1995,-2 1 0,-1 3 0,-2 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2.4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36 114 8227,'-7'5'0,"0"-1"1476,-1 1-58,1-3 342,2 0-1335,3-4 1,6-2-1,3-3-350,2-1-115,2 0 1,3-5 0,0 1-1,1-1-50,1 0 0,-2-1 0,1 4 0,-3 0-76,0 3 0,-3 1 1,0 3 303,-2 1 1,-5 4 0,0 3 0,-2 1 194,-2 3 1,0 0 0,-2 1-1,-1 1-500,1 0 1,1-1 0,1 0-1,1-1-243,-1-2 0,1 1 0,1-2 0,0 1-701,0-1 1,0-1 0,0-2-292,0 0 0,-2 0 1402,-1 0 0,1-1 0,-2-2 0,1 0 0,-1 0 45,0 0 0,0 0 0,-1 1 0,1 0 462,-1 2 1,0 1 0,0 1-1,2-1 536,0 0 0,2 1 1,1-1-1,0 1-204,0-1 1,2 0 0,2-1-1,4-2-529,2 0 0,1-3 0,2-2 0,1-1-606,1-2 1,-1-4 0,2 0-2333,1-2 1976,-2 2 1,-1-1 0,-2 3 651,-1-2 0,0 1 0,0 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5.00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8076,'0'9'0,"0"-2"0,0-1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5.35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110 132 8076,'3'-2'109,"-2"0"0,0-1 0,-1 0 1272,0 0-1097,0-1 1,0-1-1,0 1 1,0 0 209,0-1 0,0-1 0,0-2 402,0 0-764,-2-3 0,-1 2 0,-1-2 0,0 1 124,-1 0 0,-1 1 1,0 2-1,-1 3 33,1 1 1,-2 3-1,1 2 1,0 4 92,0 6 1,0 4-1,-1 5 1,1 3 80,1 4 1,0 0-1,2 3 1,1-1-474,2 0 0,1-1 0,3-2 0,3-3-670,2-3 1,1-4 0,-1-3 0,1-2-108,0-2 1,-2-2 0,-1-2-1644,-1-2 1498,-3-1 0,0-1-1097,-2 0 2029,0-2 0,-2-2 0,0-3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5.50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12 137 8076,'-5'-2'694,"0"-1"1,3-1 224,3 0 1,4-1 0,3 1-552,4 0-332,2-1 0,3-1 0,1-1-1325,1 0 993,2-1 0,-1 0 0,2-1-901,-1-2 673,0-1 524,-3 3 0,2-6 0,-3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19.0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262 420 7635,'10'-20'0,"-6"-3"558,-8-6 0,-6 2 1,-7-2-1,-1-2 422,1-2 1,-7-2 0,1 0 0,2 2-538,1 4 1,3-2 0,0 7 0,-1 5-90,1 5 1,5 7-369,0 7 30,8 0 0,-9 9 0,7 9 0,2 11-16,2 10 1,2 7-1,0 13 1,0 5 87,0 4 1,0-1 0,0-1-1,0-2-181,0 2 1,0 2-1,0 0 1,0-4-215,0-5 1,0-5 0,2 0 0,2 1-476,2-3 0,0-5 1,-6-16-1,0-4-3431,0-2 4213,0-2 0,-8-13 0,-2-2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5.70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62 0 8076,'-5'0'181,"1"0"0,-1 0 0,1 1 911,0 2 0,0 1 1,0 5 1624,1 2-2193,-2 3 0,0 4 0,0 4 724,0 1-1037,2 4 0,0-2 0,1 3 1,2-2-612,1-2 1,3-3-1,4-5 1,1-2-289,2-2 1,0 0 0,0-1 0,-1-2-415,-1-1 1,-1-2-1,0-2 1,-1-1 1101,-1-1 0,0-4 0,-1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5.9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5 101 8240,'-1'-8'0,"0"-1"0,0 0 528,0 0 1,0 2 0,1-1 1199,0 1-1345,2 0 0,1-1 1,2 2-1,2 1-34,0 0 1,0 1-1,2 1 1,0 0-193,-1 1 1,1 1 0,-1 3-1,-2 1 6,1 1 1,-2 2 0,-2 2 0,-1 1-73,-2 2 0,0 1 0,0 0 0,-2 0-348,-3 2 1,1-2 0,-2 1 0,1-2-555,1 0 1,0-2 0,0-1-1775,1-2 1664,2-1 0,0-3 921,2-1 0,4-4 0,2-2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6.1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39 5 8076,'-4'-2'352,"0"1"1,1 0 0,0 2 0,-1 3 643,0 3 0,1 1 0,0 4 0,1 2-193,-1 1 1,0 1 0,1 0-758,1-1-109,5 0 0,-1-3 1,5 0-1,1-4-387,1-3 1,2-3-1,0-2-1351,0 0 1226,0-4 0,0 1 1,-2-5-1,-1-1-1525,-1-1 2100,-1 0 0,-3-1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6.3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8246,'4'3'131,"0"-1"1,1 1 0,-1 2 2064,1-1-1566,-1 3 0,-1 0 0,-1 4 2194,0 2-2142,0 0 1,-2 6-1,0-1 1,0 1-68,0 1 0,-2 0 0,0-1 0,0-1-672,-1-1 0,0-2 0,1-1 1,0-2-573,1 0 0,0-1 0,1-2 0,0-1-1138,0 1 0,2 0 0,1-2 1767,1 1 0,2-3 0,1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06.85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31 239 7988,'-8'1'382,"0"1"1,2-1 3386,2-1-1679,1 0-1697,1-4 1,3 1 0,1-4-56,2-1-276,0-2 1,6-1-1,-1-1-598,0-2 435,3 0 0,-3 2 0,1 2 1,-1 1-93,-2 2 0,1 0 269,-2 2 0,-2 3 1,-3 5-1,0 2 531,-1 3 1,0 3 0,1 0 0,1 1-118,-1 0 1,1-1 0,1 1 0,1-2-264,1-2 0,-1-2 0,1-2 1,0 0-433,1-1 1,1-1 0,-2-4-1,1-2-208,1-3 1,0-2 0,1-4-783,-1 0 888,-1-1 0,0 1 0,-2-2-753,1 1 810,-3 1 0,0 4 446,-2 3 1,0 4 0,0 2-1,0 3 315,0 2 1,0 2 0,0 1-1,0 0-166,0 0 0,2-3 0,2 0 0,1-1-185,0-1 1,3-2-1,0 0 1,0-2-253,1-2 0,0-3 0,0-1 0,1-3-118,0-2 1,-1 1 0,-2-1 0,-1 0-143,-1-1 0,0 0 0,-1 1-1373,-1 2 1263,1 1 0,-3 2 1,0 1 461,0 1 0,-5 3 0,-1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12.45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260 279 7933,'-2'0'-61,"-1"0"1,1 1 0,-1 1 32,0 1 0,-1-1 0,-1 1 522,1 0-402,0 0 1,-1 1 0,0 0 220,-1-1-252,0 0 1,-4 0 0,0 1-1,0-2 56,-2 0 1,1 1 0,-3-1 0,1-1 0,-2-1 1,1-2 0,0-1-1,1-1-67,2-2 0,1-1 1,-1-2-1,3-1 22,0 0 1,0-2 0,3 1 0,1 0 90,0 1 0,3-3 0,0 2 0,1-1-148,1 1 1,3-1 0,3 0 0,-1-1 58,2-1 0,1 0 0,-1 1 0,1-1-18,0 1 0,0 0 1,0 2-1,0 0 23,-1 2 1,1 1 0,0 0-1,0 2-3,0 1 0,-1 0 1,1 3-1,0 1-27,0 1 0,2 0 1,0 2-1,2 1-11,0 1 1,1 1 0,-1 0 0,0 3 1,-2 0 0,0 1 0,-2 0 1,-1 2 63,0 0 1,-2 4 0,-3 0-1,-1 0 14,0 0 0,-1 2 1,-2-1-168,0 3 96,-3-3 1,1 1 0,-3-3-129,0-1 9,1-2 0,1 1 0,1-3 0,1-2-414,0-2 1,0-3-593,0 0 0,2-2 1077,0 0 0,2-2 0,3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13.42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277 190 8023,'-4'7'0,"-1"-1"101,-1-1 0,1-1 1,-2 1-1,1-1 192,0 1 1,1-1 0,1 0 0,-1 1-52,-1-1 1,1 1 0,-2 0 0,0 1-172,0 0 1,0 0-1,-2-1 1,0-2 5,-2 1 0,2 0 1,-2-1-1,0-2-103,0 0 1,-2-1 0,1-1 0,0-2 5,0-1 1,-1-4 0,1 1 0,0-1 67,2-1 0,3 0 0,2-2 0,2 0-94,1 0 1,2-2-1,4 1 1,1-2-88,3-1 1,0-1 0,1 2 0,0-1 197,-1 2 0,3-1 1,-1 2-1,0-1 168,-1 2 0,1 1 1,1 1-1,-1 2-11,1 0 1,0 1 0,1 3 0,-1 0-53,0 1 1,-1 2 0,-1 0 0,1 2 7,-1 1 0,-2 2 0,-2 3 0,-1 2 88,-1 2 0,0 2 0,-1 1 418,-1 1-609,-1-2 0,0 3 0,0-2 0,-1 0 14,-1-2 0,0 1 0,1-4 0,0 0-247,0-1 1,-1 0 0,0-2 0,1-1-414,1-1 0,-1-1 1,0 1-195,0-1 1,-1 1 0,1-1-435,-1 0 0,-1 1-532,0-1 1731,1 1 0,-2-3 0,2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15.75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32 8479,'-4'-6'130,"1"0"1,-1 0 0,2 2 1950,-1-1-1797,1 1 1,2 4 0,1 1 0,0 3-83,2 2 1,0 1 0,-1 1-527,0-1 169,1 2 1,-2-2-1,2 1 1,-1 2-485,-1 0 1,-1-1-1,0 2 1,0-2 638,0 0 0,0 0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16.10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 44 8563,'-7'0'0,"0"0"0,0 0 1550,2 0-1130,2 0-260,3 0 1,3-1 0,1 0 201,2 0-245,1-3 0,2 2 1,0-4-1,2 0-93,0 1 0,0 0 0,-1 1 0,-1 1-71,-1 0 1,-1 2 0,-1-1 0,-1 2 67,-1 2 1,-2 1 0,-3 4 0,0 2 133,-2 2 1,-3 1 0,0 3-1,1-1 10,0-2 0,1 2 1,0-3-1,1 0-94,1-2 1,2-1 0,0-3-62,2-1-24,2-1 1,2-3 0,1-1-57,1 0 22,0-4 1,0-2 0,-1-1-208,1-1 129,-2-2 1,0 2-1,-2-2 1,-1 2 4,-1 0 1,-2 0-1,0 1 1,0 1 36,-2 1 1,-1 3-1,-3 1 1,-1 2-129,-1 0 1,0 2 0,2 1 0,-1 2-379,2 1 1,0 2-1,1-2 1,1 0-1139,2 1 1728,0-1 0,3-2 0,1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16.33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6 8765,'0'-4'907,"0"2"1,1 3-1,0 4-380,0 1 0,1 2 1,-1 2-1,1 0-168,0 0 0,0 1 1,1-1-1,0-1-245,-1-1 0,2 0 0,-2-2-242,0-1 185,-1 0 0,3-2-228,-1-2 22,1 0 0,-1-3 0,0-1 0,0-2-750,1-1 1,0 1-1,1 0-511,-1 0 0,1 1-840,-1 1 2250,-1 3 0,-2 2 0,-1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19.1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0 141 14014,'25'-12'0,"4"2"-478,4 3 1,10-7 0,4 2 0,3-3 477,3-3 0,7-7 0,2-2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16.65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45 10 8393,'-7'5'0,"0"0"0,0 1 0,1 1 610,-1 1 0,3 0 1,1 2 479,1 0-813,1-3 0,1 4 1,0-5-226,0 1-114,0 0 0,1-3 1,1 0-142,1-1 1,-2-2 37,0-2 0,0-3 1,-1-2-1,1 0-141,1 0 1,1-1 0,-2-2 0,2 0 87,0 1 1,1-1-1,1 0 1,1 2 333,-1-1 0,1 1 0,-1 0 1,1 1 488,0 1 1,-1 3 0,0 0 48,1 2 0,-1 2 1,-1 2 322,-2 2-676,-2 1 0,0 0 0,0 2-138,-2 0-236,0 0 0,-2 0 0,-1-1-877,-1-1 675,1 2 0,-2-5 0,2 2 0,-1-1-2843,0-2 921,2 1 2197,1-8 0,3 1 0,3-6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16.95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45 12 8891,'-2'-5'0,"0"1"843,0 1 1,1 4 0,-1 4 0,0 3-506,-1 1 0,0 4 0,0-2 1,0 2-209,-1-2 1,0 2 0,1-2-1,0 0-430,1-2 0,0-2 0,1-3-20,0 1 0,-1-3 1,2-3-60,0-3 1,2-2 0,1-3 0,0 0 211,0-2 1,0 2 0,3-2 0,-1 1 203,1 0 1,-1 1 0,1 2 738,-1 1-612,1 0 1,-1 2 0,-1 1 510,1 2-509,-1 0 1,0 4-1,0 1-443,0 3-8,-2 1 1,3 1-1,-3 1 1,-1 1-282,-1 0 1,0 0-1,0 0 1,0 0-709,-2-2 1274,0 1 0,-5-1 0,0-1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4:17.3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34 115 8373,'-8'0'0,"0"0"521,1 0 1,2 0 1442,0 2-1394,5-2 1,3 2-1,3-4 1,3-1-67,2-1 1,3-2 0,0 0 0,2-1-496,2-3 0,1 2 1,0-3-1,-1 2-259,1 0 0,-2 0 0,-1 1 1,-2 1-405,-2 1 1,-3 1 0,-3 1-297,-1 1 1,-3 1-1,-2 2 1,-3 0 440,-2 0 1,-1 2 0,-1 1-1,-1 1 320,0 0 0,-1 2 0,0 0 618,0-1-378,2 2 0,0-1 0,0 1 0,1-1 409,-1-1 0,2 1 0,0-1 0,1 1 378,1 1 0,1-1 0,1 2 0,-1 0-79,1 2 0,1 0 0,0 3 0,0 0-252,0 1 1,0 1 0,0 1-1,0-1-385,2 0 0,-2-1 1,2-2-1,0-2-43,-1-1 1,1 0-1876,-2-2-1267,0-2-1147,0-3 4210,0-8 0,0 0 0,0-5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2:55.8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36 6559,'-18'-2'0,"1"-2"798,-1-2 0,7-2 0,-1 5 653,-1-3-2479,5 0 356,0 6 672,16 0 0,9 8 0,10 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2:56.1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8389,'0'11'1314,"0"1"1,8-8 0,4 2 0,3-4-1008,3-2 0,7 0 0,4 0 0,4 0-246,2 0 0,2 0 0,2 0 0,1 0-203,-1 0 0,-2-2 0,-2-2-865,0-2 607,0 0 0,-8 6-1021,-4 0 844,-3 0 0,-9 0-1036,1 0 688,-8 0 925,4 0 0,-16 0 0,-2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2:56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16 8217,'-10'-8'2136,"0"6"-1676,5-4 0,3 6 0,-4 6 0,6 6-122,6 3 0,-2 11 1,5 1-1,1 2-184,0 0 0,-5 0 1,5 8-1,-2 2-277,-4 2 1,-2-1 0,0-5 0,2 0-556,1 0 1,1-2 0,-6-2-1015,0-2 1058,0-7 634,0 3 0,0-8 0,0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2:57.4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0 141 8375,'0'-18'763,"0"1"1,0-1 0,2 1-343,4-1 0,-2 7 0,8 1 0,-1 0-141,-1 0 0,5 7 0,-3-3 139,4 4-265,1 2 0,1 2 1,-1 4-1,-1 5 138,-5 5 1,-3 3 0,-8 3-20,0 1-188,0 8 1,0-6-1,0 6 1,-2-4 135,-4-1 0,-3 3 0,-9-4 0,3 0-28,3 0 0,-4-1 1,5-7-1,-3 1-1472,2-1 0,3-5-2081,3-1 1,6-9 3359,0-2 0,8-15 0,9-12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2:57.6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53 7785,'12'-7'371,"-1"-5"0,-7 2 644,2-1 1,-6 7-1,-6-2-460,-5 4 1,1 10 0,-2 3 0,-1 5-220,-3 1 0,5 1 0,-1 1 0,0 3-76,3 1 1,-5 6 0,6-4 0,0 2-73,1 4 0,-5-3 1,6 3-1,2 2-188,2 0 0,2 5 1,2-8-1283,4 3 1003,4-6 0,7 4 1,3-8-1,1-2-305,2-1 0,7-5 1,-5-1-1851,2-2 2434,-6-9 0,12 13 0,-6-6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3:24.74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228 18 7456,'-2'-10'606,"-4"5"1211,-6 3 0,3 2 0,-3 2-1192,-2 3 0,5 7 0,-3 11 0,0 7-319,3 3 1,-5 1 0,6 3 0,1 2-242,-1 2 0,-6 7 1,5-3-1,-3 2-211,0-1 0,6-7 1,-3 0-1,1-6-422,4-4 1,-4-14 0,3 3-1332,1-3 364,2-7-388,2 0 1512,0-16 0,2 4 0,2-9 1,1-5-12,-1-3 1,4-8 0,-2 4-1,0-3 344,1-3 1,-5 4 0,4 0 0,-2 0 75,2 0 0,-4 5 1,4-1-1,-2 4 499,1 1 1,-3 1 0,6 1 412,0 5 1,-4 3 0,7 8-163,3 0 1,-4 0 0,1 2 0,3 2-258,1 1 0,3 9 0,-1-2-282,1 3-155,-1-5 1,1 5 0,-1-5-368,1 0 219,-9 5 1,7-7 0,-6 6-1,1-5-748,1-1 0,-8 0 1,3-4-549,1 2 1,-6 1 1389,4-1 0,4-4 0,-1 6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3:35.83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36 58 7910,'-12'-15'0,"2"1"-234,3 3 1,1 5 619,6-6 0,0 16 0,0 4 0,0 11-4,0 10 1,0 12-1,0 6 1,0 3 123,0 3 1,0 1 0,0 4 400,0 6-726,0 4 0,0 4 0,0 4 326,0 5-341,0-3 0,0 1 0,0-3 232,0 5-243,8-3 0,-7 11-1,5-5 1,-2-1 24,2 3 0,-4-3 0,4 2 0,-4-1-105,-2-1 1,0-1 0,0-12 0,0 1 20,0 5 0,0 4 0,0 5 1,0-4-72,0-5 1,2-4 0,2 0 0,1 0-71,-1-3 0,4-1 0,0-11 0,0 3 34,-1 2 1,1 2 0,-4 6 0,2 0-2,-2-1 0,-2 1 0,-2 2-27,0 4 30,0 3 0,1 1 0,3-2 1,2-3-2,-2 1 1,-2-2 0,-2-8 0,0-4 20,0-2 1,0-4-1,0-5 1,0-3 7,0 1 1,0 5 0,2-7 0,2 3-29,2 2 1,-1 7 0,-5 1 0,0 0-21,0 0 0,0 4 0,0-6 0,2-1-18,4-3 1,-4-9 0,4-7-1,-4-5 18,-2-4 1,2-1 0,2 3-101,2-2 99,-1-8 0,1 6 1,0-5-1,0 1-344,2-2 0,-6-1 129,3-3 1,-1-7 74,2-4 186,-4-4 1,8-4-5,-4-4 1,-3-4 0,9-7 0,2-1-59,1 1 1,5 5 0,1 0-1,4-1 11,2-3 1,1-1-1,3-1 1,-2 1 36,2-1 1,2 7 0,2-1 0,0-1 34,-1-3 0,7 4 1,2 1-1,2-3-23,3-1 1,3-1 0,1 3 0,2 1-26,4-2 1,5 5 0,6-1 0,1 2-55,0 4 1,2 2 0,2 2 0,1 0-46,-1 0 0,-2 0 0,-2 0 1,-2 0 53,-4 0 1,7 0 0,-5 0 0,0 0 22,2 0 1,-6-2 0,2-1 0,1-3 41,-3 2 0,-2 2 0,-10 2 1,-1-2 7,-3-4 0,1 4 0,3-4 0,-3 2-47,-6-1 0,1 3 0,-1-6 1,-2 2-318,-2 0 1,-10-5-692,-4 5-183,-11 0 190,-4 6 1032,-24 0 0,-3-8 0,-16-1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19.3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70 8194,'0'-17'0,"-2"1"0,-2 3 1147,-1 1 1,-3 8 0,2-2-407,-6 4 1,5 4-1,-1 6-295,0 9 1,6 16 0,-4 14 0,4 5-221,2 7 1,0 3-1,0 8 1,0-1-375,0 1 0,8-2 0,4-2 0,3-4-759,3-2 1,-1-9 0,1-12-1936,-1-8 2164,1 2 1,-1-16 0,1 1-1020,-1-11 1697,1-12 0,-9-13 0,-1-9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3:36.66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1 262 8145,'0'-17'-114,"0"-1"0,0 1 0,0 0 0,0-1-20,0 1 0,2-1 1,5 1-1,9-1 362,5 1 0,10-1 1,-2 1-1,6-1 249,6 1 0,-2 7 0,6 4 0,-1 4-81,1 2 0,1 0 0,9 0 1,1 0-83,2 0 0,8 6 0,0 2 0,8 0-149,7 0 1,11-1-1,3-3 1,2 2-143,-47-4 0,1 0 0,3-1 0,2 0 0,1-1 0,1 0-1066,-1 0 0,0 0 1011,4 0 1,-2 0-1,-5 0 1,-1 0 0,2 0-1,-1 0 1,-2 0-1,-1 0-80,48 0 0,-10 0 1,-2 2-1,-9 2 54,-6 1 0,-1 7 1,3-6-1,0-2 25,-6-2 1,0 4 0,-10-1 0,0-1-1,2-2 1,-13-2 0,-1 0 0,-9 0-29,-8 0 1,-3 0-1,-11 2-47,-3 4 165,-4-4 1,-14 13 0,-2-3 0,-2 4 554,-3 1 1,3 8-1,-2 6 1,1 8-347,1 8 1,-4 3-1,7 5 220,-3 3-340,6 12 1,-4 3 0,8 11 306,0 5-387,0-2 1,0-35 0,0 1-1,0-2 1,0 1 0,1 3-1,0 1 28,2 1 0,0 0 1,1-2-1,2-1 0,2 2 1,1 0-1,1 0 1,0 1-38,1 1 1,1 0 0,-2-3 0,1-1 0,3 0-1,0 1 1,-1 0 0,1 0 3,0 1 1,-1 1 0,-2-1 0,-1 0 0,2 2 0,-1 1 0,-1-2 0,0 0-38,-1-3 1,-1-1-1,1-2 1,0-1-1,0 0 1,-1 1-1,0-2 1,0 1-85,-2 0 0,-1 1 0,11 44 0,-6-2 0,1-4 17,1-2 1,-6 1 0,3-3-193,-1-3 175,-2 3 0,-6-11 0,2 7 0,2 5 41,2 5 1,5-10 0,-3 3 0,2-9-27,3-5 0,-3 2 0,0-14 1,-2-3-13,-5-7 0,-1-5 1,-2-8-1,0 0-11,0 0 0,0 0 0,0-1 0,0 1-87,0 0 0,0-7 0,0-5-311,0-4 0,2-9 0,4-4-196,6-4 0,3-10 0,5-6 0,1-7-2298,2-8 2960,1 4 0,-7-16 0,1 4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3:39.77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270 629 7883,'0'-17'159,"0"-1"0,0 1 0,0-1 0,0-1 209,0-4 0,0 3 1,0-5 190,0 0-473,0 5 0,0-11 1,0 6-1,2 0-24,4 0 1,-4 0 0,5 1-1,-1-3-36,0 0 1,2 2 0,-4 5-1,1-1-66,-1-2 0,-2-1 0,-2 7-96,0-1 0,0 7-70,0-1-20,0 8 210,0-3 0,-2 8 0,-3 5 8,-7 6 1,-4 1-1,-1 1 181,-1-2-180,-7-1 1,4 9 0,-6 1 157,1 2-145,3-7 0,0-1 1,0-3-1,1 4-32,3 1 1,7-5-75,1-1 125,-1 1 1,4-4 0,8-8-127,10-10 0,7-5 1,5-3-1,3 1-42,2-1 0,0-5 0,4 0 0,-4 1 139,-1 3 0,3 1 0,-4 1 0,0-1 67,0 1 1,5 1-1,-5 5 1,0 3 55,0 0 0,4 6 1,-5-3-1,-3 3 70,-2 2 1,-7 2 0,0 1-1,1 5-121,3 2 1,-5 2 0,1 5-143,2 0 1,-5 1-530,3-1 0,-2 1 1,3-1 602,-1 1 0,0-1 0,5 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11.3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385 945 7804,'10'-9'3090,"-2"-7"-1869,-8 5 1,0 1-851,0-2 0,-6 6 0,-2-3-203,-2 1 1,-1 0 0,-7 4 0,1-1-48,-1 1 0,1 2 1,-3 4-1,-1 3-62,-2 7 1,-6 0 0,3 3 0,1 7 94,0 3 0,-4 4 0,6 6-66,1 0-47,3 0 0,7 5 0,2 3-297,3 2 188,1-6 1,14 3-1,3-7 1,5-2-105,1-4 1,8-5-1,3-13 1,1-5-15,0-4 0,0-2 0,6-4 0,-2-6 158,-4-7 0,2-12 0,-6-2 0,0-6 45,1-4 0,-3-7 0,-6 1 0,-1-3-39,-4-3 1,1-7 0,-7-6 0,-2-8-39,-2-7 0,-2-12 0,0-6 0,0 48 0,0-1-9,0-1 1,0 1 0,0-43 0,0 10 0,-2 13 700,-4 12-237,4 21 1,-6 21 0,8 24-253,0 8-109,0 3 0,0 14 1,0 8-1,2 10 127,4 11 0,-4 14 0,6 9 0,-2 6-78,0 4 0,5 1 0,-3-5 0,0 0-156,-1-2 1,5-5 0,-4-16 0,0-6-290,-1-6 0,5 7 1,-4-17-1,0-5-1541,-1-6 0,7-12-204,-2 3 2107,-5-13 0,9-3 0,-6-8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11.7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70 7744,'-17'0'2355,"5"0"-1298,1 0 0,9-6 0,4-2-774,13-1 0,4 3 0,11-4 0,1 2-167,2 4 1,0-3 0,-2 1-1,-4 2-129,-2 2 1,-2 2 0,-5 0-388,-1 0 218,1 0 1,-3 2 168,-3 4 0,-4-2 0,-10 9 1,-4 5 93,-6 3 0,-5 10 0,-5-2 0,-3 4-13,-2 2 0,4 0 1,-4 0-1,1 0-3,5 0 1,2-6 0,1-2 0,3-2 108,3-3 1,4-3 75,8-1 0,10-9 1,5-3-1,9-4 87,3-2 1,2-8 0,6-1 0,0-3-105,0 0 1,0 6 0,0-5-640,0-3 214,0 6 0,-1-5 0,-1 7 0,-2 2-1280,-1 2 1,-9 2 1471,2 0 0,4 0 0,1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12.0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35 10217,'-10'-2'2510,"2"-1"-1666,1-3 0,5-2 1,-2 4-126,8-2-667,5 0 1,17 6 0,3 0 0,4 0-166,2 0 1,-1 0 0,-1 0 0,-1 0-412,-3 0 0,-2 0 0,2 2 0,-6 2-1702,-3 2 0,-5 2 2226,-3-2 0,-4 3 0,-8 9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12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 8510,'-12'5'2001,"1"1"1,9 6-1,2-4-1866,10 1 0,7-5 1,6 2-1,6-2-265,4 2 0,4-4 0,2 4 0,2-5-1849,-2-1 1,-2 0 1978,-3 0 0,1 0 0,0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13.7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105 140 7805,'-17'0'812,"-1"0"1,7 0 0,-1 0 1116,-2 0 0,5 0-979,-3 0-896,8 0-11,-4 0 0,10 0-135,4 0 123,4 0 0,1 0 1,1 0-212,2 0-5,-7 0 0,9 0 236,-4 0 0,3 0 415,3 0-340,-9 0 0,1 0-250,-4 0-57,-4 0 1,7 0 96,-3 0 1,-4 2 188,4 4-98,-4-4 149,-2 6 1,2-8 124,4 0 0,-2 0-88,7 0 0,1 0 1,5 0-1,3 0-104,3 0 0,4 0 0,10 0 0,6 0-70,9 0 0,10 0 1,14 0-1,7 0-54,9 0 1,-1-6 0,6 0-1,-2 2-103,-4 2 1,8-3 0,-4-1 0,-8 0-21,-5-2 0,-2 4 0,-7-5-187,1 1 304,-14-6 0,0 12 0,-19-5 0,-4 1-57,-2 0 0,-8 0 1,-6 4-66,-7-4-542,-6 4-1206,-8-5 449,0 7 0,0-2-755,0-4 2217,0 4 0,8-14 0,1 7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14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68 8807,'10'-7'0,"-4"-5"1993,-4-4-803,-10-1 1,8 7-726,0 4 1,10 14-1,11 10 236,2 9-517,8 6 0,-3 11 0,7 7-59,-1 5-104,1 10 1,-5-10 0,-5 7 0,-4-1-67,-5 0 0,-5-6 0,1 2 1,-6-5-30,-4-7 1,-10-3-1,-4-8 1,-3-2-76,-3-4 1,1-6 0,-1-9 0,1-5 124,-1-1 1,1-2-1,-1-6 1,1 0-107,0 0 1,-1-2 0,1-4 0,-1-7-38,1-9 0,-1 1 0,1-8 133,-1-2 10,1-2 1,7-2-1,2 2 1,3 2 197,-1 2 1,0 5 0,6-3 0,2 2-64,4 4 0,3 3 0,9 5 0,-1 1-341,1-2 0,1 7 1,3 1-1,3 4-224,2 2 0,0 0 0,4 0 0,-4 0-597,-1 0 1051,5 0 0,-4 8 0,8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14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7758,'0'-17'3221,"0"-1"1,2 9-2849,4 3 0,4 4 0,9 4 53,5 4-280,-5 3 0,6 9 0,-7 1-24,-1 5-90,1-5 1,-3 14 0,-1-4 0,-5 4 74,-1 2 0,-2 0 1,-6 0-1,-2 0-271,-4 0 1,2 0 0,-7-2-1,-3-2-258,-1-2 1,-3-8 0,1 2 0,-1-5-3642,1-6 1453,-1 3 2610,9-13 0,9-2 0,9-10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15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53 8418,'0'-17'0,"-2"1"1071,-4 4 1,-3 5 0,-9 7-260,1 0 0,-1 0 0,1 2 1,1 3-328,5 7 0,-5 11 0,4 6 0,-1 4-330,1 2 0,-1 8 0,7 4 1,2 3-133,2 2 0,2 1 1,2-1-1,4 1-36,5-1 1,5-7-1,3-5-1560,5-3 1144,3-10 0,8 4 0,0-7-2412,-1-3 1524,1-9 1317,0-5 0,0 1 0,0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20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 7635,'-2'9'2129,"-4"-3"0,4 4-463,-4 2-1289,4 3 0,4 5 0,4 5 1225,6 10-1262,-4 7 1,7 19 0,-3 3 0,3 3-104,3 3 1,-7 6 0,-1 0-1,-2-3-398,-4-1 0,-2-8 0,-2-4 0,-2-3-313,-4-7 1,-6-3-1,-9-1 1,-2-7-543,1-8 0,-3 0 1,0-8-1,0-1-1577,-1-3 2593,-5-1 0,4-9 0,-8-1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16.8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53 237 7796,'0'-45'0,"-2"5"306,-4 3 0,-1 4 0,-5 4 400,6 5 286,-4 5-640,8 9 0,-5 10 0,9 12 0,3 5-59,7 7 1,6 9 0,5 11-1,4 5-79,0 5 0,4 10 0,-6 2 0,3 6-106,3 4 0,-6-1 0,-2-5 0,-3 0-129,-3 0 0,-7-2 1,-4-6-1,-5-10-174,-1-9 0,-7-14 0,-5-4 1,-3-3 49,-3-5 1,-1 3 0,-3-15 0,-1-1 62,2-2 0,1-4 0,1-4 0,-2-7 72,-3-8 1,1-1-1,6-7-260,-1-2 253,1-2 1,5-2 0,2 0-1,2 0-34,5 0 0,1 2 1,2 4-1,0 6-51,0 4 1,5 1 0,3 3 0,4 3-127,7 6 1,1 4 0,7 2 0,0 0-356,0 0 1,2 8 0,8 2 0,2 1 582,2 1 0,-1 0 0,-5 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17.3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18 7698,'-8'10'876,"-2"-2"1,-7-8 3046,0 0-3419,-1-8 1,8 4 0,6-6 0,8 2-291,8 5 1,11 1 0,6 2-249,4 0 49,2 0 1,0 5-1,0 3 1,-2 2-96,-4 3 1,2-3-1,-7 2 1,-3 1-179,-2 3 1,-3 3 0,-4 3-1,-7 3 292,-3 2 1,-9 0 0,-5 4 0,-6-2 87,-5 2 1,-4 0 0,-6 1 0,2-5 36,2-2 0,2 4 0,-2-8 0,5-3 219,5-5 1,1-9-184,1 2 1,9-4-276,8-2 66,8 0 0,11 0 0,5 0 492,5 0-316,4 0 1,2 0 0,2 0-128,3 0-94,-3-8 0,14 6 1,-5-5-1,3 1-287,-3 0 1,3-2-1,-9 4 1,-3-2-612,-6 3 0,0-5 0,-7 2-1057,-3 2 2014,-9 2 0,3 2 0,-5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20.4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349 821 7772,'0'-9'1740,"0"-7"-430,0 5-992,0-5 0,-5 4 1,-3 3 301,-2 1-481,6-6 0,-11 5 0,3-7-45,-3 4 1,3 3-1,0 5 1,-1-2 40,-3 2 0,5 2 1,-1 2-1,-2 0-31,-1 0 0,-5 8 0,-1 4 1,-2 5-212,1 6 0,3 5 0,2 6 1,1 1-27,4 0 0,-1 0 0,7-2 0,2-2 178,2-2 0,2-1 0,2 1-193,4-6 78,4-11 1,7 1 0,3-7 28,3-2 45,-4-2 1,8-10 0,-5-4 0,3-5 17,2-6 1,-6-4 0,3-8 0,-5 0-15,-1 0 0,-3-2 0,-1-4 1,-5-4 5,-1 1 0,-2-7 0,-6 3 0,0-8-65,0-8 0,0-4 1,-2-2-1,-2 0-26,-2 0 1,-1 6 0,3 6-1,-2 7 418,2 13 114,2 20-349,2 3 0,0 18 0,0 7 275,0 8-318,0 11 1,0 6 0,0 13 0,2 8 162,4 9 1,-4 4 0,4 5-1,-3 4-73,3 1 0,-2-5 0,6 2 0,0-6-310,-1-6 1,1-4-1,4-10 1,-3-3-675,3-6 1,1-12-1,3-6 1,-1-4-465,1-1 1,-1-9 1294,1-3 0,-1-12 0,1-3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20.7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13102,'17'0'362,"1"0"0,-1 2-174,1 4 1,-6-3 0,-1 9 0,1 4-22,-2 5 0,-3-2 0,-7 7 0,0-1-236,0 4 1,0-2 0,-2 2-1392,-3 2 1135,-5 2 1,-8-4-1,1-2-1700,-1-1 1243,9-3 1,-5-6-976,8 1 1061,0-8 696,6-3 0,8-14 0,2-3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20.9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71 7772,'11'-18'1251,"1"1"-687,-8-1 1,-4 9-1,-12 3 57,-3 4 0,-3 11 0,3 7 0,1 7-246,3 4 0,-1 8 0,-6 8 0,3 2-26,3 3 0,-1-3 0,7-1 1,0 1-226,-2 0 1,6-5-1,-2 5 1,8-2-331,8-4 0,4-8 0,3-4 0,4-2-408,6-4 0,2-3 0,0-7 0,-1-5-463,1-4 1,0-2 0,0-2 0,-6-4 1076,-6-5 0,3-5 0,-13-1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22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7788,'10'0'2209,"-2"0"0,-6 0 0,3 0-1905,7 0 0,11 6 1,6 0-1,6-2-121,6-2 0,0-2 0,9 2 0,7 2-225,3 1 0,4 1 1,4-6-934,-4 0 734,-4 0 1,-15 0-1,-5 0-583,-3 0-796,-10-8 190,-9 6 1,-12-5 1429,-12 7 0,-4 0 0,-7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22.4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18 7788,'-17'-2'0,"-1"-1"0,-1-3 1178,-4 2-608,3 2 0,1 2 791,7 0-1113,8 0 1,-4 2 0,8 4 0,2 7-3,4 9 0,-2 5 1,8 10-1,1 1-63,3 3 1,-4 8 0,-1-3 0,1 5-257,-2 1 0,3-1 1,-7-3-1,-2-3-611,-2-3 1,4-1-1,-1-6 1,-1-2-372,-2-4 1,4-4-1,0-7 1055,-2-1 0,13-7 0,3-2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22.9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53 7744,'-17'-8'1014,"1"4"0,3-6 0,3 0 1601,2 1-1671,-5 5-612,11-4 1,-4 8 540,12 0-658,4 0 0,15 0 0,4 0 0,6 0-26,6 0 0,11 0 0,12 2 1,6 2-176,6 2 1,11 0-1,-37-6 1,1 0-1,2 0 1,0 0-26,2 0 0,1 0 0,2 0 0,1 0 0,-4 0 0,0 0 0,0 0 0,-1 0-130,-1 0 0,1 0 0,-4 0 0,0 0 0,44-2 0,-15-2-223,-11-2 0,-10 0 1,-9 6-1,-7 0-2056,-5 0 45,-6 0 1361,-13 0 0,-8 8 1014,-5 4 0,-10 3 0,-5 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23.5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43 8307,'6'-11'2647,"0"-1"-1323,0 0 1,-6 4-849,0 8 0,8 24 1,3 17-1,7 9-57,5 8 1,-4 14 0,5 15 0,-5 10-319,-10-46 1,0 1-1,-1 1 1,-1-1-1,-1 0 1,0-1 0,0 48-306,-5-6 1,-1-14 0,-1-11-742,-5-13 729,-4-11 1,-7-11 0,-1-2-457,1-2 514,-9-15 1,7 7-1,-4-15 1,1-2-1,-1-2 1,2-4 0,-6-6 0,1-7 133,5-7 1,2-10-1,1-3 1,3-8-53,3-2 0,-2-11 1,9 4-1,1-3 42,2 1 0,2-4 1,2 1-1,3 7 36,7 7 1,6 6 0,5 2 0,6 4 19,4 8 1,-4 2-1,0 15 1,2 2-314,2 2 1,-4 4 0,-1 4-1,-1 6-726,0 3 0,-6 3 0,4-1 1017,1 0 0,-7 1 0,6-1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24.1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47 8572,'-11'0'1810,"-1"0"0,8 4 0,-2 5 0,4 11-1349,2 5 0,8 10 0,4 8 0,3-1-330,3 1 1,1 4 0,3-5 0,1 1-541,-2 0 0,4-3 0,-1-7 0,-3-4-978,-1-5 0,-9-1 0,1-4 135,1-3 1,-3-10 0,0-2-459,-2-8 1424,-3-6 0,-5-9 1,0-5 285,0-5 0,0-4 0,0-9 0,0-3 0,0-2 0,0 1 0,0-1 0,2-5 0,2-1 109,2 1 0,6 9 1,-7 7 2482,-1 4-1618,6 11 0,-8 19 0,4 22 0,-6 16-249,-6 17 0,2 1 1,-6 12-1,1 4-29,-1 4 0,-2 3 0,-5-3 187,-1 2-676,1-1 0,0-5 0,1-2-437,4-4 3,-3 4 0,5-21 0,-5-1-1661,3-7 675,-4-12 0,14 0-370,-3-3 0,3-15 0,2-3 1583,0-13 0,0-17 0,0-3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20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1 121 7615,'0'-10'2456,"0"1"-1305,0 3-781,0 4 0,0-4 1,0 12 80,0 5 1,0 7 0,0 3 0,0 5-182,0 1 0,2 0 0,3 4 0,5-2-290,0 2 1,5-4 0,-5 0 0,2-1-95,-1-5 0,-5-4 1,6-3-9,1-2 0,3-8 0,-1-1 1,-1-6-9,-2-9 1,-3-6 0,5-5 0,-2-8 79,1-8 1,-3 2-1,0-5 111,-3-1-61,7 6 1,-12-6-1,4 10 1,-4 4 136,-2 6 1,5 4 3,1 1-86,0 9 1,-4 3 0,2 13 330,2 11-204,7 7 1,-11 10 0,6 2 0,0 2 69,3 2 1,-1 5 0,2-5 0,-1 0-571,-1 1 1,6-11 0,-5 4 0,5-4-548,1-4 0,-5-1 0,0-11 1,1-1-1402,3-3 2266,1-7 0,1 4 0,-1-8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24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7786,'17'0'840,"-1"-2"1081,-5-4-869,-3-4-1980,-16-7 928,-2 7 0,-7 2 0,0 8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25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 7743,'-12'0'3319,"0"0"-2797,8 0 0,4 2 0,12 3 1,6 7-161,5 3 0,4 11 0,8 3 1,2 6-86,4 6 0,-5-3 0,3 11 0,-6 3-194,-4 4 0,-7 3 0,1-7 1,-6 0-51,-5 1 0,-4-7 0,-8-1-267,0-2 161,-16-10 1,5-2 0,-15-8-104,1-2 157,-2 7 1,-2-15 0,2 3 0,0-5-128,-1-1 0,5-6 0,-4 2 0,0-4-54,0-2 0,5-8 1,-3-4-1,2-5 24,0-6 1,-1 3 0,9-3 0,3 3 288,6 3 0,4-6 0,2-1 59,0 3 1,2 2-1,4 1 1,6 3 40,3 3 1,9-3 0,-1 5 0,0 0-164,2 4 1,-3-1 0,7 1-1034,2 2 731,-6-6 0,6 8 0,-6-4-1998,3 4 1540,1 2 0,-2 0 0,-2 0 1,-2 0-1760,1 0 2469,-1 0 0,2 0 0,2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27.3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17 8018,'-17'0'3967,"0"0"-3209,7 0 0,-6-1 643,5-5-244,3 4-934,0-6 0,16 8 1,4 0-1,5 0-150,6 0 0,4 0 0,8 0 1,0 0-90,0 0 1,0 0 0,0 0 0,0 0-221,0 0 1,-2 0 0,-4 0 0,-6 0-170,-3 0 0,-3 6 0,1 2 319,-1 1 0,-7-3 0,-6 6 0,-8 1 112,-8 3 0,-3 1 0,-5 1-363,-3-1 299,-4 9 1,-8-7 0,2 4-14,4-3 38,-4-3 1,8 2 0,-6 3 0,3 1 58,3-2 1,2-7 0,5-2 726,1 1-553,-1 3 1,11-5 0,7-1-8,9-2 1,7-2-1,3-6 1,3 0 13,1 0 0,8 0 0,-2 0 0,4 0-327,2 0 0,0 0 1,0 0-1355,0 0 1102,0 0 1,-6 0 0,0 0 0,2-2-419,2-4 1,-4 4 0,-2-4 0,-1 4 769,-5 2 0,-2 0 0,-1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28.0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403 977 7247,'17'0'514,"-7"-8"0,-4-4 301,-5-3 1,-1-3-1,0 1 1,0-2-366,0-5 1,-5 5-1,-3-6 1,-2 1-261,-3 1 0,3-6 1,-2 4-1,-1-1-49,-3 1 0,-1 2 0,-3 5 0,-1 1 35,-2 0 1,-1 7-1,5 4 1,-2 4-55,-3 2 0,-1 4 0,4 6 5,-3 7-77,1 12 0,6 6 0,-1 12 1,3 3 52,3 3 0,-2-1 0,9 0 0,1 1-164,2-1 1,10-7 0,3-4 0,5-5-175,1-1 1,7-7 0,1-7 0,2-8 19,4-7 0,-6-6 0,0-6 1,1-5 48,3-5 1,-4-9 0,-2-4 0,-3-6 180,-3-6 1,1 2 0,-3-5 0,-3-1 57,-6 1 0,-4-3 0,-2-7-231,0-5 86,0-3 1,0-13-1,-2-3-216,-4-2 252,4-1 1,-8-10 0,6 5 0,-2 15 65,3 14 1,1 20-1,0 16 211,-4 8 1,4 7 0,-4 12 0,4 5 2,2 5 1,0 15 0,0 6 0,0 7-29,0 11 0,0 5 0,0 12 0,2 1-74,4 3 1,-4 0-1,6-8 1,-3-2-445,1-2 0,8-4 0,-3 0 0,7-10-723,5-5 1,-3-6 0,3-10-1830,-4-6 1987,-1-11 1,5-4-556,0-8 1422,-7-8 0,-1-10 0,-5-9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27:28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87 107 8448,'-17'10'915,"7"-1"0,3-5 0,1 4 176,0 2 1,0-5 0,6 7 29,0 2-1014,0 9 0,8-4 1,3 5-1,7-3-352,5 2 1,-1-3-1,5 3-1428,-2-4 1106,6-9 0,-12 4 1,7-9-1,-3-1-574,0-2 0,1-4 1,-7-5 753,0-11 1,-7-1 0,-2-10 0,-2-2 399,0-2 1,-1-2 0,-5 0-1,0 0 603,0 0 1,0 2 0,0 4 1755,0 5 0,0 9-1128,0 9 1,0 31 709,0 28-1530,-7 3 0,3 18 0,-8-2 0,-1 5 336,-3 7 0,-3 1 0,-3 2 99,-1 1-903,-8-9 1,11-1-1,-5-10 1,2-4-486,0-6 0,-1-17 0,7-10 1,-1-8-1922,1-7 0,5-11 644,1 1 0,1-14 1806,-2-9 0,-3-8 0,5-10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37.92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257 105 8562,'-23'0'0,"-1"-2"2492,3-4 0,2 2-1282,1-7 1,12 5-1,12-4-887,15 2 0,10 1 0,6 3 0,4-2-180,6 2 0,3-4 0,3 2 0,-1 2-300,0 3 0,-7 1 0,-4 0 0,-6 0-266,-6 0 1,-4 0 373,-8 0 1,-9 0-1,-8 0 1,-11 0-52,-11 0 0,-5 0 0,-10 0 0,-2 0 34,-1 0 0,-9 0 0,2 0 0,-3 0 248,-2 0 0,1-6 0,3 0-551,1 2 393,1 2 1,1 2 0,6 0-1,8 0 232,8 0 0,9 6 0,4 2-102,3 1 1,11 3 0,13 5-1,10-1-56,6-4 0,10 1 0,3-5 0,7 0-246,5-1 0,-2-1 1,6-6-522,-1 0 517,-3 0 0,-14 0 0,-3 0-615,-4 0 92,-2 0 589,-8 0 0,-11 0 0,-18 0 672,-14 0-547,-1-7 1,-22 5 0,2-4 0,-4 4-47,-1 2 1,-5 0 0,6 0-1,3 0 74,1 0 1,2 0-1,2 0 1,4 0-127,5 0 0,5 0-448,1 0 0,11 0 1,7 2-432,9 4 1,17-4 0,7 5 937,5 1 0,11-6 0,-4 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9.709"/>
    </inkml:context>
    <inkml:brush xml:id="br0">
      <inkml:brushProperty name="width" value="0.05714" units="cm"/>
      <inkml:brushProperty name="height" value="0.05714" units="cm"/>
      <inkml:brushProperty name="color" value="#004F8B"/>
    </inkml:brush>
  </inkml:definitions>
  <inkml:trace contextRef="#ctx0" brushRef="#br0">368 2324 17068,'-33'-8'0,"2"-4"0,1-3-462,-1-2 1,4-1-1,0 1 1,2 1 674,3 4 0,9-1 0,3 5-85,2-2 1,6 6 0,14-1-1,11 3 598,8 2 0,16 0 0,9 0 450,12 0-1013,14 7 1,5-3-1,-37 1 1,1 0-1,4-1 1,2 0-126,7-2 1,1 0-1,2 0 1,1 0-1,11-1 1,2 1-1,3 1 1,2 0 20,5-1 1,1 0 0,6 0-1,2 0 1,-33-1 0,0 0 0,0 1-1,34 1 1,-2 0 23,-2-1 1,-2 0-1,-6 1 1,-3 1-1,-7 0 1,-1 0-1,-4 0 1,0 0-11,-2 0 1,-3 0 0,-9 0-1,-3-1 1,-5-1 0,-1 0-1,38 4 183,-8-2 0,-11-2 1,2-2-1,-2 0-269,-4 0 1,-6 0 0,2 0-1,-2-2-11,-3-4 0,-3 4 1,-4-4-1,-1 5-118,-3 1 1,-5 0 0,2 0-1,-6 0-678,-10 0 521,-14 0 801,-5 0 0,-8-2 1,-2-2-832,-4-2 182,5-15 0,-13 7 0,8-15 0,0-4-134,-1-6 1,5-6 0,-4-7 0,4-4-261,2-8 1,0-4 0,2-18 0,4-5 228,5-4 0,-3 43 0,0-1 0,1-3 0,1 0 0,1-2 0,1-1 110,2-3 0,2 0 1,0 5-1,3 0 0,-1-2 1,2 1-1,1 4 1,-1 2 43,0 1 1,-1 3-1,12-40 1,-6 14-1,-5 10-9,-11 12 0,-5 13 0,-4 12 434,0 2-269,-8-6 1,-1 11 0,-9-3 426,1 4-211,-8 1 0,-3 1 1,-9-1-1,-1 1 3,-3-1 0,-10 1 0,-1-1 1,-12 1-81,-10 0 0,-7 1 1,-14 2-1,42 9 1,-1 1-79,-5 0 1,-2 0 0,-5 1 0,-2 0 0,-6 3 0,-2 0 0,-3 0 0,-1 0-134,-2 0 0,-1 0 1,-4 0-1,-2 0 1,-4 1-1,-1 0 0,0 1 1,-2 2 151,0 1 1,0 2 0,4 0 0,2 1 0,2 1 0,1 0 0,3-1 0,1-1 64,0-1 1,1 0 0,3 1-1,1-1 1,-1-2 0,1-2 0,6 0-1,2 0-15,7-1 1,2 0-1,5-1 1,1 0-1,-32 0 258,0 0-331,0 0 1,3 0-1,8 0-213,12 0 149,16 0 1,1 0-1,10 0 1,6 0-72,4 0 0,-2 10 0,6 7 0,3 10-236,7 6 0,-1 10 1,8 4-1,3 5-37,1 6 1,4 12 0,1 13-1,3 9 250,-2 7 1,0-47 0,0 2 0,-1 4-1,0 1 1,-2 3 0,0 2 78,-3 1 1,0 0-1,0 3 1,0 0-1,-3-5 1,-2 0 0,1-3-1,-1 0-161,-1-3 0,0-1 0,-1-4 0,1 0 0,0-1 0,0-1 0,-5 45-37,1-5 0,6-15 0,-4-16 1,3-5 180,3-2 1,2-5 0,2-2-1074,0-3 909,8-1 1,1-6-1,9 0 1,1 0-69,4 0 1,5-2 0,7-2 0,-1-2 416,1 2 0,0 2 1,0 2-1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58.90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87 1 8328,'-17'33'-402,"-1"-4"0,3 4 1,1-6 401,3 0 0,7-2 0,-4-7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59.50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247 34 8869,'-35'-2'0,"0"-4"-243,0-6 1,2 4 498,4 3 1,19 5 0,20 5 0,15 7 589,16 4 1,7-5 0,7 1 0,5 1-316,10 3 1,7-4 0,11-3-10,-1-1-567,8-2 0,4-6 0,-44 0 0,2 0 183,4 0 0,1 0-120,6 0 1,2 0 0,1-1 0,1 0-1,2-1 1,0 0 0,-2-1 0,-1-2 52,-1 0 1,-2 1-1,-6 2 1,-2 0-1,-1-1 1,-1 0-134,-6 2 1,-2 0 0,32 1 0,-30 0 0,-11 0-475,-10 0 412,-6 0 0,-17 0 0,-8 0 0,-11 0 23,-11 0 0,-7 0 0,-14 0 1,-9 0-1,-14 2-317,-14 4 1,-3 2 0,-16 5 288,49-7 1,-1 0 0,-4-1-1,0 1 1,-4 2 0,-1 0-1,-2-1 1,0 0-105,-2-2 1,0 1-1,-1 0 1,0 0 0,1 2-1,0 1 1,-2 0 0,0 0 167,0 0 0,0-1 1,-4 0-1,0 0 0,6-1 1,2-1-1,6 0 0,1 0 196,-38 8 0,14-1 0,11 1 0,8-5 442,13-1 1,16-2 0,25-6-44,12 0 1,23 0 0,16 0-384,15 0 1,16 0-1,-27-1 1,3 0-1,4-1 1,2 0 0,5-1-1,2-2-19,4 1 0,0-1 1,-1-1-1,0 0 0,5-2 1,1-1-1,1-1 0,2 0-240,4-1 0,1-1 0,-2 2 0,1 0 0,5-1 1,0-1 268,-2 2 0,-1 1-154,-1 0 0,-1 0 0,-5 1 0,0 1 1,-3 0-1,-1 0-78,-3 1 0,-2 1 46,-2 3 0,-4 0 0,28-12 0,-11 8-131,-16 2 1,-8-3 0,-19 1 0,-8 2-630,-5 2 68,-13-6-308,-1-1 1,-10-1-62,-4 4 1,3 6-1,-9 4 1090,-2 2 0,-9 7 0,-4-3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0:01.908"/>
    </inkml:context>
    <inkml:brush xml:id="br0">
      <inkml:brushProperty name="width" value="0.05714" units="cm"/>
      <inkml:brushProperty name="height" value="0.05714" units="cm"/>
      <inkml:brushProperty name="color" value="#004F8B"/>
    </inkml:brush>
  </inkml:definitions>
  <inkml:trace contextRef="#ctx0" brushRef="#br0">1362 79 9591,'10'-14'0,"-4"-3"118,-4-3 0,-4 3 0,-2 7 216,-2 10 0,-9 12 0,-3 19 0,-11 17-53,-10 18 1,17-21 0,-2 3 0,-6 8-1,-2 3 1,-4 6 0,-2 2-37,-4 8 1,-1 1-1,-6 2 1,0 1-1,2 5 1,-1 1-1850,0 1 1,-1-1 1711,3-6 0,1-1 0,2 1 0,1-3 0,6-10 0,2-4 50,3-6 0,2-3 39,1-5 1,1-1 0,-17 33-1,1-3 1,4-3-216,4-4 1,-3-6-1,10-16-510,1-1 406,2-8 1,10 7-1,1-11-397,2-8 0,8-5-938,-1-5 826,3-7 345,2-2 1,-2-10 2859,-4-4-2664,4-4 0,-6-1-269,8-1 62,0 8-117,0-11 249,0 13 0,0-8-197,0 4 589,0 4-17,0-6-112,0 8-546,0 0-39,8 0 345,-6 0-16,6 0 303,-8 0-717,0 0-61,7 0 0,-5 2 633,4 4 0,4-4 0,0 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21.1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53 7615,'-17'0'7073,"-1"0"-6544,9 0 1,3 0 0,12 0 0,5 0-782,5 0 0,9-6 0,2-2-823,0-1 785,6 5 0,-7-6 0,3 6 1,-4-2-1816,0 2 0,-11 2 2105,3 2 0,-3 0 0,3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0:03.32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140 53 8598,'-45'-8'0,"6"-4"1525,8-3-1035,6 5 0,25 2 0,10 10 0,11 2-110,6 2 1,10 5 0,12-5 0,7-2-85,8-2 1,4-2 0,2 0 0,0 0-232,-1 0 1,3 0 0,2 0-297,2 0 0,-8 0 1,-10 0-1,-4 0-2197,-1 0 1955,-1 0 1,-15 0 0,-8 0-1569,-8 0 1108,-11 0 933,-2 0 0,-8 0 0,0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0:03.57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53 37 8833,'-18'-17'-188,"3"3"1,3 9 425,6 10 1,5 17 0,1 9 0,0 8 813,0 7 0,5 12 0,1 6 0,-2 6 632,-2 6-1356,6 3 0,-6 11 0,5-1 94,1-2-381,-6 5 0,14-26 1,-7 1-1,3-3-2,0-1 0,-3-15 1,5-3-1,-4-10-287,-3-6 0,1-10 1,-4 1-923,2-7 0,2-9 221,-3 2 0,-1-4 0,6-4-315,-2-4 0,5 2 1264,-1-8 0,4 1 0,1-7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0:04.661"/>
    </inkml:context>
    <inkml:brush xml:id="br0">
      <inkml:brushProperty name="width" value="0.05714" units="cm"/>
      <inkml:brushProperty name="height" value="0.05714" units="cm"/>
      <inkml:brushProperty name="color" value="#004F8B"/>
    </inkml:brush>
  </inkml:definitions>
  <inkml:trace contextRef="#ctx0" brushRef="#br0">68 210 12238,'-17'-2'307,"-1"-4"1,7 2 33,-1-7-169,8 7 1,-2-4 426,12 8 1,6 2 0,11 4 184,6 5-544,4-3 1,10 6-1,5-7 1,11 1 131,10 0 1,11-2 0,17-6-275,-43 0 0,3 0 0,6 0 0,4 0 0,10-1 0,3 0 0,3-1 0,3-2-142,3-1 0,2-2 0,2 0 0,0-1 1,-2 0-1,-1 0 0,3 1 0,0 1 118,2-1 0,0 2 0,2 3 0,0 0 0,-2-1 0,-1 0 0,-4 3 0,0 0-19,0 3 0,0 0 0,-1-1 0,1 0 1,6 3-1,2 0 0,-31-2 0,0 0 0,1 1-77,0-1 0,1 0 0,0 0 0,0-1 0,1-1 0,0 0 0,-2 1 0,0 0 0,0 0 0,4-1 0,0-1 0,1-1 0,3-1 0,0 0 1,1 0-1,5 1 1,1 0-1,1-1 0,1-1 1,1-1-1,1 0 1,-1-1-1,0 1 1,0-1-1066,0 0 0,1-1 0,0 2 1026,-1 0 0,1 1 0,0 0-716,0-2 0,0-1 1,1 1 728,2 4 0,0 1 0,-1-1 1,-7-3-1,-1-1 0,-1 1 0,0 1 1,1 0-1,-1 1 0,-3-1 0,0 1 1,0-1-1,-2 1 0,0-1 0,0 0 1,-1 1-1,-1 1 0,1-1-85,-1-1 1,1 0 0,-2 1 0,26 1 0,-2 0 0,-2-2 0,-2 0 0,-7 1 0,-3 0-1,-4-1 1,-2 0 0,-3 3 0,-1-2 0,-6 0 0,-2-1-247,-5 1 0,-1 2 200,-5 0 0,-2 0 0,25 0 0,-12 0 0,-15 0-952,-11 0 756,-18 0 0,-7-2 1,-18-2-1,-7-4 191,-4-2 1,-3 5 0,-4-5-1513,-6 2 4137,-4 2-2441,-2 6 0,0 0 0,0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0:04.95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1205 92 8263,'6'-25'0,"2"-1"80,1 5 1,-5 2 390,2 19 0,-4 11 1,-4 20 937,-4 8-1090,-3 6 1,-19 11 0,-6 6 0,-13 10 41,-9 6 0,22-31 1,-2 3-1,-6 5 1,-2 2 66,-4 5 1,-1 0-465,1 4 1,-3 0 0,-5 3 0,-2 0 0,4-2 0,1 0 0,1-3 0,-1 0 134,4-1 0,1-2 0,8-9 0,1-3 0,5-4 0,4-1 1,-17 32-14,14-14 1,8-8 0,10-7-1,3-8-142,6-8 1,4-6 0,2-7-1371,0-1 335,8-7 0,-4-2-32,7-8 0,1 0 0,7 0 1123,5 0 0,11 0 0,9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0:05.27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123 51 8495,'-8'-17'0,"-3"1"0,-5 5 971,-1 5 1,5 6-1,0 4-29,-1 1 1,5 9-64,2-2-337,4-5-180,-5 9-382,5-14 105,-6 13 1,8-11-163,0 8-47,0-8 1,2 4-277,4-8 0,3 5-161,9 1 1,-1 0 207,1-6 0,-7 0 101,1 0 0,-6 0 144,5 0 0,-5 0-860,6 0-77,-8 0-421,4 0 1466,-8 0 0,0 0 0,0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39.03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168 52 9363,'-35'-5'0,"0"-1"0,2 2 0,4 2 4522,6 2-3882,11-8 0,14 6 1,15-4-1,12 5-129,10 1 1,6-6 0,7 0-364,1 2-112,-9 2 1,7 2-1,-7 0-206,1 0 163,5 0 0,-15 0 0,2 0-365,-6 0 258,-9 8 0,-3 2 1,-9 9-1,-3 2-2,-3 3 1,-11 7 0,-11-2-1,-9 4-21,-6 2 0,-2-2 0,0-2 0,-2-2 55,-3 2 1,1 0 0,-6 0 0,0-4 176,1-2 0,5 4 0,-2-5 1,6-1 196,6 2 0,4-5 0,9 3 182,5-4 1,3-7 0,10-2 0,6-3-75,9-3 1,8 4 0,12-2-232,4-2-227,4-2 1,7-2-1,-1 0 1,-3 0-638,-1 0 0,-1 0 1,5 0-2669,-5 0 2402,-3 0 1,-2 0 0,1 0 960,3 0 0,2 7 0,5 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39.21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115 53 7732,'-28'0'0,"5"0"1848,4 0-846,1 0 2422,1 0-2558,7-8 1,12 6 0,16-6 377,9 0-1305,6 6 1,2-11-1,0 7 1,0 2-1076,-1 2 1,7 2 0,-2 0 0,-4 0-1476,-4 0 2611,-10 0 0,12 8 0,-6 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39.39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140 1 8095,'-33'9'0,"4"-1"0,6-2 1506,3 0 1,5 1 636,3-1-1686,4-4 0,10 6 1,4-8-1,8 2-8,7 4 0,8-4 1,10 3-1,4-3-503,1-2 0,-3 0 0,6 0 0,-1 0-739,-1 0 1,0 0 0,-7 0 0,3 0-1586,-2 0 2378,-2 0 0,-2-7 0,0-3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0.79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455 849 8130,'0'-18'0,"-2"1"0,-2-1 428,-2 1 0,-6-1 1,6 1-1,1-1 83,-3 1 1,6-1 0,-4-1 0,4-4-248,2-6 0,-2-4 0,-2-2-129,-2 0-60,1-8 1,-1-7-1,-2-9-225,-2 3 159,-1-6 0,-9 8 0,-1-3 63,-2 9 55,-8 5 0,11 22 0,-5 5 1,2 9 230,-1 9 1,-5 15 0,6 20 0,2 13 59,1 12 1,3 14 0,1 10-1,3 9-243,6-43 1,2 0 0,3 0-1,0-1 1,-4 48 0,4 0-123,2-2 0,8 2 0,4-13 0,3-13-847,3-11 0,-1-9 1,1-5-1,-1-3-368,1-2 0,-1-8 0,-1-8 0,-3-2 1162,-1-4 0,0-1 0,5-3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0.95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44 53 7724,'-18'0'2606,"1"0"1,9 0-2592,8 0 1,17 0 0,18 0-1490,10 0 1211,5 0 1,9-2-1,1-2 263,2-2 0,2-15 0,6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23:58:20.760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53 13864,'13'-25'-3277,"5"8"3268,-12 7 0,17 10 1,-13 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21.3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7615,'6'12'773,"-1"-1"0,1 1 984,-6 5 0,0-5-1200,0 0 1,2-8 0,4 1-438,6-3-240,3-2 1,5 0 0,1 0 0,4 0-1136,2 0 1,8-7 1254,6-5 0,15-4 0,-1-1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1.16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175 0 8714,'-18'0'0,"1"0"0,-1 0 784,1 0 1,0 0-1,1 2 1,2 6 14,3 10 0,5 15 0,-4 15 962,3 8-1367,1 14 0,0 18 0,0 11 91,4-48 0,0 0-299,1 2 1,0-1 0,3 45-1,4-4-562,6-3 19,3-11 1,5-11-1,1-14 1,4-7-468,2-4 0,2 1 0,6-7 0,0-6-1603,0-4 2427,0 4 0,8-11 0,1 5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1.48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140 315 7699,'-35'-14'292,"0"-3"0,8-11 0,5 3 0,9 0 679,7 0 0,4-1 0,6 5 0,6-2-156,7 1 1,12-3-1,2 2 1,4 4-652,0 5 1,4 6 0,-12 8 0,2 2 33,0 4 0,-9 11 0,-1 13 0,-7 4 114,-4 7 1,-3 4-1,-7 9-20,-3 4-343,-5-3 1,-9 5 0,-3-8 0,-1 1-635,2-1 1,1-1-1,3-5 1,1-5-824,5-4 0,3-10 0,8-4-899,0-3 2407,15-18 0,5-12 0,15-17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1.69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175 31 8046,'-8'-11'1407,"-3"-1"1,-5 8 0,1 0-700,3 8 0,-4 8 0,7 11 1,-3 6-94,0 4 1,3 16-1,-5 5 1,2 6-308,-1 6 1,5-4 0,2 2 0,4 0-420,2-2 1,2-3 0,4-13-1,8-7-849,7-8 0,0-6 0,9-7 0,1-3-147,2-3 1,1-4 0,1-8 1106,0 0 0,0-8 0,0-2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1.83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70 1 8697,'-7'10'0,"-3"-3"1371,0 1 1,-5 2 0,5 7-563,0 1 1,2 5-1,8 0 1,0 1-823,0 1 0,0-4 1,2 8-2909,4 2 2262,4-6 0,7 3 0,1-7 659,-1 2 0,9 1 0,1-7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2.06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66 0 7707,'-17'0'5144,"0"0"-4091,-1 0 1,8 10 0,6 6-191,8 5-732,6 10 1,9-6-1,5 6-215,5-2-241,4 1 0,2 5 1,0-3-1,0-2-711,0-7 1,-6 0 0,0-3 0,0-7-2615,-2-3 3650,-2-4 0,-7-14 0,-1-2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2.24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192 123 7707,'6'-29'0,"0"2"0,-2 2 1798,-2 3 435,-2 11-1735,0 3 1,0 23-1,0 11 1403,0 10-1477,0 9 0,-2 7 0,-2 3 1205,-2 3-1315,-8 4 1,11 2 0,-9-2 0,-2 0-147,-1 0 1,3 2 0,1 4 0,-3-4-619,-2-5 0,-1-5 1,-1-4-1,3-1-1071,3-2 1,-1-11 0,7-1 1520,2-9 0,2-7 0,2-2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2.46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34 7698,'8'-10'2904,"-4"-3"-1837,8 7 1,-1 2 0,9 12-1,1 9-159,2 10 1,8 22 0,-4 9 0,3 10 2,-1 8 1,-8 3 0,2 10 0,-3 3-633,-3 1 0,-7-2 0,-4-11-1922,-4-11 1317,-10-7 0,-4-9 1,-9-1-3512,-2 1 2514,-9-9 1,5 5 1322,-8-8 0,8 7 0,2-3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4.40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115 18 7715,'-24'-6'0,"1"0"1816,2 2 1,1 2-703,3 2 0,9 10 0,6 5 1,8 9-547,4 3 0,1 8 0,7 8 0,-1 1-1000,1 5 1,-1-1 0,1 1-1586,-1-3 1650,1-7 1,-1 6-1,-1-6 367,-5 1 0,5 1 0,-7-6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4.70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98 51 9082,'-18'-2'0,"1"-2"0,-1-3 2153,1-3 0,1 4-1386,5-6 1,11 9-1,11-3 1,5 6-359,1 6 0,1-3 0,-1 11 0,1 5-176,-1 9 0,1 5 0,-1 3-523,1 5 234,-9-4 1,5 6-1,-8-6 1,-2 1-220,-2 3 1,3-2 0,3-10-1,0-6-193,0-3 1,0-10-1,-3-5 1,7-3 598,4-2 1,-1-15 0,-1-9 0,-3-9 298,3-7 0,-4 1 1,-1-8-1,-1 1 39,-4 1 1,-2 2-1,-2 9 1,-2 1-141,-4 3 1,-4 7 0,-7 12-1047,-1 5 1,-5 6-1,0 7 1,3 11-838,7 9 0,3 0 1,6 0-1,-2-1 1554,3-5 0,8 6 0,5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4.93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24 9047,'0'-17'2257,"0"11"0,0 12-1088,0 15 1,0 12-1,0 8 1,0 4-655,0-1 1,6 5 0,2-9 0,2-1-415,3-2 1,3-4-1,3-4 79,4-6-112,-3-11 1,5 2-1,-7-8 16,-1-3-282,1-8 1,-1-7-1,0-9 1,1-5-717,-1-1 1,-1 0 0,-3-4 0,-1 4-788,2 2 1,-5 1 0,1 7-1434,-2-1 3134,-2 9 0,-14 1 0,-2 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21.8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313 157 7615,'-2'-15'414,"-4"3"0,-4-3 0,-5 3 0,1-3 423,3-3 0,-1 7 0,-5-1 642,-1-2-1193,1 7 0,-1-7 0,1 8 451,-1 2-581,1 2 0,5 2 1,1 0-1,-3 2-108,-2 4 0,1 6 0,1 9 0,5 4-29,1 2 1,2 3 0,4 3 0,-2-2-186,-2-2 0,3-2 1,6 2-1,5-4-191,2 0 1,2-11 0,5 3 0,0-3 105,1-4 1,5-2-1,0-8 1,1-2 167,1-4 0,-6-6 1,5-9-1,-5-4 18,-1-3 0,-1 1 0,-1-4 435,-5 2-204,5 0 0,-14 2 0,3 2 424,-3-1 0,-2 7 131,0-4-488,0 11 0,0 8 0,0 16 0,0 11 106,0 8 1,0 12 0,0 5 0,0 9-223,0 7 0,-5 5 1,-1 3-1,0 0-70,-2-4 0,0-6 0,-5-2 0,1-7-129,-1-3 0,-1-9 0,0-6 0,3-10-32,-3-6 0,-1-9 1,-3-4 194,1-4 1,-7-4 0,1-6 0,2-7-37,1-7 0,3-3 0,1 4-359,5-3 233,3-7 0,2 4 0,0-6-985,3 4 583,8-4 0,-1 8 1,10-6-1,3 2-470,5-2 0,9 4 0,-2-3 1,6 1-63,5 2 1,-1-6-1,6 2 1015,-2-8 0,5 2 0,-3-5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5.09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105 0 8980,'-17'24'0,"-1"1"0,1 2 1937,-1 4-1553,9-6 1,-1 10-1,6-2 2042,-2 6-1840,0 2 0,6-1 1,0-1-1,2-4-314,4-4 1,-2-7 0,8 3 0,1-2-1177,3-4 0,1-3 0,1-7 0,-1-5-268,1-4 0,-1-2 0,1-4 0,-1-5-1467,1-9 2639,-9-11 0,7-6 0,-6-10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5.28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193 68 7947,'6'-23'1030,"0"-1"0,1 9 1037,-1 9-1605,-4 12 0,6 6 1,-8 11 1032,0 6-1194,0 4 1,0 8-1,0-1 1,0-1-148,0-2 1,-6-2 0,-2-2-1,-1-2-236,-5-2 0,-1-8 0,-3 3 0,1-7 16,-1-5 0,1 1 0,-1-7 0,1-2-248,-1-2 0,1-10 1,1-5-1,5-9-535,5-7 1,4-6 0,6-3 0,7-5-293,13-2 0,9-1 1141,7-7 0,5-7 0,7-2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5.57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105 42 6934,'18'-18'1275,"-9"6"633,-3 1 1,-6 11 0,-6 4-1219,-5 11 0,1 14 0,-2 0 0,-1 4-321,-3 2 0,4 6 0,3 2 1,-1-1-775,0 1 0,5 0 0,-5-6 0,2 0-575,4-4 1,2-4-134,2 0 664,0-12 1,0-13 152,0-16 292,0-7 1,2-18-1,2-2 260,2-1-83,0-9 1,1 6 0,3-3 0,2 7 467,-1 8 0,1 0 1,6 8-212,-1 1 0,1 11 0,-1 7 0,0 10-299,1 11 1,-1 2 0,1 11 0,-1 1-770,1 2 0,-1 2 1,1-1-1,-1-1-1504,1-3 1,-3-5 0,-1-8 2141,-3 1 0,1-1 0,5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5.83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88 445 7715,'-18'0'341,"1"0"1,5-2-1,0-2 1,1-4 986,1-2 0,2 4 0,8-5-958,0-3 1,10-3-1,5-5 0,9-1-331,3 2 0,2-6 0,6-3 0,0-1 56,0 2 1,0-4 0,0 4-96,0-4 51,-8 6 1,-2 2 1500,-8 7-886,-7 1 1,-2 9 792,-8 8-1126,0 8 1,-6 13 0,-2 6 404,-1 8-838,-3 12 1,-4-4-1,5 5 1,3-1-501,0 1 1,6 3 0,-3 1-1,3-1-905,2-5 0,0 3 1,2-7-1,1 1-2093,3 0 3598,0 5 0,-14-11 0,-1 6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6.08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86 245 7715,'-18'17'205,"1"0"1,1 1 0,3-1 1723,1 1 0,8-1-554,-2 1-1034,12-1 0,-2-5 0,8-2 0,1-3 71,3-3 1,1-2 0,1-4 0,1-4-328,5-5 0,-5-7 0,4-3 0,-3-4 33,-3-2 0,-1-1 0,-3-3 0,-3 2 93,-2-2 0,-3 0 0,-5 0 0,0 4-38,0 2 1,-7-4 0,-5 7 74,-3 7 1,-5 5 0,-1 12-1053,-2 4 620,-1 11 1,5 10-1,-2 8-1169,-3 0 993,9 8 0,7-6 0,8 2-3448,0-8 1931,8 2 1877,1-14 0,17 6 0,1-7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6.26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53 18 8306,'-8'-9'2157,"-4"3"0,3 4-1198,-3 2 1,8 2 0,-2 4-1026,4 5-118,2 13 0,0 3 0,0 8 1,0 0-634,0 0 1,6 5 0,0 1-1,-2-2-1473,-2-2 1,-2-4 2289,0-4 0,-8-4 0,-2-8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6.56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18 105 7703,'-2'-12'5383,"-4"1"-3830,4-1-552,-5-5 106,7 7-842,7 2 1,3 8 0,8 2-181,-1 4-172,1 4 0,-3 7 1,-1 3-1,-3 1-146,3 2 1,-6 2 0,-1-3 0,-1 3-91,0 2 1,0-6 0,-6 3-1,0-5-447,0-1 1,2-1 427,4 1 1,-2-11-1,7-9 499,3-13 0,-1-5 0,1-9 0,-2-2 304,1-2 1,-5-2 0,-2 0 381,-4 1-645,-2 6 1,0 3 0,0 8 562,0-1-525,-8 1 0,-2 7 1,-7 4-1374,-1 4 559,1 10 0,5 0 0,2 5 0,3-1-1020,3 2 1,2-5-1,4 1-1236,4-2 2834,3-2 0,9-14 0,-1-2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6.78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53 7703,'0'-17'3357,"0"-1"-830,0 8-2049,0 3 1,0 9-1,0 5 1564,0 11-1653,8 7 1,-4 4 0,6 0 0,-1 0-120,1-1 1,2 3 0,5-8 0,1-2-227,-1-1 1,3-5 0,1-3 0,2-6-149,-1-4 1,3-2 0,-2-2 0,0-6 33,3-10 0,-7 1 1,4-6-1,-5 3-1530,-7 3 0,3-1 0,-6 1-284,1-1 1,-7 9 0,-2 3 723,-9 4 1,-7 2 1159,-1 0 0,-9 15 0,-1 5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7.07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70 0 8660,'-15'33'0,"1"-2"672,2-2 1,7-5 0,-5 5 0,2 0-62,4-2 0,2 4 0,2-8 0,0 1 241,0 1 1,0-6-724,0 5 1,2-13-299,4-5 1,-4-12-1,4-5 1,-4-5-102,-2-1 1,2-9-1,2-3 1,1-2-26,-1 2 0,0-2 1,0 6 469,2-2-87,7 5 0,-5-3 0,6 8 894,-3-1-409,-7 8 1,12-3 0,-5 7 85,5 2 0,0 4 0,-3 8 0,-3 7-544,-2 7 1,3 7-1,-5-4 1,-2 2-304,-2 4 0,-2 0 1,0 0-1,-2-3-593,-4-3 0,-4 0 0,-7-4 0,-1 3-2316,1-3 1,0-9 3096,-1-7 0,8-10 0,3-5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7.37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105 0 14469,'-8'28'897,"5"10"1,-9-1-1,-2 4-808,-1 2 1,-1 3 0,3-5 0,3-2-988,2-2 0,2-10-341,6-4 1027,0-3 0,0-13 0,0-7-257,0-9 310,0-15 0,6-3 0,0-8 277,-2 0-45,6-7 1,-6 5 0,5-4 0,1 6 247,0 6 1,-1 4 0,5 7-1,-2 1 374,1-1 0,8 9 1,3 3-1,-1 6-432,2 6 1,-3 5 0,5 13 0,-2 5-899,-4 4 1,-1 2 0,-5 0-1,-1 0-1180,-2-1 0,-9 1 0,3 0 0,-4 0 1815,-2 0 0,-15 0 0,-5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22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 10080,'-10'0'2027,"-5"0"1,5 4-1416,1 7 0,-5 5 0,6 19 1157,-2 7-1401,7 15 1,-11 5-1,8 10 1,2 1-489,2 3 0,4-6 0,4-8 0,8-4-666,7-7 0,0-9 0,9-13 0,1-5-487,2-5 0,0-3 0,-2-5 0,-4-7-1982,-2-8 3255,-2-5 0,-5-17 0,-1-1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47.74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95 350 7703,'-17'5'0,"-3"1"1047,-3-2 1,11 0-1,-1 0 461,3 2 1,16 0-1,2-8 1,11-2-289,10-2 1,12-8 0,8 1 0,9-7-1132,12-3 0,1-6 1,11 4-1,1-2-965,3-4 0,3 3 0,0-1 0,-3 0-629,-13 2 0,-12 2 1,-21 7-27,-11 1 0,-17 7 0,-14 4-559,-13 4 1809,-11 2 1,-11 0 0,-1 0 0,-5 2 280,-2 4 0,7-2 0,-3 8 0,6 1 183,6 3 0,3-1 0,9-1 0,2-2 677,3 1 0,2 3 0,6 3 0,-2 4-10,3 6 0,8 4 0,7 4 0,4 6-589,1 9 1,-1 9 0,-3 8 0,-1 1-22,1 0 1,3 0 0,1-2 3813,1-4-3345,-1-12 0,1-9 0,-1-10 1,1-4-1288,-1-6 1,-5-9-2619,-1-2 1880,-7-9 1,4-3 0,-8-11-1744,0-5 3059,-8-1 0,-9-8 0,-10-3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53.13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185 909 7935,'-62'-2'580,"3"-4"-162,13 4 1,28-5 0,26 7-1,23 0-173,20 0 1,18 0-1,21 0 1,-39-2-1,3 0-77,5-4 0,2 0 0,4 0 0,2-2 0,7-4 0,1-3 0,6 2 0,1-1-204,6 1 0,3-1 0,-24 4 0,2 1 0,0-1 0,3-1 0,1 0 0,0 0 0,1 1 0,1 0 0,-1 1 117,-1 0 1,0 2 0,0 0 0,-1 0 0,0 0 0,0 1 0,-1 0 0,1 0 0,0 1-1,2-1 1,0 0 0,1 0-40,2 0 1,0 1 0,0-1 0,-1 0 0,0 0 0,1 0 0,1 0 0,0 1 0,1-1 0,-1 0 0,1 0 0,1 0-173,1 1 1,0-1-1,1 0 1,3-2 0,0 0-1,1-1 1,4-1-1,0 1 1,0-1 93,1-1 0,0-1 1,1 2 15,1 0 1,1 2 0,0-2 0,-1 0 0,0-2 0,0 1 0,3 1 0,1 1-1,-1-1 1,2 0 0,0-1 0,-1-1-3,3 1 0,-1-1 1,-1 0-1,-5 3 1,0 0-1,-1 0 1,1 1-1,1 0 1,-2 1-1,-2 0 1,-2 1-1,0-1-24,-2 2 0,-1-1 1,0 0-1,0 0 0,-1 0 1,0 1-1,-4-1 1,0 1-1,0 0 0,-2 1 1,-1 0-1,-1 0 5,-3 2 0,-2 0 0,0 1 0,-2-2 0,-1 1 0,-1-1 0,29-1 0,-2 0 1,0 0-1,-1-2-37,-2 0 0,-2-1 0,-8 2 0,-3 0 1,-4 0-1,-2 0 0,-6 1 0,0-1-24,-3-1 1,-2 2 0,-7 2 0,-1 0-1,42-4 1,-16 4-296,-15 2 0,-21 0-997,-8 0 1245,-20 0-138,1 0 1,-18 0 0,-4 0 821,-5 0-901,3 0 0,-2-6 540,4 1 0,4-17 1,-5 3-1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53.40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1273 49 7853,'-33'-25'0,"0"7"0,0 12-206,-4 10 0,-11 24 0,-5 18 697,-9 14-366,28-23 0,0 2 0,0 0 0,0 1 0,1 4 1,0 0-526,1-1 1,0 1 540,0 3 1,0 1-1,4-3 1,0-1-1,2 2 1,0 0-1,-25 39 261,1-3 0,-3-15 1,3 3-1,1-4-13,3-4 0,5 0 0,-3-7 0,1-1-299,4-3 0,10-13 0,8-3-590,7-9 0,8-15 1,12-7-270,6-8 0,11-7 0,6-13 0,6-7 194,6-8 1,-4 1 0,3-9 0,-1-1 574,2-3 0,-4-3 0,4-4 0,-5-5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53.59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594 72 7994,'30'-27'0,"-3"4"0,-4 7 392,-7 10 1,-7 18-1,-11 23 1,-5 12 141,-11 9 1,-1 8 0,-12 12 0,-6 7-350,15-38 1,-1 1-1,-2 3 1,0 1-1,-2 4 1,-1 1-1,0 0 1,0 0-64,-1 0 0,0-1 0,0-1 0,0-1 0,2-2 0,1-1 1,0-2-1,0-1-167,-1-1 0,1-1 1,-10 26-1,6-12-1154,9-13 801,11-16 1,3-4 0,9-9-433,3-5 0,5-3 0,10-10 1,1-4 829,2-5 0,0-5 0,-5-1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55.695"/>
    </inkml:context>
    <inkml:brush xml:id="br0">
      <inkml:brushProperty name="width" value="0.05714" units="cm"/>
      <inkml:brushProperty name="height" value="0.05714" units="cm"/>
      <inkml:brushProperty name="color" value="#004F8B"/>
    </inkml:brush>
  </inkml:definitions>
  <inkml:trace contextRef="#ctx0" brushRef="#br0">3982 0 14019,'-42'20'0,"-5"3"0,-3 8 1030,-3 8-1515,-7 21 0,25-18 0,0 5 0,-6 11 0,-1 3-1832,-3 5 0,-1 3 2455,-6 11 0,-1 3 0,13-23 0,-1 1 0,-1 1 0,-2 4 0,0 1 0,-1 0 157,-1 0 0,0 0 1,0 1-221,0 1 0,-1 2 0,0 0 0,-3 2 0,-2 1 0,1 0 1,-2 4-1,0 0 0,0 1 148,-2 2 0,-1 1 0,2 0-189,2-4 1,1 1 0,0 0 0,-1 3 0,-1 0 0,1-1 0,4-4 0,0 0 0,1 0 0,-2 1-1,1 0 1,-1 1 54,1-1 0,0 1 1,1 0-1,0-1 0,1 1 1,1-1-1,1 0 1,1 0-1,0-1 0,2-2 1,0-1-1,1 0-19,-1-1 1,1 1 0,0-2 0,1-1 0,-1-2 0,1 1 0,0 0-1,0 0 1,0-1 0,3-3 0,0-1 0,0-1-116,1-5 0,2 0 1,0-1-1,-12 28 0,3-1 1,3-11-1,2-1 1,1 0-1,0-2 103,1-3 1,0-2-1,4-5 1,0-2-1,3-5 1,0-1 0,2-6-1,1-1-280,-21 41 0,9-11 0,0-8 0,10-16-783,7-15 520,-1-17 1,19-20 0,-4-14 898,4-7-1004,10 1 1,0-15-1,7 2-1383,3-5 1564,-4-3 1,9 6-1,-10 0 1,-1 0 1697,2 0-1289,1-8 0,-1 8 0,3-11 0,5-5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19:55.94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228 155 8436,'-35'-25'0,"2"-2"0,2 0 60,2 4 0,5 3 0,-3 5 670,2 3 1,9 6 0,11 14-258,3 9 1,2 16-1,0 16 1,2 7-165,3 8 0,-3 4 1,6 4-1,-2 2-115,0 1 0,2-1 1,-5-10-1,5-6-66,2-3 1,2-13 0,5-7-1,1-11-89,-1-11 1,8-5 0,4-10 0,6-6-47,6-9 1,4-16 0,9-14-1,4-5-3,6-6 1,12-3 0,-37 29 0,1 0 0,40-24-347,-4 8 0,-5-1 0,1 8 0,2 5-547,2 4 0,-3 9 1,-7 10-1726,-2 1 1122,-7 8 1506,3-4 0,-12 14 0,1 0 0,-1-2 0,-1-2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0:08.14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3389 3874 7832,'-37'87'115,"-4"0"1,-13-9 0,-16-8 0,-11-14-15,36-34 0,-1-1 0,-2 0 0,-1-1 0,-4-6 0,-1-1 0,-1 1 1,-1 1-47,-1 0 1,-2-1 0,-6-3 0,-2-1 0,-2 1 0,0 0 0,-1-4 0,0-1 82,-1-2 0,-1-2 0,-6-2 1,-1-2-1,-1-2 0,0-4-1212,-2-1 0,0-5 1187,4-7 1,2-4 0,-3-1 0,1-3 0,6-6-1,0-4 1,-1-1 0,1-3 4,-1-4 1,2-5-1,0-8 1,3-4-1,0-5 1,4-4 0,2-1-1,3-3-181,4-4 0,4-3 1,5-3-1,4-3 1,17 26-1,2-3 0,1 0 1,2 0-1,1-2 1,2 0 21,1-2 1,2-1-1,2 1 1,0 2-1,1 0 1,2 0-1,4-3 1,2-1-1,0 0 1,0-1 0,1 0-1,1-1 14,-1-1 1,1 0-1,2-1 1,3-3-1,3 0 1,1 0-1,2 1 1,1 2-1,3 0 1,4 2-1,2 1 1,3 1 41,2 6 1,3 1-1,2 2 1,1 3 0,2 3-1,4 2 1,24-19-1,6 4 1,0 4 0,4 2 108,3 3 1,1 4 0,-3 8-1,2 5 1,3 6 0,3 4-85,-3 6 0,1 2-20,-1-1 1,1 4 0,6 7 0,1 3 0,3-3-1,1 3 1,3 1 0,0 4-5,-1 3 1,0 2 0,-1 5 0,-1 4 0,-1 4 0,-1 4 0,0 5 0,0 4 50,2 6 1,-3 7-1,-9 4 1,-3 7 0,-2 5-1,-4 5 1,-3 4 0,-4 4 30,-1 6 1,-3 3-1,0 6 1,-2 3 0,-19-22-1,-2 1 1,-1 1-1,0 0 1,0 1 0,-2 0 7,-1 0 1,0-1 0,-3 1 0,-1 0 0,-2-1 0,-2 2 0,-1 0 0,-2 0 0,-1 2 0,1 0 0,-2 0 0,0 1 14,-1 3 1,0 0 0,-2 0 0,-2-3 0,-3 1 0,-1-1 0,-1 0 0,-2 1-1,-1-1 1,1 28 0,0 0-57,-2-4 1,-3-2 0,-1-1 0,-3-1 0,-2-3 0,-2-1 0,-1-5 0,-1-1-126,-2-6 1,0 0 0,0-2 0,-1-1 0,2-4 0,1-1 0,-2-2 0,1 0-252,0-1 0,0-2 0,-8 37 0,1-5 0,3-15-309,3-13 1,-3-9 0,5-13-1522,0-10 2852,2-9-3150,8-11 2730,0-18 0,-7-12 1,-3-14-1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0:08.70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28 399 7772,'0'-18'1055,"0"1"0,-6-1 737,0 1-613,0 7-169,6 2-780,0 16 0,0 4 1,2 11 1347,4 6-1249,4 4 0,7 8 1,1 1-1,-3 3-237,-3 4 0,3-5 0,-3 1 0,1-1-450,-1 1 1,-2-8-1,-6 0 1,2-8-96,-3-4 0,-3-3 0,-5-13 59,-7-9 0,-4-17 0,-1-18 0,-1-12 92,1-9 0,0-8 0,-1-12 1,3-7 221,3-8 1,-2 3 0,10 1 486,6 9-330,6 14 0,12 6 1,3 15-1,6 14 184,4 16 0,4 13 1,2 11 873,1 13-838,1 14 0,-6 7 0,-2 7 0,-4 1 181,-6-1 1,-3 3 0,-5-1-1,-3 0-169,-6-3 1,-4-5-1,-4 1 1,-2-6-307,-2-5 1,-13-8 0,1-5-1,-3-4-493,-4-1 0,-2-7 0,-6-1 0,1 0-811,3 0 0,8-7 0,-2 3 0,3-6 344,3-6 0,7-5 0,4-12 957,4-7 0,18-10 0,3-5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0:08.85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26 8507,'0'-17'3424,"0"9"-2614,0 8 0,0 10 0,2 15 1,1 10-150,3 9 1,6 15 0,-4 3 0,1 2-916,5 0 0,-4 0 0,1 4 0,3-2-1042,1-2 1,1-10 0,-2-2-1542,-3-9 2837,1-14 0,5-4 0,1-7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0:09.02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18 8 7772,'-10'-8'1941,"4"8"-1053,4 10 1,2 13 0,0 6 0,0 6-752,0 6 1,8 4-1,4 7-2436,3 0 1772,3 1 0,5-7 0,0-3 527,-2-6 0,7 2 0,-1-12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22.2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69 11973,'-6'-12'1611,"0"0"1,0 6-1032,6-5 0,8 1 0,4-2-463,3 7 1,3 9-1,-1 3 1,1 5-22,-1 7 1,-5 1 0,-3 9-182,-1 2-20,6 2 0,-12 2 0,3 0 1,-5 0-569,-5 0 0,1 5 0,-8-1-1691,-2-6 1499,7 2 1,-7-16-1645,8 5 1653,-7-5 1,11-13 855,-4-12 0,12-11 0,4-18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0:09.26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158 8 7772,'0'-8'1185,"0"8"1,6 16 0,-1 15 0,-1 8-541,-2 7 0,-2 5 0,0 1-637,0 0-13,0 9 0,0-13 0,0 3-361,0-7 330,-8-11 0,-1-10-192,-9-11 155,1-4 1,-7-12 0,1-6-1,2-9 1,1-6 1,9-10 0,1-6 0,2 0 30,4-1 0,3 5 0,2-2 0,3 6-255,2 4 0,14 2 0,-1-1 0,4 11-762,2 9 1,7 6 1057,-3 2 0,11 8 0,5 2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0:09.54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154 271 8721,'-35'15'0,"2"-1"0,4-3 0,6 1 4881,4-2-4314,9-2 1,6-8 0,14-2 0,9-4-396,6-6 0,10-9 0,6-4 0,0-3-420,1-3 0,-5 0 0,2 0 0,-6 4 60,-4 2 1,-2-4-1,2 5 382,-5 3 74,-13 10-49,5-5 0,-14 16 0,4 2 1,-4 13 244,-2 13 1,-2 5 0,-2 2-468,-2-1-268,0 1 1,6 2-1,0 2 1,0 2-1130,0-2 1,0-3 0,2-3 0,2-1-1282,2-3 2681,0 0 0,1-2 0,3-2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0:09.74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86 123 8138,'-18'8'1830,"3"3"100,3 5-1494,-3 9 1,13 4-1,-6 10 1,2 2 143,0-2 1,3 3 0,8-3 0,7-4-1,4-4 1,9-17 0,4-3 0,4-7-279,2-4 1,7-9 0,3-9-1,2-11-317,-1-10 1,1-7 0,3-9 0,-3 1-1051,-6 3 0,-6 9 0,-4-1 0,-4 4-2024,-2 6 3089,-2 10 0,-5 6 0,-1 9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0:20.23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53 53 8184,'-18'-17'-391,"1"-1"65,7 9 735,2 1 0,10 8 409,4 0 1,0 0 0,9 0 0,7 2-445,3 4 0,4-5 0,6 5 0,2-4-198,4-2 0,3 0 1,9 0-1,-1 0-87,1 0 1,5 0 0,2 0 0,0 0-142,0 0 0,-4 0 0,-7 0-535,-2 0 468,-9 0 1,-1 0-1,-10 0-336,-1 0 129,-3 8 5,-13-6-125,-3 6 220,-7-1 1,-2-5-56,-3 4 0,1-4-1065,-8-2-363,8 0 1709,-4 0 0,1 0 0,-3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0:20.51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105 84 8193,'-13'-23'0,"-3"-1"-76,3 3 1,-5 9-1,8 8 1,1 8 471,3 8 1,-2 11 0,2 6 0,2 4 283,3 2 1,1 8-1,0 5 1,0 9-1,0 9-179,0 7 0,0 9 0,1 9 0,5 4-276,6 2 1,-2-8-1,1-3-217,3-14 35,1-3 0,3-20 0,-1 1 153,1-5-168,-9-12 1,5-8-345,-8-7-268,0-9 212,-6-1 1,0-16 0,-2-3-293,-4-5 1,2 1 0,-6 1 0,1 4-1919,-1 3 2582,6-7 0,-11 12 0,5-6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1.4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153 0 7908,'-33'12'840,"4"-1"0,4 3 0,8 9 0,1 6 1585,4 4-1936,-3 10 0,13 2 0,-2 9-474,8 4-221,6-3 0,9-1 0,2-7 1,5-1-416,1-1 1,0-3 620,2-7 0,4 8 0,-6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1.7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52 157 7908,'-7'-11'0,"-5"-1"1124,-3-2-971,5-1 1,2-3 0,10 1 2445,4 0-1887,11 7 0,10-6 0,10 7 775,4-1-1240,-4 2 1,6 8-1,-8 0-130,-1 0-31,-6 8 1,3 4 0,-10 13-11,-5 10-85,-7 7 1,-9 13 0,-2 3-47,-3 6-198,-5-4 1,-8 6 0,3-10-731,3-5 703,-3 1 1,11-17 0,-6 0-64,2-10 0,10-13 0,10-8 1,5-8-233,7-8 804,-5-11 0,14-12 1,-6-11 239,0-5-408,-1-9 1,-9 6-1,-1-3 954,-5 9-747,-3-3 0,-8 16 1,0-1 717,0 5-831,-8 17 0,-1-7 0,-9 15-743,1 2 315,-1 2 0,3 4 0,1 2-2622,2 2 1496,9 7 1,-3-5 1398,12 4 0,11 3 0,10-5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2.01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1 9243,'-8'10'1479,"6"1"0,-4-1 0,4 9-755,2 6 0,0 12 0,0 10 0,2 3-96,4 3 1,2-7-1,6-3-232,-3-6-300,1 2 1,11-20 0,0 4 293,-1-3-325,-3-10 0,4-5 0,1-10 0,-1-9-251,2-7 0,0-1 1,6-7-1,-3-2-704,-3-2 1,-2 6 0,-5 4 81,-1 3-3264,-7 3 4072,5 7 0,-13 2 0,6 8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2.1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120 0 8904,'-29'45'0,"2"-4"699,2-5 0,4-6 0,9-3 0,6 0 0,6-2-11,6 0 1,-2 12-1,8-4 1,1 0-677,3-2 1,7-4 0,0 2-1,-1-5-470,-3-5 0,4-3 0,1-5-2616,-3-5 2130,-2-4 1,-3-4 943,-5-4 0,5-11 0,-6-10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2.3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263 1 8305,'17'0'1219,"-7"2"1,-4 6 0,-4 9-342,-2 10 1,0 16 0,0 7 0,-2 10-393,-4 8 1,-4-7-1,-7 10 1,-1-3-498,1-6 0,0 0 0,-1-21 0,-1-4 57,-5-6 1,5-8 0,-4-11-277,3-6 74,3-12 0,-1-6 1,1-11-1,1-6-208,5-4 0,3-4 1,10-2-1,4-3-964,5-3 967,13-2-400,3 3 1,10-1 0,1 6 0,5-1 760,2 1 0,9-14 0,8-1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22.4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 11232,'-18'0'1568,"3"7"0,1 5-376,3 4-919,7 1 0,-10 8 0,6 4 450,-1 4-752,5 2 0,-4 0 0,8 0 1,0 0-490,0 0 0,8-6 0,3-2 1,5-3-786,1-9 0,7 1 0,-1-11 0,0-1 262,3-2 1,-7-4-1,4-3 1041,-3-7 0,-3-11 0,1-5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2.69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210 1 7838,'-25'0'1596,"3"5"0,-5 3 801,2 2-1883,9 2 0,1 17 1,3 11-1,-1 17-86,1 9 1,-3 11-1,5 5 1,0 3-387,4 2 1,4-9 0,2-8 0,2-14-858,4-13 1,-2-6-1,6-18 299,-3-3 1,-1-12 0,-6-6-1,0-14 266,0-11 0,0-8 0,0-6 0,0-5 287,0-5 0,6-9 1,2-4-1,2-2 112,3 2 0,3 4 1,1 9-1,1 5 250,-1 5 1,1 12 0,-1 8 0,0 9-68,1 12 0,-3 17 0,-1 18-371,-2 10-271,-1 13 1,7 4 0,-1 8 0,1-2-497,-1-4 1,1-4-1,-1-9 1,1-5-515,-1-5 1,-1-12 1319,-5-6 0,5-11 0,-7-4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2.94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18 722 8044,'-6'-17'0,"1"0"448,1-1 0,2 1 0,2-1 0,2 1 675,3-1 0,7-1 0,11-3-127,7-1-863,-5 0 0,8-2 0,-4-4 0,6-4 20,6-2 0,-5-2 0,5-2 0,-4-4-257,-2-1 0,-2-1 0,-4-4 0,-6 7 45,-3 5 0,-11 6 376,-3 13 1,-4 13 0,-2 10 250,0 17 1,-6 11-1,1 9 1,1 11-504,2 9 1,-4 0 0,0 2 0,2 2-941,2 2 0,2 0 0,0-2 1,0-4-603,0-2 0,0 0 1,0-3-1,0 1 1477,0-2 0,-15-9 0,-5-5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3.20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78 296 7838,'-7'35'335,"-5"0"0,-7-6 0,1-2 0,6-2 555,3-3 0,9-3 0,0-2 0,9 1-426,7-1 0,7-5 0,2-2 0,1-2 122,-1-5 1,4-3 0,-4-5-228,2-7-295,-5-11 1,9-5 0,-6-6 0,-2-1 25,-3 0 0,-1-2 1,-13-2-1,-2-4 46,-2-1 0,-4 5 1,-4-2-1,-6 4-150,-3 2 0,-3 8 0,1 4 1,-1 5-44,1 7 1,-8 5-1,-4 14 1,-2 11-470,2 14 1,-3 10 0,9 9 0,2 1-925,1-1 0,11 0 1,5-1-1,8-5-1216,7-5 2666,5-12 0,9-11 0,2-11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3.3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0 105 7838,'0'-23'0,"0"0"1328,0 1 1,0 3-481,0 1 1,0 18-1,0 14 1,0 19-967,0 17 0,0 5 0,0 7 0,0-2-500,0-4 0,0 4 0,0-1-2397,0-3 2069,0-9 1,0-5 945,0-7 0,0 0 0,0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3.6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136 192 8088,'-23'-2'0,"-1"-2"966,3-2 1,2-7 0,1 1-204,1-3 1,7 3 0,6 0-1,10 1-394,11 1 1,11-5 0,10 3-1,5-4-251,2-1 1,-5 5-1,5 3 1,-2 1-94,-4 4 1,-5 2-1,-4 6-51,-7 8 56,-12 7 1,-3 18 0,-10 4-70,-4 5 62,-11 5 0,-8 1 1,-4 0-1,3 1-37,1-1 1,8-7 0,-3-6 0,9-8-176,3-8 1,4-6 0,10-5-50,6-6 0,9-12 0,4-8 0,2-9 183,4-12 0,-4 0 1,1-5-1,-3 3 104,-4 2 1,-7-2 0,-4 0 0,-3 0 70,-3 4 0,-4 8 0,-6 0 0,-5 3-257,-5 7 0,-3 3 0,-3 1-1615,-1 5 767,0 4 0,7 4-2543,5 4 3528,3-4 0,23-2 0,5-10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4.21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60 7838,'0'-17'1110,"0"-1"1,0 7 795,0-1 1,2 10-1023,4 2 1,-2 8-1,8 9 1,-1 1-558,-1-1 0,5 1 0,-3-1 1,4 1-196,1-1 1,6-1-1,3-3-245,1-1 63,-6-8 1,10 4-1,-6-10 1,3-4-583,3-6 0,-6-3 1,0-3-1,-2 1-871,1-1 1,-7-3 0,-7 1-784,-2 5 1,-5 11 2285,-8 4 0,-7 14 0,-9 11 0,-5 4 0,-1 8 0,4 0 0,-4 7 0,2 1 0,3 0 0,-3 1 0,0 5 0,0-3-111,-1-1 0,3-1 0,6 7 1883,-1-1-1292,8 0 0,-3 3 0,7 1 863,2 2-1097,2-7 1,2-3 0,0-9 0,0-4 490,0-4-527,0-17 1,-2-1-1,-2-19 1,-2-5-42,3-5 1,-5-7-1,2-2 1,2-4-255,2-8 0,2 0 0,0-10 1,0 1 0,0 1 0,10-5 0,5 5 0,7 0 175,-1 5 1,4 5 0,1 6-1,1 5 369,4 5 0,2 9 1,0 6 1183,-4 8-1213,-4 14 1,-2 9 0,-1 10 1378,-7 3-1396,-5 5 0,-10 7 1,0 1-471,0-1-45,-8 8 0,-2-13 1,-7 2-1,-2-7-298,-5-1 0,-5 0 1,-10-8-1,1-4-2774,5-6 0,5-11 1473,11-6 0,9-20 0,10-9 1700,14-8 0,9-20 0,10-3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4.49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245 6 8300,'10'-5'5825,"-4"10"-4920,-4 17 1,-12 19 0,-7 11 0,-10 10-692,-6 6 1,-2 8-1,0-1 1,2-3-522,4-6 0,5-14-272,13-11 1,3-21 0,10-15 104,4-12 0,3-22 0,9-8 1,-1-6 303,1-6 0,-1-1 0,1-2 108,-1-1 48,1 1 0,5 5 1,0 5 879,-1 5-624,5-2 0,-8 21 0,4 1 753,-3 9-868,-3 14 0,-1 12 0,-4 13 0,-7 9-623,-3 13 1,-2 7 0,0 8 0,0-4-1415,0-6 1,0 2-1,-2-2 1910,-3-1 0,-5-3 0,-8-2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4.6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84 611 10308,'-27'10'0,"3"-4"3370,5-4-2505,9-2 1,6-2 1437,16-4-1828,7-4 1,26-15 0,8-4 0,9-4-30,6-2 1,9-2 0,5-2 0,3-1-687,2 1 1,1-4-1,-1 1 1,0-1-839,1 0 0,-17 2 0,-10 8 0,-17 4-600,-15 6 0,-15 9 1,-12 5-1,-12 1-1502,-13 4 3180,-16 2 0,-13 2 0,-10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4.8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88 0 7838,'-23'41'591,"-1"0"281,3-2 0,9 3 0,7 1 0,3 4 492,2 7 0,0 4 0,0 8 0,2-2-541,3 2 1,-1 4 0,6 2 0,0-2-476,-1-8 1,-3-6-1,6-6 1,0-3-872,-3-6 1,1-14 0,-6-8-2167,2-5 1,7-10-3602,-1 2 6290,-4-12 0,-1-12 0,-7-9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36.522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194 524 10943,'-66'-19'0,"8"-5"719,11-5 1,24 12 199,23 5 0,21 8 0,41 4 1,14 0-674,15 0 1,-31 0 0,3-2 0,4 0 0,1-2 0,7-2 0,2-1-43,7-3 0,3-2 0,8-1 1,4-1-1,-24 3 0,2-1 1,2 0-1,1 1 0,2-1 1,0 0-240,2 1 1,1-1 0,0 1 0,1-1 0,-1 1 0,0 1 0,-3-1 0,0 1 0,-1 1 0,0 1 0,0 1 0,-1 1 51,0 1 1,0 1-1,-1 0 1,0-1-1,-1 0 1,0 1-1,-5 1 1,-1 2 0,-2-1-1,29-1 1,-2 0-86,-4-1 0,-3 1 0,-11 2 0,-1 0 0,-4-3 0,-1 0 0,-6 1 0,-2 0 6,-5 1 1,-1-2 0,-5-2 0,-2 1 0,30-1-924,-6 2 434,-20-6 0,-2 8 0,-19-6-877,-8 1 1,-13 3 593,-8-8 1,-20 2 0,-13-1 0,-16 5-541,-15 4 0,-24 10 1374,-11 3 0,43-3 0,-1 0 0,-1 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22.6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33 7615,'-8'-17'2115,"6"7"1,-3 4-1444,10 12 0,-1 12 1,8 13-1,1 10-84,3 11 0,-1 2 1,-1 10-1,-2 4-149,1 6 0,1 0 1,-1 5-1,-3-1-459,-2-4 1,0-10-1,-4-8 1,1-6-472,-1-3 1,-2-8 0,-2 2-2646,0-5 2335,-8-8 1,-1 5 0,-9-6 800,1 0 0,-8 6 0,-3-6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36.89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390 594 8118,'-68'-40'0,"4"1"0,6 6 0,6 10 451,5 9 1,6 6 0,12 8 276,6 0 1,15 0 692,14 0-1011,19 0 1,30-2-1,20-3 757,22-7-1016,-45 5 0,3-2 0,17-2 1,4-1-1,0 0 0,1-1-1252,7-1 0,3 1 1202,6 2 0,4 0 0,-27 1 0,2-2 0,1 1 0,2 1 0,1 1 0,0-1 0,1 0 0,0-1 0,0 1-26,1 0 0,1 0 0,-1 1 0,-3 0 0,-1 0 0,0 2 0,2 1 0,0 1 0,-1 0 0,-2 1 0,0 0 1,-2 1-183,-2 0 0,-2 2 0,-1-1 0,30-2 0,-3 0 0,-15 0 1,-1 0-1,-2 0 0,-1 1-42,-3-1 1,-2 0-1,-2-2 1,-2 0-1,-8 2 1,-2 0-1,39-5-178,-17-5 1,-7 6 0,-16 3 0,-7 1-125,-8-2 1,-2 4-1,-16-6 1,-4 2-1714,-3 0 279,-10 1 2366,4 5 0,-18 0 0,-9 0-481,-14 0 0,-2 0 0,-8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08.957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141 542 19596,'-25'-8'-328,"-4"-3"0,4 3 0,1 8 0,7 19 391,5 28 1,5 30 0,6-22 0,2 3 0,-1 8 0,0 2-69,0 7 0,0 3 0,0 7 0,2 1 1,0 4-1,1 0 0,3 0 0,0-1-141,1 0 0,2-2 1,-1-12-1,1-4 1,0-5-1,-1-2 1,0-7-1,0-1 126,4 41 0,3-4 0,-5-4 0,0-2 84,-5-7 1,3-6 0,0-5 0,0 1-78,-1 0 1,1-2 0,-4-4 0,2-8-281,-2-7 1,4-1 0,-1-7 0,3-4-10,4-6 1,1 0-1,5-8 1,3-1 13,6-3 0,4-9 0,4-4-171,4-4 469,3-2 1,10-8 0,5-4 0,3-3 182,0-3 0,-2-5 1,-8 0-1,3 1-70,3 3 1,-10 7-1,7 3 1,-1 1-19,2 4 1,12 2 0,2 2-1,10 0-38,5 0 1,10 0 0,4 0-1,-47 1 1,1 0-46,2 2 1,1 0 0,0 0 0,2 2 0,3 1 0,0 1-1,1-1 1,1 0-101,0 1 1,2-1 0,-2-1 0,2 0 0,2 0 0,1 0 0,1-1-1,-2 0 31,-2-2 1,0-1-1,1 1 1,0-2 0,-1 1-1,0-2 1,3 1 0,0-2 51,6 0 0,0-1 0,-4-2 0,1 0 0,5-3 0,0-2-1171,-4 2 0,-1-1 1124,3 0 1,0 0-1,1 0 1,1-1 0,5 0-1,1-1 70,2-1 1,1 0-52,-3 0 1,1 1 0,2 4 0,1 3-1,-3-2 1,0 2 0,3 0 0,-1 0 3,3 2 0,1 0 0,-3 1 0,-1 0 0,-3 1 0,0 0 0,1 0 0,-1 0-116,3 0 1,-1 0-1,1 0 1,-1 0 0,1 0-1,1 0 1,-1 0-1,1 0 80,-4 0 1,1 0 0,-3 0 0,-1 0-1,-3 0 1,-1-2 0,-1 1 0,-1-2 23,2 1 0,-2-1 0,-5-1 0,0 0 0,1 1 0,0 0 0,-3-2 1,0-2-8,-3 0 0,0-1 1,-3 2-1,0 0 1,-2 0-1,0 1 1,0-1-1,-1 0 32,-3 1 0,-1 0 0,-2-2 1,0 1-1,1 1 0,-1 2 1,0-1-1,-1 0-49,49-4 1,-17-3 0,-5 5-189,-9 2 220,-12 2 0,12-4 1,-7 0 44,-5 3-29,2-7 0,-13 8 1,7-6-1,2 2 58,5 0 0,-7 1 0,2 3 0,-5-2-84,-1-2 0,-3 0 0,-2 6 0,-5 0 727,-5 0 0,-7-2 0,1-2-731,-2-1 516,-9-1 0,-9 4 0,-5-2-339,4-2 0,-4-7 0,6 1 0,0-4-167,3-1 0,5-1 0,3-1 0,3-2-35,1-3 1,8-5 0,-4 4-128,0-2 108,6-2 0,-8-6 0,5 0 0,-5-2 42,0-4 0,-11 2 1,1-7-1,-5-5-3,-6-5 1,-2-2-1,0-12 1,1-8-56,3-5 1,2-14 0,-5 45 0,0-1-1,2-4 1,1-2 30,2-4 1,0 0 0,0 2 0,0-1 0,-1 0 0,-1 0 0,-1 4 0,0 0 92,-1 1 0,0 1 1,-2 4-1,-1 1 0,-4-38 1,-7 13 119,-6 18 0,3 12 1,-12 11-1,1 2 25,1 4 0,0-2 0,5 7-174,1 3 60,-1 2 0,1-7 1,-1-3-256,1-4 200,-1-2 1,-1 0 0,-2 0 0,-5 1-34,-1-1 0,4 6 1,-6 1-1,-4 3 10,-6 4 0,-2 3 1,-9 5-1,-6 3 0,-5 2 1,-5 2 0,-9 5-1,-11-3 9,-11-2 1,47 3 0,-2 0-1,-9 2 1,-1 0 0,-2-1-1,-2 0 22,-1 0 0,-2-2 1,-5-1-1,-3-1 0,-2 2 1,-1 2-1,-4 0 1,-1 0-139,0 1 1,-1 0 0,1-2 0,0 0 0,-4 0 0,-1 0 0,-3 1 0,-2 1 129,27 0 0,0 0 1,0 1-1,-32-1 0,0 2 1,31-1-1,0 0 1,0 0-1074,0-1 1,0 1 0,-1 1 1069,-2 1 1,-1 1-1,-1-1 1,-4-1-1,0-1 1,-1 1-1,-2 1 1,-1 1-1,0 0-56,0 0 0,0-1 1,0 1-27,0 0 0,1 0 0,-1 1 0,2-1 1,0 1-1,0 0 0,-2 0 0,0 0 0,-1 0 1,-1 0-1,-1 1 0,0-1 76,-3 1 0,0 0 0,0 1 0,7 1 0,1 1 0,1 0 0,-1 0 0,0 0 0,1-1 0,2 1 1,1-1-1,0 0 0,1-1 1,0 1-1,0-1 1,2 0-1,-1 0 1,2 0-1,0-1 1,1 1 0,0 0-1,3 0 1,0 0-1,0 0-4,-28 2 0,0 1 0,1 2 1,0 1-1,4 1 0,0 0 0,-1-1 1,-1 1-75,-1 0 1,0-1-1,6 0 1,2-1 0,2-2-1,1 0 1,4-1-1,2 1 9,4 0 1,1 0 0,4-3 0,2-1 0,3 0-1,2 0 1,4 0 0,1 0-165,-43 4 1,18-5 0,11 4-1,12-2-1186,9 0 1425,14 0 0,24-1 0,11 1 0,4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09.68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172 453 8490,'-33'-16'0,"4"5"706,5 5 0,7 10 0,3 11 0,4 16-121,3 10 1,-5 11 0,6 9 0,0 1-216,-1 4 0,5 2 1,-2-2-1,10-6-252,11-8 1,3-19 0,9-6 0,2-9-102,2-7 0,2-11 1,0-5-1,-1-17-445,1-9 0,-5-14 0,-5-5 1,-4-8-104,-5-4 1,-11-8 0,-1-8 0,-8 1 128,-7-1 1,-7 4-1,-5 10 1,-6 8 219,-4 7 1,-2 13-1,0 10 682,0 7-138,0 5 1,8 16 199,4 4 1,13 4-1,12 5 1,14-3-43,11-6 1,15-4 0,11-4 0,9-6-228,6-9 1,2-7 0,1-7 0,5 2-224,6-2 1,-13 0 0,-6 4 0,-13 9-1672,-9 11 1,-14 7-2039,-10 5 3639,-7 5 0,-18 15 0,-1 3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09.96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43 660 8153,'-18'0'1665,"7"0"-928,-1 0 0,10 0 0,2-2 1,12-4-390,9-5 0,6-13 0,10-5 0,4-6-575,5-5 0,-1-5 0,2-7 0,-1-3-161,-1-3 1,-8 2 0,-10-4 0,-4 3-644,-7 7 1,-1 17 880,-9 4 74,-8 15 1,-2 10-1,-7 16 1332,-3 11-754,6 16 0,-2 6 1,7 9-1,-3 4 213,2 6 0,2-2 0,2 3 0,0-1-553,0-2 0,2 0 0,2-6 0,5 2-646,7-2 1,-2-7 0,9-6 0,-4-3-1624,-1-1 1,-3-14 2106,-3 5 0,-12-9 0,-10-4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0.1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157 53 8153,'-19'0'73,"-2"0"0,-3 2 0,3 5 0,1 11 926,3 9 1,1 6-1,5 4 1,5 2-256,4 1 1,4 1-1,6-6 1,9-2-641,10-4 1,8-6 0,4-11 0,4-6-290,1-4 1,3-4-1,5-6 1,1-9-500,-1-10 0,-1-8 0,-3-6 1,-3-6-3376,-2-3 4059,-11-10 0,1-10 0,-5-10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0.35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35 165 8153,'10'-45'223,"-4"5"537,-4 3 0,-4 12-156,-4 7 1,4 18 0,-4 19 0,4 16-28,2 16 0,-6 9 1,-1 10-1,-1 0-802,0 0 0,2-3 0,6-1 1,2-5-443,4-7 0,4-6 0,7-15 1,1-5-282,-1-11 0,-1-11 0,-5-18 568,-5-11 1,-4-16 0,-2-9 0,0-5 671,0 1 0,-6-2 0,0 11 1464,3-2-1299,1 6 1,2-1-1,0 9 842,0 1-927,7 9 1,9-4 0,11 7-481,6 1-254,-2 0 0,18-1 1,-7 1-1,3 1-827,3 4 0,-5-1 1189,-2 7 0,-4-8 0,-2 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0.94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253 169 8153,'-12'18'0,"1"-1"499,-3 1 0,0 7 0,1 6 0,1 6 60,-1 4 0,5 7 0,2-3 0,4 1-341,2 1 0,0 3 0,2 5-1324,4-5 898,-4-9 1,7 0 0,-5-10-1419,2-2 1235,0-8 1,-8 3-1,-4-13 1,-5-5 151,-5-4 0,-7-2 0,-1 0 0,3 0 927,2 0 1,1 0-1,1 0 645,-1 0 0,11 0-773,7 0 1,15-2 0,16-6 0,8-7-657,8-7 0,9-11 0,4 0 0,0-7-714,0-5 0,-2-2 0,-5-7 0,-1-4-42,1-6 1,-9-10-1,-5-2 415,-8 3 269,-6 1 0,-15 12 0,-4 9 1155,-4 14-509,-10 10 1,-2 18 0,-7 7 0,-1 9 383,1 11 0,0 17 0,-1 4 0,1 7-613,-1 8 0,6 5 1,3-3-1,1 2-743,4-2 1,4-3 0,4-7 0,6-5-144,5-4 1,-1-4-1,9-4 1,-3-8-749,-3-7 0,-1-8 1385,-5-12 0,-3-9 0,-8-9 1,0 1 533,0-2 1,0 3 0,0-7 825,0-2-1034,0 6 1,0-8 0,2 4 144,4-4-360,3-10 1,9 6 0,-1-5-1,3 1 14,3 0 1,-4-5-1,5 7 1,-5 4 151,-1 4 0,-1 9-20,0-1 1,-1 13 0,-4 10 0,-7 12 152,-3 9 0,4 9 0,0 10 0,-2 7-97,-2 3 1,-2 5-1,2 3 1,2 4-274,2 0 1,7-2 0,-1-9 0,3-3-709,3-1 1,5-3 0,0 1-2221,-1-10 2206,-3-8 1,-1-11 0,-1-5-1669,0-5 2037,1-12 1,-8-11 0,-5-16 0,-3-10 312,-2-9 0,-7-28 0,-3-1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1.08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0 150 8153,'0'-45'0,"0"4"592,0 4 1,0 16 150,0 15 1,8 16-1,2 29 1,1 5-381,1 9 0,-6 11 0,3 0 0,1 2-321,0-2 0,1 2 0,7-8-1917,-1-2 1275,1-9 1,5-4 0,0-10 599,-1-4 0,-3-27 0,-1-14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1.45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140 236 8153,'0'-18'1000,"6"18"0,2 12 0,0 15 30,0 12 0,-3 13 0,-5 12-334,0 4-606,0 10 1,0-1 0,0 5-1,0-8-335,0-8 1,0-8 0,-2-14 0,-3-9 16,-7-9 1,-6-15-1,-3-5 1,-2-6-240,2-6 0,1-11 1,3-12-1,1-6 373,4-6 1,5 4 0,7-6-1,2 3 309,3-1 0,7-2 0,11 4 1,7-3-187,2-3 0,9 0 1,2-3-1,2 1-167,3-1 0,10-3 1,6-3-1,4-2-276,2-2 1,-2 1 0,-6 13 0,-9 9 146,-11 10 1,-9 15 1134,-10 10-666,-7 8 0,-16 17 0,0 6 1746,0 8-1354,-8 5 0,0 9 0,-5 1 1250,1 4-1601,1-3 1,-5 11 0,4-8 0,5-2-367,-1-2 0,6-1 0,-4-1 1,6-1-922,6-5 0,-2-5 1,6-10-1,-1-4-2801,1-2 3845,-6-1 0,-4-22 0,-10-4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1.5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88 0 8457,'-8'17'0,"-5"1"0,-5 1 836,1 5 1,-3 9-1,15 9 1,1 1-316,2 0 1,4 9 0,4-5 0,5-3-701,5 1 0,9-14 1,4 2-1,2-6-550,-2-6 0,4-9 0,-6-8 0,1-8 729,-5-8 0,-11-19 0,-5-5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29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0 10212,'-9'2'1839,"3"4"-1325,4 5 1,2 13-1,2 3-214,4 0-236,3 6 1,9-6-1,-1 8-946,1 0 414,-1 0 1,1-8-1,1-4 1,3-3-670,1-3 1,0-1-1,-5-5 1137,-1-5 0,8-4 0,2-2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1.8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210 36 8153,'0'17'1278,"0"8"0,0 8 1,-2 10-560,-4 10 1,2 16-1,-6 3 1,1 4-679,-1 1 0,4-9 0,-4-9 0,1-9-197,-1-9 1,-2-10-1,-5-20 1,-1-5 59,1-4 1,-1-17-1,3-7 1,1-5-41,3-2 1,7 0 0,-2-6 0,4 0 142,2 0 1,2 2-1,6 2 1,7 2-558,7-2 0,9-4 0,0-4-1768,8-1 1721,-3-1 0,15 4 1,-5-6 596,5-9 0,1-8 0,1-10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1.95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53 1 8153,'-15'1'2489,"1"5"-1640,2 6 1,9 11 0,-3 6-1,4 4-685,2 2 0,0 8 1,0 2-1,2 1-1567,4 1 0,-3-1 1403,9 7 0,-8-1 0,4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2.5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53 515 8153,'-16'-10'447,"5"-8"1,-3 7 0,8-7 0,2 3 380,2-1 0,4-1 1,6-1-1,10 1-136,9-1 0,6 3 0,2 1 0,0 5-585,0 1 0,-1 2 1,1 6-1,0 2-138,0 4 0,-8 5 0,-5 15 0,-9 7-165,-7 5 1,-4 11 0,-4-2 0,-4 3-229,-5 2 1,-11-1 0,-1-5-322,2-5 397,1-4 1,3-10 0,-1-4-251,1-3 1,7-12-1,4-8 341,4-10 0,12-13 0,6-6 0,7-4 171,4-2 1,2-6 0,6 0-1,-2 0 113,-4-1 1,4 5-1,-4-6 1,2 2-130,-1 1 0,1-3 1,-6 4-1,0-4-175,0-1 1,6-1 0,-4-1 750,1 5-286,-3 4 0,-8 10 0,-1 4 384,-4 3 0,-5 12 0,-7 10 0,0 14 257,0 11 0,0 14 0,-2 7 0,-3 9-348,-7 7 0,-4 5 0,-1 7 0,-1 4-752,1-1 1,5 3 0,3-10-1,1-6-29,4-4 0,2-6 0,4-11 0,4-12-93,5-14 0,5-9 1,1-14-1,1-8 259,-1-11 1,3-16 0,1-8 0,4-3 177,2-2 0,3 1 0,5 5 658,-1 5-517,1 4 1,6 4-1,0 4 1,-2 8 248,-2 7 1,-8 6 0,-2 10-1,-2 6 196,-4 9 0,-3 10 0,-5 12 0,-3 6-51,-2 5 1,-2-1-1,-6 11 1,-2 0-363,-4 4 1,4-6-1,-4-3 1,4-9-873,2-3 0,2-6 0,2-12 0,4-9-2968,2-7 1,-5 3 3622,7-6 0,-8 0 0,4-6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39.94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78 402 8298,'-17'-9'79,"-1"-9"1,1 1 23,-1-7 1,11 13 0,9 7 0,13 8 309,12 7 1,2-1-1,6 2 1,8 1 122,5 3 0,13-1 0,3-1 611,4-2-924,9-1 0,11 7 1,-40-10-1,2-1-484,1-1 0,1 0 333,11 2 1,2-1 0,-1-3 0,0 0 0,11 2 0,2 0 0,1-3 0,1 0-23,4-2 0,1-1 0,2 0 0,3-1 0,6-2 0,2 0 0,1-2 0,0-2-149,-2 0 1,0-1 0,0-1-1,0 0 1,2 0 0,0-1-1,-32 3 1,1 0 0,0-1 53,0 1 1,1-1-1,-2 0 1,28-4-1,-1 1 1,-2 2 0,-2 0-1,-5 0 1,-3-1 9,-4-2 0,-1 1 0,-2 1 0,-2 0 1,-7-2-1,-2-1 0,-6 1 0,-3 1 96,35-13 0,-15-5 0,-12 6 0,-10 2 274,-9 1 0,-14 5 1,-6 1-215,-3 3 0,-5 5-207,-3-6 600,3 8 0,-13-11-660,4 3 1,-2 2 264,2-1-1087,-4 7 1,6-6-2430,-8 4 3397,0 4 0,7-5 0,3 7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4.7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629 298 8524,'-17'-17'0,"-1"-1"282,1 1 0,-1 7 0,3 8-120,3 12 1,3 11 0,5 22 553,-2 9-552,0 1 0,6 17 0,0 1 0,0 17 49,0-38 1,0 3 0,3 3 0,0 2 0,0 6 0,0 2 0,-1 4 0,0 2-37,-1 5 1,-1 1 0,0 5 0,-1 1 0,-2 4 0,0 0-1,-2 0 1,0-1-160,0-3 1,0-1 0,-2-7 0,1-1 0,2-4 0,2-2 0,0-4 0,0-2-47,1-3 1,0-2 0,2-5 0,0-3 0,5 38 0,5-13-33,5-9 1,-2 0 0,1-9 0,5-7 2,-1-7 0,2-14 0,3-6 0,5-4-57,4-1 0,4-8 1,3-5-1,7-3 59,3-2 1,3 0 0,-1 0 56,0 0-7,9 0 1,-1 0 0,6 0 0,0 0 28,6 0 0,5 0 0,10 0 0,3 0 22,3 0 1,0-2-1,-41 1 1,1-1 0,3-1-1,0 0-58,3 1 1,1 0 0,2-2 0,2 0 0,2 0-1,2 0 1,5 0 0,1 1 81,5-1 0,1 0 1,3-3-1,1 0 1,4 2-1,1 1 1,2-2-1,0 2-116,5 1 0,0 0 0,-29 1 0,0-1 0,1 0 0,3 1 0,0-1 0,1 1 1,-1-1-1,1-1 0,0 1 39,-1-2 1,0 1 0,0-1 0,2 2 0,0 0 0,1 0 0,-1-1-1,1 1 1,0 0 0,1 0 0,1-1 0,0 1 3,2 0 1,0-1-1,-1 1 1,-5 2-1,0 0 1,-1 0-1,1-1 1,0 0-1,0 0 1,-2 0-1,1 1 1,-1 0-187,1-1 0,0 0 0,1 0 0,-1 1 0,0 1 0,0-1 0,2-1 0,0-1 0,0 0 126,0 1 1,-1-1-1,1 1 56,-1 1 0,-1 1 0,1-1 0,-1-3 0,-1-1 0,1 0 0,0 2 0,1 1 0,0-1 0,2 0 0,0 0 0,1 0-2,2-2 1,0 1-1,0-1 1,-3 0 0,0-1-1,-1 0 1,2-1 0,-1 0-1,0-1 1,-1 0 0,-1 0-1,1-1-3,-1 0 1,-1 0-1,1 0 1,1 1-1,-1 0 1,0 0-1,-1 0 1,0-2-1,-1 1 1,-1 1-1,1-1 1,-1 1-77,29-3 1,0 1 0,-5 0 0,-2 0 0,-6 2 0,-1-1 0,-3 0-1,-1 0 74,-3 0 0,-1 1 0,-9 3 0,-2 0 0,-7 1 0,-2 0 0,-4 2 0,-3-1 26,39-3 1,-11 0-1,-15 4 1,-7-2-47,-7-2 0,-15-5 0,0 3 0,-4 0 352,-1 0 1,-13-5 0,3 1-1,-3-3-141,1-3 1,-5 1-1,-1-3 1591,-2-3-1734,5 4 0,-11-16 1,4 0-1,-4-12 245,-2-9 0,-2-2 0,-2-10-787,-2-4 414,0-9 0,1-9 1,2 39-1,0-1 1,1-2-1,0 0-47,0 0 1,2-1-1,6-1 1,2 0-1,0 0 1,1 1-1,1 0 1,1 1 23,2 1 0,0 0 1,6-44-1,4 5 0,-3 7-46,-3 3 0,-7 3 1,-4-3-1,-4 9 82,-2 7 0,-8 13 0,-8 13 1,-9 3 131,-10 2 0,-11 8 0,-3 3 0,-7 7 4,-8 5 1,-6-3 0,-6 3 83,-5-4-152,-5-1 1,-11 0 0,45 8 0,-2 0-702,-5 0 1,-3 1 717,-6-2 1,-1 2 0,-3 2 0,-2 1 0,-5-1 0,-1 0 48,-5-1 0,-1 0-53,-7-1 0,-2 1 1,26 3-1,-2 0 1,-1 0-1,-2 0 1,-1 0-1,-1 0 1,-1 1-1,-2-1 1,1 0 7,-3 0 1,0 1-1,0 0 1,-1 0 0,-1 0-1,0 1 1,-5 2 0,-1 0-1,0 0 1,-2 0 0,-1 0-1,-1 0-3,-3 0 1,-1 0-1,-1 0 1,0 0-1,0 0 1,-1 0 0,23 0-1,0 0 1,0 0-1,0 0 1,-1 1-1,1-1 1,0 1 0,0-1-131,-1 1 0,0 1 0,0-1 1,-1 1-1,-1 0 0,-1 0 0,-1 0 1,1 0-1,0 1 0,0 1 1,0-1-1,0 0 0,1 0 0,0 0 1,1-1-1,0 0 120,1 0 1,2 0-1,-1 0 1,1 0 0,-23 1-1,0-1 1,1 1-1,0-2 1,0 0 0,0 1-1,1 0 1,0 0 0,1 1 5,-2 1 0,1-1 1,1 0-1,8-1 1,0 0-1,1 0 1,1 1-1,-1 0 0,1 1 1,3-1-1,0 1 1,0 0-97,1 1 0,0 1 1,0-1-1,3-1 1,1 0-1,-1 1 0,3 2 1,0 2-1,0-1 117,3-2 0,1 1 0,1-1-17,-29 2 1,4 1-1,8 3 1,3 0 0,2 0-1,1 1-176,1 0 1,-1 1 120,-3 0 1,1 1 0,7 2 0,1 1-1,-2 0 1,0 1-333,2 0 0,1 3 229,3 3 1,0 2 0,0 0 0,1 2 0,5 3 0,2 1 0,3-2 0,3 2-273,7-3 0,3 2 0,-28 28 1,20-10-1,14-5 425,18-10 0,12 0 0,11-6 0,0 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5.4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383 41 8697,'-45'-17'0,"5"1"0,3 8 0,2 18 795,0 23 1,6 21 0,0 28 0,13-36-1,1 3-350,-2 4 1,1 1 0,1-2 0,2 0 0,2 2 0,1-1 0,-3 44-134,7-8 0,12-7 0,7-20 0,10-12-324,12-13 1,6-17 0,6-13 0,-5-1-274,1 0 1,-14-2-1,0-10 1,-7-7 39,-5-9 0,-5-5 0,-3-10-590,-1-4 624,-2 5 0,-14-15 1,-5 5-718,-9-5 716,-5-1 1,-2 1 0,0 3-1,0 3 116,2 2 1,-4 3-1,5 5 1,1 2 537,0 4 1,7 11-133,7 12 1,11 4 0,6 4 0,17 2 87,14 2 1,7 6-1,11-6 1,3-3 20,6-1 1,6-4 0,4-3 0,1-7-472,-1-4 0,2 5 0,-6 1 0,-10 0-1484,-10 1 0,-15 5 477,-12-2 1,-11 12-1,-8 4 1059,-8-1 0,-13 15 0,-11-5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5.7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51 602 8150,'-18'0'1605,"3"2"-707,3 4 0,6-4 1,14 4-373,10-4 1,7-10 0,12-4 0,2-5-387,1-6 0,9-5 1,-3-7-793,5 1 522,1-1 1,-5-6 0,-3-2 0,-1-1-434,-4-5 1,-4 1-1,-8-1-70,-10 2 532,-7 16 1,-10-2-1,0 16 491,0-1 1,-2 11 0,-2 9 0,-3 13 290,-3 12 0,6 12 0,-4 6 0,2 3-160,1 7 1,-7 3-1,6 0 1,2 4-683,2 0 0,2 0 0,2-5 0,2 1-491,2-2 0,6 2 1,-7-3-1,-1-7-840,-2-3 0,-2-6 1,-2-8 1491,-4-2 0,-11 0 0,-10 6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5.8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123 1 8094,'-23'6'514,"-1"-1"1,1 11-1,6-1 1,1 9 538,4 3 1,5 0 0,7 4 0,2-4-332,3-2 0,7 5 1,11-7-1,6-4-828,4-5 1,10-1 0,4-7 0,3-2-801,3-2 1,-1-12 0,2-7-1,3-10-541,1-6 1,-6-4 1446,-5-4 0,-1-11 0,7-10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6.1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228 16 8712,'-8'-10'501,"-3"4"1,1 6 0,-2 8 0,-1 9-1,-3 11 1,-1 12 0,-1 7 0,1 5-681,-1 7 1,-3-1 0,1 2 0,7-10-337,3-5 1,-1-12-1,5-10 493,2-3 24,2-11 1,2-3-1,0-14 1,0-7-41,0-6 0,0-10 1,2 3 782,4 1-426,-4-6 0,15 12 0,-1-6 0,7 1 66,4 5 0,-4-4 1,6 2-1,2 1-692,2 3 0,2 1 1,0 1-1,2 1-523,4 5 1,-4-3 0,4 6 0,-7 1 829,-4-1 0,3 2 0,-6 6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6.6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348 206 8271,'-18'17'0,"1"1"0,-1-1 0,3 1 680,3-1 0,-4 8 0,7 4 952,-1 4-1297,2 2 0,8 6 0,0 2 0,0-1-241,0 1 1,2 0-1,2-6 1,2 0-702,-2-4 1,-2 1 0,-2 3-1,-2-6-128,-4-3 0,-9-11 1,-11-7-1,-1-2 314,-4-5 0,4-1 0,0-4 0,2-3 1077,3-7 1,5-4 0,5-1-130,6-1 0,12 3 1,8 1-1,7 5 157,8 1 1,6-6 0,4 5 0,4-3-578,1 0 1,1 1 0,3-7 0,-1 1-490,1-1 1,-3-5 0,0-4 0,-1-4-150,1-6 0,-8-4 0,-2 0 1,-8-5 156,-2-5 0,-11-9 0,1-2 0,-5 0 601,-6 4 1,-2 7 0,-4 11 571,-4 11 1,-4 15 0,-5 10 0,1 10 92,3 11 0,5 16 0,-4 16 0,2 5-836,4 4 1,0 8 0,1-2 0,-3 2-172,2-2 1,8-5 0,4-13-1162,1-5 873,3-4 1,5-6-1,1-6-612,-1-7 882,1-13 1,-7-5 0,1-13 0,0-9 245,-3-7 0,5-6 0,-6-3 0,1-5 99,5-2 1,-4-1-1,1-5 1,3 5-64,1 5 0,3 0 0,-1 4 0,1 4-22,-1 0 1,1 10-1,-1 6 88,1 9 0,-7 8 1,-1 8-1,-2 9 323,-4 10 0,-2 8 1,-2 6 309,0 5-786,0-3 1,0 8 0,0-7 0,0 3-602,0-1 1,5-7-1,3 2 1,2-4-255,3-2 1,3-8 0,1-2 0,1-3-2537,-1-5 3329,1-3 0,-1-14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29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262 130 6976,'6'-33'0,"0"4"0,-2 6 0,-2 3 795,-2 3 0,0 9 1,0 8-276,0 10 1,0 7-1,0 8 660,0 10-840,0 0 1,0 18-1,0-3 1,0 8 81,0 4 1,-2-5 0,-2 3 0,-4-2-308,-1 0 1,-1 1 0,-4-7-1,3-2-345,-3-3 1,-1 1 0,-3-7 0,1-4-190,-1-6 1,-5-6 0,0-7 0,1-3-932,3-3 1,1 2 0,3-11 1349,3-5 0,4-5 0,8-11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6.82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1 9564,'-10'4'1276,"4"7"940,4 12-1855,2 16 0,0 6 0,2 7 0,2 3-625,2 3 1,9-2 0,1 6 0,5-4-869,0-7 0,-1-8 0,-3-14 1132,1-6 0,-1-11 0,1-5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7.20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243 0 8090,'6'17'0,"0"3"1689,-2 3-1169,-2 12 0,-2 12 0,0 11 962,0 6-1246,-8 4 1,4 4 0,-7 1 0,-3 1-235,-2-6 0,5-8 0,-1-13 0,-1-10-254,-3-12 0,-1-4 1,-3-15-1,-1-4 85,-2-6 0,-1-8 0,9-11 0,1-6 105,3-4 1,7-4 0,-2-2 0,6-1 214,6 1 0,5 2 0,11 2 0,3 2-54,2 4 0,-4-2 1,6 6-412,2-3 217,2-1 0,4 0 0,2 2-175,2 2 162,7-6 0,-9 6 0,6-5-429,-2 7 394,-3 4 0,-7 3 1,-4 3 410,-5 1 1,-7 10 0,-5 2 0,-6 12 315,-4 9 0,-2 6 0,-2 10 0,-2 2-30,-2 2 0,-6 5 1,4-3-1,1 2-446,-1 3 0,2-5 1,6-1-1,0-1-939,0 0 0,0 0 0,2-6 0,2-2-2699,2-4 3530,0-4 0,-6 0 0,0 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7.34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88 0 8509,'-15'2'0,"1"4"0,2 5 853,-1 5 1,-1 9-1,3 4 1,5 4-204,4 2 1,2 8 0,0 5 0,2 7-750,4 3 0,5-6 0,11-9 1,3-4-1351,2-6 0,0-10 0,4-2 1449,-2-7 0,-7-14 0,3-10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7.56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243 11 8389,'8'-10'1049,"-6"12"1,4 15 0,-4 11-385,-2 5 1,0 9-1,0 7 1,-2 5-462,-4 4 0,2 0 0,-8-5 0,-1-3-256,-3-3 0,-7-4 0,0-12 0,1-8 55,3-11 1,-4-9 0,-1-5 0,3-3-67,2-7 0,7-9 0,2-5 0,2-1 16,5-4 1,3 4-1,7-2-1225,11-2 690,-1-2 1,16-4-1,-2-2 582,8-1 0,-2-9 0,6 4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7.69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70 16 7988,'-11'-9'0,"-1"3"0,0 8 0,3 10 0,-1 1 0,6 18 0,-2 4 0,2 4 0,3 9 0,1-1 0,1 3 479,5 3 0,2 5 0,6-2-479,-3-5 0,-7 1 0,4-7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8.2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51 228 9081,'-7'-16'0,"-3"2"0,-2 3 927,1-3 0,7 4 0,-2-1 0,6-1-294,6 2 0,11-5 0,12 3-123,4-3-432,2 5 1,0 2-1,0 8-27,0 0 7,-8 0 0,4 8 0,-9 4 135,-7 3-189,-5 10 0,-10 5 1,0 8-1,-2 5-98,-4 2 1,-10-6 0,-7 1-1,2-3-59,1-2 1,3 0 0,0-2-334,-1-4 0,6-9 0,5-13-7,5-5 1,8-15 0,17-20 0,6-8 315,4-4 0,2-7 0,0-6 0,-2 3 379,-4 7 0,4-1 0,-6 9 466,0 1-469,6 2 1,-13 12 366,3 7 1,-4 8 0,-3 12 0,-3 4 930,-1 6-1245,-8 11 1,6-1 0,-7 9-155,3 5-175,0-1 1,-6 8 0,0-8-1,0 0-385,0 0 0,0 0 0,0 0 97,0 0 1,-6-8 0,-1-6 0,-1-5 0,-2-7-198,0-1 0,6-4 1,-1-10 578,3-5 1,9-5 0,7-3 0,7-3 60,9-1 1,3-6 0,1 4 418,1-3-375,8 7 1,-12 4 0,4 11 0,-4 4 140,-4 2 1,4 2-1,-9 6 280,-7 9 1,1 8 0,-10 10 0,-3 0-1,-1 2 181,-2 4 0,0 1 0,-2 7-901,-3-2-457,3-1 1,-12 1-1,6-3 1,1-1-1434,-1-4 0,-4-4 2067,6-6 0,-15 4 0,2-6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8.55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98 296 8720,'-33'-23'0,"4"-1"0,7 3 764,9 2 1,15 3-1,19 4 1,18 5 449,17-1 0,18-2 1,7-7-567,5-1-582,9 1 0,-6-7 0,2 1 1,-7 4-610,-9 5 0,-20 1 0,-15 7-1322,-12 2 1,-21 4-1,-12 6-540,-17 5 2405,-17 5 0,-5 9 0,-9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8.69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241 53 8064,'-50'23'235,"3"0"1,5 1-1,9-7 1,4 1 542,5-1 1,13 0 0,7 1-1,8-3 61,7-3 0,20-4 0,12-8 1,11 0-362,11 0 1,10-4 0,9-6 0,7-7-484,-42 7 1,1 0 0,1 0 0,1-1 0,1 1-1,0-1 1,2-2 0,-1 1-672,1-2 1,1 0 0,3 3 0,0 1 0,-2-2 0,0 1 433,1 1 0,-1 0 0,0 1 1,-1 1-1,-4-1 0,0 0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9.0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51 176 9072,'-17'-24'0,"1"-1"392,5-2 0,5 5 0,14-1 0,9 6 712,10 5 1,20 2 0,7 7 617,6-3-1435,4 0 1,4 12 0,-4 3-6,-6 7-201,-3-2 0,-11 18 0,-7-2-131,-12 3-47,-9 9 0,-18 3 0,-6 7-624,-9 1 607,-8 7 1,-12-6 0,-4 4-204,-6-3 1,-1-3 0,-1-1 0,7-5 0,3-7-679,6-8 0,15-8 679,1-11 0,15-8 0,8-16 0,15-11 183,10-8 1,10-12 0,2-3 0,-1-5 167,1-1 0,6-1 0,-5 3 0,3 1 101,-1 3 1,-9 13 0,-2 2 1064,-10 9-765,-5 9 1,-11 17-1,-3 9 98,-4 16 0,-2 6 0,0 12 0,0 3-651,0 7 1,2-3 0,4 2 0,6-5-790,3-5 1,8-5 0,3 4 0,-1-5 905,0-7 0,-2 2 0,-5-8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9.36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53 550 8319,'-15'-24'0,"1"1"0,4 2 1095,2 1 1,3 3 607,5-1-1349,0 1 0,13 1 0,7 3 0,7 1-58,10-1 1,3-5 0,9-3-424,-3-2 1,3-9 0,7 3-1,2-4-253,-1-2 331,-11 1 0,-5-1 1,-12 2-1,-7 3 142,-9 7 1,-5 14 231,-8 9 0,-10 15 0,-5 14 0,-7 6 326,1 6 1,0 9 0,-1 10 0,-1 3-137,2 2 1,7-2-1,4-1-2775,3-2 1673,1-2 0,6-6 1,2 1-1,2-1-1019,1 1 1,1-7 0,-6-1 1605,0-2 0,-8 5 0,-1-3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30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8444,'18'0'0,"-1"0"558,0 0 0,-7 2 0,-2 2 0,0 2 136,3-2 1,1-2 0,4 0-1,3 2-206,0 2 1,7-1 0,-1-5-1,2 0-593,4 0 0,-4 0 0,0 0 1,0 0-1378,1 0 1,-7 0-1988,2 0 3469,-11 0 0,-4 0 0,-8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9.53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188 53 8079,'-34'0'774,"-1"0"0,6 10 0,1 7 0,3 8 335,4 2 1,9 6 0,8-4 0,8 4-309,8 2 0,11-2 0,8-4 0,8-5-26,8-5-766,11-9 0,6-2 1,11-8-1,5-4-882,0-8 0,-3-1 1,-7-17-1,-2-1-542,-4-2 1,-12-2 0,-13-1 0,-10-3 1414,-11-2 0,-1-15 0,-7 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19.8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99 0 8808,'-10'39'1815,"5"8"0,3 15 432,2 15-1917,0 5 1,0-30 0,2 1 0,1 46-2036,3-2 1812,8-6 1,-4-23 0,7-6 0,1-10 91,-1-9-538,0-14 0,-9-13 0,-8-18 0,-9-14 77,-7-11 1,-1-14 0,-1-5-557,1-5 559,-1-9 0,8-2 0,5-8-43,3 0 1,4-5-1,3-1 1,7 4 0,6 8 361,5 12 0,-2 15 0,8 15 2390,2 9-2224,2 5 1,-4 24-1,-1 9 1,-3 12 495,-4 9 1,-7 11 0,-5 1 259,-1-2-724,-2-2 1,-8-1-1,-4-3 1,-5-3-107,-5-6 1,-3-5-1,-3-3 1,-3-4-564,-2-5 1,-2-5 0,-6-1-1,0-3-461,0-3 1,6-3 0,2-5 0,2 2-422,3-2 1,9-4-1,3-6 1293,2-5 0,10-13 0,8-3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0.04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0 8580,'-10'4'1378,"4"8"0,4 13-254,2 12 0,2 15 1,2 14-1,4 8-615,1 7 1,3 5 0,8-1-828,3-3 1,2-1-1,6-11 1,-4-10-1726,-2-9-406,-1-9 0,-7-13 2449,1 1 0,-1-25 0,1 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0.21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53 1 8009,'-6'17'0,"0"1"512,-7-1 1,11 9 0,-4 5 0,2 7 313,-2 9 0,4 3 0,-3 3 107,3-1-1315,9-7 0,3 3 0,8-7 0,-1-4-1405,1-6 1,-1-12 1786,1-7 0,-1-24 0,0 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0.43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385 1 8692,'0'17'653,"0"1"0,-8 5 0,-4 4 0,-3 4-158,-3 6 1,-7 10 0,-4-3 0,-4 1-241,-2-4 0,2-4 0,2-4 0,4-4-178,2-6 0,1-11 0,7-7-158,0-3 104,-1-2 0,8-13 0,5-7 0,3-3-164,2-2 0,7-6 0,5 4 0,5 0-207,7 3 0,-3-1 0,6 4 0,0 3-226,1 5 0,-7 3 0,2-2 1,-3 6-1956,-3 5 2529,1 1 0,-1 7 0,0 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0.6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136 140 8009,'-25'6'0,"-2"-1"1031,0-1 0,1-2 1339,9-2-1875,7 0 0,6 0 0,16-2 157,11-3-562,16-5 1,6-8 0,9 1-275,4-1 237,-3 1 1,5 0 0,-10 1-1,-1 2 114,-3 3 0,-13 7 0,2-2 46,-2 4 1,-13 10 0,-5 5 0,-5 7-1,-8 5 246,-6 2 1,-8 2-1,-9 6-683,-2 0 1,-1 0 0,7-2 0,-1-2 0,1-4-1236,-1-1 0,3-3 0,1-6-1191,3 1 1614,-1-1 1036,-5-7 0,-9 5 0,-1-5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20.84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123 0 8331,'-8'12'0,"-3"0"0,-5 1 2207,-1 3-1442,-1 9 1,3-2-1,1 10 1,4 6 233,2 4 1,3-4 0,9 3 63,7 1-651,1-6 1,27 4 0,-2-12 658,5-6-893,13-11 1,1-5-1,10-8-178,6-5 1,-8-6-1,4-11 1,-4-8-1793,-2-8 1449,-6 2 1,2-6 0,-11 8-3131,-7 1 2552,-10-1 1,-7 5-1,-10 3 921,-1 2 0,-8-6 0,4 4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2:40.8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443 88 8067,'-97'0'0,"4"0"-15,4 0 1,21 2-1,16 4 899,19 5 0,23 5 1,18-1 719,19-3-1351,21-4 0,26-8 1,19-2-1,-37 0 1,3 0 72,8 0 1,2-2 0,0-2-1,1-1 1,11 1 0,1 2-1695,1-1 0,1 0 1453,4-3 0,3 1 0,6 4 1,4 2-1,-30-2 0,3-1 1,0 1-1,4 0 0,2 1 1,1-1-27,1 1 1,2 1 0,0 0-1,0 2 1,1 0 0,0 1-1,1 1 1,0-1 0,0 1-1,0 0 1,-1-1 0,0 1-81,2-1 1,-1 1 0,-1 0 0,-5 1 0,-1 1 0,-1-1 0,-2 0 0,0-1 0,-1 0 0,-3 0 0,-1 1 0,0-1 41,-3-1 1,0 0 0,-1-1 0,34 1 0,-2-2 0,-5 0 0,-2 0 0,-4 0 0,-3 0-46,-8 0 0,-2 0 0,-4 0 0,-1 0 0,-6 0 0,-2 0 0,-1 0 0,-1 0-28,-3 0 0,-2 0 0,31 0 0,-15 0 0,-12-2-255,-15-3 1,-13 3-498,-7-4 0,-13 2 1545,-5-2-1160,-4-4 0,-2-1 1,0-1-756,0-1 1174,0-3 0,-8-9 0,-2-2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04.3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36 7959,'-18'0'312,"1"0"0,-1-2 1,1-2-1,-1-2 1,3 0 2072,3-2-1951,-3 6 0,15-5-159,0 7 1,9 0-1,15 0 1,5 0-53,4 0 0,2 0 0,0 2 1,1 1-186,5 3 0,-4 8 0,6-4 1,-5 1-123,-3 1 1,4 0 0,-12 5 0,1-1 58,-5-5 1,-4 5-1,-3-5 1,-5 5 87,-5 1 1,-4 1 0,-2-1 0,-2 1 35,-4-1 1,-9 1-1,-8-1 1,-1 1-107,-1-1 1,0 0 0,-6 1-1,2-1-88,-2 1 1,4-1 0,-1 3-1,1 1 41,0 2 1,6 3 0,-3-5-1,7 2 95,5-1 1,-1-3 0,5-2-1,0 1 161,0-1 0,3-5 0,7-2-55,3-3 0,5 1 0,8-4 0,-1 2 120,0-2 1,9-2 0,1-2-42,0 0-164,6 0 0,-6 0 0,10 0 0,2 0 20,2 0 0,-1 0 1,-5 0-545,0 0 279,-8 0 0,6 0 0,-5-2 0,-1-2-538,-4-2 1,-9 0-55,-3 6 0,-7-2-1099,2-3 912,-4 3 962,-10-6 0,-2 0 0,-7-2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04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7843,'27'18'3980,"-10"-8"-2522,-9-3-1039,-8-7 1,2 0 0,2 2 50,2 4-383,7-4 1,3 6 0,7-8 0,0 0-234,2 0 1,1 0 0,3 0-1294,-6 0 891,4 0 0,-7 0 0,3 0 0,-4 0-1305,-1 0 0,-9 2 1853,-3 4 0,-4-4 0,-2 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30.1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7978,'-2'15'0,"-2"-1"0,-4-3 620,-1 3 0,5-4 0,-2 1 331,4 3 0,4-1 1,6 1-675,9-2 0,3-8 1,9 1-1,2-3-250,2-2 0,7 0 0,1 0-1613,-2 0 1129,6-7 0,-7 3 457,9-8 0,-8 0 0,4-5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04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8062,'0'17'0,"0"1"912,0-1 1,0-5-335,0 0 1,0-1 0,2 5 37,4-5 1,-2-3 0,8-6-1,3 2-269,7 2 0,-3 0 0,6-6 0,0 0-506,5 0 0,1 0 1,0 0-1,-4-2-651,-2-4 1,-2 4-1,-3-4-1654,3 4 2464,-4 2 0,7-8 0,-9-1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05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402 560 6116,'0'-18'1696,"0"7"1,-2-1-1131,-4-1 0,4-9 0,-5-3-279,-1-2-188,6-2 1,-8-6 0,6-2 0,-3-2-16,-3-2 0,-2-5 0,-5 5 0,1 2-13,5 2 0,-7 8 1,3 4-1,-7 6 26,1 9 0,0 6 0,-1 8 0,-3 8 93,-2 11 0,5 10 0,-1 9 0,4 9 46,1 5 1,7 12 0,1 0 0,2 6-14,4 0 0,2-3 1,2-3-102,0-4-135,8 4 0,-4-10 0,8 3 1,-1-11-244,-1-5 0,4 1 0,-7-5 1,1-4-642,0-6 1,4-6-1,-7-7 1,-1-1-1639,-2 0 2535,-2-7 0,-8-2 0,-1-8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05.9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6796,'12'17'0,"-3"1"1079,-1-1 0,0-7 0,-4-3 494,2 1-1334,-1-6 0,3 8 0,4-6 0,3 4-322,3 1 1,7-5 0,4 2 0,4-4-589,2-2 0,8-2 0,3-4 671,5-6 0,1-11 0,1-4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06.1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0 7971,'9'0'2093,"-9"8"0,-9 6-1667,-1 7 0,-4 2 0,7 12 0,-1 8 35,0 5 1,0 13-1,4 3 1,-1 3-298,1 3 0,2-2 0,2-2 0,2-4-392,3-2 0,-1-3 0,8-11 0,0-5-691,-3-4 0,7-2 0,-4-4 0,3-6 52,2-7 1,1-13 0,-1 1-853,1-4 1719,-1-2 0,1-8 0,-1-1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10.7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62 8301,'-18'0'1645,"7"6"-1082,-1 0 0,6 6 0,-3-5 0,1 3-244,4 4 0,4 3 0,6 6 0,6 7-147,3 2 1,2 9-1,1 0 1,-1-2-131,1-2 0,5-2 1,0 0-1,-1-2-171,-3-4 1,-1 0-1,-1-10-288,1-3 324,-9-11 1,7 3 0,-5-8 126,5 0-46,-6-15 1,5 1-1,-3-17-15,3-6 3,-5 2 0,6-13 0,-7 5 0,3-2 4,0-3 0,-9 3 0,5 1 1,-2 3 57,0 8 0,2 0 0,-4 10 0,1 1 234,-1 3-62,-2 9 1,-2 10-1,2 14-6,4 7 0,-4 4 1,6 6-1,-3-1 82,1 1 1,2 2 0,-4 0-1,4-2-121,1-2 1,-5-6-1,4 4 1,-2-2 190,0-3 1,1-3-2135,-1-1 794,-4-1 0,8-7 1,-6-2-733,2-1 0,1-5 1716,-1 4 0,4-4 0,7-2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10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7855,'18'0'698,"-7"5"548,1 1 0,-8 2-615,2-2 0,-4-2 1,-2 7-518,0 3 1,0-4 0,2 1-1,2 3-399,1 1 1,1 3-1,-6-1 1,2 1 284,4-1 0,-4 1 0,6-1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11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7841,'17'0'2302,"1"0"1,-1 0-1832,1 0 0,-7 0 1,1 2-247,2 4 1,-5 5 0,3 11 0,0 3-140,-3 2 1,7-4 0,-7 6 0,3 1-91,0-3 1,-3 4 0,5-8 0,-4-2 8,-3-1 1,7-9 322,-2 1 0,1-10 0,1-2 0,-2-12 55,1-9 0,-5 0 0,0-8 0,-1-4-218,5-6 1,-2 2 0,1-4 0,1 4-274,-2 2 0,3 6 0,-7 2 0,0 2-129,2 4 0,-4 3 0,5 5-1757,-1 1 881,-2 8 1,-4-4-2080,4 8 3192,-4 0 0,5 8 0,-7 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11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68 8427,'15'-12'0,"-3"1"962,-6-3 0,-4 5 1,0-1-480,3 2 0,-1 4 1,8 10-1,2 6-136,1 3 0,3 10 1,-1 6-1,2 8 39,5 8 1,-5 3 0,4 5 0,-1 3-221,1 6 0,-9 2 0,1-2-162,-5-6 52,-4-4 1,-6-1-1,0-3-497,0-3 274,-8-4 1,2-10-1,-9-2 1,-5-2-320,1 2 1,-6-4 0,-1 0 0,1-2-788,0-3 0,2-3 1273,5-2 0,1-7 0,-1-2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14.6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455 741 6905,'0'17'402,"0"-1"1,-2-1 1904,-4-3-1497,5-5 1,-9-7-432,5 0 0,3-7 0,-4-5-181,4-3 1,2 4 0,-2 0 88,-3-2-203,3-2 0,-11-2 1,5-1-66,-1-5-42,-2 4 0,-6-5 0,0 7 0,0 0-44,1 1 1,-1 1 0,-2 2 0,-2 3 110,-1 3 1,-2 1 0,3 8-1,-3 6 42,-2 8 0,5 9 1,-3 8-1,3 3 41,4 3 0,-3 4 0,11 9 0,-1 3-44,5 1 1,3 0-1,2-8-68,0-3-13,0 4 0,7-16 1,4 1-1,6-10-39,6-5 0,-5-10 1,7-3-246,-1-4 181,-5-2 0,11-8 0,-6-5 0,0-7-28,0-8 0,5-6 1,-7-5-1,-2-6-23,-1-4 0,-8-3 0,-1-2 1,-3-4 36,-3-2 1,-2-2 0,-2-7-1,-2-4-30,-4-5 0,-3-8 0,-8 2 1,0 7 17,1 6 1,4 15 0,1 9 398,-2 12 0,4 24 1,-1 9-44,3 15 0,1 17 0,6 1 346,0 7-417,0 16 1,0-7 0,0 14 323,0 3-366,8 1 0,-5 1 0,7-4 45,-3-6-227,6 3 0,-3-6 0,5 1 0,-2-5-322,-2-5 1,0-6 0,6 1 0,0-3-478,0-3 1,-6-7 0,0-3-1,2-5-520,2-1 0,2-2 1385,0-4 0,0 4 0,-1-5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15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68 7286,'10'0'4864,"-3"-2"-4389,-7-3 1,2-3 0,4-5-374,5 2 1,4 7 0,2-2 0,0 3-166,-1-3 0,7 4 0,-1-3-40,-1 3 108,-2 2 0,-3 2 1,1 3 19,0 6 0,-2 10 0,-4 3 0,-5 2 37,-4 4 1,-4-3 0,-4 1 0,-7 1-42,-7 3 1,-1 6-1,-5-3 1,0-5-46,-1-4 1,7 2-1,-3-5 1,5-5 175,1-5 1,0 1 491,0-9-468,8 1 1,3-6-1,12 0 1,5 0 121,4 0 1,4 0-1,1 0-89,3 0-148,7 0 1,-4 0-1,9 0 1,3 0-229,1 0 1,0 0 0,-5-2 0,0-2-321,-1-1 0,-1-1 0,-4 6 0,-6 0-1191,-3 0 1,-2 0 1677,0 0 0,0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1:22.64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195 140 13013,'-45'0'-1426,"14"0"1503,8 0 439,15 0-201,-8-8 0,24-2 1,8-7-66,11-1 1,-4 3 0,12 1 0,0 5-36,4 1 0,-2-4 0,3 6 0,-3 0-112,-2-1 1,0 5 0,0-4-1,0 4-166,0 2 0,2 0 0,2 0 0,3 0 28,3 0 0,-12 2 0,2 2-140,-2 2 45,-8-1 1,2 1-131,-4 0-143,-11 0 314,4-6 1,-26 6 0,-8 2 0,-11-1 34,-9 1 1,-9 0 0,-11-4 0,-6 3 22,-4 3 1,-2-4 0,0 6 0,-2-1 56,-3-1 1,11 4-1,0-7 1,9 1 508,9 0-372,3 5 1,24-11-28,19 4 0,11-4 0,32-2 0,0 0-49,3 0 0,5-8 0,3-1-492,4-1 244,-3 2 0,10 2 1,-6-1-1,1-1-1127,6 0 1288,-10 2 0,20-2 0,-14-1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30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1 148 7614,'11'0'1381,"1"0"0,-8 2 1,4 2-290,-1 2-866,-5 8 1,8-3 0,-6 13-1,4 5 138,1 4 1,1 2 0,4 0 102,-3 0-413,1 7 1,5-11 0,1 4 0,-1-6-157,1-7 1,-7 1 0,1-13 0,2-1-34,1-3 1,1-8 0,-3-8 0,-3-9-47,-2-6 1,5-4-1,-3-8 1,2-2 70,-1-2 1,-7-1 0,2 3 0,-4-4 127,-2-1 1,6 5 0,0-2 0,-3 6 273,-1 6 1,-2 4 0,0 7 149,0 1 1,6 9 213,0 8-461,0 16 0,0 11 0,1 8 607,3 0-594,-6 7 1,10-3-1,-7 8 1,3-1-123,4-1 0,-5-2 0,3-9 0,0-1-614,-3-3 0,7 1 0,-5-10 0,3-4-516,-2-3 0,3-10 1,-3 0-1,3-8-1273,3-8 2317,-8-3 0,5-11 0,-5-1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15.3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51 8191,'-10'-8'2685,"-5"6"0,15-11-2009,0 8 0,8-3 0,11 4 0,1-1-565,3 1 1,5 2-1,-4 2 1,0 0-487,0 0 0,4 0 0,-5 2 1,-3 2-1191,-1 1 1,-2 8-1,-2-1 639,-4 3 1,-3-4-1,-8 0 926,0 2 0,-8 2 0,-1 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15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8003,'0'16'1563,"1"-6"-680,5-5 1,-2 3-169,7-3 1,0 7 0,6-7-310,0-1 1,5-2 0,1-2 0,-1 2-341,2 3 1,-3-3 0,5 4-1069,-2-4 791,-1-2 0,-1 0 0,1 0-563,-3 0 1,-3-2-1812,-6-4 2585,-3 4 0,-1-13 0,3 6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16.3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17 8475,'-16'0'0,"-1"0"908,0 0 0,6 0-305,0 0 1,9 0 0,2 0 614,9 0-929,13 0 0,7 0 0,10 0 496,6 0-576,11 0 1,5 0-1,14 2-16,9 4-225,8-4 0,-41 2 0,1-1 0,1-2 0,0-2 0,2 1 1,0 0 20,1 1 1,-1-2 0,-3-1 0,-2-1 0,40-5-1,-9 1-542,-16-1 0,-18 3 0,-14 5-319,-8 0 0,-16 0 0,-9 0 9,-9 0 1,-6 0 0,-4 1 862,-3 5 0,-5 11 0,-6 9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17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51 7835,'9'-8'757,"-3"-3"1,-4 2 493,-2-2-721,0 7 1,1-3-85,5 7 0,3 3 0,8 7 360,0 6-576,0 12 1,2 0-1,1 14 1,3 6-30,-3 6 0,-1 8 1,-2-4-1,-2 4-113,-4 7 1,2-7 0,-8 3 0,-1-5-122,-2-6 0,-4-4 1,-2-5-1,-3-5-204,-2-5 1,-3-9 0,-2-3 0,0-5 24,3-1 1,0-8 0,-6-3 0,0-4 35,1-2 0,-1 0 0,0-2-182,0-4 285,0-3 0,2-13 0,2-3 0,2-3-44,-2-7 0,5 1 0,1-7 0,1 2 96,1 0 1,-1-1 0,8 7 0,2-1 12,1 0 1,8 8-1,1 4 1,4 3-129,5 2 1,1 2-1,-4 4 1,5 6-254,1 3 0,-5 2 0,3 0 0,-2 0-1971,1 0 2360,-1 7 0,-5 10 0,0 9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17.5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84 7772,'-17'0'1446,"2"2"1,2 2-440,2 2 0,7 1 1,-1-1-735,3 5 1,2 9 0,0 5 0,2 1-162,3 4 1,10 3 0,8 5-1,-3 1-20,-1-2 0,3-1 0,1-4 1,-1-2-221,3-2 1,-7-8-1,5 1 1,-5-6-67,-1-4 0,0-9 0,0-2 211,0-10 0,-6-6 0,-2-7 0,1-7 24,-1-7 1,-5 1-1,1-5 1,-3 2-43,-2 0 1,0-8 0,0 4 0,0 0 13,0 4 0,0 9 0,0 4 1,0 2 327,0 3 8,0 10-132,0 3 0,0 27 0,0 5 43,0 4 1,6 8-1,1 3 1,1-2-203,-1-1 0,4-2 1,-3-3-1,1-3-321,4-5 1,-3-3 0,1 1 0,2-1-784,2-5 0,2 0 0,-1-7 1046,1 1 0,0-5 0,0 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18.7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 1 6569,'-9'1'1427,"3"5"0,6 9 1,4 9-1,3 4-1219,2 8 0,3 5 0,5 11 0,-1 4-119,1 6 0,-2 2 1,-2 1-1,-3-2-109,-3 1 1,-1-4 0,-6-13 0,-2-4-140,-4-2 0,2-4 0,-7-9 0,-2-5 16,-2-5 1,-7-3 0,-1-4-103,3-5 230,1 3 1,2-7 0,0 2-1,1-8-19,-1-7 0,2-6 0,2-3-196,2-3 192,-1-7 0,3 4 1,3-8-1,4 3 2,2 3 0,0-2 0,2 7 1,4 3 50,5 1 0,4 2 1,2 0-1,0 2-33,0 4 1,-1 4 0,3 7 0,2 0-152,1 0 0,6 0 0,-5 2 0,-1 1-906,2 3 1,-5 7 1074,3-2 0,5 4 0,-1 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19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 6889,'9'-7'6793,"-2"5"-6427,-7-6 1,2 8-1,4 0-25,5 0 1,4 0 0,4 0-178,3 0-235,4-7 0,2 5 0,0-4 0,2 4-35,2 2 1,0 0 0,-2 0-1,-4 0-68,-2 0 0,-1 0 0,-7 0 59,1 0 1,-2 2 216,-4 4 0,-5 3 0,-12 8 1,-5 2-117,-4 3 1,-2-1 0,-1 7-252,-5 2 178,5-6 1,-12 2-1,5-5-115,-1 1 146,6 1 0,-10-1 1,7 0-1,3-3 133,1-6 1,2 2 0,1-5 654,-1-1-330,0 6 0,9-13 0,8 3-162,10-3 1,7-2 0,5 0-1,4 0-112,0 0 1,6 0 0,-4 0 0,4 0-292,2 0 1,-1 0-1,1 0 1,-1 0-61,1 0 0,-6 0 0,-2-2-1132,-1-3 575,-3 3 1,-5-6-2271,0 8 3050,-8-7 0,-1 5 0,-8-5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20.6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354 916 6893,'0'-17'0,"0"1"383,0-1-28,0 7 0,-2-5 1,-2 4-1,-3-4 154,-2-2 1,3 1-1,-3-1 156,1 0-468,-5 0 0,9 0 0,-7 0 0,-2 1 19,-2-1 1,4 6 0,0 1-1,-2 1-54,-2 0 0,-2 5 0,0-2 0,0 4 16,0 2 0,1 10 0,-1 5 0,0 7 0,0 4 1,2 4-1,2 8 1,4 3-41,1 2 1,-3-6-1,5 2 1,3-3-78,1-3 0,2 1 0,2-2-279,3-4 174,5-4 0,6-7 0,1-2 1,0-4-88,0-5 1,2-4-1,1-4-166,3-4 289,-1-3 1,-5-10 0,0-3-1,1-6-61,5-4 0,-4-7 1,3-2-1,-5-2-52,-6-4 0,4-7 1,-6-4-1,2-2-43,1-4 1,-9-1-1,3-4 1,-4-4-9,-2-6 1,0 6 0,0 4-1,0 10 95,0 6 0,0 8 175,0 17 0,-6 13 1,1 17 87,1 13 0,2 6 1,0 11 323,-3 3-352,3 17 0,-6-5 0,8 15 0,0-1 145,0-1 0,2 6 1,2-5-1,3 3-258,3-2 1,-5-6 0,7-10 0,1-3-377,2-2 1,0 2 0,-2-9 0,-2-8-423,2-5 0,2-6 0,4-2 1,1-4 752,3-1 0,-1-3 0,-5-5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21.0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1 193 8569,'15'17'914,"-4"0"0,-3-6-563,-8 0 1,0 1 0,0 4 0,1 1-18,5 0 0,-2 5 1,7 1-1,0-3-234,-1-1 1,4-2-1,-2 2-221,3 3 127,1-11 0,-4 10 1,-1-16-147,2-1 101,-6-2 1,8-4-1,-5-5-42,-1-10 76,6-7 1,-7-10 0,3 0 0,-4-1-3,1-4 1,-6 3-1,3-5 1,-3 2 81,-2-1 1,0 3-1,0 7 1,0 4 232,0 2 0,0 7-143,0 6 0,0 9 1,2 2-1,2 11 87,1 10 1,3 5 0,-5 7 0,5 1 40,1 0 1,1 5-1,3 0-451,-2-2 114,0-1 0,6-8 0,-2-2-970,-4-2 772,4 6 1,-7-11 0,5 2-1920,-2-8 1444,-7 2 0,9-12 717,-8 9 0,8-1 0,-3 6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22.2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0 7790,'0'17'2598,"-7"-8"-1526,5-1 1,-4-8-715,12 0 1,3 0 0,10 0 0,3 0-134,6 0 0,10 0 1,3 0-1,2 0-492,3 0 0,-3 0 0,0 0 0,-1 2-419,-5 3 1,-3-3 0,-6 6 0,-6-3-915,-3 1 0,-8-1 1600,0-5 0,-7 8 0,3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30.9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16 7632,'0'9'4353,"2"-12"0,3-9-4237,7 4 1,2 6 0,-1 6 0,-3 4-355,-2 2 1,3 1 0,-3 7 0,0 1 64,0 4 0,-3-3 0,-5 3-718,0-4 622,0-1 1,-1-3 0,-3-1 0,-4-4 109,-2-3 0,4 5 1473,-5-6-902,7 7 1,4-11 0,11 4 0,5-4-119,1-2 0,3 0 0,1 0 0,3 0-140,-3 0 1,-2 8-1,-1 4 1,-1 3-152,1 3 0,-3-1 0,-3 1 0,-6 1-65,-4 4 1,-2-3 0,-2 3-495,-4-4 387,-4-1 1,-13-3 0,-2-1 0,-1-4-347,1-3 1,-6 5-1,4-6 1,0-2-107,3-2 1,5-2 0,2 0 620,-1 0 0,1 0 0,-1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22.4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7790,'0'11'949,"0"1"1,0-7 0,0 6-557,0 2 0,0 4 0,0 4 0,0 3-85,0 2 0,2 4 1,3 8-1,5 3-356,-1 2 0,6 2 0,-4 3 0,4-3-89,2-6 1,0-1 0,-1-3-1976,1-1 2112,0 3 0,0-11 0,0 8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23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 7812,'0'16'1208,"-2"-6"1214,-4-5-1441,4-3 1,-3-2-523,10 0 1,12 0-1,11 0 1,6 0-158,5 0 1,14-2 0,14-1-129,9-3-138,7 0 1,8 6 0,5 0-1,-46 0 1,0 0-11,4 0 1,-1 0-1,42 0 1,1 0 0,-10 0-155,-8 0 1,-9 0 0,-11 0 0,-7 0-394,-14 0 1,-11-1-1,-13-3-1798,-1-2 1298,-9 1 0,-1 6 0,-9 3-340,-3 2 0,-1 5 1361,-6-5 0,-7 7 0,-2-4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23.7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58 8135,'0'-17'416,"0"0"0,1 8 0,3 2 226,2-1 1,7 8 0,-2 0-1,6 11-235,5 10 1,-1 7 0,5 13 0,0 10-7,0 8 0,-5 1 0,1 4-203,-3 5-138,-2-2 0,-8 8 0,-3-6-145,-4 4 45,-2-11 0,-2 3 1,-4-16-1,-5-5-102,-4-4 0,-2-7 1,0-6-1,1-9-130,-1-5 0,-6-9 1,-1 2-1,0-4 63,0-2 0,-5-10 0,7-5 0,1-7 155,3-4 0,3-8 1,2-5-1,3 0 81,3-3 1,1 1-1,6-5 1,0 1-21,0-2 0,8 6 1,3 2-1,4 5 40,2 6 0,7 0 0,4 9 77,4 4-123,-6 10 0,6-3 0,-6 8-212,0 0 154,6 8 0,-13 1 0,3 8 0,-1 1-277,1 5 0,-5-4 1,2 3 333,-6-3 0,-2 5 0,6 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24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 7720,'-9'17'0,"3"-1"-704,4 1 1,-3-5 703,-1-1 0,1-8 0,5 5 0,0-8 0,0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24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49 152 8288,'-11'-15'1327,"-1"3"1,7-1-543,-6 8 0,7 1-294,-2 10 0,10 5 0,4 11 186,1 6-497,2 11 1,4-3 0,-2 3 0,-2-3 35,2-3 0,2-1 0,2-2 80,0-2-210,0-7 0,-6 3 0,0-7 145,2 0 0,2-8 0,2-5-107,0-8 1,0-11 0,-2-11 0,-2-4-136,-2-6 0,0-3 0,4 0 0,-2-4-288,-2 0 1,1-4 0,5 8 0,-3 2-422,-2 1 0,3 10 0,-6 2 1,2 3-3438,0 4 4157,-7 4 0,4 28 0,-8 4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26.1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1 118 7990,'0'-17'849,"0"0"1,0 0 0,1 1-297,5-1 0,3 5 0,10 3 1,3 2-225,6 3 1,12 2-1,5 4 1,3 4-144,3 5 0,5 6 0,-2 7 0,-4 8-75,-3 5 0,-10 10 0,1-1 0,-10 7-180,-11 3 0,-2 0 1,-12-4-215,-4 4 233,-7-3 1,-11 3 0,-3-11-64,-6-6 44,-4 4 0,-2-10 1,3 1-202,3-10 170,-4-5 0,8-8 0,-6-1-212,2-3 179,0-1 1,1-6 0,5-2-1,1-4-41,-1-5 1,3-6 0,-3-3 0,3-5 108,2-1 1,6-2 0,2-7 0,1-3 39,5-1 1,1 2-1,4 7 1,3 2 35,6-2 0,10 6 0,3-1 0,1 5 54,-1 3 0,8-4 0,-1 10 0,7-2-432,-1 2 0,-1 1 1,-4 7-1,-3-3-1964,-1 2 2331,0 2 0,-1 10 0,-3 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27.0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 17 7726,'-17'0'2419,"0"0"-472,0 0-377,8 0-340,-6 0-999,13-7 1,-3 5 0,10-4 0,8 4-124,8 2 1,-1 0-1,8 0 1,2 2-142,2 4 1,-4-4 0,-2 3 0,0-3-142,1-2 0,-7 0 0,3 2 0,-5 2-43,-1 1 1,0 1 325,0-6-167,-8 0 158,6 0-27,-13 7 1,4-3-252,-12 7 194,4-7 0,-13 11 0,2-4-344,-8 4 201,3 10 0,-8-5 1,5 6-1,-3 0-27,-2 1 0,-1-5 0,-2 4 0,2-1 116,3-5 1,2 2-1,5-3 1,0-4 534,0 0 560,0 0-738,8-6 0,9 4 0,11-7 0,6-2-30,5-2 0,-1-2 1,7 0-1,0 0-67,-2 0 1,6 0-1,-4 0-405,4 0 139,-6 0 1,4 0 0,-6 0-1000,2 0 374,-5 0 1,3 0 0,-7-2-1186,0-4 0,-6 4 1854,0-3 0,-7-5 0,4 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28.0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354 647 9092,'-17'0'722,"0"0"1,0 0 0,0 0-446,1 0 1,-1-6 0,0 1-5,0 1-237,0-5 1,0 7 0,1-4-1,-1 4 33,0 2 0,0 0 1,0 2-1,0 4-41,1 5 1,-1 6 0,2 5 0,2 6 45,2 4 0,7 3 1,-2 3-1,4 1 10,2-2 0,2-1 0,2-4 1,3-4-59,3-6 0,1-3 0,6-4 0,0-4-90,-1-5 1,1-4 0,0-2 0,0-2 77,0-4 1,1-9-1,3-9 114,1-2-121,1-10 0,-6-1 1,0-6-1,-1 0-4,1 0 1,-6-2 0,-1-6 0,-3 1-55,-3 0 0,3-3 0,-1-3 0,-2-4-155,-2 1 0,-10-5 0,-3 8 0,-2 0 74,2-2 1,-2 15 0,5 4 349,-1 12 0,-1 18 14,-1 9 0,4 9 0,7 14 0,0 5-17,0 4 1,0 11 0,0 5-1,0 8 23,0 4 0,5 2 0,3 3 0,-1-1-184,1-2 0,3-8 0,-4 4 1,3-2-593,3 0 0,2-6 1,2-7-1,-1-4-273,1-7 0,6-6 0,-1-11 0,-1-3-932,-3-7 1743,-1-3 0,0-9 0,0-3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18:28.2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0 111 7948,'0'16'617,"0"1"0,0 0 1,0 0 768,0 0-1026,0-1 1,2 1 0,2 2 0,3 3 161,3 6 0,-1 6 0,4 3 1,-2 1-342,2-6 1,2 1 0,2-7 0,2 2-96,3 1 0,-3-16 1,1 0-1,-5-6 116,-3-1 1,-1-8 0,6-9 0,-2-6 12,-4-6 0,4-5 0,-6-11 0,2-6-243,0-3 1,1 3 0,3 0 0,-2-2-336,-2-1 1,-5 3-1,3 4 1,0 3-2026,1 7 574,-7 8 1814,5 6 0,-16 25 0,-1 10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14.93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71 95 13977,'-12'-17'-1146,"1"-1"1,5 1-1,-6-1 210,-2 1 1,7 9 876,1 8 1,4 14 0,2 9-44,0-2 1,8 6 0,1 1-1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34.0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79 7625,'-7'-18'0,"-5"1"3283,-4-1-2351,-1 1 1,7 9 0,4 10-215,5 13-592,8 11 0,3 14 1,7 3 594,1 2-561,-1 1 0,7 5 0,-1-5 0,-2-5-114,-1-4 1,-1-2 0,2 0 0,3-2-116,-3-4 1,-1-6-1,-5-9 1,-1-5-76,-3-1 1,1-4-1,5-10 40,1-5 0,-7-13 0,-1-5 0,0-4 1,0-2 0,-7-2 1,5-1-1,-2-3-79,0 2 1,6-4 0,-7 3 172,-1 1 6,-2 2 1,4 10-1,0 2 1049,-2-1-752,-2 15 1,0 3-1,1 21 1,5 11 35,2 11 1,-4 2 0,3 7 0,1-1-306,0-4 1,0-2 0,3-2 0,-1-3-546,1-2 1,3 1-1,-1-8 1,-1-2-807,-2-1 0,-1-9 1,7-1-1664,-1-2 2989,1-2 0,-1-14 0,1-2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0.80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534 35 7832,'-17'-9'429,"-1"-5"1,1 8 222,-1 2 1,7 3 0,-1 1 0,-2 0-397,-1 0 0,3 7 0,-1 5 0,-5 5-215,-3 7 1,-5-3-1,5 8 1,-4 2-95,-2 2 1,3 2 0,-5 0 0,-2 0-88,-2 0 0,4-2 1,2-2-1,2-4 505,3-2 382,3-1-264,9-15-401,10 7 0,10-14 0,8 6 499,-1-1-392,8-5 0,2 14 0,8-5 0,0 5-47,0 1 1,-6 1-1,0-1 1,2 1-249,2-1 0,-5 1 1,-3-1-1,-4 1-247,-3-1 1,7 6 0,-12 1-1,-1-3-372,-2-2 0,1-1 0,-3 1 0,0 3-764,0 1 0,5-6 1489,-1-5 0,3-8 0,3 4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1.20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97 35 8464,'-17'0'0,"-1"-2"0,1-2 1573,-1-1 0,7-1 552,-1 6-1917,8 0-139,4-8 1,10 6-1,9-4 1,3 4 8,1 2 0,6 0 0,-4 0 0,1 0-184,-1 0 0,4 8 1,-6 2-1,-2 1-100,-1 1 0,-8 6 1,-3 5-1,1 0 7,0 2 1,-6 3-1,-1 6 1,-6 3-36,-9 4 1,2-10 0,-1 4 0,-3-4-80,-2-4 1,-1-2 0,1-7-656,5-1 861,-5-7 0,14-12 0,-3-13 406,3-7-219,9-9 0,-3 4 0,8-6 0,0 4 232,-3 6 0,7 3 0,-7 3 350,1-1-491,6 1 1,-9 5-1,7 3 1,-2 1-60,1 4 1,3 2 0,1 4 0,1 4-339,-1 5 1,-5 5 0,-1 1 0,3 1-847,2-1 1,1 1-1,-1-1 1072,-5 1 0,5-9 0,-7-1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1.51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51 273 8094,'-10'-8'3318,"-5"6"-2183,13-6-641,-14 8-415,14 0 0,-3-6 1,10-1-244,7-3 1,4 4-1,3-6-331,4-1 0,-9-3 1,3 1-1,-1 1 134,-1 3 0,1-1 1,-3-6-1,-3 1 445,-2-1 1,4 1 0,-7 0 769,-1-1 1,4 6 1226,-2 1-1045,0 7-792,-6 4 1,0 17 0,0 12 87,0 4-260,0 10 1,2-4-1,1 8-466,3 1 180,0 3 1,-6-5 0,0 1-1,0 1-480,0 3 1,0-1-1,0-3 1,0-7-363,0-3 0,0-2 1056,0 0 0,0 0 0,0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1.70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17 1 8302,'-1'17'632,"-5"1"0,4-1 0,-4 1 0,4 1 65,2 4 0,0 3 0,0 5 1,2-4-341,4-2 0,-2 4 0,7-6 0,5-3-206,5-7 0,1 1 0,5-8 0,0-2-506,0-2 0,2-4 0,4-6 0,0-8-922,2-5 1,-6-10-1,8 2 1277,-6-4 0,-10-10 0,5-1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2.09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53 68 8614,'-12'6'803,"0"0"1,8 7-1,-3-1-292,-1 4 0,6 3 0,-4 4 0,4 8-209,2 8 1,2-2 0,2 4 0,4-4-233,2-2 1,-7-2 0,5-4 0,-2-6-397,0-4 0,0-7-250,-6 0 435,0-9 1,0 3 0,0-12-536,0-5 504,0-5 1,0-9 0,-2-4-1,-2-6-6,-2-6 1,0 3 0,6-7 0,0 2 155,0 4 1,0 3 0,0 1 0,0 2 157,0 3 1,8 5-1,4 10 205,3 3 1,4 6 0,3 12 0,1 6 163,-2 3 0,-1 10 0,-3 5 0,1 5 46,-1 5 1,-7-3 0,-4 4 0,-4-4-231,-2-2 0,0 0 1,0-2-1,0-4-131,0-6 0,-8-4 1,-4-1-480,-3-1 65,-3 1 0,-1-3 1,-2-3-1589,-3-6 1222,1-4 0,6 4 0,-1-1-1638,1-1 0,1-4 1121,4-6 0,7-9 1107,10-8 0,13-8 0,9 3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2.27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53 7822,'5'-18'1203,"1"1"-468,0 7 0,-4 2 135,4 8 1,-4 2 133,4 4-709,3 12 1,-7 5 0,6 10 562,0 4-839,-6 9 1,11-1-1,-7 7 1,0 1-315,2-1 1,-4-1-1,5-3 1,1-3-488,0-3 1,-5-1-1,5-8 1,0-4-820,0-5 1601,-7-5 0,13-9 0,-6-3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2.45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36 1 8856,'-12'7'875,"0"5"0,8 4 0,-1 3 0,3 4-498,2 6 0,2 4 0,1 2 0,5 0-660,2 0 0,-4 0 0,5-2 0,3-2-655,1-2 0,-3-9 1,0-3 937,1-9 0,-5-6 0,0-2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2.69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176 1 7804,'9'17'255,"-1"-5"0,-8 0 0,0 3 417,0 6 1,0 3 0,0 9 0,0 4-225,0-1 1,0 7 0,-2-2 0,-4 0-305,-5 1 0,1-7 0,-2 0 1,1-10-189,1-5 1,-6-9-1,5-1 1,-5-2-155,-1-4 0,5-4 1,1-6-203,-3-6 308,6-11 0,-5 2 1,7-7-1,2 3-135,2 4 0,4-4 1,4 1-513,5 3 423,-3 2 1,8 7 0,-5 2 0,5 1-647,1-1 0,1 6 962,-1-2 0,8 4 0,3 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2.88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49 227 7804,'-7'10'0,"-5"-4"2206,-4 3-921,7-7 1,5 6-727,16-8 1,7-2 0,16-4 0,0-5-504,0-5 0,5-1 0,1-1 0,0 1-376,2-1 1,-6 1 0,3-1-1,-3 1-409,-2-1 0,-2 3 1,-4 1-1,-6 3 729,-3-3 0,-3-1 0,1-3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3.02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70 0 6715,'-8'18'0,"-1"-1"0,-3 3 0,2 1 792,3 2 1,-5 3-1,6-5 918,2 2-1324,2 8 0,2-9 1,0 7-1,0 2-134,0 2 0,0-4 0,0-2 0,2-2-723,4-3 0,-2 3 0,8-4-1381,1-5 1852,-5 1 0,0-15 0,-8 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34.2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15681,'18'0'760,"-1"0"0,1 0 0,1 0-727,4 0 1,-1 0 0,5 0-1,0 0-651,0 0 0,-3 0 0,3 0-2254,-2 0 1573,-2 0 0,-5 0 1299,-1 0 0,1 8 0,-1 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3.21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18 1 8099,'0'33'0,"-2"-4"642,-3-6 0,3 4 1,-4 1-1,4 1 38,2 0 1,0-2-1,2 2 1,4-6 52,5-3 1,5-5-1,3-1 1,3-5-567,1-1 1,8-10-1,-2-9 1,6-7-408,6-5 1,-4-10-1,3-8 1,-5 2-527,-6 3 1,-1 1 0,-7 4-2953,2 7 3718,-7 1 0,-8 13 0,-8-7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3.90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201 17 8027,'-18'-9'1870,"1"3"-1201,-1 4 0,1 2 0,0 2 0,1 4-139,4 5 1,-3 15-1,3 9 1,-3 7-275,-3 3 0,9 5 1,3-3-1,4 1-269,2-1 0,2 0 0,4-11 0,7-6-143,8-9 0,-1-2 0,5-13 0,-2-2-183,1-2 0,-1-10 1,-6-3-1,1-7 18,-1-5 0,-7 1 0,-4-7 0,-4 0-29,-2 2 0,0-6 0,-4 4 0,-6-2 111,-7 2 0,-7-2 1,3 6-1,-2-1 253,1 1 1,-3 2 0,2 7 0,2 5 1149,1 5 1,9 4-811,-1 2 0,10 0 0,2 0 1,12 0 248,9 0 0,8 0 0,10 0-159,2 0-369,7 0 0,-3 0 0,9 0-747,4 0 255,-3-8 1,-1 4-1,-9-5 1,-3 1-1497,-3 4 1,-4-4 408,-6 2 1504,-11 0 0,-11 14 0,-7 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4.23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34 385 7845,'-8'9'211,"6"1"1,-6-6 1166,0 2-498,6-1 1,-3-5-414,10 0 1,-1 0-1,10-2 1,3-1-529,5-3 1,3-6-1,-2 4 1,6-1-497,4-5 1,-4-1 0,1-3 0,1 1-121,2-1 0,-6 1 1,-4-1-1,-4 1 172,-1-1 0,-3-7 1,-3-2-1,-6-2 437,-4 0 1,-4 7-1,-2-1 1247,-2 4-668,-7 1 0,3 3 338,-8 3 0,7 4 1,1 10-1,2 6-188,4 9 0,3 9 1,2 11-1,3 3-219,2 7 1,8 3 0,-5 3-1,3-1-370,0 1 1,-3-1 0,5-2 0,-4-1-505,-3-3 1,1-9 0,-4 0 0,2-8-1546,-2-3 0,-2-3 1977,-2-6 0,-8 1 0,-2-1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4.41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18 1 7779,'0'17'1055,"0"1"-621,-8-1 1,6 7-1,-4 1 1,4 2 359,2 4 0,0 2 0,0 2 1,0-2-135,0-4 1,2 2-1,4-6 1,6-1-525,3-5 1,5 0 0,3-13 0,6-2-1019,4-2 0,2-10 0,0-5-2456,0-9 2375,0-5 0,0-16 963,-1-3 0,9-5 0,2-1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4.68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245 1 8199,'-17'8'647,"-1"1"1,1 7 0,-1-3 135,1-1 1,-1 2 0,1 9 0,-1 6-203,1 4 1,-1 10-1,1 1 1,1 3-643,5-1 0,-3-3 1,8 0-1,2-10-907,2-6 1,2-10-1,2-7 290,4-2 1,-2-2 0,6-8 0,-2-4 510,-5-6 1,-1-9 0,-2-4 0,0-2 333,0-5 0,2 1 0,2 0 495,2 2-390,0 8 0,2-4 1,1 7-1,3 1 62,0-1 0,-1 1 0,9 1 0,1 3-606,2 1 0,3 8 1,-3-4-1,6 3-344,4-1 0,-4 0 1,0 6 615,2 0 0,2 0 0,2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4.96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335 0 7973,'-8'28'0,"-4"-5"404,-3-4 1,3-1-1,0-1 1,1 3 25,1 3 1,-3-2-1,5 8 1,0 4 32,0 6 0,-3-2 1,5 4-1,2-4-717,2-2 0,2-2 0,0-2 0,0-4-971,0-2 0,0-2 513,0-5 0,-8-9 1,-3-3-1,-5-6 533,-1-6 0,-3 3 0,-1-7 0,-2 0 1058,1 1 0,3 3 3083,1-6-3241,1 8 0,15-4 0,10 8-116,11 0-528,1 0 0,13 0 1,-4 0-1,4 0-365,2 0 1,5-5 0,1-3-1,-2-2-552,-2-3 0,-2 3 0,0-2 1,-1-3 839,1-7 0,-7 3 0,-3-6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5.13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36 105 7953,'0'-23'0,"-2"0"983,-4 2 0,2 3 818,-7 6-1394,7 5 0,-4 16 1,8 9-1,2 9-48,4 6 0,-4 8 1,3 1-1,-3 3-559,-2 4 1,6 1-1,0 0 1,0-3-270,2-6 0,-6 2 0,5-3 0,-1-3-1146,0-6 0,2 0 1615,-2-7 0,-4-1 0,5-6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5.40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0 480 7730,'0'-17'0,"0"-1"0,0 1 8,0-1 1,0 1 0,0-1 0,2 1 240,4-1 0,-2 1 1,6 0-1,-1 1-23,1 4 0,-4-3 0,6 5 0,1-2-281,3 1 0,-5-1 0,1-5-37,2-1 0,-1 1 0,-1-3 0,-4-1 56,-1-2 0,-5-1 1,4 7 481,-4 0 0,-2-1 1085,0 1 1,0 9-916,0 8 1,0 10 0,0 13 510,0 6-815,0 12 0,0 3 0,0 9 276,0-1-446,8 1 0,-6-3 0,5 0-97,1 3-313,-6-12 1,12 11 0,-6-13-1,-1 2-1089,1-3 0,4-3 1,-7-6-2429,-1-5 3785,-2-13 0,6-3 0,2-8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5.59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18 1 14304,'-10'35'0,"5"0"336,3-1 1,2 3-1,2 2 1,3 2-831,7-2 1,-2-2 0,1-2 0,3-3-884,2-2 1,-5-5 0,-1-8-171,-2 1 1,-3-10 1546,-5-8 0,0-8 0,0-10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5.99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158 43 7897,'9'8'602,"5"1"1,-8 9 0,-2 1-79,-2 4 1,-2 5 0,0 7 0,0 1-275,0 5 1,-6-2 0,-2 6 0,0-3-229,1-3 0,-5-4 0,4-6 0,-2-6-259,-3-3 0,-1-3 0,1-1 0,1-5-512,-2-5 0,-1-6 0,-3-6 476,1-5 0,7-7 0,5-3 316,3-2-34,2-1 0,0 5 1,0-2 84,0-3-39,7 1 1,3 6 0,7-1 333,1 1-325,-1-1 1,7 1-1,1-1 1,0 1-171,0-1 0,4-5 1,-5 0-1,-1 1-116,2 3 0,-5 0 0,5-3 0,-2-1-31,0 2 0,-5 1 0,-8 3 1,-1 1-266,1 5 1239,-6-5 0,4 16 1,-8 0 172,0 10 1,0 11 0,0 4 869,0 3-1393,0 1 1,0 6-1,0 0 117,0-1-465,0 9 1,0-6 0,0 4-1,0-4-285,0-2 0,0 0 0,0-3 0,0 0-732,0-3 1,0-6-1,0 4 994,0-2 0,0 6 0,0-3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34.4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 6975,'-2'17'4121,"-4"1"-2751,5-1 1,-5-5 0,12-2-861,5-3 1,5-1-1,3-6 1,2 2-293,3 4 0,5-4 0,-4 4 0,2-4-634,4-2 0,-4 0 0,1 0 1,-1 0-732,0 0 0,-6 2 1147,3 3 0,3-3 0,0 6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6.17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88 1 7779,'-12'17'988,"1"1"-639,-1-1 0,0 1 1,3-1 1607,1 1-1496,2-1 0,0 6 1,1 3 773,1 1-1115,2 2 0,2-2 0,2-4 0,4-3-260,5-3 0,-1-1 1,1-3-1,3-3-611,2-2 1,-5-2 0,1-6-1,0-2-804,-3-4 1,5-4 1554,-8-7 0,-1-9 0,-5-1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6.42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206 1 7937,'0'17'925,"2"-5"1,2 1 1047,1 7-1666,1-3 1,-6 16-1,0-2 1,0 6 44,0 4 1,-2 5 0,-2-5 0,-3-2-246,-3-2 1,-2-4 0,-3-4-1,1-6-187,2-3 1,1-5 0,-7-3 0,1-6-320,-1-4 1,7-4-1,-1-4 1,-1-6-49,-3-3 1,6-5-1,5-1 1,1-4 174,-2-3 0,4 5 1,-2-4-279,8 2 368,-2 1 1,13 5-1,-1-2-449,7-3 444,-1 1 0,7 6 0,-4-3-1150,6-3 753,-4 4 584,8-7 0,-5 1 0,7-2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6.59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71 35 7779,'-2'-15'1427,"-4"3"1,-4 4 861,-7 8-1833,7 16 0,2-1 0,6 18 56,-4 4-420,4 2 1,-5 2 0,7 1-1706,0 3 1121,0-6 1,2 9-1,1-9 1,3-4-465,-2-4 0,4-4 956,-2 2 0,-8 4 0,-8-5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7.29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53 348 7779,'-8'-18'2030,"4"6"129,-7 1-1612,7 7 1,-6-10 0,6 7-106,-2-3 0,0-2 0,8-3-218,4 3-281,4-3 0,7 13 1,1-4-1,-1 4-116,1 2 0,-1 0 0,1 2-122,-1 4 1,-5 3-1,-2 11 1,-3 1-98,-3 2 0,-2 6 0,-2-3 0,-2 1 110,-4 4 0,2-4 0,-7 0 0,-1-2-98,3-3 0,-1-5 0,6-3 232,-2-2 0,-2-9 0,4 1 55,-1-8 1,5-5 0,7-9 584,3 1-259,2-1 0,5-5 1,1 0 284,-1 1 0,1 5 1,-1 3-1,1 5-345,-1 1 0,0 2 1,1 6-1,-1 0-645,1 0 0,-1 0 0,1-2 1,-1-2-417,1-2 1,-7 1 0,1 3 393,2-4 1,-1-4-1,1-9 1,-5-3 493,-1-1 0,4-8 0,-4 4 0,1 0 48,-5-6 0,4 6 0,-8-6 0,0 3 606,0 7 1,0 10 966,0 1-540,0 8 0,0-2-567,0 12 0,0 12 0,0 11 0,0 6-701,0 5 0,0-1 0,0 6 1,0-1-451,0 1 0,0-6 0,0 4 1,-2-3-187,-4 1 1,4 0-1,-4-6 1,3 0 822,-3 0 0,2-6 0,-8-2 0,-1-2-322,-3-4 0,-1-7 0,-1-2 1785,1 1-963,-1-5 1,7 6 1826,-1-9-508,0 1-563,3-6-993,1 0 0,10-2 0,4-4 188,5-5-355,5-13 0,7 3 0,2-6 0,2 2-13,5 3 0,-5-3 0,2 2 0,0 2 25,-2 1 0,-2 10 1,-7 5-1,-1 3 131,1 2 0,-1 2 0,-1 5-116,-5 11 1,-3 1 0,-8 10 0,0 2-249,0 2 1,0 0 0,-2-2 0,-2-1-1931,-2 1 0,1-6-2203,5-2 4258,0-11 0,0-4 0,0-8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27.55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18 8635,'0'-9'3537,"8"1"0,3 8-3126,5 0 0,7 2 0,2 4 0,4 5-34,8 5 0,0 1 0,8 1 0,-1 1-8,1 4 1,-8 5 0,-2 7 0,-10 1 55,-5 5 0,-11 12 0,-7 9 1,-10 2-450,-9 0 0,-18-2 0,-2 2 0,-4-4-269,-1 0 1,3-15-1,10-4 1,6-14-5834,3-8 6126,10-9 0,10-2 0,10-8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0:58.5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1 7819,'-10'10'746,"-6"0"-88,4-4 1,2-4 221,-2 4 1,10-4-505,2-2 0,14-6 0,12 0 0,2 2-107,3 2 1,11 2-1,6 0 1,5 0-111,7 0 0,-1 0 1,11 0-1,5 0-146,5 0 0,1 0 1,2 0-1,-7 0-187,-9 0 1,-5 0-1,-12 0-569,-9 0 489,-7 0 1,-16 0-727,0 0 360,-8 0 0,-4 6-650,-12 0 0,2 0 1270,-8-6 0,0 0 0,-6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04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430 608 7853,'15'-8'408,"-3"-4"-81,-4-4 1,-8 4 736,0 0-699,-8 8 0,4-3 0,-8 5 7,-1-4 1,-3 4 0,-2-4-211,0 4 1,0 2-1,-2 0 1,-2 0 43,-1 0 1,-3 0 0,4 0 0,-2 0 88,2 0 0,-3 0 0,1 0 0,2 2 28,2 4 0,-4 2 1,2 5-1,4 1-190,5 6 0,3-2 0,-2 8 50,6 0-114,4 1 0,2 9 0,2-2-465,4-4 295,4 3 0,8-7 1,1 4-704,5-6 608,-4-4 1,6-4-1,-6-3 1,2-3 43,1-2 0,1-2 0,-6-8 0,0-4 239,0-6 1,0-5 0,0-5 0,-1-4-26,1-2 0,-6-2 0,-2-7 0,0-3-39,0-2 1,-4-7 0,4 1-1,-2-4-113,-4-1 1,-2-9 0,-2-1-1,0-1-16,0 5 1,0 3 0,-2 4-1,-4 5 348,-6 5 0,2 18 0,-2 8 566,-2 7-267,6 3-244,-8 6 0,14 7-250,-4 5-192,4-4 1,2 8 0,0-4-68,0 4 1,0 4-1,0 2 1,0 4 201,0 1 1,6 5 0,0 10 0,0 5 36,2 5 1,-4 4 0,6 1 0,0 5-115,0 1 0,-4-3 0,6 3 0,0-1-558,-2-5 1,6-9 0,-5-6-1,5-5-408,2-1 1,-6-8 0,0-4-1032,2-4 2084,-6-10 0,8 5 0,-6-5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05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18 108 7991,'-8'-10'1855,"6"0"-534,-4 4-856,4 4 1,2-8 87,0 4-418,0 4 1,2-12 0,4 6-26,6-2 1,4 4 0,4-4-1,2 2-49,2 4 1,-1 3 0,-5 1-156,0 0 0,0 0 0,-2 1 0,-4 5 45,-6 6 0,-4 0 0,-2 4 1,0 4 36,0 0 1,-2 6 0,-2-1 0,-4 3 11,-2 4 0,-2 0 0,-6 0 1,0-3 25,0 3 1,1-4-1,-1 0 199,0-3-191,0-1 0,0-6 0,2 0 299,4 0-1,4-8-90,8-2 1,2-8-98,4 0 0,-2-2-402,8-4-1131,-8 4 1,6-8-331,-4 4 1,-2 2-118,8-8 1292,-8 8 543,4-12 0,0 6 0,2-8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05.3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 37 8590,'0'-18'1953,"0"8"1,-8 2-1248,-4 8 0,2 0-202,-2 0-361,0 8 0,0 2 0,3 8 387,1 0-448,2 7 1,0-3 0,0 8-1,2 2-53,2 1 1,2 1 0,0-2 0,2-2-289,4 1 0,2-3 0,6 0 1,-3-2-594,3-4 0,2-2 0,2-5 0,0-3 13,0-6 0,0 2 1,0-2-1,-1-4 839,1-6 0,0-6 0,0-8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06.2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340 594 7845,'-18'-18'1057,"0"0"-139,0 0 1,0 1-1,0 1-521,0 4 1,6 2 0,1 6-291,-3-2 1,-2 0-1,-2 6 1,0 2-82,0 4 1,0 4 0,0 8 0,3 0 53,3-1 1,-4 9 0,6 2 0,0 2 113,4 0 1,2-1-1,0 7-183,-2 0 75,0 0 1,8-7 0,4-1-198,6-2 37,4-2 0,2-6 1,0-3-1,-1-3-53,1-6 0,6-4 0,0-2 1,-2-2 94,-2-4 0,-2-4 0,-1-9 0,1-5 35,0-6 0,-6-4 0,-2-1 0,-2-3-14,-4-4 0,-2-4 0,-2-9 1,0-3-91,0-1 1,0-9-1,0 5 1,-2-3 28,-4 1 1,2 7 0,-6 3-1,0 9 46,0 10 1,6 18 210,-2 1 0,4 19 0,2 3 0,0 13-23,0 12 1,0 2-1,0 16 1,0 3 120,0 7 0,6-1 0,0 9 0,0-1-362,2-1 0,-6-1 1,6-7-1,0-1-319,4-3 0,-2-4 0,2-1 0,2-5-492,1-4 1,3-10-1,0-5 890,0-3 0,8-10 0,2-2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34.9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0 228 7604,'6'-28'0,"0"5"0,-2 4 621,-2 1 1,-2 1-1,0-1 1,0 1 431,0-1 1,2 1-1,3 1 1,7 3-413,4 1 1,1 8-1,1-2 1,-1 5-360,0 1 0,7 1 0,-1 5 0,-2 8-128,-1 7 0,-5 6 1,-1 8-1,-4 0-61,-3 0 1,-1 6-1,-6 0-583,0-3 108,0-1 1,-8-2 0,-1 0 0,-3 0-534,0 0 1,1-2 0,-7-2 0,1-4-1319,-1-2 0,7-3 481,-1-11 1752,8-3 0,4-16 0,10-1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06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36 11350,'0'-10'1866,"0"1"1,2 5-1832,4-2 0,4 0 0,8 6 0,0 0-235,0 0 1,-1 0 0,1 2-539,0 4 585,0-4 0,-2 13 1,-4-3-1,-4 4 66,0 2 0,-6 2 0,4 2 0,-6 4 157,-6 1 0,-4-3 0,-8 4 0,0 0 13,0 0 1,0-7 0,0 5 0,1-2 154,-1 0 1,0-2 0,2-8 0,2-4 261,2-3 0,8 7-281,-2-2 1,6-4 0,8 0 0,8-2 30,6 0 1,8 0 0,-5-6 0,3 0-242,4 0 1,2 0 0,1-2 0,1-2-552,0-2 0,0-6 0,-1 4 0,-1 0-1208,-4 0 0,-4 2 1750,-8 6 0,-1 0 0,1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07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1 7794,'-18'6'953,"0"0"0,0 0 2606,0-6-3001,8 0 1,12 0-1,16 2-377,10 4-233,-2-4 0,8 6 0,-5-8 0,5 0-655,2 0 0,0 0 0,-3 2 0,-3 2-919,-6 1 1626,4 1 0,-8 2 0,5 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07.2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 7922,'-16'12'2016,"4"0"-1530,4-9 0,8 7 1,2-6-153,4 2 1,6 0-1,10-4 916,2 4-1126,7-4 0,-3 6 0,8-8 1,0 0-393,-1 0 1,-5 0-1,0 0 1,2 0 267,1 0 0,-5-8 0,-2-2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08.3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36 8033,'-18'-5'1156,"0"-1"1,7-6 217,-1 6-1046,16 0 1,0 6 0,21 0 756,11 0-828,8 0 1,11 0 0,5 0 213,5 0-371,13 8 0,5-6 0,11 4 1,1-4-39,-2-2 0,-2 0 0,-1 2 0,-3 2-299,-4 2 0,-13-1 1,-16-3-1,-13 2-905,-9 2 1,-12 2 56,-8-2 0,-16 4 0,-2 6 1085,-8-4 0,-12 4 0,-2-6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12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251 35 8254,'-12'-6'0,"2"-2"1293,2-2 0,-2 6-695,10-2 0,4 6 0,14 6 0,2 8-296,4 8 1,-4 5-1,4 9 1,-5 2-312,-1 4 1,-2-3-1,-2 9-443,-2 2 414,-8 1 1,4-3 0,-8-1 0,-2 3-111,-4 2 1,-4-7 0,-8-3-127,0-4 172,0-10 0,-7-3 0,-3-7 90,0 0 3,-6-8 0,12-2 0,-5-10 0,-1-4-14,0-6 0,6-6 0,-2-6 0,5-5 13,1-5 0,2-2 1,4 0-1,6 1 50,4-1 1,2 0-1,0 2 1,4 3 155,8 1 1,0 6-1,14-2 155,-1 6-261,3-1 1,8 17-1,2-6-10,3 2-17,-3 2 1,6 8 0,-9 4-130,1 6 32,0 4 1,-2 1-1,-5 3-93,-5 4-84,-4-4 1,-8 8-1,-2-6 1,0 1-512,0-1 0,-6-2 722,2-2 0,4 8 0,-1 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13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18 7753,'-10'0'2266,"-4"-2"-626,8-4-663,0 4-673,-2-6 0,6 18 0,-4 6 0,4 8-92,2 4 1,6 1-1,2 9 1,2 2-129,4 1 0,2 3 0,0-6 1,-3-1-169,-1-3 0,0-8 1,6 2-1,0-4 7,0-8 1,-6-1 0,0-9 0,2-2 17,1-2 0,1-16 1,-2-5 125,-2-7-54,-8-4 0,10-8 1,-8-1-166,-2-3 157,-2 0 1,-2 6 0,2 1 0,2-1 98,2 0 0,0 7 0,-6 1 896,0 2-757,0 10 1,0 10 0,2 14 0,4 10 44,6 10 1,-2-1 0,-1 3 0,1 2-392,0 2 0,2-4 0,6-3 0,-2 1-941,-4 0 0,4-6 0,-4 2-1070,4-5 1,1-1 2113,1 0 0,0-8 0,0-2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14.3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394 159 7780,'-2'-17'0,"-2"-1"0,-2 0 0,2 0 861,2 0 0,-4 0 329,0 0-887,0 8 1,6 1 0,2 5-74,4-2 1,-4 2-1,6 10 1,-2 5 19,0 5 0,6 10 0,-6 4 1,0 6-32,2 5 1,-7 5 0,5 8 0,-4-1-204,-2 1 0,-6-1 0,-1-1 1,-1-2-174,0-3 0,-6-5 0,2 2 1,-4-5-41,-2-5 1,-2-10 0,-2-2 0,-3-8-151,-3-8 1,0-4 0,-4-2-1,4-2 93,3-4 0,-1-10 1,4-10 252,-2-2 18,0-2 0,12-5 0,3-1 1,1-2 124,4-3 1,2 5 0,4-2 318,4 6-332,11 3 1,5 1 0,8 4 0,0 6 9,-2 6 1,7 4 0,-1 8 0,6 0-38,0 0 0,-9 8 1,-3 4-1,0 6-188,0 6 0,-7-4 1,3 5-1,-4-1-414,-2 0 1,-2 0 0,-2-4 0,-2 2-885,2 1 1384,-6 1 0,-1 2 0,-7 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15.1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0 7776,'-17'0'1931,"-1"0"-815,8 0-71,-6 0-577,14 0 1,4 0 304,16 0-597,0 0 1,9 0-1,-3 0 1,6 0 33,4 0 0,0 0 1,-3 0-1,-1 2-195,2 4 0,-4-4 0,-1 4 0,-1-2-175,-4 2 0,-2-4 0,-2 6 184,0 0 1,-8-4-1,-6 8 13,-8 2 1,-8 2 0,-10 2 0,-4 1-85,-2 5 0,-2-4 0,-5 6-86,-1 0 99,0-6 1,6 5 0,3-5 239,1 4-129,2-4 0,6 0 0,2-8 0,2-1 1038,3-1-873,7 6 0,4-12 1,11 6-1,5-2 104,2-4 1,2-2 0,4-2 0,4 0-207,-1 0 0,7 0 1,-4-2-1,4-2-363,1-2 1,-5-2 0,-2 4 0,0-2-1105,0 2 1,-7-4 0,3 2-1600,-4 2 2926,-2 2 0,0 10 0,0 2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18.7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37 11217,'20'0'922,"4"0"0,5 0-528,5 0 1,6 0-1,6 0-200,7 0-143,13 0 1,-1 0-1,11 0 1,1 0-58,-2 0 0,-1 0 1,-3 0-348,1 0 241,-1 0 0,-9-2 0,-9-2 0,-9-2-209,-6 2 0,-16-4-92,-5 2 1,-13 0-91,-4 6 1,-2 0-2341,-9 0 2843,-1 0 0,-6 0 0,0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19.5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320 88 7797,'-8'-18'0,"-4"0"1141,-4 0 8,6 9 82,-6-7-952,7 14 1,-1-4 0,4 12 129,4 6-272,2 11 1,0 13 0,2 14 213,4 7-265,-4-1 1,13 13 0,-5-3 0,2 1-106,0-1 0,0 1 1,6-9-1,0-4-313,0-5 1,-6-15 0,0 0-46,1-7 1,-5-9 308,-2-6 1,-6-10 0,-4-2-371,-2-10 312,-8-6 1,5-2-1,-9 1 1,0-3-113,0-4 1,-2 2 0,-2-6 0,-2 3 105,3 3 0,-1-4 0,0 2 0,-2 0 176,2-2 1,2 9 0,3-3 0,-1 8 304,0 4 1,0 2-1,2 8-50,4 4 1,2 4 0,6 10-1,-2 1 44,2 3 1,10 8 0,4-4 0,2 2-169,0-1 0,6-7 1,8 2-1,0-4-187,-1-2 0,7-2 0,-4-4-800,0-6 627,5 3 1,-7-7 0,6 4 0,-2-6-283,2-6 1,-7 2 0,1-7-1,-2-1 467,0 2 0,0-6 0,-7 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35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53 7612,'15'-18'1531,"-3"1"-868,-4 7 1,-10 2 440,-4 8-647,-4 0 1,-7 8-1,-1 5 1,-1 9 329,-4 7 0,3 4 0,-3 4 0,5 2-359,7 1 1,-3 7-1,8-4 1,3-1-579,1 1 0,2 4 0,2-7 0,3-3-336,7-6 0,9-4 1,5-5-1,1-1-705,4-5 1,-4-7 0,2-9 0,2-2-626,2-3 1,-6-7 1815,-3-11 0,-5-5 0,-2-6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0.0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36 151 6686,'-10'-18'743,"1"8"1,5 2 2253,-2 0-2523,0 6 1,6 2-1,0 14 1,0 6-201,0 4 1,8 8-1,2-2 1,1 3-166,1 3 0,0-6 1,6-2-278,0-3 182,0-1 0,-6-6 0,0 0-383,2 0 206,1-8 0,3-2-30,0-8 134,0 0 1,-8-10-1,-2-6 1,-2-8 19,0-4 1,0-2-1,-4-5 1,2-1 18,2 0 0,0 1 0,-6 1 0,0 2 96,0 2 0,0 2 0,0-1 0,0 5 257,0 4 1,-2 8-110,-4 0 1,4 10 0,-4 4 0,6 14 158,6 12 0,2 6 1,6 1-192,-3 1-136,1 8 1,0-7 0,0 5 0,2-4-423,2-2 0,-4-3 0,0-3 0,2-4-1110,2 0 0,-5-6 0,1 3 1476,2-3 0,-6-2 0,0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0.5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233 1 7960,'-16'2'0,"2"1"636,2 3 0,6 2 0,-4-2 0,2 6-93,4 4 0,2 12 1,4 8-1,4 9-397,6 7 0,4 2 1,2-1-1,0 1-120,0-1 1,-3-1 0,-1-4-1,-4-7-19,-2-3 1,4-10 0,-6-4-494,-2-5 1,-2-7 273,-2 0 0,0-10 0,-2-2 0,-4-8-118,-6-2 0,2-11 0,-2 3-224,-2-2 388,-1 0 0,-5-4 0,-2-2-245,-2-1 289,0 5 0,4-10 0,-1 8 109,-3 2 153,8 2 0,0 9 1,4-1 193,-4-2 1,4 6 0,2 4 0,2 8 106,4 8 0,2 6 0,4 7 0,2 9-80,2 6 0,8 3 1,-2-3-1,2 2-163,-2-2 0,4-5 0,-4-3 0,4-4-252,2-2 1,-1-5 0,3-7 0,2-4-325,2-2 0,2-2 0,-4-8-1267,1-4 1219,9-12 1,-6-3-1,6-9-1903,-3-2 2329,1-2 0,6-1 0,0-1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0.9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107 72 7941,'-17'0'0,"-1"-2"784,0-4 1,0 4 0,2-6-62,4 0 0,4 5 1,10-7-383,4 2 0,6 0 1,10 4-1,4-2-124,2 2 0,-1 2 1,5 2-1,-4 0-87,-2 0 1,-3 2 0,-3 4 0,0 6-52,-2 4 1,2 3-1,-14 3 1,-2 4-162,-2 2 1,-2-4 0,0 5-1,0 3-317,0 2 1,-8 0 0,-4-3 0,-4-3-125,-2-2 0,0-2 0,2-6-1657,5 0 228,3-1 1952,8-7 0,0-2 0,0-8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1.1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47 7752,'10'-18'2069,"-2"6"444,-8 0-1685,0 8-639,-8 4 0,4 10 1,-6 8-1,0 1 81,0 5 0,4 4 0,-4 8 0,2 0-7,4-1 1,-4 7 0,2 0 0,2-3-176,2-1 1,2 2 0,0-3 0,2-3-437,4 0 0,-2-6 0,10 0 1,4-5-805,4-7 1,10 0-1,-3-10 1,5-2 1151,2-2 0,-1-2 0,1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1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 0 7782,'-20'0'609,"-4"0"1,4 0 0,-4 0 2024,4 0-1761,11 0-606,1 0 1,31 0-1,11 2 50,8 4 1,9-4 0,-3 4 0,6-4-242,5-2 0,-3 6 1,1 0-1,-5-2-625,-4-2 1,-9-2 0,3 0 0,-6 0-734,-6 0 1,-5 0 0,-9 2-811,-4 4 2092,-4-4 0,-24 14 0,-4-6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1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 18 7922,'-17'-9'2068,"-1"3"-1562,0 4 1,2 4 0,4 4 0,6 7-127,4 9 0,8 0 0,0 8 0,0 0-287,2-3 1,-4 7 0,8-4 0,0 4-579,-2 1 1,6 1-1,-7 0 1,3-2-412,0-5 1,-2 5 895,2-4 0,4 4 0,-6 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2.5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19 8317,'-17'0'3313,"-1"0"-2684,0 0 0,10-6 1,10 0-342,14 2 0,4 2 0,11 2 0,5 0-45,4 0 1,15 0-1,1 0 1,6 0-108,5 0 1,4 0 0,7 0-1,7 0-108,9 0 1,5 0 0,-45 0 0,1 0 0,1 0 0,1 0 6,2 0 1,1 0 0,2 0-1,-1 0 1,1 0 0,-1 0-922,-1 0 0,-1 0 841,-1 4 0,0 0 1,-5-2-1,-1 0 1,0 3-1,-1 0 1,48 3-105,-1-4 1,-11 4-1,-10-2 1,-3-2-66,-3-2 0,-7-2 0,-7 0 0,-7 0-304,-8 0 0,-7 0 0,-5 0-1172,-6 0 0,-14 0 48,-18-8 1642,-2 6 0,2-6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3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197 44 7793,'-8'-11'541,"-4"-1"1,-4 6 1002,-2-6 0,8 10-961,4 2 1,12 16 0,6 13 0,6 7-241,6 6 1,-2 4 0,8 9 0,-1 3-174,-1 1 0,4 7 1,-10-5-1,-4 1-194,-4-1 1,-11-1 0,3-9 0,-4-1-144,-2-2 1,-8-14 0,-3-1-494,-5-5 510,-2-4 0,-6-12 1,0-2-1,0-2-118,-1-4 0,3-4 0,-6-6 45,2-6 144,-6-4 0,13-2 0,-5-2 0,4-4-19,2-5 0,2 1 1,2-2-1,4-2 95,2-2 0,2-1 0,8 1 1,4 2 32,6 2 1,4 9 0,4-3 0,4 6-119,6 6 0,3-2 1,3 8-1,0 2-365,0 2 0,-1 10 0,1 4 453,0 4 0,-1 2 0,1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3.8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64 108 7734,'-17'0'693,"-1"0"0,6-6 561,0 0 0,10 2 0,0 10-667,6 6 1,16 12 0,-2 5 0,3 5-369,5 2 0,-6 0 0,6 1 0,-2 3-136,0 2 0,-1-1 1,-5-7-1,0-4 91,0-6 0,-2 2 166,-4-3-87,4-7 244,-14-8-340,6-8 0,-8-8 1,0-6-20,0-7-7,0-7 0,8-10 0,1-2-402,1-1 145,6-9 0,-6 10 0,8-5 1,0-1-293,0 0 0,0 9 0,-1-1 0,-1 8-1287,-4 4 1,2 9 1704,-8 5 0,8 8 0,-4-4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4.1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18 6682,'-10'0'0,"2"-8"0,8-2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35.4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69 7612,'0'-12'2646,"2"2"-528,4 2 0,-4-5-1358,3 1 1,-1 4-645,2 3 1,2 10 0,3 7-532,-5 4 363,4 1 0,-8 6 1,4 3-581,-4 1 471,-2 2 1,-2 0-1,-2 0-540,-2 2 559,-8-6 0,5 1 0,-9-9 1,3 1 297,3-1 1,-3-2 0,5-1 0,-2-4 1577,1-2-1406,7-3 0,-2-5 0,12 0 0,5-2-229,5-3 0,9-3 1,2-6-1,2 5-883,1 1 1,-1-4 0,4 4-1,-2 1-578,-2-1 0,0 2 0,4 6 1,-4 0 1361,-6 0 0,-3 0 0,-3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4.5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72 161 8091,'0'-28'0,"-2"3"0,-2 1 1217,-2 0 0,-5 0-748,5 6 1,2 8 0,10 4 0,6 4-169,3 2 1,3 2 0,2 4-1,4 6-48,6 4 0,-2 4 0,1 4 0,3 6-26,2 3 1,-4 5 0,-3 4-11,-1 5-162,-2 5 1,-6-4 0,-2-3-175,-4-1 67,-4 6 0,-8-13 0,-2 5 1,-6-4-264,-10-3 0,-2-5 0,-8-2 0,0-2-10,1-4 0,-1-10 0,-4-6 1,4-5-86,2-1 0,-5-1 0,3-5 0,0-6 226,4-4 1,4-4 0,3-4 0,1-4 327,4 1 0,-2-7 1,8 6-1,2 0-11,2 4 0,8-1 0,2 1 0,2 2-108,4 2 1,7 8 0,3 2-637,-2 2 447,6 2 1,-2 6 0,6 2-1290,-3 4 751,-7 4 702,12 8 0,2 0 0,9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4.9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36 8503,'-18'-2'0,"0"-2"1997,0-2 0,6-2-1059,1 2 0,9 4-727,2-4 0,8 4 0,11 2 0,5 0-162,6 0 1,4 0 0,1 0 0,1 0-163,0 0 0,-2 0 0,-3 2 1,-3 2-223,-2 2 0,-2 0 470,-6-6-135,0 8 0,-9-4 1,-5 10-1,-8 4 59,-7 4 0,-13 3 1,-6-1-1,-4 6 24,-1 4 1,-1-4-1,2-3 1,2-1 97,3-4 1,5-2 0,-4-2 549,2 0-555,2-1 0,16-7 0,10-4 1,12-4 184,8-2 0,10 0 0,-2 0 1,3 0-122,3 0 0,6-6 0,-1 0-652,-1 2 304,6-5 1,-10 5-1,1-6-1687,-5 2 1361,-2 2 1,-2 6 0,-5 0-2603,-3 0 1595,-2 0 1441,-8 0 0,6 0 0,-6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5.9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1 7787,'-17'0'0,"-1"0"921,0 0 1,0 0 0,0 0 1501,0 0-1569,8 0-633,2 0 1,10 0 0,4 0 416,6 0-460,12 0 0,4 0 0,10 0 0,3 0 11,7 0 0,3 0 0,3 0 0,0 2-106,-1 4 0,1-2 0,1 6 1,3-2-31,2-4 1,5 4-1,-7-3 1,-5-1-112,-3-2 0,-5-2 0,3 0 1,-8 0-669,-8 0 0,-7 0 0,-7 0-2782,0 0 231,0 0 3277,0 0 0,-16-8 0,-4-1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6.7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322 0 8017,'-2'12'2595,"-2"0"-1972,-2 2 0,-6 10 0,6 6 0,1 6-320,-3 5 1,6 5 0,-4 9-1,4 3-142,2 2 1,0 5 0,0-3 0,2-1-245,4 1 0,-2-11 0,5-9 0,-1-6-184,-4-7 0,4-3-131,-2-8 1,0-10 182,-6-8 1,0-2 0,-2-10 0,-2-2-17,-2-2 1,-6-3 0,4-3 0,-1-2-111,-5 2 0,-2-6 0,-2-2 0,0-3 25,0-3 0,0 6 0,0 2 339,1 3-35,-1-7 0,0 12 1,0-4 239,0 4-185,0 10 1,6 3 0,0 7 875,-1 0-593,5 15 1,0-1 0,8 16 0,0 4 156,0 5 1,0-1 0,0 4 0,2-6-223,4-7 1,4 3 0,7-6 0,1 0-207,0 0 1,2-9 0,2-7 0,4-2-182,1-4 0,-3-2 1,6-2-1,2-2-628,2-4 0,-5-4 0,1-7-2117,2-1 1627,2 0 1244,-7 0 0,7-8 0,-6-2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7.0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102 212 7814,'-18'-8'53,"0"-3"1,0-5 1370,0-2-744,8 0 1,0 0-1,6 0-116,-2 0 0,8 1 0,10 1 0,4 2-359,2 2 1,0 6 0,2-4 0,1 2-64,3 4 1,2 4 0,-4 4 0,2 4 47,-2 2 1,-5 8 0,-3 8 0,-4-1-40,-2 1 0,-2 12 0,-6-2 0,0 1-191,0 1 0,-2-2 0,-2-1 1,-4 1-300,-2 0 0,-2-2 1,-5-5-462,-1-5 476,8-4 0,-6-2-1698,4 0 759,-4-8 0,6-6-811,4-16 2074,12 0 0,4-30 0,8 5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7.2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1 125 7761,'18'-18'0,"-1"0"393,1 1 0,-8-1 0,-4 0 1395,-4 0-624,-2 8-771,0 2 1,-2 24 419,-4 8-601,4 8 0,-12 3 0,8 3 0,0 2 67,-1 1 0,5 7 0,-4-4 0,4-1-142,2 1 0,0-8 0,0-6 1,2-1-538,4-1 1,3-2-1,9-10 1,0-4 75,0-6 1,8-4 0,2-2-1,1-2-823,1-4 0,-2-4 1147,2-8 0,-4-8 0,-9-2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7.8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322 652 7946,'-6'-12'503,"0"0"1,-8 6-1,2-6-82,-4-2 0,-2 5 0,1-1-23,-1 2 0,0-4 0,0 6 0,0 2-236,0 2 0,6 2 1,0 0-1,-2 0 15,-1 0 1,-3 2 0,2 4-83,4 6 0,-2 4 0,6 3 1,0 5 14,0 6 1,2 4 0,6 1 27,0 1-89,0 0 0,2 0 0,2-1 0,4-1-178,2-4 1,4 2 0,8-9-297,2-1 316,-1-10 0,-3-4 1,2-8-1,2 0 62,-2 0 1,4-14 0,-3-6 0,-1-5 32,-2-7 0,-2-8 0,-2-4 0,-2-1 36,-2-5 1,-8-1 0,2-5 0,-4-2-71,-2-1 1,0-7 0,-2 7-1,-2-1-87,-2-1 1,-6 5 0,4-1 0,0 7 3,0 8 1,-4 13-1,6 5 380,2 4 1,-4 12 0,2 8-54,2 10 0,2 8 0,2 8 163,0 9-203,8 1 1,-4 22 0,8-3 512,2 7-600,-6 3 0,8 5 0,-6-3 0,2-1-254,0 1 0,-1 1 1,7-5-1,2-7-487,4-7 0,-4-9 0,4 2 1,-3-7-677,3-5 1,-4-6 1347,4-12 0,-4-4 0,-2-8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1:28.1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54 136 8002,'-17'0'1166,"-1"0"0,8 2-508,4 3 1,4 5 0,2 10-1,2 4-179,4 6 0,4 4 0,8 1 1,-1 3-309,1 4 0,6-7 1,0 3-1,-2-8-31,-2-4 0,-3-4 1,1-9 446,0-1-403,0-8 0,-2 2 0,-2-12 598,-2-6-525,-8-3 0,12-11 0,-4-4 0,3-4-187,-5-9 0,6 3 1,-4-8-336,4-1-20,2 5 0,0 0 1,0 9-1,-3-1-687,-3 0 0,2 8 1,-6 6-865,2 9 0,-6 13 1836,2 11 0,-12 13 0,-4 4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4:12.4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34 10181,'-10'0'628,"2"8"0,8 4 0,0 6 0,0 5 1,2 7-1,4 4 1317,6 2-1782,4 7 1,3 3 0,5 6 0,4-3-42,0-1 1,6-7-1,-7 3 1,3-4-101,0-6 1,-8-13 0,4-1 0,-3-8-159,1-4 1,0-4 0,-6-12-87,0-10 0,0-4 0,-3-11 0,-1-7-6,-2-4 1,-6-5 0,4-9 0,-2-1 48,-4 1 0,4 4 0,-2 5 273,-2 1-43,-2 16 0,-2-3 485,0 11-293,0 12 1,0-2 482,0 20-460,8 4 1,-6 16-1,6 6 1,-2 7 147,0 9 0,6-1 0,-4 3 0,-1 2-263,1-3 0,6-1 1,-2 2-1,2-5-243,-2-1 0,4-4 1,-4-9-1,2-3-920,-2-2 1,3-8-2930,-3-6 1112,-4-8 2117,0 4 1,-8-16 711,0-4 0,8-4 0,2-2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4:13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0 7766,'-2'12'6539,"-4"0"-5814,4-8 0,-4 4 332,12-8-825,4 0 0,10 0 0,2 0 0,4 0-283,1 0 1,1-2-1,4-2 1,-2-2-665,1 2 0,-5 2 0,-2 2 0,-4 0-1376,-2 0 0,-2 2 1092,-4 4 0,-4 4 0,-10 8 999,-4 0 0,-12 0 0,-10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35.6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0 7612,'-17'2'0,"0"2"5368,-1 2-203,8 0-3767,3-6-1272,14 0 1,11 0 0,13 0 0,6 0-338,4 0 0,7 0 1,-1 0-1,3 0-484,2 0 1,-5 0-1,-2 0 1,-5 0-1176,-7 0 1,-4 0 0,-7 0 1869,1 0 0,-7-8 0,-9-2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4:13.3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 7929,'-6'11'0,"-2"-1"0,0 0 1287,0 0 0,-4-4-289,6 6 0,2-8 0,10 4 0,8-2-509,8 0 0,0 0 0,7-6 0,3 2-438,2 4 1,8-4-1,-1 4 1,-1-4-305,-2-2 1,-8 0-1,-1 0 1,1-2-820,-2-4 0,-2 4 0,-8-4-2264,-1 4 3336,-7 2 0,6-8 0,-6-2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4:14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322 223 7764,'18'0'241,"0"0"0,-8-8 732,-4-4-700,-4 4 0,-2-8 0,-2 4 827,-4-4-845,-4-2 0,-6 1 0,2 1 0,2 2 38,-2 2 1,-3 6 0,-5-4 0,-2 2-127,2 4 0,-4 2 0,2 2 0,3 0 3,1 0 1,-4 8-1,2 4 1,4 4-41,4 2 0,2 2 1,-3 1-1,3 5-118,6 2 1,4 0 0,2 2-440,0-7 348,0 5 0,2-8 0,2 4 1,4-4-95,1-2 0,5-8 1,8-5-1,2-3 53,-2-2 1,-2-2 0,-2-3 46,-1-7 26,1-12 1,0 2 0,0-8 0,-2-2 76,-4-1 0,-2-3 1,-6-2-1,2 0 138,-2 3 0,-2 3 0,-2 14 0,0 0 321,0 0 0,0 10-264,0 8 1,0 18 0,0 18 0,0 12 149,0 9 1,0 7 0,0 9-321,0 5-29,0-5 0,0 12 1,0-7-312,0-3 228,-8-1 1,4-11-1,-8-5-359,-2-9 316,-2-5 0,4-16 0,0-6 0,-2-6 25,-2-4 1,-1-8-1,-1-1 1,0-6 66,0-9 1,6-12-1,0-8 1,0-6-93,2-3 1,2-9-1,8 2 1,0-3-108,0-3 0,2 1 0,4 1 0,6 4-175,4 7 1,8 5 0,2 4 0,2 4-352,3 3 1,5 7-1,4 8 733,1 2 0,9-6 0,-4 4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4:14.2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179 36 7753,'-8'-16'519,"-4"5"0,-4 3 0,-1 8 0,-1 0 494,0 0 1,2 4 0,2 5 0,2 13-161,-2 10 0,4 8 0,0 15 0,2 7-355,4 9 1,2 7 0,2 5-394,0-5-64,8-5 1,8-4 0,10-3-1107,2-6 853,2-13 1,-1-9 0,-1-10-2117,-2-3 1191,-2-9 1,0-2-1,0-8-1826,-3-2 2963,-1-10 0,-2-12 0,0-9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4:14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35 9623,'-18'0'3617,"8"-2"-3032,4-4 0,6 4 1,6-6-317,6 0 1,10 6 0,2-4 0,-3 6-122,-1 6 1,-2-2 0,0 10-1,0 4-55,0 3 1,-6 9 0,-2-4 0,-3 2-164,-3 4 1,-2 1 0,-4 3 0,-2 0-767,-1-1 1,-9 1-1,4-2 1,-2-4-1424,0-6 1,8-11-319,-2-1 2577,4-24 0,10 0 0,2-23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4:14.7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1 143 7753,'30'-34'60,"-1"4"1,-9-1-1,0 9 1790,-6 6-1170,-10 6 1,-2 18-1,-10 4 1,0 6-53,0 6 0,0 3 0,4 9 0,-2 0-143,2 0 0,2-1 0,0 1 1,-2 0-289,-2 0 1,0-1-1,8-1 1,2-2-612,2-2 1,8-9 0,-2 3-2040,4-4 1853,10-10 0,2-2 0,5-8 0,-1-2-452,-2-4 1,-2-4 0,4-10 0,-7-4 1051,-5-5 0,2-13 0,-12-4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4:14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7753,'18'0'1339,"0"0"1,-6 0-694,0 0 0,-6 2 0,4 4 1,0 7 108,0 9 0,-4 8 1,3 14-1,1 11 8,0 15 1,-4 3-1,4 11 1,-2 1-562,-4 2 0,4 1 1,0-7-1,0-9-750,0-11 1,-2-7 0,-6-7 0,0-5-694,0-4 1,-2-9 0,-4-1-1,-8-2 1241,-8-4 0,-14 6 0,-9-1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4:16.6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0 100 7801,'28'0'0,"-6"-2"668,-8-4 1,-8 4 666,-12-4 0,4 6-280,-4 6-826,4 4 1,2 10 0,0 4 0,2 6 152,4 3 0,-2 5 0,8 2-67,2 1-233,2 9 1,-4-12 0,-1 3-1,3-5 290,2-6 0,-4 2 611,0-8-562,0-1 0,-2-15 1,-4-10-223,-4-14 0,4-3 0,2-11 0,2-2-199,4-2 1,1-9 0,3-5 0,0-4-170,0-1 1,0 5 0,0 2 0,0 3-246,0 3 0,-3 8 0,-1 7-1302,-2 5 450,-8-2-1439,4 20 1921,-8 2 1,0 18 783,0 12 0,8 3 0,2 3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4:16.8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36 8076,'-12'0'4294,"0"0"-3588,8 0 1,-4-2 0,10-2-128,4-2 0,6 0 0,10 4-684,2-4 0,2 4 0,-4-4 1,1 4-809,-1 2 1,4 0 0,-2 0-404,-2 0 1316,-2 8 0,-3 2 0,1 8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4:17.0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1 8842,'-18'18'0,"0"-1"1659,0 1 1,6-8-943,0-4 0,8-2 1,0 0-1,10 2-343,12-2 1,2-2-1,10-2 1,1 0-176,3 0 0,2 0 0,2 0 0,1 0-611,3 0 0,-2 0 0,-9 0-1882,-1 0 1721,-8 0 1,10 0 0,-8 0-2349,-2 0 2921,-11 0 0,5 8 0,-6 2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4:20.1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0 297 7580,'18'-38'-269,"0"-4"0,-8 5 0,-4-5 1,-4 6 1348,-2 6 1,0 5 0,0 7 1732,0 0-2263,-8 8 1,6 10 0,-2 14 0,6 10-141,4 11 0,2 9 1,-4 14-1,2 5-142,-2 9 0,0 11 1,0-2-1,2 1-242,-2-5 0,-2 2 1,-2-3-1,2-7-35,4-7 0,-4-8 1,6-7-1,-3-7-850,1-8 115,0-15 573,2-9 1,-6-18-1,4-7-68,-4-11 122,6-6 1,-4-10 0,6-5 0,0-7-135,0-3 1,-4-1-1,4 7 1,0 1 130,0 4 0,0 1 0,3 11 1,-1 8 134,2 6 0,-4 12 0,2 4 1,2 6 309,2 6 0,-4 12 1,0 14-1,2 8 144,1 7 0,3-1 0,-2 0 0,-2-3-263,-2-3 1,0-4 0,6-5-1448,0-1 834,0-8 0,-7 4 0,1-10 0,2-2-848,2-2 0,2-8 0,0 0-1056,0-8 2311,-8-6 0,6-16 0,-7-2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35.8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7612,'10'0'5124,"-3"0"-4430,-7 0 1,0 2 0,0 6-62,0 10 0,0 1 1,0 10-1,0 2-552,0 2 1,0 2 0,0 2-1,0 2-638,0 1 0,6 1 0,2-6 0,0 0-667,-1 0 0,5 0 1,-4 0-1,0-2-2506,-1-4 3730,-1-4 0,-6-7 0,0-1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4:20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1 6818,'10'17'0,"-4"1"967,-4 0 1,-10 2-1,-4 4 1,-2 8 79,3 7 1,-3 9 0,8 13 0,2 9-456,2 5 1,2 3 0,0-9 112,0-3-738,16-5 1,3-15 0,17-4 0,0-7-383,0-5 0,-1-10 0,1-10 0,0-2-741,0-4 0,-3-8 1,-3-4-1,-6-2-1357,-4-4 2513,-2-2 0,7-10 0,3-1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4:20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36 108 7906,'0'-18'410,"-6"6"1,-2 2 0,1 1 1287,-1-1 0,2 4-1252,6-6 0,0 6 1,2-4-1,4 2-315,5 4 1,5 2-1,2 4 1,0 2-15,0 2 1,0 8-1,0-2 1,0 6 32,-1 5 1,-7-1-1,-4 8 1,-4 2-108,-2 1 1,0 3 0,-2 2-508,-4 4 274,4-5 1,-14 5 0,5-10 0,-5-2-1623,-2 1 1,6-5 577,0-2 0,8-14 0,-2-10-302,4-10 1536,10-14 0,2-12 0,8-9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4:20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0 205 7005,'18'-26'0,"0"-2"0,0-2 136,-1 1 1,-1 7 0,-4-2 0,-4 6 1014,0 6 1,-6 2-288,4 4 0,-6 6 142,-6 0-752,-4 8 1,-2 18 0,0 4-1,0 4 168,3 1 0,-7 3 0,6 2 0,-2 1-143,0-1 0,8-2 1,-2 0-1,4-1-557,2-1 1,0 2 0,0-13 0,2 1-160,4 0 0,10-2 0,10-8 0,-1-4-428,1-6 1,6-6-1,-2-8 1,2-8 864,-3-6 0,5-18 0,-6 3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4:20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11929,'8'-10'1004,"-4"2"0,8 12 0,0 8-434,-2 12 1,8 11-1,-2 13 1,5 12-226,1 7 0,-2 13 1,0 3-1,0 4-537,-2 3 1,2-5 0,-14-6 0,-2-11-484,-3-11 1,-2 1-1,-5-12-2277,-6-1 1512,-12 7 1363,4-22 0,-14 11 0,6-13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45.929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0 141 7715,'10'-2'3084,"-4"-4"-1694,-4 4-1053,-2-6 1,0 10 0,0 4 0,2 6 27,4 4 1,-4 4 0,6 2-13,0 2-284,-6 7 1,12-5-1,-6 6 1,0-4 23,0-2 1,6 3 0,-5-5-197,1-2 8,-2-2 1,0-2-6,4 0 0,-2-9 0,2-5 118,2-8 1,0-7 0,-2-13-1,-4-6-46,0-4 0,-4-2 1,5 1-1,-1-3-46,-4-4 0,0 5 1,0-5-1,2 6 58,-2 6 1,-2-1 0,-2 7 275,0 2 165,0 2-302,0 10 0,0 4 0,0 12 0,0 6 126,0 4 0,6 10 0,0 6 1,0 5 49,2 5 1,-4 2 0,6-5 0,0 3-249,0-2 0,0-3 0,4-1 0,-2-2-138,1-4 0,1 1 0,0-7 1,-2-4-549,2-6 0,-4 0-798,2-8 0,-6 0 507,6-6 0,-6-2 1,4-4-1,-2-6-711,-5-4 1,-1-2 1636,-2 0 0,-7-7 0,-3-3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46.128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18 54 6386,'0'-17'-202,"-7"-1"1,-3 0-1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46.813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0 54 12503,'8'-9'708,"-4"-1"0,8 6-486,2-2 0,2 0 1,2 4-148,-1-4-22,1 4 1,0-6 0,0 8-115,0 0 0,-6 8-386,0 4 273,-8 4 1,4 1 0,-8 1 0,-2 0-181,-4 0 1,2 0 0,-8 0 69,-2 0 0,-2 0 242,-2-1 1,2-5 187,4 0 0,4-10 206,8-2 0,8-8 0,4-8-73,4 4 0,2 3 0,0 5 99,0-2-298,0 0 1,-1 6-1,1 0 1,0 0 135,0 0 1,0 0-174,0 0 7,-8 8 0,4-4 0,-8 7 1,-2 3-14,-3 2 0,-1-4 1,-1 0-1,-5 2-306,-6 2 0,-4 0 0,-2-2 0,0-2-360,0 1 1,0 1 0,0 0-1,1-4-1607,-1-2 2236,0 6 0,0-4 0,0 8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47.168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34 54 8516,'-18'0'1528,"8"0"1,5 0 0,10 0-1,9 0-1276,8 0 1,6 0 0,8 0 0,-1 0-583,1 0 1,6 0 0,0 0 0,-3 0-515,-1 0 0,-8 0 0,-2 0 0,-3 0-2133,-3 0 1472,-2 0 1350,-10-8 0,-4 6 1,-12-6 154,-6 0 0,-12-2 0,-4-8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47.317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1 52 7860,'0'-18'855,"0"0"-435,0 9 1,0 3 0,0 12 0,0 5 135,0 5 1,0 10 0,0 4 0,2 4-175,4 1 0,-4 1 0,4 0 1,-2 0-691,2-1 0,-2-1 0,6-2 0,0-2-668,-1 1 1,3-3 0,4 0 975,-4-2 0,12-2 0,-4-7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47.710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0 72 7703,'6'-12'0,"0"0"0,-2-2 4056,-2-2-3062,-2 6 1,8 2 0,4 8-805,4 0 1,-4 0-1,0 2 1,2 4-290,2 6 0,1-2 0,-1 2 0,-4 2-381,-6 2 0,2 4 1,-2 2-1,-2 1 69,-2-1 1,-4-2 0,-4-4 0,-4-2 288,0-2 1,-6-2-1,6 4 1,-1-5 531,-1-1 1,6-2 173,-6-6 0,10 0-281,2 0 0,8-6 1,10 0 220,-1 2-418,1 2 1,0 2 0,0 0 156,0 0-172,0 0 0,0 0 0,-3 2 481,-3 4-420,4 4 0,-14 8 0,4 0 0,-4 0-49,-2 0 1,-2 0 0,-4 0 0,-6-1-578,-4 1 0,-1-2 1,-1-2-1,0-2-602,0 2 0,0 0 1,2 0-1,2-4-1468,2-2 2544,1-3 0,-7-5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1:27.91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1463 1485 7499,'18'8'-44,"-1"4"0,-7-3 0,-6 1 0,-8 0 367,-8 0 1,-5-5-1,-7 5 1,-7 0-103,-7-1 1,-3 1-1,-10 4-60,-3-3-105,-10-7 1,0 4 0,-12-6 124,-5 4-134,-5-4 0,-1 6 0,0-10-1148,-1-4 1126,1 4 1,2-14 0,3 3 0,7-9 97,3-7 1,10-6 0,7-7 0,13-9 21,13-5 0,15-16 1,10-2-1,10-7-178,11-8 0,16-3 0,14 5 0,-22 43 0,2 1-86,2-1 0,1 0 1,28-35-1,8 5 0,2 8 33,-2 8 0,0 6 1,3 3-1,3 4 48,4 3 0,-2 1 0,9 8 0,4 2 46,5 2 1,-42 17 0,1 1-1,-2-3 1,0 0 0,2 2 0,-1 1 17,0 3 1,-1 1 0,39-3-1,-15 10 105,-7 0-114,-5 15 1,-19 7-1,-5 18 1,-8 7 54,-4 4 1,1 9 0,-7 4 0,0 4 100,-3 1 1,-4 3 0,-1 2 0,-5 4-51,-4 1 0,-2-5 0,0 2 0,-2-7 240,-4-5 0,-5-1 0,-13-7 0,-5 2-289,-4-2 1,-4-1 0,-1-3 0,-7 0-167,-6 1 1,9-3 0,-9-3-820,7-6 697,3-12 0,12-4 0,2-8-614,1 1 541,11-8 0,5-3 287,4-7 0,4-7 0,-5-3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36.0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33 6947,'0'-17'2369,"-8"7"0,7 4 0,-5 14 0,4 10-1584,2 9 1,6 19 0,1 9 0,3 7-847,4 10 0,-5-1 0,3 9 0,2-2-823,1-5 1,-3-3 0,-1-4-1111,3-2 1349,-6-8 0,5 3 0,-7-13 645,-2-5 0,-2-4 0,-2-2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47.996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18 1 9388,'-10'2'1818,"4"4"0,4 4 0,2 10 0,2 3-1472,4 7 0,4-2 0,8 2 0,0 2-400,0 1 0,0 1 0,0-4 0,-1-4 72,1-1 1,-2-11 0,-2 2 0,-4-4 111,-2-2 1,0-6 797,-2 2-679,-4-12 1,6-6 0,-8-10 0,0-4-67,0-1 0,6-1 0,0-2 1,0 4-550,2 0 0,-6 7 0,6-5-2105,-1 4 1,-3 2-1044,8 0 3514,0 0 0,6 8 0,0 2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48.343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0 18 8484,'10'0'3789,"0"0"1,-4-2-3368,6-4 1,-2 4 0,2-4-1,2 4-316,2 2 0,1 0 0,1 0 0,0 0-470,0 0 0,0 8 1,0 4-88,0 4 0,-8 2 0,-4 0-263,-4 0 603,-2 0 1,-2 0 0,-4-1 0,-4 1 449,0 0 1,-6-6 0,4 0 553,-4 2 1,4-6-146,0-2 1,8-2-456,-2 2 1,6-4 0,8 4 0,8-4-210,6-2 0,10-6 1,-4-2-1,1-2-434,1-4 0,0 4 0,6 0 1,-3 0-1347,-3 0 1,2 0 0,-8-2-1577,-2 6 2110,-11-4 1162,5 8 0,-14-13 0,6 5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0.835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90 322 6867,'-18'-6'116,"0"0"0,2-8 1,2 3-1,4-5 427,2-2 0,2 0 0,6-2 0,0-4-146,0-5 1,8 1 0,4 0 300,4 2-477,10 2 0,-6 8 0,6 3 126,-1 1-272,-5 8 1,6-4 0,-6 10 0,0 4 37,-2 6 0,1 11 1,-13 7-1,-2 6-133,-2 6 0,-2 1 0,0 9 0,-2-3-219,-4 1 0,-4 4 0,-7-13 0,-1-1 52,0-2 0,0 1 1,-2-3-1,-2-8 148,-2-6 1,1-6-1,5-4 331,0-6 145,0-4 0,8-4-235,4-4 1,12 2 0,8-6 0,6 2 65,4 4 0,2 0 1,-5 0-1,5-2-362,2 2 0,0 0 0,3 0 0,-3-2-259,-2 2 0,4-4 0,-6 2 0,-2 0-518,-3-2 0,-1 6 0,0-4 871,0 4 0,0-6 0,0-1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1.096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17 1 7748,'18'0'1509,"-9"0"1,1 0 0,-4 0-1127,6 0 1,-2 0-1,2 0-233,2 0 1,-4 0 0,0 2-1,0 3-142,0 7 0,-6 4 1,2 2-1,-4 2-201,-2 4 1,0-2 0,-2 7 0,-4 1-321,-6-2 0,-4 6 0,-2-6-898,0-1 989,0-1 0,0-2 1,1 0-1217,-1-2 948,8-11 1,4-12 689,12-17 0,4-8 0,8-10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1.301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1 197 6904,'17'-30'0,"1"2"0,0 2-88,0 5 1,-2 1 0,-2 2 1875,-2 0 224,-8 0-970,4 8-775,-8 2 0,-2 10 1,-2 4 329,-2 6-449,0 4 0,0 4 1,0 2-1,0 3-8,-2 3 1,6 2 0,-6 4 0,2-2-19,0-3 0,0-1 0,6 4 0,0-4-414,0-3 0,0 5 0,0-6 0,0 0-357,0 2 1,8-8 0,4 1 0,4-7-286,2-4 1,0 4 0,0-6 933,-1-2 0,9-10 0,2-4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1.685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17 107 7683,'0'-17'679,"0"-1"1,-6 6 537,0 0 0,2 0-861,10-6 1,-2 8 0,10 4-1,4 4-295,3 2 0,3 2 1,-6 2-75,0 2 49,0 8 1,-6-10 0,-2 8 0,0 2-170,-1 2 0,-5 2 1,2 1-1,-4 3-37,-2 2 1,-2-2-1,-4-8 1,-5-2 154,-5 2 0,-2 0 0,2-1 0,2-3 348,2-2 1,0 0-1,-6-4 128,0 2 1,7 0 143,-1-6-378,8 0 0,4 0 1,12 0-190,3 0 0,3 0 0,2 0-537,4 0 387,-4 0 1,6 0-1,-8 0-1185,-1 0 877,1 0 0,-6-6 1,0 0-797,2 2 0,2 2 1216,2 2 0,0 8 0,-1 2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1.943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78 90 7683,'-18'0'1848,"0"0"1,0 0-573,0 0 1,12 2-751,12 4 1,4-4 0,16 4-1,0-4-326,4-2 0,3 0 0,3 0 0,0 0-397,-1 0 0,1-6 1,0-2-1,-2 0-926,-5 0 0,3 0 1,-6 4-216,2-2 0,-6-5-648,1 5 1119,-11-8 867,-4 12 0,-8-14 0,0 6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2.108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90 1 8067,'-18'0'1031,"0"0"0,2 8-419,4 4 1,-2-2 0,8 1 0,2 3-156,2 2 0,4 8 0,2 2 0,4 2-597,2 3 0,-4 3 0,6 2 0,2 0-145,2-1 1,-4-3-1,0 0-2019,2 0 1151,-7 5 1153,9-17 0,-14 6 0,6-8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2.493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0 107 8414,'0'-18'0,"0"1"0,0-1 1636,0 0 0,0 6-923,0 0 1,8 8 0,4-2-369,4 4 0,-4 4 0,0 4-198,1 6-191,3 4 0,0 8 0,-2 0 0,-4-1-95,-2 3 0,-2-4 0,-6 6 1,0 0-117,0-1 0,-8-5 1,-2 2-1,-2-2-33,0 2 1,0-10 0,-4 3 232,5-1 1,-5-8 368,4-2 1,4-6 0,2-6-71,4-6 1,16-4 0,4-1 0,2-1-96,-1 0 1,1 6 0,2 2 0,2 2 32,-2 4 1,-2 2 285,-3 2-294,1 8 0,-2 2 0,-4 10-40,-6 4 1,-4-4-1,-2 5-307,0 1-23,0-6 1,-6 12 0,-2-8 0,-2-1-1166,-4 3 1,0-6 0,1 4-997,1-4 2357,0-2 0,-6-1 0,0 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2.735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1 107 7996,'0'-17'0,"0"-1"1134,0 0 1,0 0-1,2 2-504,4 4 1,-2 4-1,7 8 1,3 0-272,2 0 0,2 0 0,-2 2 0,-2 4-216,-2 6 1,-2 10 0,2 4 0,-6 1-103,-4 5 0,-2-4 1,0 2-1,-2 2-334,-4 1 0,2-3 1,-8-2-1,-2 0-164,-2-1 1,-2-5 0,0 2-1573,0-4 1050,8-2 1,-3-6 135,7 0 0,0-12 0,8-4 843,4-12 0,3-14 0,9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46.3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27 210 12192,'47'2'983,"-6"-4"-238,-8-15-475,3 7-241,1 2-122,20 0 1,-28 6-158,23-3 110,-23 3 83,20 2-40,-45 0 104,-45 7 1,-6 1 157,-34 4 0,17-2 42,0-5-101,23-3-313,-15 14 277,34-14-12,-3 6-79,72 7 19,-18-11 0,48 12-25,-30-16-135,-1 0 76,22 7 42,-29 3 31,-14 0 22,-65 5-7,13-13-140,-38-2 117,46-17-177,2-3 16,1-13-110,14 14 98,-13-22-63,13 4-707,2-15 964,9 15 0,24 4 0,4 16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2.928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0 153 7683,'18'-18'0,"-2"0"212,-4 0 1,-2 0 0,-6 1 758,2-1 0,0 0 1159,-6 0-1093,0 8-800,0 10 1,0 10 0,0 10 0,-2 4 43,-4 5 1,4 5 0,-4 2-1,2 2 1,-2 3 1,4-9-1,-4 4-290,4-2-158,2-9 0,0 9 0,0-6 0,2 0-471,4-4 0,4-5 0,8-1 1,-1-2-1188,1-4 0,2-4 1824,4-8 0,4 0 0,8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3.179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70 72 9115,'-18'0'0,"3"-2"0,1-2 2479,2-2 1,8-2-1948,-2 2 1,6 4 0,8-4 0,10 4-261,9 2 0,7-6 0,4 0 0,2 2-606,1 2 1,7 0-1,-6-2 1,-3-2-628,-1 2 1,-4 2 0,-5 2 0,-5 0-2862,-4 0 3822,-2 0 0,-16 0 0,-4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3.358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54 0 8447,'-18'0'1040,"1"0"1,7 2 0,4 4-595,4 6 0,2 4 1,0 4-1,0 4 60,0 5 1,2 7 0,2 4-1,4 4-354,2 1 1,1-5 0,7 2-1455,0-5 714,0-1 0,0-2 0,0-4 0,0-7-2420,-1-3 3008,1-10 0,0-2 0,0-8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3.620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36 1 10336,'-10'8'1055,"2"2"0,6 16 0,-2 5 1,-2 7-610,2 4 0,2 5 0,2-5 0,0-2-455,0-2 0,2-5 0,4-3 75,6-6 0,6-12 0,4-6 0,2-4 121,-2-2 1,5-8 0,1-4 0,4-4-146,4-2 0,-6 0 0,9-2 1,-5-1-388,-2-3 0,5 0 0,-7 8 0,2 2-1001,-2 2 1,2 2 0,-9-4 1345,-1 3 0,-2-1 0,-2-6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3.817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72 0 7641,'-18'18'600,"6"-6"0,2 0 0,0 2 430,0 2 0,6 9 1,-2 7-1,4 8-28,2 7 0,0 5 0,0 2-173,0-1-639,0 9 0,2-9 1,4 3-1156,6-6 663,4-11 0,2 5 0,0-10 0,0-5-415,-1-5 1,-1-10-1,-2-4 717,-2-2 0,-8 6 0,4-4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4.986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19 162 7641,'0'-18'613,"0"0"1,-6 6 0,0 0 583,2-2-929,2 6 1,8-8 0,2 6 0,2-2 208,3 1 0,5 5 0,6-4-274,6 2 0,-10 2 1,-2 6-1,-2 2-61,-1 4 1,-5 4 0,-4 10 0,-4 1-124,-2 3 0,0 8 0,0-2 0,-2 3-407,-4 3 0,-4-2 0,-7-2 0,-1-3-274,0 3 0,0-4 0,0 0 0,0-2-231,0-5 1,6-3 0,3-4 892,1-2 0,2-8 0,6 4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5.195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197 18 7641,'-18'-6'331,"0"0"1,0 0 0,0 6-1,2 2 459,4 4 0,-4-2 0,6 8 0,-1 4-185,-1 6 0,2 5 1,-4 9 39,2 0-597,8 8 0,-4 3 0,8 11 0,2 1-234,4-1 0,4-11 0,8-5 1,2-4-476,3-2 1,-1-9 0,6-5 0,0-8-762,0-8 1,-5-4 1421,7-2 0,0-8 0,6-2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5.526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115 34 8305,'-6'-12'4699,"0"0"-4403,-7 8 1,11-2 0,-2 12-244,8 6 1,0 4 0,5 4 0,-1 2-351,-4 2 1,4 1 0,-2-3-1,-2 2-37,-2-2 0,-2-2 0,0-2 0,-2-2 26,-4-5 1,-4 5-1,-8-4 437,1 4-104,-1-6 1,2 0 0,2-6 1034,2 2 327,8 0-832,-12-6 1,16 0-1,0-2-420,10-4 0,14 2 0,6-6 0,1 0-359,-1 0 1,4 0 0,-4-2 0,2 6-507,-3 4 1,3 2 0,-8 0 0,-2 0-2923,-2 0 3652,-3 0 0,1 0 0,0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5.725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0 72 8191,'8'18'1505,"-6"0"1,8-8 0,-6-2 0,4-2-986,2 0 0,4-1 0,8-5 0,3 0-309,3 0 0,2-1 0,8-3 1,1-4-753,3-2 1,0 0-1,-7-4 1,1 4-737,0 2 1,-8-4 0,-6 4-1218,-9-2 1402,-5-2 1092,0 2 0,-6-6 0,6 7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5.890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0 0 8167,'10'18'2053,"-4"0"-1456,-4 0 0,-2 6 0,0 1 0,0 3 0,0 4 1,0 2-1,0 3 1,0 3-238,0 2 1,0 0 0,0-7-1340,0 1 694,8 0 1,-4-3-1,6-3 1,-2-6-2677,-4-4 2961,6-10 0,-1 6 0,9-6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47.6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216 71 12129,'-70'0'491,"15"0"1,36 0-110,42 0 0,10-2-280,37-4 0,-6 2-178,18-7 47,-24-1 0,4 0-145,-15 1-220,-16 7-22,9-4 263,-22 8 1,-67 8 109,-26 3 1,-9-1 199,3 2 1,3-3 526,-9 3-188,15 4-450,4-7-88,62 9 1,43-3-130,50-3 158,-3-4 0,-22-8-89,-4 0 1,4 0-323,8 0 263,-16 7 1,-19 17 16,-35 11 1,-29 5 145,-41 1 0,1-12 764,-7 0-234,4-7-444,10 3-6,17-13 1,30 3-192,38-15 0,6 6 28,41 0 0,0 0-114,17-6 1,-7 0-163,-5 0 331,-11 0 0,-32 9 76,-32 9 0,-14 1 324,-33 10-159,5-7-142,-34 3-273,43-8-125,-21-7 140,42-2 1,72-8-1,29 0 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6.085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68 89 7641,'-18'0'4354,"0"0"-3808,0 0 1,8-2 0,6-2 741,8-2-1035,6 1 0,16 3 0,4-2-44,3-2-396,3-8 0,6 12 1,0-6-1,-5 2-1394,-5 0 1,0-2-1,-6 4 1581,1-2 0,-5 0 0,4 6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8:56.401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90 1 7947,'-8'12'0,"-4"-1"991,-4 3-550,6-6 0,0 10 1,6-2-1,-2 8 265,2 4 1,-3 3-1,1 9 1,2 4-362,2 1 0,2 1 1,0 0-1,0-9-436,0-5 0,2-10 0,4 2 1,5-6-50,5-6 0,2-4 0,0-10 0,2-4-71,4-6 0,-4-10 0,5-4 1,-1 0-70,0 0 1,0 3 0,-6 5 0,0 0 490,-1 0 0,1 8 704,0 4-679,0 4 1,-6 4 0,-2 4 617,-2 6-627,-2 4 0,-6 8 0,0 2 0,-2 1-137,-4 5 1,-4-4-1,-6 0 1,2-1-386,2 1 0,0-6 1,-6 2-1,1-6-579,-1-6 0,0 4 0,0-7 0,0 3 874,0 0 0,0-8 0,1 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9:03.0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161 0 8377,'-18'0'-173,"1"0"0,-1 0 1,0 0-1,0 0-214,0 0 387,0 8 0,0 2 0,0 8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9:03.6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101 286 8324,'-17'18'27,"-1"-8"1,2-2-1,2-2 286,2 0 0,8 2 1,-4-4 926,0 2-874,6 0 1,0-8 0,10-4 0,2-8-148,4-8 1,4 0 0,4-8 0,3 1-200,3 1 1,-6-4-1,2 8 1,-2 2-104,2 3 0,-11 1 1,5 2-1,-2 4-7,0 6 0,-4 4 1,-2 4-1,0 4 211,0 6 0,-4 6 0,4 3 235,-2 3-308,-2 0 1,-1-6-1,1 0 1,0 0 94,2 0 1,-4-8 0,6-3-86,-2 1 1,6-8 0,-2 2-94,4-6 1,-4-9 0,0 1 0,0-4-105,-2-2 1,5 0 0,-5 0 0,2 0-18,0 0 0,-6 3 0,4 1 1,0 2 86,0-2 0,-4 4 154,6-2 179,0 8-146,6-4 0,-7 10 0,1 4 38,2 6 1,-4 2 0,2 0-164,2-2 37,-6-8 1,8 11 0,-4-5-26,4 0 1,-1 0 0,-1-6 0,-2 2-69,2-2 1,-4-2-1,2-4 1,2-2-21,2-2 0,2-8 0,-1 2 0,1-3 7,0-3 1,0 0-1,0 0 51,0 0 0,-6 8 1,-2 2-1,0 2-2,0 0 1,-5 0 244,7 6-130,-8 0 0,4 2 1,-6 2 184,4 2-211,-4 0 17,14 2-38,-6 2 1,2 0-40,0-4 1,-2-2 0,4 0-55,-2 2 1,-6 2-6,5-2 1,1 2 0,4 6-172,-4-3 0,4-7 0,-4 2 0,4-4-401,2-2 0,5 6 1,3 0-1645,2-2 2273,2-2 0,6-2 0,-1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29:04.8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34 215 8141,'-2'12'1906,"-4"0"-1231,-4-8 1,0 2-359,4-12 1,6-4-1,4-8-152,2 1 1,8-7 0,-2 0 0,4 2-135,2 2 0,-2 2 0,-2 0 0,-2 3-93,2 3 1,-5-2 0,3 6 95,2-2 0,-4 6 344,2-2-253,0 12 1,4-2 0,-2 8 196,-2 2-252,-8 2 0,10-5 1,-7 1-1,3 2 103,4 2 0,-4 2-165,2 0 0,-2-6 0,4-2-23,-2-2 0,-6-2 1,6-6-143,2 0 1,-4-6-1,1-2-37,3-2 0,2 0 0,0-4 0,-2 2 131,-2-2 1,-2 4 0,4 0 125,-2 2-36,-8 2 1,6 0 184,-4 1-94,3-1 0,3 6 354,0 0-285,0 0 1,0 0 0,0 2-36,2 4 0,2-3 1,2 7-132,-1-2 0,-5 0 1,0-4-66,2 2 0,2 0 66,2-6 0,0 0 0,0-2-88,0-4 1,-7 2 0,1-6 0,2 0-91,2 0 1,-4 1 0,0-3-1040,2 6 882,2-4 1,-4 8 0,0-4-1627,1 4 1039,-5-6 900,8 6 0,-6-6 0,8 8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6:32.635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36 157 12691,'-18'-17'-658,"9"7"894,1-5 0,20 13-117,11-4 1,12 2 0,15 0-90,-3-2 1,1-2 0,-5 5-23,2-3 55,1 0 1,5 0 0,-3-2-116,-1-1 7,-1 5 1,7-10-1,-3 8-139,-3 3 113,-5-7 1,-12 8-537,-1-4 122,-8 4 1,2 14-49,-11 11 533,-4-4 0,-8 22 0,0-14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6:33.294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1 330 12430,'0'-35'-1035,"0"12"1547,0 0-420,0 15 1,2-15 302,3 11-266,13-3 1,5-3 0,8 1 24,0-1 0,6 7 1,-6-1-1,6 0-70,4 3 0,5-7 0,-3 6 1,0 1-25,0 3 1,-1-2-1,-3 0 1,2 1-63,-2-1 1,-3 2 0,-3 4 0,-2-2-475,-1-2 0,-7 2-300,6 10 1,-10 12 775,-1 11 0,-1 12 0,-7 3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6:34.614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88 944 12249,'-28'-8'927,"-5"-2"-705,14 1 0,19-1 0,21 6-111,14-2 0,14 0 1,-3 6-1,5 0-72,1 0 1,6 0 0,1 0 0,-1 0-12,2 0 1,-6 0 0,7 0-174,-1 0 103,-6 0 1,-2 0-1,-11 0-41,-4 0 3,-2 0 1,-6 0-47,0 0 181,-15 0 1,1-4 41,-15-7 0,0 3-56,0-15 1,-2-1 0,-4-12-36,-5-5 1,-3 2 0,1-6 0,1 1-95,-2-1 0,-1 1 0,-1-5 1,3 2 9,1-1 1,2-3 0,-3 1-1,3 3 138,2 7 1,-5 5 0,1 4 133,-3 2-61,5 7 0,-7-3-77,-1 8 1,-7 1 0,-10 4-32,0 7 0,0 3 0,0 2 1,0 2-47,0 3 1,4-3-1,-2 6 1,-4-2-92,0 0 0,1 5 1,1-5-1,2 0 3,4 2 1,1-4 32,5 7 73,-4-7 0,6 19 79,3 1 0,10 1 0,-1 4 6,1 2 1,-4-4-1,5 2 126,-3 2-83,6 2 0,-12 12 15,5 7-109,3-7 0,0 6 1,8-17-32,0 1 0,0 0 1,2 0-207,4 0 1,-2-8 0,8-3-147,1-5 0,-3-1 0,1 1-143,3 4 0,-4 2 0,-1 6 0,1-1 495,0 1 0,2 2 0,5 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6:35.489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18 699 12141,'-8'-35'757,"6"0"-554,-6 8 1,31 18-1,12 14 68,12 9-172,21 3 0,-2 1 1,17-1-1,4 1 41,5-1 1,-1-1-1,-10-5 1,-5-5-16,-4-4 0,2 4 1,-5 0-1,-6-2-49,-7-2 1,-4-4 0,3-2 0,1-4-18,2-2 0,2 5 1,-4-7-1,5 0-17,1 3 1,-6-7 0,2 4 0,-5-3-16,-7-3 0,-3-5 0,-10 0-53,-4 2-9,-4 1 1,-15 1-1,-4-7-75,-4-8 1,-10-1-1,-4-6-259,-3 4 224,-10 2 1,3 0 0,-9 0-1,-2 0-51,0 0 0,-6 2 1,10 4-1,-4 6 50,-2 4 1,-5 1 0,-1 3 0,2 3 55,2 6 0,8-2 0,0 3 0,-2 1 94,-2 2 0,-4 2 1,-2 0 42,-2 0 0,8 2 0,10 3-31,4 7 128,1-4-158,1 7 264,7-13-239,-5 14 0,11-12 0,-12 7-27,-9 3 0,-2-4 0,-14 1 0,2 3-50,-1 1 1,-3-3 0,-4-2 0,5-1 25,-1 1 1,6-6-1,-2 4 67,8 0 1,-2-6 8,4 3 0,10 5-9,1 2 1,-1 3 0,-5 3 42,3-1 1,2 6 0,1 3 0,1 1-7,-1 4 0,-3 2 0,2 2 0,3 0 57,1 0 0,5 5 0,0 3 0,2 0-67,5-1 1,1-7 0,3-6 0,3 3-177,2 1 0,8-4-367,-3 0 0,-3 0 0,-2 6-116,-4 0 0,-2-6 605,0 0 0,0 0 0,0 6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6:40.293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556 175 13775,'-27'0'-2329,"1"0"2524,17 8 156,1 2-223,8 15 1,0-10-30,0 9 0,-6 1 1,-2 12-63,-1-2 1,5-2 0,-4-10 0,2 6-13,0 4 0,-5 2 1,5 2-1,2 2 17,2 1 0,-4 7 1,0-6-1,3-2-15,1-3 0,4 5 0,1 0 0,5 0-12,2 1 0,1-7 0,7 2 1,-1-6-39,1 0 0,1 0 1,3-2-1,3-7 24,2-9 1,2 1-1,6-6 1,0-1 40,0 1 1,6-2 0,3-6 0,5 0-18,5 0 1,10 0-1,-2 0 1,2-2-31,0-4 0,-7 2 1,1-7-1,-6-3-1,-5-1 1,-5-3 0,-9 1 0,-1-3 17,-3-3 1,-8 2-1,0-10-11,-7-6 0,-1 2 1,-7-6-1,-2 4-43,-2 2 1,-2-6-1,-2-1 1,-4-3-90,-5-3 0,1-9 0,-4-1-11,-5 2 118,2-6 1,-11 7-1,5-3 1,-6 4-20,-4 2 0,-10 7 0,-3 4 0,-5 6 1,-1 6 1,-8 0 0,-4 10 0,-4 5 18,-2 4 0,6 4 0,0 6 0,0 0 29,2 0 1,7 8 0,11 4-1,-1 3 27,1 3 0,5-1 0,-4 3 0,2 3 35,1 6 0,-3 4 0,2 4 0,-4 4 12,1 5 1,3-1-1,10 2 1,4 3-52,2 6 0,3-1 1,11 5-1,7-4 19,8-4 0,7 5 1,13-9 133,5 8-158,4-9 0,7 5 0,3-13-102,2 2 79,1 0 1,13-8 0,-1-4 0,-2-8-14,-2-7 1,5-1 0,1-7 0,2-2 26,4-2 0,-4-10 0,2-5 1,2-7-19,2-3 1,0-8 0,-2 2 0,-2-4 2,2-2 0,-4 0 0,2-2 0,-2-2-83,-6-1 1,0-3 0,-15 4-1,-4-4 55,-6-1 0,-8-3 0,-11-5 0,-10-1-42,-12 1 1,-11 0-1,-20-3 1,-7 1 52,-9 1 1,1-1 0,-8 15 0,-2 4-7,-2 4 1,0 4-1,4-2 1,4 8-1,0 7 1,6 1 0,-5 7 0,5 2 14,2 2 0,-1 2 0,1 0 0,-2 2 8,-5 4 1,-1 5 0,-4 11 0,4 3-5,0 2 0,11 2 1,-3 8-1,5 4 14,9 5 0,5-1 0,15 2 0,3 1-5,3 3 0,4 1 1,8 0-1,4-1-1,8-5 1,7 3 0,18-6-32,4 1 18,3-5 0,11 4 0,1-6 1,4 1-60,2 3 1,8 0-1,6-6 1,-2 0-45,-3 0 1,1-6 0,2 0-1,2 0-169,-3-2 1,-3 6 0,-4-4 280,-2 4 0,0 2 0,6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59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35 9006,'-8'-10'2050,"6"1"1,-6 5 24,0-2-1561,6 0 0,-3 6 81,10 0-450,13 0 1,9 6 0,10 0 98,4-2-87,3 5 1,18-7 0,8 6 83,10 0-208,5-6 1,8 6-1,2-8 1,0 0-43,1 0 1,-11 0 0,-11 0 0,-8 0-554,-8 0 1,-12 0 0,-7 2-548,-8 3 1,-13-1 0,-12 8-728,-4 2 0,-4 3 1836,-4 6 0,-12-3 0,-9 5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6:44.709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207 106 13130,'-41'-8'-697,"0"-4"0,8 3 1,10-3 415,3-2 1,3 5 884,0-3-400,7 0 0,6 3-90,16 3 0,17 4 0,19 2-27,3 0 0,-1 0 1,-9 2-1,5 2-22,5 2 1,9-1 0,4-5 74,4 0-104,2 0 0,9 0 0,11 0 0,-40 0 0,1 0-11,3 0 0,0 0 0,2 0 0,-1 0 0,-2 0 1,1 0-1,0 0 0,0 0-15,1 0 0,1 0 1,2 3-1,0 0 1,-2 1-1,-1 0 0,-1 0 1,1 0-15,-2-1 1,0 2 0,0 1-1,-1 1 1,1-2 0,1 0-1,0 1 1,0-1-3,2 2 1,-1-2 0,0-2-1,1 0 1,-3 2 0,0 0-1,2-1 1,-1-1-5,1 0 0,1-2 0,2 0 0,0 0 0,-2-1 0,-1 0 0,0 0 0,0 0 24,2 0 1,-1 0-1,-2 0 1,1 0-1,2 0 1,2 0-1,-1 0 1,0 0-15,0 0 0,-1 0 1,-1 0-1,0 0 0,-3 0 1,-1 0-1,1 0 0,-1 0 1,0 0 0,1 0 0,-2 0 0,1 0 1,45 0-5,-10 0 3,0 0 1,-15 0 0,6-2 0,-5-2-4,-3-1 1,2-1-1,-14 6 1,-1-2-7,-3-4 0,-4 4 0,-3-4-94,-6 4 0,-4 2-241,-3 0-8,-14 0 0,-14 2 0,-22 4 9,-5 6 0,-10 5 0,2 6 343,-4 7 0,-2 3 0,0 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7:35.978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18 36 12838,'-9'-18'-37,"1"1"1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7:40.458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78 978 12380,'-27'0'-1835,"10"0"2056,1 0 264,14 0-170,-6-7-201,8-3 0,10 0-57,7 4 0,3 4 0,9 2-56,2 0 0,2-5 1,2-1-1,2 2 3,4 2 1,-3 2-1,9 0 1,1 0-26,3 0 1,1 0-1,-1 0-74,-5 0 101,5 0 1,-14 0 0,3 0-134,-3 0 123,-10 0 1,1 0 46,-5 0 55,-4 0 1,1-8-15,-9-3 1,-1-7-1,4-3-46,-3-3 1,-7 5 0,4 3-31,0-3 1,-6-4-1,3 0-34,-3-7 1,-2 3 0,0-4 21,0-6 0,-2 2 0,-1-5-74,-3 3 76,0-6 1,0 4 0,0-5-123,2 1 118,2-6 0,2 13 0,-1-5 17,-5 4-5,4 2 0,-8 2 0,4 2 5,-5 2 1,-5 13-1,-5 1-14,-8 5 0,5 4 0,-13 6 0,1 2 3,-3 4 1,-10-2-1,5 8 1,-3 1-6,1 3 1,7-5-1,-2-1 1,6 0-1,6-1 0,2-5 10,3 2-58,13 4 50,-20-8 1,25 8-1,-12-5 1,3 7-16,-1 3 1,-1 3-1,-2-1 1,-3 1-10,-1-1 0,0 7 0,5-1 1,1-2-10,-1-1 0,3-7 171,3 5-38,-3-12 1,15 11-32,0-11 0,7 0 4,11 11 0,-3 6-73,-3 18 38,-4-12 0,-2 12-105,-1-12 69,1 4 1,-6-4-1,0 0-75,0 2 1,0 2-1,0 2-44,0 0 0,2 0 0,2 0 0,4 2 120,1 4 0,11 3 0,7 9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7:41.584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175 682 12320,'-11'-27'-880,"-1"4"1764,8 11-586,-3 4 1,16 8-173,9 0 0,9 2 0,12 2-67,1 2 0,1 5 1,-6-3-1,2 0-95,4 0 0,3 3 0,11-3 0,3 2-28,6 3 1,4-3 0,2 0-134,0-2 201,-1 5 0,-5-11 0,-1 4 11,-3-4-15,-10-2 0,-7 0 0,-8 0 68,0 0-63,-8 0 0,4-2 1,-6-4 0,2-5 0,-1 1 0,5-2-21,0-1 0,0 3 0,-8-2-9,6-1 0,2-3 1,-2-1 83,-5-1 1,-5 1 0,-4-3-54,-3-3 0,-6 0 1,-12-8 8,-6 0 0,-3-6 1,-3 6 4,1-8 1,0 4 0,1-2-53,4 6 27,-3 2 0,11 2 0,-6 2-66,3-1-196,1 7 196,-2-6 1,-4 15 0,-13 6 47,-10 8 1,-2-2-1,-9 4 1,-3-4 34,-1-2 1,-3 0-1,1 0 1,0 0 14,-1 0 1,9-2 0,3-2 132,4-2-149,10-7 0,-4 9 2,7-8-5,-7 0 0,10 3 0,-8 1-22,-2 0-5,-2 6 1,-10-6 0,-5 8 0,-9 0-25,-7 0 1,-2 0-1,0 0 1,4 0-7,2 0 1,10 0 0,9 0 119,4 0 65,10-7 103,9 5-252,18-6 32,2 23 1,6-1-21,-8 15 1,0 0 0,0 6-12,0 0 0,0-6 6,0 0 0,-6 6-130,1 6 0,-1-12-393,6-6 268,-8-7 1,4 15 0,-6-6-186,3 2 0,-5-3-110,6 5 555,-7 8 0,11 7 0,-6 9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7:41.704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1 105 12357,'17'-25'-414,"0"-2"397,1-1 27,-8 11 1,-3 9-11,-7 20 0,0 3 0,0 28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7:42.537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88 682 12441,'2'-22'-61,"4"5"1,5 11 173,12 0 1,7 4-1,10 2 4,7 0 1,3 0 0,5 0-30,3 0-78,12 0 0,9 0 1,11 0-1,1 0-28,2 0 1,0 6 0,-6 0-1,-1-2 10,-5-2 0,-5 3 0,-14 1 0,-8-2-80,-5-2 0,-8-2 60,5 0 1,-9-2-1,2-4-10,-2-5 1,-14 1 0,10-2-29,0-1 0,-12 3 0,8-2 30,-7-1 0,-7-5-30,-3-5 1,-4 2 10,-8-8 37,-8-1 0,-2 1 1,-7 2 62,-1 2-47,1-6 1,-3 12 0,-1-7-1,-4 3-2,-2 0 0,5-6 0,-3 5 1,2 1-3,0-2 0,-1 5 0,5-3 0,-2 4 11,-3 1 1,-1 7 0,0-1-4,-10-2 0,0 7 0,-6 1 0,4 4-1,2 2 1,-1 0 0,-5 2-1,-4 2 1,1 2 1,1 1-1,8-3-46,0 2 38,-8 0 1,6-6-1,-5 0 1,-1 0-20,-4 0 0,3 0 1,-3 0-1,-1-2-2,-3-4 1,-1 4 0,0-6 0,-1 3 9,1-1 1,-5 0 0,5 4-1,6-2 0,1-2 0,6 0-27,-8 6-5,16 0 50,6 0 1,17 10-7,8 8 0,0-5 0,0 10-53,0 5 1,6-1-265,0 8 293,0-4 0,0 6 0,0-8 0,-3 2-108,-1 2 1,4 2 0,0 2 136,-2 3 0,6 5 0,-1 7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07:37:42.66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35 12475,'35'-8'-1048,"-8"5"620,-4-9 275,-11 8 153,-5-4 0,-7 24 0,0 3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17.244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 35 26786,'2'-15'-7778,"4"3"8553,11 4 0,2 8 1,7 0-1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17.903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9 122 23239,'-8'0'-701,"8"0"0,12 0 1069,9 0 1,14 0 0,13 0-1,9 0-177,7 0 0,13 0 0,14 0 1,-39 0-1,1-1-28,4-2 1,1 0-1,3-1 1,0-2-1,-5-1 1,-1-2-1,-2 2 1,0 1-40,-2 0 1,-1 0 0,47 2 0,-17-1 0,-18 3-233,-16 2-402,-16 0 0,-15 0-126,-15 0 395,0 0 0,-15-2-729,3-4 2211,-4-4 0,5 0-1576,-1 5 1,0-5 0,-5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18.402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175 53 16394,'-8'-18'-1839,"6"1"0,-8 7 1972,5 4 404,3 4 0,-6 10 1,6 4-1,-2 5-319,-2 6-156,0-3 1,-1 7 0,-3-4 0,-2 4-137,1 1 1,1-1-1,-4-6 1,3 4-410,-3 3 1,4-1 0,1 2 0,1-6-524,4-4 0,2-7 1002,2 0 1,8-1 0,2 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6:59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297 149 8045,'-2'-27'0,"-3"4"0,-5 4 0,-2-1 657,1-3 1,5 11 0,-4-1 2108,2 3-1864,2 8-715,6 2 1,2 10 0,2 9 0,4 6 117,2 10 0,-6 2 0,1 12 0,-1 3-305,2 4 0,-4 5 0,4-5 0,-4 2-117,-2-2 1,0-1 0,0-3 0,0 0-98,0 1 0,0-9 0,0-5 0,0-8-1410,0-7 1373,0-5 1,0-11 0,-2-8-1,-2-10-84,-2-6 0,-7-9 0,1-4-145,-4-4 329,-1-2 1,-6 0 0,-1 0 0,3 0 95,2 1 0,1 1 1,1 3-1,-1 5 355,1 0 1,5 11 0,1-1 153,-3 5 1,6 12-1,2 12 1,4 9-39,2 12 0,0 2 0,0 9 0,0 1-53,0-2 0,2 3 0,4-7 1,6-2-186,3-3 0,3-8 0,1-3 0,3-4-251,1-3 0,2-5 1,-2-13-1,6 0-599,4 0 0,2-7 0,0-7-2059,0-7 2064,0 1 0,-6-13 1,0 4 666,2-4 0,-5-2 0,-1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9.123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70 193 16084,'-18'-25'-217,"1"-5"1,1-1-1784,5 2 1273,3 12 0,12 11 0,8 10 2062,11 2-847,8 7 0,17-11 0,9 4 1395,9-4-1498,0-2 0,25-2 0,-6-4 0,-1-3-350,-7-1 1,-7-4 0,-8 8-1,-9 3-362,-11 1 1,-13 2 0,-5 0-452,-5 0 1,-9-2 829,-4-4 1,-12-4 0,-4-7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9.321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106 32 18439,'-12'-6'0,"0"-2"0,-1 0 1262,-3 1 1,5 5-1,1 13 1,2 15-1339,4 11 0,-3 9 0,1 12 0,2 6 196,2 4 1,2 4 0,0 2 0,0 0-143,0-7 1,0 1 0,0-11-1,0-5-177,0-3 0,6-16 1,2 1-1,-1-2-846,1-5 1,6-2 0,-3-10 0,7-3-597,5-6 1,-2-4 1862,9-2 1,6-16 0,9-3-1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9.45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 96 10135,'0'-33'0,"0"4"56,0 6 1,0 13-13,0 10 0,0 8 0,0 9-540,0 1 1,0-1 0,0 1 456,0-1 1,8 8 0,1 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9.58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88 11192,'6'-28'0,"2"5"356,1 4 1,3 9-1,6 4-251,-1 4 0,0 4 0,1 2 0,-1 2-421,1-2 1,5 0 0,2-1 352,3 3 1,1 0-1,6-6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9.704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69 10538,'6'-23'0,"2"1"-276,2 7 1,-4 7 400,5 14 0,-5 3-255,6 9 0,-1-1 1,7 1-1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40.002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68 12797,'10'-25'866,"-3"6"-494,-7 1 1,6 12 1334,0 12-1249,0-4 1,-12 8-256,0-4-1129,-7-5 109,11 7-557,-6-8 651,8 0 280,0 0 0,8 0 0,1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41.96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96 70 27122,'-18'-5'-1339,"1"-1"0,1-8 0,3 4-892,1 1 970,8-7-254,-11 14 2073,21-5 0,-4 7 0,17 0 0,4 0-58,6 0 0,12 0 1,6 1-1,3 3-180,3 2 0,5 8 1,4-5-1,6 3-252,9 0 0,16-3 1,-41-3-1,1 0 0,5-2 1,1 0 54,3 0 1,2 0 0,4-3 0,2 0-1,2 1 1,1 1 0,-1-1 0,0-2-76,-1 0 1,-1 0-1,-4 0 1,-2 0-1,-2 0 1,-1 0 0,-5 1-1,-2 0 198,-3 2 0,-1 0 0,39-1 0,-9 4 1943,-2-4-2126,-10-2 0,-14 0 0,-10 2 0,1 2-72,0 1 1,-6 1-1,-1-6 500,-7 0-407,2 0 0,-13-2 1,3-2-1,-3-1-142,-3 1 1,-5 2-747,-1 2 0,-7 2 0,2 4-1390,-4 5 0,-4 5 2095,-4 1 0,-4 1 0,-7-1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42.414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53 71 19232,'-18'-14'-2741,"1"-3"1621,7-5 725,2 13 842,8 1 1,6 10 241,0 4 1,2-4-422,-2 3 0,1-1 0,7 0 257,-2 2-592,-1 0 0,7-6 0,-1 2 710,1 4-396,7-4 1,10 5 0,11-7-1,9 0 34,9 0 0,11 0 1,24-2-1,-43 1 1,1-1-95,4-1 1,2 0 0,2-3-1,0 0 1,3 3 0,0 0 0,-1 1-1,0 0-161,1 1 0,0 0 0,-2 1 1,0 0-1,-1 0 0,0 0 1,-3 0-1,0 0-27,-4 0 0,-2 0 0,-5 3 1,-1 0-1,41 3 0,-7 0-33,-8 2 0,-14-6 0,-10 3 0,-11-5 231,-10-5 1,-6 1 0,-8-6-6,1 2-42,-1 2-149,-7-1-303,-2 5-689,0-6 74,-6 8 0,3 0 221,-10 0 0,1 0 1,-10 0-1,-5 2-911,-8 4 1648,-6 3 1,-10 9-1,-2-1 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44.185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131 35 27139,'-45'-2'0,"6"-2"169,8-1 0,16-7 94,15 6 1,23 0 0,20 6 0,13 0-123,14 0 0,17 0 1,-35 0-1,1 0 1,5 0-1,2 0-2,6 0 1,0 0 0,5 0 0,2 0 0,8 0 0,3 0 292,2 0 1,3 0-363,5 0 0,2 0 0,-28 1 0,0-1 0,1 1 0,1 0 0,0 0 1,0 1-1,-2 0 0,-1 1 0,0 0-26,31 2 0,0 0 0,-3-1 0,0 1 0,-1 2 0,0 0 0,-3-1 0,-1-1-58,-4 2 0,-2 0 1,-2-3-1,-3 0 1,-9-1-1,-2 0 1,-1-2-1,-2 0-30,-3-1 0,-2 0 1,0 0-1,-1 0 0,-7 0 1,-1 0-1,40 0 81,-12 0 0,-15-2 0,-5-2 1,-9-4 38,-9-2 1,-8 6 249,-16-1-623,-7 3 0,-4 2 81,-12 0 0,-10 0 1,-7-2-327,2-4 277,-6 4 0,5-6 0,-5 8-485,2 0 368,2 0 0,5 0 0,1 0-175,-1 0 1,7 0 545,-1 0 1,0 0-1,-5 0 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49.5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1150 1101 7925,'0'23'465,"0"0"1,0 7 0,0-7 0,0 0-90,0 2 0,-2 1 1,-2 5 822,-2-2-857,-8 0 0,7 4 1,-7-2 475,2-2-667,1 0 0,-7 0 0,-1-2 0,-2-1-6,-3-5 1,-7-2 0,2-1 0,-6-3-198,-6-3 1,3-4-1,-11-8 1,-3-2 39,-5-4 1,-9-12 0,2-13 0,-2-9 56,2-13 0,-7-9 0,37 25 0,2-3 1,0-4-1,2-2-42,1-4 0,1-3 0,0-2 0,2-2 0,5-5 0,3-2 0,1-1 0,3 0-72,3-2 0,3 0 0,3 3 1,4 2-1,5 7 0,3 3 293,17-43-181,7 10 1,10 19 0,1 7 94,3 13-107,1 15 1,13 6-1,3 9 123,6 4-68,-2 5 0,13 7 0,-5 2 1,4 5 182,1 11 0,-5 15 1,0 17-1,-10 10 98,-12 10 0,-7 12 1,-10 1-1,-2 6-127,-4 5 0,-6-1 1,-9-6-1,-5 0-171,-1 1 1,4-3 0,-7-3-1,-1-9-259,-2-7 0,0-15 0,2-14-1237,2-6 0,2-18-2244,-2-1 2636,-5-8 0,15-4 1157,-4 0 0,11-16 0,4-3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0.1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7903,'0'-18'1431,"0"1"-459,0-1 1,5 1-1,3 1-463,2 5 0,1-3 1,7 8-1,-1 2-149,1 2 0,-1 2 0,1 2 1,-3 6-47,-3 10 1,3 1 0,-5 10 7,0 2-309,-2 2 0,-8 2 0,0 0 0,0-2-181,0-4 1,-6 8 0,-2-6-1,-2 0-295,-3 2 0,-5-6 1,-3 2-1,-2 0-370,1-1 0,3-5 0,3-10 0,3-3-674,1-2 0,8-4 1507,-2-10 0,12-11 0,4-11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27.5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71 16 8596,'-12'-6'0,"0"0"367,-1 2 1,3 10 0,0 6-1,3 3-236,3 3 1,2 1-1,2 2 1,2 5 165,4 1 1,-3 0 0,7 4 0,0-4-209,0-2 1,-1 6-1,5-3 1,-3-1-342,3-4 0,2 2 1,-1-2-1,-1 1-1707,-3 1 1959,1 2 0,5 0 0,1-1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28.2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77 228 8138,'-28'-12'0,"5"3"178,4 1 1,13 2-1,12 6 1,15 0 187,10 0 1,12 0-1,3 0 1,7 0 145,5 0 0,-4-2 0,7-2 0,-1-4-187,4-1 0,-4-3 1,-2-3-1,-6 1-445,-5 2 0,-4 3 0,-10-3 0,-4 4-763,-6 0 1,-9 7-77,-3-5 1,-9-2-1,0 0-1010,-6-1 1969,-9-3 0,3-6 0,-7 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28.4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101 9 8101,'-17'0'-185,"-1"0"1,1-2 338,-1-4 0,3 6 1,3 0-1,8 8 447,8 1 0,0 13 1,8-3-1,-1 4-90,-1 3 0,5 5 0,-5-2 0,2 4-184,-1 2 0,-5 6 0,6-1 0,0-1-160,-3-2 1,5-2 0,-6 0-395,1 0 212,-5-8 0,4 4 1,-6-8-1345,4-1 795,-4-3 0,5-2 1,-7 1-1,2-1-2071,4 1 2635,-4-8 0,14 5 0,-7-5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29.45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104 158 8238,'-14'-12'0,"-3"1"871,-3-3 1,1 6-262,1 2-425,9 4 1,3 2 0,12 0 202,5 0 0,7 2 0,5 2 598,6 2-751,4 0 1,4-6 0,4 0 0,7 0-14,9 0 0,5 0 0,8 0 0,1 0-201,5 0 0,-4-6 1,4-2-1,-5 1-153,-1-1 0,-8-6 1,-7 4-1,-13-1-607,-13-1-94,-7 8 1,-14-5-852,-8 3 896,-8 4 1,-4-6 787,1 8 0,-1-8 0,-6-1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0.42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7882,'10'11'-842,"-4"1"71,-4-8 771,-2 11 0,-8-13 0,-2 6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0.8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468 0 8156,'-8'10'469,"6"-1"0,-6-3 0,3 6 35,-1 3 1,0 11-1,4 5 1,-2 9-165,-2 13 0,1 1 0,5 12 1,0 2-80,0 0 0,0 4 0,0-14 0,0-2-202,0-1 0,7-5 0,3-3 1,2-9-105,-1-7 1,-5-5 0,4-9-476,-2 1 94,-3-9 180,-5-1 1,-2-16-1,-3-3-94,-7-5 1,-4-7 0,-3-4 51,-4-6 0,1 8 1,-5-10-1,0 2 0,2 2 308,0 1 0,-4 1 1,3 12-1,1 7 114,0 6 1,0 4-1,3 4 1,-1 6 106,2 7 0,-3 18 0,5 2 0,5 4 233,5 2 0,-3 5 1,6-3-1,4-1-106,6-3 0,6-6 1,9-6-255,5-6-99,3-3 0,8-5 1,0-3-432,-1-6 256,1-4 0,6-2 0,0 0 1,-2-2-360,-2-4 1,-2-4-1,-1-7-1927,1-1 1802,-7 9 644,-3-7 0,-8 6 0,1-7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1.10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34 52 7759,'-10'-7'959,"-6"5"0,14-8-638,-3 4 1,5 4 0,5-4-235,7 5-151,4-7 1,1 6 0,1-4 0,-1 4-796,0 2 1,3 0 858,3 0 0,-3 0 0,5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1.2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53 0 7759,'-12'6'385,"1"0"0,5 7 1,-4-1-1,2 5 267,4 7 0,2-5 0,2 4 506,0-3-932,0 5 1,0-4 0,0 6 0,0-1-73,0-5 1,2 0 0,2 1-737,2 1 298,8 0 1,-10-7 0,5-3 0,1-1-1852,0 2 2135,1-7 0,7 9 0,-1-6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1.8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7790,'10'0'1274,"-3"0"-1073,-7 0 1,0 7 0,2 7 452,4 7-517,-4 7 0,6 8 0,-8 5 478,0 6-427,8 3 1,-6 3-1,5-1 1,-1 0-44,0 1 0,2-1 1,-4-1-1,3-5-194,3-5 1,-6-6-286,2-6 0,-2-12 151,2-11 1,-4-6-1,3-6-183,-3-5 0,-2-5 0,-2-1 0,-2-1-119,-1 1 1,-1 5 0,6 1-1,-2-1-356,-4 2 0,2-5 841,-7 3 0,-1-3 0,-6-3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2.2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402 61 8134,'0'-17'0,"-2"1"-423,-4 4 738,4-3 0,-5 15 300,7 0 1,7 8-1,7 11 1,5 2-43,5 3 0,1 7 1,-4 0-42,2 8-384,1-3 1,-7 17-1,1-3 43,-1 7-180,-7 8 0,-2-2 0,-8 6 0,-2 3 13,-4 4 1,-6-12 0,-11 0 0,-6-8-89,-4-3 0,-4-3 0,-2-3 0,-4-9-68,-1-6 0,5-7 0,-2-10 0,4-3-37,2-6 0,2-6 1,2-6-1,4-8 15,2-7 1,2-6 0,5-8-1,3-2-31,3-4 0,4-3 1,8-9 124,0 1-5,8-1 0,2 3 1,7 3 119,1 7-27,7 11 0,-4 3 1,8 11 0,2 3-42,-5 4 1,7 8 0,-4 2-1,4 4-155,2 6 1,-2 3 0,-2 3 0,-4 1-212,-2 5 0,4-3 1,-5 8-1,-3 2-127,-2 2 1,5-4 0,-1-2-1,0 0 506,2 1 0,-5-15 0,5 10 0,-8-13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0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0 7640,'17'0'388,"-9"0"825,-8 0 1,-8 0-1,-9 0 1,-1 2-580,1 4 1,1 6 0,3 11 0,1 6-212,-1 4 1,3 4 0,0 2 0,2 4-249,4 1 1,4-5-1,6 4 1,6-2-858,3-1 0,5-1 1,3-10-1,6-6-851,4-3 1,2-3 0,-2-1-1353,-4-4 2885,4-5 0,-6-22 0,8-5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3.35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72 70 8030,'-16'-2'0,"3"-1"1597,1-3-747,1 0 0,-3 0-531,8 0 1,8 1-1,16 5 1,1 0-119,4 0 1,4-6 0,8 0 0,2 2-164,4 2 1,-4-4 0,4 0 0,-5 3-19,-1 1 0,-7 2 0,-5 0-585,-4 0 434,-1 0 1,-3 2 0,-3 3-255,-6 7 293,-4 4 1,-4 1 0,-4 2-1,-8 5 85,-7 5 1,-6-2 0,-10 2 0,-2 2 148,-2 2 1,1-4 0,5-2-1,0-1 111,0-5 1,6 4 0,2-2 135,1-1 1,11-9-172,9-1 0,12-8 1,5 2-1,7-4-119,5-2 1,6-6-1,10-2 1,4-2-355,1-3 1,-3-3 0,6-1-1339,1-1 1224,-5 1 0,2-1 0,-9 3 0,1 3-778,-4 6 1,-7 4 1146,3 2 0,-8 8 0,4 2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3.9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453 1043 7790,'0'-17'414,"0"-1"1,0 1 64,0-1 0,-2 1 1,-2-1-1,-2 1-103,2-1 1,2-5 0,2 0 0,0-1-107,0-1 0,-6 6 0,-1-5-100,-3 5-116,-2 2 0,-5-1 1,-1 3-1,1 3-4,-1 6 1,-7 6 0,-4 6-58,-4 6 68,6 11 0,-6 4 0,6 8 69,0 0 0,-5 8 0,9 3 0,2 5 138,1 1 0,9-2 0,1-1 0,2-4-75,4-3 0,10-3 1,8-10-1,5-5-144,5-5 1,7-9 0,-2-5 0,6-5 0,3-5-299,3-7 1,2-11 0,-4-6-434,1-4 538,1-2 0,-8-14 0,-2-3-807,-2-3 691,-7-7 0,1 0 1,-9-10-711,-3-3 696,-7-5 0,4-7 0,-8-2 0,0-3 50,0-1 1,-2-2-1,-2 16 1,-4 17 431,-1 15 1,3 26-1,-4 11-95,2 12 1,-3 15 0,5 14 0,0 6 130,-2 4 0,6 8 0,-4-1 0,5 6 239,1 5 1,0 7 0,0 0 0,0 5-37,0 5 1,0-6 0,1-8-431,5-2-1,4 6 0,7-12 0,1 3-644,-1-9 489,1-5 1,-1-16 0,1-2 0,-1-1-338,1-1 0,-9-6 0,-3-5-693,-4 2 1,-2-5-1,-2 3 1169,-4 1 0,-11-5 0,-10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4.5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53 87 7790,'-18'-17'948,"6"-1"772,1 1-772,7 7-912,-4-5 0,16 13 1,4-4-278,3 4 0,3 2 0,-1 0 0,1 0-640,-1 0 0,0 6 0,-1 2 881,-4 1 0,3 3 0,-5 5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4.70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71 1 7790,'-8'23'0,"-2"0"257,0-1 0,-3 5 1,5 2-1,0 4 303,0 2 1,3 0 0,5 0-1,0-2-153,0-4 0,0 2 0,0-8 1,0-1-350,0-3 0,2-4 0,3-1 0,7-4-390,4-2 1,-1 5 0,-1-3 0,-3 1-1180,3 1 0,-6-6 1511,-3 6 0,5-1 0,0 7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6.65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1 350 8595,'0'-29'0,"3"0"0,11 6 0,17 7 215,18 10 1,30 6 0,-28 2 0,3 0 0,9 1 0,2 0-45,8-1 1,1 0-1,5-1 1,2 0 0,5-1-1,2-2 1,1-1-1,1-2-268,3-3 0,0-1 0,-7 0 0,-1-2 0,2-2 1,0-1-1,-5 1 0,-1 1 247,-2 1 1,0 1 0,-3 0-1,-1 0 1,-2 1 0,0 1 0,-5-1-1,-1 0-33,-6 0 1,-1 1 0,-5 2 0,-2 2 0,46-4 0,-6 3-133,-3-1 1,-19-2 0,-8 4-1250,-13-2 648,-15 0 0,-10 6-123,-7 0 1,-11 0 0,-16 0 738,1-7 0,0-3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7.55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333 1 8353,'7'23'0,"3"2"126,0 2 1,-2-3 0,-8 5 0,0 0 23,0-2 0,-10 4 1,-6-6-1,-9 1-188,-8-1 1,2 0-1,-10-4-378,5 3 313,-7-1 1,12-4 0,-2 1-1404,6-3 1039,3 5 1,15-19 466,3 9 0,4 0 0,17-3 0,5-1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7.8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91 123 8303,'-23'-13'0,"0"-3"-268,2 2 0,7 5 1,6 11-110,6 4 1,6 1 0,16 7 0,5-4 692,10-3 0,2-1 0,9-6 0,5 0 194,5 0 1,2 0 0,10 0-1,4-2-239,0-4 0,9-1 1,4-7-1,9 2-185,3-1 0,-12-1 0,-2 1 0,-7 3-299,-8 2 1,-12 0 0,-3 5-839,-11-3 307,-12 0-621,-13 6 985,-9 8 0,-8-4 380,0 7 0,-6-5 0,-2 4 0,-2-2 0,-1 5 0,-7-3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38.21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94 88 8434,'-17'-16'-422,"1"5"0,3-11 42,1 9 0,8 3 1,0 6-1,8-2 429,8 3 0,9 1 0,4 4 1,2 1 326,4 3 0,0 8 1,1-3-1,-3 5 66,2 1 1,2 1 0,2-1 0,0 3-332,-1 3 1,1-2-1,-2 7 1,-4-1-47,-5 0 0,-5-4 0,-3 6 345,-5 2-313,-3 2 0,-8-2 1,-4 2-1,-7 4 92,-13 0 1,-9 0 0,-7-4 141,-7-4-312,-3 12 1,-3-18 0,1 12 0,-1-4-283,1-4 0,5 0 0,5-5 1,5-1-1520,10-5 0,17-1 1782,16-9 0,11 8 0,34-13 0,3 7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3:50.24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1162 1512 7782,'-17'10'310,"5"3"0,3-5 1,-1 2 238,0 3 0,4 3 0,-3 1 1,-1 1 206,0-1 0,-3 1 0,-11-1 0,-5 1-283,-4-1 0,-7 1 0,-5-1 0,-4-1-365,-5-5 0,-4-3 0,2-8 0,-3-4-217,3-7 0,2-11 0,-1-21-102,-3-9 171,4-8 0,21 19 1,0-3-1,3-2 1,2-2-1,-1-3 1,1-2-41,0-5 1,2-1 0,3-1 0,3-2-1,2-4 1,3 0 0,5 4 0,3 2 102,4 3 0,4 1 0,5 3 1,6 1-1,4 2 0,4 1 0,4 3 1,3 1 86,3 3 1,2 1 0,2 2 0,2 2 0,38-27 0,3 8 34,3 7 0,1 10 1,5 16-1,-5 15-7,-5 16 0,-4 23 0,-3 27 0,-34-21 0,-2 2 45,0 5 1,-2 1-1,0 4 1,-3 1 0,-4 5-1,-2 1-584,0 2 1,-3 0 551,-4 2 0,-1 1 0,1 4 0,-1 2 0,-4-2 0,-2 0 104,-3-3 0,-1 0-184,-1-2 0,-2 0 0,-1-2 1,0-1-1,0-2 0,0 0-13,0-1 0,0-1-13,0 36 0,0-13 1,0-22-372,0-5 80,0-18 1,0 2-773,0-16 0,0-9-2318,0-8 2267,0-8 0,0-11 0,2-4 0,4-7 1069,6-2 0,3-11 0,3-2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4.62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53 0 8251,'-17'0'2097,"5"0"-1345,1 0 1,7 2-496,-2 4 0,4 4 1,2 7 283,0 1-366,0-1 0,2 1 0,2-1-567,2 1 314,-1-1 0,1 6 0,0 1-1401,-2-3 1025,6 6 1,-8-6 0,3 7 0,-3-1-1229,-2 0 1682,0-6 0,0 12 0,0-6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0.5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0 7942,'-11'0'-1147,"1"2"416,2 4 705,-5-4 1,9 6 25,-8-8 0,0 7 0,-5 3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4.8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0 116 12938,'18'0'453,"-7"0"1,1-2-1,1-1-655,3-3 1,7-6-1,2 4 1,3-1-167,3-5 0,-4 4 0,0-1 0,0-1-651,0 2 1,-5 1 0,1 5 1018,-4-2 0,-1 8 0,-1 8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5.10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 18 7956,'0'18'0,"-2"-1"394,-4 1 1,4-1-1,-4 3 1,4 1 66,2 2 1,0 0-1,0-5 1,2-1-66,4 1 1,-2-1 0,8 1-247,1-1 1,3-7 0,1-4 0,1-4-146,-1-2 0,1-2 1,-1-4-1,0-6-108,1-3 0,-6-8 0,-3-3-227,-1-1 253,-2 6 0,-6-4 0,-2 7 232,-4 1-157,4-9 0,-13 13 0,3-5 38,-4 3-27,-1-1 0,0 7 0,-1 3 0,1 4-120,-1 2 1,1 0-1,1 2 1,3 6-289,1 9 0,2 8 1,-1 10-1,3 2-375,0 4 1,8-4 0,0 1 773,10-7 0,13 2 0,4-5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5.42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10 8421,'10'-8'936,"-2"6"1,-8 2 0,-2 12-1,-2 5-527,-2 7 0,0 3 0,6 8 1,0 2-420,0 3 1,0 3-1,2 4 1,4-7-507,5-3 1,-1-4-1,0-4 1,0-3-1645,-1-1 938,-5-14 1175,4 5 29,-16-24 0,4-1 1,-7-9 227,-3 1-59,6-1 1,-5 1 0,7-3 0,2-1 116,2-2 1,2-1 0,2 7 0,2-1-221,2 1 0,7 1 0,-1 3 0,3 3-177,3 2 1,-1-3-1,3 5 1,1 2-409,2 2 0,-3 4 0,-7 4 537,1 6 0,5 11 0,-9 4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5.7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34 8062,'0'17'0,"-2"1"456,-4-1 0,4 1 0,-4 1 0,4 2-11,2 3 1,0 1 0,0-4 0,2 3-158,4-3 1,-2 4 0,6-2-91,-3-1 1,5-9-846,-6-1 366,7-8 1,-11-4 0,4-14 0,-4-5-9,-2-4 1,-6-8 0,0 1 0,3-1 229,1 2 0,0-2 0,-2 8 253,-2 2-63,0-7 0,8 9 0,2-4 309,2 3 0,7 11 5,-1 3 0,4 12 1,-1 5-1,-1 5-104,-3 1 1,-5 7 0,4-1-1,-2-2-207,-5-1 1,-1-3-1,-2 3-464,0 3 0,-2-4 1,-3 4-1,-5-3-375,0-3 0,-5-1 0,3-3-2352,-3-1 3057,-3-8 0,8-4 0,3-10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6.0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53 28 8046,'10'-18'1316,"-3"9"0,-7 11 1,0 15-1,0 10-1155,0 6 0,-5 4 1,-1 2-1,2 2-195,2-2 1,-4-3 0,0-3-869,2-3 629,3 3 0,1-14-569,0 4 370,0-11 0,-6-6 350,0-12 1,-2-10-1,4-9 1,-2-2 278,3-4 0,1-2 1,2-2-1,0 0 21,0 0 1,2 8 0,1 4 0,5 3 62,2 3 0,2 7 1,5 4-166,0 4 0,1 10 0,-1 4 0,3 5-518,3 6 0,-4 5 0,5 7-1682,-5 0 1480,-9-8 1,5 4 643,-3-8 0,4 8 0,1-4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6.25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1 210 8646,'10'18'1582,"-3"-8"1,1-3 0,4-7-963,3 0 1,10-7 0,3-5-473,-1-4-231,14-1 1,-12-1 0,13-1-1,-1-2-507,0-3 0,0 1 0,-7 6 0,-1-1-1621,-3 1 1,-5 1 2210,-8 5 0,-7 3 0,-2 8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6.4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53 0 7682,'-6'12'0,"-1"-1"153,-3 3 1,6-4-1,-4-1 1,2 1 426,1 0 0,-1-4 0,6 5 1,0 3-76,0 1 0,0 3 0,0-1 682,0 1-888,0-1 0,6 1 1,1-1-99,3 1-272,-6-1 1,11 1 0,-5-1 0,2 1-1079,-1-1 1,1-2 0,6-3 1148,-1-6 0,0-4 0,1-2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6.5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1 7954,'-2'17'0,"-2"1"773,-2-1 1,0 1 0,6-1 1168,0 1-1499,0 7 0,0 2 0,0 6 44,0-4-617,0 4 0,8-6 0,4 6 0,3-4-1075,3-5 0,-1-5 0,1-3 1205,-1-5 0,1 5 0,-1-6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6.85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25 7794,'27'-5'0,"-5"-3"579,-9-2 1,3 8 874,-5 2-1081,-3 8 0,2 15 0,-6 4 435,2 6-638,-1-2 0,1 20 0,0-6 0,-2 1-95,-2 1 0,-2-3 1,0 5-1,0-6-424,0-7 1,-6 1 0,-2-13 25,-1-3 0,3-9 1,-6-7 96,-1-3 1,-1-9-1,0-5 1,5-6 225,1-5 1,2-4 0,6-8 0,0 0 218,0 0 0,2-6 1,4 1 263,5 1-404,5 2 0,1 8 0,1 0 0,-1 0-232,1 2 0,5 1 0,0 11-1271,-1 3 950,-3 4 1,-1 8-1,-3 2 474,-3 4 0,3 12 0,-5 9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7.15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1 401 8528,'8'9'702,"3"-3"0,-1-4 585,2-2-928,-8 0 1,5-6 0,-5-1 58,2-3-365,8-2 1,-7-5 0,7-1-781,-2 1 385,-1-8 0,7 5 0,-3-3 0,-1 2-316,-3-3 0,-5 5 1,4-6-1,-2 1 119,-4 1 1,-3-2 0,-1 4 641,0-3 1,0 1 0,-1 7 860,-5 5 0,4 5-67,-4 12 1,4 9 0,2 12 0,0 5-137,0 4 1,6 11-1,2 0 3,1 3-586,-5 2 0,10-5 0,-6 0-632,1 1 365,-5 2 0,10-5 0,-7-4-1493,3-4 701,-6-10 1,6 4 0,-6-8 880,1-1 0,1-3 0,-6-2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1.1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332 697 7942,'10'-2'1053,"-4"-3"1,-4-5 0,-2-8-457,0 1 1,0-1-198,0 1-269,0 0 1,-2 1 0,-2 2 0,-2 3-10,2-3 1,-6 1 0,1-1 0,-3 2-39,0-1 1,1 3 0,-7-2 0,1 1-39,-1 1 1,1-3-1,-1 5 1,1 0 176,-1 0 0,1 2 0,0 6-79,-1 0 1,1 0 0,1 2 0,3 4-61,1 6 0,2 11 1,-3 8-1,3 6-96,2 4 0,2 7 0,6-3 0,2 2-201,4-1 0,4-1 0,9-1 0,3-9-96,1-9 1,8-9 0,-2-5-1,4-7 144,2-3 1,-6-11-1,-2-9 1,0-11 102,0-10 0,-5-3 0,-1-7 0,-5 3 171,-5-3 1,-7-1 0,2-5-1,-4-1-57,-2-2 0,0-2 1,0 3-1,0-1-69,0 2 0,-6 3 0,0 7 0,2 7 228,3 8-16,-7 14 0,6 11 0,-4 12 1,4 7-101,2 8 1,0 14 0,0 12 0,0 3 45,0 3 0,2 1 0,2 4-144,2 6-47,0-3 1,-1-1 0,3-8 0,2-1-773,3-5 1,-3 3 0,2-9-1,1-1-1145,3-2 1967,-6-10 0,13-2 0,-4-7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7.32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7682,'11'17'592,"1"1"0,-8 5 0,2 0 1698,-4-1-1780,-2-3 0,0 1 0,0 1 1156,0 2-1125,0 1 1,0-7-17,0 0-588,7 1 1,3-8 0,9-5 0,3-5-482,1-5 1,8-7 0,-2-9 0,2-5-1400,-2-1 0,-3 0 1943,-9-2 0,1-12 0,-1 4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7.60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71 7682,'0'-10'975,"0"18"2982,0 15-3507,0 8 1,-2 4-1,-2 0 1,-1 0-422,1 0 0,2 0 0,2-2 1,0-2-1277,0-2 0,0-14 565,0 3 1,0-14 0,0-6 469,0-14 1,0-3 0,0-12 0,0-4 348,0-4 0,0-2 0,0 7 0,2-1 109,3 0 1,-3 0-1,6 2 468,0 4 0,2 5-129,7 13-515,1 3 0,-1 23 0,1 9 0,-3 7-597,-3 4 1,3 2-1,-3 1 1,3 1-1936,3-6 2462,-1 2 0,1-8 0,-1 8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7.8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1 245 8082,'0'10'3658,"2"-2"1,3-10-3520,7-4 1,11-5 0,7-11-1,4-3-863,7-2 1,-4 4-1,4-5 1,-4 3-320,-2 4 0,-2 1 0,-4 3 1043,-6-1 0,-4 9 0,-1 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7.9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6693,'0'17'1358,"0"1"1,2-1 0,2 1-388,1-1 0,3 2 0,-4 5 1,4 5-520,2 4 0,-5 8 1,7-1-1,2-1-875,1-2 1,8-4 0,1-4 0,-3-6-916,-2-3 1,-1-10-1,-1-3 1338,1 1 0,-1-22 0,1 3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8.2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36 13185,'2'-10'581,"4"4"1,4-1 0,7 1 0,3 2-550,3 2 1,-3 2-1,3 2-268,-4 4 180,-1-4 0,-1 13 1,-1-1-1,-3 7-270,-1 8 1,-8-2 0,2 2 0,-6 4-473,-6 6 0,2-2 0,-6 4 0,0-6-354,1-6 0,5-4 0,-4-9 1152,0-5 0,6-3 0,-5-8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8.52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0 156 7682,'12'-29'0,"-3"2"0,-1 1 656,-4 5 0,-2 2 758,-2 1-766,0 9 1,2 3-121,4 12 1,-2 5-1,7 12 1,1 8-7,-2 8 0,5 0 0,-5 8 0,1 1-584,1 3 0,-6-7 0,4-1 1,-1-2-833,1-1 1,0-1-1,3-10 1,-3-5-752,-2-5 1,0-3 1121,-3-5 0,-3-11 0,2-11 0,-6-7 343,-4-5 1,-7 2-1,3-9 1,-1-1 420,-1-2 0,2-2 0,-3 2 0,3 4 452,2 6 0,2-2 0,6 2 969,0 1-1153,0 3 1,0 7 0,2 1-243,4-3 1,4 4-1,7 1 1,3 1-540,3 4 0,-2 2 0,6 2 0,1 0-1623,-1 0 1895,-6 0 0,4 0 0,-7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29.8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105 51 7752,'-8'-11'310,"-3"-1"0,1 8 292,-2-2-235,1-3 1,-1 7 1,0-4 1,7 6 0,-5 6-1,2 5-74,4 5 0,2 7 1,4 0-1,2 1 89,2 1 1,6-6 0,-5 5-209,3-5 0,0-2 0,3-1 1,-1-4-58,2-7 0,1-3 1,3-2-1,-1 0-117,1 0 0,-1-7 0,0-5 0,1-4-491,-1-1 1,1-2 0,-1-3-1,1-1-429,-1 2 0,-1 1 0,-3 5-1065,-1 3 1137,-8 4 846,4 8 0,-8-8 0,0-1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30.0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0 175 8062,'0'18'2189,"0"-9"1,2-1-1262,4-8-707,4-8 0,13 4 0,2-7-96,2-3-179,3-1 0,4-5 1,-1-1-1,-1-2-660,-3 1 1,0 9-1,4 1 1,-4 0-2581,-6 3 3294,-3-7 0,-3 14 0,0-6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30.2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35 7640,'0'17'1164,"0"-7"1,2-2 0,4-8-357,6 0-605,3 0 1,3-8 0,-1-2-39,1 1-126,-1-7 1,7 12-1,-1-5 1,-2 1-133,-1 4 1,-9 2 0,1 2 10,1 0 1,-5 8 0,-2 3 0,-4 5 107,-2 1 1,0 7 0,0-1 0,0 0 130,0 3 0,0-13 0,0 5 0,0-3-70,0 1 0,2-7-608,4-3 0,5-4 0,11-6 1,1-5-542,-2-9 1,1-9 0,-1 2 1061,2-2 0,1-10 0,-7-8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30.7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1 123 7640,'9'2'1041,"-3"3"0,-4-1 0,-2 8-693,0 2 1,0-5 0,0 3-1,0 2-50,0 1 1,0 3 0,0-1-295,0 0 23,0 1 0,2-1 137,4 1-83,-4-8 1,13-3 104,-3-7-221,4-7 0,-5-3 1,-1-8-1,0 1-92,-1-1 1,-5 1 0,2 0 0,-4-1-320,-2 1 0,0-1 1,-2 1-83,-4-1 1,2 3-1,-7 3 74,-3 6 1,-1 4 1080,-3 2-251,1 0 362,7 0-491,2 0 1,22 0 0,3 0-22,3 0 0,-1-6 0,-2-1-376,1-3 69,-1-2 1,1 1 0,-1 1-1,-1 0-66,-4 1 1,3 5 0,-5-4 235,-1 0 510,7 6-119,-14-6 1,6 10 0,-6 2-26,3 2 1,-3 14 0,6-3 0,-2 4-30,0 5 0,7-1 0,-3 8-157,0 2-207,5-12 0,-7 22 1,6-14-551,-3 0 387,1 0 1,3 4 0,-1-2-1602,-2-4 982,-8 4 0,11-12-1759,-3 8 1631,-5-15 0,1 3 0,-6-13 848,4 2 0,-4-8 0,6-8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1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0 119 8178,'10'-18'4093,"-2"1"-3310,-8 7 1,0 4-437,0 12 0,6 4 0,2 9 0,-1 3-371,1 1 1,4 8 0,-5-2-1,3 2-866,4-2 1,1-4-1,3-5-687,-1 3 1,1-5 0,-1-1 1576,1-9 0,-9-16 0,-1-7 0,-2-9 0,0-3 0,0-2 0,-5-8 0,3 0-551,2 2 0,2-4 0,-4 12 1009,2 0 106,-1 2 0,-5 7 600,0 1 0,2 7 0,2 6 503,2 8-1227,0 14 0,-6 11 0,0 12 0,0 7 126,0 8 1,-6 1-1,-2 7 1,-1 2-627,-5 2 1,-1 1-1,-3-1 1,1-4-300,-1-5 1,1 1 0,-1-4 0,1-5-387,-1-9 745,1-5 0,-1-2 0,1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31.2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0 235 7640,'6'-17'0,"2"0"981,2-1-7,-7 8 713,5 3-1324,-8 7 1,0 7 0,0 5 0,2 5 112,4 7 0,-4-3 0,6 6 1,-3-1-180,1-5 1,6 4-1,-4-2 1,1-1-575,5-3 1,1-3-1,3-5-80,-1-5 1,1-4 0,-3-4 37,-3-4 0,-2-5 0,-6-13 0,1-3 50,-1 0 1,-2-6 0,-2 4 0,0-4 247,0-2 1,0-6 0,0 1 277,0 1-189,0 10 1,0 3 470,0 9-331,0-1 1,2 11 600,4 7-675,-4 15 0,6 12 1,-6 8-1,2 0-110,1 0 0,3 4 1,-4-2-1,2-4-474,-2 0 0,3-2 1,-1-2-1,0-6-777,2-3 1,-6-9 775,4 1 0,-4-10 1,-2-2 577,0-10 0,0-5 0,0-3 0,0 1-25,0-1 1,0-5 0,0 0 0,0 1 379,0 3 0,0 1 1,2 1 259,3 0-541,-3 7 1,14-6 0,-5 7-951,5-1 565,1-6 0,1 14 0,-1-5-1679,1-1 1243,-1 6 1,-5-6 619,0 8 0,-9 8 0,5 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31.6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35 1 7640,'0'17'506,"0"1"0,0-7 1,0 1-1,0 1 50,0 3 0,-6 7 0,1 1 0,1-1 142,2 2 0,0-4 0,-2 7-368,-2-3-437,0-2 1,6-5-1,0-1-896,0 0 694,8-7 0,0-4 0,3-14 0,-3-7 70,0-7 0,-6-7 0,6 4 0,-3-2 138,1-4 0,2 4 0,-4-1 0,4 3 322,1 4 1,-5 7 0,4 5 481,0 1 0,-4 2-528,7 6 0,-7 8 0,2 3 1,-4 5-365,-2 1 1,0 1-39,0-1-297,0 1-603,0-1 1017,8-7 1,-4-8 0,5-10-1,-1-2 337,-4-3 1,6 3 242,1-1 0,5 7 0,1-2-172,1 4 1,-3 4-1,-1 2 1,-2 3-681,1 3 0,3-4 0,1 4-893,1-3 1,-1-1 1274,0-6 0,1 8 0,-1 2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31.85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88 0 7640,'-2'16'0,"-4"-2"498,-6-3 1,3 1 0,-1 5 0,0 1-134,0-1 0,1 3 0,-3 1 1528,6 2-1417,4 8 1,2-11-1,0 3-366,0-4-97,8-9 1,8-2 0,7-8-393,-2 0 289,-1 0 1,-3-8-1,2-4 1,1-5-144,-3-6 1,5 3 0,-13-5 0,1 2-173,-4 0 0,-4-1 1,-2 7-1,0-1-130,0 1 0,-2 7 0,-4 4 0,-6 4-851,-3 2 1386,-3 0 0,1 8 0,0 2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31.9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71 7341,'9'17'-449,"5"-5"0,-6-2 2021,2-3 1,-5 5-670,7-6 0,0 0 0,5-6 0,1 0-515,-1 0 0,0-2 0,1-4 0,1-6-891,5-3 1,1-1-1,4 3 1,-4 1-734,0-2 1236,-5-1 0,5-3 0,-7 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32.25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7413,'0'18'1615,"0"-9"0,8-1 1,4-10-1791,3-4 1,3 4-1,-1-4 28,1 5 0,-1 2 215,1 5 0,-9 4 0,-3 7 1,-4 1 389,-2-1 1,0-5 0,0 0 394,0 1-354,0-5-892,0 8 0,8-16 0,4 0-724,3-10 1,8-6 0,1-3 1116,-3-4 0,-2-5 0,-1-6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32.62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1 155 8249,'0'-11'2320,"0"-1"0,5 0 0,3-3-1823,2 3 0,-4-1 0,3 5-351,-1-2-104,6 6 0,-5-3 0,9 7 0,-1 0-101,1 0 0,-1 1 0,-1 5 0,-3 6-246,-1 3 1,-2 11 0,1 3-1,-3 4-552,0 2 1,-6-6-1,4 0 1,-4 0-654,-2-2 0,0-2 1,0-7 783,0-1 1,-2-1 725,-4-5 0,4-11 0,-6-11 0,2-7 0,1-5 0,-3 2 0,4-8 665,-2-2-156,0 5 1,6-1-1,0 6 2740,0-2-2820,0-1 1,0 7 0,2-1-1,4 1-289,6-1 0,3 1 0,3 0 0,-1 1-708,1 4 1,-1 5 0,0 5 0,1-2-949,-1-2 0,-1 2-643,-4 10 2159,-5 4 0,-22 15 0,-5 2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32.88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0 298 7663,'16'2'356,"-5"3"536,5-3-35,-7 6 531,1-8-1116,6 0 0,-12-2 0,5-4-363,-1-5 0,6-5 1,-5-1-1,3-1-317,0 1 1,-8-1 0,3 1 0,-1-1 24,0 1 0,0 0 0,-6-3 1,0-1 233,0-3 1,0 1 0,0 6 1199,0-1 1,-2 9 1307,-4 3-1577,4 4 0,-6 6 298,8 7-904,0 1 1,0 21-1,0-4 1,0 4-490,0 2 0,2 6 0,4-1 0,4-1-391,-1-2 0,7-4 0,-6-2 0,1-4-685,1-1 0,-8 3 0,2-6 1389,-4-2 0,-2-1 0,0-3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33.14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70 6911,'6'12'896,"-1"0"0,1-7 0,-6 7 224,0 2 0,0-5 177,0 3-707,0-8 1,6 11-99,0-3 0,7-4-597,-1-2 1,2-6 0,-1-6 50,-1-6 0,-8-3 1,2-3-1,-4 1-104,-2-1 0,0 7 0,0-1 1,-2 0 54,-4 3 0,2-7 1,-8 6 141,-1 1 1,3-5-902,-2 8 614,1 0 0,1 8 0,2 2 0,2 4-937,1 2 0,-1 1-1662,6 7 2847,0-9 0,8-1 0,1-8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33.63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140 35 7640,'0'18'301,"-6"-1"0,0 1 1,0-1 411,-1 1 0,5-1 1,-4 3 1301,4 3-1564,2-4 0,0 6 1,0-7 96,0-1-452,0-7 0,2 4 0,4-9 1,5-1-16,5-2 0,1-9 0,1-7 0,-3-5-197,-3-5 0,4-5 0,-7 4 0,1 0-301,-4-1 1,-4-3 0,-2 6-1,0 2-361,0 1 0,-8 5 0,-4 3 1,-3 6 132,-3 4 0,-5 2 0,0 4 0,1 6 243,3 7 1,-4 13-1,-1-1-143,3 4 587,9 9 1,-1-5 0,7 4 0,2-4 215,2-2 1,4-8 0,4-4 0,6-3 616,3-3 1,3-7 0,-1-4 0,2-4-221,5-2 1,-3-2-1,8-4 1,0-8-579,-2-7 0,6 0 1,-3-7-1,1 1-395,-2 0 0,2 0 0,-8-2 0,-2 5-415,-1 5 0,-3 2 0,-1-1-14,-5 1 1,-3 9 1230,-8 8 1,0 10 0,-2 11 0,-2 4 177,-1 2 1,-1 2-1,6 6 1,0 0 367,0 0 0,0 0 0,0-2-301,0-4-807,7-4 1,-3-1-1,8-1 1,0-2-998,-3-1 1,7-9-728,-4 1 0,-5-6 1802,-1 6 0,-4-1 0,-2 7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1:43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0 175 7725,'10'-17'373,"-2"5"0,-8 1 198,0-3 1,2 0 0,2 1 197,1 1 1,3 0-413,-2-5 1,4 1-150,7 5-139,1-5 1,-7 14 0,1-3-1,2 3 74,1 2 0,-3 0-37,-1 0-110,1 0 1,0 7 0,-3 5 0,-1 4 94,-4 1 0,-2 6 0,-2 3 1,-2 1-54,-4 4 0,2-4 1,-7 0-1,-1 0-113,2 0 1,-5-5-1,5 1 1,-2-4-212,1-1 1,5-1 0,-4 1 0,1-1-566,-1 1 0,6-7 0,-4-1-517,0-2 1,8-2 1367,0-6 0,0-8 0,8-2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1:28.94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2246 1206 7275,'-17'15'0,"1"-1"59,4-2 1,-3-7-1,3 5 1,-3-2 314,-3-4 0,1 3 0,-3-1 0,-5 0-155,-10 2 0,-3-6 0,-15 4 0,-9-4-77,-10-2 1,-9 0 0,-12 0 4,-6 0-221,44 0 1,-1 0 0,-2-1 0,0 0 0,-7-1 0,0 0 0,-3-2 0,0 0 91,-1 0 0,0-2 0,1 0 0,2-1 0,7-3 0,2-2 0,2 1 0,1-1 29,3 2 1,1-1-1,1-2 1,1-1 0,-33-16-1,13-3 16,9-1 1,17-1 0,5-2 0,10-2-89,7-2 1,5-5 0,11 3 0,0-4-152,6-7 1,8 0 0,13-8 0,6 1 107,4 5 1,10 4 0,5 3-1,7 3-31,3-3 1,10 7 0,2 1 0,11 4 80,10 2 0,-39 17 0,1 1 0,5 0 0,0 1 0,3 1 1,1 1-66,1 1 0,2 3 0,0 2 0,2 2 0,3 1 1,1 0 146,2 1 0,0 1-49,-2-1 0,0 2 0,-1 1 0,-1 2 0,-4-1 0,-2 2 0,-1 0 1,-1 2 63,-3 1 1,0 1 0,-3 2-1,-1 2 1,39 13 0,-12 6 195,-7 4 1,-12 4 0,-4 4-1,-5 5-143,-7 5 0,-3-5 1,-10 1-1,-4 1-41,-6 3 0,-5 5 0,-6-2 0,-7-5-58,-3-4 1,-9-5 0,-5-5-1,-6-2-36,-5-4 0,-4 2 1,-10-7-531,-4-3 365,4-2 0,-13-1 0,5-1 1,-1 1-17,-1-1 1,10-5 0,1-2 183,4-3 0,3 7 0,-6-4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1.8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7870,'10'10'6070,"0"-2"-5546,-4-8 0,-2 0 0,7 0-184,3 0-237,-7 0 1,15 0 0,-5 0-924,3 0 548,-1 0 0,1 0 0,1 0 0,2 0-1019,-2 0 0,-1 5 0,-5 3 0,-3 2 1291,-6 3 0,4 3 0,-1 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1:43.8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88 7725,'-2'-17'671,"-4"-1"0,2 3 349,-8 3 0,8 2-169,-1 4-220,3 5-334,2-7-166,-8 16 1,6 1 0,-4 9-1,4-1 101,2 1 0,-2 1 0,-2 2 1,-1 5-45,1 1 1,2-4 0,0 6-1,-2 0-190,-2-2 1,0 1 0,6-7-1,0 2-305,0-1 0,0-3 0,0-2 1,2 1-377,4-1 1,-2-1 0,8-3 0,1-3-1831,3-2 2513,-7 6 0,15-5 0,-5 9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03.2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105 115 7715,'16'-33'0,"-3"4"325,-1 6 1,-6 5 668,5 6 0,-7 12-422,2 12 1,-4 6 0,-2 5 719,0 6-962,0-4 1,6 14 0,0-4 628,-3 2-722,-1 7 1,-2-1 0,0 6 0,0-3 77,0 3 0,-5 1 0,-3 1 0,-2-3-142,-4-1 1,5-3 0,-3 3-1,-1-4-195,-3-1 1,4-7-1,1 2 1,-3-6-331,-1 0 0,3-6 0,2-1 1,1-7-3262,-1-5 2468,6 3 1,-4-15-486,8 0 1066,8 0 1,-4-15-924,8 3 1487,-9-3 0,13-11 0,-6-1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03.6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18 6897,'-8'-10'1623,"-1"2"0,-1 10 0,4 4-1127,4 6 1,10 9-1,6 4 1,5 1-234,4-1 0,6 6 0,-3-4 1,1 2-207,4 0 0,-4-5 0,0 3-591,-2-2 449,6-2 0,-11-7 0,1-3-1379,-7-1 360,1-8 1,-11 4-210,8-8 1,-8-8 1312,1-4 0,-18-3 0,-7-3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04.3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9049,'0'10'2332,"0"-2"1,2-8-1795,4 0 0,-3 0 0,9 0 1,2 0-291,1 0 0,8 0 1,3 0-1,1 0-213,4 0 0,2 0 0,2 0 1,0-2-396,0-4 0,-8 4 1,-2-4-1,-2 4-1354,1 2 1,-7-6-1,-5 1-2046,1 1 3760,-5 2 0,-8 2 0,-10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04.5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0 8530,'0'18'1034,"0"-1"1,-2-1 0,-2-3 1922,-2-1-2356,1-8 1,12 6 0,5-6 0,5 1-277,7-1 1,-3-2-1,8-2-842,2 0 408,2 0 0,0-6 0,-2-1-1772,-2-3 1402,-7 6 1,9-10 0,-8 7 0,-2-1-1004,-1 0 1,-9 2 1481,1 6 0,-8 0 0,4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05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0 8107,'-2'12'4195,"-2"-1"-3448,-1 3 1,-1 3 0,4 7 0,-2 5-183,-2 4 1,0 10 0,6 3 0,0 5-573,0 1 0,0 0 0,0 1 1,2-1-576,4 1 1,-2-9 0,6-3 0,-1-6-852,1-6 0,-6 2 0,4-8 1433,-1-1 0,3-11 0,8-3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05.4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86 6899,'0'27'0,"0"-3"0,0-5 583,0-1 0,0-1 0,0 0 0,-2 1 377,-4-1 0,4 7 1,-4-1-1,6-2-669,6-1 1,-2-3 0,8 1-1,1-3-212,3-3 0,1 1 0,1-7-259,-1-2 145,1-2 1,-1-4 0,1-6 0,-1-7-91,0-7 1,1-9 0,-3 2 0,-3-4 211,-6-2 1,2 2 0,-2 2 0,-3 2 247,-1-2 1,-2 6 0,-2 2-152,-3 3 1,-5 5-1,-8 1 1,1 4-353,-1 3 1,1 3-1,-2 10 1,-3 5-595,-1 5 1,2 1-1,7 3 1,4 1-2956,3 2 3717,1 8 0,6-3 0,0 6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05.9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263 148 8447,'-8'-15'0,"-2"1"0,-1 3 886,-1-3 0,1 4 0,-7-1-19,1-3 1,-1 6-1,1 2-266,-1 4 1,7 2 0,1 2-470,2 4 0,-4 4 0,5 9-65,-3 5-13,6 3 1,-4 2-1,8 0 20,0 2-55,0 2 1,0-4 0,0-2-667,0-1 415,0-3 1,8-8 0,4-1-86,3-2 1,3-10 0,-1-2 173,1-10 1,-1-8 0,-1-5-1,-3-6 141,-1-4 1,-2-2 0,1 0 0,-3 0 214,0 0 1,-6 2-1,5 4 1,-1 6 635,0 3 1,0 3-522,-6 0 1,2 9-1,2 10 800,2 13-802,7 18 1,-11 14 0,6 9 64,0 2-252,-6 8 1,5-6 0,-7 6-133,0-2-56,0 0 1,0 1 0,0-3 0,-2-4-14,-3-8 0,-5 1 1,-10-11-1,-1-1-170,-2-2 1,-6-12 0,3-5 0,1-9-108,0-3 1,-4-2-1,6-6 1,1 0 72,3 0 0,7-8 1,3-3-1,1-5 133,4-1 0,2-1 0,2-1 0,0-3 39,0-1 0,2-2 0,4 4 37,5-3-8,13-7 0,-5 10 0,6-6 59,1 1-42,-7 3 1,12 4-1,-6-3-513,2-1 265,-5 0 0,3 5 1,-6 1-1,3 1-463,1 5 0,-6-3 0,-5 8 0,0 1-1817,-3-3 2576,-1 6 0,0-6 0,2 8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06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158 210 7182,'7'-16'0,"3"3"0,2 1-118,-1-2 0,-7 5 0,2-3 0,-2 0 903,2 3 1,-4-7 0,3 4 77,-3-3 1,-4-3-356,-3 1 1,1 2 0,-8 3-18,-1 6 0,-3 4 1,-1 2-257,-1 0 1,1 8-1,-1 2-4,1-1-145,-1 7 0,7-1 1,-1 9-1,0-1 72,3 2 1,-1-4 0,6 9-238,-2 1-75,0-6 1,6 2 0,0-6 0,0 3-209,0-3 1,0-2 0,0-1 0,2-3-186,4-3 1,4-4-1,7-8 383,1 0 1,-1-10-1,1-5 1,-1-9 81,1-3 0,-7-2 1,-1-6-1,0 0 148,-1 0 1,-5 2 0,4 2 0,-2 4 237,0 2 0,-1 1 0,-3 7 680,4 0-280,-4 7-529,6 2 1,-2 18 0,2 5-1,-1 9 31,1 3 1,6-4-1,-5 4 1,3 0-272,0 1 0,-1-1 0,7 2 0,-3-6-680,-3-3 1,3-5 0,-3-1-1,4-5-443,1-1 1,-5-2 0,-3-8 1187,-1-4 0,6-4 0,-5-7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07.0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8518,'0'-17'3640,"0"-1"-2978,0 1 1,2 7-1,2 2-40,1 0-497,9 6 1,-4-5-1,9 7 1,2 0 60,3 0 1,-1 7-1,-7 5 1,-3 4 119,-1 1 0,-3 8 0,3 4 0,-6 4-26,-4 2 1,-2 0-1,-2 0 1,-4 0-281,-6 0 0,-3 6 0,-4 0 0,-3-3-470,-1-1 0,0-8 0,5-1 0,3-3-966,3-4 1,-2-2-82,9-1 0,1-10 0,10-8 591,5-10 1,11-13-1,3-6 926,2-4 0,2-10 0,6-2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2.0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0 7870,'-9'8'3074,"-7"-6"-856,4 4-671,5-4-1028,-1-2 0,16 0 0,5 0 77,9 0-666,-3 0 0,14 0 0,-6 0 0,2 0-554,0 0 0,-1 0 1,3 0-1,-4 0-1125,-2 0 1,-2 0 0,-5 0 1748,-1 0 0,8 7 0,3 3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07.3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175 119 7875,'18'-20'0,"-3"-1"0,-3-2 651,-6 1 1,-6 11-1,-4 3 210,-2 0 0,-7 6 0,1-2-319,-4 8 1,-1 6 0,-1 9 0,1 3-124,0 1 1,-1 14-1,1 0 1,1 3 162,4 3 1,-1 6 0,7-3 309,2 5-668,-6 1 1,9 0 0,-5-1-608,4-5 313,10 5 0,1-14 0,11 4-1517,3-5 877,-4-8 1,9-3-1,-7-8 1,2-1-774,-2-5 0,5-3 0,-3-8 1483,-2 0 0,-9-8 0,-4-1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52.2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190 133 7707,'16'-27'0,"-4"3"204,-7 5 1,3 2 0,0-1 1758,2 1-1126,-6 7 0,3 12 0,-7 13-56,0 7 0,0 9 0,0-2 574,0 4-1066,0 10 1,-7-6 0,-3 5 446,0 1-560,-5 2 0,7 1 1,-6-1-15,3-3-252,-1 7 0,-5-10 0,-1 7 0,1 1-189,-1-2 0,1-3 0,-1-7 0,1 2-416,-1 4 0,7-12 0,1 0 0,2-8-1114,4-3 0,4-3-484,6-3 2293,4-4 0,15-24 0,2-3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52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 7877,'-12'0'1371,"1"0"1,1 1-108,-2 5-923,5-4 0,7 8 0,2-4 0,3 5 148,7 5 0,9 3 1,5 5-1,1 3-278,4 0 0,0 6 1,2-4-1,-2 4-241,0 2 1,4-6-1,-12-2 1,-1-2-379,-3-3 1,-2-3-1,1-3-2364,-1-5 2772,-7-3 0,-2-8 0,-8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52.9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0 8679,'-8'10'1678,"-3"-4"-1107,-5 3 0,6-5 948,5 8-1172,3-8 0,4 6 0,3-7 0,7 3-33,4-2 1,7 4-1,0-2 1,0-2-477,3-2 1,-5-2 0,6 0 0,-2 0-352,-3 0 1,-3 0-1,-1 0 1,-1 0-973,1 0 0,-7 0 151,1 0 1,-8 1 1333,1 5 0,-3 4 0,-2 7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53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0 8193,'-12'6'0,"0"0"1455,-1-2 0,5 0-710,2 1 1,6-3 0,6 4-350,6-4 0,9 4 0,4 0 0,2-2-235,4-2 0,0-2 1,0-2-1,-3-2-573,-3-2 0,4-2 0,-4 4 0,0-2-2708,1 3 3120,-3 1 0,2-6 0,2-2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53.7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33 7975,'-17'-1'906,"-1"-5"0,7 4 586,-1-4-171,0-4-845,3 8 1,1-4 0,8 12 0,0 6-41,0 3 0,2 11 0,2 3 1,3 4-212,3 2 0,-6 0 1,4 0-1,-2 0-564,-1-1 1,3 1-1,-4 0 1,2-2-193,-2-4 1,0 2 0,-1-7-2451,3-3 1158,0-2 1823,2-1 0,2-1 0,7 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54.0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7716,'-10'11'1138,"5"1"1,3-6 0,2 5-1,0 3-846,0 1 1,0-3 0,0 0 0,0 1-209,0 3 0,7-1 0,3-1 0,2-4 97,-1-3 1,1-1-65,6-6-155,-1 0 0,-5 0 0,-3-2 36,-1-4 24,6-3 0,-12-9 0,3 1 105,-3-1 0,-2 1 0,0-1-1,0 1 0,0 0-167,0-1 1,-2 8-1,-3 5-702,-7 3 0,-4 4 0,1 3-266,3 7 0,5-2 1,7 1-1,0 3 1009,0 1 0,0 3 0,0-1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54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94 7767,'9'-8'864,"-3"-4"0,-6-1-35,-6 1 0,-3-2 0,-9 9-351,1 1 1,5 2 0,1 4-213,-3 4 0,0 3 0,1 9 344,1-1-418,8 1 1,-5 1 0,5 2-37,-2 3 67,0-1 0,6-4-518,0 5 207,0-5 1,8 6-457,3-7 414,5-9 1,1-1 0,1-8 0,-1-2-94,1-4 0,-1-3 0,-1-11 0,-3-1 171,-1-2 1,-6-8-1,4 4 1,-3-3 194,-3 1 0,4 8 0,-2-2 1,-2 3 1017,-2 3-843,-2-1 0,0 13 1,2 10 531,3 17-615,-3 16 1,6 15 0,-8 11 443,0 4-488,0 9 0,0 3 0,0 5 0,-2-3-37,-4-6 1,2-7-1,-5-5 1,-1-7-224,0-9 1,1-7 0,-5-12 0,2-8-349,-1-7 1,-3 0 0,1-10 135,3-6 1,-1-6 0,5-12 0,0-3-89,0-6 0,-3-4 0,5-2 0,2 0 155,2 0 1,8 2 0,2 2 0,3 4 296,9 2 0,-3 0 0,8 3 0,1-1 93,3 2 1,4 1 0,2 5-1064,-1 3 632,1-3 0,0 11 0,0-6-992,0 2 860,0 2 1,-8 1 386,-3-1 0,3-8 0,0 4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55.9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70 227 7688,'-18'0'633,"7"2"1903,-1 4-1385,1-4-486,1 6-384,2-8-151,16 0 1,2-2-1,9-4-91,4-6-42,-3 4 0,11-7 1,-8 5-1,0-1-38,2-1 0,-5 0 0,3-3 0,-3 1-97,-3 3 1,-5 1-1,-3-4 1,1 3 56,0-3 1,-6 4 0,1-1 56,-3-3 0,-9 1 0,-5 1 52,-4 6 1,-1 4-1,0 2 128,-1 0-153,-7 0 0,5 2 1,-3 4 340,4 6-226,1 3 0,1 3 0,1-1 519,5 0-468,-5 1 1,8 5 0,-3 2-1,3 3 64,0 3 1,6-6 0,-4 0 0,6-2-220,6 1 1,-2 1 0,8-6-1,1 1-278,3-5 0,3-3 1,3 0-1,3-7-682,2-3 1,-6-2 0,5 0-1,-3 0-450,0 0 0,2-7 1396,-1-5 0,-5-4 0,6-1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56.3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8031,'0'-18'1459,"0"1"0,0 5 1,0 0-1017,0-1 0,0 3 0,1 0-163,5 3 0,4-1 1,7 4 0,1-2 1,-1 0-1,1 8-29,-1 4 1,1 4 0,-3 7-1,-3 3-121,-6 3 1,-4-2 0,-2 8 0,0 1-165,0-3 1,0 4 0,-2-6 0,-2 2-454,-2 4 1,-8-6 0,5 1 0,-3-3-1100,0 0 0,7 0-726,-7-5 545,8-1 1766,-4-7 0,8-10 0,0-10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2.8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7881,'18'0'1506,"-9"-8"1,-1 4 1894,-8-7-2868,0 7 1,8-10-1,5 8 1,9 3-2,7 1 1,12 2-1,7 0 1,10 0-313,12 0 0,8 0 1,11 0-1,2-2-406,2-4 0,-5 4 0,-11-4 1,-7 4-428,-14 2 1,-11 0-1,-18 2 1,-7 2-649,-7 2 0,-11 5 0,-2-3 409,-9 2 0,-7 2 0,-1 5 0,-3 0-1737,-3 1 2589,-4-1 0,-24 9 0,-3 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8:56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35 7688,'0'-17'2455,"-2"7"-1562,-4 4 1,3 4 0,-9 4-437,-2 4 1,5 4 0,-3 9 175,-2 4-426,7 4 1,-7 8 0,8 0 492,2 0-593,2 8 1,2-4 0,0 5-1,0 1-134,0 0 1,0-7 0,2 3 0,4-4-235,6-2 1,3-6-1,3-2 1,-1-2-642,1-3 1,1-11 901,4-5 0,5-4 0,7-2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9:27.2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18 193 6192,'0'-18'2094,"-5"1"514,-1-1-1228,0 8-903,6-5 1,8 13 371,3-4-575,13-4 1,3 9-1,10-5 1,3 2 140,7-2 0,13 4 0,10-6 1,13 3-299,14-1 1,-3-6-1,-42 8 1,0 0-1,-1 0 1,-1 1-145,47-5 0,-2 2 1,-11 6-1,-8-2-217,-12-4 1,-16 4-1,-9-4 1,-8 4-1495,-8 2-1250,-3 0-408,-11 0 1124,-1 0 2272,-8 0 0,-8 8 0,-1 2 0,-9 7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9:27.9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349 44 7739,'12'-6'0,"-2"-2"0,-1 0 794,1 0 0,-6 1 354,2 1 0,-4 6-545,-2 0 0,0 10 0,0 13 0,0 8-165,0 8 1,0 5 0,0 9 0,0-1-267,0 1 1,-2 1 0,-2 2-73,-2 2-65,0 1 1,1-9 0,-1-3-89,2-7 10,2-3 1,-4-10-1,0-3-691,2-5 260,-5-9 0,5-4 0,-6-12 19,2-6 1,3-3 0,3-5 0,-2-3 11,-2-6 0,-2-2 0,4 0 0,-4 2 191,-1-2 1,-3 0 0,-3-1 0,1 5 185,2 2 0,1 2 0,-7 7 388,1 5-287,-1-5 0,1 14 0,-1-4 798,1 4-627,-1 10 1,1 4 0,1 9 916,5 2-796,-5 8 1,12-1 0,-5 8 0,1 3 82,4-2 1,2-2-1,4-4 1,4-2-203,6-2 1,3-8-1,3 3 1,1-5-134,4-2 0,-1-7 1,5-4-1,0-4-439,0-2 0,0 0 0,4-2 1,-2-4-468,2-5 0,0 1 0,1-2 0,-5-1-409,-2-3 1,4 4 0,-6 3 1239,-1 1 0,-3-6 0,-1 5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9:28.2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45 175 8753,'10'-23'0,"-3"0"0,-1 1 0,0 3 1263,-2 1 0,-2 1-778,-2-1 1,2 3 0,4 3 0,5 6 58,5 4 0,1 2 0,1 0 0,-1 0-230,1 0 0,-1 6 1,-1 2 459,-5 2-542,5 1 0,-14 13 0,4 1 653,-4 2-681,-2-6 0,-2 12 1,-4-3-1,-6 1-65,-3-2 1,-5 4 0,-1-6-1,-2 2-298,1 0 1,1-8 0,0 3-1,-3-5-1499,3-1 0,2-3-2585,1-3 3367,8-5 1,10-16 0,14-7 0,5-7-1085,5-4 1960,-1-2 0,2-6 0,2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9:28.4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86 7651,'8'-18'161,"-6"1"0,5 5 0,-7 0 947,0-1 1,-2 5-411,-3 2 1,1 12-1,-6 8 1,2 7-67,4 8 1,-3 4 0,1 4-1,0 2-155,-2 1 1,6 7 0,-4-4-1,4-1-482,2 1 1,2 4 0,2-9-1,4-3-298,2-4 0,3-7 1,9 3-1,3-4-774,2-7 1,-4-7 0,6-9 0,1-2-3026,-3-3 4102,6-13 0,-14-9 0,6-8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9:29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366 724 7527,'17'0'483,"0"0"0,-5 0 1491,0 0-559,-8 0-772,3 0 0,-7-8-249,0-4 0,-2-3-142,-3-3-124,3 1 0,-14 0 1,6-1 5,1 1-72,-7 7 1,7-6 0,-9 5 0,-1-3 26,-5 3 1,5-3 0,-4 6 0,3 0 2,3 1 0,-6 1 0,-1 8 0,1 6 94,-2 9 0,5 2 1,-3 12-1,4 4 14,1 4 0,3 8 0,1-5 0,4 3-109,3 4 1,3-7 0,10-3-1,7-6-65,8-4 0,1-7 0,5-1 0,0-8-176,0-7 1,2-6-1,4-7-578,-3-11 549,3 1 1,-8-22 0,6 2-533,-2-6 529,-8-3 1,4-13 0,-7 1-378,-1 2 446,-7 2 1,4-1-1,-8-3 1,-3-4-115,-1 0 1,4-4 0,0 8 0,-2 1 66,-2 3 1,-2 11 0,0 8 0,0 10 233,0 6 1,0 11 0,0 8 116,0 10 1,-2 7 0,-2 7-1,-2 7 358,2 7 1,-3 9-1,-1 9 1,0 4-104,0 2 1,-3 3 0,5 4 0,2 1-119,2 0 0,2-2 0,0-2-911,0-2 498,0-8 1,6 2 0,2-11-2160,1-6 1449,11-4 0,-1-4 795,4-4 0,4 4 0,1-6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9:30.3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105 454 7763,'-12'6'0,"1"0"575,-3-2 0,4-2 0,-1-2 2744,-3 0-2034,-1 8 1,7-6-803,8 3 0,13-3 1,13-2-1,1 0-296,4 0 1,2-7-1,2-5 1,0-4-235,0-1 0,-2-1 1,-2 1-1,-2-2-463,2-5 0,-6 3 0,-2-8-346,-3-2 638,-3-2 1,-7-2-1,-4 2-623,-4 4 578,-2-4 1,-8 8 0,-4-5-3,-3 7 254,-11 4 1,5 9 0,-6 4 0,0 4 76,0 2 0,-1 8 0,-3 6 1,4 5 248,2 4 0,-6 14 0,4-2 0,0 4 38,3 4 1,5-1-1,1 7 1,3-3 13,3 3 0,-1-1 1,7-1-1,2-6-175,2-4 1,10-2 0,3-2 0,7-4-418,5-6 1,-1-9-1,7-5-1330,2-1 1179,2-2 0,2-6 0,0 0-1672,0 0 1520,-8 0 0,10 0 0,-6 0-788,0 0 913,-8 0 1,4 0-1,-6 0 1,3-2-1314,-3-4 1716,-9 4 0,3-13 0,-5 5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9:30.6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1 141 8138,'0'-18'0,"2"1"0,2-1 790,2 1 1,1-1-1,-1 1 42,6-1 0,5 9 1,5 3-337,1 4 0,0 2 0,-5 2 0,-1 4-81,1 5 1,-7 5 0,-1 1 0,-2 1-91,-4-1 1,-2 6 0,-2 3-118,0 1-76,0-6 1,-2 6 0,-4-5-267,-6 1 150,-3 0 0,-3 1 1,1-1-1372,-1-2 801,8-1 0,-5-3 0,5 0 0,-1-1-1371,-1-4 0,6 1 963,-5-7 1,9-2 0,2-10 961,9-6 0,7-19 0,1-5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9:30.8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88 7722,'0'-18'488,"2"3"1,2 1 85,2 3-98,0 7 0,-8-10 154,-4 8 0,2 0 0,-8 8 0,1 6-141,1 10 1,-11 7-1,3 10 1,-1 0-175,-1 0 1,3 7-1,0 3 1,1 2-408,4-1 1,5-7 0,7 4-1,0-3-155,0 1 1,2-6 0,3-10 0,9-3-768,7-7 1,1-3 0,5-1-1,0-5-2019,0-4 3033,-6-2 0,12 0 0,-5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9:31.2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53 9631,'-17'-6'0,"-1"0"0,3 0 2008,3-1 0,2 5-1207,4-4 0,6 4 0,0 2 303,10 0-820,13 0 0,5 0 1,6 0 286,1 0-571,0 0 0,0 0 0,0-2 0,0-2-366,0-2 1,-6 1 0,-2 5 0,-1 0-2383,-5 0 1,-2 0-237,-1 0 2984,-9 0 0,-1 7 0,-8 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3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84 7902,'0'-17'1618,"0"-1"-39,0 1-724,-7-1 1,3 9 0,-6 5-519,2 8 0,2 13 0,6 12 0,0 6-127,0 6 0,6 6 0,0 9 0,0 2-125,2-2 0,-6 4 0,5 1 0,-1-1-223,0 0 1,0-4 0,-4-7-1,2-5-131,2-1 0,-1-10 0,-5-10-103,0-3 241,0-11 1,-2-1-108,-3-8 191,-5 0 0,-2-8 0,1-3-562,-3-5 383,-2-1 1,-1-3 0,0-3 0,-1-6-71,1-4 0,-3-2 0,-1 0 0,-2 0 313,1 0 1,9 8 0,1 4 0,-2 3 553,-1 3 1,3 1-281,1 5 0,7 5 1,-2 12-1,4 5 61,2 5 1,6 9-1,2 2 1,1 2-118,5 1 0,1-3 0,3 4 0,-1-4-283,1-2 1,5-2 0,0-5 0,1-1-390,1 1 0,-4-3 0,6-3-1378,-1-6 1366,5-4 0,-6-2 0,6 0 0,-4-2-611,-2-4 1,1-4 1059,-3-7 0,-4-8 0,6-3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9:31.4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0 7685,'-17'0'1535,"7"0"1,0 0 0,6 2-132,-2 4 1,1-2-818,5 7 0,7-5 0,5 4 0,4-2-327,1-5 0,8 1 0,4 0 0,4 2-416,2-2 1,-6-2 0,0-2 0,2 0-388,2 0 0,-3-6 0,-3 0 0,-2 2-3088,-4 2 3631,-1 2 0,-3 0 0,1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9:32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123 507 9576,'-17'0'2635,"5"-6"-1082,0 0 1,10 0-1020,2 6 0,8 6 0,10 0-32,-1-2-373,8-2 1,2-2-1,8 0-172,0 0 63,0-8 0,0-2 0,0-7-318,0-1 183,-8 1 0,4-6 1,-8-3-1,-1-1-166,-3-4 1,-7-2 0,-2-2-1,-3 0-140,-3 1 0,-4-1 0,-6 0 0,-7 2 258,-9 4 1,1 5-1,-6 11 1,0 3 164,0 2 1,-3 2 0,-4 10 0,-1 6 145,0 7 1,0 13 0,0-1 0,2 6 351,4 5 0,-2 5 0,7 7 0,3 1 3,2-1 1,3 1 0,4-1-1,7-2-284,3-3 0,4-2 0,3-9-188,7-1-119,11 4 0,5-25 0,7 3 1,-1-3-137,1-4 0,2-3 0,2-7 1,2 0-328,-2 0 1,-3-7-1,-1-3 1,0-2-354,0 1 1,-8-1-1,-3-6 1,-3 1-1006,2 0 1909,-11-1 0,19 1 0,-12-1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9:32.4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1 245 7445,'5'-23'0,"1"-1"725,-2 3 1,-2 0-1,-2-1 1,0-1 170,0 2 1,8 1 0,3 3 0,5 1-454,1 5 1,9-3 0,3 8 0,4 2-68,2 2 0,-6 2 1,-2 2-1,-2 4-27,-3 6 1,-5 3-1,-3 3 1,-5 1 33,-1 4 1,-2-1 0,-8 5 10,-4-2-401,-4-1 0,-7-1 0,-1 0 0,1 0-371,0 3 1,-1-7-1,1 4 1,1-3-1088,4-3 1,-3 1-1,3-1-2590,-3 1 3115,5-9 1,2-3 0,8-12 939,0-5 0,16-13 0,3-3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39:32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65 8243,'0'-18'917,"0"1"0,0 5 0,-2 2-166,-4 3 0,-3 10 1,-9 13-1,-1 7-73,-5 4 1,5 8 0,-4 8-1,1 2-419,-1 3 1,10 1 0,-3-1 0,6-3-791,6-2 1,4-3 0,6-5 0,6-2-91,3-4 0,11-5 1,3-11 620,4-1 0,9-8 0,3 3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3:09.0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43 7743,'10'-18'1447,"-2"7"139,-8-1 0,0 10-1068,0 2 1,-2 10-1,-2 11 1,-4 4 6,-1 3 1,-3 7-1,-6 9 272,1 7-639,-1-3 1,1 14-1,-2-4 1,-3 6-59,-1 4 0,0 2 0,5-2 1,1-4-420,-1-6 0,7-9 1,1-4-1,2-5-2781,4-7-1344,2-6 3361,2-17 1,0-10 1082,0-11 0,8-5 0,2-1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3:09.5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7758,'18'0'1686,"-9"2"-919,-3 4 1,-4-2-1,-2 8-275,0 1 0,0 3 1,0 1 442,0 1-715,8-1 1,0 3 0,5 1 0,-1 2-109,1-1 0,3 3 1,1-2-1,1-2-331,-1-1 0,1-5 1,-1-1-1,1-2-1824,-1 1 0,1-5-396,-1-2 2439,-7-4 0,-2 6 0,-8 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3:09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 12721,'-10'0'1326,"4"0"0,12 0 1,6 0-1529,3 0 1,3 0 0,-1 0 0,1 0-605,-1 0 1,6 0 0,1 0 0,-3 0-1078,-2 0 1,-1 0 576,-1 0 0,-7 2 1306,-4 4 0,-4-5 0,-18 15 0,-3-6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3:10.0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0 7025,'-6'18'0,"-1"-1"0,-3 1 1682,-4-1-250,7-7 1,-1 0 0,12-6-808,7 1 0,3 1 0,13-6-255,-2 0-338,6 0 0,-5 0 1,5-2-1,-2-2-115,2-1 0,2-7 0,2 4-1735,0-2 1032,-8 7 0,4-11 1,-8 8-1,-1 0-2583,-3-1 3369,-2 5 0,1-14 0,-1 6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3:10.5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104 455 8111,'-8'10'0,"-4"-2"2771,-3-1-1952,-3-5 0,11 6 1,7-8-558,9 0 0,9-6 0,3-4 0,4-3-162,3-7 1,-5-1 0,4 2-506,-2-5 345,-1 5 0,-7-12 1,0 6-1,-1-2-244,-4-4 1,-3-2-1,-5-2-100,2 0 356,0 8 1,-14-5 0,-4 9 0,-3 2 138,-3 1 1,1 11-1,-2 3 1,-3 4 58,-1 2 1,-6 8-1,6 5 1,-1 9 120,-1 7 0,6 10 0,-3 3 0,7 1 34,3 0 0,8 3 0,-4-3 1,3 0-162,-1-1 1,2-1 0,8-8-1,4-2-390,1-2 1,3-7 0,5 1-751,1-4 694,7-9 1,-4-2 0,7-8 0,-1 0-740,0 0 1,2-2 0,6-4-1,0-6 91,0-3 1,-2-9-1,-4-1 950,-6-2 0,4-2 0,1-6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3:10.7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86 7700,'5'-18'332,"1"1"1,0-1-1,-4 3 890,4 3 0,-6 6-554,0 12 1,-6 4 0,-8 9 0,3 4-128,-3 7 0,-3 4 0,-5 5-61,-1 2-349,0 8 0,5-13 0,1 5-170,-1-4-117,1-2 0,-1 6 1,3-3-1455,3-5 922,-3 2 1,13-15 0,-4 3-1782,4-4 1,2-11 2468,0-8 0,-8-15 0,-1-12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3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0 148 7902,'18'-17'1771,"-8"7"1,-3 4-1258,-7 12 1,0 5-1,0 13 1,0 5-67,0 4 1,2 2 0,2 0-1,4 0-151,2 0 0,-1-2 0,5-2-339,-2-2 34,-1-8 1,7 4 0,-1-7-1,1-3-112,-1-3 1,0-4 0,3-10 0,1-4-81,3-6 1,-1-11 0,-8-8 0,-1-6 123,-2-4 0,-3-7 1,3 1-1,-6-1 159,-4 1 1,-2 3 0,0 7 0,0 0 649,0 4 1,0 10-212,0-1 1,0 15 9,0 9-351,0 15 1,5 12-1,3 8 314,2 0-554,-6 8 0,11-6 0,-3 3 0,4-3-566,1-2 1,0-6 0,1 0 0,-1 0-1123,1-1 0,-1-5 1,1-9 1746,-1-3 0,1 1 0,-1 5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3:10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7700,'10'0'3231,"-3"0"-2673,-7 0 1,8 2-168,4 4 1,3 2-1,3 5 1,-1-1-324,1 2 0,5 1 0,2 3 0,1-1-419,-1 1 1,0-3-1,-4-1 1,3-3-845,-3 3 0,-2-4 0,-1-1 1195,-1-1 0,9-2 0,1-6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3:11.4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88 260 7724,'-15'-2'464,"3"-4"1,-4 4-1,5-3 772,-5 3 0,7 4 0,3 5-646,4 11 1,4 7 0,4 10 0,3 2-250,1 4 1,5 9 0,-5 10 0,2 2-179,-1 4 0,-5-6 0,6-1 1,0-5-250,-3-2 0,5-1 0,-8-6 1,-2-11-375,-3-8 0,-1-7-543,0-1 748,0-9 0,0-3 1,0-12-1,0-5-235,0-5 1,0-9 0,-1-6-643,-5-8 965,4 2 0,-12-13 0,6 1 1,1-5 51,-1-4 1,-4-6-1,6 3 1,3 1 42,1 0 1,2-10-1,0 6 1,2 4 156,3 4 1,5 9 0,9 3 0,3 3 53,1 8 0,6 11 1,-4 13-1,1 1 89,-1 4 1,4 4-1,-6 6 449,-1 6-515,-11 3 0,3 5 0,-6 1 816,1 2-716,-5 8 0,4-4 0,-8 8 670,0 0-710,-8 0 0,-1 4 0,-7-2-139,4-4-71,-3-2 0,5-2 0,-7-2 1,-1-2-320,1-3 1,-1-3 0,3-1-1,1-3-1417,3-3 0,1-3 0,-4-5-739,3 2 2463,7 0 0,-12-14 0,6-1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3:11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0 7724,'-17'6'0,"-1"0"0,1-2 598,0-2 0,-1 4 0,1 1 0,-1 5 327,1 7 0,1 1 0,3 11 1,3 6-225,2 7 0,2 7 0,6 3 0,0 2-487,0 3 1,8 1-1,4-6 1,3-2-508,3-7 0,-1-6 1,1-6-1,-1-4-323,1-6 1,-7-5 0,1-7-533,1-5 0,3-4 0,1-2 1,-1-2-1555,-4-4 2702,3-11 0,-5-10 0,7-8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3:11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36 123 8072,'-6'-17'0,"-2"-1"0,0 1 1742,1-1 0,1 7-441,6-1-1034,0 0 0,7 3 0,5 3 181,4 4-333,1 2 0,6 2 0,1 2 0,-3 3 93,-2 3 1,-3 2-1,-2 7 1,-5 3 46,-1 1 0,-2 6 1,-6-4-1,0 2-238,0 4 1,-8 2 0,-4 2 0,-1-2-542,1-4 1,-3 2 0,3-7-1,-3-1-473,-3 2 1,8-11 0,3 1-396,-1-5 0,6-6 1,-4-10 1391,4-6 0,10-11 0,2-4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3:12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78 7248,'0'-17'996,"0"-1"1,0 7 251,0-1 0,-2 2 0,-4 1-820,-6 9 0,2 9 0,-1 15 0,-1 5-59,2 4 1,-5 4 0,5 3-1,-1 5-23,-1 0 1,8 3 0,-2-7-366,4-2 22,2 5 0,2-13 0,2 2-1189,2-5 889,8 3 0,-5-18 0,9 5-2055,-1-3 1554,1-7 1,5 0-1,0-10 1,-1-4-777,-3-6 1,-2-9 1573,1-2 0,-8-16 0,-3 2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3:12.4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25 7482,'-10'-7'3882,"3"5"-2182,7-14-1312,7 22 0,3-4 0,8 17 1,-1 7 196,0 8 0,-1 3 1,-2 12-1,-5 3-161,-1 4 0,-2 10 0,-6-3 1,0 1-216,0 0 1,0-8 0,-2 2-1,-2-4-502,-2-1 0,-7-9 0,1-5 1,-4-8-787,-1-7 0,5-5 1,3-2-1,-1-1-3154,0-4 4233,6-5 0,-11-14 0,5-3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4:02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69 140 7773,'-18'-7'0,"3"-5"936,3-4 1,-2 5 19,9-1 1,1 0 0,11-3-676,11 3 1,-1-3 0,9 5 0,-3 0-103,0 5 1,0 3 0,-3 2 43,3 0 1,-3 0 0,3 2 379,-4 3-423,-9-3 0,3 20 1,-7-5-1,-2 4-117,-2 5 1,-2 1 0,0 6 0,0-2-715,0-2 0,0 0 1,-2 6-1,-2 0-570,-2 0 0,1 0 0,5 0 1221,0 0 0,-8 0 0,-2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4:02.5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98 123 8135,'-18'0'763,"1"0"1,0 0 0,-1 0 2264,1 0-2386,7-8 1,10 6 0,12-3 0,5 3-570,6 2 1,-1 0-1,9-2 1,2-2-412,0-2 1,5-6-1,-8 7 1,3-1-762,2-2 0,-1 0 0,-1-3 0,-2 3-134,-1 0 0,-9 6 1233,2-4 0,4-3 0,1-1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4:03.2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0 227 7773,'0'-18'0,"0"1"1045,0-1 0,0 7 1932,0-1-2365,0 8 0,8-3 1,2 9-430,-1 3 0,5-1 0,-6 8 0,-1 1-42,1 3 0,-2 1 0,-4 3 40,4 3-145,-4-3 1,5 11-1,-7-8 1,0 0-98,0 2 0,0-5 1,0 5-1,0-2-197,0 1 1,0-1-1,0-6-250,0 1 0,2-3 1,4-3 228,6-6 1,3-12 0,3-6 0,-1-5 140,1-6 1,1-5 0,2-8 0,3-3 241,-3-2 0,-7-6 0,-3 9 0,1 3 418,-2 4 1,-3 9 0,-5-1 653,4 4 1,-4 5-816,4 8 1,-6 8-1,-4 18 1,-2 1-315,2 2 0,1 8 1,-1-2-1,-2 4-413,2 2 0,2 0 1,2-2-1,0-2-1037,0-2 1,0-5 0,0 3-207,0-2 0,0-2 1166,0-5 1,2-9 0,2-5 0,2-8 287,-2-7 0,-3 1 0,-1-2 0,0-1 232,0-3 0,0-1 0,0-1 959,0 1-532,0 7 1,2-5 359,4 3 1,-4-3-227,4-3-501,4 1 1,-6 5-1,5 0 1,1-1-87,0-3 1,-1-1 0,5-1-1,-2-1-225,1-4 0,1 1 1,-1-5-1,-3 0 165,-2 0 0,3 5 0,-5-1 1,-2 4 600,-2 1 1,-2 7 505,0-1 1,0 10-782,0 2 0,0 10 1,0 13-1,0 8-36,0 8 0,0 4 1,0 5-1,-1-8-116,-3-12 1,3 19-1,-3-13-734,3 9 194,-10-60 1,8 47 0,-5-34 0,3 8-567,-3-39 1,8 43-1,-2-65 1,3 11-771,-13-53 1,21 75 1710,-12-27 0,-3-3 0,14 6 0,9 28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4:14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35 140 8981,'-5'-17'0,"-3"1"0,0 3 4929,0 1-3931,2 0 0,16-3 0,8 3 1,9 6-710,6 4 1,2-3 0,2-1 0,1 2-163,3 2 0,2 0 1,-4-2-927,1-2 660,1 0 0,-12 6 1,-2 0-2129,-1 0 546,-3 0 0,-13 2 738,-5 4 1,-5-2 0,-5 6 0,-9 0 432,-7-1 1,-7 1 0,-8 4 0,-3-5 549,-2-1 0,0 4 0,6-7 0,0-1-56,1-2 1,1-2-1,3 0 1,7 0 853,4 0 0,7 0 0,0 0 355,-1 0 1,5 2 0,2 4-55,4 6 0,10 3-535,4 3-420,3-1 1,1 1 0,-3-1-87,-1 1-264,0-1 0,3 0 0,-1-1 0,-3-2-601,3-3 0,-4-7 0,1 2 0,3-4 807,1-2 0,3-8 0,-1-2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5.0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402 681 7839,'-17'-5'0,"-1"-1"1034,1 2-702,-1-6 1,1 0 0,-1-7 992,1-1-1054,-1 1 1,1-6-1,0-1 1,-1 3-138,1 2 1,5 1 0,0 1-1,-1 1 70,-3 5 1,-1 3-1,-1 8-105,1 0 1,5 2-1,1 4 1,-1 7-44,2 9 0,-3 5 0,7 8 0,2 0-39,2-1 0,-4 1 0,0 2 0,2 2-11,3 2 1,6-6 0,3-6-458,2 2 344,1-6 1,9-2-1,1-11 1,2-6-95,-1-4 0,3-2 1,0-4 225,2-8 3,-5-7 1,3-16-1,-8-2 1,1-4-55,-1-5 0,-5-5 1,-2-1-1,-2-2-24,-5-5 0,-1-3 0,-2-8 0,-2 1-6,-3-1 0,1 2 0,-6 6 0,2 11 304,4 14-119,-5 10 1,5 27 0,-6 14 0,2 15 74,4 10 0,2 17 0,2 0 238,0 4-356,0 8 0,6-7 1,0 4-1,0-2-22,2-3 1,-4-2 0,5-8-1004,-1-3 462,6-4 1,-7-10 0,7-2 0,-2-6-1147,1-6 0,3 1 1623,1-14 0,8-8 0,3-8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4:14.7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270 0 7735,'18'10'1231,"-9"6"-407,-3-5 0,-4 5-147,-2 1-569,0-7 0,0 5 0,-2-3-62,-4 4 0,-1-5 0,-7-1 0,2-2 48,-1-4 1,-5-3 0,-3-1-1,-2 0 99,1 0 0,-3 0 1,2 0-1,1 0 231,3 0 1,2 0 0,-1 0 1243,1 0-1448,-1 0 0,10 0 1,8 0-1,10 0-16,6 0 1,9 0-1,6 0-532,8 0 238,-2 0 1,11 0 0,-7 0-1715,-2 0 1328,-2 0 0,-4 0 0,-4 0-2142,-6 0 1916,-4 0 0,-7 0 0,-2 2 702,-3 4 0,-8 4 0,-9 7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44:14.9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70 7735,'-11'6'2562,"-1"0"-238,8-1-1904,-4-5 1,10 0 0,6 0 0,10 0 200,9 0 0,8 0 0,5 0 544,7 0-917,3 0 0,3-2 1,-1-1-1,2-5-163,5-2 1,-5 4-1,4-5 1,-5-1-893,-7 2 0,-9-3 0,-10 7-323,-2 2 0,-11 2 1,-16 2-1,-11 0 1130,-9 0 0,-17 8 0,3 2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4:28.55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73 79 19825,'-22'-7'0,"2"-4"-2072,6-3 1644,-2 5 0,23 2 0,2 7 0,13 0 1252,8 0 0,1 0 0,12 0 478,2 0-1014,1 0 0,8 0 0,0 0 355,-2 0-512,-1-7 1,-3 5-1,-1-4 1,-4 5-120,-5 1 0,-1 0 0,-4 0 247,-8 0 54,-13 0 1,-6 0-1,-12 0 1,-6-2-462,-8-4 0,0 5 0,-8-5 0,-6 6-11,-8 6 1,1-3-1,-4 8 1,-4 2 125,-3 1 1,4-3-1,5 0 1,0 1 105,1 3 1,3 1 0,8 0 34,4 0-29,4 0 1,9-5-77,3 0-116,4-8 1,8 5 0,5-8 559,5 0-439,10 0 0,-1 0 1,7 0-1,3 0-20,6 0 1,-2-6 0,6 1 0,0 1-24,3 2 0,-4-3 0,1 0 0,-4 1 6,-4 2 1,2-3-1,-12-1 1,-3 3 108,-1 1 1,-10-5-403,-8-4 0,-11 4 1,-14 0-1,-10 1 185,-4 1 0,-4-2 0,-6 3 0,3-1 24,3 1 1,3 2 0,8 2-1,-1 0 185,1 0 0,1 0 133,4 0-402,4 0 146,14 0 0,4 0 0,12 0-96,9 0 1,2 6 0,9-1 0,2-1 234,1-2 0,8-4 0,2-4 0,-1-3-207,1 0 1,-3-3 0,-4 5 0,-1-1-79,0 1 0,-5-4 1,-2 6 182,-1 1 1,5 10 0,-4 3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4:29.32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62 113 26535,'-9'-7'-2272,"1"5"0,10-3 0,4 9 2336,4 1 1,12 2 0,5-3 0,3 1 103,3-1 0,1-2 1,2-2-1,2 0 19,-2 0 1,3 0 0,-1 0-29,-2 0-6,-2-8 0,-9 7 0,-3-7 138,-4 1-426,-2-2 0,-6 0 0,-1 2 830,-1 0-997,-3-2 0,-12-2 1,-4 0-1,-5 1 155,-6 1 1,-3 0 0,-9 5 0,-4-1 81,-5 1 0,2 2 0,0 2 0,-1 0 158,1 0 1,3 0 0,-1 0 0,3 0 128,5 0 1,10 6 0,-1-1-218,4-1 0,9-1 0,6 1-420,6 1 1,13 1 0,13-6-278,7 0 1770,5 0-1114,8 0 1,14 0 0,3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4:39.00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758 16 8830,'-11'0'-639,"1"0"0,4 0 1002,-4 0 0,6-2 328,-1-3-301,-4 3 131,7-5-130,-5 7 131,7 0 272,0 0-640,0 7 0,0-3 0,-2 5 0,-4 0-57,-4 0 0,1-4 0,-2 6 1,-4 0 2,-4-2 1,-1 5 0,-5-3-1,0 3-1,0 2 1,-2 1 0,-6-3 0,1-1-62,0-3 1,1-4-1,2 3 1,4-2 35,2-4 0,-4 5 0,5-3 0,3-1-51,1-3 0,1-1 0,1 0-118,0 0 57,0 0 0,0 0 0,0 2 0,-2 2-291,-4 1 0,4 2 1,-3-3-429,3 1 1,9 3 48,3-3 0,6-3 1,6 3 694,4-3 1,12-2 0,3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4:39.39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543 66 10082,'-11'-17'-372,"0"1"0,6 6 1,-6 1 390,-2 1 1,4 3 572,-1 5 1,-1 2 0,-4 3-197,5 6 0,1-2 1,5 2-91,-1 1 1,-6 3 0,5 1-100,3 0 0,-4 0-207,1 0-17,-6 0 0,8-5 0,-7-2 57,-1-2-27,-3 6 1,-3-4-1,-1 7-101,-3 0 64,-7 0 1,6-5 0,-6 0 0,2 0-24,-1-2 1,2 3 0,1-4 0,2-1 119,3 0 0,4 0 1,3-3-1,3 1-12,6 0 0,4 1 1,11-1-17,3-1 0,8 3 1,-1-2-1,1-1-16,1-2 0,-5 0 0,6 1-385,-1 3 184,2-1 0,2-5 0,-2 2 0,0 1-500,0 3 0,-3 1 0,3-3 649,-1 1 0,4 7 0,-3-3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5:07.44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59 83 9110,'-11'-1'0,"-1"-2"-389,0-1 394,0 0-81,6 4 195,0 0 73,6 0 1,6 0-1,0 1 102,1 3 0,3-2 0,-2 3 1,3 0 162,0 3 1,3-1 0,0-1-231,2-1 1,1 3 0,-1-4 0,3-1-16,4-2 1,2-1 0,2 0-1,6-1-56,5-3 0,0 1 1,4-3-1,0-1-21,0 1 1,-4 2-1,2-3-35,-4 2-86,-5 1 0,0 4 0,-6 0 111,-3 0-35,-1 0 1,2 1 0,-4 2 301,-3 1-345,3 0 0,-1 0 0,6 0 0,-1-2 7,1-1 0,-1-1 1,1 0-1,0 0-16,-1 0 1,1 0-1,-2 0 1,-1 0 14,-1 0 0,0 2 0,2 0 1,-1 2 29,-1-1 1,-1 2 0,5-1 0,1 0-85,3 1 1,-3-3 0,2 2 0,-2-3 49,-1-1 1,1 0 0,1 0 0,0 0 29,-3 0 0,0-1 0,-4-2 373,-1-1-461,4 0 0,-5 4 0,4 0 1,-1 0-9,1 0 1,1 0 0,1 0-1,-2 0-9,-2 0 0,5 0 1,4 0-1,-1 0-23,2 0 1,-3 0 0,4 0 0,-1 0-13,-2 0 1,2 0 0,-2 0 0,-1 0 38,-1 0 0,0 0 0,2 0 0,1 0-65,3 0 0,-1 0 1,3 0-1,-2 0 61,2 0 1,6-1 0,3-2 0,2-1-8,-1 2 1,-1-1-1,3 0 1,-2-1 2,2 2 0,-5-1 0,0 1-8,-3-2 31,-7 0 1,3 4-1,-6 0 1,1 0-3,1 0 0,-4 0 1,3 0-1,3 0 24,4 0 1,1 0-1,4 0 1,1 0 68,2 0 1,8 0 0,3-2 0,0 0-152,-3-2 1,-2 0 0,-2 4 0,1 0 31,-1 0 0,-5 0 1,-3 0-1,-2 0 9,-2 0 1,2 0 0,1 0 19,2 0-11,-1 0 1,2 0-1,1 0 164,0 0-110,9 0 1,-2 0 0,10 0 0,0 0-58,0 0 0,0 0 0,0 0 1,-1 0 15,-3 0 1,-3 0 0,-6 0 0,-1 0 38,-2 0 0,-2-4 1,0 0-1,-6 0 5,-1-1 1,1 3-1,0-1 1,0 0 38,1-1 0,3 3 0,2-5 0,1 2-39,3 1 0,5-1 1,1 4-1,-1 0-83,-2 0 0,-2 0 0,0 0 0,-1 0 22,-1 0 0,0 0 0,-9 0 96,1 0-70,-1 0 0,4 0 0,1 0 329,-2 0-324,4 0 0,-4 0 0,5 0 0,1 0 0,-2 0 0,2 0 0,-4 0 1,-2 0-102,-1 0 0,1 0 0,-3 0 0,-5 0-137,-3 0 1,-5 0-1,-2 0-578,-5 0 1,-3-2-659,-4-2 0,-4 2-2070,-8-6 3534,3 5 0,-4-7 0,5 3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5:07.8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408 80 8123,'-11'-16'318,"4"1"1,-3-5 163,6 4 0,2 6 0,6 7-38,4 6 1,2 3 0,2 6 167,0 0-446,0 0 0,-1 4 0,1 1 0,0 0 82,0 0 1,-4 4 0,0-2-1,1 2 0,1-1 1,-2 2 0,-1-3 0,-2 1 52,-2-1 1,2 0 0,0 0-506,2-3 142,-5 2 0,4-4 1,-6 1-1,-2-2 165,-2-1 0,-4 1 1,-7 2-1,-5 2 212,-2 1 1,-9 6-1,-3 4 1,-5-1 33,-3 2 1,-1-4 0,-5 4-62,1 0-274,0-4 0,6 2 0,6-7 0,6-4-2119,4-3 798,6-7 0,9 0 0,10-6-1036,6 0 2343,5 0 0,1-6 0,0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5:35.76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44 159 13161,'-9'-15'-1431,"-8"-1"1717,6 0 0,4 7 1,19 4-1,15 3 190,12 2 0,21 0 1,10 0-1,13 0-173,13 0 1,-42-2 0,1-1 0,7-1 0,0 1 0,2-1 0,1 0-138,1 1 0,1-1 1,2 1-1,1 1 0,-1 2 1,0 0-1,1 0 0,-1 0-179,1 0 1,-2 0 0,-4 0 0,-2 0 0,-5 0 0,-1 0-6,-2 0 1,-1 0 24,46 7 0,-42-6 0,-1 0 1,-2 2-1,-2-1 170,0-1 1,-1 0-133,48 6 0,-2-5 0,-46 0 0,0 1 0,4-2 0,0 0-110,2-1 0,1 0 0,0 0 1,0 0-1,-2 0 0,0 0 1,-1 0-1,1 0-35,-1 0 1,1 0-1,4 1 1,0 0-1,-1 0 1,-1 1-1,-4 1 1,0-1-79,-3 0 0,-2 0 0,38 0 0,-9-2 0,-15 0-60,-13 0 1,-11-6 0,-13-1 53,-5-1 1,-3 2 0,-2-3-12,0 2 1,-6-3 0,-1 3-1,0 0-269,0 0 0,-6 0 0,5 3-365,-1-1-212,-6-8-187,6 12-144,-7-7 984,0 8 1,-1 0 0,-5 0 124,-4 0 0,-4 0 1,-2 2 143,0 4 0,5-5 119,1 5 0,-1 2 0,-5 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5:37.62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779 0 8004,'-46'2'-255,"4"3"1,-2-1-1,7 7 1,1 1 10,3 2 1,1-3 0,0-2 0,0-2 243,0-4 0,1 4 0,-1-2 0,0-1-64,0-2 0,-5-4 0,0-3 0,0-4 76,-2 0 0,6-3-12,-5 6 0,5-6 0,1 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5.3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51 7839,'12'0'489,"0"0"1406,-8 0-384,3 0-1205,-7 0 1,0 8 0,2 4 0,2 3-112,2 3 0,2 1 0,-4 2 1,3 3-418,3-3 0,-4-2 0,6-1 0,-1-1-1042,-1 1 1,5-6-1,-3-3 602,4-1 0,-1-4 0,-1-10 0,-5-8 662,-1-7 0,-2 0 0,-4-8 0,2 0-125,2 1 1,-1-3-1,-3 8 1,2 0 854,2-2 1,0 11 1214,-6-3-1209,0 11 0,0 0 739,0 12-1137,0 11 0,0 12 1,0 12 554,0 6-707,-8 3 1,-2 2-1,-7 3 1,-1 1-140,1 2 1,0 0 0,1-7 0,2-3-537,3-1 0,-1-8 0,-3 2 0,1-5-1021,2-1 1510,1-7 0,-7 5 0,1-6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5:38.017"/>
    </inkml:context>
    <inkml:brush xml:id="br0">
      <inkml:brushProperty name="width" value="0.05714" units="cm"/>
      <inkml:brushProperty name="height" value="0.05714" units="cm"/>
      <inkml:brushProperty name="color" value="#004F8B"/>
    </inkml:brush>
  </inkml:definitions>
  <inkml:trace contextRef="#ctx0" brushRef="#br0">71 17 13999,'-25'0'-428,"8"0"1,6 0 1113,-1 0 1,6 2 758,6 3-1429,7-3 0,11 5 0,3-7 890,6 0-593,10 0 1,5 0-1,11-2-31,6-3 0,2 3 0,5-5 1,4 2-110,10 0 1,8-1-1,11 6 1,-48 0-1,1 0-182,-1 0 1,2 0-47,3 3 0,1 1 0,0 0 1,1 1-1,2 3 0,0 0 2,-1 0 0,0 0 1,1 2-1,-1 1 1,-2 0-1,0-1 0,2 0 1,1 0 57,0-1 0,0-1 1,3 1-1,1-2 1,1 1-1,1 0 0,-2 0 1,-1-2-26,-1 0 0,0-1 1,-2 2-1,2-2 1,2-1-1,0-2 0,2 0 1,-1-1 4,2 0 0,-1 0 1,-2-1-1,-1 0 1,-2 0-1,0 0 0,1-1 1,-1 0-49,2-1 0,0-1 0,-3 0 0,-2-1 0,-2-2 0,-2-1 0,41-3-673,-14-2 603,-8-3 1,-17-1-1,-4 1-383,-8-1 264,-19 7 0,-6-5-146,-14 3 1,1 2-44,-6-1 0,0 4 1,-2-2-1,-4 0-462,-4 5 1,-4 1 0,-4 2-1631,-3 0 2533,-11 0 0,-1 0 0,-6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5:38.369"/>
    </inkml:context>
    <inkml:brush xml:id="br0">
      <inkml:brushProperty name="width" value="0.05714" units="cm"/>
      <inkml:brushProperty name="height" value="0.05714" units="cm"/>
      <inkml:brushProperty name="color" value="#004F8B"/>
    </inkml:brush>
  </inkml:definitions>
  <inkml:trace contextRef="#ctx0" brushRef="#br0">149 80 17673,'-41'0'0,"6"0"0,6 0-86,8 0-151,4 0 0,11 6 0,13 1-737,18 1 1165,19 3 0,20 7 0,12 1 311,7 2-371,5-7 0,-36-7 0,2-1 0,4-3 0,1-1-19,5 0 1,2 0-1,12 1 1,2 1 0,2-1-1,2-1 1,0 0 0,1 0 77,2-1 1,-1-1 0,1 0 0,0 0 0,0 0 0,0 0 0,0 0 0,0 0-154,-2 1 0,-1-2 1,-4-1-1,-3-1 1,-4 0-1,-2-1 0,-4 0 1,0-1-185,-3-1 1,1 0-1,0-1 1,0 0 0,-1-1-1,-2 0 1,-4 0 0,-1 0-52,-5 0 0,0 0 0,43-8 0,-3 0 0,-3 0-369,-3 0 1,-1 0-1,-6 1 1,-1 0-2610,-4 5 3176,-3 3 0,-2 7 0,-4 0 0,-5 3 0,-5 8 0,-2 7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5:40.63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215 143 8231,'-37'-2'0,"0"-1"17,1-2 0,4-6 1,6 6-1,5 1 424,3 2 1,11 2 32,7 0 0,14 0 0,14 0 1,6 0-17,3 0 0,14 0 0,2 0 1,9 0-66,7 0 1,16 0 0,12 0-296,-46 0 1,0 0-173,2 0 0,0 0 1,10 0-1,2 0 1,4 0-1,3 0 130,7 1 1,3-2-171,1-2 1,2-1-1,3 3 1,0 0 0,-3-2-1,0-1 1,0 2 0,-1-1 105,0 1 0,0-1 1,1-2-1,0-1 1,-6 3-1,-1 1 1,-4 0-1,-1 0-56,-5 2 1,0-1 0,-4-2-1,1 0 1,-2 1 0,1-1 0,-2 1-1,-1 0-25,-2 1 0,-1 1 1,-2 0-1,-2 0 0,39 0 1,-3 0 56,-5 0 0,-11 0 0,-8 0 0,-10-2 11,-8-3 0,-13 3 0,-3-3 0,-9 3-92,-5 2 284,-10 0 0,-9-5-566,-15-1 575,0 1 0,-14 0 0,0-1-620,-11 3 294,-1 1 1,-22 2 0,-1 0 0,-15 0 52,-13 0 1,40 2-1,-2 1 1,-5 1 0,0-1-1,-2 1 1,0-1 21,-2 1 1,-1 0 0,-7 2 0,-2 0-1,-5-1 1,-1-1 0,-8 1 0,-3 0-68,-5 1 1,-2-1 0,30-2 0,-1 1 0,1 0 0,-31 2 0,2 2 0,1-2-1,1 0 150,4 0 1,0-1 0,3-3 0,1-1 0,10 3 0,2-1 0,6 0 0,2 0 75,5-1 0,2 1 0,8 0 0,0-1 0,-45-2 0,9 0 86,6 0 0,8 0 1,16 0-1,5-2 80,3-3 0,12 3 0,8-5 78,12 0 0,11 5 0,12-3-308,6 3 1,15 2 0,10 0 0,9 0 71,16 0 1,15 0-1,14 0 1,7 0-59,-45 0 0,2 0 0,2 0 0,3 0 0,7 0 0,2-1 0,2-1 0,1 0-33,2 0 0,1-1 0,5-1 1,1 1-1,1 1 0,2 0 1,6-1-1,2-1-4,5-1 0,1 1 1,-28 3-1,0 0 1,1 0-1,1-1 1,0-1-1,-1 1 1,-2 0-1,-1 0 1,0 0-75,29 0 0,-2-1 0,-5 0 0,-3 1 0,-3 1 0,-1 2 0,-4-1 0,-1 0-6,-5 0 1,-1 0 0,-4 0 0,-3 0 0,-10 0-1,-2 0 1,-1 0 0,-1 0 12,47 0 0,-11 1 0,-8 3 194,-13 1-166,-8 1 1,-16-6 0,-4 0 58,-4 0-22,-8 0 0,-11 0 28,-14 0 0,-14 0 1,-14 0-1,-11 0-37,-14 0 0,-13 0 0,-22 0 0,39 0 0,-3 0-75,-4 0 0,-2 0 0,-5 0 0,-2 0 1,-3 0-1,-1 0 0,-5 0 0,-1 1 47,-2 2 1,-1 0-1,-7-2 1,-2-1-1,-1 3 1,0 0-1,-3-1 1,0-1 29,-2 2 0,-1 0 0,-3-2 0,-1 1 0,-1 3 1,-1 1-1,0 0 0,2 0-16,1 1 0,1 0 0,3 1 1,2 0-1,12 0 0,1 0 1,1-1-1,1 0 33,1-2 1,1 1 0,4 1 0,1 0 0,4-2 0,2 0 68,7 3 0,1-1-32,0-3 1,2 0 0,-35 9 0,3-8 74,13-1-60,21-3 0,15-1-38,26 0 1,17 0-1,23 0 1,12 0-10,16 0 1,20 0-1,19 0 1,-43 0-1,2-1 36,3-2 1,2 0-1,2 3 1,1-1 0,3-3-1,0 1 1,4 0 0,2 0-118,2 1 1,1-1 0,8-2-1,2-1 1,2 3 0,1-1-1,2 0 1,1-1 10,4-1 1,1 0 0,-30 2-1,1 0 1,0 0 0,4-1-1,0 1 1,0 0 0,-1 1-1,0 0 1,0 0-96,-1 1 0,0 0 0,-1-1 0,31-2 0,-2 0 1,-13 2-1,-2 1 0,-4 0 0,-1 0-180,-5 1 1,-1 0-1,-6 1 1,-2 0-1,-7 0 1,-2 0-1129,40 0 1459,-17 0 0,-13-5 0,-7 0 0,1-1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5:48.34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255 621 7545,'-16'-25'0,"-1"4"-475,-4 3 1,1 1 0,-5-3 427,2-1 176,2 0 1,4 3 0,-3-1-196,-1-2 1,7-8 0,1 5 0,6-10 0,0-3 32,0-5 0,2-4 0,5-2 33,0 0 0,0-6 0,0-3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5:49.54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96 507 7832,'2'-16'0,"1"0"-221,2 0 0,1 1 0,-5-1 0,3 0 117,1 0 1,6 0 0,-4 0 0,2 0 210,3 0 1,-1 6 0,3-1-1,4-1-70,-1-2 0,3-1 0,1 3 0,5 1 8,4-1 0,2 3 0,0-1-222,0-3 127,-7 6 1,6-7-1,-1 5-84,6 0 118,1-5 0,-5 5 1,1-6-1,4-1 59,6 0 0,3 0 0,3 0 0,4 0 53,5 0 0,4 6 0,3 1 0,3 2 48,1 3 1,-1 9 0,-4 8 0,0 6 88,-1 8 0,-1 10 1,-2 5-1,-3 4 74,-3 2 1,-1 7-1,-3 5 1,-1 5-51,-1 4 0,1 2 0,-11-3 0,-5 7-25,-5 2 1,1 8-1,-10 0 70,-5-2-168,-5 5 1,-9-6 0,0 4 78,0 1-215,-7-6 1,-4 0-1,-10-7 1,-4 2-43,1 2 0,-12 0 0,5-4 0,-3-7-80,0-7 0,1-5 1,-6-7-1,-7-2 49,-5-4 0,-2-3 0,3-7 0,-3 0 40,-5-1 1,-4-6-1,-3-4 1,-2-5 28,-2-5 1,-2-4 0,2-9 0,-3-5-61,0-9 1,-1-14 0,4-12 0,-3-6-13,-1-5 0,33 22 0,-1-2 1,3-3-1,0-2-851,0 0 0,0-2 909,3 1 0,1-1 0,-3-3 0,0-1 0,4-1 0,1-1 64,0-4 1,2 1-58,2 0 0,3 0 1,1-1-1,2 0 0,-8-40 1,12 5 19,11 4 0,5-2 0,6 3 0,7 8 85,10 4 1,7 0 0,6-3-1,3 0-51,5 1 1,11 2-1,5 8 1,6 2 7,5-2 1,9 2 0,-37 30 0,2 1 0,42-19-9,2 5 0,1 6 0,-40 21 0,1 2 0,48-8-40,-1 8 0,-3 7 1,-10 13-1,2 14-4,-2 13 0,-1 13 1,-5 8-1,-38-24 1,-2 1 1,1 2 0,-2 1 0,-2 1 0,0 2 0,1 3 0,0 1-737,1 2 1,-1 0 746,-2-2 1,-1 1-1,1-1 1,-2 0 0,20 38-1,-9 2 11,-10 2 1,-4 5 0,-12-5 0,-7-2 22,-5-2 0,-11-1 1,-6-1-1,-6-1-60,-8-4 0,-3-5 0,-3-11 0,-4-5 337,-6-3 1,-3-4-1,-3-4 1,-2-6-341,-2-8 1,-7 2 0,0-5 0,-6-1-68,-3-2 1,-3-7 0,-1-4 0,-8-7 16,-5-8 1,-10-7 0,46 1 0,0-3-69,0-2 0,1-1 279,-4-2 1,1-3 0,3-5 0,-1-3 0,-2-1 0,-2-2-324,0-3 0,1-2 163,1 1 0,1-2 0,2-9 0,3-2 0,3 2 0,3-1 0,1-3 0,2-2 3,1-2 0,3 0 1,4 0-1,3 1 1,4 1-1,4 1 1,-5-43 146,14 8 1,21 8 0,11 5 0,11 5-72,8 3 0,13 8 1,8 0-1,12-2-24,-35 29 0,3 0 1,3 0-1,1 0 1,3 1-1,1 2 1,-1 1-1,1 1-43,0 1 0,0 0 1,0 2-1,1 0 1,2 2-1,1 2 1,0 2-1,0 2-45,1 2 1,1 3 0,-2 4 0,-1 3 0,-1 3 0,-2 2 0,1 4 0,-1 2-15,-1 3 0,-1 3 0,-1 5 0,-1 4 0,-1 2 0,-2 1-46,0 4 1,-3 0 42,33 31 0,-41-24 0,-2 3 0,24 34 0,-6 4-160,-6 2 0,-1-8 0,-17-3 1,-1-4-257,-2-1 1,-5 3 484,-1-3 0,2 3 0,-1-12 0,-1-4 0,-3-5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5:50.91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228 191 8078,'-53'0'0,"2"-2"-325,5-3 1,7 3 359,13-3 1,13 3-1,20 2 472,18 0 0,14-5 0,16-2 1,8-2-162,10-3 1,11-1-1,7 1 1,4 1-245,-45 5 1,1 0 0,1 1-1,2 1 1,3 0 0,0-1-1,3 2 1,1-1-171,1 2 0,1 1 1,2 0-1,1 0 1,6 1-1,1 0 0,-1 0 1,0 0 73,0 0 0,0 0 0,0 0 0,0 0 0,-5 1 0,-1 0-985,-1 1 0,1 1 954,-2-3 0,1 2 1,-3 4-1,-1 2 0,-2-3 1,-1 1-12,-5 1 1,0 0 6,46 2 0,-6 5 1,-1-4-171,-2 4 129,-14 2 1,2-5 0,-16-2 0,-6-2 2,-8-4 0,-9-1 40,-13-2 1,-11 0 0,-17 0-1,-12 2 113,-11 3 0,-14-3 1,-10 5-1,-13-2-175,-11 1 0,-11 4 0,-8-4 1,-7-3 12,46-2 0,0 0 0,-3-1 0,0 0 0,-1 0 0,-2 0 0,-2 0 0,0 0 255,-2 0 0,1 0 0,-2-2 0,0-1 0,-1-1 0,0 0 0,-3 1 0,0-1-205,-3 1 0,-1-1 1,-4 1-1,0 1 0,2 2 1,1 0 91,2 0 0,1 0-30,1 0 0,2 0 0,3 3 0,0 1 1,1 1-1,-1 1 48,0 1 0,1 0-14,6-3 1,1 1 0,1 2 0,2 0 0,-35 2 0,8-1 90,10-2 1,8-4 0,11-2 0,14 0 161,12 0 1,14-2-319,6-4 1,17-2-1,11-8 1,11 0-72,8 0 0,18-5 0,11 0 1,10 1 54,9 2 1,-40 10 0,1 1 0,2-2 0,2 2 0,2-1 0,1 2 5,2 0 1,2 1 0,-2-2 0,1 2-1,2 1 1,0 2 0,3 0 0,0 1-121,4 0 1,0 0 0,3 2 0,1 0 0,4 0 0,1 1 60,-2 0 0,-1 2 67,0 2 0,-1 0 1,-7-3-1,0 1 0,-2 2 1,0 0-1,-3 0 0,0-1-36,-5 1 1,0 0 0,-3-1 0,-2-1 0,37 5 0,-5-2 79,-4-3 0,-9-1 0,-4 1 0,-10 1-162,-10-2 1,-8-1 0,-8-2-1,-4 2-201,-7 3 1,-8-3 270,-18 3 1,-8-3 0,-13-2 0,-13 0-13,-11 0 0,-13 0 0,-15 0 0,-10 0 52,38 0 0,-1 0 1,-2-1-1,-2 0 0,-1 0 1,-1-1 63,-1-1 0,0 1-23,-2-1 1,-1 0-1,-4 3 1,-2 0 0,0 0-1,0 0 1,-1 0 0,0 0-29,-2 0 1,0 0-1,0 1 1,-1 2 0,-2 0-1,1 3 1,0 1-1,1 2 9,1-1 1,2 1 0,2 2 0,3 1 0,9-1-1,2-1 1,2 0 0,1 0 64,-43 7 0,8-2 1,11-5-1,10-5 300,8-3 1,18-2-255,5 0 0,19 0 0,10-2 1,17-3-134,16-5 0,16-5 0,16 0 0,9-1-29,8 0-1,18 2 1,-45 7 0,0 1 0,6 1 0,1 0 21,4-2 1,1 1 0,0 2 0,-1 1 0,1 0 0,0 1-1,3 1 1,2 0-201,2 1 1,2 0 0,8-2-1,1-1 1,3 0 0,1 1 99,0 0 1,0 0 75,-1-2 0,1-1 0,1 4 0,1-1 0,0-3 0,-1-1 1,-1 0-1,-1 0-52,-2-1 1,-2 0 0,-4-1 0,-2 1-1,-6 1 1,-2 0 0,0 1 0,-1-1 2,-3 1 1,-1-2 0,1 0 0,-2 0 0,-4-1-1,-1 0 1,-2 1 0,0 0-140,-2 2 1,0-1 0,47-6 0,-7 5 0,-4 0 224,-1 0 0,-6 1 0,-5 6 0,0 0 0,-2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5:52.99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355 48 8519,'-39'0'0,"-1"0"0,-1 0 249,4 0 1,5 2 0,6 3-1,6 6-170,8 3 1,5 2 0,10-2 0,8-3 157,10-6 1,16 2-1,11-2 1,8-1 28,6-2 0,4-4-1,4-2 1,8-3-154,5-1 1,7 2-1,-5-3-237,-2 2 169,5-5 1,-5 8-1,4-4-93,-6 1 15,-12-6 0,-18 11 1,-14-3-129,-10 3 147,-15 2 0,-6 0 1,-12 0-1,-6 0 78,-8 0 0,-10 0 1,-8 0-1,-5 0-154,-6 0 0,-6 2 0,-9 2 0,-1 3-68,-4 2 1,-3-1 0,-10 5 0,-2-4 59,-7-2 1,-4 5-1,-4-1 1,0 3 209,6 2 0,11 0 1,17-2-1,10-2 126,13-1 1,22-8-31,15 2-166,17-3 1,20-2 0,12 0-78,8 0 82,-3 0 0,18-2 0,0-1-303,9-2 45,7-8 1,7 4 0,1-6 0,2-3-60,-44 7 0,1 1 0,6 0 0,1 0 0,5-2 0,2 0 0,1 0 0,0 1-39,1 1 0,-1 0 0,3-2 0,0-1 0,0 1 0,0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52.51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87 34 8173,'-7'12'0,"-5"-3"0,-4 1 105,-1 0 1,5 1 0,3 7 0,1-1 720,4 1 0,2-1 0,2 3 0,2 1-429,4 2 1,4 6 0,7-3 0,0-1-333,1 0 1,-1-2 0,3-7-355,3-5 206,-4-3 1,7-2-1,-9 0 1,1-4-11,-1-6 0,-1 0 1,-3-10-1,-3-3 138,-2-4 1,-3-10 0,-5 3-1,0-1-13,0 0 1,0 0 0,-1-4 0,-3 2 17,-2 2 1,-6 8 0,4-3 0,-1 7-47,-5 5 1,-1-1 0,-3 7-339,1 2 1,-1 10-1,1 5 1,1 7-131,5 5 0,1 4 1,6 6-1138,-2-4 1043,0 4 1,8-7 557,4 3 0,4 4 0,7-6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52.82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34 18 7827,'-12'-2'5900,"0"-4"-5637,9 4 1,-3-5 0,12 7 0,5 0-147,5 0 0,1 0 0,1 2 0,-1 2-90,1 1 0,-1 1 1,0-4-170,1 4 119,-1 4 1,-1 1-1,-3 1 1,-1 2-161,2 1 0,-7 4 0,-1 3 1,-4 3-720,-2 2 0,0 2 0,0 6 0,0 0-2010,0 0 2912,0-8 0,-8 6 0,-1-6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53.13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70 0 12035,'0'18'974,"0"1"0,0 3-676,0 1-378,0 8 0,2-4 0,2 8 1,2-2-240,-2-4 0,4 2 0,-2-8 0,-3-1-275,-1-3 0,-2-1 0,0-1 176,0 1 1,-7-9 0,-5-3 407,-4-4 0,1-4 0,1-4 445,3-5 0,5-5 1,-4-1-1,2-1 164,5 1 0,1 5 0,4 2 318,3 3-683,-3-7 1,14 12-1,-5-4 67,5 4-162,1 2 1,1 0 0,-1 0-593,1 0 57,7 0 1,-6 0 0,5 0 0,-5 0-763,-1 0 0,-1 0 0,3 0 1158,3 0 0,-4 0 0,6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6.7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8674,'0'-18'1167,"0"9"1,2-5 0,4 8 0,6 2-645,3 2 1,11 2-1,5 0 1,7 0-123,9 0 0,5 0 0,9 0-155,8 0-147,1 0 0,20 0 1,-7 0-215,0 0-52,-7 0 0,-4 0 0,-10 0 0,-6 0-980,-11 0 1,-4 0-676,-18 0 0,-9 0 1143,-14 0 1,-14 2 0,-11 4-1,-2 6 679,-4 3 0,-10 3 0,-4-1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53.44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53 34 8154,'-15'-12'2392,"1"2"-2059,3 3 0,7 3 1,-2 10 1574,4 5-1480,2 5 1,2 9-1,2 4 1,4 4-298,1 2 1,-3 2 0,4 4-1,-1 3-733,1 1 0,-6 0 1,4-7-1,-2 3-533,-1-2 0,7-4 1,-6-6-149,-2-6 0,-2-7 1099,-2-10 0,0-8 1,0-18-1,0-1 197,0-2 1,-6-8 0,-2 3 919,-2 1-713,7 2 1,-5 2-1,8-1 1307,0 3-931,0 2 0,0 7 520,0 0-950,0 1 1,2 1 0,4 4 0,5 4-252,5 2 0,3 0 1,2 0-1,5 0-390,1 0 475,-6 0 0,12 0 0,-6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53.76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33 1 7789,'-6'12'1898,"-1"-3"-243,-3-1 0,6 0-1335,-2-2 1,6-4 0,6 3 344,6-3-539,3-2 0,3-6 1,-1 1-1,3 1 88,3 2 1,-4 2 0,5 0 31,-5 0-181,-2 0 1,1 2 0,-1 2-3,1 1-221,-8 9 1,-1-4 0,-5 9 0,2 2-795,-2 3 0,-2 5 0,-4-4 0,-2 0-701,-2 1 1,0-3 1652,6-6 0,-7 1 0,-3-1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54.04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18 33 8093,'-2'-15'1561,"-4"3"0,4 6 0,-4 12-1159,4 6 1,2 11 0,0 6 0,0 4-271,0 2 1,6 2 0,0 2 0,0 1-440,1-1 0,-5 4 0,6-2 0,-2-4-393,0-6 1,-1 0 0,-5-8-1346,0-2 1889,0-9 0,0-12 1,0-12 852,0-3-563,0-11 0,0 7 0,0-6 0,0 2 357,0-1 1,2 1 0,4 7 61,6 5-579,-4-5 0,7 9 1,-5-7-1,1 4-498,1 2 1,0 3-1,5 5-574,1 0 1098,-1 0 0,1 0 0,-1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54.24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36 70 8026,'-8'-10'2090,"4"-3"-267,-8 7-1263,9-8 1,-5 10 0,10-5-144,4 1 0,3 2 1,9 6-1,-1 0-237,1 0 0,5 0 1,0 0-1,-1 0-170,-3 0 1,-2 8-1,1 1 1,-1 3-463,1 0 1,-7-1-1,-1 9 1,-2 1-1130,-4 2 0,4 1 0,-3-7 1581,-1 1 0,-2-1 0,-2 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54.46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16 53 7413,'-8'-18'5120,"6"7"-4642,-4-1 1,12 8 0,6-2 0,3 4-202,3 2 1,-1 0 0,3 0 0,1 0-101,2 0 1,1 6-1,-9 2 1,-1 2-93,-3 3 1,-1 5 0,4 3-949,-3 2 669,-7 1 0,4-1 0,-8 2-2066,0 2 1667,0 3 0,0-3 0,-2-6-1850,-4-7 1059,4 1 1384,-6-13 0,8-2 0,0-10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54.61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96 7789,'6'-27'344,"-1"3"0,3 7 0,-4 3 1023,2 3 0,0 9-532,-6 2 0,2 9 0,2 13 465,1 1-1025,1 8 0,0-4 1,0 10-448,-2 4 116,-2-4 0,4 11 0,-1-7-1957,-1-2 1278,6-2 1,-6-8-1,6 0 1,-1 0 734,1-2 0,-6 6 0,4-6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54.90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18 210 7649,'-2'-18'1603,"-4"1"1,4-1-671,-3 1 1,3 5-556,2 1-294,7-1 0,3 2 1,8 5-172,-1 3 46,0 2 0,1 0 0,-1 0-149,1 0 223,-1 0 0,-5 5 0,0 3 0,-1 2 91,-1 4 1,4 1 0,-7 2-2,3 1 1,-4-1-64,5 1 1,1-8 0,4-7-77,-5-6 1,3-7-1,-8-8 1,0-1-22,1-4 0,-5 3 0,4-5-143,-4 0 98,-2 5 1,-2-5 0,-4 10-221,-5 3 0,-5 4 1,-1 8-1,-3 2-2168,-3 4 2470,4 12 0,-14 9 0,5 8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55.03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71 9648,'0'10'6254,"8"-3"-6839,3-7 432,5 0 0,3-6 0,2-1-2637,3-3 1448,7-2 1342,-12-5 0,14-1 0,-6 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55.17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88 0 8615,'-16'18'0,"3"-1"0,1 1 0,0-1 848,3 1 1,-5-1 0,8 3 0,2 1-341,3 2 0,1 6 0,0-3 0,0-1-685,0 0 1,1-2 0,3-5-2384,2-1 1385,8 1 1175,-5-9 0,9 7 0,-1-6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55.49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43 340 8460,'-15'-2'1465,"3"-4"1,2 4-789,5-4 1,5 5 0,0 1-398,9 0 1,7-6 0,1-2-1,1 0-1196,-1 0 1,1-5 0,-1 1 0,1-3 91,-1-3 0,1 1 0,-3-1-397,-3 1 949,3-8 1,-13 5-1,4-3 890,-4 3-278,-2 3 0,0 0 0,-2 1 0,-2 2 1119,-2 3 1,-1 5-8,1-6 1,4 10-1023,-4 2 0,4 8 0,2 12 0,2 1-31,4 2 0,-2 8 0,5-2 1,1 6-378,0 6 1,-6-10 0,3 4 0,-1-4-857,0-4 0,6 6 0,-5-6 0,1 1-796,0-5 0,4-4 1,-5-3-480,3-5 1331,-6-3 778,4-8 0,-8-8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7.1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35 8878,'-16'-2'0,"3"-2"0,1-4 0,-1 1 2798,-3-1-1971,-1 2 0,1 10 0,5 8-469,5 11 1,6 10-1,4 8 1,3 7-280,3 8 1,-4-1 0,5 5-1,1-2-96,-2 0 1,5 6-1,-5-5-355,0-3 274,5-10 1,-13-3 0,6-8 0,-2-2-488,0-4 355,-1-11 0,-6-11 1,-3-9-1,-2-3-90,2-7 0,-6-4 1,-1-3-1,-3-2-99,2-3 0,-3-5 0,3 4 0,-3-2 149,-3-4 1,1-2 0,-1 0 0,1 4 361,-1 5 1,1 5-1,-1 2 1,3-1 443,3 1 0,-3 7 0,5 8-22,0 12 0,1 5 1,5 18 544,-2 4-798,0 10 1,6-5-1,0 7 1,2-4-48,4-3 0,2-1 1,7-6-1,1-2-211,3-4 0,4-4 0,1-9 0,3-5-448,0-5 1,6-4 0,-2-4 0,6-4-598,4-5 0,-3-5 0,-7-3 0,-1-4 1042,1-7 0,-6-3 0,0-2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55.98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1 226 7782,'0'-18'1721,"0"6"-601,0 1 0,0-1 0,2-5-384,4-1 1,5 7-1,11 1-435,1 2-249,0 2 1,-5 0-1,-1 1-66,1 1 31,-1 2 0,-1 10 1,-3 3-1,-3 5-133,-2 1 0,-3 8 1,-5 5-1,0 1-452,0-2 1,-1 4-1,-3-6 1,-4 0-1094,-2-4 0,6-3 879,-2-3 1,5-9 854,1-8 0,0-8 0,0-9 0,0-1 204,0 1 0,0-1 0,0 1 1,1 1 653,5 5 1,-2-5 0,8 6-350,1 1 1,-3 1-1,2 8-881,1 0 0,3 0 1,1 0-1,1 0-788,-1 0 1,1 0-1,-3-2-1105,-3-4 1921,3 4 0,-5-11 0,8 5 0,-1-2 271,0-3 0,-5-3 0,0-1 0,-1-1 0,-1 1 0,-2-1 0,-8 1 0,0-1 405,0 1 1,0 5 0,-2 1 1446,-4-3 0,2 6-890,-7 2 0,7 6 1,-2 8-711,4 10 0,2 1 1,0 10-1,0 2-315,0 2 0,2 4 0,2 2-1514,2 2 1122,-1-1 0,1-5 1,0 0-1,-2 0-697,-2 0 0,-2-6 0,0-2 1,0-1 1151,0-5 0,-8-2 0,-2-1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4:56.39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53 1 7414,'-17'0'1523,"5"0"0,2 2-988,3 3 1,1-1 0,6 8 0,0 1-333,0 3 0,0 1 1,0 1-1,0-1-217,0 1 0,0-1 0,0 1 1,0-1-231,0 1 1,0-7-347,0 1 1,0-10 416,0-2 1,0-2 0,0-10-1,0-1 117,0-3 1,6-1-1,-1-1 1,1 1 169,2-1 1,-4 1 0,7 1 0,1 3 394,-2 1 0,5 6 1,-3-3 51,3 1 0,3-4 0,-1 6-155,1 3 1,-1 8-179,1 7-222,-8 4 1,-3 1-1,-7 0 1,0 1-107,0-1 0,-2 1 0,-3-1 1,-7 1-107,-4-1 1,-1 1-1,-1-3 1,1-3 164,-1-6 0,7-2 0,-1-1 450,-1 3-267,-3 0 0,8-6 0,8-2 0,10-2 261,6-2 1,3 1 0,2 3-583,3-4 124,7 4 1,-12-6 0,6 6 0,-1-2-1573,-1-1 1,2-3 1626,-2 2 0,-3-4 0,5-7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6:27.0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455 821 7762,'-10'0'-992,"0"0"2090,4 0-372,5 0-473,-7 0 1,6 0 178,-4 0-335,-4 0 0,-1 0 0,-1 0 0,-2 0 41,-1 0 0,-3 0 1,1 0-1,0 0-36,-1 0 0,-5-2 0,-1-4 0,1-5-78,-2-5 0,6-3 1,-7-5-1,3-3 119,0 0 0,5-6 0,7 6 1,-1-2-64,2 0 1,-3 0-1,7-4 1,2 2-21,2 1 1,2 7 0,0-4-1,2 0-48,4 0 1,2 3 0,7-3-130,3 2 82,-5-6 1,20 6 0,-6-6 56,1 2-13,4 7 1,-4-3 0,9 6-1,1-1 1,3 3 1,0-3-1,-6 14 1,0 1 7,0-3 1,-6 6-1,-2-4 1,-2 6 9,-4 6 1,-1-2-1,-1 7 1,1 3 30,-3 2 1,4 1 0,-11 2 0,2 3-19,-1 1 0,-5 8 0,4-2 1,-2 4 1,-4 2 0,-2 0 0,-2 0 1,0 2 8,0 4 1,0-4-1,-2 3 1,-4-1-4,-6 2 1,-3-4 0,-3 3-103,1-3 78,-8-10 0,3 5 0,-7-7-145,-2 2 97,-2-6 1,-2 4 0,0-7 0,0-3-64,0-3 1,0 2 0,0-8 0,1-3 48,-1-1 1,2-2 0,2-2 0,1-3 20,-1-7 1,6-4-1,2-3 1,3-2 25,3-3 1,0-7 0,1 2 0,4-4-15,7-2 1,3-5-1,2-3 1,2 0-61,3 0 1,5-3-1,9 3 1,3 1-91,1-1 0,8-4 1,-2 7 146,4 1-32,2 2 0,0 4 1,0 2 30,0 2 2,0 7 0,0-3 0,0 10 0,0 3 21,0 6 1,5 4-1,1 2 1,-2 2 15,-2 4 0,-2 6 0,0 11 0,-2 4-8,-4 0 0,-4 6 0,-8-4 1,1 6 23,-1 6 0,-7-2 0,-4 5 0,-4-1-26,-2-4 1,0 0 0,0 0 0,0-1-331,0-5 1,-6 0 0,0-7-1497,2 1 1238,-5-6 0,7 4 567,-4-7 0,-4-1 0,0 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6:31.8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835 122 8002,'0'-23'0,"-2"0"578,-4 1 0,-2 9 674,-3 1 1,-5 2-334,5-1 0,-7 3 1,-3 10-1,-4 4-544,-3 5 0,-7 13 0,-7 7 1,-3 6-274,-3 3 0,-11 15 1,-3-3-1,0 3-90,4-1 0,4-2 0,1-1 0,3-5-77,3-5 0,12-6 1,14-6 39,7-6 0,11-3 358,14-3-209,1 1 0,21-1 0,-2 3 404,8 3-345,-2-4 0,13 14 0,-5-4-131,-1 4-147,7 2 1,-13-2 0,5-2 0,-4-2-384,-6 2 0,-4-3 0,0-1 1,-7-2-923,-9-4 1,1-1 0,-8-3 1399,-3 1 0,7-1 0,0 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6:32.24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261 68 8696,'-35'0'0,"0"0"0,0 0 0,2 0 846,4 0 1,-2 8 0,9 5 0,5 9-51,3 7 1,11 19 0,-3 13 0,6 10-353,6 11 1,3-3 0,9 1-1,1-2-422,4-5 0,5-5 0,6-10-786,1-11 681,0-16 1,0-6-1,-2-9 1,-2-5-125,-2-5 1,-7-6 0,1-6 0,-6-7-15,-5-8 1,4-9 0,-7-10-1,1-7 189,-4-3 1,-4-12 0,-2-8 0,0-10 18,0-5 0,-6 5 0,-2 4 1,-1 7 89,-5 5 1,-2 0 0,-1 13-1,-2 14 19,-5 16 1,-3 13 0,-8 16-1,0 11-486,0 14 1,2 12 0,4 13 0,8 4 389,7 0 0,7 14 0,7-4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6:32.8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610 18 8008,'-18'-8'788,"1"6"0,-1-4 0,1 4 513,-1 2 1,1 8-1,-2 3 1,-3 5-646,-1 1 1,-14 9 0,2 5-527,-2 8-88,0-3 1,1 9 0,-3-4-243,-2 5 195,0-3 1,8-2 0,4-10-53,6-2-84,3-8 1,5 5-53,3-9 1,6-1-1,12-3 1,6-1 343,3 1 1,5 5-1,3 3 1,6 4 118,4 3 1,2-5 0,2 4 0,2 0-208,2 0 0,1-3 0,-3 3 1,4 0-274,1 0 1,-11-6 0,2 3 0,-4-5-732,-3-1 1,3-1 0,-8 1-2545,-2-1 1999,-1 0 1486,5-7 0,2 6 0,8-7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6:33.04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86 35 7984,'-17'-11'0,"-1"1"1536,1 2 0,5 2-202,1 6 0,7 4 0,-2 8 0,6 11-504,6 8 1,-2 12 0,7 5 216,3 9-794,-6 5 0,7 9 1,-3 3-1390,3 2 889,3 0 0,1-7 1,2 1-3508,3 0 3548,7-8 0,-4 6 0,8-6 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6:37.81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1618 1443 7853,'-19'11'146,"-4"1"0,1-1 0,-7 7 120,-2-1-189,-2 9 0,-10-5 0,-3 8 175,-5 2-93,-9 2 0,-2 2 0,-10-2 1,-3-4-78,3-11 0,-14-11 0,3-7 0,-4 0-6,-1 0 1,-1-9 0,13-9 0,3-9 75,1-6 1,0-10 0,6-3 0,12-7-9,7-5 0,14-14 0,10-15 0,13 38 0,2-1-60,1-4 1,3-1 0,3 2 0,4 0-1,4-4 1,5 1 0,3 1 0,3 2-69,3 0 1,3 1 0,6-4 0,4 1 0,1 7-1,2 3 1,1 2 0,1 3 87,2 0 1,2 4-1,2 4 1,3 2-1,1-1 1,1 2 0,1 0-1,1 1-41,0 1 1,0 2 0,0 3 0,1 3 0,-1 6-1,1 3-427,0-1 0,-1 2 267,45 0 1,2 11 0,-12 17-1,-7 14 277,-7 12 1,-12 15-1,-9 12 1,-9 9 37,-7 5 1,-16 11-1,-8-8 1,-9 6-99,-2-45 1,-2 1-1,-2 2 1,-1 1 0,-2-2-1,-2 0 1,-13 45-34,-8-5 1,-10-15-1,-2-5 1,2-10-142,2-8 1,2-5 0,2-16-1,2-4-567,2-6 1,8-5 0,0-5 0,5-3-1230,4-2 0,9 0 1850,-3-3 0,-4-3 0,0 6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6:38.8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156 36 8548,'-35'6'0,"0"-1"776,0-1-236,8-2 1,9 6-297,13 4 1,20-3 0,14 3 0,16 0-155,11-3 1,16 5 0,15-8 0,12-2-13,-45-3 0,1 0 0,3-1 1,2 0-1,6 0 0,2 0 0,4 0 1,2 0 11,1 0 0,3 0 0,7-3 1,3 0-1,1 0 0,2 0 1,2 1-1,0 0-125,1 1 1,-1 0-1,-1 1 1,0 0-1,-3-1 1,1 0-1,1-1 1,2 0 136,2 0 1,0-2 0,-5 1-1,1 1 1,2 1 0,2 2 0,-3-1-1,0 0-16,1 0 1,0 0 0,7-3-1,0 0 1,-31 0 0,-1 1-1,1-1-928,0 0 1,0-1 0,1 1 865,-2 2 0,1 0 1,-1 0-1,-1-4 1,-1-1-1,1 1 0,1 1 1,0 1-1,0 0 1,1 0-1,1-1 1,0 0-2,2-1 1,0 1 0,0 1-1,-4 1 1,-1 1 0,0 0 0,0-1-1,-1-1 1,1 0 0,28 0-1,0 1-95,-1-1 0,0 0 1,-3-1-1,0 2 1,-1 2-1,-1 0 0,-4 0 1,-1 0 14,-5 0 0,-1 0 0,-6 0 0,-3 0 1,-4 1-1,-1 0 0,-2 1 0,0 0-39,0 0 1,-2 2 0,-7 1-1,-1 1 1,41 2 0,-14 2-268,-7 3 1,-10-3-1,-7 0 1,-11-3 92,-9-3 0,-13 0 0,-3 0-2276,-5 2 2546,-11 0 0,-3-14 0,-9-2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28.969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542 0 19754,'-76'0'0,"0"0"0,3 2-805,1 4 0,4 4 932,4 7 1,4 1 0,7-1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7.4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87 7771,'0'-17'1477,"0"5"785,0 1 1,0-1-1296,0-5 0,2 7-645,4 4 1,4 4 0,7 4-172,0 4 0,1 9 0,-3 9 0,-1-1-154,-2 2 0,-8-3 0,1 7 0,-3 2-103,-2 2 1,-2 2-1,-1-2 1,-5-2-140,-2-2 1,-2-2 0,-5 4-1,-1-4-694,1-2 0,0-1 0,-1-9 0,3-1-1054,3-3 1,0-9-89,12-2 2081,4-15 0,14-12 0,-1-8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30.342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1538 1241 20806,'-33'0'-546,"3"0"0,-3 0 0,4 0 0,-4 0 982,-2 0 0,-7 0 1,-3 2 74,0 4-230,-5 4 0,7 1 0,-5 1 792,1 1-885,8 3 1,4 1 0,12 1 0,6-1-110,5 1 1,4-1 0,8 1-1,4-1 6,8 1 1,9-3 0,22-1 0,11-5 236,14-1 1,19-2-1,-34-6 1,1-2 0,6 0-1,2-2-111,6-1 0,2-1 0,7-2 0,1 0 0,7 0 0,1 1 0,4-1 1,1 2-280,4 0 1,2 0 0,-29 3 0,1-1 0,1 0-1,4-2 1,1 0 0,0 0 0,0 1 0,1 0-1,0 0 66,0 0 1,0 2 0,-1-1 0,-4 1 0,-2 0 0,0 1 0,26 2 0,-2 0-178,-3 0 0,-1 0 173,-7 0 0,-1 0 1,-5 4-1,-1 0 0,-4 1 1,-2 0 219,-3-1 0,0 1-181,-3 3 0,0 0 0,-2-4 1,0 0-1,2 2 0,0-1 0,4-1 1,0-2 0,6 0 0,0-2 1,1 0-1,1-2 0,3 1 1,2-2-1,2 0 1,2-1-199,4-1 0,1 0 0,2 0 0,0 0 0,3-1 0,1 1 0,-4 1 0,0 2 29,-3 0 1,1 2-1,-1 0 1,0 0-1,-5 0 1,-1 0 0,-1 0-1,-1 0-48,-2-1 0,-3 2 1,-5 2-1,-4 2 1,-10-1-1,-3 1 1,-2 0-1,-1 0-321,43 1 0,-8 2 0,-9-3 1,-12-1 185,-8-2 1,-3-2 0,-1 0 0,1 0 144,-1 0 0,-7 0 0,-3-2 1,-1-2-63,0-1 1,-2-1 0,-10 6-1,-6 0 305,-4 0-1147,-1 0 1112,-8 0 1,-3-2-128,-7-4 0,-7 4 0,-5-4 0,-4 4 7,-1 2 0,-1-6 1,-1 1-1,-2 1-48,-3 2 0,7-4 0,5 0-42,-1 2 1,3-4-164,-2 3 1,9-9 167,-3 2 0,2 3 86,-2-3-5,4 0 1,-6-5 0,8 0 156,0-1-131,-7 1 1,5-1 0,-4-1-129,4-5 133,2-3 0,0-8 0,0-2 0,0-1-44,0-3 0,0-13 0,2 1 0,2-1 48,1 0 0,7 1 0,-6 1 1,-2 1 47,-2 5 1,-2-3-1,-2 8 1,-2 3-20,-2 1 1,-2 4 0,4 2 0,-1 2-2,1-2 1,2 3 0,2-1 0,0 0 23,0 2 0,0 2 217,0 7-140,0 1 0,-2 1 1,-4 5 27,-6 5-55,-3 4 0,-5 2 0,-3 0 0,-6 0 48,-4 0 0,-8 0 1,-1 2-1,-5 2 4,-7 2 1,-4-1 0,-8-5 0,0 0-29,-6 0 0,0-2 0,-11-1 1,-5-5-46,-3-2 1,41 7-1,-1 0 1,-48-6-1,47 4 1,-1 0-21,-1 0 1,-2 0 0,-4 2 0,-1 0-1,-3-1 1,-2-1 0,1 0 0,-2 2-120,0 1 0,-1 0 0,-4 1 0,-2 0 0,-3 1 0,-1 0 0,-3 0 1,-1 0 86,-2 0 0,-1 0 0,-3 3 1,-1 0-1,5 1 0,0 0 0,-3 0 1,1-1-144,-1 1 0,-1 0 1,3 2-1,1 0 0,4-3 1,1 0 203,6-1 0,1 0-53,6-1 0,2-1 0,-1 1 0,2-2 0,2 1 0,1-1 73,-1-2 0,0 0-79,6 2 1,0 0 0,-6-4-1,-1 0 1,6 3 0,0 0-1,-5-1 1,0 0-26,-5 1 1,0 1 0,-5-1 0,0 2 0,0-1 0,0 2 0,2-1 0,1 0-31,-2 0 0,2 0 1,2-1-1,2 2 0,-1-1 1,0 2-1,2-1 1,2 1 57,2 1 0,1 0 0,0 0 0,2 0 0,-41-1 0,46 0 0,1 2-14,-4 1 1,1 1 0,-1-1 0,1 0 0,-46 5 0,8-2 99,8-5 0,-5-1 1,-1-2-1,-10 0-57,48 0 1,-1 0 0,-1 0-1,1 0 1,-37 0 598,4 0-283,9 0 0,0 0 1,14 0 482,10 0-642,0-7 1,15 5-1,-4-4 1439,4 4-1393,10 2 0,2 0 0,7 0 226,1 0 1,7 2-469,4 4 1,2 3-1,-1 11 1,-5 3 40,0 6 0,-5 4 1,3 2-1,-4 4 38,-1 8 0,0-1 1,-1 14-1,3 0 25,3 4 0,-2 4 1,8 4-1,3 2-49,1 2 0,4-9 0,3-6 0,7-3-179,4 0 1,1-2-1,1-9-731,-1-6 645,0-4 1,1-10 0,-1-4-358,1-4 418,-8-1 1,-3-1-416,-7 1 620,0-9 1,0-9-1,0-11-106,0-5 0,2-1 0,2-1 0,2 1-19,-2-1 1,-2 7 0,0 1-78,4 2 0,-3-3 531,9 5 0,0 0 932,5 6-1086,8 0 1,4 0 0,12 2 1174,6 4-1025,11-4 0,16 11 0,21-5 116,-39-3 0,2 0-470,5 1 0,2-1 0,12 1 0,2 0 1,2 0-1,3 0 0,2 0 0,2-1 46,2 0 0,1 0 0,7 2 0,2 0 0,-5-4 0,0-1 0,-4 1 0,-2-2-95,-3 1 1,-3-2 0,-7 1-1,-1-2 1,-1 1 0,-2-2-1,-3 0 1,-2-1-27,-5-3 1,-2 0-1,-4 1 1,-3 0-1,30-5 1,-5 3-67,-6 3 0,5-4 1,-11 2-1,0 2-329,2 2 0,0 4 0,2 4 0,-2 8 473,-4 7 0,-2 0 0,-8 9 0,-1 1 0,-5 2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34.70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154 1 8201,'-25'0'0,"-2"0"0,0 0 0,3 0 590,5 0 1,3 2-350,5 4 0,7-4 1,13 3-1,11-3 121,5-2 1,10 0-1,8 2 1,3 2 21,9 2 1,-1 0 0,12-4 0,4 2-133,4 1 1,1 1 0,-1-4 0,6 2-156,7 2 0,-36-2 1,1 0-1,-2-2 0,1 0 1,0 1-1,0-1-56,4 1 1,-1-2 0,-1 0 0,1 0-1,4-1 1,0 0 0,1 0 0,1 0-110,0 0 1,0 0 0,0 0 0,0 0 0,0 0-1,-1-2 1,-1 1 0,0-2 5,1 1 0,0-1 0,3-1 0,1 2 0,-2 1 0,0 2 0,-3-1 0,0 0 31,0 0 1,-1 0-1,-4 0 1,0 0 0,4 0-1,-1 0 1,-1 0 0,1 0 4,-1-1 0,0 2 0,0 1 0,-1 2 0,-3-1 1,-1 1-1,49 4-9,-49-4 1,1 0 0,0 2 0,1 0 0,0-2 0,0-1 0,0 1-1,-1 0-39,48 4 1,-47-5 0,-1 0 0,48-3-1,-49 0 1,1 0 31,48 0 1,-49 0 0,1 0 0,42 0 0,-2 0 61,-2 0 0,3 0 1,-5 2-1,-6 1 14,-1 3 0,-14 0 0,4-6 72,-2 0-95,0 8 0,-6-6 0,-2 4-113,0-4 119,-6-2 1,12-2-1,-8-2 1,-3-2 29,-7 2 1,1 2 0,-8 0-1,-3-2 22,-1-2 1,-2 1 0,-2 5-1,-4 0 42,-5 0 0,1 0-204,-2 0-731,0 0-54,-13 0 0,-10-2 0,-12-2 899,-3-2 0,-10-8 0,-2 5 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32.5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53 524 8262,'-17'-7'0,"1"-5"-67,4-4 1,5-1-1,11 0 1,9-1 252,16 1 0,22 5 0,22 2 0,19 3-14,-39 4 1,2 2-1,9-1 1,2 2-1,5-1 1,2 2-1,6-1 1,1 2-27,5 1 1,1-1-1,0-1 1,0 0 0,6 3-1,1 0 1,-2-1-1,0 0-238,-1 0 1,-1 0 0,0 0 0,0 0 0,1-3 0,1 0 0,2 0-1,2 0 119,3 0 1,0 0 0,-7 0 0,-2 0 0,2-1 0,-1 0-1236,-2-2 1,-1 0 1202,-5 2 0,0 0 0,4-5 0,-1-2 0,-5 4 0,-3 1 0,-3-2 1,-2 0 12,-6-2 0,-2 0 1,-11 2-1,-1 1 0,45-8-845,-12-2 713,-7-1 0,-20-1 0,-11 3-261,-16 1 0,-18 6 0,-7-5 1,-4-3-279,-2-1 0,2-11 1,2-3 662,2-4 0,5-6 0,-5-7 0,0-9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32.7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419 0 9434,'-9'0'298,"-1"2"0,6 4 1,-2 5 69,2 5 1,2 9 0,0 6 0,-3 8-42,-7 8 0,-4 5 1,-3 6-1,-4 8-105,-6 8 0,-6-2 1,-4 3-1,-2-3-182,2-2 0,4-6 0,6-4 0,6-5-236,4-11 0,9-13 1,4-7-1,4-5-404,2-2 1,2-1-1,4-4-1445,6-7 1428,3-3 0,6-2 617,9 0 0,-1-15 0,13-5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34.9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70 68 8228,'-15'-8'414,"3"-3"0,-3-3 0,5 1-1098,0 1 207,2 8 1,8-2 1531,0 12-641,0-4 1,6 19 0,2-1 0,0 5 63,0 6 1,3 8 0,-5 4 0,0-1-204,2 1 1,-6 5-1,3-3 1,-1 2-213,2-1 0,-4-5 0,4 2 0,-4-5-336,-2-5 1,0-9 0,0-1-1,0-4-785,0-1 1,2-8-1,2-7-1268,1-6 2326,1-7 0,2-15 0,2-2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35.3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889 243 7936,'-8'19'167,"-3"5"0,-3-3 0,0 6 1,3 0 330,-3 0 1,-1 4 0,-3 8 0,-1 4 65,-4 2 0,-3-5 0,-5 5 0,2 0-236,-2-1 0,-8 1 0,-1-1 1,1-7-334,2-6 1,8-9 0,-2 1-1,-2-5-33,0-7 0,-6-3 1,10-10-1,-4-4-336,-2-5 1,0-7 0,2-5-1,2-8 137,2-8 0,7-6 0,1-9 0,6-4 173,3-6 0,8-4 0,-2-2 0,6 0 204,6 0 0,10 2 1,11 4-1,4 8 46,6 7 0,7 15 0,1 10 0,2 7 17,1 5 0,6 6 1,-9 12-1,2 6 73,-1 3 0,-1 5 0,1 3 303,-5 6-410,-12 12 1,2 3 0,-7 9 0,-3-3 62,-2-3 0,-3 3 0,-5-3-357,-5 3 37,-4-5 1,-2 4 0,0-11 0,0-3-294,0-4 0,0-7 0,0 3 1,0-2-654,0-4 0,2-7 1,4-4 1033,6-3 0,11 7 0,4-4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36.80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62 158 8789,'-17'0'-384,"-1"0"1,3-2 222,3-4 1,14 4-1,15-4 1,13 5 698,8 1 1,15-2 0,13-2 0,7-2-257,9 2 0,13 2 1,-43 2-1,1 0 0,4 0 1,2 0-150,4 0 1,0 0 0,6 0 0,2 0 0,4 1-1,1 0 1,3 1 0,0 0-236,2 0 1,1 2 0,-6 1-1,1 1 1,1-2 0,-1 0 88,-2 1 0,0 0-15,-2-3 1,-1 0 0,-2 3-1,0-1 1,-1-1 0,0-2 0,-2 2-1,-1 0-17,-1-1 1,-1 0 0,-6-1 0,0-2 0,-2-1 0,1-2 0,-2-1 0,0-2 40,1 0 1,-1-1-1,-3-1 1,-1 1 0,40-10-1,-8 1-69,-7-1 1,-12 1 0,-10-1 0,-11 3-502,-14 3-521,-15 4-987,-7 8 2082,-7 0 0,16-8 0,3-1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38.5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105 768 7826,'-18'2'-269,"1"4"1,0-4 466,-1 4-141,8 4 0,5-8 1,10 3-1,7-3 31,4-2 0,3-5 0,2-1 0,5 0-20,1-2 0,-4 6 1,6-6-1,2 3-1,2-1 1,2 0 0,0 6 0,0 0 172,0 0 1,8 0 0,3 0 0,7 0 187,5 0 1,4 0-1,6 0 1,-4 0-368,-6 0 0,2 0 1,-2 0-230,-1 0 117,-3-8 1,-7 6 0,-5-5-243,-5-1 219,2 6 0,-14-8 0,4 6 1,-4-2 38,1 3 0,-13 1 0,5 2 24,-3 0 1,1 0 14,1 0 0,-7 2 0,-2 1 17,-1 3-46,-5 0 1,12-4 15,-8 4 1,7-4 42,-1 4 1,-2-4 19,1-2-51,-7 0 1,6 0 2,-4 0 1,3-2-4,9-4 0,-1 4 0,1-6-1,-1 0 0,3 6 1,1-5-1,4 1-17,2 0 0,3-6 0,5 5 0,-2-1-27,-4 0 0,2 2 0,-8 4 0,-2-2-7,-1-1 1,-3-1 294,1 6 324,-9 0-107,-1 0-318,-8 0-156,-8 0 18,-1-8 1,-7 4 0,3-8-3,1-1-53,0-3 0,1-1 1,-1-1-1,-2-1-102,-1-4 1,-3-6-1,1-10 1,-2-2 49,-5 2 1,5-5 0,-4-1-1,3 0 101,3 5 0,-1 3 0,1 4 0,1 4 145,5 5 1,-5 5-1,4 3-79,-3 5 1,-3 3 0,1 8 38,-1 0 0,1 6 0,0 2-44,-1 1 0,1-5 1,-1 2-167,1-4 101,-1 6 1,-5-6 0,-4 3 0,-4-3-42,-6-2 1,-4 0 0,0 0 0,-5 0-40,-5 0 1,-9 0-1,-2 0 1,-2 0 41,0 0 0,0 6 0,-6 0 0,0-2 31,0-2 1,8 4 0,4 0 0,6-3 6,5-1 1,-1-2-1,7 2 1,2 2 12,2 2 1,2 0 0,0-6 0,2 2-18,4 4 1,4-5-1,8 5 14,-1-4 1,3 0 74,3 4-67,4-4-130,8 6 48,0-8 1,0 2 0,2 3 0,2 9 60,2 7 0,5 3 0,-3 9 0,2 5 42,4 5 1,-5 10 0,3 7 0,1 2 39,3 4 0,-4 0 1,-3-2-1,1-6-57,0-4 0,-4-9 0,3-4 0,-1-6-234,-4-6-15,-2-12 180,-2-9-69,0-8 1,-2-6-1,-4-2-304,-6-1 1,-3 5 0,-3-4-893,1 0 1315,7 6 0,-5-5 0,5 7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41.55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1014 1136 7925,'-18'0'-843,"1"-2"863,-1-4 30,1 4 0,5-5 0,1 7 0,-3 0 93,-1 0 1,-3 0 0,1 0 0,-1 2-3,1 3 0,-1-3 0,1 4 0,-3-4-4,-3-2 1,2 6-1,-8 0 1,-2-2 22,-2-2 0,-4-2 0,-2 0 0,-4 0-53,-1 0 0,-3 0 1,-5-2-1,-1-4 18,1-6 0,1-3 0,5-5-17,5-3-27,4-4 1,6-8 0,6-2-115,7-4 52,13 4 1,-3-5 0,10 5-1,6-2-27,9-2 0,2 1 0,9 7 1,-1 1 34,0 3 1,2 0 0,6-6 0,2 2-8,4 4 0,-5-4 1,7 4-1,0-4-4,3-2 1,-1 6-1,0 2 1,-1 0-12,1 0 0,1 5 0,5-1 1,-3 4-4,-1 1 0,0 6 1,5 3-1,2-1 57,5 0 1,1 1 0,6-5 0,0 4 3,5 3 1,3-7 0,10 4 85,-1 1-117,6 1 0,-17 2 1,4 0-14,-4 2-13,5 2 1,-13 4 0,-2 4-1,-9 4-14,-7 0 1,-5 5 0,4-3 0,-3 3 1,-3 3 1,4-1 0,-2 1-1,-3 1 26,-1 4 1,-8-3-1,-1 5 1,-3-2-6,-4 1 0,-1-1 1,-3-4-1,-1 3 7,-5 1 1,3 0-1,-8-5 1,-3 1 36,-1 4 1,-2-1 0,0 7 0,0 0-23,0-2 0,-7 6 0,-3-4-95,0 4 67,-5-6 0,5 4 0,-9-5 0,-3-1-24,-1 0 1,-2 4 0,3-6-1,-3 1-36,-2 1 0,-2-6 1,-6 5-1,-2-5 1,-4-2 1,3 1 0,-9-1 0,-2 3 4,-1 3 1,-10-5 0,-4 1 0,-4-5 6,-2-1 0,-4 1 0,-3-1 0,-7-1 24,1 2 0,5-5 1,-1 1-1,-1-2 26,1-4 0,7-1 0,0 1 133,6 2-152,10 0 1,-6-6-1,5 0 133,-1 0-121,0 0 0,4-2 0,-3-2 51,-1-2-54,0-7 0,11 3 0,1-9 0,-1-3-21,3-1 1,-5-8 0,8 0 0,4-6-56,6-4 1,6-1-1,8 1 1,1-4-13,4 1 1,5-5 0,7 8 0,2 3-31,3 1 0,7 0 0,9 0 0,3 0 15,-3 4 1,6 2-1,0-4 1,4 0 30,4 0 0,-4 6 1,10 2 9,-4 2 11,6-6 0,1 9 0,11-7-177,3-2 166,4 6 1,8-6 0,2 8-192,3 1 151,5 3 0,5 3 0,-1 5 1,-3 5-140,3 4 1,-3 8 0,5 2 0,1-1-1,0 3-192,2 0 0,-3-1 0,13 5 431,-49-8 0,1 0 0,4-4 0,0-1 0,3 3 0,-1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43.322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35 70 11324,'-15'-11'0,"3"-1"-2597,6-1 0,4 3 2864,2-2 911,16 8 0,5-3 1,20 7-1,7 0 447,9 0 1,14 2-1,15 3 1,9 7-1397,-44-5 1,1 2 0,2 2 0,2 1 0,7 0 0,0 1 0,3 0-1,0 1-104,3 2 0,0-1 0,-4-2 0,0-1 0,5 1 0,0-2 0,0-1 0,0-1-122,1 1 1,1-2-1,1-3 1,0-1 0,3 0-1,1-2 1,1-1-1,-1 0 54,0-1 1,0 0 0,-4 0 0,1 0 0,1 0-1,0 0 1,-2-1 0,1 0 96,-2-2 0,0 0 0,-9 2 0,0-2 0,-5-1 0,0-1-15,-3 1 0,-1 0-648,43-2 0,-2 0 1,-12 1-636,-7 1 887,-16-6 1,-11 8 0,-10-4-814,-6 4 655,1 2 0,-12 6 1,5 2 414,-2 2 0,-2 1 0,-5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1:33.42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2219 0 8414,'10'0'-238,"-3"0"1,-9 0 303,-3 0 1,-5 0 0,-9 2 0,-5 4 52,-5 6 0,-10 5 1,-5 6-1,-5 6-62,-5 4 1,-18 12 0,-4 7-1,33-20 1,-1 2-21,-5 5 1,-1 2 0,1 1 0,-1 1-1,-6 8 1,0 1 0,0 2 0,1 1-182,0 1 0,-1 0 0,-3 4 1,0 1-1,2 2 0,1 2 311,2-2 1,0 2-135,1 1 1,3 0 0,6-12-1,3-2 1,0 3 0,2-1 54,3-3 0,2-1-52,2 2 0,2-1 0,4-6 0,2-1 0,0 3 0,1-1-77,-18 44 59,22-43 1,1 1 0,-17 41-1,2 2 1,4-7-75,6-9 0,-2-3 0,2-4 0,3-4 107,7-6 1,-3-5-1,6-9 1,-1-7-107,-1-6 1,6-8 0,-3 5-359,1-3-792,2-10 644,6-7 1,0-10 560,0-4 0,0-3 0,0-9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7.6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53 7771,'10'-17'1565,"-3"7"0,-8-4 470,-5 9-1462,4-1 0,-14 8 0,7 6-86,-1 9 1,-6 2 0,5 10-1,-3 4-175,2 6 0,-1-2 0,7 6 0,2-2-297,2-1 1,2 7 0,0-6 0,0-3-553,0-1 1,14-4 0,3-2 0,5-3-445,3-3 0,-4-8 0,8-7 0,0-2-437,-1-4 1,5-4 1417,-4-6 0,-4-12 0,0-9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45.18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175 1197 9842,'-25'0'0,"-2"0"0,-1-2 0,5-2 346,4-1 0,3-3 0,3 4-317,1-2 0,8-7 1,-2 1-1,4-4 94,2-1 0,0-8 0,0-6 0,0-6 145,0-4 0,10-9 0,6-3 0,7-9-94,4-6 1,8 2 0,8 0-132,1 0-49,11-6 0,-1 7 0,4-5 1,-4 10-16,-1 9 1,-9 8 0,-3 8 0,-4 2-74,-2 4 1,-8 6 0,-4 9-1,-1 5-396,1 1 0,-3-4 0,1 5-1702,-8-3 2194,3 6 0,-14 4 1,6 10-1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45.4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95 211 8460,'-23'-18'0,"0"-1"0,1-1-45,3 3 1,11 3 146,8 14 1,8 2-1,11 2 1,3 2 129,1-2 1,8-2-1,-2-2 1,4 0 132,2 0 0,0-8 0,2-4 0,2-3-171,1-3 0,9 1 0,-4-1-134,-1 1-62,-1 7 0,-8-3 0,0 7 1,-2 2 54,-4 2 0,-6 4 0,-11 6 0,-6 7 80,-5 7 1,-1 9-1,0-2 1,0 4-29,0 2 0,-7 0 0,-3-1 1,0 1-390,4 0 0,-1-2 0,1-2 1,2-4-470,2-1 0,-4 3 0,0-4 753,3 2 0,8 2 0,5 6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46.55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130 105 8847,'-19'-9'0,"-4"-7"0,-5-3 0,1 3-360,4 8 0,13 8 0,12 6 535,14 6 0,9 5 1,12 5-1,5 1-76,11-2 1,7-1 0,10-3 599,0 1-480,0-1 1,7-7 0,5-4 680,3-5-752,10-1 0,4 0 0,-45 0 1,1-1-1,0-2 0,0 0-80,0-2 0,-1-2 0,0 0 1,-1-1-1,-2-1 0,1 0 1,-3 0-1,1 1-187,43-10 0,-20-5 0,-10 0 0,-15 1-39,-13 3 0,-8 7 0,-11 1-144,-5-3 0,-1 6-1733,-4 2 2035,-4 4 0,6 18 0,-8 3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49.529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140 17 12634,'-25'0'-507,"-4"0"1,3-1 0,3-3 478,4-2 0,5 0 1,10 6 287,16 0 0,19 8 1,15 1 244,5 1-338,9 6 0,10-7 1,13 7 289,9-4-469,5-5 0,-42-4 1,2 0-1,2 0 1,1 0 29,2-1 1,2 0 13,5-1 1,1 0 0,1-1 0,0 0 0,3-1 0,0 0-1,-3-1 1,-1 0-17,-2-1 1,-2 0 0,-5 0 0,-4 0 0,35 3 0,-11 0-165,-11 0 0,-10 0 0,-15 0-54,-10 0 0,-8 6 0,-10 2 0,1 0-826,-1-1 1028,1-1 0,7-6 0,2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53.0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209 1675 7868,'-18'6'114,"1"0"1,1 1 0,4-1-762,7 6 584,3-4 1,11 13 0,9-4 0,9 5 390,6 3 1,10-6-1,5 7 1,7-3 35,3 0 1,8 0 0,-2-5 0,4-1-34,2 1 1,7-6 0,5-3 0,5-1-217,6-4 1,-6-4 0,3-8-1,-9-9-188,-3-11 1,-1-8 0,-5-9-1,-2-7 44,-8-3 1,-7-5 0,-11-2 0,-7-4-72,-6-6 0,-12-3 1,-1-1-169,-10-6 109,-6-3 1,-2-6 0,-4-4-229,-8-4 349,8 45 1,-4 1 0,-8 2 0,-2 1-1,1-3 1,-1-1 0,-4 3 0,-1 1 18,-1 1 1,-2 1 0,-3 5 0,-3 3 0,-32-28 0,-4 16 77,-1 15 0,-11 12 0,-5 13 1,-7 8 10,1 8 1,0 13 0,0 13 0,43-14 0,1 2-25,-2 3 0,1-1 0,-38 17 0,3 6 0,7-1 110,8 5 0,10 0 1,2 3-1,7 6 1,9 4 1,5 8-1,6 12 1,3 11-88,13-41 1,1 1 0,5 3 0,0 1 0,-1 6 0,1 2 106,1 1 0,2 0-106,4-2 0,2 0 0,2 1 0,4-2 0,3-4 0,3-3-68,2-3 0,3-1-36,0-2 0,5-5 0,30 11 0,6-9 0,10-12-52,10-10 1,5-11 0,4-6-1,2-8 27,3-10 1,-44 6-1,0-1 1,-1-6-1,0-2 1,-1 1-1,1-1-201,44-18 0,-6 0 1,-6-13-1,-3-5-3,0-5 1,-20 0-1,-2-8 1,-9-4 146,-8-6 0,-10-7 1,-8-13-1,-7-5 93,-11 48 1,-1 0-1,0-2 1,-2 1-1,-1-1 1,-1-1-609,-4-1 0,0 0 632,2-3 0,-4 1 0,-8 3 0,-3 1 0,3 3 0,-3 1 0,-3 4 0,-2 1 75,-32-37 0,-7 11 1,-8 13 87,-5 9-63,4 5 1,-19 16-1,4 6 1,-7 7-33,44 10 0,0 2 0,-47 4 1,43 2-1,1 2 0,3 3 1,1 3-66,1 3 1,1 1-1,-46 17 1,9 16 0,9 3-6,10 5 0,17 14 0,9 3 0,6 10-21,4 11 1,21-45-1,2 2 1,0 4 0,1 1-1,3 3 1,2 0-38,2 3 0,2 0 0,4 5 1,3 0-1,4-2 0,3-2 0,2-1 1,1-2-47,0-4 0,3-3 0,-1-4 0,2-3 0,31 33 0,6-10-153,6-10 0,-8-16 0,10-9-248,-2-10 332,8-13 1,3-4 0,9-8-642,-1 0 420,8 0 394,-6-8 0,-37 2 0,-1-1 0,-1-4 0,-1 0 0,3 1 0,-1-1 0,2-1 0,-1 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53.69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106 0 7813,'-2'16'837,"-4"-4"1,2-3 11,-8-3-261,8-4 388,-11 14-633,5-15 1,0 9 0,3-6 111,-1 2 1,4 0-176,-8-6-381,9 0-370,-5 0 161,8 0-2054,0 0 1,2-6 1243,4 0 1120,-5 0 0,15 6 0,-6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55.9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507 35 7575,'-8'-15'111,"-4"3"0,3 5 699,-3 7 1,8 1-352,-2 5 1,2-2-1,1 8 142,-3 1 0,-2-3-265,2 2 1,4-6-218,-4 5-8,4-7 1,0 4-297,-3-8 92,3 0-333,-6 0 221,8 0 1,0-2 31,0-4 0,2 4 102,4-4 179,-4-3 0,3 7 0,-8-2 68,-3 8 1,-8 7 0,3 13 0,-5 7 52,-1 7 1,-9 15 0,-1 13 0,-2 8-139,0 7 0,2-1 0,-2-1 0,5-1 20,5-4 1,2-12 0,1-10-118,4-9-42,5-6 1,7-10-577,0-4-427,0-11-196,0-5-327,0-7 0,-2 0 1007,-4 0 1,2 0 0,-8-2 566,-1-3 0,-11-13 0,-3-9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56.2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105 148 8001,'-19'0'671,"-5"0"-61,5 0-344,-6 0 1,15 2-1,4 4 541,4 5-550,2 5 0,0 3 1,2 3-1,2 3 259,2 2 1,7 8-1,-1 6 1,4-1-136,1 3 1,1-6 0,-1 4 0,0-4-201,1-2 0,-1-8 0,3-4 1,1-4-11,2-1 0,1-3 1,-5-3-1,2-6-71,3-4 0,7-16 0,-2-7 0,6-10-151,6-12 0,-3-5 0,9-7 0,1-1-244,3-2 1,-1-6 0,-3 6-686,-6 1 741,-4 3 1,-4 11-1,-4 6-1189,-6 6 544,-11 10 0,-5 5-473,-7 16 1,-2 2 1356,-3 10 0,-5 0 0,-8 5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58.42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228 1099 8315,'-25'17'0,"-5"-1"0,-1-5 0,0-3-283,2 0 0,8-4 1,-2 5 740,3-1 1,11-4-1,3-10 450,4-5-691,2-13 0,0-3 0,2-8 13,4 0-143,3-7 0,11-3 0,3-7 0,6-3-71,4-3 1,2 4 0,2-7 0,2 3 46,1 0 1,9-2 0,-3 6 0,3-1-102,-2 5 0,5 3 0,-2 1 0,7 5-39,-1 4 0,-2 2 0,-1 2 0,-3 4-86,-3 6 0,-5 5 0,-9 5-1274,-4 1 997,-11 8 1,-12-2 0,-12 12 439,-6 6 0,-11 3 0,-4 3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7:58.654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86 141 9101,'-23'-24'0,"0"1"0,3 2 304,7 1 1,7 11-1,14 3 1,7 4-65,7 2 1,9-6 0,-2 0 0,4 0-57,2-1 1,0 5 0,0-4-1,-1 4 22,1 2 1,0 2 0,0 4-113,0 5-54,-8 13 1,4-3-1,-9 8 1,-5 2-109,-3 2 0,-5-4 0,3 2-318,-6 6 184,-4-2 0,-4 10 0,-2-5 1,-4 5-460,-1 0 0,5 5 1,-2-5 614,4-1 1,10 7 0,1-7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09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313 450 9438,'0'-11'1797,"0"-1"0,0 0-1388,0-5 0,-6 5-363,0 1 31,0 7 0,4-6 0,-4 6 150,-5-2 0,1 1 0,-2 3-699,-1-4 341,-3 4 0,-1-6 0,-1 8 0,1 0 157,-1 0 0,1 0 1,-1 2-1,1 4 19,0 5 1,-1 7 0,3 3 0,1 5-54,2 1 0,7 4 0,-5 8 1,2 1-112,4-1 1,4 4-1,6-2-420,6-3 446,3-1 0,3-10 0,-1-3 0,1-7-14,-1-5 0,0 1 1,1-7 383,-1-2-208,1-10 1,-1-9-1,1-11 1,-3-1 53,-3-4 0,4-4 0,-5-5-236,5-7 62,-7-3 1,5 1 0,-6-1 0,-1-5-109,1 1 0,-2-6 0,-6 2 0,0 1 45,0 3 0,0 11 0,-2 8 0,-2 10 253,-2 6 1,-1 9-1,3 6 48,-2 8 1,0 8 0,6 11 0,0 6 96,0 4 1,0 10 0,0 1 0,0 5 23,0 3 1,2-3-1,2 7-185,2-7-139,0 1 0,-1-5 0,1 5 1,-2-3-502,-2-7 0,4-5 0,0-4 0,0-3-652,1-3 0,-3-2 0,8-7 384,1-5 0,-3-3 0,0-10 1,0-4 784,-1-5 0,-5-11 0,2-3 0,-2-2 0,2-4 0,-4-2 0,3 0 0,-1 2 0,2 2 0,-4 5 0,6-3 0,-2 2 139,-1 4 1,1 7 0,-6 2 881,0-1 0,6 7 1,0 6-292,-2 10 0,4 11 0,-3 4 18,-1 2-590,6 3 1,-6 4 0,6-1 0,-1-1-56,1-3 1,-4-8 0,3 2 0,1-3-67,0-3 1,0-5 0,3-3 0,-1-1-89,1-4 0,3-10 0,-1-5 0,-1-7-52,-2-5 1,-3-4-1,5-8 1,-4 0 2,-3 0 0,5-2 0,-6-2 0,-2 0 146,-2 6 1,3 0-1,1 10 1,-2 2 429,-2 1 0,-2 7-21,0 7 1,6 22 328,0 19-595,0 3 1,-1 3-1,1 2 1,0-1-110,2 1 1,0 4 0,5-8-1,-1-5-634,1-3 1,3-3 0,1 1 0,-1-6-838,-4-4 0,3-1 1,-3-3 1390,3-3 0,-5 4 0,-2-7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5:16.4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53 45 8366,'-18'-17'-1010,"1"-1"1010,7 9 0,2 9 0,8 9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5:17.2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559 1 8360,'-35'0'0,"2"2"0,2 4 1461,2 5-1003,0 13 0,-6 5 1,0 12-47,0 5-379,0 12 0,-6-1 0,2 5 0,5-2 51,2-4 1,11-7-1,-2-7 1,3-3-4,3-6 1,7-4 0,3-2 0,1-7-1364,0-7 1008,0-9 1,6 2 0,2-14 0,4-7 149,5-7 1,5-9 0,1 2 0,1-4 22,-1-2 0,7-1 0,1-3 0,0-2 53,0 2 1,-1 2-1,-7 2 396,1 0-226,7 0 0,-6 8 0,4 4 717,-3 4-540,-3 1 1,3 7 0,1 1 929,2 2-1006,1 10 0,-7 8 0,1 7 1,-1 3-102,1 3 0,-3-2 0,-1 6 0,-3 1-171,3-1 0,-1-6 1,1 2-1,-4-3-478,-3-3 1,5 1-1,-6-1 1,-2 1-455,-2-1 0,-2 1 0,0-1 981,0 0 0,-8 1 0,-2-1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5:17.4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78 210 8363,'-18'0'0,"1"0"132,-1 0 104,1 0 1,9 6 0,8-1 0,12-1 808,9-2 0,8-2 0,12 0 0,5 0-557,5 0 1,3-6 0,4-1 0,5-3-218,-1-4 0,6-7 1,-6-2-1,2 1-208,0 3 1,-10 2 0,-2-1-4266,-9 1 3085,-6-1 0,-10 8 0,-4 3 1117,-3-1 0,-18 6 0,-4-6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5:17.6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140 1 8363,'-9'15'0,"-7"-3"0,-5-4 0,-1 0 690,3 3 0,7 11 0,3 3 579,1 2-999,-6-6 0,12 12 1,-4-6 684,4 1-655,2 5 1,0-2 0,2 6-484,4-5-34,4-8 0,7 7 0,1-8 1,-1-2-304,1-1 0,-1-5 0,1-1 0,-1-4-422,1-3 0,-1-1 0,1-8 942,-1-3 0,8-5 0,2-8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5:18.2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68 305 8270,'-7'-27'0,"-5"4"1347,-3 3 1,7 5-923,8 3 1,13-3 0,13 5 0,1-2-219,4 1 0,8-7 0,3-5 1,1 2-126,0 1 1,-3 3-1,-5-1 1,-2 3-89,-4 3 1,-3 2-839,-9 5 1,-9 10 0,-10 1 0,-14 10 295,-11 7 1,-6-2 0,-4 8 0,-1 1 293,-3-3 1,0 6 0,6-6 824,0 0-261,0 6 0,8-14 0,2 7 0,2-1 265,-1 4 0,7-4 0,7-1 0,2-5-84,5-2 0,3-1 0,5-3 0,9-3-317,7-2 0,1-2 0,7-8 0,2-4-168,2-6 0,8-3 1,-1-5-1,-1-1-111,-2-2 0,-4-4 1,-2 7-1,-4 5-135,-2-1 0,-1 8 0,-7 3 139,1 3 0,-9 4 0,-3 3 234,-4 7-164,-2 11 1,-8 5-1,-3 6 1,-7 1-64,-5 0 1,2 0 0,-9 2 0,1 0 2,2-2 1,-4 2 0,6-14 0,0-2 12,-1-1 0,-3-5 0,6-1 0,2-4 239,1-3 0,3-1 1,-1-6 430,1 0 0,7-2-342,4-4 1,12 4 0,6-3 0,3 1 65,3-2 0,7 2 0,4-6-354,4 3 35,10-7 0,-4 6 0,7-5-761,3 1 560,1 0 1,3-5-1,-3 1-1509,-3 5 1151,-5-5 0,-9 8 0,-2-5 1,-3 3-988,-3 2 1,-12 5 1548,-13 8 0,-15 13 0,-12 9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5:18.48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175 31 8270,'-27'16'145,"3"-5"0,5 11 0,3-5 0,3 2 329,1 1 0,8 3 0,-2 2 0,4 3-84,2 3 1,2-6 0,2-2 0,4-4-47,2-1 0,1-1 1,7-1-98,-1-4-152,9-5 1,-7-7-1,6 0 1,-2-2-82,1-3 0,5-5 1,-6-10-1,-2-1-119,-1-2 1,-5-6 0,-1 4 0,-4-1-53,-3 1 0,-1-4 0,-6 4 0,-2-1-24,-3 1 0,-5 2 0,-8 6 0,-1 1 142,-4 4 1,1-1-1,-7 7 1,-2 4 54,-2 6 0,4 6 0,0 9-360,-2 4 226,6 4 1,-4 8-1,9 0 1,7 0-211,3 0 1,4 0 0,8-2-1458,4-4 1785,11-4 0,18-7 0,10-1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5:18.94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71 298 8285,'-18'-29'0,"3"1"0,1 3 0,4 4 533,3 2 0,1 1 0,6-1 0,0-3 53,0-1 0,7 0 0,7 5 0,5 1-470,5-1 1,-1 9 0,-5 3-1,-1 4-148,0 2 1,1 2 0,-1 4 0,-1 7-113,-4 9 0,-5 11 0,-7 9-390,0 3 405,0 1 0,0 7 0,-2-1-287,-3 1 324,3-9 1,-12 5 0,6-8 0,0-5-64,1-5 1,-1 0 74,2-7 0,4-11 0,-4-13 2,4-9 0,2-15 0,2-5 1,2-4 59,2-2 1,6 0-1,-5 0 1,1 2 110,0 4 1,4-2 0,-7 8 0,1 4 192,2 5 0,-4 6 1,8 8-140,1 0 1,1 8 0,-1 6-1,-1 5-159,2 4 0,-5 8 1,3-3-836,1-1 610,-5 6 0,8-14 1,-7 4-1314,1-3 852,6-3 1,-12 1 697,7-1 0,-7-7 0,4-2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5:19.35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17 382 8191,'0'-17'0,"0"0"53,0-1 1,0 6-1,0 1 1,-1-1 465,-5 2 0,4-5 0,-4 3-270,4-3 0,2-3 0,2 1-221,4-1-21,3 1 1,9-1 0,-1-1 14,1-4 114,-1 3 0,3-5 0,1 8 35,2-1-97,-7 8 0,-1 1 1,-3 5-1,4-2 72,1 2 1,-5 10-1,-3 6 1,-1 5-48,-4 6 0,-2 10 0,-2 10 0,0 2-219,0 3 0,0 9 0,0 1 1,-2-4-132,-4-5 1,4-1-1,-4-7 1,5-4-167,1-6 0,-6 0 1,-2-10 312,-2-5 0,6-9 326,-1-12-165,3-5 1,2-15 0,0-4 172,0-4-161,15-2 0,-3 0 0,13 0 0,-2 0 12,1 0 0,5 8 0,-4 3 0,0 5 24,0 2 1,1 7 0,-5 4 0,0 6 238,-5 6 1,-1 6 0,-9 11 0,-2 8 116,-2 8 1,-2 0 0,0 7 0,0 1-184,0-3 0,-8 5 1,-2-8-1,1-3-148,3-1 1,-2-2 0,2-2 0,2-4-709,3-5 1,1-5 0,0-2-2853,0 1 3430,0-8 0,15-3 0,4-7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18.0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0 7469,'-6'7'533,"0"-2"0,-3-5 0,3 2 568,0 2 0,3-1 0,7 5 0,5 1-692,2 2 0,2 2 1,2 0-1,2 2-265,-2 2 0,4 3 1,0-2-1,0 0-206,-3-1 1,-1 0-1,0-4 1,2 1-559,-2-2 1,-3 3-1,-3-8-3261,0 0 1896,-1 4 1691,-1-10 0,-2 3 1,-5-8-1,0-4 294,0-3 0,-1-5 0,-3-1 0,-3-10 0,-5 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18.2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124 12 7808,'12'0'3208,"-5"0"-2279,-2-6-448,-5 5 0,0-3 71,0 8 0,0 4 0,0 9 446,0 3-772,0 3 1,0 3-1,0 4 1,0 6-9,0 3 0,-4 8 0,0-4 0,0 2-215,-2 0 1,4-7-1,-6 1 1,-1-5-253,3 0 1,-5-6 0,2-2 0,0-5-444,1-3 0,-3 2 0,3-5 0,-2-3-2992,2-2 2359,-3-7 1,5 1 1324,-2-8 0,3-9 0,5-6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29.55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71 1 7657,'-18'0'277,"1"0"1338,-1 0 995,9 0-1885,1 0 1,23 0 0,9 0-726,7 0 0,2 0 0,-2 0 0,-2 0-322,2 0 1,2 0 0,2 0-1,-2 1-630,-4 5 0,2-2 952,-8 8 0,0-1 0,-5 7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18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1 8354,'-6'12'2345,"1"-4"-231,-3 0-1672,-3-5 0,15 2 1,-1-3-1,5 0-364,4 3 1,-2-1 0,6-4 0,-2 0-395,-2 0 1,0 0 0,0 0-1887,1 0 1136,-1 0 1,0 0-1046,0 0 2111,-5 0 0,4 5 0,-4 2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18.8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1 7808,'-12'8'0,"0"-1"1115,-1-2 1,5 1 750,0-2-1500,5-3 0,-1 10 0,8-4 1,6 1 6,5 0 1,0-5 0,5 1-325,2-2-23,1 3 1,0-4 0,-1 3-947,-1-2 548,-6-2 1,7 0 0,-6-2-911,-1-2 1,-1 3 1281,-2-3 0,0-3 0,0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0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38 7806,'7'-6'1707,"-2"5"1,-3-9-1413,2 6-158,-3 0 0,10 0 44,-3 0 1,3 0 0,1 4-101,1 0 1,-5 1 0,0 3 0,0 5-70,-1 1 0,-2 4 0,-5 1 0,0 3-33,0 1 0,-1 1 0,-2 5 0,-2-1-130,-2 1 0,-1 0 1,-4-2-1,-1-3-149,1-3 1,4 0-1,0-2 1,-1-2-917,3-4 1,-1-2-318,3 1 1149,2-2 0,-3-8 384,5-2 0,5-3 0,2-5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0.6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48 7806,'13'-11'0,"1"2"368,-2 1 0,-2 4 662,-10-5 0,-1 7-614,-4-2 0,0 8 0,-5 4 0,4 4-199,0 4 1,-2 0 0,3 3 0,-1 0 2,1 0 1,1 1-1,4 5 1,0-1-137,0 1 0,0-5 0,0 1 0,0 1-313,0 1 0,4-3 1,1-1-1,2-1-533,2-3 1,2-1 0,2-3 0,-1-3-429,0-4 1,0-3 0,1-1 1189,-1 0 0,-4-5 0,0-3 0,-5-9 0,3-2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0.9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75 7806,'4'-13'0,"1"1"0,-1 4 0,-4 0 1620,0-2-984,0 5 1,0-2 0,1 4-182,3-1 0,-1 0 1,5 5-401,2 3 1,-4 3 0,1 5 0,-1 1-10,-4-1 1,4 4 0,-2 1 0,-1-1-170,-2 2 0,-2-4 0,-2 2 1,-2-1-86,-2 1 1,3-3-1,-5 0 1,1-3 224,1-1 1,-2-2 0,3 0 330,0-2-4,3-1 65,-8 2 79,4-5-134,0 5 0,7-6 0,8 0-253,3 0 1,6 0 0,-1 0 0,-1-2-448,-1-2 1,2 3-1,1-5 1,-1 2-554,2 0 0,-5 0 1,4 4-1,-4 0-499,0 0 0,-1 0 1398,0 0 0,0 0 0,1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1.2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62 7770,'-12'0'841,"0"0"0,-1 0 0,1 0 1191,0 0 1,6 0-1665,6 0 0,11 0 0,10 0-315,2 0-21,1 0 1,2 0-1,2 0-317,0 0 166,6-6 1,-8 5 0,3-5 0,-5 2-812,-3 0 0,2-4 0,-4 4 0,0 0-3198,-2-2 4128,-4 5 0,-6-10 0,-1 4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1.6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38 8545,'-13'-4'0,"2"-2"0,2 1 1239,1-1 1,8-2 0,2 4-796,9 1 1,6 2 0,-1 1 0,5 0-355,2 0 1,-3 0 0,-1 1 0,0 3-30,0 4 1,-4 3-1,2 2 1,-4 0-137,0 4 0,-6-2 1,-3 5-463,-3 2 393,-1-4 1,0 5-1,-1-3-352,-3 4 381,-3 6 1,-10-9 0,0 4 0,-1-2-100,0 0 0,-2-4 1,2-2-1,0-4 144,1 0 1,0-2 0,6-2 0,2-2 1314,1-2-754,5 0 0,-1-5-35,8 0 0,3 0 0,6-2 0,2-1-77,2-1 1,3-1 0,-2 2 0,1-2-352,3-2 0,0 3 0,-1-3 0,-2 0-711,-1 0 1,0 3 0,-3-3 0,1 2-818,-1 2 1,-1-2 0,-2 1-1013,1 1 1618,-7-4 894,5 6 0,-9-10 0,3 4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1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62 6917,'13'0'460,"-1"0"0,-4-4 1,-1-2 1486,-2-1 1,5 3-1433,-2-4 1,3 1 0,1-2 82,0 1-463,1 5 0,-1-3 1,0 6 148,1 0-56,-1 0 1,0 0 80,0 0-217,1 6 0,-6 1 0,-3 5 1,-3 2-185,-1 2 1,0 2 0,0 3-1,-1 0-171,-3 1 1,-3 0 0,-6-1 0,1 0-402,0 1 0,0-5 0,1 0 0,1-4-1151,2 0 1,4-2 1244,-4-3 0,5-4 0,-1-8 0,2-4 570,2-3 0,2-7 0,2-3 0,3-7 0,5-4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2.1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72 7764,'13'-12'-250,"2"0"1,0 0 967,-4-1 1,-4 5 2999,-7 0-3172,0 5 1,-4-1 0,0 8 0,0 4-205,-2 3 0,4 6 0,-5 0 0,0 3-54,0 1 0,3 7 0,-3 0 0,2 0-138,2-2 0,2-2 0,1 2-529,0 3 316,0-3 0,1 2 0,3-6-1339,4-1 1011,3-6 0,2 2 0,-1-6-1443,0-3 1309,6-2 0,-3-2 0,4 0 0,-1-3-714,-3-3 0,-2 0 1239,0-2 0,-1-8 0,0-2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4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11569,'4'12'0,"2"0"132,1 1 1,1 4 0,4 4-1,2 2-426,2 2 1,-2-1 0,3 1 0,0-1-129,-1 1 0,1-6 0,-5-1 1,0-3-375,0-3 0,-3 2 796,-1-10 0,0 0 0,4-4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29.72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 7855,'0'17'2229,"0"1"0,2-9-1960,4-3 1,3-2 0,9 0-1,1 2-270,5-2 0,-3-3 0,8-1 0,2-1-529,2-5 0,0 2 530,-4-8 0,12 1 0,-4-7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4.3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160 0 8013,'7'1'655,"-3"4"0,-3 1 0,-1 7 0,0-1-372,0 0 0,0 6 0,0 2 0,-1 5-160,-3 4 0,-2-3 0,-3 4 0,1-2-162,-2 1 0,-1 4 0,-1-5 0,0 0-479,-1-3 1,4-4 0,-2-1 0,-2 1-706,4-2 0,-3-1 61,3-6 685,-1-5 477,3-2 0,1-10 0,6-2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4.5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25 7842,'19'-6'100,"-7"0"693,-7-1 1,-6 1 159,-3 6-715,-3 6 0,-1 5 0,1 6-574,2 2 70,1-4 1,0 9 0,-1-5 0,3 1-540,0 1 1,2-2 804,0 1 0,0 3 0,0-4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4.7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 8558,'-5'7'1335,"3"-2"1,-2-5-1,8 0 1,6 0-1198,5 0 1,0 0 0,5 0-1,2 0-427,1 0 0,2 0 1,-2 0-1,-1 0-612,-2 0 0,-5 0 0,2 0-1626,-4 0 1153,0 0 1374,-7 0 0,5 0 0,-4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4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8562,'6'12'0,"-1"0"2365,-4 1-1782,-1-7 1,1 4 0,3-6-159,5-1 0,1-2 0,4-1-104,2 0-262,9 0 0,1 0 1,3 0-547,-3 0 413,-2-5 1,-1 3 0,-1-2-1712,-1 3 943,-6-5 0,-2 5 1,-5-3-1738,2 3 2579,-5 1 0,1 0 0,-6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5.8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49 160 8170,'-13'-13'0,"3"1"519,1 0 0,3-2 0,3-1 0,-1-1 40,1 1 0,6 1 0,2 2 1,2 0-413,3-1 0,0 6 0,4 3 1,1 3-13,1 1 0,1 0 0,-4 1-110,4 3 12,-4 3 0,4 7 1,-8 2-314,0 5 135,-7 7 0,4 0 0,-6 3 0,-2 0-76,-2 1 1,-2-4 0,-7 4 0,1-2 135,0-3 0,-5-1 0,1-1 0,1-2 44,1-3 1,2-6 0,0-7 0,-1 0 242,1-1 116,5-3 1,2 1 0,6-7 94,3-1 0,3 0 0,5 3 212,1-3-461,4 2 1,1-4 0,4 3-541,-2-1 298,1-6 1,-1 8-1,0-5-545,-3 1 216,5-3 1,-8 7 0,2-2 0,-2 2-909,-2-3 0,-4 4 1,-1-4-926,-2-1 2236,0-1 0,-5-5 0,0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6.1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25 7854,'12'0'1212,"0"0"86,-5 0-207,4-5-642,-10 4 0,6-9 0,-3 6-130,4 1 0,3 2 0,2 1-110,-1 0 1,-4 4 0,-1 1 0,0 2-74,0 3 1,-5 2 0,2 3 0,-2 1-151,-2-1 0,0 5 0,0-1 0,-2 1-347,-2 1 0,-1-2 1,-5 3-1,2-3-557,-1-2 0,-2 0 0,0-5 0,1 0-1778,2 1 2014,5-7 0,-2-2 682,5-8 0,0-8 0,0-7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6.3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22 7854,'12'-7'1383,"-5"0"-539,-3 3 1,-4 3 0,-3-2-501,-1 6 1,-5 4 0,2 5 0,-1 2-97,-1 2 1,5 3 0,-3 6 0,1 1 0,-1 2 0,4-2 1,-1 4 5,3 0-162,1-4 0,0 4 1,0-5-826,0-1 302,5-5 1,3 3-1,7-5 1,2-4-542,-2-3 1,2-1 0,1-5 0,0-1 970,0-2 0,3-6 0,-2-2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6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13 8439,'-12'4'827,"-1"0"1,5 0-1,1-3 1,0 2-117,1 1 1,4 0-1,2-4-325,7 0 0,9 0 1,5 0-1,2 0-501,2 0 0,-1-1 0,1-2 0,-1-1-521,1 1 0,-2 0 0,-2 1 0,-5-2-1582,-2 1 1,-2 2 505,0 1 1712,-5 0 0,-7-6 0,-7-1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26.8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 11075,'7'-5'1487,"4"3"1,-3-2-1081,3 3 0,6 2 0,-1 2 0,0 2-307,2 2 1,-3 1 0,4 6 0,-1 1-255,-3 2 1,-6 4 0,-2 0-186,-1 2 273,-2 7 0,-6-4 1,-2 3-552,-4-4 451,-8 0 0,1-4 1,-6-2-1,1-2 62,1-2 0,-3-1 1,6-3 1171,0-3-514,3 3 1,7-10 0,6 3 0,7-2-64,4-2 0,7 0 1,2 0-1,5-2-172,4-2 1,-2 2 0,6-5 0,2 0-281,5 0 0,-1 3 1,5-4-1,-2-2-659,-2-1 1,-8 3 0,-4 1 0,-5 1-1980,-3-1 0,-9 4 21,2-1 2578,-9 3 0,-10 6 0,-8 2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30.7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0 6904,'12'0'5066,"-5"0"-3812,-2 0-696,-5 0 1,0 1 24,0 4-477,-5 1 1,2 7 0,-4-1 0,0 2-66,1 2 1,-3-1 0,-4 5 0,-2 2-29,-2 1 1,1-2 0,4-1-1,-2 1-108,-2-2 1,2 3-1,-2-6 1,3-1-182,5-1 1,-1-6 0,3-1-1,1 0-1651,-1-1-1295,-3-3 1942,7 3 1,-3-12 1279,5-2 0,0 2 0,0-10 0,0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29.93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53 1 8556,'0'17'2603,"0"-5"-2081,0 0 0,2-1 0,2 7-107,2-1 1,7 3-1,-3 1 1,2 4-171,-1 2 0,-5-3 0,4 5 0,-2 4-186,-5 5 0,-1-1 0,-2 4-870,0-4 616,-7-2 0,-3 0 1,-8 0-2144,1 0 1565,-1-8 1,1 4 772,0-8 0,-1 8 0,1-4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31.1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 0 7769,'-12'0'1489,"3"0"-567,1 0 0,4 0-446,-4 0-273,5 0 1,-2 2 18,5 2-123,0-3 1,0 6-1,0-3 1,0 4 43,0 3 0,0-3 0,0 0 0,0 2-113,0 1 0,0 5 1,0 1-1,0-2 65,0-2 1,0 0 0,0-1 0,0 0-41,0 0 1,0 1-1,0-1-166,0 0 1,0-4 0,0 1-111,0 0 159,0-3 0,0 0 191,0-1 0,0-4 8,0 4-35,0-5 0,1 0 25,3 0-165,-2 0 1,8 2-1,-1 0-184,2 3 0,1-1 0,0-4 0,0-2-299,1-2 0,-1 3 0,0-5 1,1 2-734,-1 0 0,0-4 1254,0 4 0,1-6 0,-1 4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33.0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332 26 7734,'12'0'1136,"0"0"-575,-5 0-161,-1 0 239,-6-6-213,0 5 0,0-6 204,0 3 1,-2 2-470,-2-2 0,-3 3 0,-5 1 0,0 0-68,-1 0 0,1 0 0,-1 0 0,-4 0-32,-3 0 0,1 0 1,-2 1-1,1 2-109,1 1 1,-3 2-1,4-4 1,0 2-139,1-1 1,-4-1 0,5-1 0,1 2-198,1 1 1,6 0 0,0-4-1342,-2 0 90,5 0 252,-1 0 875,6 0 507,6 0 0,-5-6 0,5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33.4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111 12 7847,'-5'-6'1590,"-3"1"-1078,2 4 0,-5 1 1,3 0 0,1 0-351,-1 0 1,4 0-1,-3 1 1,2 4-83,2 3 1,2 3 0,-1 1-97,-2 0 0,3 0 0,-3 1 1,2-1-98,2 0 0,0 1 1,0-1-1,0 0 80,0 0 0,-4 1 1,0-1 87,1 0 1,2-4-58,1 1 43,-6-1-14,5-1 26,-4 4-26,5-10 17,0 4 0,5 1-13,3 2 0,-2-1 1,-1 0-72,1-2 0,1 3 1,3-2-1,0-1-185,-2 1 1,-4 2 0,4-4 0,2 0-1087,1 1 1,-3-3 1310,0 2 0,0 3 0,5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34.3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111 49 7942,'-5'-8'0,"-3"1"0,-3 0 297,-1 1 0,-1 3 1,2-3-1,2 2 1241,1 0-971,-1 0-454,3 10 1,-1-4-1,4 6 1,-1 3 0,1 4 1,2 3 0,1 5-1,0 0-25,0 3 1,0 3 0,1-2 0,3 2-165,5-2 1,-3-2 0,3-3 0,0-3-121,2-2 0,1-2 1,1-6-1,-1-5 46,0-3 1,0-1 0,1-1 0,-2-3 270,-3-5 1,1-3-1,-3-4 160,1-5-218,-5 4 1,4-5-1,-6 4-26,0-1 20,-6-1 1,4-4 0,-5 3-230,1 0 50,-3 6 0,2-3 0,-5 6 0,-1 1-281,1 3 1,0 2-1,0 6 1,-1 0-475,1 0 1,1 6 875,3 2 0,-3 8 0,4 4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34.6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 0 8013,'-5'7'1446,"2"-2"1,-4-3-269,2 2-831,1-3 0,4 6 12,0-3-480,0-3 90,0 5 1,0-7-107,0-4 50,0 4 0,0-6 38,0 3 73,0 3 1,0-6 203,0 3-161,0 3-228,5-5 1,-2 6-625,5 0 0,-4 4-547,4 0 0,-4 4-666,5-3 1998,-7-1 0,9 1 0,-4 2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3:30:34.8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13 8422,'-11'-1'1070,"3"-3"0,-3 2 910,3-2-1742,3 3 0,-1 6 0,8 5 1,0 5 60,2 5 0,5 4 0,-4 0 0,0 1-137,1-1 0,4 1 0,-2-1-360,3 1 168,-5-1 1,5-3 0,-4-2-1034,0-1 587,4-2 0,-4 0-541,5 1 0,-4-2 0,-1-6-1758,-2 0 2775,0-7 0,-5 4 0,0-6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27.410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429 74 14664,'25'-12'-3277,"-4"5"3185,4 3 1,-6 3 192,9 1 0,0 0 0,6 0 0,-2 0 18,2 0 0,3 0 0,5 0 0,7-2-17,7-2 0,9 3 1,6-3-1,5 1-15,6-1 0,-2 3 0,3-3 0,3 2-12,3 2 0,-4 0 0,-4 0 38,-2 0-60,-2 0 1,5 0-1,1 0 60,0 0-86,0 0 0,3 0 1,-1 0-1,0 0 6,-4 0 1,0-1 0,-4-2-1,4-1 7,-1 1 0,1-2 0,-6 1 0,-5 1-28,-6 2 0,0 1 0,-6 0 0,5 0 1,2 0 0,0 0 0,-3 0 0,0 0-4,4 0 1,2 0 0,4 0-1,-3 1-24,-3 3 0,0-1 0,2 4-36,4-2 54,-6 5 1,6-9-1,-10 4 1,2 0-7,2-1 1,-2 4-1,-6-3 1,-1 1-10,2-1 1,-3 1 0,2-4 0,3 2 8,3-1 0,0-2 0,-5-1 1,-2 0-1,2 0 1,3 0 0,2 0 0,-1 0 0,1 0 0,0 0 0,-3 0 0,-1 0 0,-3 0 0,-3 0 0,-3 0 0,2 0 29,4 0 1,6 0 0,-1 0 0,-2 0-2,0 0 1,4 2 0,1 1-48,-1 1 28,-1 0 1,-3-4 0,-2 0-38,-1 0 36,-5 0 1,7 0 0,-6 0-18,-2 0 20,0 0 0,-1 0 0,3 0 0,4 0 9,3 0 1,2 0-1,-1 0 1,0 0-3,0 0 0,6 0 1,1 0-1,1 0-15,1 0 1,3 0 0,5 0 0,-3 0-10,-5 0 1,1 0-1,-4 0 1,0 1-3,-1 3 1,4-2-1,-5 2 1,-1-3 2,-1-1 0,-3 0 1,-1 0 3,3 0 2,-4 5 0,5-3 0,-6 2 0,1-3 0,2-1 1,0 0 0,-3 0 2,-4 0-11,-2 0 1,-2 4 0,1 0-1,0-1-15,-1-2 1,-2-1 0,-10 0 0,-1 2-26,1 2 1,2-1 0,0 3-1,-5 0 26,-3-3 1,-3-2-1,-2-1 67,3 0 0,1 4 42,3 0-29,-4 0-98,-15-4 57,-3 0-1052,-11 0 1041,-5 11 66,3-8 1,-3 19 130,5-6 1,0 3-97,0 5 1,0 2 0,1 8 0,2-2-47,1-2 0,4 4 1,-3-2 22,2 4-47,1 0 1,5 5-1,-1 0-50,0-1 45,0-2 1,-1-3 0,-1-2-70,-2-5 57,-5-2 0,4-1 0,-5 0 31,2 4 1,0-7 97,-4 2-139,0-13-4,0 11-432,0-19 310,0 13 0,-6-5 51,-7 5 23,1 1 1,-7-9 108,3 0-91,-3-5 1,-2 6 0,1-3 97,-2 0-76,-1-3 1,-3 7 0,-2-5 0,-5 1 12,-3-1 1,-2 0 0,-2-2 0,-5 1 7,-3-1 1,-2-2 0,-2-1 0,-3 0-15,0 0 1,-7 0-1,-4 0 1,-1 0-5,0 0 1,2 0 0,4 0-1,1 0 53,3 0 0,-6 0 1,6 0-1,3 0-36,2 0 1,-1 4 0,-2 0 0,1 1-15,-1 0 0,-3-4 1,1 3-1,-3-2 0,-1-2 0,-9 0 1,1 0-54,2 0 48,3 0 1,-1 0 0,0 0 0,2 0 12,4 0 1,6 0-1,7-2 1,4 0 8,4-2 0,-4 0 0,8 4 0,0 0-17,-2 0 1,-3 0 0,-5 0 0,-2 0-19,-4 0 0,-8 0 1,1 0-1,-3 0-4,-1 0 0,0 0 0,1 1 0,3 2 11,4 1 1,2 0 0,2-4 16,0 0-14,6 0 1,5 0 0,5 0 7,-1 0-5,-1 0 0,-2 4 0,-1 0 18,-3-1-15,3-2 0,-10-1 1,2 1-1,-6 2-1,-5 1 1,3 0 0,1-2 0,2 0-1,2 2 0,3 2 0,4-3 0,6 1-16,5-2 0,-2 4 0,5-2 1,1-1 3,1-2 1,1 0 0,-1 2 0,-1 1 8,-1-1 0,-5-2 0,3-1 0,-1 0 5,-3 0 0,-2 0 0,-2 0 1,-1 0-2,-2 0 0,-1 0 0,2 0 11,-1 0-12,6 0 1,0 2-1,3 0 3,1 2-3,1 1 0,6-5 1,-2 0-1,-2 0 0,0 0 0,-1 0 0,5 0 0,-2 0 0,-3 0 0,-2 0 0,-6 0 0,1 0-3,-1 0 1,-1 0 0,-4 0-1,-5 0-17,0 0 0,-5 0 1,8 1-1,-1 2 0,1 1 0,0 0 0,-1-4 0,4 0 17,3 0 0,6 0 0,-1 1 0,0 2 1,2 1 1,-3 0 0,4-4 27,-1 0-30,-2 0 0,-4 0 1,-1 0 72,-3 0-63,3 0 1,-9 0-1,0 0 1,-3 0 2,-3 0 0,-4 0 1,4 0-1,1 0-6,2 0 0,-2 4 0,3 0 0,4-1-6,1-2 1,5-1-1,-6 0 1,0 0-11,1 0 1,-2 0-1,4 0 1,-2 0 5,-2 0 0,-1 0 0,-1 2 0,2 0-8,1 2 1,0 1 0,-6-4 0,0 2 9,-2 1 0,4 0 1,5-4 15,2 0-15,1 0 0,0 0 0,2 0 21,3 0-18,0 0 1,4 0 0,-6-2 0,-1 0-7,-2-2 1,-4 0 0,3 4 0,-2 0-10,-2 0 1,-2 0-1,-1 0 1,0 0-6,0 0 1,5 0-1,-1 0 1,0 0 11,1 0 0,2 0 0,7 0 0,1 0 9,1 0 1,-4-2 0,-4-1-1,2-1 2,1 2 1,2 0 0,2 2 142,2 0-127,4-5 1,-1 4 0,4-5 172,1 1 100,5 3-145,1-9-73,11 10 0,-9-10-92,-1 3 1,0 1 0,-4 0-3,-1 2 1,3-1 0,-2 4 2,-5-2 0,5-2 429,-3 2-126,2-3 0,3-6 18,3-4-142,8 9-131,2-8 72,6 4 0,0-5-264,0-7 183,0 7 0,0-11 0,0 7 0,0-2-63,0-1 1,-5-2-1,-2-3 1,-3-3-63,-2-4 0,1-6 0,-8-1 1,1-2-4,3 0 1,-2 4-1,0-3 1,2 2 150,2 3 1,5 6 0,1 5 87,1 2 0,2 5-101,4 1 0,3 4-212,5-5 200,0 6 1,17-4-427,-1 3 390,1 2 1,5-8-25,-6 6 28,6-6 0,-9 7 77,-1-5-8,-5 10 0,-5-5-36,2 11 1,0-1 0,11 2-67,3-1 1,3 0 0,-1 3-1,6-2-124,6-1 0,7-4 1,8 2-1,1 1-285,2-1 0,2 2 0,3 4-999,2 0 853,-2 0 601,3 0 0,-5 0 0,1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29.464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25 14589,'18'3'-1662,"-4"5"1879,-5 8 0,-5 6 0,4 4 0,2 4-36,1 6 1,-3 7-1,0 6 1,2 1-13,1 3 1,1 3 0,0 5-39,0 0-84,-5-5 1,3-2 0,-5-6 0,1-2-59,-1-1 0,3-5 0,-4 1 0,-1-3-54,-2-2 0,-1 1 0,0 0 0,0-2 38,0-2 0,-4 1 0,0-5 1,1-1 50,2 2 0,1-4 0,0 3 1,0-4-24,0 0 0,4-1 0,2 1-38,0-1 0,3 1 86,3-1-16,0-5 16,-5-6 36,9-2-62,-2-5 1,4 5-2,2-3 1,-1 7 0,12-2-7,-1 0 0,-4 1 0,-3-2 1,3 0 9,0 1 0,0-2 0,0-2 1,2-2 19,5-2 0,2 3 0,3-3 0,3-3 11,4 0 0,10-2 0,4 0 0,7 0 3,2 0 0,1 0 1,5-2-1,2 0-15,6-3 1,-6 0 0,5 2-185,-4-1 159,-4 0 1,2 3 0,0-2-109,-2-1 79,4 0 0,-11 4 0,5 0 1,-2 0-17,2 0 0,-3 0 0,0 0 0,0 0 3,0 0 0,7 0 0,6 0 1,-1 0 5,-3 0 0,2 0 1,0 0-1,2 0 0,2 0 1,-6 0-1,-2 0 1,-6 0-20,-2 0 1,0 4 0,-3 0 0,1 0 21,-1 2 1,3-5-1,-1 3 5,2-3 0,2-1 0,3 0 1,2 0-1,1 0-4,2 0 0,5 0 0,-3 0 11,1 0-2,-2 0 0,-6 0 0,1 0 0,0 0-3,4 0 0,-7 0 1,1 0-1,-4 0-1,-4 0 1,3-1 0,-2-2-1,-3-2 0,-3-2 1,0 3-1,-5-4 1,2 0-1,2 1 1,-2-4-1,0 4 1,-2-1-17,-2 0 0,-2 4 0,-1-3 1,-1 0 5,-3 0 1,-4 5 0,-7-4-1,-3 2-49,-1 0 0,-1 0 81,-5 4-31,1 0 0,-9-1 208,0-4-180,-5 4 0,8-8 0,-1 3 18,6-1 0,-3 1 0,3-4 16,-1 2 1,1 0 0,0-5 76,1 1 0,-6-6 0,-4-2-56,-6-3 0,1-2 0,-6 0 0,-2-4-121,0-4 0,-4-8-1,-2-3 1,-2-5-12,-1-4 1,-4-5-1,4-7 1,-1-6-61,0-5 1,5 7 0,-1-1 420,3 6-299,1 8 1,1 2 0,2 8 0,1 5 172,-2 8 1,0 6 0,-1 1-288,3-2 0,-2 4-241,2-4 1,4-1 0,3-6-94,4 2 1,0 7-1,-4 6-420,1-2 1,7-2 871,9 3 0,1 6 0,-4 15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33.227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57 20 13321,'-25'-6'-1801,"6"-1"2942,7 0-807,34 13 0,-5-3 0,20 5 0,-8-4-49,-5 0 0,6-3 0,3 5-195,2-1-69,2-3 0,1 3 0,1-4 0,4 2 38,0 1 0,-2 0 1,4-2-1,1 0-49,2 2 0,5 1 1,-1-5-1,-3 0 35,-3 0 0,-1 0 1,5 0-1,0 0-11,-1 0 0,2 0 0,-9 0 1,0 0-23,0 0 1,3 0-1,-4 0 1,0 0 3,1 0 1,2 1-1,6 2 1,2 1-8,1-2 1,5 0-1,0-2 1,3 0 24,4 0 1,3-2 0,4 0 10,-2-2-26,2-6 0,-6 9 0,5-3-77,-1 2 57,-6 2 1,2 0-1,-6 2 1,-1 0-9,-2 2 1,-1 6 0,1-3 0,-3 1-4,1 0 1,0-4-1,8 3 1,0 0 2,-2 0 0,4-5 0,-5 4 0,5-2 7,4 0 1,1 0 0,8-4 0,2 0 2,0 0 0,1 0 0,-5 1 0,3 2 1,1 1-1,-8 2 1,2-4 0,-3 2-1,-3-1 0,4-2 0,-4-1 229,0 0-225,-1 0 1,-8 0 0,0 0 63,-2 0-32,0 0 0,-5 0 1,-4 0-1,-3-1 36,-2-3 1,-8 3-1,1-3 18,-5 2-96,-2 2-845,-16 0 183,-2 0 1,-33 6-1,-5 0 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35.18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85 140 12959,'-24'0'227,"-1"-5"196,1-3 1,13-2-169,11 2 0,16 2 0,18 6 0,6 0 57,5 0 1,12 0 0,5 0 0,8 0 42,9 0 0,2-4 1,13 0-1,3 2-279,-47 1 1,1 0-1,3 1 1,2 0-1,2 0 1,1 0-1,0 0 1,0 0-86,1 0 1,-1 0 0,-3 0 0,-1 0 0,1 0 0,-1 0 0,-3 0 0,0 0-61,1 0 0,-2 0 1,39 0-1,-3 0 1,-8-1 95,-7-3 1,-5 1 0,-1-4-1,-2 0 41,-4 1 1,-1 2 0,0-3-1,0 0-262,-2 0 1,-9 3-1,-1-4 1,-4 0-943,-8 1 1,-4 0-504,-6 3 1,-10 4 1552,-11 0 1,-16 11-1,-20 8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30.24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87 0 8820,'-17'10'0,"0"-4"0,-1-4 1191,1-2 0,7 2 1,4 4-584,4 5 0,10 3 0,5 1 0,7 1-185,3 3 1,6 5 0,-4-3-1024,3 2 475,-7 8 0,6-9 0,-5 5-1872,1-2 1539,0-2 1,-5-5 0,-3-1 0,-1-1-1083,-3-5 1,-5-3 1539,6-8 0,-8 0 0,3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35.615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1 308 12909,'0'-31'302,"15"8"1,7 10-1,6 8-209,6 4 1,8 1-1,9 0 1,10-2 207,11-2 1,3-3-1,7-5 1,1 0-3,1 0 1,3-1-1,3 2 1,2 3-118,1 4 1,4 3-1,-3 1 1,4 0-132,-48 0 0,2 0 0,1 0 0,1 1 1,1 0-1,0 1 0,-1 0 0,-2 0-49,1-1 1,-1 1-1,-1 0 1,-1 1-1,3-1 1,2 0-98,0-1 0,1 1 70,-3 1 1,-1 1 0,1-3 0,-1-1 0,39 4-70,-4-2 37,-4-8 0,-12 1 0,-7-5 0,-11 2 22,-10-2 0,-6-4 1,-4-3-1,-5 2-45,-2 2 0,-5 0 1,0 0-641,5-4 0,-4 4-1245,7-4 1965,-12 4 0,6 12 0,-10 2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39.785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6625 62 13375,'-19'3'-742,"3"5"1,1 3-1,0 12 939,-1 3 1,-1 2 0,5-1 0,-2 3-29,-2 2 0,1 0 0,-4 5 0,0 0-46,0-1 1,3 1-1,-3 0-93,1 0 34,2-1 1,2 0-1,-1-2 1,-1-3 11,1-1 0,-3 4 0,0-1 0,-1 2-13,-3 2 0,3 4 1,-1 1-1,-3 2-9,-4 2 1,1-3 0,-3 2 0,3 2-9,2 0 0,-1 2 1,1-1-1,-1-3-2,1-4 1,3-3-1,2-2 1,0 1-7,0 0 1,4-4 0,-2-1-1,0 4 3,1 3 0,-6 2 0,2 7 0,-3 0-5,-2-1 0,1 2 1,1-4-1,1 2-31,1 2 1,5-7 0,-3-3-22,1-5 35,2-2 1,4 1-1,-1 0 12,1 1-13,0-4 1,0 1-1,-1-4 1,1 3-9,0 1 0,-2 1 1,-1 2-1,-2-2-26,-2 2 0,-2 6 0,-3 2 0,-2 0-2,-3 0 1,3 5 0,-2-4-1,1 2 4,-2 0 0,3-7 1,-2 0-1,3-5 8,5-3 1,-3-2-1,3-3 1,0-1 4,0 1 1,1-1 0,-3 2 0,1 3 0,1 2 0,-9 6 0,-1 0 0,-1-1-1,4 1 1,-8 5-1,2 1-10,-2-4 8,3 2 1,-2-15-1,6 2 1,-1-3 45,-1-5 1,3-1 17,-6-2 0,2 0 0,-3 4-49,1-5 1,6-2 0,-2-1 0,4 2-9,0 2 1,1 0-1,-1-2 1,-1 3-16,-2 1 1,0-3 0,-3 2 0,1-3 75,3-4 0,0-2 0,0 2 256,-2-3-297,0-2 0,5-2 0,-1 0 1,1-1 49,-1-2 0,0-1 0,-3-1 1,0-2 20,0-1 0,1-2 1,0 4-1,-3-2-1,-1 1 0,0 2 0,-4 1 1,3 0 5,-2 0 0,2 0 0,1 0 1,0 0-23,0 0 1,3-2 0,0-1 0,1-2-22,-2-2 1,3 3 0,-4-4 0,2-2-67,-1 0 0,-5-4 0,3-1 0,-2-1 14,0 1 1,1-3-1,-4 2 352,4 1-277,-4 1 0,10 2 1,-2 1-1,2 1-142,1 2 1,-4 4-1,-3-4 1,0 0 82,-1 1 1,4-4 0,-3 4-1,-2-1-18,-2 0 1,4 0 0,0-4 0,1-2 10,0-2 0,-2 1 0,-2-4 0,2 0 51,4 0 1,4 2-1,0-2 1,-1-1-27,-2-3 0,3 5 0,-1-7 0,4 2 0,1 0 1,-2-1 0,-2-1-1,1 1-56,-1-1 1,1 2 0,-1 1 0,1 2 31,-1-2 1,1-1 0,-1-2-288,1 1 171,-1-1 0,5 0 0,-1-3 360,0 0-266,-3-1 1,0 1 0,-1-2-1,0-2 33,-4-2 1,3 0 0,-4 0-1,2 3 16,-1 1 0,-5-4 1,3 1-1,-1-1-11,4 2 0,-2 0 1,1 4-1,1-5 0,-2-2 1,5 2 0,-1 0 0,5-2-76,-1-4 1,-5-2 0,-1-7 0,4-2-121,2-1 1,2 1 0,-5 2 263,1 3-134,-6-2 0,4 3 0,-3-7 0,3-7-159,2-7 0,4-8 1,1-6-451,1-3 533,-4 6 0,7 6 0,-5 9 0,-2 4 176,-1 1 0,-2 13 1,-1 0-1,-1 8-48,-1 1 1,-2 3 0,2-2-1,0 0-33,1 2 1,1-6-1,0 2 1,-1-6-98,-2-2 1,2-2 0,5-4-1,3 0 77,1 0 1,2-6 0,4-1 0,0-1 49,-1 0 0,2 5 0,1 1 1,-1 6 26,-3 8 1,-2 6-144,-1 6 0,-2 12-582,-5 5-219,-1 5 132,6 3 1,15-2-1,16-2 770,14-4 0,14-14 0,3-3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42.959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86 331 12253,'0'-25'-1283,"-5"6"1541,4 2 1,-5 17-1,8 8 1,0 9 71,2 7 0,0 7 1,-2 4-1,1 6-150,1 3 0,1-1 1,-2 3-1,2-2-124,2-2 0,0 3 0,2-4 0,-2-3-214,-1-4 0,3-3-419,-1-2-131,-2-9 470,-1 4 0,-5-20-517,0-8 542,-5-9 0,3-13 0,-2-2-401,3-5 593,1-2 0,0-7 0,-1-3 1,-2-3 20,-1-1 0,-4 0 0,2 0 0,-1 1 19,-2 4 1,-3 1 0,-3 8 0,-2 2 371,2 5 0,-4 9 1017,-1 6-1216,2 7 1,13 6 0,13 0-60,10 0 1,5-6 0,3-2 0,2-4 3,5-5 0,4 2 0,5-4-131,7 2 56,5-5 1,9 7 0,2-4-75,4 1-37,-2 2 0,0 8 0,-7 1 1,-2 1-21,-1 4 0,-2-4 0,-2 2 0,-8 1-5,-6 2 1,-3 1 0,-2 0-1,-3 1 43,-1 4 0,-6 1 1,-4 8 70,-3 2 1,-5-1-1,-5 6 96,-1 0 1,-1-1 0,-2 0-1,1 2 45,-1 1 1,-2 3 0,-1 2 329,0 5-443,0-3 0,0 9 0,0-2 1,0 3 87,0 2 0,0-3 0,0 6-54,0 1-87,0-3 0,0-5 1,0-7-1,0-1-229,0-3 1,4-1-767,0-1 1,6-1-233,-2 1 1212,8-6 0,3-2 0,6-4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47.517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50 16 12533,'-18'-13'1876,"10"10"-1497,0 19-231,5-2 0,-1 15 151,0-9 0,0 3-138,4 2-132,0-6 1,11 4-22,5-3 1,0-1-537,1 2 1,2-6 39,1 1-196,-2-2 0,5-8 0,-3-1 684,4-4 0,0-7 0,1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52.05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93 22 11937,'-37'-12'933,"11"5"0,4 4-645,14 11 1,8 10 0,8 10 0,3 0 49,2-2 1,-1-1 0,-1 3-1,-2 0-110,-1-1 0,1-1 0,4-1-806,4-1 121,-4 1 1,8-5 0,-1 1-1759,9 0 2215,-6-3 0,0-6 0,-11-6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52.570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205 25 11959,'-24'-16'737,"-1"8"0,3 17 1,5 16-1,4 0-758,2 1 1,2-1 0,-2 1 0,2 1 158,-1 1 1,-4 1 0,6-4-1,-3-1 38,5 1 1,-4-1-321,6 1 0,7-12 0,9-5 63,7-5 1,4-4 0,3-3-1,3-5-189,3-1 1,2-3 0,0 1 0,-1 0-188,1 0 0,-3 1 1,2 1-1,0 3 457,-2 2 0,4 1 0,-3 4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52.867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86 1 11942,'-23'11'665,"3"5"-933,2 11 0,10-4 239,0 6 1,5-6 0,-1 6-1106,3-4 469,1-5 665,10-3 0,4-21 0,11-4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53.284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342 221 11942,'-30'-19'347,"10"7"0,-2 17 0,14 12 182,4 5 1,2 3 0,2 3 0,-1 0-340,-3-1 1,3-1-1,-3-1 1,2-1-119,2 1 0,4-1 0,2 1-244,1-1 0,3-9-103,11-3 1,2-10 0,7-5-206,-6-8 283,-2-9 1,1 5-187,-2-6 295,2-4 1,-14 3 0,2-3 23,-4 2 0,-11 1 0,-11 2 150,-8 4 1,-6 2 0,1 3 0,-5 2 143,-2 0 1,-3 7 0,-2-4 0,-1 2 77,2 0 1,2-1 0,4 1 240,5-5 1,1-7-420,6-4 1,8-8-1,18 1-160,7 4 0,2 0 0,8 7-389,4 1 321,-2 1 0,11 2 0,-2 1-1085,3 3 726,0-3 0,1 10 1,0-5-1,-2 2-796,-2 0 0,-3 0 1253,-6 4 0,1 11 0,-1 2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53.487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 14 11942,'-7'-14'-596,"17"17"1690,10 14-720,1 2 1,1-2-1,-5 4 1,1 2 304,0 1 1,-2 5 0,-4 1 0,-1 1-377,-3 3 0,2 2 0,-6-1 1,-1-1-610,-2-1 0,-7-1 0,-3 5 0,-5-2-363,-2-2 1,0-3-1,3-5 669,1-1 0,-5-5 0,-3-1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58.702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74 38 12340,'-23'-15'316,"2"5"296,6 0-385,7 7 1,1 10 0,9 11 268,3 3 0,-3 8 1,4-1-222,1 5 0,-6 1 0,4-4 1,-3-1-154,-2 0 0,5 2-108,0 4 0,1-4-515,-1 3 1,0-16 68,10-8 0,-2-15 0,10-10 0,0-6-309,-1-2 0,3-5 0,6 2 741,3-7 0,-3 2 0,5-4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30.43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218 94 7648,'15'-18'156,"-3"1"1,2 0-1,-8-1 955,-3 1 1,-1 11-489,-2 12 1,0 5 0,0 18-1,0 4 122,0 6 1,-7 6-1,-3 9 630,0 4-1090,-13-3 0,11 11 0,-11-6-159,4 2-129,1-6 0,-5 6 1,0-5-1,1-1-390,3-6 0,1-1 0,3-12 0,1-6-2224,3-4 1,9-12 2616,2-9 0,15-19 0,12-7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58.937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324 59 12340,'-15'-21'-625,"1"4"1549,-1 3-276,-6 7 1,9 10-251,-2 7 1,2 11 0,-2 14 0,-1-3-13,0-1 1,0 4 0,1 1 0,1 0-204,3-1 0,-3 1 0,3-3 0,-1 3 29,1 2 0,-3-6 0,4 3 0,0-4-467,-1-2 1,5-6-2187,-5-4-694,7-2 3135,-10-9 0,5-1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59.24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68 0 12340,'0'23'-809,"0"0"1210,0-3 0,-5 7 0,-2 8 147,-1-3 1,3-7 0,-5-4 375,-1 0 1,3-4-204,-2 2-756,7-9 1,14-10 0,14-11 0,6-7-170,5-7 0,-4-3 0,7-1 0,2 0-409,2-1 1,-4 6 0,-2 1-1221,-1 2 738,-8 7 1095,-7 8 0,-12 19 0,-3 3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59.54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118 1 12330,'-21'15'-99,"4"-1"1,-1 3 0,5 2 568,3 6 0,2 7 0,-3 4 0,3 0 179,1 0 1,2-2-1,5-2-372,0 2 1,2-15-1,3 1-115,5-5 1,4-9-381,6-1 1,3-8 0,5-4-91,-4-1 0,2 3-1843,-6-5 117,-1 7 2034,-10 3 0,-3 8 0,-6 7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59.767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368 1 12330,'-30'0'0,"2"1"83,4 4 1,3 7 0,6 11 0,0 8 192,1 5 1,-1 3-1,0 5 1,1 2 84,-1 3 1,-2-2-1,0 4 1,-5-4-62,-1-5 0,5-2 0,-1-1-113,2-5-260,3-9-416,6-4 283,1-6 1,10-7-1,6-5-293,5-6 0,1-5 0,-2-7 1,3 0-254,1 0 0,-1 1 0,-1-1 752,-1 0 0,1 1 0,0-1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8:59.953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88 35 12330,'-16'-15'286,"-4"0"0,1 10 35,-1 10-133,7 3 0,13 15 0,0-3 132,0 4 1,7-1 0,3 2-108,3 1 0,5-7-264,6-4 1,7-7 0,12-8 0,-4-3-211,-5-7 0,-1 0 1,1-11-1,4 2 261,-1-1 0,6-6 0,-6 3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00.524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324 123 12255,'0'-35'0,"0"1"-126,0 1 0,-3 17 469,-7 11 0,5 12 0,-10 12 730,2 6-799,0 3 1,-1 3 0,-1 1 517,0 3-590,-6 5 1,0-9 0,-5 4 0,3-4-21,1-2 1,-2 1-1,4-1 1,2-1-410,2-4 0,6-2-2705,0-8 1361,7 1 1571,-3-7 0,6-1 0,0-7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00.767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58 45 12255,'-15'-23'411,"0"2"0,2 21-48,4 10 0,4 4 0,8 11 164,2 1 0,1-3-365,-1 1 1,-1-1 0,5 3-125,3-1 1,-2-9-212,4-1 1,-1-2 0,10-10-20,-2-4 1,1-6 0,-3-8-870,6 1 775,3-8 0,1 4 1,0-6 285,1-2 0,-1-2 0,1-1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01.11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337 19 12397,'-16'-15'-590,"0"12"1,-2 16 589,0 14 0,5 3 0,-7 6 0,4 0 0,-6-5 0,5 6 0,-8-4-997,-1 1 1057,-2 7 0,4-15 1,1 2 82,2-5-270,7-3 68,1-12 1,12 0-403,-4-13 461,10 0 0,-4-23 0,6 5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01.325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60 15 12336,'-30'-8'-1018,"14"2"0,3 16 1018,13 9-78,0 4 0,0 13 0,2-5 60,2 3 0,0-9 0,5 1 210,3-3 0,-4-7-107,2 4 1,6-10-150,9-6 1,3-8-1,1-6 1,0-3-27,1-2 0,-6 0 0,1 1 0,2-1 90,6 0 0,-2 1 0,12-8 0,-6-1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09.72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66 133 8307,'-15'-15'0,"1"2"315,-1 3 0,5-1-87,0 6 1,9 0-1,2 5 1,11 0 228,6 0 0,8 0 1,0 0 403,7 0-587,4 0 1,7 2 0,4 1 643,6 2-812,0 0 1,19 0-1,1 1 1,9 1-45,8-1 1,-38-3 0,2-1 0,5-2 0,1 0 0,2 0 0,1 0-64,3 0 1,0 0 0,4 0 0,1 0 0,-1 0 0,1 0 0,2 0 0,1 0-79,1 0 0,0 0 1,-3 1-1,-1 0 0,-4 0 1,0 1-1,-3 1 0,0 1 9,-1 0 0,0 0 0,0-2 0,1-1 0,0 2 0,-1-1 0,-4-1 0,-1 0-13,-2-1 1,-1 0 0,0-1 0,1 2 0,-2-1 0,-1 1 0,-1 1 0,0-1 52,47 4 1,-2 5-1,-16-5 1,-1-2-24,-2-1 1,-7-2-1,-9 0 1,-9 0-11,-6 0 1,-17 0-1,-7 0-110,-6 0 184,-10 0 0,-1-2 0,-9-1 0,-3-2-74,-5 2 1,-3-4-1,-3 1 1,-2-2-123,-2-4 0,-11 4 1,0 0-1,-3 1-67,-2 4 0,-5-3 0,4 1 0,-3 1 105,1 3 0,-5-1 0,-6-1 1,-3-2 86,-2 2 0,-4 1 0,-8 0 0,-8-1 67,-7-2 1,32 2-1,-3 0 1,1 1-1,-2 0 1,-6 0-1,-2 0 43,-6 0 0,-2 0 0,-8 1 1,-2-1-1,-2 0 0,-1 1-1225,-1-2 0,1 1 1222,2-1 1,1 1 0,-5 2 0,1 0 0,3 0 0,1 2 118,-1 0 1,0 0-114,3 2 0,1 1 0,6-1 0,1 1 1,6 0-1,1-1 0,3 0 0,2 0 47,4 0 0,0 0 0,-44-1 0,22 2 0,12-3 136,12-2 1,14 0 0,7 0 265,5 0-549,8 0 1,11 0 0,17 1 0,13 3-21,10 1 1,8-1 0,14-4 0,15 0 104,15 0 0,12-1 0,-44-1 0,1 1 121,2-1 1,1-1 199,4-3 0,1 0 1,2 2-1,1 0 1,4-2-1,2-1-351,2 2 0,1 0-167,4-2 0,1 1 0,-1 3 0,1 0 0,4-3 0,0 0 47,3 1 0,0 0 111,5 3 0,-1 1 0,-6-2 0,-1 0 0,0 2 1,-1 2-1,-3-1 0,-1 0-26,-3 0 1,0 0-1,-2 0 1,-1 0-1,0 0 1,-2 0-1,0 0 1,-2 0-21,-6 0 1,0 0 0,-2 0 0,-1 0 0,-5 0-1,0 0 1,-1 0 0,0 0-42,0-1 0,-1 2 1,37 0-1,-7 2 1,-10 2-151,-8-1 1,-4-3 0,-3-1 0,-4 0-234,-9 0 0,-8 2 0,-10 1 0,-3 2-657,-2-2 1128,-8-1 0,-7 4 0,-6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30.78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61 86 7648,'10'-18'1807,"-4"1"-738,-5 7 1,-1-6 70,0 5 0,8 3-914,4 2 1,3 10-1,1 4 1,-3 0-272,-1-1 1,-2 7 0,1 0 0,-3 5-203,0 4 1,-6 1 0,2-5 0,-6 2-89,-4 3 0,-8-1 0,3-6 0,-5 1 283,-1-1 0,-1 1 0,1-3 1,-1-1 505,1-3 0,0-1 510,-1 2 16,8 3-744,-5-13 1,15 12-1,0-8 1,10-2-158,5-2 0,4-2 0,3 0 0,1 0-250,-2 0 0,7 0 1,-1-2-1,0-2-344,-4-2 0,-3-2 1,-3 4-1,1-2-1283,-1 3 0,-5-5 1798,-1 2 0,-7-8 0,4 5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17.726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3084 1 12822,'-19'0'-294,"-1"0"405,1 0 0,-1 0 1,0 0-1,3 0 419,0 0 0,2 0 1,-1 0-1,-2 1-87,-1 4 0,-8-2 0,3 6 1,-4-1-19,-1 0 0,-6 0 1,0 4-1,-3-3-76,-3 3 1,4-1-1,-4 1 1,-3-2-89,-4 1 0,-1-3 0,5 0 0,-2-1-132,-3-4 0,-3 4 1,-7-2-1,0-2-23,1-2 1,-3 1 0,-2 1 0,-6 4-96,-3 1 1,-6-3 0,-2 5-1,-2 1-101,-3 2 0,-5 2 0,2-2-62,6-3 152,12 3 0,-2-10 1,4 5-238,-4-1 216,5 4 0,-4-9 0,8 3 1,1-4 10,1-1 1,-1 0 0,2 0 0,4 0 27,4 0 1,3 0-1,5 0 1,0-1-45,0-4 1,6 3 0,4-3 0,4 4-35,6 1 1,3 0-60,6 0 1,7-2 0,4-1-788,8-2 0,4-2 1,8 4-1,4-3 108,4-3 1,9 0 0,3-8-795,2-2 1211,1 2 0,3-4 452,-3 6 0,10-6 1,-3-2-1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18.057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515 103 12822,'8'-14'1401,"-3"-1"1,-3 0-870,-2 1 0,-7-1 0,-2 2-381,-4 3 1,-2 3-1,0 7 212,0 0-155,1 0 0,-6 2 0,-1 3 1,-2 6-58,-3 7 1,-2 0 0,-1 7-1,-1 1-24,1 2 1,0 0-1,1-2 1,2-3-145,1-2 1,2 3 0,-1-4 0,4-4 20,4-4 0,1-1 0,2-4 412,3 1-61,4-5 0,6 5 1,1-3-430,4 5 0,-1 3 1,7 2-1,4-1-62,3 1 0,6 0 1,-1 0-1,3-1-105,5 1 0,3-2 1,1-2-797,4-1 721,-3-6 1,6 2 0,-2-6-1288,2 0 1121,2 0 1,0 0 0,0 0 0,-1 0-1666,-4 0 2182,4 7 0,-6 1 0,7 6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20.39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59 30 9582,'-7'-8'-449,"6"-1"0,-6 6 1480,1-2-1071,4 0 0,-6 7 0,5 3-152,-2 5 0,0 3 0,5 1 0,0 1-718,0 0 915,0-1 1,-7 8-1,-1 1 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20.661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74 1 10699,'-15'4'0,"2"3"0,2 0-441,1-1 1,2 1 818,-2-2 438,3-4 766,7 6-1416,0-7 1,2-5-464,3 0 0,-2-5 0,7 5-387,2 2 0,-4 1 667,1 2 1,1 0 0,5 0-1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21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30 59 9159,'-8'-7'0,"2"-1"0,1-2 253,0 1 1,0 4 1449,5-5-2148,0 7-80,0-4 1,0 9-1,1 1 514,4 2 0,-3 13 0,5-2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22.817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74 74 8590,'-7'-14'0,"-3"0"0,-3 5 387,-1 4 1,4 5-1,2 6 154,1 9-358,2 6 1,5 9-1,0-3 205,0-2-240,0 3 0,2-10 0,3 4 1,5-2-31,3-7 1,1 2-1,1-7 1,0 0-59,-1-3 0,-4-3 1,0-2-1,2-2-231,1-3 1,1-3 0,1-8-1,-2-2-11,-3-2 0,1-1 0,-4 3 0,-1-3 69,1-2 1,-2 5 0,-5-2-1,0 4-40,0 1 0,-2 1 0,-3-1-49,-5 0 1,-3 2 0,-1 3-543,-1 5 525,7 4 0,-5 1 1,5 1-927,-1 4 1145,3 3 0,-1 7 0,-1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22.97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43 8482,'0'-14'-421,"-2"1"910,-2 3 1,2 5 0,-3 10-304,3 5 0,2-2 1,0 2-284,0 1 1,7-3-784,3 2 562,-4-7 0,7 4 318,-3-7 0,3-7 0,2-1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23.16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74 41 8457,'-15'-18'396,"0"4"1,2 5-1,2 18-59,1 5 1,7 16-1,-2-1 1,3 2 257,2 0 1,0 0 0,0 2-180,0 1-265,0 1 0,0-4 0,2 0 0,3 0-213,5-4 0,3 0 1,1 0-1,1-2-580,0-6 0,-1-2 0,1-1 642,0 4 0,0-4 0,-1 5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04.1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45 59 7827,'-10'-13'0,"2"2"0,1 1 0,-4 0 0,3-5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04.7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395 309 8507,'0'-23'0,"-1"4"-137,-4 2 230,3 9 1,-6-3-1,5 4-142,-2-1 22,0 5 0,3-4 93,-3 7 0,-3 2 1,-8 3-82,-4 4 0,2 3 0,-6-1 0,-1-1 125,2 2 0,-4-4 0,2 0 0,-3-2 25,-1-2 0,6-3 0,4-1 0,2-1-97,2-4 1,2-5 0,2-10 0,3-4 78,1-4 1,4 4 0,8-1-153,5-1 64,3-2 1,6 0-1,3 4 1,-1 6-25,0 7 1,5 2 0,-3 6 46,0-2-11,-2 0 1,-6 12-1,0 1 1,-1 2 29,1 0 0,-2-1 1,-3 8-1,-5 1 54,-4 1 0,-1 1 0,0-5 1,-1-1-62,-4 1 1,-3 0 0,-7-1 0,0 1-82,1 0 1,-1-7 0,-1-3 0,-2-3-131,-2-2 0,0 0 0,4-2 0,0-3 30,1-5 0,-1-5 1,11-2-42,2-3 111,1-6 0,2 8 0,2-5 158,2 2-144,5 8 1,7 1 0,2 7 277,1 2-190,8 1 0,-11 2 1,5 2-1,-1 3 90,-1 5 1,1 3-1,-5 3 1,-2 2-85,-3 2 1,1-1 0,-4-4-1,-1 0 23,1-1 0,-2-4 1,-7 0-39,-3 1 0,-3-4 0,-7-2 1,0-3-191,1-2 0,-6-2 0,-1-3 1,0-5-55,-1-3 1,3-6 0,4-1-1,2 0 200,3-1 1,-1 5-1,4-4-60,-1 4 80,5 1 0,-2 7 0,8 5 1,4 6 25,1 7 0,-3 3 0,3 2 0,0-1-451,0 1 1,4 0 0,7-1 402,6 1 0,3 0 0,1-1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30.97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18 0 8381,'-2'16'0,"-2"-3"3081,-2-1-2428,1-8 1,7 4 0,5-8 0,9 0-24,5 0 0,10 0 1,-2-2-1,4-2-713,2-2 1,0-6 0,-2 7 0,-2-1-1307,-2-2 0,-5 6-1978,5-4 1291,-8 4 2076,4 2 0,-23 8 0,-4 2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21.15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45 30 8577,'-15'-10'-528,"1"0"295,5 7-510,3-3 743,6 6 0,0 0 0,0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21.29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133 0 8577,'-20'0'-395,"1"0"1,-1 2 0,6 1 315,-1 2 0,5 0 1,2-3-57,1 2 1,1 0 134,1 5 0,3 1 0,-4 5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19.4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89 104 7906,'-15'-15'-1759,"7"5"1874,3 0 725,3 7-234,2-10 0,0 10 358,0-7-500,0 7 0,0 3-82,0 9-266,0 5 1,-5 0 0,0 1 0,0 0 108,-1-1 1,4 1-125,-3 0-168,4-7 0,-1 3-40,-3-6 1,5-2 0,-1-7 0,6-6-132,3-3 0,-5-7 0,3 1 0,-1 1 274,0 1 0,0 3 0,-5-1 215,0 0 0,-1 2-106,-4 3 1,1 4-1,-4 7 1,2 4-70,2 5 1,-2-2 0,1 2-235,2 1 280,1-4-119,2 6 1,-2-6 126,-2 2-226,2-2 0,-5-5-894,7 2-215,0-2 1,0 11-43,0-3 1247,0-4 0,7 8 0,1-6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21.4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89 1 8577,'-15'0'0,"0"0"-152,0 0 0,6 0-810,-1 0 962,7 0 0,-10 0 0,4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21.5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89 15 7715,'-15'0'-876,"1"0"1,-1-5 875,0 1 0,1-1 0,-1 5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29:21.5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65 1 8577,'-7'10'0,"-3"-2"-380,-3-2 1,3 1 386,1-2 1,4-4-8,-5 4 0,13-3 0,-1-2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0:44.42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201 245 8720,'-23'-17'0,"-3"1"0,1 2 2314,0 3-1867,9 7 1,22-2 0,15 10 0,9 2-169,6-2 1,17-4-1,1-4 1,6-4 9,6-2 1,0 1 0,0-3 0,-2 6-219,2 4 0,-6 2 0,-3 2 0,-9 4-262,-7 6 0,-12-3 0,-8 3 1,-7 2-54,-8 1 1,-4-3 0,-4-3 0,-6-1 34,-9-4 0,-9 4 1,-9-2-1,-1-2-11,-5-3 0,-4-1 0,-9 0 0,-4 0 33,-6 0 1,3 0-1,1 0 1,2 0 223,0 0 1,-8 0 0,6 0 0,2 0 217,5 0 1,20 2-1,4 2 185,8 2 0,13 0 0,8-6-218,10 0 0,15 0 0,8 0 311,6 0-433,9 0 1,5 0-1,11-2 1,4-4-152,1-5 0,-1-5 1,-2-1-1,-4-1-167,-1 1 0,-3-1 0,-8 1 0,-5-1-75,-10 1 1,-10-1-1,-11 1 0,-5-1-595,-1 1 0,-2-1 888,-6 1 0,-8 7 0,-2 3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0:09.5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96 66 8420,'0'-9'-335,"0"1"505,0 8 0,-6 2 0,-2 2 235,-2 1 0,5 9 0,-5 0 1,2 5-254,4 4 1,2 1 0,2-7 0,0 1-76,0-1 1,2 0-1,4-1 1,6-2 16,3-3 1,5-7 0,3 2 0,6-4-151,4-2 1,-4-2-1,0-4 1,0-6-115,-1-3 1,-3-4-1,-8-3-247,1-1 318,-9 0 0,5-1 0,-8 1-3,-2 2 61,-2 1 1,-12 3-1,-8 1-323,-9 5 221,-6-5 0,-4 14 1,-1-2-1,-5 8-111,-2 8 0,6-2 0,1-1 0,7 1-251,7 0 1,15-1-1,9 5 505,9-2 0,22-9 0,6 5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0:09.8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208 103 8420,'0'-10'159,"2"3"194,4 7-118,-4 0 0,5 1-3,-7 5 0,0 6 0,-2 9 0,-1 4-98,-3 3 1,-6-5 0,6 4 0,2 0-82,2 0 0,-3-5 1,-1 1-1,2-4-197,2-1 0,4-1 0,4-1-3,5-4 1,5-7 0,3-10 0,3-7 35,1-4 0,6-9 0,-6-4-250,-1-4 334,5-2 1,-8-6-1,3 1-153,-9 1 147,-5 10 1,-8-2 0,-2 7 190,-4 3-195,-3 2 0,-19 9 1,-5 4-1,-7 6-76,-5 6 0,-2 6 1,-3 9-1,3 4-183,7 2 0,9-3 0,5 3 0,7-2-124,9-4 0,8 5 420,8-3 0,12 0 0,9-5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0:10.0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70 8133,'0'-17'0,"0"-1"-849,0 1 2019,0 7-1287,0 3 1,0 8-469,0 5 585,8 4 0,1 7 0,9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31.26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0 11769,'17'0'935,"1"0"0,-1 0-573,1 0 1,-1 0 0,1 2-281,-1 4-41,1-4 0,-1 6 0,1-8-473,-1 0 339,1 0 0,-7 8 0,-1 3-114,-2 5 0,-4 1 0,-8 1 0,-4-1 232,-2 1 1,-1-1 0,-7 1 0,1-1 306,-1 1 1,1 3 0,-1 0 127,1 1 0,1-7 0,5 8-189,5-3 1,6-3-1,6-1-474,5-5 1,7-3 0,5-8-1,4 0-216,0 0 1,8-2-1,-2-5-2589,6-11 3008,10 1 0,-5-16 0,9 5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0:37.6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356 158 8346,'-20'-2'0,"-1"-4"164,-2-6 1,5 5 0,8-1 990,3 0-829,-7 6 1,20-6-1,0 8 1,7 0 40,5 0 0,7 2 1,4 2-1,6 2 106,6-2 1,9-2-1,12-2-104,6 0-233,6 0 0,21 0 0,-43 1 0,1 0-1047,6 2 0,2 0 945,1-3 1,2 2-1,13 2 1,2 1-1,-3-2 1,1-2-160,3 2 0,1 0 69,2 4 1,1 0 0,4-3-1,0-1 1,-2 3 0,-1 0 0,-4-2-1,-1 0-50,-1 0 0,-1 0 0,-4-4 1,0 1-1,1 3 0,-1 0 0,0-1 1,0 0-79,-1 0 0,-1 0 1,-3 0-1,-2 0 1,-8-4-1,-1 0 1,1-2-1,0 0 103,1-2 0,0-2 1,0 1-1,-1-1 0,-4 0 1,-2 0-1,38-5 13,-17-1 0,-14-1 0,-15 1 0,-10 1 128,-10-1 1,-13 3 140,-6-2 0,-6 6 0,-6-3-118,-6 1 1,-5 0-1,-7 4 1350,-5-2-1557,-11 1 0,-13 5 1,-13 0-229,-8 0 289,-13 7 1,36-5 0,-3 0-1,-3 4 1,-2 0 0,-2 0 0,0 0 9,-3-2 0,0 1 1,0 3-1,0 0 0,-7-3 1,0-1-1,-5 2 1,-1 0 40,-5 0 1,-1 0-1,-3-3 1,-1 0-1,-1 1 1,-1 1-1,-1 0 1,0-2-83,-3-1 1,0 0 0,-1-1 0,1 0-1,3-1 1,0 0 0,5-1 0,1 0 113,3-2 1,1 0-1,2-1 1,1-2-1,0-2 1,0-1-1,4 0 1,1 0 21,3 1 0,2-1 0,3 0 0,2 1 0,10 0 0,1 0 0,-46-6 220,10 3 0,17 7 0,19-2 0,15 4 64,10 2 1,19 0 0,10 2-349,13 4 1,29 4-1,7 7 1,16 1 109,13-1 1,16 6-1,-38-12 1,1 0-1,3-2 1,2-1-51,4-1 0,2 0 0,2-2 0,1-1 0,6 3 0,1 0 0,1-2 0,1 0-61,1-1 1,1-1 0,4 2 0,0-2-1,-1-1 1,1 0 0,4 1 0,2 0 18,3-1 1,0 0 0,-28-1-1,0 0 1,0 1 0,-3-1 0,1 0-1,-1 1 1,31 0 0,0 1-106,-3 0 1,0-2 0,-8 0 0,-2 0 0,3-1 0,-1 0 0,-2 0-1,-1 0-5,-3 1 1,-1-2-1,-6-1 1,-3-2-1,-9 1 1,-3-1-1,-6 0 1,-1 0 215,37-4 0,-15-4-119,-22 7-71,-19-1 1,-35 6 0,-17 0 116,-14 0-29,-18 0 0,-23 6 1,-19 3-1,39-3 1,-2 0-117,-5 0 1,-2 2 0,-9 3 0,-2 1 0,-4-5 0,-1-1-1,-1 0 1,1 0-22,-1-1 1,1 0 0,-3 1 0,1-1 0,-3-1 0,1-2-1,-2 0 1,-1 0 144,-2-1 0,-1 0 0,-1-1 0,0 0 0,1-1 0,-1 0 0,0-1 0,0 0-35,1 0 0,-1-2 0,0-1 0,0-1 0,2 2 0,1 0 0,5 0 0,1 0 72,6 0 1,1 0-1,2 1 1,2 1-1,8 1 1,2 2-1,3-1 1,1 0 194,4 0 0,2 0 0,-28 0 0,22 0 0,17 0 113,14 0 1,17 0 1009,14 0-1265,11 0 0,41 0 1,16 0 255,19 0-305,-41-4 1,3 0 0,10 0 0,2 0-1,3-2 1,2-1-1240,4 1 0,3 0 1213,2 0 0,3 0 0,6 0 0,2 1 0,0-1 0,0 2 0,2 0 0,1 0-25,0 2 1,2 0 0,-31 1 0,1 1 0,2-1 0,4 2-1,1-1 1,0 1 0,0 0 0,1 1 0,-1-1-61,1 1 0,-1-1 0,0 2 1,-1 1-1,0 0 0,-2 0 1,25 0-1,-1-1 0,-2 1 1,0 0-29,-3 0 1,0 0 0,0-1 0,-1 0 0,-4-4 0,-1 0-1,-7-2 1,-1 0-95,-5-2 1,-2-2 0,-4-1 0,0-1 0,-4-1 0,0-2 0,-1 0 0,-2-1-37,-2 0 0,-1-1 0,40-7 0,-21-3 0,-8 5-136,-8 2 0,-11 5 1,-9 2-467,-7 2 2542,-13 3-1852,-18 5 0,-4 0 0,-8 0 484,-1 0-593,-3 0 1,-1 0 0,-1 0 0,1 0 603,-1 0-363,9 0 0,-7 7 0,6 3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5:44.955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879 296 12823,'-36'-14'-687,"-3"1"1,6 2 419,1 2 1,-2 4-1,1-2 1,2 0 260,1 4 0,2 0 0,-2 0 0,-1-2-4,-2 2 1,-2-5-1,4 0-25,-2 1 57,0-6 0,5 5 215,0-6-173,-7-6 1,6 3-1,-4-4 268,3 5 0,7-1 782,-1 8 177,7-4-894,-3-1 0,15 6 0,11 4-174,16 2 0,11 1 0,11-3 0,4 0-82,9 1 0,7 1 0,11 2-78,5 0-62,9 0 0,-38 1 0,2 0 0,3 0 1,0 1-1,2 0 0,0 0 25,2 0 1,-1 0 0,1 1 0,-1 0 0,2-1 0,0 1-65,-1-2 0,-2 1-35,37 6 0,-7-7 1,-24 4-1,-7-4-9,-9-1 0,-6 0 1,-4 0-51,-5 0 0,-3 0-228,-2 0 412,-12 0 0,-12 0 0,-18 0-94,-8 0 0,-11 0 1,-6 0-1,-8 0-26,-9 0 0,-8 2 0,-12 1 0,-5 3-16,-7 2 0,-4 0 1,-7 3-6,1-2 70,45-4 1,1 0 0,1 1 0,0 0 0,-3 0 0,0-1-13,-1 0 0,0 0 20,-43-2 0,47 0 1,1 0-1,-34-3 0,7 0 32,8 0 1,3 0 0,12-2 0,8-1 124,10-1 1,9-7 666,-1 1-714,9-2 1,2 4-169,22 3 1,4 4-1,16 1 1,5 0 56,6 0 0,16 0 0,7 0 0,9 0 31,8 0 0,17 0 1,-43 0-1,0 0-25,2 0 0,1 0 3,1 0 1,0 0 0,6 0 0,1 0 0,2 0 0,2 0-8,5 0 1,-1 0-4,-1 0 0,-1 0 0,2-2 0,-2-1 1,-7 1-1,-2-1 0,-4 1 0,0 1-31,-3 0 0,0 1 1,43 0-1,-10-2 0,-15-1-52,-13-2 1,-7 0 0,-7 5 0,-1-1-186,-3-4 0,-4 4 1,-6-6-1,0 3-1324,1-1 1605,-1 0 0,6-1 0,2-2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5:46.592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155 663 12430,'-32'8'161,"-1"-2"0,1 4 0,6 11 105,7 20 0,6 22 0,13 21 0,0 6-25,0-3 0,8-11 0,5-22 1,6-10-93,3-9 1,1-17 0,7-5 292,3-5 0,-4-10 1,4-9-1,-3-6 357,-2-6 0,0-10 0,2-7-290,3-5-570,3-11 0,6-7 0,2-4 1,2-1-317,1-4 0,6 0 0,-1-4 0,1 2-176,-2 5 1,-2 3 0,-7 1 0,2 2-268,3 0 1,-8 10 0,2-2 0,-5 7 638,-5 7 1,5-1-1,0 6 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5:48.87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26 676 12973,'-7'-33'195,"-2"0"0,3-6 0,2 3 0,9-2 165,9 0 0,13 1 1,12-4-1,5 5-226,3 8 1,6 8 0,-3 10-1,0 5-116,-3 4 0,-9 13 0,-7 9 0,-6 7 76,-6 5 0,0 6 0,-3-1-8,-4 2-113,-7-4 1,6 3-1,-5-6 1,0-1-112,1-3-161,-3-7 112,9-1 0,-2-17 138,12-8 0,-1-12 0,2-15 0,-4-2 3,0 2 0,-4 1 0,3 2 63,-4-1 1,6 9 171,2 6 1,9 20 0,-1 16 158,-4 8 1,-6-2 0,-5-6-246,3-2 0,8 2 0,7-8 14,2-6 0,-9-11 1,-1-8 56,-4-6-114,-3-5 1,-5-8 0,0-3-267,0-4 204,-6-10 0,3-3 0,-6-7 0,-2 1 20,-2-1 1,-7 3 0,-3 2 0,-5 7 40,-5 5 0,-3 19 0,-6 11 1,0 9-127,-1 5 1,1 7-1,-2 13 1,-1 9-422,-2 6 1,-4 8 0,4 3 0,1 2-333,3 1 1,8-2 0,7-10 0,8-3 650,4-5 0,9-4 1,1 0-1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5:49.222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62 8 12605,'-28'-8'276,"7"21"1,9 16-1,12 14-45,12 8 1,4 9 0,8 1 0,1-2-679,1-1 0,4-3 0,1-3 0,2-7-611,-1-6 0,-7-12 1058,-2-13 0,7 0 0,6-6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5:49.580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1011 295 12605,'1'8'759,"2"17"-479,2 18 0,0 13 0,-5 7 0,0 1-80,0 3 0,-6 8 1,-5 5-1,-7 2-126,-5-3 1,-4-3 0,-1-12-219,0-8 98,-7-6 1,-2-14-1,-10-6 1,-5-10 16,-3-10 1,-1-7 0,-2-5 0,-2-4 150,-1-8 1,2-8 0,6-11 0,3-4 6,1-4 0,2-14 1,5-6-1,3-8-80,6-6 0,3-3 1,16-8-1,8-1-19,7 3 1,15-1-1,12 13 1,11 6 106,11 7 1,8 3 0,13 13 0,1 7-144,3 5 0,3 7 1,10 3-1,3 2 8,3 6 0,-5 7 1,-12 12-1,-5 8 27,-8 8 1,-12 17 0,-10 8-224,-8 7-25,-10 8 1,-5 4 0,-10 9 0,-4 5-354,-4 3 0,-1-5 1,0-2-1,0-4-1369,0-2 1941,7 1 0,0-7 0,7-2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5:53.78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219 29 12142,'-40'0'147,"2"0"0,5 0 1731,3 0-1473,2 0 1,25 0-1,12 0 1,15 0-105,9 0 1,0 0-1,7 0 1,4 0-96,0 0 1,6 0 0,2 0 0,1 1-100,-1 4 0,1-4 1,-4 4-1,-1-3-239,1-2 0,-4 4 0,-7 1-735,-5-2 889,-4-1-4,-13-2 1,-11 0 0,-19 0 0,-8 0-183,-5 0 1,-7 0 0,-4 0 0,-4 0-34,-5 0 1,-2-5-1,-4 0 1,3 2 140,1 2 1,-2 1-1,2 0 1,-1 0 79,-3 0 0,4 0 0,4 0 0,6 0 644,6 0-446,3 6 1,13-4 0,12 2-143,18-2 0,12-2 0,9 0 0,8 0 51,8 0 1,5 0 0,2 0-101,-1 0-2,0-6 0,1 2 1,1-3-362,3 0 112,-3-4 1,3 10-1,-8-5 1,-4 1-939,-5 0 0,6 0-956,-8 5 2114,-3 7 0,-11 1 0,-7 6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5:54.688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113 54 12137,'-28'3'-114,"0"6"0,7 2 0,6 14 391,4 5 0,8-2 0,-2 5 1,3-3-174,2-2 1,10-5-54,9 1 1,7-7 0,12 0 7,-5-6 1,1-11 0,-1-11-54,-2-6 1,-7 0 278,-5-7-227,-10-5 1,-3-3-38,-6-5 40,0 5 1,-6-2 37,-3 6-103,-10 0 1,2 6 0,-7 4-100,-1 7 1,3 8-1,0 13-381,2 9 1,6 6 0,6 3 483,2 0 0,7 6 0,7 2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5:54.832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0 12137,'0'16'-358,"0"-4"-637,0-12 995,13 0 0,2-6 0,13-2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5:55.00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29 14 12137,'-16'-8'2134,"4"2"-1841,12 19 1,0-2 0,0 12-87,0 2 0,6 7 0,3 0 0,4 0-318,1-2 0,-1-2 1,-1 0-1,1 0-933,2 0 0,4 2 1044,0 3 0,3 3 0,6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1:34.68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88 123 8072,'-17'-8'337,"-1"-4"0,1-3 1,1-3 677,4 1 1,5 5-1,9 1-612,3-3 1,11 6-1,9 3 1,4 3-112,8 2 0,0 0 0,10 0 47,1 0-183,-5 0 0,5 7 0,-7 5-122,-2 4-61,-10 1 0,2 2 0,-8 3 0,-3 3-87,-7 2 0,-5 2 1,-10 6-1,-6 0-73,-9 0 0,-2 0 0,-13 0 0,-2-2 13,-5-4 0,-4 2 0,4-8 1,-2-3 66,3-7 0,3 1 0,4-8 0,4-2 178,1-2 1,9-2 48,5 0 0,10 0 0,2-2 1,12-2 138,9-2 1,6-6 0,8 4-233,0-1 6,8 5 1,-6-10-1,4 7 1,-6-1-273,-6 0 0,7-4 1,-4 7-1,-3 1-438,-2 2 0,-4 2 0,-5 0 1,-1 0 676,0 0 0,1 8 0,-1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31.83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140 280 7620,'-29'-2'406,"0"-4"0,0 2 1,11-8-1,3-1 695,3-3 0,4-1 1,8-1-1,2 1-485,4-1 1,9 7-1,11 1 1,-1 0-422,0 1 0,6 5 0,-4-2 0,2 4-105,1 2 1,-3 8 0,2 3-1,-6 5-81,-4 1 1,-7 9-1,-2 3 1,-2 4 56,-5 2 0,-1 5 0,-4 3-344,-3 2 203,-5-7 0,-9 13 0,-3-6-1212,-1-1 977,-8-1 0,10-8 1,-7 0-1094,3 0 350,2-16 0,5 2 222,1-15 0,9-2 1,8-12-1,10-9 369,5-10 1,5-12 0,1-4 0,2-1 461,-1-5 0,3-1 0,-2-3 0,-1 1 0,-3-1 0,-2 1 0,1 0 0,-1 1 103,1 5 0,-3 3 0,-3 10 0,-6 4 2459,-4 6-510,-2 11-1454,0 4 0,0 22 1,-2 5 104,-4 6 1,2 10-1,-7 8 534,-3 2-961,6 1 1,-7 7 0,5-1 0,-2 0 85,1 1 1,7-3-1,-2-3 1,4-5-345,2 1 0,0-12 0,2 2 1,6-6-34,9-5 1,3-11 0,7-5-1,0-4-1397,0-2 0,2-8 0,6-5 0,-2-9-1419,-4-7 0,2-4 2831,-7-2 0,-1 0 0,-6 1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5:55.265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43 64 12130,'0'-28'1181,"0"6"-451,0 8 0,0 16-190,0 12-368,0 6 1,-5 8 0,0 1-69,2-1-45,-5 0 1,7 0 0,-6 0-885,1 1 64,5-1 1,-6 2-1249,7 2 2009,0 4 0,0 0 0,0-1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5:55.43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35 12130,'0'-16'-841,"0"-3"0,8 24 2285,6 0-673,7 12 0,4 2-625,3 9 0,2 1 0,6 9 0,-7-7-665,-4-6 0,-1 1 0,4-6 519,0 2 0,7 1 0,1 5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5:56.165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63 139 12182,'-28'0'442,"12"0"-94,-3 0-124,37-13 1,-12 4-368,22-10 21,3-3 0,-6 6 0,4-3-71,-3 4 1,-4 5-483,2 1 595,-13 6 0,1 0 1,-15 12 137,-6 10 0,-6 6 0,-11 5 165,-2 3 0,7-2 0,-4 5 104,8-2 0,0-5-305,7-6 190,4-6-214,0 4-23,6-1 0,8-11-255,6 1 160,6-7 0,4-3 0,-1-2 1,2-2-140,2-6 1,1 3 258,0-3 0,7 1 0,1-5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0:06.7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856 873 7563,'-11'0'264,"-1"0"1,0 0-116,-5 0 1,-1 2-49,1 4 0,0-2 1,-1 6-1,1-3-4,-1-3 1,-1 4-1,-5-2 1,-5-2-77,-4-2 0,-9 4 1,-5-1-1,-5-1 36,-6-2 0,1-4 0,-5-4 0,2-7 53,4-8 0,5-9 1,11-10-55,10-7-12,9 4 1,11-13 0,5 4 0,6-3 19,11 1 1,2 9 0,15 5 0,2 3-25,2 2 0,2 6 1,0 2-1,0 1-21,0 5 1,5 2 0,5 1 0,2 1 21,1-1 1,8 7 0,-5 1 0,5 2-19,0 4 0,3 2 0,-3 4 0,-4 4-9,-1 6 0,3 3 0,-7 5-85,3 3 88,-5-4 1,-9 12-1,-8-5 180,-3 1-180,-2 2 1,-11 6 0,-2 0 249,-3 0-183,-1 0 1,-8 0 0,-4 1 0,-5 3-33,-5 2 0,-1 0 0,-3-6 1,-3 0-52,-6-1 0,-4 1 0,-2-2 1,-2-3-79,-4-7 1,3-4 0,-11-1 0,-3-1-64,-5 1 0,-9-9 0,2-3 0,-4-4 27,-1-2 1,-1-10 0,2-5 0,4-10 98,6-8 0,5-6 0,5-14 0,5-1-9,6-4 0,8 2 0,17-7 0,7 3 94,3 4 0,5-4 1,11 2-1,13 1-40,10 3 0,17 8 1,3 1-1,5 2-46,4 4 0,6 10 0,-8 6 1,4 6 8,1 5 0,1 4 0,-2 8 0,-4 2 35,-6 4 0,-3 11 0,-1 14 1,0 8-80,-1 8 1,1 5-1,-15 4 1,-6 5-472,-8 1 0,-7 2 1,-7 8 520,-5 3 0,-19-3 0,-7 6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0:08.07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1361 106 7683,'12'-24'-55,"-1"1"0,-7 0 382,2 5 1,-6 9 0,-6 3 0,-5 4-240,-5 2 0,-9 0 0,-4 2 0,-6 2 39,-6 2 0,0 5 0,-9-3 0,-5 2-19,1 3 1,-8 3 0,-2 1-1,-4 3-64,-2 3 0,0-4 1,-1 7-92,-5-1 25,4-6 1,-6 12 0,11-7-1,3-3-55,5-2 0,7-1 0,7-1 0,8-1-160,6-5 1,12 5-101,2-4 1,9 3 0,14 1-769,5-5 1105,5-3 0,9-8 0,2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0:08.30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192 32 8362,'-23'-8'0,"0"-2"0,1 0 0,3 7-7,1 6 1,9 1 0,3 8 191,4 1 1,-4 3-1,0 1 1,2 1 66,2-1 1,-3 1-1,-1-1 1,0 3-20,-2 3 1,4-4 0,-5 7 0,1-3-183,4 0 1,2 1-1,2-7 1,2 0-194,4 1 1,3-6-1,11-3 1,5-1-206,10-4 1,8-2 0,9-4 0,2-4-621,5-6 967,3-3 0,8-3 0,-1 1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14.59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999 85 8328,'5'-14'-344,"0"0"1,-1 5 0,-2-1 839,3-1-60,-4 5 0,6-2 347,-7 4 17,0 2-442,0-4-197,0 6 0,-8 1 0,-6 4 0,-8 4 61,-5 4 1,-9 7-1,-6 4 1,-10 2-130,-7 3 0,-10 5 0,-8 4 0,-1 2-126,-4 3 1,1-1 0,1 2 0,6 0-139,7-2 1,12-3 0,14-12 0,13-4-423,13-4 0,2-8-262,8-2 1,2-6-433,8 2 797,-3-3 1,5-2 489,-2 0 0,-3 0 0,4-13 0,-6-3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14.79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170 29 8328,'-14'-6'-154,"0"-4"1,0 4 0,0 2 0,0 2 238,0 2 1,4 2 0,2 2 0,2 6 385,3 2 1,-3 7 0,-1 1 0,1 1-255,0-1 0,-4 5 0,6-1 1,-1 2-62,-1 2 1,4-4 0,-2-2-200,2-2 46,2-1 1,6-7 0,5-2-108,6-5-8,-1-4 1,12-1 0,0-1 0,7-4-207,1-5 1,9-1-1,-2 1 1,2 0-855,4-1 1172,7-1 0,2-2 0,5-1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00.15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68 706 13593,'-14'0'0,"-1"-2"-544,1-3 839,0 4 0,6-7 0,5 5 0,6-3 316,7-2 0,4-2 1,5-5-1,4-6-271,4-7 1,7-2 0,4-7-1,4-2-40,5-2 0,-1-1 1,5-2 199,2-3-396,2 3 0,-5 2 0,-4 7 355,-7 1-379,2 10 1,-12-7 0,3 12-1,-7 2 96,-6 1 1,-4 2 0,-1 2 0,-1 1-437,-4 1-311,-2 7 179,-7-3 0,-2 6-843,-3 0 1,4 1 340,-4 4 0,2-2 837,-2 7 1,-3 5-1,-6 7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01.241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57 15 10737,'-14'0'-83,"0"0"0,0-6 0,0-2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32.36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115 1 13599,'-9'2'723,"3"3"1,6-3-1,6 6-987,5 0 0,5 0 0,1 5 0,-1-1-85,-5 1 0,3 3 1,-8 1-1,-2 1 67,-2-1 0,-2 1 0,0-1 827,0 1-289,-8-1 1,0 1 0,-5-1 0,3 1 219,2-1 1,-4-5-1,5-3-408,-3-1 1,6 0-211,-2-2 1,12-4 0,6 4 0,3-5-167,3-1 0,-1 0 0,1 0 269,-1 0 0,1 0 0,-3 2 1,-1 2 368,-3 2 1,-5 8-1,4-3 497,-2 5-600,-3 1 0,-5 1 1,-1-1 3,-5 1-174,4 7 1,-14-6 0,7 5 47,-1-5-193,-6-2 1,7 1-1,-9-1 1,1-1-285,-1-4 0,-5 1 0,0-7 0,1-2 66,3-2 1,1-2 0,1 0-1,0 0 642,-1 0 1434,1 0-1109,7 0 0,23 0 469,17 0-933,-1 0 0,4 0 0,-4 0 0,4 0-264,2 0 1,5 0 0,1 0-1555,-2 0 887,-2 0 1,-2 0 0,0 0 0,-2 0-767,-4 0 0,2-2 0,-8-2 1500,-1-2 0,5-7 0,0 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01.507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57 460 11100,'-14'0'-1194,"5"0"995,-1 0 1015,1 0-253,1 0-428,2 0 1,7 0 0,4 0 47,5 0 1,7-2 0,3-1 0,2-3-41,3-2 1,6-1-1,4-7 1,1-1-116,3-2 1,7-5 0,0 4 0,1-2-6,2-3 0,-4-3 0,6-3 0,-3-2 23,-2 1 0,-4 4 0,-5 3 0,-4 2-119,-3-2 1,-3 6 0,-5 3 0,-7 5-1031,-4 0 1135,-8 5 1,-3 6 0,-8 8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02.223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13 649 10450,'-7'-14'-1437,"6"0"1652,-4 0 0,10 5 0,4-1 1,5-1 191,5-1 0,0-2 1,8-2-1,2-1-44,1-2 0,1-5 0,2 4-46,5-2-165,3-8 0,1 1 1,-1-4 2,-4 3-57,4 2 0,-10 0 0,5-1 0,-3 1-10,-6 0 1,-1 1-1,-7 2 1,-2 3-123,-1 2 0,-3 1 0,-2 7 0,-4 1-273,0 1 0,2 6 0,-3-4-231,2 2 0,-3 1 0,3 6 421,-2 4 0,-1 3 1,-5 6-1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02.762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39 409 11979,'-14'0'-216,"0"0"0,6-2 1,5-1-1,6-2 587,7 2 0,7-5 1,3 1-1,4-4-158,5-3 1,6 3 0,7-8 0,2 2-88,3-2 0,5 2 0,9-7 1,5-1-118,2-2 0,-3-1 0,-4 2 0,-3 1-118,-2 1 0,-7 7 1,-7-2-276,-8 3 23,-4 9 0,-11-4-482,0 6 858,-13 0 0,6-1 1,-12-2-1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04.05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466 42 8438,'-8'-14'121,"-4"4"856,2 1-645,4 6 1,0-2-1,6 10 1,0 6 94,0 6 0,0 8 0,-2 12 0,-1 12-86,-2 9 0,-6 8 1,2 12-1,-5 10-234,-5 9 1,9-41 0,-2 1 0,-2-2 0,0 1 0,0-1 0,0-1-26,-1-1 0,1-1 1,2-2-1,1 0 1,-1 1-1,0-1 1,0 0-1,-1 0-40,0-1 0,0 1 1,-14 45-1,4-10 0,4-2-181,3-3 0,4-5 0,2-11-378,6-8 348,2-6 0,2-14 1,0-1-1,0-4-98,0-3 1,0-3-1,0-10 1,0-1-985,0 0 18,6-6 1,-3-2 532,7-6 0,-5 0 0,2 1 474,0 4 0,2-2 0,-3 7 0,1 1 179,-1 1 0,-1 2 0,-5 2 0,0 3 48,0 4 1,-2-1-1,-3 0 725,-4-2-521,3 5 0,-7-7 1,4 5 1135,-4 2-973,5-4 0,-3 5 0,5-2 0,0 4 109,0 5 0,-4-2 0,5 5 0,2 0-258,2 0 1,1 2-1,0 2 1,0 0-193,0-3 1,4-5 0,3 0 0,-1-3-548,0-6 1,5-3-1561,-1-5 971,2-1 0,2-7 1109,0-2 0,0-10 0,1-2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04.3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20 141 8495,'-4'-21'-554,"-1"2"361,-6 9 1,11-2-1,0 2 1,8-1 258,4 2 1,7-3 0,0 4 0,0-2 497,1 1 0,-3 6 0,5-2 0,-1 4-85,-4 1 1,-6 1 0,-2 5 0,1 7-151,-2 4 0,-2 3 0,-6-1 0,0 5-297,0 2 0,0 3 0,0 0 1,0 3-193,0 1 0,-5-1 1,-1-5-1,0-2-499,-1-1 0,1-7 0,3 2-1460,-2-4 1320,1-7 0,5-5 799,4-12 0,3-7 0,12-25 0,2-2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04.56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57 22 8425,'0'-14'713,"0"6"0,-5 8 0,-1 10 0,0 4-378,-1 4 0,-2 0 1,3 5-1,0 2-298,-1 2 0,3 1 0,4 0 0,0-1-152,0-4 1,0 4-1,1-5-1367,4 0 1000,3-8 1,10-3 0,3-6 0,1-4-1480,3-4 1961,1-11 0,3-14 0,-1-8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05.07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212 71 8529,'-2'-14'0,"-3"0"-694,-4-1 668,3 8 1,-7-1-1,4 5 1251,-4-2-1041,6 0 0,0 12 1,7 4-1,0 6 41,0 6 0,0 16 0,0 10 0,0 10 23,0 12 0,0 15 0,0-35 0,-1 3 0,-1 5 1,-1 3-43,-1 3 0,-1 3 1,-2 8-1,0 1 0,-2 0 1,0 0-1,0-5 1,-1 0-120,2-6 0,-1-1 1,1-5-1,1-2 0,0-6 1,1-1-1,-5 41 87,2-9 0,6-12 1,-2-10-301,3-3 109,2-2 1,0 5 0,0 0-291,0-1 205,0-2 1,0-2-1,0 1 1,0-3-33,0-2 0,0-10 1,0-9-1,0-3-245,0-2 0,0-1-237,0-4 0,2-9-711,3-9 1,2-5 1326,8-5 0,-1-9 0,0-8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05.4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36 57 8493,'-12'-14'135,"2"-1"1,-1 6 0,8 1-112,5 2 0,4 1 0,8 5 266,0 0-177,7 0 1,-4 0 0,5 0 0,0 0 3,0 0 1,-5 0 0,3 0-1,-1 2 14,0 2 1,0 0-1,-5 5 1,-2 2 18,-2 2 1,1 1 0,-7 1-1,-1 3-70,-1 0 1,-2 7 0,0-1 0,0 1-173,0-2 1,-2 4 0,-1-5-1,-3 0-349,-2-3 0,3-1 1,-2-2-1,0-3-1108,4-1 1549,2-6 0,1 1 0,0-7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05.5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127 1 8513,'-6'8'-588,"-2"-1"0,-6-2 635,0 5 0,0 2 1,1 2-1,2 2 288,2 3 0,1 3 0,-3 6 0,3 0-445,2 0 0,2 0 0,4-1-605,0-4 510,6 4 1,8-11 204,9 2 0,4-8 0,1-4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06.336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42 15 9119,'-14'0'-529,"6"0"1,-4-7 0,4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32.81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123 0 7620,'-24'8'777,"1"3"1,-4-1 0,7 2 0,7 3 367,3 7 0,4 1 1,6 12-1,0 6-567,0 1 1,8 7-1,2-6 1,1-1-380,1 1 1,-6-2-1,4-8 1,-1-4-844,1-6 1,-4-9-485,5-3 1,-7-9 563,2-2 1,-6-8 0,-4-11-128,-2-4 518,-7-4 1,9-8 0,-6 0-9,2 0 199,-5-8 0,11 4 0,-4-5 1,4 1 97,2 4 1,8 4 0,2 4-1,3 6 180,5 6 1,-5-1 0,13 14-1,-3 2 6,0 3 0,2 10 0,-3 7 0,-1 7 138,-5 4 0,-1 8 0,-9 6 0,-2 0 82,-2 1 0,-2-5 0,0 4 0,-2-4-313,-4-2 0,-4-8 1,-9-4-1062,-4-3 716,3-3 1,-11 1 0,6-3-2506,-2-3 1743,5-5 0,-3-7 1,8 0-305,-1 0 0,8-7 1,5-5 1201,3-3 0,17-18 0,5-4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16.164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0 114 17181,'8'-7'200,"-3"-2"0,-4 1 0,-1-1-386,0-2 0,0 3-141,0-2 0,2 3 0,3-4-96,4 1 1,4 6 551,1-6 0,6 7 0,2-3 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16.461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50 367 13938,'-14'0'0,"0"0"-888,0 0 932,6 0 1,25-1 0,16-2 310,8-2 0,4-8 0,2 1 374,5-5-508,9-8 1,8 3-1,8-7 198,1 1-329,-4 0 1,3 1-1,-7 2 1,-3 3-54,-6 2 0,-6 1 0,-14 5 0,-5 2-241,-8 2 1,-1-1 0,-10 5-102,-4-2 408,-6 5 1,-7-3 0,0 6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6:16.82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13 254 11459,'-5'-14'0,"0"0"86,2 0 0,3 6 0,5 3 814,4 4 1,10-4 0,6 0 0,6 0-381,7-1 1,9 3 0,5-5 0,4 0-197,5 1 1,3-3 0,7-6 0,-2-1-322,-4-2 1,0 1 0,-7 4 0,-4-1-267,-8 1 1,-10 7-1,-13 0 1,-4 3 3643,-3-1-3227,-8 0 1,4 11 0,-4 2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8:04.6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1428 8296,'-16'0'167,"0"0"1,0 0-1,0 0 491,0 0 1,5 0-441,0 0 0,8 7 1,-3 6-1,4 7-2,2 6 1,2 5-1,4 3 1,4 3 8,5 6 1,6 9-1,2 3 31,2 2-195,-5 2 0,8 5 0,-4 1 102,1-1-132,-6 0 1,4-1-1,-5-4 77,4-6-35,-4-3 0,5 2 0,-7-4-253,0-7 215,0-5 1,0-4 0,0 0 0,0-2-24,0-3 0,0-4 0,0-8 0,0-3-2,0-1 1,1-2-1,-1 2 1,0-6 11,0-3 1,-6-2 0,1 0-34,2 0 0,1 0 0,2 0 25,0 0 0,-2-2 0,-1-3 167,-2-6-166,-8-3 1,11-4 0,-5-4-36,0-4 38,6 2 0,-12-6 1,6 3-78,-2-3 73,6-2 0,-10 1 0,6 3 1,0 3-2,0 2 1,-4-4-1,4 4 1,0-2-13,0-4 0,0 1 0,4-3 0,-3 1-21,3-4 1,1-4 0,2 1 0,0-6-61,0-3 1,-5-8-1,1-1 1,3-2-22,-1-4 1,6 4 0,-10 0-1,5 1 67,1 5 0,-2 1 1,-1 3-65,-3 4 63,-6 4 0,8 2 1,-5-3-145,2-1 149,2 6 1,0-10-1,-1 6-97,3-2 96,1 5 0,-3-9 1,0 8-1,1 1 1,2 2 0,3 2 0,-1 0 1,-2 0 24,-3 0 0,1 7 1,-5 3-1,0 4 17,0 2 0,4 0 0,-4 2-13,2 3 0,-5 2 0,3 6-112,0-3 1,2 1 111,7 5 1,-2 2-1,-1 3 222,-2 6-142,-8 3 0,10-1 0,-6 1 107,2 4-162,1 1 0,1-1 0,0 2 0,0 1 67,-3-1 0,7 3 0,-5 0 1,3 1-37,-2-1 1,3 0 0,-5-2-1,2 4-9,-1 0 0,-4 4 0,3-6 0,0 2 9,-1 4 0,1 1 1,2 0-1,-4-1 10,0-2 1,-3 0-1,5 5 1,0 0 10,0 0 1,-6-5 0,4-2-1,-1-2-79,-1-3 1,6 3 0,-6-2-104,-1-1 131,5-2 1,-6-2-1,8 0-93,1 0 78,-4 0 1,1-2 0,-4-1-42,6-3 0,3-1-68,2 2 65,-7-4 1,3-5 0,-4 2-26,0 1 1,3 0 94,5-5 0,0-7-5,0-4 0,-1-3 1,-3-2-1,-3 0-19,-2 0 0,4 0 1,-4-2-1,0-3-9,0-6 0,6-2 0,-4-1-290,0-2 285,5 3 1,-10-12 0,4 4-92,0-6 79,4 4 0,-10-8 0,5 4 23,0-3-13,-5 5 0,10-9 0,-6 5 0,-3 1 2,-1-3 1,-2 1 0,2-2 0,1-1-22,3 1 0,-1 0 0,-5-2 0,2-2-19,3-1 0,-3-1 0,5 8 1,-1 3 26,-1 5 0,2 6 0,-3 4 0,1 3 94,-1 2 0,-1 1-101,3 6 0,-5 0-112,5 0 134,-5 0 1,5 5-1,-1 0-225,-1-1-31,5 5-83,-8-8-385,7 14-827,-8-14 273,0 14 1,0-5 1277,0 12 0,0 10 0,0 9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8:13.6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38 0 8564,'-12'0'-7,"-1"0"0,6 6 551,3 2-402,3 3 1,1 6 0,0 1 51,0 1-143,5-4 1,-2 8 0,5-2 255,2 3-221,1 0 1,-3 1 0,1 0 0,-1 0 28,-1 0 1,4-1 0,-4 0 0,1-2-108,0-1 1,-4-6 0,3 1 0,0-1-81,0 2 1,-4-7-1,2 2-264,1-1 0,-5 0-385,3 2 0,-2-5-763,-2 0 1484,0-5 0,-6 2 0,-1-5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8:13.9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45 62 7999,'-11'-8'0,"1"1"504,2 1 942,-1 2-1248,2 4 1,7 4 0,7 2 0,2 1-19,-1 2 0,0 2 0,5 2 0,-1-1-83,0 1 1,-1-1-1,-1 0-29,-2 1-93,1-1 0,3 1 1,0-2 95,1-3 0,-5 2 1,-1-5-1,0 1 158,0-1 0,-3-1-147,4-4 0,-1-5 1,3-3-1,-3-3-184,-2-2 0,5-1 1,-3-1-1,1-3-453,0-1 1,0 2 0,3-2-1,-1 1-1714,-2 3 2269,1-4 0,3 5 0,0-4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8:28.4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99 50 7747,'-12'0'0,"0"0"0,-1 0 926,1 0-492,5 0 1,-4 0 0,4 1 0,-1 3 93,0 5 0,5 2 0,-1 1 0,2 1-267,2-1 0,0 0 0,0 1 0,2-1-93,2 1 0,-1-1 1,5 0-1,1-1-243,2-2 0,2 0 0,-1-5-84,1-1 0,-1-1 0,-1-4 143,-3-2 0,-2-3 0,-6-7 0,0-1 121,0-1 1,0-2 0,0 3 0,-1-3-9,-4-2 0,-2 5 0,-4-1 448,3 2-359,-3 2 0,4 3 1,-5 2 258,-1 2-351,7 1 0,-4 5 0,4 3-176,0 5 57,3 2 0,-3 6 0,6 6-177,0 4 90,0-1 1,0 5 0,2-8 0,2-2-128,4-5 1,-1-2 0,1-3 0,2-1 59,1-2 0,1-5 1,1-1 132,-1-4 0,-4-9 0,-1-7 0,-1-2 111,-3-2 1,-2-1-1,-1-2 1,0 0 52,0 1 1,0 0-1,-1 3 621,-4 5-447,4 2 0,-10 3 258,3 3-396,2 2 1,-1 6 0,5 3-6,-3 5-60,1 1 0,3 13 0,-2-4 1,-1 0-281,1-1 0,2 0 0,1-5 0,1 1-854,3-1 1,-1-1 0,5-3-735,2-3 0,1-4 1779,1-1 0,6 0 0,2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8:11.88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50 10047,'0'-9'-1797,"0"1"1744,0 5 139,0-8 62,6 10 1,-5-6-123,4 3 97,-4 3-124,-1-5 1,5 6-170,4 0 0,-2 6 119,1 2 1,0 3 0,5 1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8:12.24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137 33 9973,'-1'-12'466,"-3"4"529,2-3-774,-3 10 0,5 1 0,0 8 1,0 3 89,0 2 1,0 4 0,0 4 0,0 3-156,0 0 0,0 1 0,0 1 0,0 3 22,0 4 1,0-1-1,-2 1-79,-2 2-47,3 0 1,-9-1-1,5-1 24,-2 1-31,4-4 0,-7 1 0,5-6 139,-2-1-235,-1 7 0,-1-9 1,1 1-1,0-4-166,1-3 1,0-3-13,3 0 1,1-2-763,-5-3 439,5-2 1,-2-12 0,5-2 0,0-3-640,0-2 1,0 1 1192,0 0 1,5-1 0,2 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8:12.532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25 36 9325,'-5'-12'438,"2"1"635,-5 3 0,5 3-630,-1 10 0,2 3 0,2 7 0,0 3-240,0 1 0,4-2 1,1 3-1,-3 3-65,0 0 0,-1-4 0,2-1-47,1 0-71,0-4 1,-4 4 0,0-6-24,0 1-21,6-1 1,-5-4 56,3 1-6,-3-7 1,1 8-20,2-6 1,-1-4-1,4-5 1,0-2 24,-1-3 1,-1 3 0,3-1-257,1-2 0,3 1 1,0-1-1,0 2-409,1-2 1,-1 3 0,1-1 0,0-2 653,4-1 0,2-1 1,6-1-1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33.00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18 0 12201,'-10'19'4221,"4"5"-2481,4 5-1366,2 12 0,0 3 0,0 9-675,0-1 84,8-7 1,0 3 0,6-7 0,-3-2-441,3-2 0,-1-4 0,1-6 1,-4-8-2589,-3-5 1,-1-12 718,-6-2 2526,0-8 0,0-17 0,0-2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0:38:29.52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62 37 8256,'-12'0'1702,"-1"0"-802,1 0-538,0 0 0,5 2 208,3 2-369,2 3 1,2 5 0,0 1-36,0-1 0,4 1 1,2-1-187,1 0 0,-3-3 0,4-3-135,2 0 0,-3-2 155,1-4 1,-4-1 0,3-3 0,-2-5 151,-2-2 0,-1-5 0,-2-1 189,0 2-218,0 1 0,0 2 1,0-1 317,0 1 66,0 5-404,-6-4-87,5 10 0,-6-5 0,4 9 0,-1 4 22,1 5 0,2 9 0,1-2 0,0 2-104,0 0 0,0-6 1,0 1-1,0-2-226,0-1 0,0-1-286,0 0 547,5-5 1,1-7-1,2-8 1,-4-3 57,-2-1 0,-2-5 0,0 0 0,0 2 132,0 2 0,0 4 0,0 1 287,0-2-237,0 5 1,-2-5-104,-2 6-83,3 0-84,-5 4 1,5 4 0,-2 2-1,-1 0-198,1 4 0,2-3 0,1 1-252,0 2 1,1-5 175,3 0 1,-1-4-1,4-2-49,-2-4 1,4-1-157,-5-7 0,4 1 262,-4-1 0,0 5 128,-4 0 18,0 5 862,0-3-384,-5 6 1,2 0 905,-5 0-971,5 0 0,-7 2 0,5 1 0,-1 2 89,1 2 0,-1 0 0,4 3-335,-2-2 0,-1 0-571,5 5 1,0-5-1137,0 0 599,0-5-1031,0 2 2104,0-5 0,6-11 0,1-2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7:59.63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113 1 8157,'-23'9'0,"-1"-3"0,3-4 2066,2-2-897,1 0 1,10 0 0,8 0-175,10 0-849,13 8 0,1-6 0,9 4 0,4-2-333,-1 1 0,9-3 0,0 6 0,1-2-150,1 0 0,-6-1 1,3-5-1,-1 0-483,-4 0 0,-4 2 1,-6 2-1,-6 4 820,-4 2 0,-1 1 0,-1 7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7:59.8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 1 8317,'0'17'0,"0"1"1965,0-1 361,-8-7-1883,7-2 0,-5-8 0,12 0 1,5 0-163,5 0 0,3 0 0,2 0 0,5 0-468,1 0 0,2 0 0,4 0 0,-2 0-812,-2 0 1,0 0 0,6 0-1954,0 0 1633,-8 0 1319,-2 0 0,-7-16 0,-1-3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0.04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34 8623,'0'-18'1614,"-8"9"0,6 3 1,-2 10-1133,8 2 1,0 9 0,8 1 248,1 5-608,3 10 1,-1-4 0,-1 8 0,-5 0 7,-1 0 0,4 0 0,-6 2-138,-2 4-182,-2-5 1,-2 9 0,-2-6-1,-4 4-526,-6 1 0,-3-5 0,-3 2 0,1-4-1041,-1-2 1,9-2 1755,3-4 0,-4-4 0,0-8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0.49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138 280 8010,'-25'-2'0,"-2"-2"678,0-1 1,1-9 0,11 2 251,3-3 1,6-3 0,12-1 0,8-2-528,7-3 1,6-5-1,8 4-179,0-2-163,-8 6 1,4 1 0,-7 10-128,-3 3 92,-2 1 0,-1 8 0,-3 6 32,-3 9-183,-4 8 1,-8 18 0,-2 4-1,-4 5-142,-6 6 1,-3-4 0,-3 5 0,1-5 8,0-2 0,-1-1 0,1-5 0,-1-5-114,1-4 1,5-10 191,0-4 0,9-13 0,-3-12 131,4-13 1,4-12-1,2-12 1,3-4 166,3-2 1,0 7 0,3-3 0,-1 4 341,2 2 0,-5 8 0,3 4 402,2 3-686,-7 3 0,9 7 1,-5 4-1,5 4-163,1 2 1,1 14 0,-1 5 0,1 5-421,-1 1 0,1 4 0,1-4-2339,4 2 2244,-3-5 1,5 1 501,-7-11 0,7 3 0,2-5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0.77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36 140 7612,'0'-35'-728,"0"0"0,-2 8 3454,-4 3-148,4 13-657,-13 3-1526,13 16 0,-6 9 0,8 14 0,0 8-156,0 8 1,0 3-1,0 5 1,0 1-627,0 2 1,2-2-1,2-7 1,2-5-210,-3-1 1,7-4 0,0-8-1,1-4-935,1-2 1,-6-3 1364,6-11 0,-9-11 1,3-13-1,-4-9 355,-2-7 0,0-4 0,0-2 0,0 0 73,0 1 1,0-1 0,0 2 684,0 4-635,8 3 1,-6 3-1,6 2-418,-1 5-169,3-1 0,2 15 0,-1-4 0,3 4-594,2 2 1,1 0 868,0 0 0,1 8 0,-1 1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1.03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138 0 8132,'-24'35'0,"1"0"443,2 0 0,1-6 0,5-2 868,3-2-987,-3-1 1,13-7-1,-4 1 1,6-3-70,6-3 0,4-4 0,7-8 0,0 0-188,1 0 1,5-2-1,0-4 1,-1-6-136,-3-3 0,5-3 0,-3-1 0,-4-3 11,-3-1 1,-10 0 0,4 5 0,-3 1 161,1-1 1,0 7 0,-8 1 0,-2 0 78,-2 1 0,-1 5 1,1-2-347,-6 4 1,-3 2-1,-3 0-1557,1 0 1132,7 0 1,-4 2-1871,9 4 2457,-1 3 0,-2 9 0,-2-1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1.2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0 138 7963,'10'-8'2951,"-4"-3"0,-4 1-2477,-2-2-423,8 1 0,1-1 0,9 0 0,1-1 7,4-3 1,3 7 0,5 1-1,-4 2-4,-2 0 1,-2 2 0,-5 10-1,-3 6 32,-3 3 1,2 5-1,-9 3 1,-1 6-170,-2 4 0,-10 8 0,-3 1 0,-5 1-532,-1 0 1,-1 0-1,3-5 1,1 1-2350,3-6 2964,7 2 0,4-16 0,9 7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1.45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18 7927,'0'-10'1928,"0"3"0,0 11 0,0 7 1,0 12-1504,0 8 0,0 6 1,0 4-1,2 6-492,4 3 1,-4 4 0,6 1 0,-2-1-840,0-3 0,-1-3 0,-3 3 0,2-5-1254,2-5 1,2-12 2159,-2-6 0,3 4 0,9 1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1.6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7927,'9'18'481,"-1"-1"0,-8 0 0,0 1 250,0-1 1,0 9 0,0 3 0,0 6-383,0 5 0,-6 3 0,0 4 0,4-5-1050,6 1 1,0-12 0,8 2 700,1-6 0,3-3 0,1-7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33.16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0 7620,'18'0'1188,"-1"0"-550,-7 0 1,-1 2-1,-5 4 55,2 6 0,0 11 0,-6 8 1,0 8-358,0 7 0,0 3 1,0-1-1,2-3-470,4-2 1,-4-2 0,5-8-1,1-4-868,4-6 0,-4-10 0,-3-5-2850,-3-6 3852,-2-6 0,0-21 0,0-2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1.9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8 8282,'0'-8'1275,"0"8"1,2 12-642,4 9 1,-2 14-1,6 12 1,-3 3-483,-3 3 1,0 5 0,0 0-1220,2-2 833,0 6 1,-6-15-1,0 0 1,0-11-392,0-6 1,0-5 0,-2-10-118,-4-3 617,-4-4 0,-1-16 0,1-6 0,0-7 213,0-8 0,7-4 0,-3-4 0,4-2 216,2-1 0,0-7 0,0 4 0,2 1 51,4-1 0,3 4 0,9 8 0,1 2-225,4-2 0,-3 6 0,3 1 1,-2 7-769,3 5 1,-5-1 0,4 7-1,-3 2 638,-3 2 0,1 18 0,-1 3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2.21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12 435 7208,'0'12'2073,"0"0"0,-6-10-2007,1-2 0,5-8 1,7-12-1,3-1-443,4-2 0,1-6 0,3 3 1,-1-1-106,1-4 0,-7 4 0,-1 0 0,0 0 164,-1 0 0,-5-1 1,2-1-1,-4 4 553,-2 0 1,0 11 0,-2-3 810,-4 1 1,2 8-269,-7 3 0,7 10 0,-2 7 0,4 4-125,2 1 0,0 10 0,0 6 0,0 6-221,0 0 0,0 4 1,0-1-1,0 3-523,0 3 1,6-3 0,2 0 0,-1-3-364,1-3 1,4-2-1,-4-2 1,-1-2-869,1-4 0,4-4 1,-6-7 1321,-3-1 0,7 1 0,0-1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2.3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86 0 7871,'-8'18'447,"-4"-1"1,2 1-1,-1-1 1,-1 1 496,2-1 1,1 3 0,5 1 0,-2 2-448,2-1 0,4-3 0,6-1 0,6-3-847,3-3 0,5-5 0,1-7 1,4-1-80,2-5 1,0-4 0,4-9-1,-1-3-751,1-1 0,-6-8 1,-2 2 1179,-3-4 0,-3-2 0,0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2.54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45 7871,'10'-17'1094,"3"5"1816,-7 0-2115,0 8 1,-12 4 0,0 14-708,2 7-146,-5 6 1,7 8 0,-4 0 0,4 0-294,2 0 1,0 0 0,0 0 350,0 0 0,0 0 0,0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3.09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70 35 8081,'-17'0'0,"-1"0"3962,1 0-3539,7-7 0,2 3 0,10-6 0,4 2-387,6 4 1,5 2 0,5 2-362,1 0 310,0 0 1,-5 0-1,-1 0 1,0 2 5,1 4 0,-6 4 1,-1 7-1,1 1-110,-2-1 0,3 1 1,-5 1-1,0 3 26,-1 1 1,5 0 0,-4-7 0,2-3-148,3-1 1,-3-8 0,0 3 0,-1-1-18,1 0 1,-4-2-1,3-10 1,-1-5-2,-4-5 1,-2-7 0,-2-1 0,0 1 191,0-2 1,-8 6 0,-1-5 706,-1 5-419,-6 1 1,7 3 775,-9 3-617,1 4 1,-1 8 779,1 0-832,-1 8 1,9 4 0,1 11 408,0 6-646,6 4 1,-6 2-1,8 0 1,0 0-241,0 0 0,6 0 0,2 0 0,2 0-348,3 0 0,-5-8 0,0-4 1,-2-3-213,-1-3 1,1-5 0,-8-3 400,-3-1 0,1-2 0,-8-6 1,-2 0 520,-1 0 1,-3-6 0,1-2 1115,-1-1 846,1-3-703,7 2-1160,10 3 0,10 7 0,9 0 104,5 0-454,-5 0 1,8 0 0,-5 0 0,1 0-222,-2 0 1,4 0 0,1 0 0,-1-2-673,0-4 1,4 2-1,-3-8 1,-1-1-1814,0-3 2743,-2-1 0,-5-9 0,-1-1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3.24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18 212 6685,'0'-51'0,"-2"5"0,-2 7 0,-1 8 1727,1 8 1,2 7-22,2 10 0,0 8-110,0 16-1093,8 15 1,-5-2 0,7 15-1,-2 3-121,-4 1 1,4 10-1,-3 4 1,1 2-912,2-2 1,-6-4 0,6-9-1,-1-1-175,5 3 0,-2-12 0,-1 5 1,-1-9-4478,-4-8 5181,6-4 0,-8-23 0,5-4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3.35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0 298 8030,'0'-37'0,"0"0"0,0 0 583,0 4 1,6 10 0,0 0-1,0 3 320,1 3 0,3 5 1,8 2-731,-1 3 0,6 1 0,3 6 0,-1 0-590,0 0 417,6-8 0,4-2 0,10-7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4.0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88 158 8103,'0'-18'1325,"-8"9"379,-4 3-1315,-3 4 0,3 2 0,3 4 0,1 6-130,4 7 1,-4 18-1,2 0 1,2 2-298,3 0 1,1-3-1,1 1 1,5-2-52,6-3 1,3-5-1,3-10 1,1-3-105,5-6 0,-5-6 1,6-6-1,-1-6 106,-1-3 1,-2-10 0,-7-5 0,-5-3 46,-1-2 0,-2 8 1,-6 2-369,0 0 292,0 5 0,-8-5 0,-3 8-316,-5-1 330,-1 9 0,-7-5 0,1 8 0,0 2 92,-2 2 0,5 2 622,-3 0 0,7 0-58,11 0 0,14-2 0,20-1-226,4-3 0,2-8 0,0 3 0,2-5-470,4-1 1,-2-1 0,3 3 0,-3 1-402,-6 2 0,-4 8-1668,0-1 1654,-3 3 1,-15 4 0,-1 3 556,-2 7 0,-3 4 0,-5 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4.3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18 305 8381,'0'18'0,"-2"-1"2633,-3 1-549,3-9-2042,-6 7 0,16-16 1,3 2-1,5-8-151,1-4 1,1-1 0,-1-7-1558,1 1 1224,-1-9 0,1 7 1,-1-6-1,0 1-236,1 1 1,-8-6 0,-5 6-1,-3 0 783,-2-3 0,0 7 0,0-4 838,0 3 1,-2 5 0,-1 1 269,-3 2 1,0 11-682,6 1 0,0 13 1,0 12-1,2 2-52,4 5 1,-2 2 0,5 7-1,1 4-288,0-1 1,-5 5 0,5-6 0,0-1-483,0 1 0,-7 4 1,3-7-1,-2-3-171,2-6 0,-4 0 0,4-7-2358,-4-3 1640,-2-9 1,6-7-1002,-1-10 2180,9-5 0,-4-15 0,7-2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4.5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0 121 7879,'6'-33'0,"0"4"0,-2 5 1106,-2 5-205,-2 9 0,0 4 0,0 12 959,0 6-1445,0 11 0,0 6 0,0 10 709,0 2-952,7 7 1,-5-5-1,6 6 1,0-3-480,3 3 0,-1-7 1,0-1-1,0-4-252,-1-2 1,1 0 0,4-2 0,-3-6-3681,3-10 4239,-6 1 0,7-16 0,-5 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33.41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192 1 8547,'0'17'0,"0"1"0,0-1 0,0 1 1022,0-1 1,0 3 0,-1 3 0,-3 6-259,-2 4 1,-8 2-1,3 0 1,-3 0-457,2 0 0,-3-2 0,5-4 1,-1-6-598,-1-3 1,0-5-450,-5-3 1,-1-6 0,3-12 155,3-6 0,4-5 0,8-5-6,0-1 462,0 0 1,0-1 0,2 1 0,4 2-137,6 1 1,3 3 0,3-1-308,-1 1 94,1 7 1,1 1-1,2 5-1424,3-2 1899,-1 0 0,-13 6 0,-3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4.6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53 8046,'0'-18'663,"0"7"1,-2 1 681,-4 2-1096,4 2 0,-5 8 0,7 4 0,0 6-622,0 3 1,0 11 0,0 3-1,0 6 373,0 5 0,0-3 0,0 6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5.0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86 140 8152,'-18'0'0,"1"0"0,1-2 1431,5-4 0,-3 2-652,8-7 0,2 1 1,12-3-1,8 1-531,5-2 0,10-1 0,-2-3 0,2 3-433,-2 3 0,2 4 0,-7 8 0,-3 0 29,-2 0 0,-3 2 1,-4 4-1,-7 8-121,-3 7 1,-2 6 0,-2 8 0,-3 0-104,-7 0 1,-4 0-1,-1 0 1,0-2-62,-1-4 1,6-4 288,1-7 0,7-5 272,-2-7-91,4-16 1,4-17 0,4-8 0,6 0 80,3 0 1,3 6-1,-3 2 758,-3 2-503,3 2 0,-5 5 0,7 3-72,1 3 0,-7 4 0,1 10-680,2 4 1,-7 4-1,1 7 1,-2 3-617,0 3 0,2 2 1003,-3 4 0,-3 4 0,6-6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5.20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61 141 8487,'-18'0'0,"1"2"1815,-1 3 1,11-3-913,7 4 1,9-6 0,15-6 0,5-3-700,4-1 0,3-6 0,5 5 0,4-5-1098,-1-1 0,1 1 0,-6 3 1,2 3-1355,-3 2 2248,-1 2 0,-2-1 0,0-3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5.4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0 211 7871,'10'0'1444,"0"0"1,-6-2-1,4-4-772,1-6 0,3-3 1,5-5-1,3-1-510,3-2 1,-2-1 0,7 7-1,-1-1-49,0 1 0,0 5 0,4 3-279,-2 1 146,-7 2 0,-3 10 0,-7 6 0,-1 9-276,-1 6 0,-2 4 0,-10 6 0,-2 0-403,-2 0 0,-6-2 1,7-4-1,-1-6-2793,-2-3 3492,6-3 0,2 1 0,10-1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5.74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140 78 8628,'0'-20'0,"0"-1"2135,0-2 1,-8 9-1619,-4 14 0,3 16 1,-3 15-1,-1 7-285,-3 9 1,4 5 0,1 3 0,-1-1-633,2-3 0,-3-5-1,7 1 1,2-7-793,2-3 1,2-10 512,0-3 0,6-15 0,0-9 588,-2-9 0,3-9 1,-1-5-1,-2-4 462,-2 0 1,4-6 0,0 5 0,0-1 119,1 0 1,-3 8-1,6-2 1,0 3-99,-1 3 1,-3 7 0,6 4 0,1 4-343,3 2 1,1 0 0,1 2 0,-1 4-512,1 6 0,5 3 1,0 3-1,-1-3-597,-3-3 0,-2 1 1,1-7 1057,-1-2 0,1 6 0,-1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5.9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35 115 7850,'0'-23'0,"-2"-2"1635,-4-3-185,4 7 644,-13 4-1609,13 17 1,-6 11 0,10 14 0,2 10 425,2 10 1,6 13 0,-7 6 0,1 4-503,2 2 0,-4-2 1,6-2-1,-1-2-757,1 2 1,-4-6-1,5-4 1,3-7-1286,2-8 0,1-4 0,0-4 1633,1-4 0,-1-4 0,1-8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6.34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123 1 8337,'-18'0'1570,"1"0"1,-1 0 508,1 0-1624,-1 8 0,7-4 0,1 7-645,2 3 55,2 1 1,6 3-1,0-1 1,0 1-345,0-1 1,2 1-1,4 1 479,6 4 0,3-3 0,3 5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6.7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51 36 7848,'0'12'-314,"-2"-3"0,-4-1 0,-3-2 2452,-1 2 0,0-6-836,4 3-984,4-3 0,-3-2-332,10 0 0,11 0 0,7 0 1,0 0-99,3 0 1,-5-6-1,6 1 1,-2 1-284,-3 2 1,3 2 0,-2 0 290,-1 0 0,-9 8 1,-3 3-1,-2 5 582,-4 1 0,-3 1 1,-1-1-275,0 1 1,2-1 0,2 1-190,2-1 0,8-7 0,-5-6-140,1-8 0,6-2 0,-7-10 0,3-3-196,0 0 1,-7-3 0,5 1-1,-2-2 153,-4 1 1,-4 3 0,-4 1-1,-4 3 277,-2 3 0,-3-1 1,-8 7-1,-5 2 40,-1 2 0,6 2 0,-4 2 1,1 4 123,1 5 1,0 5 0,5 3 0,3 5 136,3 5 1,-2 4 0,9 2-389,1 0 0,2 7 1,4-5 0,4 4-1,5-4-490,5-2 1,1-2 0,3-4 0,1-6-162,2-4 1,6-3 0,-5-4-1,-3-7 629,-2-3 0,-1-2 0,-1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6.94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7848,'18'0'540,"-1"0"0,-7 2 0,-4 4 448,-4 6 0,-2 3 0,0 5 587,0 3-1226,-8 4 1,6 2 0,-4 0 18,4 3-415,2 0 1,0-4 0,0-3 0,0-2-858,0 0 1,0 1-1,2-9-1551,4-3 2455,-4-4 0,6-1 0,-8 3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7.1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121 87 7582,'-11'6'-351,"-1"0"1,0 2 0,-5-4 3251,-1 1-1207,1 9-304,-1-12-837,9 14 0,3-15 0,12 5 1,5-4-67,5-2 1,3-2 0,5-2 0,5-3-342,4-3 0,4 4 0,1-6 0,3 1-439,-2 1 1,0-5 0,0 3 0,1-2-1988,-1 3 1,4-5 2279,-2 5 0,-1 3 0,-5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33.77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35 210 8233,'-8'9'3865,"0"1"-1312,-3-4-1948,3-4 0,12 6 0,6-10-402,7-4 0,12-2 1,0-5-1,6 1-452,6-2 1,-4-7 0,4-2 0,-5 1-455,-1 3 0,0 7 0,-2 1 0,-4-3-1483,-5-1 1,-5 3 1246,-1 0 1,-11 3 0,-7-3 938,-9 6 0,-7 4 0,-1 4 0,-1 4 0,8-2 0,3 7 0,1 3 0,0 2 0,0 1 0,6 0 1061,0 1-392,0-1 0,-6 1 0,1 1 0,1 5 287,2 5 0,2 4 0,0 2 0,-2-1-651,-4 1 1,4 0-1,-4-2 1,4-2-416,2-2 0,0-7 1,0 1-1,0-3-748,0-3 0,-2-7 0,-3-4-502,-7-5 0,2-2 0,-1-5 1360,-3-6 0,-9-11 0,-4-4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7.4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148 1 8373,'-29'6'0,"2"0"0,2-3 0,3-1 3367,3-2-2385,1 0 1,11 0 0,7 0-535,9 0 1,7 0 0,3 2-263,5 4-67,-5-4 1,12 8 0,-8-6-1,-1 3 2,-3 3 1,2 2 0,-1 5 0,-5 3 66,1 3 0,-6-2 0,-1 8 0,-1 2-85,-4 2 1,-2 2 0,-2 0-1,0 2-103,0 4 0,-8-4 0,-2 5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7.6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158 33 7930,'-16'-12'2561,"4"1"-2017,-3 7 0,11-2 1,-6 12 427,3 6-813,-7 3 0,10 8 0,-6 3 1,3 1-300,3 4 0,-4 2 0,0 0 1,0-2-356,1-2 1,1-8-1,4 3 66,-4-5 0,4-7 808,-4-1 0,4-9 281,2-2 1,8-2-1,4-7 1,3 1-225,3 4 1,7-4 0,4 0 0,4 1-282,2-1 1,0 2 0,0 4-902,0-4 479,0 4 1,0-11 0,-2 7-1,-2 0-1210,-2-2 1,-8 6 0,3-3 1476,-5 3 0,-2-6 0,1-2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7.9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18 105 7813,'10'-17'0,"-4"-1"831,-5 1 0,-1 0 2548,0-1-2005,-7 8-1108,5 3 1,-8 16 0,6 9 0,-2 11 372,2 10 1,3 5 0,1 9-280,0-1-570,0 1 1,0 1-1,0 2 1,1 2-825,5-1 1,2-5-1,6-5 1,-3-5-309,3 1 1,-1-14 0,1-2 623,-2-11 0,-8-10 0,1-12 718,-3-6 0,-4-11 0,-2-4 0,-3-2-124,-3-1 1,0 1 0,-3-6 0,3 2 517,2 4 0,-3-2 0,5 6 1,2 0 958,2 0 0,2 1-464,0 7-784,8-1 0,3 9 1,11 1-1,3 2-286,2 0 181,2 0 0,6 6 0,0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8.34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 35 11269,'-10'-12'1492,"4"1"1,12 7 0,6-2-1427,3 4 0,3 4 0,-1 4-420,1 5 1,-3 7 0,-3 5-1,-6 6-203,-4 4 0,-2 8 1,0 2-1,0-1 54,0 1 1,-6-2 0,-2-6-1,0-2-137,1-4 0,-1-4 500,2-7 1,4-11 0,-4-7 252,4-9-93,10-15 1,-4-1 0,6-6 787,-2 2-595,5 0 1,-9-6 0,8 2 0,-1 4 542,-1 6 0,4 3 0,-7 3-333,3-1 0,2 9 1,5 3-1,-1 6-259,-5 6 1,5 5 0,-6 12-1,1 7-510,1 3 1,-1 0 0,5-2 0,-2-2-916,-3 2 1,-5-6 1260,6-2 0,-1-3 0,7-3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8:08.8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51 313 7813,'-5'-12'622,"-1"1"1,-2 5 1212,2-6 1,-2 6-1370,-3-5 1,5-1-1,12-3-500,5 3 0,7-3 1,3 3-1,2-4-241,-1-1 0,3-1 1,-2-1-1,-1-2 136,-3-3 1,-1 7 0,-1 5 1223,0-1-509,-7 5 0,0-6-79,-4 9 0,-4 1 0,3 9 0,-3 9-346,-2 7 0,0 9 1,0 8-1,0 5-785,0 2 1,0-5 0,0 7 0,0 0-522,0-3 0,0 5 1,0-9-1,0-1 27,0-2 1,0-2 0,-2-2 961,-3-4 0,1-6 1,-8-11 349,-1-6 1,-3-4 0,-1-2 1287,-1 0 0,8-2 1146,5-4-2182,3 4 1,2-13-1,2 3 1,3-4-129,7-1 0,5-1 0,5 1-197,1 0-54,8-1 0,-9 1 0,5-1 1,-2 3 130,-4 3 0,-1-2 1,-3 9-1,1 1 279,-1 2 1,-5 11 0,-3 7 0,-1 7 4,-4 4 1,-2 8-1,-2 6 1,0 0-407,0 2 0,0-7 0,0 5 0,0-6-746,0-6 1,0-4-1,0-7-1881,0-1 0,2-7-1941,4-4 4502,-4-12 0,13-11 0,-5-11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4:04:21.2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1119 752 7967,'0'17'167,"0"1"0,-2-9 1,-2-1-1,-4-2 1,-2 0 357,-3-2 1,3-2-395,-2-2 1,7 5 0,-7 1 0,-2 0 18,-1 2 0,3-4 1,-1 5 4,-7-1-92,3 6 0,-9-10 0,7 7 0,-2 1-66,-3-2 0,-7 5 1,2-5-1,-4 2-63,-2-1 1,0-1 0,0 3 0,-1-3 48,-5-2 1,2 0 0,-6-4 0,1 1 7,-1-1 0,4-2 0,-3-2 0,1 0 141,4 0 0,2-8 0,4-3 1,2-5-2,2-1 0,8-1 0,-2-1-250,3-4 153,3-5 0,1-6 0,5-1 0,5 0-111,4 0 0,2-8 0,0-2 0,2 1-95,4 3 1,1-2 0,9 3-1,-1-1 56,5-2 0,1 8 0,-3-2 0,-1 6 92,1 0 1,7 4 0,2 0 0,2 2 58,0 3 1,0 3 0,8 2 0,2-3 43,2-3 0,7 3 0,-1-1 0,3 6-19,3 3 1,7 2 0,2-1 0,0 5-37,-4 4 1,2 2 0,-1 0 0,-3 4-19,-2 7 0,-7 1 0,-3 11-39,-1-3 33,-2-3 0,-4 8 0,0 3 0,-1 1-5,-3 0 0,-9 0 0,-1 6 1,-4 0 39,-1 0 1,-8 0-1,-5-2 1,-3-2 92,-2-2 0,-7 0 0,-7 6 0,-5 0-12,-5 0 1,-5-2 0,4-2 0,-2-2-96,-4 2 0,-2-4 1,-2 0-1,0-2-66,0-3 0,0 3 0,-2 0 0,-2 0-61,-1 1 0,-7-3 1,4-6-1,-3 1-103,-9-1 0,3 1 1,-6-3-231,3-3 398,11-4 0,-7-3 0,7 1 0,-3-2-15,1-2 1,7-10 0,-2-3 0,4-5 33,2-1 1,2-7 0,2-1 0,4 0 30,2 0 1,-4-6-1,5 2 1,5-2 21,5 1 0,1-3 1,7 4-1,2-4 5,2-2 0,12-1 1,7-3-1,11-2-38,5 2 1,3-5-1,3-1 1,4 0-32,2 5 0,1 1 0,5 2 148,-5 2-111,12-4 0,-17 14 0,12-4 0,-3 7 24,0 9 1,3 3 0,-1 6 0,1-2-5,-1 3 0,0 6 0,1 5 0,1 4-8,4 7 0,-9-1 0,1 7 1,-3-2-24,-3 1 0,-5 7 0,2-2 0,-6 4 7,-6 2 0,-6 0 0,-9-1 0,-4 3-2,-3 4 1,-1-4 0,-6 4 0,-2-6-9,-4-6 0,-1 4 0,-7-6 0,4 0-437,3-4 1,-5-3 0,4-3 446,-1 1 0,-3 7 0,-6 2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4:04:22.7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490 86 10097,'-18'0'0,"-1"0"369,-4 0 0,1 6 0,-5-1 0,0 1-238,0 2 0,4 0 1,-7 5-1,-1-1-14,-2 2 0,0 1 1,2 1-33,2-5-67,8 5 0,-8-7 0,9 7 0,5-4-123,-1-7 77,9 5 38,-1-8 0,8 8 1,2-6-1,4 1 118,5-1 1,11 0-1,3 0 1,2 2 21,4-2 1,2-2 0,0-2 0,-2 0-127,-2 0 0,-6 0 1,5 0-1,-3 0-273,-4 0 1,4 0-151,-1 0 357,-1 0 1,-13-2-244,-4-4 193,-12-4 1,2-7 0,-8-1 0,-1-1-20,-3-4 0,-1 1 1,-1-5-1,1 0 65,-1 0 0,1 5 0,-1-1 0,3 4 222,3 1 1,-3 7 0,3 1 8,-4 2 1,1 4-1,1 10-87,3 6 1,7 11 0,-2 8 0,4 6 3,2 4 0,6 5 0,2-3 1,-1 0-18,1-1 1,6-1 0,-5-8-1,3-4 15,0-5 0,-6-5 1,3-2 198,-1 1-192,6-8 0,-11-3 240,9-7-258,-8-7 1,10-5-1,-7-11 1,3-6-147,4-4 1,-5-2 0,3 0-1,0 0-107,-3 0 1,5 0 0,-6 0 0,-1 2-725,1 4 1,0 0 0,-4 9-1415,2 5 2302,-1 9 0,3 14 0,2 11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4:04:23.1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 0 7880,'-2'16'586,"-4"-5"0,2-3 601,-7-8 1,5 0-681,-6 0 1,10-6-1,2 0 1,10 1-318,6-3 0,1 6 0,2-4 0,3 4-22,1 2 1,0 0 0,-5 0-32,-1 0-72,1 0 1,-8 2 0,-3 4-26,1 5-120,-6 13 1,6-3-1,-10 8 1,-4 2-78,-6 2 1,-3-4 0,-3 0 0,1 1-321,-1-3 0,3-2 1,1-8-1,5 1-1958,1-1 1043,-6 1 1392,20-8 0,-4-3 0,15-7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4:04:23.4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49 7360,'10'-8'0,"-2"-2"0,-3-1 268,1-1 1193,0 8 1,-6 0-1,0 16-913,0 11 0,-6 8 0,0 6 0,2 4-378,3 5 1,-5 5-1,0 1 1,2-1-315,2-5 1,2 3 0,0-8 0,0-3-206,0-1 0,0-10 1,0-3-1,0-5-1519,0-1 817,0-9 642,0-1 1,0-22 211,0-3 136,0-4 1,0-5 0,2-3 17,4-4 91,-4 6 0,6-6 0,-8 6 0,1-2 38,5 0 0,-2 5 0,8-3 0,-1 2-159,-1 4 1,6 7 0,-5 2 0,5 1-330,1 1 1,1 2-1,-1 8 402,1 0 0,-1 0 0,1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4:04:23.75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53 8158,'17'0'967,"-5"0"1,-2-2-336,-3-4 0,1 2 0,-2-8-328,6-1 1,-3 5 0,3 2-286,1 4 0,3 2 0,0 2-70,-5 4 0,-3 4 0,-8 9 0,0 2-232,0 3 0,-2 7 0,-2-4-373,-2 0 488,-7 6 0,5-8 0,-6 4-342,3-5 445,-1-5 1,0-3 0,3-3-251,1-1-148,-6-8 292,12 3 0,-5-14 1,9-5-1,2-4 258,1-1 0,7-6 1,-4-1-1,1 1 205,5-2 0,-4 11 0,-1-3 0,1 3 105,0 5 0,-4-5 0,5 8-310,3 2 0,1 2 0,3 4-607,-1 4 1,1 2-1,-1 5-1774,1-1 2294,-1 0 0,8 5 0,3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7:33.94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1 7393,'10'8'-1362,"3"1"4083,-7 9-1816,0-1 0,0 1 1,0 1-1,0 3 190,1 1 1,-3 6 0,8-6-1,-1-1-410,-1-3 1,8-3 0,-3-3 0,8-3-593,5-2 1,-5-5 0,6-8 0,4-7-830,6-4 0,-2-7 1,3-2-1,-3-2-1141,-2-4 0,0 5 0,-2 3 1877,-4 4 0,-4-6 0,-7-3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4:04:24.0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105 115 6971,'0'-19'181,"0"-5"0,-6 5 0,-2-2 796,-1 7 0,-3 1 1,-4 9-483,5 6 1,-3 7 0,6 15 0,1 5-397,-1 4 1,2 0-1,6-2 1,0-2-292,0 2 0,2-4 1,2 0-621,2-2 590,0-1 0,-1-7 0,1 1-634,-2-1 642,-2-7 1,4-1 193,0-3 0,0-6 0,-6 0 0,0-9 157,0-7 0,0-1 1,0-1-1,0 1 50,0-1 1,1 1 0,3-1 0,4 1-139,2-1 1,-4 3 0,5 1 0,3 5-407,1 1 1,3-4 0,-1 6 0,1 2-687,-1 3 1,1 1 1042,-1 0 0,1-8 0,-1-2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4:04:24.3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86 0 6965,'-2'33'0,"-2"-2"0,-4-4 107,-2-2 1,1 5-1,-5-7 1179,2-2 1,3 4-675,-3-1 1,6-7 0,12-7-427,6-2 0,-3-3 0,3-5-45,2 0-52,1-7 1,3-1 0,-3-6-61,-3 3-5,3-1 0,-7-5 0,4-1-175,-6 1 105,3-1 0,-7 1 0,4-1 0,-4 1-5,-2-1 1,0 1 0,-2 1 0,-2 3-45,-2 1 0,-7 8 0,1-2-28,-3 4 0,-3 4 0,3 4 0,1 6-193,2 3 1,3 9 0,-3-1 0,6 0-550,4 2 1,2-5 0,0 3 864,0-3 0,0 5 0,0 2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4:04:24.7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70 17 7583,'-15'1'785,"3"5"1,-2-2-1,7 8 44,-3 1 1,6 5-1,-2 3-723,4 2 1,2 3-1,0-5 1,0 2-276,0-1 0,2-3 0,2-1-49,2-1 198,0 0 0,0 1-620,-1-1-178,1-7 619,-6-2 0,0-16 1,0-4-1,0-3 98,0-3 0,0-1 1,0-4-1,-2-4 70,-4-1 0,5 1 1,-5 6-1,4-2 85,2 1 1,0 3 0,2 1 233,4 1 1,-3 7 0,7 3 0,0 1 134,0 0 1,-1 2 0,5 8 0,-4 4-102,-3 1 0,5 3 0,-6 5 0,-2 1-8,-2-1 0,-2 1 0,0 1 1,0 3-286,0 1 0,-8 0 1,-2-5-1,-2-3-707,1-3 0,-1 3 0,-5-3-1303,-1 3 0,7-5 869,-1-4 1,8-6 1111,-2-6 0,4-11 0,2-10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4:04:24.9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0 123 7855,'27'-24'-485,"-3"1"1,-7 0 0,-3 7 1137,-3 5 412,1-5 7,-2 14-801,-3-6 1,-7 16-1,0 6 942,0 7-922,0 6 0,-2 8 0,-1 0 1,-5 0-23,-2 0 0,6 0 1,-2 0-1,2-2-323,-1-4 0,3-2 0,-4-6 0,4 3-331,2-3 1,0-7-1,2-5 13,4-1 0,-4-4 0,5-10 0,-1-6 166,0-3 0,6-3 0,-6-1 0,-1-2 203,3-3 0,-4-1 0,6 4 0,-1-2 42,1 1 1,0-3 0,3 2-297,-1 1 188,0 11 0,-1-3 1,1 6-838,2-1 570,1 5 0,-3-4 336,-1 8 0,1-8 0,5-1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4:04:25.54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140 8 7851,'-15'35'0,"1"-2"0,3-4 132,-3-6 1,-2 2 0,1-1-1,1-1 261,3 2 1,7-5 0,-4 1 0,2-6 46,0-3 1,1-6-1,6 4-554,5-3 1,4 5 0,7-6 0,1-2-101,-1-2 0,1-8 0,-1-2 0,1-2-338,-1-3 0,1-3 1,-1-1-1,1-3 112,-1-3 0,-5 4 0,-1-7 0,1 3 426,-2 0 1,-2-2 0,-8 3 0,0-1 860,0 2 0,0 1 13,0 3 1,-2 9-278,-4 8 1,2 8-1,-6 11-350,2 4-176,-5-3 0,9 11 0,-6-6-233,2 2 147,3-5 0,-1 3 1,0-8-1,2 1-362,2-1 0,-4 1-293,1-1 628,-1-7 1,13-10 0,3-12-1,2-1-28,-1 1 0,-1-3 1,4 5-1,-5-2 117,-1 1 662,6 7 0,-6-2-224,3 12 0,-3-2 0,-8 7-280,0 3 1,0-5-1,0 3 1,2 0-147,4-3 1,-2 1-1,7-6-159,3 2 0,-4 0 124,1-6 1,-1-2-2,2-4 1,-5 2-105,-7-8 0,-7 3 1,-5-5-317,-4 2 1,-1 9-1,-1-3-956,1 4 0,5 0 1367,1-4 0,-1 4 0,-5-6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4:04:25.81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53 7317,'15'12'310,"-3"0"1,-4-7 690,-8 7 0,0 0 1,-2 3-368,-4-3 0,4 3 0,-4-3-455,4 4 0,4-5-145,4 1 0,4-8 1,7 2-26,1-5 1,-3-8-1,-1-3 1,-2-2 2,1 1 1,-5-1 0,-2-5 217,-4-1-134,-2 1 1,0-1 0,0 1-65,0-1 0,-2 3 0,-4 1-350,-6 3 1,-3 7 0,-3-2 0,1 4-480,-1 2 1,7 2-1,1 4-675,2 5 1472,2 5 0,-1 1 0,-3 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4:04:26.0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70 1 7842,'10'8'1011,"-2"-5"0,-8 9 0,-2 2-325,-4 1 0,4 5 1,-6 1-1,1 4-126,-5 2 1,2 8-1,1 8 1,-1 0-522,0-1 1,6-1-1,-2-6 1,4 0-607,2 0 1,0-2-1,0-4-1604,0-6 1483,0 4 1,6-13-1,2 3-1346,2-1 2034,1-8 0,7-8 0,-1-10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4:04:26.5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140 18 7842,'10'-8'2962,"-3"6"-2364,-7-6 0,-2 10-324,-3 4 0,1 4 0,-8 7-447,-1 1 102,5 7 0,-8-4 1,7 6-1,-3 0-119,0 1 1,6-7-1,-3 4 1,-1-3-449,0-5 1,6 4-1,-3-9-289,-1 4 876,6-7 1,-6-9 0,10-11-1,4-7 114,6-5 0,-3 3 1,3-3-1,0 2 83,-3-2 0,7 3 544,-5-3-444,-3 3 1,8 3 439,-5 0-150,-3 7-143,0 2-262,-8 8 0,0 2-110,0 4 1,0 4 0,0 7 0,0 0-188,0 1 1,0-6 0,0-1 0,-2 1-713,-4-2-179,4 5 959,-6-5 0,8-2 0,2-8 249,4-10 0,-2-4 0,6 1 552,-2 1 179,5 0-418,-11 3 1,12 3-342,-9 12 1,7 3-1,-6 9 1,0 1-619,2 5 1,-5-5 0,9 6 0,0-2-1010,-3 1 0,1-1 1504,-4-6 0,-4 9 0,6 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4:04:26.7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103 17 7842,'-8'16'478,"-3"-4"-274,-5 3 1,-1-13-1,1 6 1,3-2 760,1 0 0,8 1-60,-2-1 1,6-4 0,8 4-575,9-4 0,7-2 0,7 0 1,0-2-647,6-4 0,0 4 0,7-6 0,-1 3-571,-4-1 0,-1-6 0,-1 4 1,0-1-2275,-4-5 3160,-9 6 0,8-7 0,-4 5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4:04:26.99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82 53 8071,'8'0'934,"-8"0"0,-2 8 0,-9 4 0,-3 3-304,-2 3 0,5-1 0,1 1 1,2-1-122,4 0 0,-3 1-594,1-1 1,8-1-1,9-4 93,5-7 1,1-3 0,-1-4-175,-4-3 99,3 3 1,-5-14-1,5 4 1,-1-3-184,-2-3 1,-9 1 0,3-2-213,-4-5 214,-2 5 0,0-6 1,0 7-254,0 1 1,-8 1 0,-3 5-64,-5 5 0,-1 4 0,1 4 1,3 4-798,1 5 1361,8-3 0,-11 15 0,5-3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8:15.7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1677 1520 13057,'-35'0'-29,"0"0"1,4 7 405,-21 5 1,5 4 91,-17 1-350,12 1 1,-18-3 0,13-3 0,-3-6 26,-2-5 0,4 5 0,-8 0 0,-2-2-96,0-2 0,-6-10 1,12-3-1,-2-7 9,0-5 0,2 1 0,-2-7 0,8-2-27,7-2 1,1-7 0,5-3 0,0 0 80,1 0 1,-1-7 0,6 0-15,2-7 0,4-1 0,16 6 0,3-1-121,6 1 1,4 0 0,4-3 0,4-3-119,6-6 1,11 4-1,6 0 61,4-1 1,2 7-1,0-2 1,0 7-1,0 7 32,0-1 0,11 4 0,7-5 55,3 1 1,6 10-1,-15 10 1,3 3 68,2 3 0,7 1 0,1 3 0,2 3 23,4 2 0,2 2 0,4 6 1,3 0-81,7 0 1,1 8-1,-1 6 1,-5 5 36,1 4 1,-6 8-1,1-2 30,-7 4-42,-5 2 0,-15 6 0,-1 2 0,-2 1 66,-5 5 0,-1-4 1,-4 1-1,-2 1-61,-2-3 0,-7 7 0,1-5 1,-6 5-9,-5 1 1,-2-5 0,-6-1 0,1 3-52,-1 1 0,-4 7 1,-7 1 53,-11 0 0,-1 4 1,-10-17-1,-2-1-33,-2-3 1,-10-4 0,-4-2-1,-5 2-2,-6 4 1,-4-10 0,-10 2 0,-2-4-55,-2-2 0,-9-6 0,0 3 0,-5-5-241,5-2 0,2-7 1,13-4-506,8-4-194,13-2 492,14 0 0,24-6-492,22 0 738,9 0 0,22-1 0,-7-3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4:04:27.5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193 0 12685,'-2'18'711,"-2"-1"1,-2 3-976,2 3 0,2-2 0,2 7 0,0-1-250,0 0 1,2-4 0,2 4-1,2 0-428,-2 1 0,-2-7 0,-2 2 1,0-3 941,0-3 0,0 1 0,-2-3 0,-4-3 0,-2-3 0,-5-5-1150,1 2 1398,0 0 1,1-6-1,-1 2 1,-2 2 501,-1 2 1,3 7-1,1-3 1,-1 2 172,2-1 1,-5 1-1,5 5-510,0 1 0,3-7 0,7 1-338,0 2 1,0-5-868,0 3 503,0-8 0,0 2-418,0-12 517,0 4 1,5-14 0,3 5-422,2-5 493,-6-1 1,11-1 134,-3 1 197,-4-1 1,5 7 0,-5 1 319,2 2 1,-1 1 0,5 3 27,-2-2 1,-1 0 0,5 8-202,-4 4 1,-5-2 0,-7 7-233,0 3 1,0 1 0,0 3-253,0-1 1,0-5 0,-2-2 0,-3-1-61,-7 1 1,2-4-1,-1 4 92,-3-3 106,6-1 0,-7-4 351,3 4-484,-3-4 22,-3 6 0,8-6 1,6 1-280,8 3 0,6 0 0,8-6 0,1 0-725,4 0 0,2 0 1,6 0 1099,-1 0 0,6 8 0,9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8:17.0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1293 1276 12799,'-33'37'219,"-8"-8"0,-23-8 1,-7-5-41,-1-5 1,4-1 0,13-6-1,-1 2 3,-2-2 1,-2-4 0,4-4 48,-3-2-118,-7-8 0,10 5 1,-6-9 156,2 1-178,2-9 0,7-1 1,5-8-1,5 0 56,4 0 0,4-7 0,4-5 0,6-3-53,3-3 0,11 1 1,3 0-1,4-3-170,2-3 1,8 4 0,5-6-1,6 1-11,5 1 1,5 0-1,-4 7 1,2 5-34,4 5 1,4-2 0,6 5-1,6 1 86,3 0 0,4 12 0,5-8 0,5 4 25,4 1 0,3 7 0,5 0 0,4 5 31,-1 5 1,-1 7 0,-8-2 35,-1 4-57,9 10 1,-12 3 0,4 11 34,-2 1 7,0 8 0,-4-2 0,-2 10 0,-2 4 44,-4 1 1,-9-3 0,-6 6-1,-5 1-12,-1 2 0,-7 3 0,-5-1 0,-6 1 43,-5-1 0,-4-3 1,-10 3 30,-4 8 0,-8 0 0,-13 2-153,-8-1 0,-7-7-106,-5-2 1,-5-5 0,-12 3-389,5-13 334,13-10 1,-5-9-1,5-1 1,-7 1-330,-5-1 0,0-5-492,-12-1 738,4 1 0,4 6 0,12-1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0:01:34.95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18 8036,'10'18'974,"-2"-9"0,-6-1 1,4-8-394,5 0 0,5-8 1,3-1-1,4-3-233,6 0 0,-1 9 0,1-3 0,2 4-155,2 2 0,2 0 1,-2 0-1,-4 2-88,-6 4 1,-4-3 0,-1 9 0,-3 2-37,-3 1 0,-4 3 0,-8-1 0,0 1-235,0-1 0,-2 6 1,-2 1-1,-4-3-359,-1-2 0,3-1 1,-4-1-1047,2 1 0,2-1 1571,6 1 0,8-9 0,2-1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8:19.4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1135 1328 12358,'-46'0'-17,"-1"0"0,-1 2 142,-11 4 0,-5 3-23,-11 9 0,-5-8 0,-3-5-19,7-3 0,14-4 0,15-3 1,1-9-44,1-7 1,-3-1 0,7-7-1,2-4-56,2-6 1,2-5-1,0-10 1,2-3 31,4-1 1,6-6-1,9 4 154,3-2-138,7 5 1,-4-12-15,8-1-3,8 8 1,2 0-1,9 17 1,4 2-10,6 4 0,4 1 1,4-1-1,2-2-1,2 2 0,13 4 0,-1 4 1,1 4 6,0 2 0,6 2 0,4 5 0,4 1-12,2-1 0,-8 8 0,-2 5 0,-1 3-12,-1 2 0,0 7 0,-4 9-13,5 11 1,-7-4-1,0 12 1,-9-2-16,-6 0 0,-8 2 142,0 0-110,0 16 1,4-9 282,-4 17-173,-3-17 1,-11 11 0,-3-13 263,-6 7-332,-4-4 0,-2 7 0,0 1-6,0 11 1,-8-6 0,-8 12-141,-11 0 0,-2-20 0,-12 5 0,4-13-48,2-5 1,-5-6 0,-3 1 0,-2-1-87,-3-2 0,-3 4 0,-1-8 0,0 0-246,-1 3 0,-5-5 257,0 8 0,-8 0 0,4 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8:52.3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56 148 7738,'-12'0'175,"2"-2"476,1-4 0,1 4 337,2-4-709,4 4 0,-6 0 1,10-3-1,4-1 89,6 2 1,7 2 0,5 2-1,7 0-159,4 0 1,2 0 0,2 0 0,4 0-105,6 0 0,7-6 0,3 0 1,3 0-225,-3-3 1,5 5 0,-4-8 0,-3 0-352,1 1 1,-17-3 0,4 8 0,-12 0-154,-7-3 1,-1 7-1,-7-4-368,1 4 1,-9 4 358,-4 4 0,3-1 632,-3 7 0,0 0 0,-6 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8:53.1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333 73 7952,'-7'-13'0,"-1"1"422,-2-2 0,0 4 1,-5-1-71,3 3 0,8 4 1,-4 10-1,2 8-83,-1 9 0,1 8 1,6 10-1,0 4-75,0 2 0,0-4 1,0 7-1,0 1-220,0 2 0,0-3 0,0-3 1,0-2-153,0-4 0,0-8 1,0-4-343,0-3 291,0-1 1,0-13-51,0 1 1,-2-11-118,-4-2 309,4 0 0,-14-19 0,3 3-323,-3-7 353,-3-2 0,7-1 0,0-5 0,-3-6 40,-1-6 1,-3 6 0,3-2-1,2 8 198,1 5 0,7 1 0,-6 8 75,-3 5 0,7 8 0,2 14 42,4 9 0,2 14 1,0 2-1,0 6 75,0 0 0,2 4 1,2-2-86,2-2-256,9-10 1,-5 2-1,8-9 1,1-1-83,-1-3 1,3-3 0,2-5 0,1-6-214,-1-4 0,5-2 0,1-2 0,2-4-416,0-6 1,-7-7-1,5-3 1,0-5 678,0-2 0,-7-2 0,5-5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8:53.3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38 8910,'8'-10'840,"-4"1"0,7 7-171,-3-4-524,6 4 0,-4-6 1,9 8 153,-1 0-177,-7 0 1,5 0 0,-6 2 0,3 2 81,-1 2 0,-8 11 0,2-1 0,-4 7-112,-2-1 1,0 7 0,-2 0 0,-4 1-292,-6 1 1,-5-2-1,-1 2 1,-1-5-636,1 1 1,-1-6 0,3 3-993,4-3 445,-5-11 999,23-2 1,-4-22 381,17-5 0,8-20 0,1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8:53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54 7478,'0'-18'911,"0"-1"-345,0 9 0,-2 4 1,-4 12-1,-4 6-132,0 5 0,-7 9 0,7 3 1,-2 4-260,-1 4 1,9-4 0,-4 12 0,2-2-319,0 0 0,2 0 1,8-6-1,6 0-75,6 0 0,1-8 1,14-5-1521,2-3 1112,1-11 0,-1-2 626,4-8 0,-4-8 0,12-2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8:54.2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278 645 6332,'8'-10'0,"-6"2"0,6 6-232,-8-5 575,0 5 243,0-14-319,8 6 1,-5-3 481,3 1-291,-4 8 0,-2-6-115,0 4 1,-6 1 0,-3-5-167,-1 2 0,4 2 1,-6 6-1,-3 0-44,-1 0 1,-3 0 0,1 0 0,-3 2-29,-3 4 0,3 6 0,-6 11 1,3 4-13,-1 1 0,7-3 0,5 6-132,-1 2 9,6 1 0,0-3 1,8-2-1,2-2-103,4-5 0,6-1 0,11-5 0,3-3-31,3-7 1,2-6 0,6-6-32,0-7 89,-8-11 1,6-1 0,-7-10-1,1-6 4,-4-4 1,-5 2-1,-1-7 1,-3-1 30,-4-2 1,-3-9 0,-9-1 0,0-1 2,0 0 1,-2 5-1,-5 7 1,-5 5 128,-4 2 1,3 12 0,1 15 95,-2 10 1,5 8 0,1 8 114,0 10-241,6 1 1,-6 18 0,8-2 388,0 6-274,0 10 1,0-4 0,0 9 337,0-1-432,0 0 0,0-3 0,0-1-186,0 0 1,8-1 1,-6-7 0,6 0 0,-2-2-464,1-2 0,5-10 0,-4-5 0,0-3-430,0-3 1,7-7 1025,-3-5 0,5-12 0,1-5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8:54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82 8517,'3'19'1878,"1"-1"-1817,2 1 1,6-1-1,-4 1 1,1-1-363,-1 1 1,6-1 0,-4 1 0,3-3-219,-1-4 0,0 3 0,7-9 0,-3 0 176,-3 2 1,3-6 0,-4 2-1,3-8 343,-3-8 0,2-6 0,-5-5 0,1-4-5,4-1 1,-6 3-1,1-6 1,-3 0 4,0 3 0,0 1 0,-6 8 926,0 1-264,0-1 0,0 11-200,0 8 0,0 11 0,-2 15 0,-2 9-40,-2 6 0,-9 10 1,5-1-1,-2 5-183,-1 7 1,7-5 0,-6 7 0,0-5-273,1-3 0,1 1 0,6-12 0,-2 1-601,2-1 0,-4-2 1,1-8-1,3-4 634,2-7 0,-6 5 0,-2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8:54.9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7892,'0'10'1205,"0"-1"0,8-9 1,4 0-1,5 0-1143,1 0 1,1 0 0,1 0 0,3 0-606,2 0 0,5 0 0,-5 0 0,0 0-616,1 0 1,-11 0 1158,3 0 0,-4 8 0,5 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38:55.1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1 7829,'-6'12'487,"0"1"0,-7-7-110,7 6 1,-6-6 0,8 4 85,6-1 0,8-3 0,13-6-264,1 0 0,7 0 0,-4 0 0,-1 0-225,1 0 1,4 0 0,-4 0 0,1 0-399,5 0 0,-6 0 0,-3 0 0,-3 0-2331,-3 0 2755,1 0 0,-1 0 0,1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22:40:41.7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56 167 8016,'-8'-19'0,"-2"-1"428,-1-5 1,-3 11 0,8-5 0,2 3 126,2-1 1,4 5-1,6 2 1,8 2-161,7 4 1,10 1 0,-3 3 0,5 0-165,2 0 1,-2 3 0,-2 3-280,-2 6 69,-9 4 0,5 11 0,-10 2-279,-5 0 208,4 5 0,-14-7 1,4 6-600,-3-2 478,-3 0 0,-9 3 1,-3-1-358,-4-2 415,-11-8 1,4 10 0,-5-11 0,-1-3 75,0-5 0,7-10 1,-3 2 534,4-4 1,5-4-321,4-4 1,3 2 0,11-6 0,7 1-44,9 5 1,3 2 0,9 2-1,3 0-65,2 0 1,2 0 0,0 2 0,0 2-106,0 3 0,-6 7 1,-2-2-192,-3 5 249,-1 1 1,-15 1 0,-4-1 304,-4 1-308,-2 7 0,-2-5 1,-4 3-12,-6-3-47,-13-3 0,-4 1 0,-5-3 0,1-1-130,2-3 1,2-6-1,-4 4 1,5-1-653,1-5 1,2 4-112,7-2 1,10-2 0,10-10 930,14-6 0,11-13 0,10-4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0109-3BF1-1149-ABDB-7E2AE060E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9505C-C790-824F-96CD-08C26A70C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099D7-7663-A840-AE0E-B473EB3C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955-E7F4-4849-AB22-338F7A6B739F}" type="datetimeFigureOut">
              <a:rPr lang="en-KR" smtClean="0"/>
              <a:t>06/23/2021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9AD3-D550-354D-94EB-A4769DBA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3421-3EE3-8548-BB34-0C7255BF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B38E-7C01-854F-A2F0-76F1B468321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2656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297B-6F38-2D42-9C2A-19047AE4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97CF5-D4CA-5248-8EF1-EA02754E3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331C-0D15-6342-9320-7AD29375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955-E7F4-4849-AB22-338F7A6B739F}" type="datetimeFigureOut">
              <a:rPr lang="en-KR" smtClean="0"/>
              <a:t>06/23/2021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6D842-4BC0-714B-9C4C-5BA47976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51752-4252-3D40-B3AA-4C1F34DD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B38E-7C01-854F-A2F0-76F1B468321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0717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199C1-857A-5549-9117-A6B9C214D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C9226-8A63-C54A-9157-2C61A5FC9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954C-0B9F-9445-B332-43064855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955-E7F4-4849-AB22-338F7A6B739F}" type="datetimeFigureOut">
              <a:rPr lang="en-KR" smtClean="0"/>
              <a:t>06/23/2021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70C6-4BF3-1042-A805-AE9006AD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DFE5E-5064-BE44-941B-A34FDBD0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B38E-7C01-854F-A2F0-76F1B468321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553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C95D-7915-1241-B4CC-96825190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A203-5AB9-F64E-A2AB-A16E26E5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C2C4-73F7-2B4B-8FA2-87249EC4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955-E7F4-4849-AB22-338F7A6B739F}" type="datetimeFigureOut">
              <a:rPr lang="en-KR" smtClean="0"/>
              <a:t>06/23/2021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983AD-4FFF-944D-B3D7-3F34A2C0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2FE6-C6E6-0F4D-B53D-A858C6FA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B38E-7C01-854F-A2F0-76F1B468321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841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7902-F9CA-244B-87F5-29FD38D7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75A55-16A5-AD4B-B5E1-3BB79F1C4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0E6F2-A386-9843-8E22-3D296262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955-E7F4-4849-AB22-338F7A6B739F}" type="datetimeFigureOut">
              <a:rPr lang="en-KR" smtClean="0"/>
              <a:t>06/23/2021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1A43E-9918-3A4B-BC25-D576C694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B3519-8A33-1C4D-B3DE-7BFFCCF8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B38E-7C01-854F-A2F0-76F1B468321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4407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151E-9605-3E4A-826F-6B188EAF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F441-73B3-C342-A354-292528B72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B60B1-122E-C944-BCF8-AA6DCCF64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C30E3-7BD0-6141-A753-D219E6EA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955-E7F4-4849-AB22-338F7A6B739F}" type="datetimeFigureOut">
              <a:rPr lang="en-KR" smtClean="0"/>
              <a:t>06/23/2021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5088D-E373-194D-A679-B702D749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81EB-5993-5E47-9DD7-909D186F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B38E-7C01-854F-A2F0-76F1B468321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9439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5F23-39AD-0E43-BEA4-D70D424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CCA5-8579-244C-80E8-947373B2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2B3EB-FCA2-E040-9595-AF15063D0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7EE3E-E180-5D4F-AE09-DB54BD882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7E07A-C055-F64B-A025-6CA8FA15E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449C3-06AA-504B-8DD5-D7A76EA1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955-E7F4-4849-AB22-338F7A6B739F}" type="datetimeFigureOut">
              <a:rPr lang="en-KR" smtClean="0"/>
              <a:t>06/23/2021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76F8E-4EE7-674E-A681-3DDE785F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61CD5-BE10-364D-A40B-E870C56A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B38E-7C01-854F-A2F0-76F1B468321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223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1E15-6492-BE43-BE4C-A9B55F6E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F0019-808B-D24F-A560-AF9FBF5D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955-E7F4-4849-AB22-338F7A6B739F}" type="datetimeFigureOut">
              <a:rPr lang="en-KR" smtClean="0"/>
              <a:t>06/23/2021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A891E-A7B4-344C-866F-0293DEC2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8D528-28C2-EB4C-9EAC-043FD958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B38E-7C01-854F-A2F0-76F1B468321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892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DDF47-BBE7-3640-A2E1-74FC354B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955-E7F4-4849-AB22-338F7A6B739F}" type="datetimeFigureOut">
              <a:rPr lang="en-KR" smtClean="0"/>
              <a:t>06/23/2021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90F81-CFF4-4744-B079-2537650C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DB26C-46A0-9C42-BD21-769FD14C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B38E-7C01-854F-A2F0-76F1B468321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953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65BC-2D3F-944E-9844-76BB1ED5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C615-6EDB-3640-B572-C2361B8F4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F85FC-BFB8-884A-BB07-7E6B2503F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4B1D-A921-1244-8C96-0987F928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955-E7F4-4849-AB22-338F7A6B739F}" type="datetimeFigureOut">
              <a:rPr lang="en-KR" smtClean="0"/>
              <a:t>06/23/2021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EB4A9-3B5B-D940-9A44-DF64B524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0524-007B-0046-9AAD-4185A1D1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B38E-7C01-854F-A2F0-76F1B468321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4780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3EDC-9249-B546-8178-8E6173F2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BA595-27F1-6745-A731-EF3CEF2A3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59DBC-3758-1A4B-8726-5C4BA1F27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EB2C2-5302-384E-928F-BF6FB459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955-E7F4-4849-AB22-338F7A6B739F}" type="datetimeFigureOut">
              <a:rPr lang="en-KR" smtClean="0"/>
              <a:t>06/23/2021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2C408-0759-8D48-9AE3-42EA4BB2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91FDF-3443-184D-8FC2-0E15515F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B38E-7C01-854F-A2F0-76F1B468321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549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A8391-54D8-644C-B5FD-87983893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289A-A97A-8744-8863-335FCF61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8747-485B-5A48-87B8-0911F03AC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50955-E7F4-4849-AB22-338F7A6B739F}" type="datetimeFigureOut">
              <a:rPr lang="en-KR" smtClean="0"/>
              <a:t>06/23/2021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BDF03-1CA4-914C-825D-799546024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5D2AE-C08B-F642-A8E2-37AFA07DD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B38E-7C01-854F-A2F0-76F1B468321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947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86.xml"/><Relationship Id="rId18" Type="http://schemas.openxmlformats.org/officeDocument/2006/relationships/image" Target="../media/image699.png"/><Relationship Id="rId26" Type="http://schemas.openxmlformats.org/officeDocument/2006/relationships/image" Target="../media/image703.png"/><Relationship Id="rId39" Type="http://schemas.openxmlformats.org/officeDocument/2006/relationships/customXml" Target="../ink/ink699.xml"/><Relationship Id="rId21" Type="http://schemas.openxmlformats.org/officeDocument/2006/relationships/customXml" Target="../ink/ink690.xml"/><Relationship Id="rId34" Type="http://schemas.openxmlformats.org/officeDocument/2006/relationships/image" Target="../media/image707.png"/><Relationship Id="rId42" Type="http://schemas.openxmlformats.org/officeDocument/2006/relationships/image" Target="../media/image711.png"/><Relationship Id="rId47" Type="http://schemas.openxmlformats.org/officeDocument/2006/relationships/customXml" Target="../ink/ink703.xml"/><Relationship Id="rId50" Type="http://schemas.openxmlformats.org/officeDocument/2006/relationships/image" Target="../media/image715.png"/><Relationship Id="rId55" Type="http://schemas.openxmlformats.org/officeDocument/2006/relationships/customXml" Target="../ink/ink707.xml"/><Relationship Id="rId63" Type="http://schemas.openxmlformats.org/officeDocument/2006/relationships/customXml" Target="../ink/ink711.xml"/><Relationship Id="rId68" Type="http://schemas.openxmlformats.org/officeDocument/2006/relationships/image" Target="../media/image724.png"/><Relationship Id="rId76" Type="http://schemas.openxmlformats.org/officeDocument/2006/relationships/image" Target="../media/image728.png"/><Relationship Id="rId7" Type="http://schemas.openxmlformats.org/officeDocument/2006/relationships/customXml" Target="../ink/ink683.xml"/><Relationship Id="rId71" Type="http://schemas.openxmlformats.org/officeDocument/2006/relationships/customXml" Target="../ink/ink715.xml"/><Relationship Id="rId2" Type="http://schemas.openxmlformats.org/officeDocument/2006/relationships/hyperlink" Target="http://taewan.kim/post/sigmoid_diff/#fn:1" TargetMode="External"/><Relationship Id="rId16" Type="http://schemas.openxmlformats.org/officeDocument/2006/relationships/image" Target="../media/image698.png"/><Relationship Id="rId29" Type="http://schemas.openxmlformats.org/officeDocument/2006/relationships/customXml" Target="../ink/ink694.xml"/><Relationship Id="rId11" Type="http://schemas.openxmlformats.org/officeDocument/2006/relationships/customXml" Target="../ink/ink685.xml"/><Relationship Id="rId24" Type="http://schemas.openxmlformats.org/officeDocument/2006/relationships/image" Target="../media/image702.png"/><Relationship Id="rId32" Type="http://schemas.openxmlformats.org/officeDocument/2006/relationships/image" Target="../media/image706.png"/><Relationship Id="rId37" Type="http://schemas.openxmlformats.org/officeDocument/2006/relationships/customXml" Target="../ink/ink698.xml"/><Relationship Id="rId40" Type="http://schemas.openxmlformats.org/officeDocument/2006/relationships/image" Target="../media/image710.png"/><Relationship Id="rId45" Type="http://schemas.openxmlformats.org/officeDocument/2006/relationships/customXml" Target="../ink/ink702.xml"/><Relationship Id="rId53" Type="http://schemas.openxmlformats.org/officeDocument/2006/relationships/customXml" Target="../ink/ink706.xml"/><Relationship Id="rId58" Type="http://schemas.openxmlformats.org/officeDocument/2006/relationships/image" Target="../media/image719.png"/><Relationship Id="rId66" Type="http://schemas.openxmlformats.org/officeDocument/2006/relationships/image" Target="../media/image723.png"/><Relationship Id="rId74" Type="http://schemas.openxmlformats.org/officeDocument/2006/relationships/image" Target="../media/image727.png"/><Relationship Id="rId5" Type="http://schemas.openxmlformats.org/officeDocument/2006/relationships/customXml" Target="../ink/ink682.xml"/><Relationship Id="rId15" Type="http://schemas.openxmlformats.org/officeDocument/2006/relationships/customXml" Target="../ink/ink687.xml"/><Relationship Id="rId23" Type="http://schemas.openxmlformats.org/officeDocument/2006/relationships/customXml" Target="../ink/ink691.xml"/><Relationship Id="rId28" Type="http://schemas.openxmlformats.org/officeDocument/2006/relationships/image" Target="../media/image704.png"/><Relationship Id="rId36" Type="http://schemas.openxmlformats.org/officeDocument/2006/relationships/image" Target="../media/image708.png"/><Relationship Id="rId49" Type="http://schemas.openxmlformats.org/officeDocument/2006/relationships/customXml" Target="../ink/ink704.xml"/><Relationship Id="rId57" Type="http://schemas.openxmlformats.org/officeDocument/2006/relationships/customXml" Target="../ink/ink708.xml"/><Relationship Id="rId61" Type="http://schemas.openxmlformats.org/officeDocument/2006/relationships/customXml" Target="../ink/ink710.xml"/><Relationship Id="rId10" Type="http://schemas.openxmlformats.org/officeDocument/2006/relationships/image" Target="../media/image695.png"/><Relationship Id="rId19" Type="http://schemas.openxmlformats.org/officeDocument/2006/relationships/customXml" Target="../ink/ink689.xml"/><Relationship Id="rId31" Type="http://schemas.openxmlformats.org/officeDocument/2006/relationships/customXml" Target="../ink/ink695.xml"/><Relationship Id="rId44" Type="http://schemas.openxmlformats.org/officeDocument/2006/relationships/image" Target="../media/image712.png"/><Relationship Id="rId52" Type="http://schemas.openxmlformats.org/officeDocument/2006/relationships/image" Target="../media/image716.png"/><Relationship Id="rId60" Type="http://schemas.openxmlformats.org/officeDocument/2006/relationships/image" Target="../media/image720.png"/><Relationship Id="rId65" Type="http://schemas.openxmlformats.org/officeDocument/2006/relationships/customXml" Target="../ink/ink712.xml"/><Relationship Id="rId73" Type="http://schemas.openxmlformats.org/officeDocument/2006/relationships/customXml" Target="../ink/ink716.xml"/><Relationship Id="rId4" Type="http://schemas.openxmlformats.org/officeDocument/2006/relationships/image" Target="../media/image692.png"/><Relationship Id="rId9" Type="http://schemas.openxmlformats.org/officeDocument/2006/relationships/customXml" Target="../ink/ink684.xml"/><Relationship Id="rId14" Type="http://schemas.openxmlformats.org/officeDocument/2006/relationships/image" Target="../media/image697.png"/><Relationship Id="rId22" Type="http://schemas.openxmlformats.org/officeDocument/2006/relationships/image" Target="../media/image701.png"/><Relationship Id="rId27" Type="http://schemas.openxmlformats.org/officeDocument/2006/relationships/customXml" Target="../ink/ink693.xml"/><Relationship Id="rId30" Type="http://schemas.openxmlformats.org/officeDocument/2006/relationships/image" Target="../media/image705.png"/><Relationship Id="rId35" Type="http://schemas.openxmlformats.org/officeDocument/2006/relationships/customXml" Target="../ink/ink697.xml"/><Relationship Id="rId43" Type="http://schemas.openxmlformats.org/officeDocument/2006/relationships/customXml" Target="../ink/ink701.xml"/><Relationship Id="rId48" Type="http://schemas.openxmlformats.org/officeDocument/2006/relationships/image" Target="../media/image714.png"/><Relationship Id="rId56" Type="http://schemas.openxmlformats.org/officeDocument/2006/relationships/image" Target="../media/image718.png"/><Relationship Id="rId64" Type="http://schemas.openxmlformats.org/officeDocument/2006/relationships/image" Target="../media/image722.png"/><Relationship Id="rId69" Type="http://schemas.openxmlformats.org/officeDocument/2006/relationships/customXml" Target="../ink/ink714.xml"/><Relationship Id="rId8" Type="http://schemas.openxmlformats.org/officeDocument/2006/relationships/image" Target="../media/image694.png"/><Relationship Id="rId51" Type="http://schemas.openxmlformats.org/officeDocument/2006/relationships/customXml" Target="../ink/ink705.xml"/><Relationship Id="rId72" Type="http://schemas.openxmlformats.org/officeDocument/2006/relationships/image" Target="../media/image726.png"/><Relationship Id="rId3" Type="http://schemas.openxmlformats.org/officeDocument/2006/relationships/image" Target="../media/image691.png"/><Relationship Id="rId12" Type="http://schemas.openxmlformats.org/officeDocument/2006/relationships/image" Target="../media/image696.png"/><Relationship Id="rId17" Type="http://schemas.openxmlformats.org/officeDocument/2006/relationships/customXml" Target="../ink/ink688.xml"/><Relationship Id="rId25" Type="http://schemas.openxmlformats.org/officeDocument/2006/relationships/customXml" Target="../ink/ink692.xml"/><Relationship Id="rId33" Type="http://schemas.openxmlformats.org/officeDocument/2006/relationships/customXml" Target="../ink/ink696.xml"/><Relationship Id="rId38" Type="http://schemas.openxmlformats.org/officeDocument/2006/relationships/image" Target="../media/image709.png"/><Relationship Id="rId46" Type="http://schemas.openxmlformats.org/officeDocument/2006/relationships/image" Target="../media/image713.png"/><Relationship Id="rId59" Type="http://schemas.openxmlformats.org/officeDocument/2006/relationships/customXml" Target="../ink/ink709.xml"/><Relationship Id="rId67" Type="http://schemas.openxmlformats.org/officeDocument/2006/relationships/customXml" Target="../ink/ink713.xml"/><Relationship Id="rId20" Type="http://schemas.openxmlformats.org/officeDocument/2006/relationships/image" Target="../media/image700.png"/><Relationship Id="rId41" Type="http://schemas.openxmlformats.org/officeDocument/2006/relationships/customXml" Target="../ink/ink700.xml"/><Relationship Id="rId54" Type="http://schemas.openxmlformats.org/officeDocument/2006/relationships/image" Target="../media/image717.png"/><Relationship Id="rId62" Type="http://schemas.openxmlformats.org/officeDocument/2006/relationships/image" Target="../media/image721.png"/><Relationship Id="rId70" Type="http://schemas.openxmlformats.org/officeDocument/2006/relationships/image" Target="../media/image725.png"/><Relationship Id="rId75" Type="http://schemas.openxmlformats.org/officeDocument/2006/relationships/customXml" Target="../ink/ink7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3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4.xml"/><Relationship Id="rId21" Type="http://schemas.openxmlformats.org/officeDocument/2006/relationships/customXml" Target="../ink/ink726.xml"/><Relationship Id="rId42" Type="http://schemas.openxmlformats.org/officeDocument/2006/relationships/image" Target="../media/image750.png"/><Relationship Id="rId63" Type="http://schemas.openxmlformats.org/officeDocument/2006/relationships/customXml" Target="../ink/ink747.xml"/><Relationship Id="rId84" Type="http://schemas.openxmlformats.org/officeDocument/2006/relationships/image" Target="../media/image771.png"/><Relationship Id="rId138" Type="http://schemas.openxmlformats.org/officeDocument/2006/relationships/image" Target="../media/image798.png"/><Relationship Id="rId159" Type="http://schemas.openxmlformats.org/officeDocument/2006/relationships/customXml" Target="../ink/ink795.xml"/><Relationship Id="rId170" Type="http://schemas.openxmlformats.org/officeDocument/2006/relationships/image" Target="../media/image814.png"/><Relationship Id="rId191" Type="http://schemas.openxmlformats.org/officeDocument/2006/relationships/customXml" Target="../ink/ink811.xml"/><Relationship Id="rId205" Type="http://schemas.openxmlformats.org/officeDocument/2006/relationships/customXml" Target="../ink/ink818.xml"/><Relationship Id="rId226" Type="http://schemas.openxmlformats.org/officeDocument/2006/relationships/image" Target="../media/image842.png"/><Relationship Id="rId247" Type="http://schemas.openxmlformats.org/officeDocument/2006/relationships/customXml" Target="../ink/ink839.xml"/><Relationship Id="rId107" Type="http://schemas.openxmlformats.org/officeDocument/2006/relationships/customXml" Target="../ink/ink769.xml"/><Relationship Id="rId268" Type="http://schemas.openxmlformats.org/officeDocument/2006/relationships/image" Target="../media/image863.png"/><Relationship Id="rId289" Type="http://schemas.openxmlformats.org/officeDocument/2006/relationships/customXml" Target="../ink/ink860.xml"/><Relationship Id="rId11" Type="http://schemas.openxmlformats.org/officeDocument/2006/relationships/customXml" Target="../ink/ink721.xml"/><Relationship Id="rId32" Type="http://schemas.openxmlformats.org/officeDocument/2006/relationships/image" Target="../media/image745.png"/><Relationship Id="rId53" Type="http://schemas.openxmlformats.org/officeDocument/2006/relationships/customXml" Target="../ink/ink742.xml"/><Relationship Id="rId74" Type="http://schemas.openxmlformats.org/officeDocument/2006/relationships/image" Target="../media/image766.png"/><Relationship Id="rId128" Type="http://schemas.openxmlformats.org/officeDocument/2006/relationships/image" Target="../media/image793.png"/><Relationship Id="rId149" Type="http://schemas.openxmlformats.org/officeDocument/2006/relationships/customXml" Target="../ink/ink790.xml"/><Relationship Id="rId5" Type="http://schemas.openxmlformats.org/officeDocument/2006/relationships/customXml" Target="../ink/ink718.xml"/><Relationship Id="rId95" Type="http://schemas.openxmlformats.org/officeDocument/2006/relationships/customXml" Target="../ink/ink763.xml"/><Relationship Id="rId160" Type="http://schemas.openxmlformats.org/officeDocument/2006/relationships/image" Target="../media/image809.png"/><Relationship Id="rId181" Type="http://schemas.openxmlformats.org/officeDocument/2006/relationships/customXml" Target="../ink/ink806.xml"/><Relationship Id="rId216" Type="http://schemas.openxmlformats.org/officeDocument/2006/relationships/image" Target="../media/image837.png"/><Relationship Id="rId237" Type="http://schemas.openxmlformats.org/officeDocument/2006/relationships/customXml" Target="../ink/ink834.xml"/><Relationship Id="rId258" Type="http://schemas.openxmlformats.org/officeDocument/2006/relationships/image" Target="../media/image858.png"/><Relationship Id="rId279" Type="http://schemas.openxmlformats.org/officeDocument/2006/relationships/customXml" Target="../ink/ink855.xml"/><Relationship Id="rId22" Type="http://schemas.openxmlformats.org/officeDocument/2006/relationships/image" Target="../media/image740.png"/><Relationship Id="rId43" Type="http://schemas.openxmlformats.org/officeDocument/2006/relationships/customXml" Target="../ink/ink737.xml"/><Relationship Id="rId64" Type="http://schemas.openxmlformats.org/officeDocument/2006/relationships/image" Target="../media/image761.png"/><Relationship Id="rId118" Type="http://schemas.openxmlformats.org/officeDocument/2006/relationships/image" Target="../media/image788.png"/><Relationship Id="rId139" Type="http://schemas.openxmlformats.org/officeDocument/2006/relationships/customXml" Target="../ink/ink785.xml"/><Relationship Id="rId290" Type="http://schemas.openxmlformats.org/officeDocument/2006/relationships/image" Target="../media/image874.png"/><Relationship Id="rId85" Type="http://schemas.openxmlformats.org/officeDocument/2006/relationships/customXml" Target="../ink/ink758.xml"/><Relationship Id="rId150" Type="http://schemas.openxmlformats.org/officeDocument/2006/relationships/image" Target="../media/image804.png"/><Relationship Id="rId171" Type="http://schemas.openxmlformats.org/officeDocument/2006/relationships/customXml" Target="../ink/ink801.xml"/><Relationship Id="rId192" Type="http://schemas.openxmlformats.org/officeDocument/2006/relationships/image" Target="../media/image825.png"/><Relationship Id="rId206" Type="http://schemas.openxmlformats.org/officeDocument/2006/relationships/image" Target="../media/image832.png"/><Relationship Id="rId227" Type="http://schemas.openxmlformats.org/officeDocument/2006/relationships/customXml" Target="../ink/ink829.xml"/><Relationship Id="rId248" Type="http://schemas.openxmlformats.org/officeDocument/2006/relationships/image" Target="../media/image853.png"/><Relationship Id="rId269" Type="http://schemas.openxmlformats.org/officeDocument/2006/relationships/customXml" Target="../ink/ink850.xml"/><Relationship Id="rId12" Type="http://schemas.openxmlformats.org/officeDocument/2006/relationships/image" Target="../media/image735.png"/><Relationship Id="rId33" Type="http://schemas.openxmlformats.org/officeDocument/2006/relationships/customXml" Target="../ink/ink732.xml"/><Relationship Id="rId108" Type="http://schemas.openxmlformats.org/officeDocument/2006/relationships/image" Target="../media/image783.png"/><Relationship Id="rId129" Type="http://schemas.openxmlformats.org/officeDocument/2006/relationships/customXml" Target="../ink/ink780.xml"/><Relationship Id="rId280" Type="http://schemas.openxmlformats.org/officeDocument/2006/relationships/image" Target="../media/image869.png"/><Relationship Id="rId54" Type="http://schemas.openxmlformats.org/officeDocument/2006/relationships/image" Target="../media/image756.png"/><Relationship Id="rId75" Type="http://schemas.openxmlformats.org/officeDocument/2006/relationships/customXml" Target="../ink/ink753.xml"/><Relationship Id="rId96" Type="http://schemas.openxmlformats.org/officeDocument/2006/relationships/image" Target="../media/image777.png"/><Relationship Id="rId140" Type="http://schemas.openxmlformats.org/officeDocument/2006/relationships/image" Target="../media/image799.png"/><Relationship Id="rId161" Type="http://schemas.openxmlformats.org/officeDocument/2006/relationships/customXml" Target="../ink/ink796.xml"/><Relationship Id="rId182" Type="http://schemas.openxmlformats.org/officeDocument/2006/relationships/image" Target="../media/image820.png"/><Relationship Id="rId217" Type="http://schemas.openxmlformats.org/officeDocument/2006/relationships/customXml" Target="../ink/ink824.xml"/><Relationship Id="rId6" Type="http://schemas.openxmlformats.org/officeDocument/2006/relationships/image" Target="../media/image732.png"/><Relationship Id="rId238" Type="http://schemas.openxmlformats.org/officeDocument/2006/relationships/image" Target="../media/image848.png"/><Relationship Id="rId259" Type="http://schemas.openxmlformats.org/officeDocument/2006/relationships/customXml" Target="../ink/ink845.xml"/><Relationship Id="rId23" Type="http://schemas.openxmlformats.org/officeDocument/2006/relationships/customXml" Target="../ink/ink727.xml"/><Relationship Id="rId119" Type="http://schemas.openxmlformats.org/officeDocument/2006/relationships/customXml" Target="../ink/ink775.xml"/><Relationship Id="rId270" Type="http://schemas.openxmlformats.org/officeDocument/2006/relationships/image" Target="../media/image864.png"/><Relationship Id="rId291" Type="http://schemas.openxmlformats.org/officeDocument/2006/relationships/customXml" Target="../ink/ink861.xml"/><Relationship Id="rId44" Type="http://schemas.openxmlformats.org/officeDocument/2006/relationships/image" Target="../media/image751.png"/><Relationship Id="rId65" Type="http://schemas.openxmlformats.org/officeDocument/2006/relationships/customXml" Target="../ink/ink748.xml"/><Relationship Id="rId86" Type="http://schemas.openxmlformats.org/officeDocument/2006/relationships/image" Target="../media/image772.png"/><Relationship Id="rId130" Type="http://schemas.openxmlformats.org/officeDocument/2006/relationships/image" Target="../media/image794.png"/><Relationship Id="rId151" Type="http://schemas.openxmlformats.org/officeDocument/2006/relationships/customXml" Target="../ink/ink791.xml"/><Relationship Id="rId172" Type="http://schemas.openxmlformats.org/officeDocument/2006/relationships/image" Target="../media/image815.png"/><Relationship Id="rId193" Type="http://schemas.openxmlformats.org/officeDocument/2006/relationships/customXml" Target="../ink/ink812.xml"/><Relationship Id="rId207" Type="http://schemas.openxmlformats.org/officeDocument/2006/relationships/customXml" Target="../ink/ink819.xml"/><Relationship Id="rId228" Type="http://schemas.openxmlformats.org/officeDocument/2006/relationships/image" Target="../media/image843.png"/><Relationship Id="rId249" Type="http://schemas.openxmlformats.org/officeDocument/2006/relationships/customXml" Target="../ink/ink840.xml"/><Relationship Id="rId13" Type="http://schemas.openxmlformats.org/officeDocument/2006/relationships/customXml" Target="../ink/ink722.xml"/><Relationship Id="rId109" Type="http://schemas.openxmlformats.org/officeDocument/2006/relationships/customXml" Target="../ink/ink770.xml"/><Relationship Id="rId260" Type="http://schemas.openxmlformats.org/officeDocument/2006/relationships/image" Target="../media/image859.png"/><Relationship Id="rId281" Type="http://schemas.openxmlformats.org/officeDocument/2006/relationships/customXml" Target="../ink/ink856.xml"/><Relationship Id="rId34" Type="http://schemas.openxmlformats.org/officeDocument/2006/relationships/image" Target="../media/image746.png"/><Relationship Id="rId55" Type="http://schemas.openxmlformats.org/officeDocument/2006/relationships/customXml" Target="../ink/ink743.xml"/><Relationship Id="rId76" Type="http://schemas.openxmlformats.org/officeDocument/2006/relationships/image" Target="../media/image767.png"/><Relationship Id="rId97" Type="http://schemas.openxmlformats.org/officeDocument/2006/relationships/customXml" Target="../ink/ink764.xml"/><Relationship Id="rId120" Type="http://schemas.openxmlformats.org/officeDocument/2006/relationships/image" Target="../media/image789.png"/><Relationship Id="rId141" Type="http://schemas.openxmlformats.org/officeDocument/2006/relationships/customXml" Target="../ink/ink786.xml"/><Relationship Id="rId7" Type="http://schemas.openxmlformats.org/officeDocument/2006/relationships/customXml" Target="../ink/ink719.xml"/><Relationship Id="rId71" Type="http://schemas.openxmlformats.org/officeDocument/2006/relationships/customXml" Target="../ink/ink751.xml"/><Relationship Id="rId92" Type="http://schemas.openxmlformats.org/officeDocument/2006/relationships/image" Target="../media/image775.png"/><Relationship Id="rId162" Type="http://schemas.openxmlformats.org/officeDocument/2006/relationships/image" Target="../media/image810.png"/><Relationship Id="rId183" Type="http://schemas.openxmlformats.org/officeDocument/2006/relationships/customXml" Target="../ink/ink807.xml"/><Relationship Id="rId213" Type="http://schemas.openxmlformats.org/officeDocument/2006/relationships/customXml" Target="../ink/ink822.xml"/><Relationship Id="rId218" Type="http://schemas.openxmlformats.org/officeDocument/2006/relationships/image" Target="../media/image838.png"/><Relationship Id="rId234" Type="http://schemas.openxmlformats.org/officeDocument/2006/relationships/image" Target="../media/image846.png"/><Relationship Id="rId239" Type="http://schemas.openxmlformats.org/officeDocument/2006/relationships/customXml" Target="../ink/ink835.xml"/><Relationship Id="rId2" Type="http://schemas.openxmlformats.org/officeDocument/2006/relationships/image" Target="../media/image729.png"/><Relationship Id="rId29" Type="http://schemas.openxmlformats.org/officeDocument/2006/relationships/customXml" Target="../ink/ink730.xml"/><Relationship Id="rId250" Type="http://schemas.openxmlformats.org/officeDocument/2006/relationships/image" Target="../media/image854.png"/><Relationship Id="rId255" Type="http://schemas.openxmlformats.org/officeDocument/2006/relationships/customXml" Target="../ink/ink843.xml"/><Relationship Id="rId271" Type="http://schemas.openxmlformats.org/officeDocument/2006/relationships/customXml" Target="../ink/ink851.xml"/><Relationship Id="rId276" Type="http://schemas.openxmlformats.org/officeDocument/2006/relationships/image" Target="../media/image867.png"/><Relationship Id="rId292" Type="http://schemas.openxmlformats.org/officeDocument/2006/relationships/image" Target="../media/image875.png"/><Relationship Id="rId297" Type="http://schemas.openxmlformats.org/officeDocument/2006/relationships/customXml" Target="../ink/ink864.xml"/><Relationship Id="rId24" Type="http://schemas.openxmlformats.org/officeDocument/2006/relationships/image" Target="../media/image741.png"/><Relationship Id="rId40" Type="http://schemas.openxmlformats.org/officeDocument/2006/relationships/image" Target="../media/image749.png"/><Relationship Id="rId45" Type="http://schemas.openxmlformats.org/officeDocument/2006/relationships/customXml" Target="../ink/ink738.xml"/><Relationship Id="rId66" Type="http://schemas.openxmlformats.org/officeDocument/2006/relationships/image" Target="../media/image762.png"/><Relationship Id="rId87" Type="http://schemas.openxmlformats.org/officeDocument/2006/relationships/customXml" Target="../ink/ink759.xml"/><Relationship Id="rId110" Type="http://schemas.openxmlformats.org/officeDocument/2006/relationships/image" Target="../media/image784.png"/><Relationship Id="rId115" Type="http://schemas.openxmlformats.org/officeDocument/2006/relationships/customXml" Target="../ink/ink773.xml"/><Relationship Id="rId131" Type="http://schemas.openxmlformats.org/officeDocument/2006/relationships/customXml" Target="../ink/ink781.xml"/><Relationship Id="rId136" Type="http://schemas.openxmlformats.org/officeDocument/2006/relationships/image" Target="../media/image797.png"/><Relationship Id="rId157" Type="http://schemas.openxmlformats.org/officeDocument/2006/relationships/customXml" Target="../ink/ink794.xml"/><Relationship Id="rId178" Type="http://schemas.openxmlformats.org/officeDocument/2006/relationships/image" Target="../media/image818.png"/><Relationship Id="rId61" Type="http://schemas.openxmlformats.org/officeDocument/2006/relationships/customXml" Target="../ink/ink746.xml"/><Relationship Id="rId82" Type="http://schemas.openxmlformats.org/officeDocument/2006/relationships/image" Target="../media/image770.png"/><Relationship Id="rId152" Type="http://schemas.openxmlformats.org/officeDocument/2006/relationships/image" Target="../media/image805.png"/><Relationship Id="rId173" Type="http://schemas.openxmlformats.org/officeDocument/2006/relationships/customXml" Target="../ink/ink802.xml"/><Relationship Id="rId194" Type="http://schemas.openxmlformats.org/officeDocument/2006/relationships/image" Target="../media/image826.png"/><Relationship Id="rId199" Type="http://schemas.openxmlformats.org/officeDocument/2006/relationships/customXml" Target="../ink/ink815.xml"/><Relationship Id="rId203" Type="http://schemas.openxmlformats.org/officeDocument/2006/relationships/customXml" Target="../ink/ink817.xml"/><Relationship Id="rId208" Type="http://schemas.openxmlformats.org/officeDocument/2006/relationships/image" Target="../media/image833.png"/><Relationship Id="rId229" Type="http://schemas.openxmlformats.org/officeDocument/2006/relationships/customXml" Target="../ink/ink830.xml"/><Relationship Id="rId19" Type="http://schemas.openxmlformats.org/officeDocument/2006/relationships/customXml" Target="../ink/ink725.xml"/><Relationship Id="rId224" Type="http://schemas.openxmlformats.org/officeDocument/2006/relationships/image" Target="../media/image841.png"/><Relationship Id="rId240" Type="http://schemas.openxmlformats.org/officeDocument/2006/relationships/image" Target="../media/image849.png"/><Relationship Id="rId245" Type="http://schemas.openxmlformats.org/officeDocument/2006/relationships/customXml" Target="../ink/ink838.xml"/><Relationship Id="rId261" Type="http://schemas.openxmlformats.org/officeDocument/2006/relationships/customXml" Target="../ink/ink846.xml"/><Relationship Id="rId266" Type="http://schemas.openxmlformats.org/officeDocument/2006/relationships/image" Target="../media/image862.png"/><Relationship Id="rId287" Type="http://schemas.openxmlformats.org/officeDocument/2006/relationships/customXml" Target="../ink/ink859.xml"/><Relationship Id="rId14" Type="http://schemas.openxmlformats.org/officeDocument/2006/relationships/image" Target="../media/image736.png"/><Relationship Id="rId30" Type="http://schemas.openxmlformats.org/officeDocument/2006/relationships/image" Target="../media/image744.png"/><Relationship Id="rId35" Type="http://schemas.openxmlformats.org/officeDocument/2006/relationships/customXml" Target="../ink/ink733.xml"/><Relationship Id="rId56" Type="http://schemas.openxmlformats.org/officeDocument/2006/relationships/image" Target="../media/image757.png"/><Relationship Id="rId77" Type="http://schemas.openxmlformats.org/officeDocument/2006/relationships/customXml" Target="../ink/ink754.xml"/><Relationship Id="rId100" Type="http://schemas.openxmlformats.org/officeDocument/2006/relationships/image" Target="../media/image779.png"/><Relationship Id="rId105" Type="http://schemas.openxmlformats.org/officeDocument/2006/relationships/customXml" Target="../ink/ink768.xml"/><Relationship Id="rId126" Type="http://schemas.openxmlformats.org/officeDocument/2006/relationships/image" Target="../media/image792.png"/><Relationship Id="rId147" Type="http://schemas.openxmlformats.org/officeDocument/2006/relationships/customXml" Target="../ink/ink789.xml"/><Relationship Id="rId168" Type="http://schemas.openxmlformats.org/officeDocument/2006/relationships/image" Target="../media/image813.png"/><Relationship Id="rId282" Type="http://schemas.openxmlformats.org/officeDocument/2006/relationships/image" Target="../media/image870.png"/><Relationship Id="rId8" Type="http://schemas.openxmlformats.org/officeDocument/2006/relationships/image" Target="../media/image733.png"/><Relationship Id="rId51" Type="http://schemas.openxmlformats.org/officeDocument/2006/relationships/customXml" Target="../ink/ink741.xml"/><Relationship Id="rId72" Type="http://schemas.openxmlformats.org/officeDocument/2006/relationships/image" Target="../media/image765.png"/><Relationship Id="rId93" Type="http://schemas.openxmlformats.org/officeDocument/2006/relationships/customXml" Target="../ink/ink762.xml"/><Relationship Id="rId98" Type="http://schemas.openxmlformats.org/officeDocument/2006/relationships/image" Target="../media/image778.png"/><Relationship Id="rId121" Type="http://schemas.openxmlformats.org/officeDocument/2006/relationships/customXml" Target="../ink/ink776.xml"/><Relationship Id="rId142" Type="http://schemas.openxmlformats.org/officeDocument/2006/relationships/image" Target="../media/image800.png"/><Relationship Id="rId163" Type="http://schemas.openxmlformats.org/officeDocument/2006/relationships/customXml" Target="../ink/ink797.xml"/><Relationship Id="rId184" Type="http://schemas.openxmlformats.org/officeDocument/2006/relationships/image" Target="../media/image821.png"/><Relationship Id="rId189" Type="http://schemas.openxmlformats.org/officeDocument/2006/relationships/customXml" Target="../ink/ink810.xml"/><Relationship Id="rId219" Type="http://schemas.openxmlformats.org/officeDocument/2006/relationships/customXml" Target="../ink/ink825.xml"/><Relationship Id="rId3" Type="http://schemas.openxmlformats.org/officeDocument/2006/relationships/image" Target="../media/image730.png"/><Relationship Id="rId214" Type="http://schemas.openxmlformats.org/officeDocument/2006/relationships/image" Target="../media/image836.png"/><Relationship Id="rId230" Type="http://schemas.openxmlformats.org/officeDocument/2006/relationships/image" Target="../media/image844.png"/><Relationship Id="rId235" Type="http://schemas.openxmlformats.org/officeDocument/2006/relationships/customXml" Target="../ink/ink833.xml"/><Relationship Id="rId251" Type="http://schemas.openxmlformats.org/officeDocument/2006/relationships/customXml" Target="../ink/ink841.xml"/><Relationship Id="rId256" Type="http://schemas.openxmlformats.org/officeDocument/2006/relationships/image" Target="../media/image857.png"/><Relationship Id="rId277" Type="http://schemas.openxmlformats.org/officeDocument/2006/relationships/customXml" Target="../ink/ink854.xml"/><Relationship Id="rId298" Type="http://schemas.openxmlformats.org/officeDocument/2006/relationships/image" Target="../media/image878.png"/><Relationship Id="rId25" Type="http://schemas.openxmlformats.org/officeDocument/2006/relationships/customXml" Target="../ink/ink728.xml"/><Relationship Id="rId46" Type="http://schemas.openxmlformats.org/officeDocument/2006/relationships/image" Target="../media/image752.png"/><Relationship Id="rId67" Type="http://schemas.openxmlformats.org/officeDocument/2006/relationships/customXml" Target="../ink/ink749.xml"/><Relationship Id="rId116" Type="http://schemas.openxmlformats.org/officeDocument/2006/relationships/image" Target="../media/image787.png"/><Relationship Id="rId137" Type="http://schemas.openxmlformats.org/officeDocument/2006/relationships/customXml" Target="../ink/ink784.xml"/><Relationship Id="rId158" Type="http://schemas.openxmlformats.org/officeDocument/2006/relationships/image" Target="../media/image808.png"/><Relationship Id="rId272" Type="http://schemas.openxmlformats.org/officeDocument/2006/relationships/image" Target="../media/image865.png"/><Relationship Id="rId293" Type="http://schemas.openxmlformats.org/officeDocument/2006/relationships/customXml" Target="../ink/ink862.xml"/><Relationship Id="rId20" Type="http://schemas.openxmlformats.org/officeDocument/2006/relationships/image" Target="../media/image739.png"/><Relationship Id="rId41" Type="http://schemas.openxmlformats.org/officeDocument/2006/relationships/customXml" Target="../ink/ink736.xml"/><Relationship Id="rId62" Type="http://schemas.openxmlformats.org/officeDocument/2006/relationships/image" Target="../media/image760.png"/><Relationship Id="rId83" Type="http://schemas.openxmlformats.org/officeDocument/2006/relationships/customXml" Target="../ink/ink757.xml"/><Relationship Id="rId88" Type="http://schemas.openxmlformats.org/officeDocument/2006/relationships/image" Target="../media/image773.png"/><Relationship Id="rId111" Type="http://schemas.openxmlformats.org/officeDocument/2006/relationships/customXml" Target="../ink/ink771.xml"/><Relationship Id="rId132" Type="http://schemas.openxmlformats.org/officeDocument/2006/relationships/image" Target="../media/image795.png"/><Relationship Id="rId153" Type="http://schemas.openxmlformats.org/officeDocument/2006/relationships/customXml" Target="../ink/ink792.xml"/><Relationship Id="rId174" Type="http://schemas.openxmlformats.org/officeDocument/2006/relationships/image" Target="../media/image816.png"/><Relationship Id="rId179" Type="http://schemas.openxmlformats.org/officeDocument/2006/relationships/customXml" Target="../ink/ink805.xml"/><Relationship Id="rId195" Type="http://schemas.openxmlformats.org/officeDocument/2006/relationships/customXml" Target="../ink/ink813.xml"/><Relationship Id="rId209" Type="http://schemas.openxmlformats.org/officeDocument/2006/relationships/customXml" Target="../ink/ink820.xml"/><Relationship Id="rId190" Type="http://schemas.openxmlformats.org/officeDocument/2006/relationships/image" Target="../media/image824.png"/><Relationship Id="rId204" Type="http://schemas.openxmlformats.org/officeDocument/2006/relationships/image" Target="../media/image831.png"/><Relationship Id="rId220" Type="http://schemas.openxmlformats.org/officeDocument/2006/relationships/image" Target="../media/image839.png"/><Relationship Id="rId225" Type="http://schemas.openxmlformats.org/officeDocument/2006/relationships/customXml" Target="../ink/ink828.xml"/><Relationship Id="rId241" Type="http://schemas.openxmlformats.org/officeDocument/2006/relationships/customXml" Target="../ink/ink836.xml"/><Relationship Id="rId246" Type="http://schemas.openxmlformats.org/officeDocument/2006/relationships/image" Target="../media/image852.png"/><Relationship Id="rId267" Type="http://schemas.openxmlformats.org/officeDocument/2006/relationships/customXml" Target="../ink/ink849.xml"/><Relationship Id="rId288" Type="http://schemas.openxmlformats.org/officeDocument/2006/relationships/image" Target="../media/image873.png"/><Relationship Id="rId15" Type="http://schemas.openxmlformats.org/officeDocument/2006/relationships/customXml" Target="../ink/ink723.xml"/><Relationship Id="rId36" Type="http://schemas.openxmlformats.org/officeDocument/2006/relationships/image" Target="../media/image747.png"/><Relationship Id="rId57" Type="http://schemas.openxmlformats.org/officeDocument/2006/relationships/customXml" Target="../ink/ink744.xml"/><Relationship Id="rId106" Type="http://schemas.openxmlformats.org/officeDocument/2006/relationships/image" Target="../media/image782.png"/><Relationship Id="rId127" Type="http://schemas.openxmlformats.org/officeDocument/2006/relationships/customXml" Target="../ink/ink779.xml"/><Relationship Id="rId262" Type="http://schemas.openxmlformats.org/officeDocument/2006/relationships/image" Target="../media/image860.png"/><Relationship Id="rId283" Type="http://schemas.openxmlformats.org/officeDocument/2006/relationships/customXml" Target="../ink/ink857.xml"/><Relationship Id="rId10" Type="http://schemas.openxmlformats.org/officeDocument/2006/relationships/image" Target="../media/image734.png"/><Relationship Id="rId31" Type="http://schemas.openxmlformats.org/officeDocument/2006/relationships/customXml" Target="../ink/ink731.xml"/><Relationship Id="rId52" Type="http://schemas.openxmlformats.org/officeDocument/2006/relationships/image" Target="../media/image755.png"/><Relationship Id="rId73" Type="http://schemas.openxmlformats.org/officeDocument/2006/relationships/customXml" Target="../ink/ink752.xml"/><Relationship Id="rId78" Type="http://schemas.openxmlformats.org/officeDocument/2006/relationships/image" Target="../media/image768.png"/><Relationship Id="rId94" Type="http://schemas.openxmlformats.org/officeDocument/2006/relationships/image" Target="../media/image776.png"/><Relationship Id="rId99" Type="http://schemas.openxmlformats.org/officeDocument/2006/relationships/customXml" Target="../ink/ink765.xml"/><Relationship Id="rId101" Type="http://schemas.openxmlformats.org/officeDocument/2006/relationships/customXml" Target="../ink/ink766.xml"/><Relationship Id="rId122" Type="http://schemas.openxmlformats.org/officeDocument/2006/relationships/image" Target="../media/image790.png"/><Relationship Id="rId143" Type="http://schemas.openxmlformats.org/officeDocument/2006/relationships/customXml" Target="../ink/ink787.xml"/><Relationship Id="rId148" Type="http://schemas.openxmlformats.org/officeDocument/2006/relationships/image" Target="../media/image803.png"/><Relationship Id="rId164" Type="http://schemas.openxmlformats.org/officeDocument/2006/relationships/image" Target="../media/image811.png"/><Relationship Id="rId169" Type="http://schemas.openxmlformats.org/officeDocument/2006/relationships/customXml" Target="../ink/ink800.xml"/><Relationship Id="rId185" Type="http://schemas.openxmlformats.org/officeDocument/2006/relationships/customXml" Target="../ink/ink808.xml"/><Relationship Id="rId4" Type="http://schemas.openxmlformats.org/officeDocument/2006/relationships/image" Target="../media/image731.png"/><Relationship Id="rId9" Type="http://schemas.openxmlformats.org/officeDocument/2006/relationships/customXml" Target="../ink/ink720.xml"/><Relationship Id="rId180" Type="http://schemas.openxmlformats.org/officeDocument/2006/relationships/image" Target="../media/image819.png"/><Relationship Id="rId210" Type="http://schemas.openxmlformats.org/officeDocument/2006/relationships/image" Target="../media/image834.png"/><Relationship Id="rId215" Type="http://schemas.openxmlformats.org/officeDocument/2006/relationships/customXml" Target="../ink/ink823.xml"/><Relationship Id="rId236" Type="http://schemas.openxmlformats.org/officeDocument/2006/relationships/image" Target="../media/image847.png"/><Relationship Id="rId257" Type="http://schemas.openxmlformats.org/officeDocument/2006/relationships/customXml" Target="../ink/ink844.xml"/><Relationship Id="rId278" Type="http://schemas.openxmlformats.org/officeDocument/2006/relationships/image" Target="../media/image868.png"/><Relationship Id="rId26" Type="http://schemas.openxmlformats.org/officeDocument/2006/relationships/image" Target="../media/image742.png"/><Relationship Id="rId231" Type="http://schemas.openxmlformats.org/officeDocument/2006/relationships/customXml" Target="../ink/ink831.xml"/><Relationship Id="rId252" Type="http://schemas.openxmlformats.org/officeDocument/2006/relationships/image" Target="../media/image855.png"/><Relationship Id="rId273" Type="http://schemas.openxmlformats.org/officeDocument/2006/relationships/customXml" Target="../ink/ink852.xml"/><Relationship Id="rId294" Type="http://schemas.openxmlformats.org/officeDocument/2006/relationships/image" Target="../media/image876.png"/><Relationship Id="rId47" Type="http://schemas.openxmlformats.org/officeDocument/2006/relationships/customXml" Target="../ink/ink739.xml"/><Relationship Id="rId68" Type="http://schemas.openxmlformats.org/officeDocument/2006/relationships/image" Target="../media/image763.png"/><Relationship Id="rId89" Type="http://schemas.openxmlformats.org/officeDocument/2006/relationships/customXml" Target="../ink/ink760.xml"/><Relationship Id="rId112" Type="http://schemas.openxmlformats.org/officeDocument/2006/relationships/image" Target="../media/image785.png"/><Relationship Id="rId133" Type="http://schemas.openxmlformats.org/officeDocument/2006/relationships/customXml" Target="../ink/ink782.xml"/><Relationship Id="rId154" Type="http://schemas.openxmlformats.org/officeDocument/2006/relationships/image" Target="../media/image806.png"/><Relationship Id="rId175" Type="http://schemas.openxmlformats.org/officeDocument/2006/relationships/customXml" Target="../ink/ink803.xml"/><Relationship Id="rId196" Type="http://schemas.openxmlformats.org/officeDocument/2006/relationships/image" Target="../media/image827.png"/><Relationship Id="rId200" Type="http://schemas.openxmlformats.org/officeDocument/2006/relationships/image" Target="../media/image829.png"/><Relationship Id="rId16" Type="http://schemas.openxmlformats.org/officeDocument/2006/relationships/image" Target="../media/image737.png"/><Relationship Id="rId221" Type="http://schemas.openxmlformats.org/officeDocument/2006/relationships/customXml" Target="../ink/ink826.xml"/><Relationship Id="rId242" Type="http://schemas.openxmlformats.org/officeDocument/2006/relationships/image" Target="../media/image850.png"/><Relationship Id="rId263" Type="http://schemas.openxmlformats.org/officeDocument/2006/relationships/customXml" Target="../ink/ink847.xml"/><Relationship Id="rId284" Type="http://schemas.openxmlformats.org/officeDocument/2006/relationships/image" Target="../media/image871.png"/><Relationship Id="rId37" Type="http://schemas.openxmlformats.org/officeDocument/2006/relationships/customXml" Target="../ink/ink734.xml"/><Relationship Id="rId58" Type="http://schemas.openxmlformats.org/officeDocument/2006/relationships/image" Target="../media/image758.png"/><Relationship Id="rId79" Type="http://schemas.openxmlformats.org/officeDocument/2006/relationships/customXml" Target="../ink/ink755.xml"/><Relationship Id="rId102" Type="http://schemas.openxmlformats.org/officeDocument/2006/relationships/image" Target="../media/image780.png"/><Relationship Id="rId123" Type="http://schemas.openxmlformats.org/officeDocument/2006/relationships/customXml" Target="../ink/ink777.xml"/><Relationship Id="rId144" Type="http://schemas.openxmlformats.org/officeDocument/2006/relationships/image" Target="../media/image801.png"/><Relationship Id="rId90" Type="http://schemas.openxmlformats.org/officeDocument/2006/relationships/image" Target="../media/image774.png"/><Relationship Id="rId165" Type="http://schemas.openxmlformats.org/officeDocument/2006/relationships/customXml" Target="../ink/ink798.xml"/><Relationship Id="rId186" Type="http://schemas.openxmlformats.org/officeDocument/2006/relationships/image" Target="../media/image822.png"/><Relationship Id="rId211" Type="http://schemas.openxmlformats.org/officeDocument/2006/relationships/customXml" Target="../ink/ink821.xml"/><Relationship Id="rId232" Type="http://schemas.openxmlformats.org/officeDocument/2006/relationships/image" Target="../media/image845.png"/><Relationship Id="rId253" Type="http://schemas.openxmlformats.org/officeDocument/2006/relationships/customXml" Target="../ink/ink842.xml"/><Relationship Id="rId274" Type="http://schemas.openxmlformats.org/officeDocument/2006/relationships/image" Target="../media/image866.png"/><Relationship Id="rId295" Type="http://schemas.openxmlformats.org/officeDocument/2006/relationships/customXml" Target="../ink/ink863.xml"/><Relationship Id="rId27" Type="http://schemas.openxmlformats.org/officeDocument/2006/relationships/customXml" Target="../ink/ink729.xml"/><Relationship Id="rId48" Type="http://schemas.openxmlformats.org/officeDocument/2006/relationships/image" Target="../media/image753.png"/><Relationship Id="rId69" Type="http://schemas.openxmlformats.org/officeDocument/2006/relationships/customXml" Target="../ink/ink750.xml"/><Relationship Id="rId113" Type="http://schemas.openxmlformats.org/officeDocument/2006/relationships/customXml" Target="../ink/ink772.xml"/><Relationship Id="rId134" Type="http://schemas.openxmlformats.org/officeDocument/2006/relationships/image" Target="../media/image796.png"/><Relationship Id="rId80" Type="http://schemas.openxmlformats.org/officeDocument/2006/relationships/image" Target="../media/image769.png"/><Relationship Id="rId155" Type="http://schemas.openxmlformats.org/officeDocument/2006/relationships/customXml" Target="../ink/ink793.xml"/><Relationship Id="rId176" Type="http://schemas.openxmlformats.org/officeDocument/2006/relationships/image" Target="../media/image817.png"/><Relationship Id="rId197" Type="http://schemas.openxmlformats.org/officeDocument/2006/relationships/customXml" Target="../ink/ink814.xml"/><Relationship Id="rId201" Type="http://schemas.openxmlformats.org/officeDocument/2006/relationships/customXml" Target="../ink/ink816.xml"/><Relationship Id="rId222" Type="http://schemas.openxmlformats.org/officeDocument/2006/relationships/image" Target="../media/image840.png"/><Relationship Id="rId243" Type="http://schemas.openxmlformats.org/officeDocument/2006/relationships/customXml" Target="../ink/ink837.xml"/><Relationship Id="rId264" Type="http://schemas.openxmlformats.org/officeDocument/2006/relationships/image" Target="../media/image861.png"/><Relationship Id="rId285" Type="http://schemas.openxmlformats.org/officeDocument/2006/relationships/customXml" Target="../ink/ink858.xml"/><Relationship Id="rId17" Type="http://schemas.openxmlformats.org/officeDocument/2006/relationships/customXml" Target="../ink/ink724.xml"/><Relationship Id="rId38" Type="http://schemas.openxmlformats.org/officeDocument/2006/relationships/image" Target="../media/image748.png"/><Relationship Id="rId59" Type="http://schemas.openxmlformats.org/officeDocument/2006/relationships/customXml" Target="../ink/ink745.xml"/><Relationship Id="rId103" Type="http://schemas.openxmlformats.org/officeDocument/2006/relationships/customXml" Target="../ink/ink767.xml"/><Relationship Id="rId124" Type="http://schemas.openxmlformats.org/officeDocument/2006/relationships/image" Target="../media/image791.png"/><Relationship Id="rId70" Type="http://schemas.openxmlformats.org/officeDocument/2006/relationships/image" Target="../media/image764.png"/><Relationship Id="rId91" Type="http://schemas.openxmlformats.org/officeDocument/2006/relationships/customXml" Target="../ink/ink761.xml"/><Relationship Id="rId145" Type="http://schemas.openxmlformats.org/officeDocument/2006/relationships/customXml" Target="../ink/ink788.xml"/><Relationship Id="rId166" Type="http://schemas.openxmlformats.org/officeDocument/2006/relationships/image" Target="../media/image812.png"/><Relationship Id="rId187" Type="http://schemas.openxmlformats.org/officeDocument/2006/relationships/customXml" Target="../ink/ink80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835.png"/><Relationship Id="rId233" Type="http://schemas.openxmlformats.org/officeDocument/2006/relationships/customXml" Target="../ink/ink832.xml"/><Relationship Id="rId254" Type="http://schemas.openxmlformats.org/officeDocument/2006/relationships/image" Target="../media/image856.png"/><Relationship Id="rId28" Type="http://schemas.openxmlformats.org/officeDocument/2006/relationships/image" Target="../media/image743.png"/><Relationship Id="rId49" Type="http://schemas.openxmlformats.org/officeDocument/2006/relationships/customXml" Target="../ink/ink740.xml"/><Relationship Id="rId114" Type="http://schemas.openxmlformats.org/officeDocument/2006/relationships/image" Target="../media/image786.png"/><Relationship Id="rId275" Type="http://schemas.openxmlformats.org/officeDocument/2006/relationships/customXml" Target="../ink/ink853.xml"/><Relationship Id="rId296" Type="http://schemas.openxmlformats.org/officeDocument/2006/relationships/image" Target="../media/image877.png"/><Relationship Id="rId60" Type="http://schemas.openxmlformats.org/officeDocument/2006/relationships/image" Target="../media/image759.png"/><Relationship Id="rId81" Type="http://schemas.openxmlformats.org/officeDocument/2006/relationships/customXml" Target="../ink/ink756.xml"/><Relationship Id="rId135" Type="http://schemas.openxmlformats.org/officeDocument/2006/relationships/customXml" Target="../ink/ink783.xml"/><Relationship Id="rId156" Type="http://schemas.openxmlformats.org/officeDocument/2006/relationships/image" Target="../media/image807.png"/><Relationship Id="rId177" Type="http://schemas.openxmlformats.org/officeDocument/2006/relationships/customXml" Target="../ink/ink804.xml"/><Relationship Id="rId198" Type="http://schemas.openxmlformats.org/officeDocument/2006/relationships/image" Target="../media/image828.png"/><Relationship Id="rId202" Type="http://schemas.openxmlformats.org/officeDocument/2006/relationships/image" Target="../media/image830.png"/><Relationship Id="rId223" Type="http://schemas.openxmlformats.org/officeDocument/2006/relationships/customXml" Target="../ink/ink827.xml"/><Relationship Id="rId244" Type="http://schemas.openxmlformats.org/officeDocument/2006/relationships/image" Target="../media/image851.png"/><Relationship Id="rId18" Type="http://schemas.openxmlformats.org/officeDocument/2006/relationships/image" Target="../media/image738.png"/><Relationship Id="rId39" Type="http://schemas.openxmlformats.org/officeDocument/2006/relationships/customXml" Target="../ink/ink735.xml"/><Relationship Id="rId265" Type="http://schemas.openxmlformats.org/officeDocument/2006/relationships/customXml" Target="../ink/ink848.xml"/><Relationship Id="rId286" Type="http://schemas.openxmlformats.org/officeDocument/2006/relationships/image" Target="../media/image872.png"/><Relationship Id="rId50" Type="http://schemas.openxmlformats.org/officeDocument/2006/relationships/image" Target="../media/image754.png"/><Relationship Id="rId104" Type="http://schemas.openxmlformats.org/officeDocument/2006/relationships/image" Target="../media/image781.png"/><Relationship Id="rId125" Type="http://schemas.openxmlformats.org/officeDocument/2006/relationships/customXml" Target="../ink/ink778.xml"/><Relationship Id="rId146" Type="http://schemas.openxmlformats.org/officeDocument/2006/relationships/image" Target="../media/image802.png"/><Relationship Id="rId167" Type="http://schemas.openxmlformats.org/officeDocument/2006/relationships/customXml" Target="../ink/ink799.xml"/><Relationship Id="rId188" Type="http://schemas.openxmlformats.org/officeDocument/2006/relationships/image" Target="../media/image8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2.png"/><Relationship Id="rId13" Type="http://schemas.openxmlformats.org/officeDocument/2006/relationships/customXml" Target="../ink/ink870.xml"/><Relationship Id="rId18" Type="http://schemas.openxmlformats.org/officeDocument/2006/relationships/image" Target="../media/image887.png"/><Relationship Id="rId26" Type="http://schemas.openxmlformats.org/officeDocument/2006/relationships/image" Target="../media/image891.png"/><Relationship Id="rId3" Type="http://schemas.openxmlformats.org/officeDocument/2006/relationships/customXml" Target="../ink/ink865.xml"/><Relationship Id="rId21" Type="http://schemas.openxmlformats.org/officeDocument/2006/relationships/customXml" Target="../ink/ink874.xml"/><Relationship Id="rId34" Type="http://schemas.openxmlformats.org/officeDocument/2006/relationships/image" Target="../media/image895.png"/><Relationship Id="rId7" Type="http://schemas.openxmlformats.org/officeDocument/2006/relationships/customXml" Target="../ink/ink867.xml"/><Relationship Id="rId12" Type="http://schemas.openxmlformats.org/officeDocument/2006/relationships/image" Target="../media/image884.png"/><Relationship Id="rId17" Type="http://schemas.openxmlformats.org/officeDocument/2006/relationships/customXml" Target="../ink/ink872.xml"/><Relationship Id="rId25" Type="http://schemas.openxmlformats.org/officeDocument/2006/relationships/customXml" Target="../ink/ink876.xml"/><Relationship Id="rId33" Type="http://schemas.openxmlformats.org/officeDocument/2006/relationships/customXml" Target="../ink/ink880.xml"/><Relationship Id="rId2" Type="http://schemas.openxmlformats.org/officeDocument/2006/relationships/image" Target="../media/image879.png"/><Relationship Id="rId16" Type="http://schemas.openxmlformats.org/officeDocument/2006/relationships/image" Target="../media/image886.png"/><Relationship Id="rId20" Type="http://schemas.openxmlformats.org/officeDocument/2006/relationships/image" Target="../media/image888.png"/><Relationship Id="rId29" Type="http://schemas.openxmlformats.org/officeDocument/2006/relationships/customXml" Target="../ink/ink8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1.png"/><Relationship Id="rId11" Type="http://schemas.openxmlformats.org/officeDocument/2006/relationships/customXml" Target="../ink/ink869.xml"/><Relationship Id="rId24" Type="http://schemas.openxmlformats.org/officeDocument/2006/relationships/image" Target="../media/image890.png"/><Relationship Id="rId32" Type="http://schemas.openxmlformats.org/officeDocument/2006/relationships/image" Target="../media/image894.png"/><Relationship Id="rId5" Type="http://schemas.openxmlformats.org/officeDocument/2006/relationships/customXml" Target="../ink/ink866.xml"/><Relationship Id="rId15" Type="http://schemas.openxmlformats.org/officeDocument/2006/relationships/customXml" Target="../ink/ink871.xml"/><Relationship Id="rId23" Type="http://schemas.openxmlformats.org/officeDocument/2006/relationships/customXml" Target="../ink/ink875.xml"/><Relationship Id="rId28" Type="http://schemas.openxmlformats.org/officeDocument/2006/relationships/image" Target="../media/image892.png"/><Relationship Id="rId10" Type="http://schemas.openxmlformats.org/officeDocument/2006/relationships/image" Target="../media/image883.png"/><Relationship Id="rId19" Type="http://schemas.openxmlformats.org/officeDocument/2006/relationships/customXml" Target="../ink/ink873.xml"/><Relationship Id="rId31" Type="http://schemas.openxmlformats.org/officeDocument/2006/relationships/customXml" Target="../ink/ink879.xml"/><Relationship Id="rId4" Type="http://schemas.openxmlformats.org/officeDocument/2006/relationships/image" Target="../media/image880.png"/><Relationship Id="rId9" Type="http://schemas.openxmlformats.org/officeDocument/2006/relationships/customXml" Target="../ink/ink868.xml"/><Relationship Id="rId14" Type="http://schemas.openxmlformats.org/officeDocument/2006/relationships/image" Target="../media/image885.png"/><Relationship Id="rId22" Type="http://schemas.openxmlformats.org/officeDocument/2006/relationships/image" Target="../media/image889.png"/><Relationship Id="rId27" Type="http://schemas.openxmlformats.org/officeDocument/2006/relationships/customXml" Target="../ink/ink877.xml"/><Relationship Id="rId30" Type="http://schemas.openxmlformats.org/officeDocument/2006/relationships/image" Target="../media/image89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interpark.com/product/BookDisplay.do?_method=detail&amp;sc.prdNo=345689499&amp;gclid=Cj0KCQjwlMaGBhD3ARIsAPvWd6jOrCNL5pWNJlsOJ9tWavil6BG374f7kTgoqL8msXqLp0_JtP7TeCMaAmwJEALw_wcB" TargetMode="External"/><Relationship Id="rId2" Type="http://schemas.openxmlformats.org/officeDocument/2006/relationships/hyperlink" Target="http://www.yes24.com/SearchCorner/Result?domain=ALL&amp;author_yn=Y&amp;query=&amp;auth_no=16460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customXml" Target="../ink/ink2.xml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8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.png"/><Relationship Id="rId21" Type="http://schemas.openxmlformats.org/officeDocument/2006/relationships/image" Target="../media/image33.png"/><Relationship Id="rId42" Type="http://schemas.openxmlformats.org/officeDocument/2006/relationships/customXml" Target="../ink/ink40.xml"/><Relationship Id="rId63" Type="http://schemas.openxmlformats.org/officeDocument/2006/relationships/image" Target="../media/image54.png"/><Relationship Id="rId84" Type="http://schemas.openxmlformats.org/officeDocument/2006/relationships/customXml" Target="../ink/ink61.xml"/><Relationship Id="rId138" Type="http://schemas.openxmlformats.org/officeDocument/2006/relationships/customXml" Target="../ink/ink88.xml"/><Relationship Id="rId159" Type="http://schemas.openxmlformats.org/officeDocument/2006/relationships/image" Target="../media/image102.png"/><Relationship Id="rId170" Type="http://schemas.openxmlformats.org/officeDocument/2006/relationships/customXml" Target="../ink/ink104.xml"/><Relationship Id="rId191" Type="http://schemas.openxmlformats.org/officeDocument/2006/relationships/image" Target="../media/image118.png"/><Relationship Id="rId205" Type="http://schemas.openxmlformats.org/officeDocument/2006/relationships/image" Target="../media/image125.png"/><Relationship Id="rId226" Type="http://schemas.openxmlformats.org/officeDocument/2006/relationships/customXml" Target="../ink/ink132.xml"/><Relationship Id="rId247" Type="http://schemas.openxmlformats.org/officeDocument/2006/relationships/image" Target="../media/image146.png"/><Relationship Id="rId107" Type="http://schemas.openxmlformats.org/officeDocument/2006/relationships/image" Target="../media/image76.png"/><Relationship Id="rId11" Type="http://schemas.openxmlformats.org/officeDocument/2006/relationships/image" Target="../media/image28.png"/><Relationship Id="rId32" Type="http://schemas.openxmlformats.org/officeDocument/2006/relationships/customXml" Target="../ink/ink35.xml"/><Relationship Id="rId53" Type="http://schemas.openxmlformats.org/officeDocument/2006/relationships/image" Target="../media/image49.png"/><Relationship Id="rId74" Type="http://schemas.openxmlformats.org/officeDocument/2006/relationships/customXml" Target="../ink/ink56.xml"/><Relationship Id="rId128" Type="http://schemas.openxmlformats.org/officeDocument/2006/relationships/customXml" Target="../ink/ink83.xml"/><Relationship Id="rId149" Type="http://schemas.openxmlformats.org/officeDocument/2006/relationships/image" Target="../media/image97.png"/><Relationship Id="rId5" Type="http://schemas.openxmlformats.org/officeDocument/2006/relationships/image" Target="../media/image25.png"/><Relationship Id="rId95" Type="http://schemas.openxmlformats.org/officeDocument/2006/relationships/image" Target="../media/image70.png"/><Relationship Id="rId160" Type="http://schemas.openxmlformats.org/officeDocument/2006/relationships/customXml" Target="../ink/ink99.xml"/><Relationship Id="rId181" Type="http://schemas.openxmlformats.org/officeDocument/2006/relationships/image" Target="../media/image113.png"/><Relationship Id="rId216" Type="http://schemas.openxmlformats.org/officeDocument/2006/relationships/customXml" Target="../ink/ink127.xml"/><Relationship Id="rId237" Type="http://schemas.openxmlformats.org/officeDocument/2006/relationships/image" Target="../media/image141.png"/><Relationship Id="rId22" Type="http://schemas.openxmlformats.org/officeDocument/2006/relationships/customXml" Target="../ink/ink30.xml"/><Relationship Id="rId43" Type="http://schemas.openxmlformats.org/officeDocument/2006/relationships/image" Target="../media/image44.png"/><Relationship Id="rId64" Type="http://schemas.openxmlformats.org/officeDocument/2006/relationships/customXml" Target="../ink/ink51.xml"/><Relationship Id="rId118" Type="http://schemas.openxmlformats.org/officeDocument/2006/relationships/customXml" Target="../ink/ink78.xml"/><Relationship Id="rId139" Type="http://schemas.openxmlformats.org/officeDocument/2006/relationships/image" Target="../media/image92.png"/><Relationship Id="rId85" Type="http://schemas.openxmlformats.org/officeDocument/2006/relationships/image" Target="../media/image65.png"/><Relationship Id="rId150" Type="http://schemas.openxmlformats.org/officeDocument/2006/relationships/customXml" Target="../ink/ink94.xml"/><Relationship Id="rId171" Type="http://schemas.openxmlformats.org/officeDocument/2006/relationships/image" Target="../media/image108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227" Type="http://schemas.openxmlformats.org/officeDocument/2006/relationships/image" Target="../media/image136.png"/><Relationship Id="rId248" Type="http://schemas.openxmlformats.org/officeDocument/2006/relationships/customXml" Target="../ink/ink143.xml"/><Relationship Id="rId12" Type="http://schemas.openxmlformats.org/officeDocument/2006/relationships/customXml" Target="../ink/ink25.xml"/><Relationship Id="rId17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customXml" Target="../ink/ink38.xml"/><Relationship Id="rId59" Type="http://schemas.openxmlformats.org/officeDocument/2006/relationships/image" Target="../media/image52.png"/><Relationship Id="rId103" Type="http://schemas.openxmlformats.org/officeDocument/2006/relationships/image" Target="../media/image74.png"/><Relationship Id="rId108" Type="http://schemas.openxmlformats.org/officeDocument/2006/relationships/customXml" Target="../ink/ink73.xml"/><Relationship Id="rId124" Type="http://schemas.openxmlformats.org/officeDocument/2006/relationships/customXml" Target="../ink/ink81.xml"/><Relationship Id="rId129" Type="http://schemas.openxmlformats.org/officeDocument/2006/relationships/image" Target="../media/image87.png"/><Relationship Id="rId54" Type="http://schemas.openxmlformats.org/officeDocument/2006/relationships/customXml" Target="../ink/ink46.xml"/><Relationship Id="rId70" Type="http://schemas.openxmlformats.org/officeDocument/2006/relationships/customXml" Target="../ink/ink54.xml"/><Relationship Id="rId75" Type="http://schemas.openxmlformats.org/officeDocument/2006/relationships/image" Target="../media/image60.png"/><Relationship Id="rId91" Type="http://schemas.openxmlformats.org/officeDocument/2006/relationships/image" Target="../media/image68.png"/><Relationship Id="rId96" Type="http://schemas.openxmlformats.org/officeDocument/2006/relationships/customXml" Target="../ink/ink67.xml"/><Relationship Id="rId140" Type="http://schemas.openxmlformats.org/officeDocument/2006/relationships/customXml" Target="../ink/ink89.xml"/><Relationship Id="rId145" Type="http://schemas.openxmlformats.org/officeDocument/2006/relationships/image" Target="../media/image95.png"/><Relationship Id="rId161" Type="http://schemas.openxmlformats.org/officeDocument/2006/relationships/image" Target="../media/image103.png"/><Relationship Id="rId166" Type="http://schemas.openxmlformats.org/officeDocument/2006/relationships/customXml" Target="../ink/ink102.xml"/><Relationship Id="rId182" Type="http://schemas.openxmlformats.org/officeDocument/2006/relationships/customXml" Target="../ink/ink110.xml"/><Relationship Id="rId187" Type="http://schemas.openxmlformats.org/officeDocument/2006/relationships/image" Target="../media/image116.png"/><Relationship Id="rId217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212" Type="http://schemas.openxmlformats.org/officeDocument/2006/relationships/customXml" Target="../ink/ink125.xml"/><Relationship Id="rId233" Type="http://schemas.openxmlformats.org/officeDocument/2006/relationships/image" Target="../media/image139.png"/><Relationship Id="rId238" Type="http://schemas.openxmlformats.org/officeDocument/2006/relationships/customXml" Target="../ink/ink138.xml"/><Relationship Id="rId23" Type="http://schemas.openxmlformats.org/officeDocument/2006/relationships/image" Target="../media/image34.png"/><Relationship Id="rId28" Type="http://schemas.openxmlformats.org/officeDocument/2006/relationships/customXml" Target="../ink/ink33.xml"/><Relationship Id="rId49" Type="http://schemas.openxmlformats.org/officeDocument/2006/relationships/image" Target="../media/image47.png"/><Relationship Id="rId114" Type="http://schemas.openxmlformats.org/officeDocument/2006/relationships/customXml" Target="../ink/ink76.xml"/><Relationship Id="rId119" Type="http://schemas.openxmlformats.org/officeDocument/2006/relationships/image" Target="../media/image82.png"/><Relationship Id="rId44" Type="http://schemas.openxmlformats.org/officeDocument/2006/relationships/customXml" Target="../ink/ink41.xml"/><Relationship Id="rId60" Type="http://schemas.openxmlformats.org/officeDocument/2006/relationships/customXml" Target="../ink/ink49.xml"/><Relationship Id="rId65" Type="http://schemas.openxmlformats.org/officeDocument/2006/relationships/image" Target="../media/image55.png"/><Relationship Id="rId81" Type="http://schemas.openxmlformats.org/officeDocument/2006/relationships/image" Target="../media/image63.png"/><Relationship Id="rId86" Type="http://schemas.openxmlformats.org/officeDocument/2006/relationships/customXml" Target="../ink/ink62.xml"/><Relationship Id="rId130" Type="http://schemas.openxmlformats.org/officeDocument/2006/relationships/customXml" Target="../ink/ink84.xml"/><Relationship Id="rId135" Type="http://schemas.openxmlformats.org/officeDocument/2006/relationships/image" Target="../media/image90.png"/><Relationship Id="rId151" Type="http://schemas.openxmlformats.org/officeDocument/2006/relationships/image" Target="../media/image98.png"/><Relationship Id="rId156" Type="http://schemas.openxmlformats.org/officeDocument/2006/relationships/customXml" Target="../ink/ink97.xml"/><Relationship Id="rId177" Type="http://schemas.openxmlformats.org/officeDocument/2006/relationships/image" Target="../media/image111.png"/><Relationship Id="rId198" Type="http://schemas.openxmlformats.org/officeDocument/2006/relationships/customXml" Target="../ink/ink118.xml"/><Relationship Id="rId172" Type="http://schemas.openxmlformats.org/officeDocument/2006/relationships/customXml" Target="../ink/ink105.xml"/><Relationship Id="rId193" Type="http://schemas.openxmlformats.org/officeDocument/2006/relationships/image" Target="../media/image119.png"/><Relationship Id="rId202" Type="http://schemas.openxmlformats.org/officeDocument/2006/relationships/customXml" Target="../ink/ink120.xml"/><Relationship Id="rId207" Type="http://schemas.openxmlformats.org/officeDocument/2006/relationships/image" Target="../media/image126.png"/><Relationship Id="rId223" Type="http://schemas.openxmlformats.org/officeDocument/2006/relationships/image" Target="../media/image134.png"/><Relationship Id="rId228" Type="http://schemas.openxmlformats.org/officeDocument/2006/relationships/customXml" Target="../ink/ink133.xml"/><Relationship Id="rId244" Type="http://schemas.openxmlformats.org/officeDocument/2006/relationships/customXml" Target="../ink/ink141.xml"/><Relationship Id="rId249" Type="http://schemas.openxmlformats.org/officeDocument/2006/relationships/image" Target="../media/image147.png"/><Relationship Id="rId13" Type="http://schemas.openxmlformats.org/officeDocument/2006/relationships/image" Target="../media/image29.png"/><Relationship Id="rId18" Type="http://schemas.openxmlformats.org/officeDocument/2006/relationships/customXml" Target="../ink/ink28.xml"/><Relationship Id="rId39" Type="http://schemas.openxmlformats.org/officeDocument/2006/relationships/image" Target="../media/image42.png"/><Relationship Id="rId109" Type="http://schemas.openxmlformats.org/officeDocument/2006/relationships/image" Target="../media/image77.png"/><Relationship Id="rId34" Type="http://schemas.openxmlformats.org/officeDocument/2006/relationships/customXml" Target="../ink/ink36.xml"/><Relationship Id="rId50" Type="http://schemas.openxmlformats.org/officeDocument/2006/relationships/customXml" Target="../ink/ink44.xml"/><Relationship Id="rId55" Type="http://schemas.openxmlformats.org/officeDocument/2006/relationships/image" Target="../media/image50.png"/><Relationship Id="rId76" Type="http://schemas.openxmlformats.org/officeDocument/2006/relationships/customXml" Target="../ink/ink57.xml"/><Relationship Id="rId97" Type="http://schemas.openxmlformats.org/officeDocument/2006/relationships/image" Target="../media/image71.png"/><Relationship Id="rId104" Type="http://schemas.openxmlformats.org/officeDocument/2006/relationships/customXml" Target="../ink/ink71.xml"/><Relationship Id="rId120" Type="http://schemas.openxmlformats.org/officeDocument/2006/relationships/customXml" Target="../ink/ink79.xml"/><Relationship Id="rId125" Type="http://schemas.openxmlformats.org/officeDocument/2006/relationships/image" Target="../media/image85.png"/><Relationship Id="rId141" Type="http://schemas.openxmlformats.org/officeDocument/2006/relationships/image" Target="../media/image93.png"/><Relationship Id="rId146" Type="http://schemas.openxmlformats.org/officeDocument/2006/relationships/customXml" Target="../ink/ink92.xml"/><Relationship Id="rId167" Type="http://schemas.openxmlformats.org/officeDocument/2006/relationships/image" Target="../media/image106.png"/><Relationship Id="rId188" Type="http://schemas.openxmlformats.org/officeDocument/2006/relationships/customXml" Target="../ink/ink113.xml"/><Relationship Id="rId7" Type="http://schemas.openxmlformats.org/officeDocument/2006/relationships/image" Target="../media/image26.png"/><Relationship Id="rId71" Type="http://schemas.openxmlformats.org/officeDocument/2006/relationships/image" Target="../media/image58.png"/><Relationship Id="rId92" Type="http://schemas.openxmlformats.org/officeDocument/2006/relationships/customXml" Target="../ink/ink65.xml"/><Relationship Id="rId162" Type="http://schemas.openxmlformats.org/officeDocument/2006/relationships/customXml" Target="../ink/ink100.xml"/><Relationship Id="rId183" Type="http://schemas.openxmlformats.org/officeDocument/2006/relationships/image" Target="../media/image114.png"/><Relationship Id="rId213" Type="http://schemas.openxmlformats.org/officeDocument/2006/relationships/image" Target="../media/image129.png"/><Relationship Id="rId218" Type="http://schemas.openxmlformats.org/officeDocument/2006/relationships/customXml" Target="../ink/ink128.xml"/><Relationship Id="rId234" Type="http://schemas.openxmlformats.org/officeDocument/2006/relationships/customXml" Target="../ink/ink136.xml"/><Relationship Id="rId239" Type="http://schemas.openxmlformats.org/officeDocument/2006/relationships/image" Target="../media/image142.png"/><Relationship Id="rId2" Type="http://schemas.openxmlformats.org/officeDocument/2006/relationships/customXml" Target="../ink/ink20.xml"/><Relationship Id="rId29" Type="http://schemas.openxmlformats.org/officeDocument/2006/relationships/image" Target="../media/image37.png"/><Relationship Id="rId250" Type="http://schemas.openxmlformats.org/officeDocument/2006/relationships/customXml" Target="../ink/ink144.xml"/><Relationship Id="rId24" Type="http://schemas.openxmlformats.org/officeDocument/2006/relationships/customXml" Target="../ink/ink31.xml"/><Relationship Id="rId40" Type="http://schemas.openxmlformats.org/officeDocument/2006/relationships/customXml" Target="../ink/ink39.xml"/><Relationship Id="rId45" Type="http://schemas.openxmlformats.org/officeDocument/2006/relationships/image" Target="../media/image45.png"/><Relationship Id="rId66" Type="http://schemas.openxmlformats.org/officeDocument/2006/relationships/customXml" Target="../ink/ink52.xml"/><Relationship Id="rId87" Type="http://schemas.openxmlformats.org/officeDocument/2006/relationships/image" Target="../media/image66.png"/><Relationship Id="rId110" Type="http://schemas.openxmlformats.org/officeDocument/2006/relationships/customXml" Target="../ink/ink74.xml"/><Relationship Id="rId115" Type="http://schemas.openxmlformats.org/officeDocument/2006/relationships/image" Target="../media/image80.png"/><Relationship Id="rId131" Type="http://schemas.openxmlformats.org/officeDocument/2006/relationships/image" Target="../media/image88.png"/><Relationship Id="rId136" Type="http://schemas.openxmlformats.org/officeDocument/2006/relationships/customXml" Target="../ink/ink87.xml"/><Relationship Id="rId157" Type="http://schemas.openxmlformats.org/officeDocument/2006/relationships/image" Target="../media/image101.png"/><Relationship Id="rId178" Type="http://schemas.openxmlformats.org/officeDocument/2006/relationships/customXml" Target="../ink/ink108.xml"/><Relationship Id="rId61" Type="http://schemas.openxmlformats.org/officeDocument/2006/relationships/image" Target="../media/image53.png"/><Relationship Id="rId82" Type="http://schemas.openxmlformats.org/officeDocument/2006/relationships/customXml" Target="../ink/ink60.xml"/><Relationship Id="rId152" Type="http://schemas.openxmlformats.org/officeDocument/2006/relationships/customXml" Target="../ink/ink95.xml"/><Relationship Id="rId173" Type="http://schemas.openxmlformats.org/officeDocument/2006/relationships/image" Target="../media/image109.png"/><Relationship Id="rId194" Type="http://schemas.openxmlformats.org/officeDocument/2006/relationships/customXml" Target="../ink/ink116.xml"/><Relationship Id="rId199" Type="http://schemas.openxmlformats.org/officeDocument/2006/relationships/image" Target="../media/image122.png"/><Relationship Id="rId203" Type="http://schemas.openxmlformats.org/officeDocument/2006/relationships/image" Target="../media/image124.png"/><Relationship Id="rId208" Type="http://schemas.openxmlformats.org/officeDocument/2006/relationships/customXml" Target="../ink/ink123.xml"/><Relationship Id="rId229" Type="http://schemas.openxmlformats.org/officeDocument/2006/relationships/image" Target="../media/image137.png"/><Relationship Id="rId19" Type="http://schemas.openxmlformats.org/officeDocument/2006/relationships/image" Target="../media/image32.png"/><Relationship Id="rId224" Type="http://schemas.openxmlformats.org/officeDocument/2006/relationships/customXml" Target="../ink/ink131.xml"/><Relationship Id="rId240" Type="http://schemas.openxmlformats.org/officeDocument/2006/relationships/customXml" Target="../ink/ink139.xml"/><Relationship Id="rId245" Type="http://schemas.openxmlformats.org/officeDocument/2006/relationships/image" Target="../media/image145.png"/><Relationship Id="rId14" Type="http://schemas.openxmlformats.org/officeDocument/2006/relationships/customXml" Target="../ink/ink26.xml"/><Relationship Id="rId30" Type="http://schemas.openxmlformats.org/officeDocument/2006/relationships/customXml" Target="../ink/ink34.xml"/><Relationship Id="rId35" Type="http://schemas.openxmlformats.org/officeDocument/2006/relationships/image" Target="../media/image40.png"/><Relationship Id="rId56" Type="http://schemas.openxmlformats.org/officeDocument/2006/relationships/customXml" Target="../ink/ink47.xml"/><Relationship Id="rId77" Type="http://schemas.openxmlformats.org/officeDocument/2006/relationships/image" Target="../media/image61.png"/><Relationship Id="rId100" Type="http://schemas.openxmlformats.org/officeDocument/2006/relationships/customXml" Target="../ink/ink69.xml"/><Relationship Id="rId105" Type="http://schemas.openxmlformats.org/officeDocument/2006/relationships/image" Target="../media/image75.png"/><Relationship Id="rId126" Type="http://schemas.openxmlformats.org/officeDocument/2006/relationships/customXml" Target="../ink/ink82.xml"/><Relationship Id="rId147" Type="http://schemas.openxmlformats.org/officeDocument/2006/relationships/image" Target="../media/image96.png"/><Relationship Id="rId168" Type="http://schemas.openxmlformats.org/officeDocument/2006/relationships/customXml" Target="../ink/ink103.xml"/><Relationship Id="rId8" Type="http://schemas.openxmlformats.org/officeDocument/2006/relationships/customXml" Target="../ink/ink23.xml"/><Relationship Id="rId51" Type="http://schemas.openxmlformats.org/officeDocument/2006/relationships/image" Target="../media/image48.png"/><Relationship Id="rId72" Type="http://schemas.openxmlformats.org/officeDocument/2006/relationships/customXml" Target="../ink/ink55.xml"/><Relationship Id="rId93" Type="http://schemas.openxmlformats.org/officeDocument/2006/relationships/image" Target="../media/image69.png"/><Relationship Id="rId98" Type="http://schemas.openxmlformats.org/officeDocument/2006/relationships/customXml" Target="../ink/ink68.xml"/><Relationship Id="rId121" Type="http://schemas.openxmlformats.org/officeDocument/2006/relationships/image" Target="../media/image83.png"/><Relationship Id="rId142" Type="http://schemas.openxmlformats.org/officeDocument/2006/relationships/customXml" Target="../ink/ink90.xml"/><Relationship Id="rId163" Type="http://schemas.openxmlformats.org/officeDocument/2006/relationships/image" Target="../media/image104.png"/><Relationship Id="rId184" Type="http://schemas.openxmlformats.org/officeDocument/2006/relationships/customXml" Target="../ink/ink111.xml"/><Relationship Id="rId189" Type="http://schemas.openxmlformats.org/officeDocument/2006/relationships/image" Target="../media/image117.png"/><Relationship Id="rId219" Type="http://schemas.openxmlformats.org/officeDocument/2006/relationships/image" Target="../media/image132.png"/><Relationship Id="rId3" Type="http://schemas.openxmlformats.org/officeDocument/2006/relationships/image" Target="../media/image24.png"/><Relationship Id="rId214" Type="http://schemas.openxmlformats.org/officeDocument/2006/relationships/customXml" Target="../ink/ink126.xml"/><Relationship Id="rId230" Type="http://schemas.openxmlformats.org/officeDocument/2006/relationships/customXml" Target="../ink/ink134.xml"/><Relationship Id="rId235" Type="http://schemas.openxmlformats.org/officeDocument/2006/relationships/image" Target="../media/image140.png"/><Relationship Id="rId251" Type="http://schemas.openxmlformats.org/officeDocument/2006/relationships/image" Target="../media/image148.png"/><Relationship Id="rId25" Type="http://schemas.openxmlformats.org/officeDocument/2006/relationships/image" Target="../media/image35.png"/><Relationship Id="rId46" Type="http://schemas.openxmlformats.org/officeDocument/2006/relationships/customXml" Target="../ink/ink42.xml"/><Relationship Id="rId67" Type="http://schemas.openxmlformats.org/officeDocument/2006/relationships/image" Target="../media/image56.png"/><Relationship Id="rId116" Type="http://schemas.openxmlformats.org/officeDocument/2006/relationships/customXml" Target="../ink/ink77.xml"/><Relationship Id="rId137" Type="http://schemas.openxmlformats.org/officeDocument/2006/relationships/image" Target="../media/image91.png"/><Relationship Id="rId158" Type="http://schemas.openxmlformats.org/officeDocument/2006/relationships/customXml" Target="../ink/ink98.xml"/><Relationship Id="rId20" Type="http://schemas.openxmlformats.org/officeDocument/2006/relationships/customXml" Target="../ink/ink29.xml"/><Relationship Id="rId41" Type="http://schemas.openxmlformats.org/officeDocument/2006/relationships/image" Target="../media/image43.png"/><Relationship Id="rId62" Type="http://schemas.openxmlformats.org/officeDocument/2006/relationships/customXml" Target="../ink/ink50.xml"/><Relationship Id="rId83" Type="http://schemas.openxmlformats.org/officeDocument/2006/relationships/image" Target="../media/image64.png"/><Relationship Id="rId88" Type="http://schemas.openxmlformats.org/officeDocument/2006/relationships/customXml" Target="../ink/ink63.xml"/><Relationship Id="rId111" Type="http://schemas.openxmlformats.org/officeDocument/2006/relationships/image" Target="../media/image78.png"/><Relationship Id="rId132" Type="http://schemas.openxmlformats.org/officeDocument/2006/relationships/customXml" Target="../ink/ink85.xml"/><Relationship Id="rId153" Type="http://schemas.openxmlformats.org/officeDocument/2006/relationships/image" Target="../media/image99.png"/><Relationship Id="rId174" Type="http://schemas.openxmlformats.org/officeDocument/2006/relationships/customXml" Target="../ink/ink106.xml"/><Relationship Id="rId179" Type="http://schemas.openxmlformats.org/officeDocument/2006/relationships/image" Target="../media/image112.png"/><Relationship Id="rId195" Type="http://schemas.openxmlformats.org/officeDocument/2006/relationships/image" Target="../media/image120.png"/><Relationship Id="rId209" Type="http://schemas.openxmlformats.org/officeDocument/2006/relationships/image" Target="../media/image127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20" Type="http://schemas.openxmlformats.org/officeDocument/2006/relationships/customXml" Target="../ink/ink129.xml"/><Relationship Id="rId225" Type="http://schemas.openxmlformats.org/officeDocument/2006/relationships/image" Target="../media/image135.png"/><Relationship Id="rId241" Type="http://schemas.openxmlformats.org/officeDocument/2006/relationships/image" Target="../media/image143.png"/><Relationship Id="rId246" Type="http://schemas.openxmlformats.org/officeDocument/2006/relationships/customXml" Target="../ink/ink142.xml"/><Relationship Id="rId15" Type="http://schemas.openxmlformats.org/officeDocument/2006/relationships/image" Target="../media/image30.png"/><Relationship Id="rId36" Type="http://schemas.openxmlformats.org/officeDocument/2006/relationships/customXml" Target="../ink/ink37.xml"/><Relationship Id="rId57" Type="http://schemas.openxmlformats.org/officeDocument/2006/relationships/image" Target="../media/image51.png"/><Relationship Id="rId106" Type="http://schemas.openxmlformats.org/officeDocument/2006/relationships/customXml" Target="../ink/ink72.xml"/><Relationship Id="rId127" Type="http://schemas.openxmlformats.org/officeDocument/2006/relationships/image" Target="../media/image86.png"/><Relationship Id="rId10" Type="http://schemas.openxmlformats.org/officeDocument/2006/relationships/customXml" Target="../ink/ink24.xml"/><Relationship Id="rId31" Type="http://schemas.openxmlformats.org/officeDocument/2006/relationships/image" Target="../media/image38.png"/><Relationship Id="rId52" Type="http://schemas.openxmlformats.org/officeDocument/2006/relationships/customXml" Target="../ink/ink45.xml"/><Relationship Id="rId73" Type="http://schemas.openxmlformats.org/officeDocument/2006/relationships/image" Target="../media/image59.png"/><Relationship Id="rId78" Type="http://schemas.openxmlformats.org/officeDocument/2006/relationships/customXml" Target="../ink/ink58.xml"/><Relationship Id="rId94" Type="http://schemas.openxmlformats.org/officeDocument/2006/relationships/customXml" Target="../ink/ink66.xml"/><Relationship Id="rId99" Type="http://schemas.openxmlformats.org/officeDocument/2006/relationships/image" Target="../media/image72.png"/><Relationship Id="rId101" Type="http://schemas.openxmlformats.org/officeDocument/2006/relationships/image" Target="../media/image73.png"/><Relationship Id="rId122" Type="http://schemas.openxmlformats.org/officeDocument/2006/relationships/customXml" Target="../ink/ink80.xml"/><Relationship Id="rId143" Type="http://schemas.openxmlformats.org/officeDocument/2006/relationships/image" Target="../media/image94.png"/><Relationship Id="rId148" Type="http://schemas.openxmlformats.org/officeDocument/2006/relationships/customXml" Target="../ink/ink93.xml"/><Relationship Id="rId164" Type="http://schemas.openxmlformats.org/officeDocument/2006/relationships/customXml" Target="../ink/ink101.xml"/><Relationship Id="rId169" Type="http://schemas.openxmlformats.org/officeDocument/2006/relationships/image" Target="../media/image107.png"/><Relationship Id="rId185" Type="http://schemas.openxmlformats.org/officeDocument/2006/relationships/image" Target="../media/image115.png"/><Relationship Id="rId4" Type="http://schemas.openxmlformats.org/officeDocument/2006/relationships/customXml" Target="../ink/ink21.xml"/><Relationship Id="rId9" Type="http://schemas.openxmlformats.org/officeDocument/2006/relationships/image" Target="../media/image27.png"/><Relationship Id="rId180" Type="http://schemas.openxmlformats.org/officeDocument/2006/relationships/customXml" Target="../ink/ink109.xml"/><Relationship Id="rId210" Type="http://schemas.openxmlformats.org/officeDocument/2006/relationships/customXml" Target="../ink/ink124.xml"/><Relationship Id="rId215" Type="http://schemas.openxmlformats.org/officeDocument/2006/relationships/image" Target="../media/image130.png"/><Relationship Id="rId236" Type="http://schemas.openxmlformats.org/officeDocument/2006/relationships/customXml" Target="../ink/ink137.xml"/><Relationship Id="rId26" Type="http://schemas.openxmlformats.org/officeDocument/2006/relationships/customXml" Target="../ink/ink32.xml"/><Relationship Id="rId231" Type="http://schemas.openxmlformats.org/officeDocument/2006/relationships/image" Target="../media/image138.png"/><Relationship Id="rId47" Type="http://schemas.openxmlformats.org/officeDocument/2006/relationships/image" Target="../media/image46.png"/><Relationship Id="rId68" Type="http://schemas.openxmlformats.org/officeDocument/2006/relationships/customXml" Target="../ink/ink53.xml"/><Relationship Id="rId89" Type="http://schemas.openxmlformats.org/officeDocument/2006/relationships/image" Target="../media/image67.png"/><Relationship Id="rId112" Type="http://schemas.openxmlformats.org/officeDocument/2006/relationships/customXml" Target="../ink/ink75.xml"/><Relationship Id="rId133" Type="http://schemas.openxmlformats.org/officeDocument/2006/relationships/image" Target="../media/image89.png"/><Relationship Id="rId154" Type="http://schemas.openxmlformats.org/officeDocument/2006/relationships/customXml" Target="../ink/ink96.xml"/><Relationship Id="rId175" Type="http://schemas.openxmlformats.org/officeDocument/2006/relationships/image" Target="../media/image110.png"/><Relationship Id="rId196" Type="http://schemas.openxmlformats.org/officeDocument/2006/relationships/customXml" Target="../ink/ink117.xml"/><Relationship Id="rId200" Type="http://schemas.openxmlformats.org/officeDocument/2006/relationships/customXml" Target="../ink/ink119.xml"/><Relationship Id="rId16" Type="http://schemas.openxmlformats.org/officeDocument/2006/relationships/customXml" Target="../ink/ink27.xml"/><Relationship Id="rId221" Type="http://schemas.openxmlformats.org/officeDocument/2006/relationships/image" Target="../media/image133.png"/><Relationship Id="rId242" Type="http://schemas.openxmlformats.org/officeDocument/2006/relationships/customXml" Target="../ink/ink140.xml"/><Relationship Id="rId37" Type="http://schemas.openxmlformats.org/officeDocument/2006/relationships/image" Target="../media/image41.png"/><Relationship Id="rId58" Type="http://schemas.openxmlformats.org/officeDocument/2006/relationships/customXml" Target="../ink/ink48.xml"/><Relationship Id="rId79" Type="http://schemas.openxmlformats.org/officeDocument/2006/relationships/image" Target="../media/image62.png"/><Relationship Id="rId102" Type="http://schemas.openxmlformats.org/officeDocument/2006/relationships/customXml" Target="../ink/ink70.xml"/><Relationship Id="rId123" Type="http://schemas.openxmlformats.org/officeDocument/2006/relationships/image" Target="../media/image84.png"/><Relationship Id="rId144" Type="http://schemas.openxmlformats.org/officeDocument/2006/relationships/customXml" Target="../ink/ink91.xml"/><Relationship Id="rId90" Type="http://schemas.openxmlformats.org/officeDocument/2006/relationships/customXml" Target="../ink/ink64.xml"/><Relationship Id="rId165" Type="http://schemas.openxmlformats.org/officeDocument/2006/relationships/image" Target="../media/image105.png"/><Relationship Id="rId186" Type="http://schemas.openxmlformats.org/officeDocument/2006/relationships/customXml" Target="../ink/ink112.xml"/><Relationship Id="rId211" Type="http://schemas.openxmlformats.org/officeDocument/2006/relationships/image" Target="../media/image128.png"/><Relationship Id="rId232" Type="http://schemas.openxmlformats.org/officeDocument/2006/relationships/customXml" Target="../ink/ink135.xml"/><Relationship Id="rId27" Type="http://schemas.openxmlformats.org/officeDocument/2006/relationships/image" Target="../media/image36.png"/><Relationship Id="rId48" Type="http://schemas.openxmlformats.org/officeDocument/2006/relationships/customXml" Target="../ink/ink43.xml"/><Relationship Id="rId69" Type="http://schemas.openxmlformats.org/officeDocument/2006/relationships/image" Target="../media/image57.png"/><Relationship Id="rId113" Type="http://schemas.openxmlformats.org/officeDocument/2006/relationships/image" Target="../media/image79.png"/><Relationship Id="rId134" Type="http://schemas.openxmlformats.org/officeDocument/2006/relationships/customXml" Target="../ink/ink86.xml"/><Relationship Id="rId80" Type="http://schemas.openxmlformats.org/officeDocument/2006/relationships/customXml" Target="../ink/ink59.xml"/><Relationship Id="rId155" Type="http://schemas.openxmlformats.org/officeDocument/2006/relationships/image" Target="../media/image100.png"/><Relationship Id="rId176" Type="http://schemas.openxmlformats.org/officeDocument/2006/relationships/customXml" Target="../ink/ink107.xml"/><Relationship Id="rId197" Type="http://schemas.openxmlformats.org/officeDocument/2006/relationships/image" Target="../media/image121.png"/><Relationship Id="rId201" Type="http://schemas.openxmlformats.org/officeDocument/2006/relationships/image" Target="../media/image123.png"/><Relationship Id="rId222" Type="http://schemas.openxmlformats.org/officeDocument/2006/relationships/customXml" Target="../ink/ink130.xml"/><Relationship Id="rId243" Type="http://schemas.openxmlformats.org/officeDocument/2006/relationships/image" Target="../media/image14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7.png"/><Relationship Id="rId21" Type="http://schemas.openxmlformats.org/officeDocument/2006/relationships/image" Target="../media/image159.png"/><Relationship Id="rId42" Type="http://schemas.openxmlformats.org/officeDocument/2006/relationships/customXml" Target="../ink/ink164.xml"/><Relationship Id="rId63" Type="http://schemas.openxmlformats.org/officeDocument/2006/relationships/image" Target="../media/image180.png"/><Relationship Id="rId84" Type="http://schemas.openxmlformats.org/officeDocument/2006/relationships/customXml" Target="../ink/ink185.xml"/><Relationship Id="rId138" Type="http://schemas.openxmlformats.org/officeDocument/2006/relationships/customXml" Target="../ink/ink212.xml"/><Relationship Id="rId159" Type="http://schemas.openxmlformats.org/officeDocument/2006/relationships/image" Target="../media/image228.png"/><Relationship Id="rId170" Type="http://schemas.openxmlformats.org/officeDocument/2006/relationships/customXml" Target="../ink/ink228.xml"/><Relationship Id="rId191" Type="http://schemas.openxmlformats.org/officeDocument/2006/relationships/image" Target="../media/image244.png"/><Relationship Id="rId205" Type="http://schemas.openxmlformats.org/officeDocument/2006/relationships/image" Target="../media/image251.png"/><Relationship Id="rId226" Type="http://schemas.openxmlformats.org/officeDocument/2006/relationships/customXml" Target="../ink/ink256.xml"/><Relationship Id="rId107" Type="http://schemas.openxmlformats.org/officeDocument/2006/relationships/image" Target="../media/image202.png"/><Relationship Id="rId11" Type="http://schemas.openxmlformats.org/officeDocument/2006/relationships/image" Target="../media/image154.png"/><Relationship Id="rId32" Type="http://schemas.openxmlformats.org/officeDocument/2006/relationships/customXml" Target="../ink/ink159.xml"/><Relationship Id="rId53" Type="http://schemas.openxmlformats.org/officeDocument/2006/relationships/image" Target="../media/image175.png"/><Relationship Id="rId74" Type="http://schemas.openxmlformats.org/officeDocument/2006/relationships/customXml" Target="../ink/ink180.xml"/><Relationship Id="rId128" Type="http://schemas.openxmlformats.org/officeDocument/2006/relationships/customXml" Target="../ink/ink207.xml"/><Relationship Id="rId149" Type="http://schemas.openxmlformats.org/officeDocument/2006/relationships/image" Target="../media/image223.png"/><Relationship Id="rId5" Type="http://schemas.openxmlformats.org/officeDocument/2006/relationships/image" Target="../media/image151.png"/><Relationship Id="rId95" Type="http://schemas.openxmlformats.org/officeDocument/2006/relationships/image" Target="../media/image196.png"/><Relationship Id="rId160" Type="http://schemas.openxmlformats.org/officeDocument/2006/relationships/customXml" Target="../ink/ink223.xml"/><Relationship Id="rId181" Type="http://schemas.openxmlformats.org/officeDocument/2006/relationships/image" Target="../media/image239.png"/><Relationship Id="rId216" Type="http://schemas.openxmlformats.org/officeDocument/2006/relationships/customXml" Target="../ink/ink251.xml"/><Relationship Id="rId237" Type="http://schemas.openxmlformats.org/officeDocument/2006/relationships/image" Target="../media/image267.png"/><Relationship Id="rId22" Type="http://schemas.openxmlformats.org/officeDocument/2006/relationships/customXml" Target="../ink/ink154.xml"/><Relationship Id="rId43" Type="http://schemas.openxmlformats.org/officeDocument/2006/relationships/image" Target="../media/image170.png"/><Relationship Id="rId64" Type="http://schemas.openxmlformats.org/officeDocument/2006/relationships/customXml" Target="../ink/ink175.xml"/><Relationship Id="rId118" Type="http://schemas.openxmlformats.org/officeDocument/2006/relationships/customXml" Target="../ink/ink202.xml"/><Relationship Id="rId139" Type="http://schemas.openxmlformats.org/officeDocument/2006/relationships/image" Target="../media/image218.png"/><Relationship Id="rId80" Type="http://schemas.openxmlformats.org/officeDocument/2006/relationships/customXml" Target="../ink/ink183.xml"/><Relationship Id="rId85" Type="http://schemas.openxmlformats.org/officeDocument/2006/relationships/image" Target="../media/image191.png"/><Relationship Id="rId150" Type="http://schemas.openxmlformats.org/officeDocument/2006/relationships/customXml" Target="../ink/ink218.xml"/><Relationship Id="rId155" Type="http://schemas.openxmlformats.org/officeDocument/2006/relationships/image" Target="../media/image226.png"/><Relationship Id="rId171" Type="http://schemas.openxmlformats.org/officeDocument/2006/relationships/image" Target="../media/image234.png"/><Relationship Id="rId176" Type="http://schemas.openxmlformats.org/officeDocument/2006/relationships/customXml" Target="../ink/ink231.xml"/><Relationship Id="rId192" Type="http://schemas.openxmlformats.org/officeDocument/2006/relationships/customXml" Target="../ink/ink239.xml"/><Relationship Id="rId197" Type="http://schemas.openxmlformats.org/officeDocument/2006/relationships/image" Target="../media/image247.png"/><Relationship Id="rId206" Type="http://schemas.openxmlformats.org/officeDocument/2006/relationships/customXml" Target="../ink/ink246.xml"/><Relationship Id="rId227" Type="http://schemas.openxmlformats.org/officeDocument/2006/relationships/image" Target="../media/image262.png"/><Relationship Id="rId201" Type="http://schemas.openxmlformats.org/officeDocument/2006/relationships/image" Target="../media/image249.png"/><Relationship Id="rId222" Type="http://schemas.openxmlformats.org/officeDocument/2006/relationships/customXml" Target="../ink/ink254.xml"/><Relationship Id="rId12" Type="http://schemas.openxmlformats.org/officeDocument/2006/relationships/customXml" Target="../ink/ink149.xml"/><Relationship Id="rId17" Type="http://schemas.openxmlformats.org/officeDocument/2006/relationships/image" Target="../media/image157.png"/><Relationship Id="rId33" Type="http://schemas.openxmlformats.org/officeDocument/2006/relationships/image" Target="../media/image165.png"/><Relationship Id="rId38" Type="http://schemas.openxmlformats.org/officeDocument/2006/relationships/customXml" Target="../ink/ink162.xml"/><Relationship Id="rId59" Type="http://schemas.openxmlformats.org/officeDocument/2006/relationships/image" Target="../media/image178.png"/><Relationship Id="rId103" Type="http://schemas.openxmlformats.org/officeDocument/2006/relationships/image" Target="../media/image200.png"/><Relationship Id="rId108" Type="http://schemas.openxmlformats.org/officeDocument/2006/relationships/customXml" Target="../ink/ink197.xml"/><Relationship Id="rId124" Type="http://schemas.openxmlformats.org/officeDocument/2006/relationships/customXml" Target="../ink/ink205.xml"/><Relationship Id="rId129" Type="http://schemas.openxmlformats.org/officeDocument/2006/relationships/image" Target="../media/image213.png"/><Relationship Id="rId54" Type="http://schemas.openxmlformats.org/officeDocument/2006/relationships/customXml" Target="../ink/ink170.xml"/><Relationship Id="rId70" Type="http://schemas.openxmlformats.org/officeDocument/2006/relationships/customXml" Target="../ink/ink178.xml"/><Relationship Id="rId75" Type="http://schemas.openxmlformats.org/officeDocument/2006/relationships/image" Target="../media/image186.png"/><Relationship Id="rId91" Type="http://schemas.openxmlformats.org/officeDocument/2006/relationships/image" Target="../media/image194.png"/><Relationship Id="rId96" Type="http://schemas.openxmlformats.org/officeDocument/2006/relationships/customXml" Target="../ink/ink191.xml"/><Relationship Id="rId140" Type="http://schemas.openxmlformats.org/officeDocument/2006/relationships/customXml" Target="../ink/ink213.xml"/><Relationship Id="rId145" Type="http://schemas.openxmlformats.org/officeDocument/2006/relationships/image" Target="../media/image221.png"/><Relationship Id="rId161" Type="http://schemas.openxmlformats.org/officeDocument/2006/relationships/image" Target="../media/image229.png"/><Relationship Id="rId166" Type="http://schemas.openxmlformats.org/officeDocument/2006/relationships/customXml" Target="../ink/ink226.xml"/><Relationship Id="rId182" Type="http://schemas.openxmlformats.org/officeDocument/2006/relationships/customXml" Target="../ink/ink234.xml"/><Relationship Id="rId187" Type="http://schemas.openxmlformats.org/officeDocument/2006/relationships/image" Target="../media/image242.png"/><Relationship Id="rId217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.xml"/><Relationship Id="rId212" Type="http://schemas.openxmlformats.org/officeDocument/2006/relationships/customXml" Target="../ink/ink249.xml"/><Relationship Id="rId233" Type="http://schemas.openxmlformats.org/officeDocument/2006/relationships/image" Target="../media/image265.png"/><Relationship Id="rId23" Type="http://schemas.openxmlformats.org/officeDocument/2006/relationships/image" Target="../media/image160.png"/><Relationship Id="rId28" Type="http://schemas.openxmlformats.org/officeDocument/2006/relationships/customXml" Target="../ink/ink157.xml"/><Relationship Id="rId49" Type="http://schemas.openxmlformats.org/officeDocument/2006/relationships/image" Target="../media/image173.png"/><Relationship Id="rId114" Type="http://schemas.openxmlformats.org/officeDocument/2006/relationships/customXml" Target="../ink/ink200.xml"/><Relationship Id="rId119" Type="http://schemas.openxmlformats.org/officeDocument/2006/relationships/image" Target="../media/image208.png"/><Relationship Id="rId44" Type="http://schemas.openxmlformats.org/officeDocument/2006/relationships/customXml" Target="../ink/ink165.xml"/><Relationship Id="rId60" Type="http://schemas.openxmlformats.org/officeDocument/2006/relationships/customXml" Target="../ink/ink173.xml"/><Relationship Id="rId65" Type="http://schemas.openxmlformats.org/officeDocument/2006/relationships/image" Target="../media/image181.png"/><Relationship Id="rId81" Type="http://schemas.openxmlformats.org/officeDocument/2006/relationships/image" Target="../media/image189.png"/><Relationship Id="rId86" Type="http://schemas.openxmlformats.org/officeDocument/2006/relationships/customXml" Target="../ink/ink186.xml"/><Relationship Id="rId130" Type="http://schemas.openxmlformats.org/officeDocument/2006/relationships/customXml" Target="../ink/ink208.xml"/><Relationship Id="rId135" Type="http://schemas.openxmlformats.org/officeDocument/2006/relationships/image" Target="../media/image216.png"/><Relationship Id="rId151" Type="http://schemas.openxmlformats.org/officeDocument/2006/relationships/image" Target="../media/image224.png"/><Relationship Id="rId156" Type="http://schemas.openxmlformats.org/officeDocument/2006/relationships/customXml" Target="../ink/ink221.xml"/><Relationship Id="rId177" Type="http://schemas.openxmlformats.org/officeDocument/2006/relationships/image" Target="../media/image237.png"/><Relationship Id="rId198" Type="http://schemas.openxmlformats.org/officeDocument/2006/relationships/customXml" Target="../ink/ink242.xml"/><Relationship Id="rId172" Type="http://schemas.openxmlformats.org/officeDocument/2006/relationships/customXml" Target="../ink/ink229.xml"/><Relationship Id="rId193" Type="http://schemas.openxmlformats.org/officeDocument/2006/relationships/image" Target="../media/image245.png"/><Relationship Id="rId202" Type="http://schemas.openxmlformats.org/officeDocument/2006/relationships/customXml" Target="../ink/ink244.xml"/><Relationship Id="rId207" Type="http://schemas.openxmlformats.org/officeDocument/2006/relationships/image" Target="../media/image252.png"/><Relationship Id="rId223" Type="http://schemas.openxmlformats.org/officeDocument/2006/relationships/image" Target="../media/image260.png"/><Relationship Id="rId228" Type="http://schemas.openxmlformats.org/officeDocument/2006/relationships/customXml" Target="../ink/ink257.xml"/><Relationship Id="rId13" Type="http://schemas.openxmlformats.org/officeDocument/2006/relationships/image" Target="../media/image155.png"/><Relationship Id="rId18" Type="http://schemas.openxmlformats.org/officeDocument/2006/relationships/customXml" Target="../ink/ink152.xml"/><Relationship Id="rId39" Type="http://schemas.openxmlformats.org/officeDocument/2006/relationships/image" Target="../media/image168.png"/><Relationship Id="rId109" Type="http://schemas.openxmlformats.org/officeDocument/2006/relationships/image" Target="../media/image203.png"/><Relationship Id="rId34" Type="http://schemas.openxmlformats.org/officeDocument/2006/relationships/customXml" Target="../ink/ink160.xml"/><Relationship Id="rId50" Type="http://schemas.openxmlformats.org/officeDocument/2006/relationships/customXml" Target="../ink/ink168.xml"/><Relationship Id="rId55" Type="http://schemas.openxmlformats.org/officeDocument/2006/relationships/image" Target="../media/image176.png"/><Relationship Id="rId76" Type="http://schemas.openxmlformats.org/officeDocument/2006/relationships/customXml" Target="../ink/ink181.xml"/><Relationship Id="rId97" Type="http://schemas.openxmlformats.org/officeDocument/2006/relationships/image" Target="../media/image197.png"/><Relationship Id="rId104" Type="http://schemas.openxmlformats.org/officeDocument/2006/relationships/customXml" Target="../ink/ink195.xml"/><Relationship Id="rId120" Type="http://schemas.openxmlformats.org/officeDocument/2006/relationships/customXml" Target="../ink/ink203.xml"/><Relationship Id="rId125" Type="http://schemas.openxmlformats.org/officeDocument/2006/relationships/image" Target="../media/image211.png"/><Relationship Id="rId141" Type="http://schemas.openxmlformats.org/officeDocument/2006/relationships/image" Target="../media/image219.png"/><Relationship Id="rId146" Type="http://schemas.openxmlformats.org/officeDocument/2006/relationships/customXml" Target="../ink/ink216.xml"/><Relationship Id="rId167" Type="http://schemas.openxmlformats.org/officeDocument/2006/relationships/image" Target="../media/image232.png"/><Relationship Id="rId188" Type="http://schemas.openxmlformats.org/officeDocument/2006/relationships/customXml" Target="../ink/ink237.xml"/><Relationship Id="rId7" Type="http://schemas.openxmlformats.org/officeDocument/2006/relationships/image" Target="../media/image152.png"/><Relationship Id="rId71" Type="http://schemas.openxmlformats.org/officeDocument/2006/relationships/image" Target="../media/image184.png"/><Relationship Id="rId92" Type="http://schemas.openxmlformats.org/officeDocument/2006/relationships/customXml" Target="../ink/ink189.xml"/><Relationship Id="rId162" Type="http://schemas.openxmlformats.org/officeDocument/2006/relationships/customXml" Target="../ink/ink224.xml"/><Relationship Id="rId183" Type="http://schemas.openxmlformats.org/officeDocument/2006/relationships/image" Target="../media/image240.png"/><Relationship Id="rId213" Type="http://schemas.openxmlformats.org/officeDocument/2006/relationships/image" Target="../media/image255.png"/><Relationship Id="rId218" Type="http://schemas.openxmlformats.org/officeDocument/2006/relationships/customXml" Target="../ink/ink252.xml"/><Relationship Id="rId234" Type="http://schemas.openxmlformats.org/officeDocument/2006/relationships/customXml" Target="../ink/ink260.xml"/><Relationship Id="rId2" Type="http://schemas.openxmlformats.org/officeDocument/2006/relationships/image" Target="../media/image149.png"/><Relationship Id="rId29" Type="http://schemas.openxmlformats.org/officeDocument/2006/relationships/image" Target="../media/image163.png"/><Relationship Id="rId24" Type="http://schemas.openxmlformats.org/officeDocument/2006/relationships/customXml" Target="../ink/ink155.xml"/><Relationship Id="rId40" Type="http://schemas.openxmlformats.org/officeDocument/2006/relationships/customXml" Target="../ink/ink163.xml"/><Relationship Id="rId45" Type="http://schemas.openxmlformats.org/officeDocument/2006/relationships/image" Target="../media/image171.png"/><Relationship Id="rId66" Type="http://schemas.openxmlformats.org/officeDocument/2006/relationships/customXml" Target="../ink/ink176.xml"/><Relationship Id="rId87" Type="http://schemas.openxmlformats.org/officeDocument/2006/relationships/image" Target="../media/image192.png"/><Relationship Id="rId110" Type="http://schemas.openxmlformats.org/officeDocument/2006/relationships/customXml" Target="../ink/ink198.xml"/><Relationship Id="rId115" Type="http://schemas.openxmlformats.org/officeDocument/2006/relationships/image" Target="../media/image206.png"/><Relationship Id="rId131" Type="http://schemas.openxmlformats.org/officeDocument/2006/relationships/image" Target="../media/image214.png"/><Relationship Id="rId136" Type="http://schemas.openxmlformats.org/officeDocument/2006/relationships/customXml" Target="../ink/ink211.xml"/><Relationship Id="rId157" Type="http://schemas.openxmlformats.org/officeDocument/2006/relationships/image" Target="../media/image227.png"/><Relationship Id="rId178" Type="http://schemas.openxmlformats.org/officeDocument/2006/relationships/customXml" Target="../ink/ink232.xml"/><Relationship Id="rId61" Type="http://schemas.openxmlformats.org/officeDocument/2006/relationships/image" Target="../media/image179.png"/><Relationship Id="rId82" Type="http://schemas.openxmlformats.org/officeDocument/2006/relationships/customXml" Target="../ink/ink184.xml"/><Relationship Id="rId152" Type="http://schemas.openxmlformats.org/officeDocument/2006/relationships/customXml" Target="../ink/ink219.xml"/><Relationship Id="rId173" Type="http://schemas.openxmlformats.org/officeDocument/2006/relationships/image" Target="../media/image235.png"/><Relationship Id="rId194" Type="http://schemas.openxmlformats.org/officeDocument/2006/relationships/customXml" Target="../ink/ink240.xml"/><Relationship Id="rId199" Type="http://schemas.openxmlformats.org/officeDocument/2006/relationships/image" Target="../media/image248.png"/><Relationship Id="rId203" Type="http://schemas.openxmlformats.org/officeDocument/2006/relationships/image" Target="../media/image250.png"/><Relationship Id="rId208" Type="http://schemas.openxmlformats.org/officeDocument/2006/relationships/customXml" Target="../ink/ink247.xml"/><Relationship Id="rId229" Type="http://schemas.openxmlformats.org/officeDocument/2006/relationships/image" Target="../media/image263.png"/><Relationship Id="rId19" Type="http://schemas.openxmlformats.org/officeDocument/2006/relationships/image" Target="../media/image158.png"/><Relationship Id="rId224" Type="http://schemas.openxmlformats.org/officeDocument/2006/relationships/customXml" Target="../ink/ink255.xml"/><Relationship Id="rId14" Type="http://schemas.openxmlformats.org/officeDocument/2006/relationships/customXml" Target="../ink/ink150.xml"/><Relationship Id="rId30" Type="http://schemas.openxmlformats.org/officeDocument/2006/relationships/customXml" Target="../ink/ink158.xml"/><Relationship Id="rId35" Type="http://schemas.openxmlformats.org/officeDocument/2006/relationships/image" Target="../media/image166.png"/><Relationship Id="rId56" Type="http://schemas.openxmlformats.org/officeDocument/2006/relationships/customXml" Target="../ink/ink171.xml"/><Relationship Id="rId77" Type="http://schemas.openxmlformats.org/officeDocument/2006/relationships/image" Target="../media/image187.png"/><Relationship Id="rId100" Type="http://schemas.openxmlformats.org/officeDocument/2006/relationships/customXml" Target="../ink/ink193.xml"/><Relationship Id="rId105" Type="http://schemas.openxmlformats.org/officeDocument/2006/relationships/image" Target="../media/image201.png"/><Relationship Id="rId126" Type="http://schemas.openxmlformats.org/officeDocument/2006/relationships/customXml" Target="../ink/ink206.xml"/><Relationship Id="rId147" Type="http://schemas.openxmlformats.org/officeDocument/2006/relationships/image" Target="../media/image222.png"/><Relationship Id="rId168" Type="http://schemas.openxmlformats.org/officeDocument/2006/relationships/customXml" Target="../ink/ink227.xml"/><Relationship Id="rId8" Type="http://schemas.openxmlformats.org/officeDocument/2006/relationships/customXml" Target="../ink/ink147.xml"/><Relationship Id="rId51" Type="http://schemas.openxmlformats.org/officeDocument/2006/relationships/image" Target="../media/image174.png"/><Relationship Id="rId72" Type="http://schemas.openxmlformats.org/officeDocument/2006/relationships/customXml" Target="../ink/ink179.xml"/><Relationship Id="rId93" Type="http://schemas.openxmlformats.org/officeDocument/2006/relationships/image" Target="../media/image195.png"/><Relationship Id="rId98" Type="http://schemas.openxmlformats.org/officeDocument/2006/relationships/customXml" Target="../ink/ink192.xml"/><Relationship Id="rId121" Type="http://schemas.openxmlformats.org/officeDocument/2006/relationships/image" Target="../media/image209.png"/><Relationship Id="rId142" Type="http://schemas.openxmlformats.org/officeDocument/2006/relationships/customXml" Target="../ink/ink214.xml"/><Relationship Id="rId163" Type="http://schemas.openxmlformats.org/officeDocument/2006/relationships/image" Target="../media/image230.png"/><Relationship Id="rId184" Type="http://schemas.openxmlformats.org/officeDocument/2006/relationships/customXml" Target="../ink/ink235.xml"/><Relationship Id="rId189" Type="http://schemas.openxmlformats.org/officeDocument/2006/relationships/image" Target="../media/image243.png"/><Relationship Id="rId219" Type="http://schemas.openxmlformats.org/officeDocument/2006/relationships/image" Target="../media/image258.png"/><Relationship Id="rId3" Type="http://schemas.openxmlformats.org/officeDocument/2006/relationships/image" Target="../media/image150.png"/><Relationship Id="rId214" Type="http://schemas.openxmlformats.org/officeDocument/2006/relationships/customXml" Target="../ink/ink250.xml"/><Relationship Id="rId230" Type="http://schemas.openxmlformats.org/officeDocument/2006/relationships/customXml" Target="../ink/ink258.xml"/><Relationship Id="rId235" Type="http://schemas.openxmlformats.org/officeDocument/2006/relationships/image" Target="../media/image266.png"/><Relationship Id="rId25" Type="http://schemas.openxmlformats.org/officeDocument/2006/relationships/image" Target="../media/image161.png"/><Relationship Id="rId46" Type="http://schemas.openxmlformats.org/officeDocument/2006/relationships/customXml" Target="../ink/ink166.xml"/><Relationship Id="rId67" Type="http://schemas.openxmlformats.org/officeDocument/2006/relationships/image" Target="../media/image182.png"/><Relationship Id="rId116" Type="http://schemas.openxmlformats.org/officeDocument/2006/relationships/customXml" Target="../ink/ink201.xml"/><Relationship Id="rId137" Type="http://schemas.openxmlformats.org/officeDocument/2006/relationships/image" Target="../media/image217.png"/><Relationship Id="rId158" Type="http://schemas.openxmlformats.org/officeDocument/2006/relationships/customXml" Target="../ink/ink222.xml"/><Relationship Id="rId20" Type="http://schemas.openxmlformats.org/officeDocument/2006/relationships/customXml" Target="../ink/ink153.xml"/><Relationship Id="rId41" Type="http://schemas.openxmlformats.org/officeDocument/2006/relationships/image" Target="../media/image169.png"/><Relationship Id="rId62" Type="http://schemas.openxmlformats.org/officeDocument/2006/relationships/customXml" Target="../ink/ink174.xml"/><Relationship Id="rId83" Type="http://schemas.openxmlformats.org/officeDocument/2006/relationships/image" Target="../media/image190.png"/><Relationship Id="rId88" Type="http://schemas.openxmlformats.org/officeDocument/2006/relationships/customXml" Target="../ink/ink187.xml"/><Relationship Id="rId111" Type="http://schemas.openxmlformats.org/officeDocument/2006/relationships/image" Target="../media/image204.png"/><Relationship Id="rId132" Type="http://schemas.openxmlformats.org/officeDocument/2006/relationships/customXml" Target="../ink/ink209.xml"/><Relationship Id="rId153" Type="http://schemas.openxmlformats.org/officeDocument/2006/relationships/image" Target="../media/image225.png"/><Relationship Id="rId174" Type="http://schemas.openxmlformats.org/officeDocument/2006/relationships/customXml" Target="../ink/ink230.xml"/><Relationship Id="rId179" Type="http://schemas.openxmlformats.org/officeDocument/2006/relationships/image" Target="../media/image238.png"/><Relationship Id="rId195" Type="http://schemas.openxmlformats.org/officeDocument/2006/relationships/image" Target="../media/image246.png"/><Relationship Id="rId209" Type="http://schemas.openxmlformats.org/officeDocument/2006/relationships/image" Target="../media/image253.png"/><Relationship Id="rId190" Type="http://schemas.openxmlformats.org/officeDocument/2006/relationships/customXml" Target="../ink/ink238.xml"/><Relationship Id="rId204" Type="http://schemas.openxmlformats.org/officeDocument/2006/relationships/customXml" Target="../ink/ink245.xml"/><Relationship Id="rId220" Type="http://schemas.openxmlformats.org/officeDocument/2006/relationships/customXml" Target="../ink/ink253.xml"/><Relationship Id="rId225" Type="http://schemas.openxmlformats.org/officeDocument/2006/relationships/image" Target="../media/image261.png"/><Relationship Id="rId15" Type="http://schemas.openxmlformats.org/officeDocument/2006/relationships/image" Target="../media/image156.png"/><Relationship Id="rId36" Type="http://schemas.openxmlformats.org/officeDocument/2006/relationships/customXml" Target="../ink/ink161.xml"/><Relationship Id="rId57" Type="http://schemas.openxmlformats.org/officeDocument/2006/relationships/image" Target="../media/image177.png"/><Relationship Id="rId106" Type="http://schemas.openxmlformats.org/officeDocument/2006/relationships/customXml" Target="../ink/ink196.xml"/><Relationship Id="rId127" Type="http://schemas.openxmlformats.org/officeDocument/2006/relationships/image" Target="../media/image212.png"/><Relationship Id="rId10" Type="http://schemas.openxmlformats.org/officeDocument/2006/relationships/customXml" Target="../ink/ink148.xml"/><Relationship Id="rId31" Type="http://schemas.openxmlformats.org/officeDocument/2006/relationships/image" Target="../media/image164.png"/><Relationship Id="rId52" Type="http://schemas.openxmlformats.org/officeDocument/2006/relationships/customXml" Target="../ink/ink169.xml"/><Relationship Id="rId73" Type="http://schemas.openxmlformats.org/officeDocument/2006/relationships/image" Target="../media/image185.png"/><Relationship Id="rId78" Type="http://schemas.openxmlformats.org/officeDocument/2006/relationships/customXml" Target="../ink/ink182.xml"/><Relationship Id="rId94" Type="http://schemas.openxmlformats.org/officeDocument/2006/relationships/customXml" Target="../ink/ink190.xml"/><Relationship Id="rId99" Type="http://schemas.openxmlformats.org/officeDocument/2006/relationships/image" Target="../media/image198.png"/><Relationship Id="rId101" Type="http://schemas.openxmlformats.org/officeDocument/2006/relationships/image" Target="../media/image199.png"/><Relationship Id="rId122" Type="http://schemas.openxmlformats.org/officeDocument/2006/relationships/customXml" Target="../ink/ink204.xml"/><Relationship Id="rId143" Type="http://schemas.openxmlformats.org/officeDocument/2006/relationships/image" Target="../media/image220.png"/><Relationship Id="rId148" Type="http://schemas.openxmlformats.org/officeDocument/2006/relationships/customXml" Target="../ink/ink217.xml"/><Relationship Id="rId164" Type="http://schemas.openxmlformats.org/officeDocument/2006/relationships/customXml" Target="../ink/ink225.xml"/><Relationship Id="rId169" Type="http://schemas.openxmlformats.org/officeDocument/2006/relationships/image" Target="../media/image233.png"/><Relationship Id="rId185" Type="http://schemas.openxmlformats.org/officeDocument/2006/relationships/image" Target="../media/image241.png"/><Relationship Id="rId4" Type="http://schemas.openxmlformats.org/officeDocument/2006/relationships/customXml" Target="../ink/ink145.xml"/><Relationship Id="rId9" Type="http://schemas.openxmlformats.org/officeDocument/2006/relationships/image" Target="../media/image153.png"/><Relationship Id="rId180" Type="http://schemas.openxmlformats.org/officeDocument/2006/relationships/customXml" Target="../ink/ink233.xml"/><Relationship Id="rId210" Type="http://schemas.openxmlformats.org/officeDocument/2006/relationships/customXml" Target="../ink/ink248.xml"/><Relationship Id="rId215" Type="http://schemas.openxmlformats.org/officeDocument/2006/relationships/image" Target="../media/image256.png"/><Relationship Id="rId236" Type="http://schemas.openxmlformats.org/officeDocument/2006/relationships/customXml" Target="../ink/ink261.xml"/><Relationship Id="rId26" Type="http://schemas.openxmlformats.org/officeDocument/2006/relationships/customXml" Target="../ink/ink156.xml"/><Relationship Id="rId231" Type="http://schemas.openxmlformats.org/officeDocument/2006/relationships/image" Target="../media/image264.png"/><Relationship Id="rId47" Type="http://schemas.openxmlformats.org/officeDocument/2006/relationships/image" Target="../media/image172.png"/><Relationship Id="rId68" Type="http://schemas.openxmlformats.org/officeDocument/2006/relationships/customXml" Target="../ink/ink177.xml"/><Relationship Id="rId89" Type="http://schemas.openxmlformats.org/officeDocument/2006/relationships/image" Target="../media/image193.png"/><Relationship Id="rId112" Type="http://schemas.openxmlformats.org/officeDocument/2006/relationships/customXml" Target="../ink/ink199.xml"/><Relationship Id="rId133" Type="http://schemas.openxmlformats.org/officeDocument/2006/relationships/image" Target="../media/image215.png"/><Relationship Id="rId154" Type="http://schemas.openxmlformats.org/officeDocument/2006/relationships/customXml" Target="../ink/ink220.xml"/><Relationship Id="rId175" Type="http://schemas.openxmlformats.org/officeDocument/2006/relationships/image" Target="../media/image236.png"/><Relationship Id="rId196" Type="http://schemas.openxmlformats.org/officeDocument/2006/relationships/customXml" Target="../ink/ink241.xml"/><Relationship Id="rId200" Type="http://schemas.openxmlformats.org/officeDocument/2006/relationships/customXml" Target="../ink/ink243.xml"/><Relationship Id="rId16" Type="http://schemas.openxmlformats.org/officeDocument/2006/relationships/customXml" Target="../ink/ink151.xml"/><Relationship Id="rId221" Type="http://schemas.openxmlformats.org/officeDocument/2006/relationships/image" Target="../media/image259.png"/><Relationship Id="rId37" Type="http://schemas.openxmlformats.org/officeDocument/2006/relationships/image" Target="../media/image167.png"/><Relationship Id="rId58" Type="http://schemas.openxmlformats.org/officeDocument/2006/relationships/customXml" Target="../ink/ink172.xml"/><Relationship Id="rId79" Type="http://schemas.openxmlformats.org/officeDocument/2006/relationships/image" Target="../media/image188.png"/><Relationship Id="rId102" Type="http://schemas.openxmlformats.org/officeDocument/2006/relationships/customXml" Target="../ink/ink194.xml"/><Relationship Id="rId123" Type="http://schemas.openxmlformats.org/officeDocument/2006/relationships/image" Target="../media/image210.png"/><Relationship Id="rId144" Type="http://schemas.openxmlformats.org/officeDocument/2006/relationships/customXml" Target="../ink/ink215.xml"/><Relationship Id="rId90" Type="http://schemas.openxmlformats.org/officeDocument/2006/relationships/customXml" Target="../ink/ink188.xml"/><Relationship Id="rId165" Type="http://schemas.openxmlformats.org/officeDocument/2006/relationships/image" Target="../media/image231.png"/><Relationship Id="rId186" Type="http://schemas.openxmlformats.org/officeDocument/2006/relationships/customXml" Target="../ink/ink236.xml"/><Relationship Id="rId211" Type="http://schemas.openxmlformats.org/officeDocument/2006/relationships/image" Target="../media/image254.png"/><Relationship Id="rId232" Type="http://schemas.openxmlformats.org/officeDocument/2006/relationships/customXml" Target="../ink/ink259.xml"/><Relationship Id="rId27" Type="http://schemas.openxmlformats.org/officeDocument/2006/relationships/image" Target="../media/image162.png"/><Relationship Id="rId48" Type="http://schemas.openxmlformats.org/officeDocument/2006/relationships/customXml" Target="../ink/ink167.xml"/><Relationship Id="rId69" Type="http://schemas.openxmlformats.org/officeDocument/2006/relationships/image" Target="../media/image183.png"/><Relationship Id="rId113" Type="http://schemas.openxmlformats.org/officeDocument/2006/relationships/image" Target="../media/image205.png"/><Relationship Id="rId134" Type="http://schemas.openxmlformats.org/officeDocument/2006/relationships/customXml" Target="../ink/ink210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5.png"/><Relationship Id="rId21" Type="http://schemas.openxmlformats.org/officeDocument/2006/relationships/image" Target="../media/image277.png"/><Relationship Id="rId42" Type="http://schemas.openxmlformats.org/officeDocument/2006/relationships/customXml" Target="../ink/ink282.xml"/><Relationship Id="rId63" Type="http://schemas.openxmlformats.org/officeDocument/2006/relationships/image" Target="../media/image298.png"/><Relationship Id="rId84" Type="http://schemas.openxmlformats.org/officeDocument/2006/relationships/customXml" Target="../ink/ink303.xml"/><Relationship Id="rId138" Type="http://schemas.openxmlformats.org/officeDocument/2006/relationships/customXml" Target="../ink/ink330.xml"/><Relationship Id="rId159" Type="http://schemas.openxmlformats.org/officeDocument/2006/relationships/image" Target="../media/image346.png"/><Relationship Id="rId170" Type="http://schemas.openxmlformats.org/officeDocument/2006/relationships/customXml" Target="../ink/ink346.xml"/><Relationship Id="rId191" Type="http://schemas.openxmlformats.org/officeDocument/2006/relationships/image" Target="../media/image362.png"/><Relationship Id="rId205" Type="http://schemas.openxmlformats.org/officeDocument/2006/relationships/image" Target="../media/image369.png"/><Relationship Id="rId226" Type="http://schemas.openxmlformats.org/officeDocument/2006/relationships/customXml" Target="../ink/ink374.xml"/><Relationship Id="rId247" Type="http://schemas.openxmlformats.org/officeDocument/2006/relationships/image" Target="../media/image390.png"/><Relationship Id="rId107" Type="http://schemas.openxmlformats.org/officeDocument/2006/relationships/image" Target="../media/image320.png"/><Relationship Id="rId11" Type="http://schemas.openxmlformats.org/officeDocument/2006/relationships/image" Target="../media/image272.png"/><Relationship Id="rId32" Type="http://schemas.openxmlformats.org/officeDocument/2006/relationships/customXml" Target="../ink/ink277.xml"/><Relationship Id="rId53" Type="http://schemas.openxmlformats.org/officeDocument/2006/relationships/image" Target="../media/image293.png"/><Relationship Id="rId74" Type="http://schemas.openxmlformats.org/officeDocument/2006/relationships/customXml" Target="../ink/ink298.xml"/><Relationship Id="rId128" Type="http://schemas.openxmlformats.org/officeDocument/2006/relationships/customXml" Target="../ink/ink325.xml"/><Relationship Id="rId149" Type="http://schemas.openxmlformats.org/officeDocument/2006/relationships/image" Target="../media/image341.png"/><Relationship Id="rId5" Type="http://schemas.openxmlformats.org/officeDocument/2006/relationships/image" Target="../media/image269.png"/><Relationship Id="rId95" Type="http://schemas.openxmlformats.org/officeDocument/2006/relationships/image" Target="../media/image314.png"/><Relationship Id="rId160" Type="http://schemas.openxmlformats.org/officeDocument/2006/relationships/customXml" Target="../ink/ink341.xml"/><Relationship Id="rId181" Type="http://schemas.openxmlformats.org/officeDocument/2006/relationships/image" Target="../media/image357.png"/><Relationship Id="rId216" Type="http://schemas.openxmlformats.org/officeDocument/2006/relationships/customXml" Target="../ink/ink369.xml"/><Relationship Id="rId237" Type="http://schemas.openxmlformats.org/officeDocument/2006/relationships/image" Target="../media/image385.png"/><Relationship Id="rId22" Type="http://schemas.openxmlformats.org/officeDocument/2006/relationships/customXml" Target="../ink/ink272.xml"/><Relationship Id="rId43" Type="http://schemas.openxmlformats.org/officeDocument/2006/relationships/image" Target="../media/image288.png"/><Relationship Id="rId64" Type="http://schemas.openxmlformats.org/officeDocument/2006/relationships/customXml" Target="../ink/ink293.xml"/><Relationship Id="rId118" Type="http://schemas.openxmlformats.org/officeDocument/2006/relationships/customXml" Target="../ink/ink320.xml"/><Relationship Id="rId139" Type="http://schemas.openxmlformats.org/officeDocument/2006/relationships/image" Target="../media/image336.png"/><Relationship Id="rId85" Type="http://schemas.openxmlformats.org/officeDocument/2006/relationships/image" Target="../media/image309.png"/><Relationship Id="rId150" Type="http://schemas.openxmlformats.org/officeDocument/2006/relationships/customXml" Target="../ink/ink336.xml"/><Relationship Id="rId171" Type="http://schemas.openxmlformats.org/officeDocument/2006/relationships/image" Target="../media/image352.png"/><Relationship Id="rId192" Type="http://schemas.openxmlformats.org/officeDocument/2006/relationships/customXml" Target="../ink/ink357.xml"/><Relationship Id="rId206" Type="http://schemas.openxmlformats.org/officeDocument/2006/relationships/customXml" Target="../ink/ink364.xml"/><Relationship Id="rId227" Type="http://schemas.openxmlformats.org/officeDocument/2006/relationships/image" Target="../media/image380.png"/><Relationship Id="rId248" Type="http://schemas.openxmlformats.org/officeDocument/2006/relationships/customXml" Target="../ink/ink385.xml"/><Relationship Id="rId12" Type="http://schemas.openxmlformats.org/officeDocument/2006/relationships/customXml" Target="../ink/ink267.xml"/><Relationship Id="rId33" Type="http://schemas.openxmlformats.org/officeDocument/2006/relationships/image" Target="../media/image283.png"/><Relationship Id="rId108" Type="http://schemas.openxmlformats.org/officeDocument/2006/relationships/customXml" Target="../ink/ink315.xml"/><Relationship Id="rId129" Type="http://schemas.openxmlformats.org/officeDocument/2006/relationships/image" Target="../media/image331.png"/><Relationship Id="rId54" Type="http://schemas.openxmlformats.org/officeDocument/2006/relationships/customXml" Target="../ink/ink288.xml"/><Relationship Id="rId70" Type="http://schemas.openxmlformats.org/officeDocument/2006/relationships/customXml" Target="../ink/ink296.xml"/><Relationship Id="rId75" Type="http://schemas.openxmlformats.org/officeDocument/2006/relationships/image" Target="../media/image304.png"/><Relationship Id="rId91" Type="http://schemas.openxmlformats.org/officeDocument/2006/relationships/image" Target="../media/image312.png"/><Relationship Id="rId96" Type="http://schemas.openxmlformats.org/officeDocument/2006/relationships/customXml" Target="../ink/ink309.xml"/><Relationship Id="rId140" Type="http://schemas.openxmlformats.org/officeDocument/2006/relationships/customXml" Target="../ink/ink331.xml"/><Relationship Id="rId145" Type="http://schemas.openxmlformats.org/officeDocument/2006/relationships/image" Target="../media/image339.png"/><Relationship Id="rId161" Type="http://schemas.openxmlformats.org/officeDocument/2006/relationships/image" Target="../media/image347.png"/><Relationship Id="rId166" Type="http://schemas.openxmlformats.org/officeDocument/2006/relationships/customXml" Target="../ink/ink344.xml"/><Relationship Id="rId182" Type="http://schemas.openxmlformats.org/officeDocument/2006/relationships/customXml" Target="../ink/ink352.xml"/><Relationship Id="rId187" Type="http://schemas.openxmlformats.org/officeDocument/2006/relationships/image" Target="../media/image360.png"/><Relationship Id="rId217" Type="http://schemas.openxmlformats.org/officeDocument/2006/relationships/image" Target="../media/image3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4.xml"/><Relationship Id="rId212" Type="http://schemas.openxmlformats.org/officeDocument/2006/relationships/customXml" Target="../ink/ink367.xml"/><Relationship Id="rId233" Type="http://schemas.openxmlformats.org/officeDocument/2006/relationships/image" Target="../media/image383.png"/><Relationship Id="rId238" Type="http://schemas.openxmlformats.org/officeDocument/2006/relationships/customXml" Target="../ink/ink380.xml"/><Relationship Id="rId23" Type="http://schemas.openxmlformats.org/officeDocument/2006/relationships/image" Target="../media/image278.png"/><Relationship Id="rId28" Type="http://schemas.openxmlformats.org/officeDocument/2006/relationships/customXml" Target="../ink/ink275.xml"/><Relationship Id="rId49" Type="http://schemas.openxmlformats.org/officeDocument/2006/relationships/image" Target="../media/image291.png"/><Relationship Id="rId114" Type="http://schemas.openxmlformats.org/officeDocument/2006/relationships/customXml" Target="../ink/ink318.xml"/><Relationship Id="rId119" Type="http://schemas.openxmlformats.org/officeDocument/2006/relationships/image" Target="../media/image326.png"/><Relationship Id="rId44" Type="http://schemas.openxmlformats.org/officeDocument/2006/relationships/customXml" Target="../ink/ink283.xml"/><Relationship Id="rId60" Type="http://schemas.openxmlformats.org/officeDocument/2006/relationships/customXml" Target="../ink/ink291.xml"/><Relationship Id="rId65" Type="http://schemas.openxmlformats.org/officeDocument/2006/relationships/image" Target="../media/image299.png"/><Relationship Id="rId81" Type="http://schemas.openxmlformats.org/officeDocument/2006/relationships/image" Target="../media/image307.png"/><Relationship Id="rId86" Type="http://schemas.openxmlformats.org/officeDocument/2006/relationships/customXml" Target="../ink/ink304.xml"/><Relationship Id="rId130" Type="http://schemas.openxmlformats.org/officeDocument/2006/relationships/customXml" Target="../ink/ink326.xml"/><Relationship Id="rId135" Type="http://schemas.openxmlformats.org/officeDocument/2006/relationships/image" Target="../media/image334.png"/><Relationship Id="rId151" Type="http://schemas.openxmlformats.org/officeDocument/2006/relationships/image" Target="../media/image342.png"/><Relationship Id="rId156" Type="http://schemas.openxmlformats.org/officeDocument/2006/relationships/customXml" Target="../ink/ink339.xml"/><Relationship Id="rId177" Type="http://schemas.openxmlformats.org/officeDocument/2006/relationships/image" Target="../media/image355.png"/><Relationship Id="rId198" Type="http://schemas.openxmlformats.org/officeDocument/2006/relationships/customXml" Target="../ink/ink360.xml"/><Relationship Id="rId172" Type="http://schemas.openxmlformats.org/officeDocument/2006/relationships/customXml" Target="../ink/ink347.xml"/><Relationship Id="rId193" Type="http://schemas.openxmlformats.org/officeDocument/2006/relationships/image" Target="../media/image363.png"/><Relationship Id="rId202" Type="http://schemas.openxmlformats.org/officeDocument/2006/relationships/customXml" Target="../ink/ink362.xml"/><Relationship Id="rId207" Type="http://schemas.openxmlformats.org/officeDocument/2006/relationships/image" Target="../media/image370.png"/><Relationship Id="rId223" Type="http://schemas.openxmlformats.org/officeDocument/2006/relationships/image" Target="../media/image378.png"/><Relationship Id="rId228" Type="http://schemas.openxmlformats.org/officeDocument/2006/relationships/customXml" Target="../ink/ink375.xml"/><Relationship Id="rId244" Type="http://schemas.openxmlformats.org/officeDocument/2006/relationships/customXml" Target="../ink/ink383.xml"/><Relationship Id="rId249" Type="http://schemas.openxmlformats.org/officeDocument/2006/relationships/image" Target="../media/image391.png"/><Relationship Id="rId13" Type="http://schemas.openxmlformats.org/officeDocument/2006/relationships/image" Target="../media/image273.png"/><Relationship Id="rId18" Type="http://schemas.openxmlformats.org/officeDocument/2006/relationships/customXml" Target="../ink/ink270.xml"/><Relationship Id="rId39" Type="http://schemas.openxmlformats.org/officeDocument/2006/relationships/image" Target="../media/image286.png"/><Relationship Id="rId109" Type="http://schemas.openxmlformats.org/officeDocument/2006/relationships/image" Target="../media/image321.png"/><Relationship Id="rId34" Type="http://schemas.openxmlformats.org/officeDocument/2006/relationships/customXml" Target="../ink/ink278.xml"/><Relationship Id="rId50" Type="http://schemas.openxmlformats.org/officeDocument/2006/relationships/customXml" Target="../ink/ink286.xml"/><Relationship Id="rId55" Type="http://schemas.openxmlformats.org/officeDocument/2006/relationships/image" Target="../media/image294.png"/><Relationship Id="rId76" Type="http://schemas.openxmlformats.org/officeDocument/2006/relationships/customXml" Target="../ink/ink299.xml"/><Relationship Id="rId97" Type="http://schemas.openxmlformats.org/officeDocument/2006/relationships/image" Target="../media/image315.png"/><Relationship Id="rId104" Type="http://schemas.openxmlformats.org/officeDocument/2006/relationships/customXml" Target="../ink/ink313.xml"/><Relationship Id="rId120" Type="http://schemas.openxmlformats.org/officeDocument/2006/relationships/customXml" Target="../ink/ink321.xml"/><Relationship Id="rId125" Type="http://schemas.openxmlformats.org/officeDocument/2006/relationships/image" Target="../media/image329.png"/><Relationship Id="rId141" Type="http://schemas.openxmlformats.org/officeDocument/2006/relationships/image" Target="../media/image337.png"/><Relationship Id="rId146" Type="http://schemas.openxmlformats.org/officeDocument/2006/relationships/customXml" Target="../ink/ink334.xml"/><Relationship Id="rId167" Type="http://schemas.openxmlformats.org/officeDocument/2006/relationships/image" Target="../media/image350.png"/><Relationship Id="rId188" Type="http://schemas.openxmlformats.org/officeDocument/2006/relationships/customXml" Target="../ink/ink355.xml"/><Relationship Id="rId7" Type="http://schemas.openxmlformats.org/officeDocument/2006/relationships/image" Target="../media/image270.png"/><Relationship Id="rId71" Type="http://schemas.openxmlformats.org/officeDocument/2006/relationships/image" Target="../media/image302.png"/><Relationship Id="rId92" Type="http://schemas.openxmlformats.org/officeDocument/2006/relationships/customXml" Target="../ink/ink307.xml"/><Relationship Id="rId162" Type="http://schemas.openxmlformats.org/officeDocument/2006/relationships/customXml" Target="../ink/ink342.xml"/><Relationship Id="rId183" Type="http://schemas.openxmlformats.org/officeDocument/2006/relationships/image" Target="../media/image358.png"/><Relationship Id="rId213" Type="http://schemas.openxmlformats.org/officeDocument/2006/relationships/image" Target="../media/image373.png"/><Relationship Id="rId218" Type="http://schemas.openxmlformats.org/officeDocument/2006/relationships/customXml" Target="../ink/ink370.xml"/><Relationship Id="rId234" Type="http://schemas.openxmlformats.org/officeDocument/2006/relationships/customXml" Target="../ink/ink378.xml"/><Relationship Id="rId239" Type="http://schemas.openxmlformats.org/officeDocument/2006/relationships/image" Target="../media/image386.png"/><Relationship Id="rId2" Type="http://schemas.openxmlformats.org/officeDocument/2006/relationships/customXml" Target="../ink/ink262.xml"/><Relationship Id="rId29" Type="http://schemas.openxmlformats.org/officeDocument/2006/relationships/image" Target="../media/image281.png"/><Relationship Id="rId250" Type="http://schemas.openxmlformats.org/officeDocument/2006/relationships/customXml" Target="../ink/ink386.xml"/><Relationship Id="rId24" Type="http://schemas.openxmlformats.org/officeDocument/2006/relationships/customXml" Target="../ink/ink273.xml"/><Relationship Id="rId40" Type="http://schemas.openxmlformats.org/officeDocument/2006/relationships/customXml" Target="../ink/ink281.xml"/><Relationship Id="rId45" Type="http://schemas.openxmlformats.org/officeDocument/2006/relationships/image" Target="../media/image289.png"/><Relationship Id="rId66" Type="http://schemas.openxmlformats.org/officeDocument/2006/relationships/customXml" Target="../ink/ink294.xml"/><Relationship Id="rId87" Type="http://schemas.openxmlformats.org/officeDocument/2006/relationships/image" Target="../media/image310.png"/><Relationship Id="rId110" Type="http://schemas.openxmlformats.org/officeDocument/2006/relationships/customXml" Target="../ink/ink316.xml"/><Relationship Id="rId115" Type="http://schemas.openxmlformats.org/officeDocument/2006/relationships/image" Target="../media/image324.png"/><Relationship Id="rId131" Type="http://schemas.openxmlformats.org/officeDocument/2006/relationships/image" Target="../media/image332.png"/><Relationship Id="rId136" Type="http://schemas.openxmlformats.org/officeDocument/2006/relationships/customXml" Target="../ink/ink329.xml"/><Relationship Id="rId157" Type="http://schemas.openxmlformats.org/officeDocument/2006/relationships/image" Target="../media/image345.png"/><Relationship Id="rId178" Type="http://schemas.openxmlformats.org/officeDocument/2006/relationships/customXml" Target="../ink/ink350.xml"/><Relationship Id="rId61" Type="http://schemas.openxmlformats.org/officeDocument/2006/relationships/image" Target="../media/image297.png"/><Relationship Id="rId82" Type="http://schemas.openxmlformats.org/officeDocument/2006/relationships/customXml" Target="../ink/ink302.xml"/><Relationship Id="rId152" Type="http://schemas.openxmlformats.org/officeDocument/2006/relationships/customXml" Target="../ink/ink337.xml"/><Relationship Id="rId173" Type="http://schemas.openxmlformats.org/officeDocument/2006/relationships/image" Target="../media/image353.png"/><Relationship Id="rId194" Type="http://schemas.openxmlformats.org/officeDocument/2006/relationships/customXml" Target="../ink/ink358.xml"/><Relationship Id="rId199" Type="http://schemas.openxmlformats.org/officeDocument/2006/relationships/image" Target="../media/image366.png"/><Relationship Id="rId203" Type="http://schemas.openxmlformats.org/officeDocument/2006/relationships/image" Target="../media/image368.png"/><Relationship Id="rId208" Type="http://schemas.openxmlformats.org/officeDocument/2006/relationships/customXml" Target="../ink/ink365.xml"/><Relationship Id="rId229" Type="http://schemas.openxmlformats.org/officeDocument/2006/relationships/image" Target="../media/image381.png"/><Relationship Id="rId19" Type="http://schemas.openxmlformats.org/officeDocument/2006/relationships/image" Target="../media/image276.png"/><Relationship Id="rId224" Type="http://schemas.openxmlformats.org/officeDocument/2006/relationships/customXml" Target="../ink/ink373.xml"/><Relationship Id="rId240" Type="http://schemas.openxmlformats.org/officeDocument/2006/relationships/customXml" Target="../ink/ink381.xml"/><Relationship Id="rId245" Type="http://schemas.openxmlformats.org/officeDocument/2006/relationships/image" Target="../media/image389.png"/><Relationship Id="rId14" Type="http://schemas.openxmlformats.org/officeDocument/2006/relationships/customXml" Target="../ink/ink268.xml"/><Relationship Id="rId30" Type="http://schemas.openxmlformats.org/officeDocument/2006/relationships/customXml" Target="../ink/ink276.xml"/><Relationship Id="rId35" Type="http://schemas.openxmlformats.org/officeDocument/2006/relationships/image" Target="../media/image284.png"/><Relationship Id="rId56" Type="http://schemas.openxmlformats.org/officeDocument/2006/relationships/customXml" Target="../ink/ink289.xml"/><Relationship Id="rId77" Type="http://schemas.openxmlformats.org/officeDocument/2006/relationships/image" Target="../media/image305.png"/><Relationship Id="rId100" Type="http://schemas.openxmlformats.org/officeDocument/2006/relationships/customXml" Target="../ink/ink311.xml"/><Relationship Id="rId105" Type="http://schemas.openxmlformats.org/officeDocument/2006/relationships/image" Target="../media/image319.png"/><Relationship Id="rId126" Type="http://schemas.openxmlformats.org/officeDocument/2006/relationships/customXml" Target="../ink/ink324.xml"/><Relationship Id="rId147" Type="http://schemas.openxmlformats.org/officeDocument/2006/relationships/image" Target="../media/image340.png"/><Relationship Id="rId168" Type="http://schemas.openxmlformats.org/officeDocument/2006/relationships/customXml" Target="../ink/ink345.xml"/><Relationship Id="rId8" Type="http://schemas.openxmlformats.org/officeDocument/2006/relationships/customXml" Target="../ink/ink265.xml"/><Relationship Id="rId51" Type="http://schemas.openxmlformats.org/officeDocument/2006/relationships/image" Target="../media/image292.png"/><Relationship Id="rId72" Type="http://schemas.openxmlformats.org/officeDocument/2006/relationships/customXml" Target="../ink/ink297.xml"/><Relationship Id="rId93" Type="http://schemas.openxmlformats.org/officeDocument/2006/relationships/image" Target="../media/image313.png"/><Relationship Id="rId98" Type="http://schemas.openxmlformats.org/officeDocument/2006/relationships/customXml" Target="../ink/ink310.xml"/><Relationship Id="rId121" Type="http://schemas.openxmlformats.org/officeDocument/2006/relationships/image" Target="../media/image327.png"/><Relationship Id="rId142" Type="http://schemas.openxmlformats.org/officeDocument/2006/relationships/customXml" Target="../ink/ink332.xml"/><Relationship Id="rId163" Type="http://schemas.openxmlformats.org/officeDocument/2006/relationships/image" Target="../media/image348.png"/><Relationship Id="rId184" Type="http://schemas.openxmlformats.org/officeDocument/2006/relationships/customXml" Target="../ink/ink353.xml"/><Relationship Id="rId189" Type="http://schemas.openxmlformats.org/officeDocument/2006/relationships/image" Target="../media/image361.png"/><Relationship Id="rId219" Type="http://schemas.openxmlformats.org/officeDocument/2006/relationships/image" Target="../media/image376.png"/><Relationship Id="rId3" Type="http://schemas.openxmlformats.org/officeDocument/2006/relationships/image" Target="../media/image268.png"/><Relationship Id="rId214" Type="http://schemas.openxmlformats.org/officeDocument/2006/relationships/customXml" Target="../ink/ink368.xml"/><Relationship Id="rId230" Type="http://schemas.openxmlformats.org/officeDocument/2006/relationships/customXml" Target="../ink/ink376.xml"/><Relationship Id="rId235" Type="http://schemas.openxmlformats.org/officeDocument/2006/relationships/image" Target="../media/image384.png"/><Relationship Id="rId251" Type="http://schemas.openxmlformats.org/officeDocument/2006/relationships/image" Target="../media/image392.png"/><Relationship Id="rId25" Type="http://schemas.openxmlformats.org/officeDocument/2006/relationships/image" Target="../media/image279.png"/><Relationship Id="rId46" Type="http://schemas.openxmlformats.org/officeDocument/2006/relationships/customXml" Target="../ink/ink284.xml"/><Relationship Id="rId67" Type="http://schemas.openxmlformats.org/officeDocument/2006/relationships/image" Target="../media/image300.png"/><Relationship Id="rId116" Type="http://schemas.openxmlformats.org/officeDocument/2006/relationships/customXml" Target="../ink/ink319.xml"/><Relationship Id="rId137" Type="http://schemas.openxmlformats.org/officeDocument/2006/relationships/image" Target="../media/image335.png"/><Relationship Id="rId158" Type="http://schemas.openxmlformats.org/officeDocument/2006/relationships/customXml" Target="../ink/ink340.xml"/><Relationship Id="rId20" Type="http://schemas.openxmlformats.org/officeDocument/2006/relationships/customXml" Target="../ink/ink271.xml"/><Relationship Id="rId41" Type="http://schemas.openxmlformats.org/officeDocument/2006/relationships/image" Target="../media/image287.png"/><Relationship Id="rId62" Type="http://schemas.openxmlformats.org/officeDocument/2006/relationships/customXml" Target="../ink/ink292.xml"/><Relationship Id="rId83" Type="http://schemas.openxmlformats.org/officeDocument/2006/relationships/image" Target="../media/image308.png"/><Relationship Id="rId88" Type="http://schemas.openxmlformats.org/officeDocument/2006/relationships/customXml" Target="../ink/ink305.xml"/><Relationship Id="rId111" Type="http://schemas.openxmlformats.org/officeDocument/2006/relationships/image" Target="../media/image322.png"/><Relationship Id="rId132" Type="http://schemas.openxmlformats.org/officeDocument/2006/relationships/customXml" Target="../ink/ink327.xml"/><Relationship Id="rId153" Type="http://schemas.openxmlformats.org/officeDocument/2006/relationships/image" Target="../media/image343.png"/><Relationship Id="rId174" Type="http://schemas.openxmlformats.org/officeDocument/2006/relationships/customXml" Target="../ink/ink348.xml"/><Relationship Id="rId179" Type="http://schemas.openxmlformats.org/officeDocument/2006/relationships/image" Target="../media/image356.png"/><Relationship Id="rId195" Type="http://schemas.openxmlformats.org/officeDocument/2006/relationships/image" Target="../media/image364.png"/><Relationship Id="rId209" Type="http://schemas.openxmlformats.org/officeDocument/2006/relationships/image" Target="../media/image371.png"/><Relationship Id="rId190" Type="http://schemas.openxmlformats.org/officeDocument/2006/relationships/customXml" Target="../ink/ink356.xml"/><Relationship Id="rId204" Type="http://schemas.openxmlformats.org/officeDocument/2006/relationships/customXml" Target="../ink/ink363.xml"/><Relationship Id="rId220" Type="http://schemas.openxmlformats.org/officeDocument/2006/relationships/customXml" Target="../ink/ink371.xml"/><Relationship Id="rId225" Type="http://schemas.openxmlformats.org/officeDocument/2006/relationships/image" Target="../media/image379.png"/><Relationship Id="rId241" Type="http://schemas.openxmlformats.org/officeDocument/2006/relationships/image" Target="../media/image387.png"/><Relationship Id="rId246" Type="http://schemas.openxmlformats.org/officeDocument/2006/relationships/customXml" Target="../ink/ink384.xml"/><Relationship Id="rId15" Type="http://schemas.openxmlformats.org/officeDocument/2006/relationships/image" Target="../media/image274.png"/><Relationship Id="rId36" Type="http://schemas.openxmlformats.org/officeDocument/2006/relationships/customXml" Target="../ink/ink279.xml"/><Relationship Id="rId57" Type="http://schemas.openxmlformats.org/officeDocument/2006/relationships/image" Target="../media/image295.png"/><Relationship Id="rId106" Type="http://schemas.openxmlformats.org/officeDocument/2006/relationships/customXml" Target="../ink/ink314.xml"/><Relationship Id="rId127" Type="http://schemas.openxmlformats.org/officeDocument/2006/relationships/image" Target="../media/image330.png"/><Relationship Id="rId10" Type="http://schemas.openxmlformats.org/officeDocument/2006/relationships/customXml" Target="../ink/ink266.xml"/><Relationship Id="rId31" Type="http://schemas.openxmlformats.org/officeDocument/2006/relationships/image" Target="../media/image282.png"/><Relationship Id="rId52" Type="http://schemas.openxmlformats.org/officeDocument/2006/relationships/customXml" Target="../ink/ink287.xml"/><Relationship Id="rId73" Type="http://schemas.openxmlformats.org/officeDocument/2006/relationships/image" Target="../media/image303.png"/><Relationship Id="rId78" Type="http://schemas.openxmlformats.org/officeDocument/2006/relationships/customXml" Target="../ink/ink300.xml"/><Relationship Id="rId94" Type="http://schemas.openxmlformats.org/officeDocument/2006/relationships/customXml" Target="../ink/ink308.xml"/><Relationship Id="rId99" Type="http://schemas.openxmlformats.org/officeDocument/2006/relationships/image" Target="../media/image316.png"/><Relationship Id="rId101" Type="http://schemas.openxmlformats.org/officeDocument/2006/relationships/image" Target="../media/image317.png"/><Relationship Id="rId122" Type="http://schemas.openxmlformats.org/officeDocument/2006/relationships/customXml" Target="../ink/ink322.xml"/><Relationship Id="rId143" Type="http://schemas.openxmlformats.org/officeDocument/2006/relationships/image" Target="../media/image338.png"/><Relationship Id="rId148" Type="http://schemas.openxmlformats.org/officeDocument/2006/relationships/customXml" Target="../ink/ink335.xml"/><Relationship Id="rId164" Type="http://schemas.openxmlformats.org/officeDocument/2006/relationships/customXml" Target="../ink/ink343.xml"/><Relationship Id="rId169" Type="http://schemas.openxmlformats.org/officeDocument/2006/relationships/image" Target="../media/image351.png"/><Relationship Id="rId185" Type="http://schemas.openxmlformats.org/officeDocument/2006/relationships/image" Target="../media/image359.png"/><Relationship Id="rId4" Type="http://schemas.openxmlformats.org/officeDocument/2006/relationships/customXml" Target="../ink/ink263.xml"/><Relationship Id="rId9" Type="http://schemas.openxmlformats.org/officeDocument/2006/relationships/image" Target="../media/image271.png"/><Relationship Id="rId180" Type="http://schemas.openxmlformats.org/officeDocument/2006/relationships/customXml" Target="../ink/ink351.xml"/><Relationship Id="rId210" Type="http://schemas.openxmlformats.org/officeDocument/2006/relationships/customXml" Target="../ink/ink366.xml"/><Relationship Id="rId215" Type="http://schemas.openxmlformats.org/officeDocument/2006/relationships/image" Target="../media/image374.png"/><Relationship Id="rId236" Type="http://schemas.openxmlformats.org/officeDocument/2006/relationships/customXml" Target="../ink/ink379.xml"/><Relationship Id="rId26" Type="http://schemas.openxmlformats.org/officeDocument/2006/relationships/customXml" Target="../ink/ink274.xml"/><Relationship Id="rId231" Type="http://schemas.openxmlformats.org/officeDocument/2006/relationships/image" Target="../media/image382.png"/><Relationship Id="rId252" Type="http://schemas.openxmlformats.org/officeDocument/2006/relationships/customXml" Target="../ink/ink387.xml"/><Relationship Id="rId47" Type="http://schemas.openxmlformats.org/officeDocument/2006/relationships/image" Target="../media/image290.png"/><Relationship Id="rId68" Type="http://schemas.openxmlformats.org/officeDocument/2006/relationships/customXml" Target="../ink/ink295.xml"/><Relationship Id="rId89" Type="http://schemas.openxmlformats.org/officeDocument/2006/relationships/image" Target="../media/image311.png"/><Relationship Id="rId112" Type="http://schemas.openxmlformats.org/officeDocument/2006/relationships/customXml" Target="../ink/ink317.xml"/><Relationship Id="rId133" Type="http://schemas.openxmlformats.org/officeDocument/2006/relationships/image" Target="../media/image333.png"/><Relationship Id="rId154" Type="http://schemas.openxmlformats.org/officeDocument/2006/relationships/customXml" Target="../ink/ink338.xml"/><Relationship Id="rId175" Type="http://schemas.openxmlformats.org/officeDocument/2006/relationships/image" Target="../media/image354.png"/><Relationship Id="rId196" Type="http://schemas.openxmlformats.org/officeDocument/2006/relationships/customXml" Target="../ink/ink359.xml"/><Relationship Id="rId200" Type="http://schemas.openxmlformats.org/officeDocument/2006/relationships/customXml" Target="../ink/ink361.xml"/><Relationship Id="rId16" Type="http://schemas.openxmlformats.org/officeDocument/2006/relationships/customXml" Target="../ink/ink269.xml"/><Relationship Id="rId221" Type="http://schemas.openxmlformats.org/officeDocument/2006/relationships/image" Target="../media/image377.png"/><Relationship Id="rId242" Type="http://schemas.openxmlformats.org/officeDocument/2006/relationships/customXml" Target="../ink/ink382.xml"/><Relationship Id="rId37" Type="http://schemas.openxmlformats.org/officeDocument/2006/relationships/image" Target="../media/image285.png"/><Relationship Id="rId58" Type="http://schemas.openxmlformats.org/officeDocument/2006/relationships/customXml" Target="../ink/ink290.xml"/><Relationship Id="rId79" Type="http://schemas.openxmlformats.org/officeDocument/2006/relationships/image" Target="../media/image306.png"/><Relationship Id="rId102" Type="http://schemas.openxmlformats.org/officeDocument/2006/relationships/customXml" Target="../ink/ink312.xml"/><Relationship Id="rId123" Type="http://schemas.openxmlformats.org/officeDocument/2006/relationships/image" Target="../media/image328.png"/><Relationship Id="rId144" Type="http://schemas.openxmlformats.org/officeDocument/2006/relationships/customXml" Target="../ink/ink333.xml"/><Relationship Id="rId90" Type="http://schemas.openxmlformats.org/officeDocument/2006/relationships/customXml" Target="../ink/ink306.xml"/><Relationship Id="rId165" Type="http://schemas.openxmlformats.org/officeDocument/2006/relationships/image" Target="../media/image349.png"/><Relationship Id="rId186" Type="http://schemas.openxmlformats.org/officeDocument/2006/relationships/customXml" Target="../ink/ink354.xml"/><Relationship Id="rId211" Type="http://schemas.openxmlformats.org/officeDocument/2006/relationships/image" Target="../media/image372.png"/><Relationship Id="rId232" Type="http://schemas.openxmlformats.org/officeDocument/2006/relationships/customXml" Target="../ink/ink377.xml"/><Relationship Id="rId253" Type="http://schemas.openxmlformats.org/officeDocument/2006/relationships/image" Target="../media/image393.png"/><Relationship Id="rId27" Type="http://schemas.openxmlformats.org/officeDocument/2006/relationships/image" Target="../media/image280.png"/><Relationship Id="rId48" Type="http://schemas.openxmlformats.org/officeDocument/2006/relationships/customXml" Target="../ink/ink285.xml"/><Relationship Id="rId69" Type="http://schemas.openxmlformats.org/officeDocument/2006/relationships/image" Target="../media/image301.png"/><Relationship Id="rId113" Type="http://schemas.openxmlformats.org/officeDocument/2006/relationships/image" Target="../media/image323.png"/><Relationship Id="rId134" Type="http://schemas.openxmlformats.org/officeDocument/2006/relationships/customXml" Target="../ink/ink328.xml"/><Relationship Id="rId80" Type="http://schemas.openxmlformats.org/officeDocument/2006/relationships/customXml" Target="../ink/ink301.xml"/><Relationship Id="rId155" Type="http://schemas.openxmlformats.org/officeDocument/2006/relationships/image" Target="../media/image344.png"/><Relationship Id="rId176" Type="http://schemas.openxmlformats.org/officeDocument/2006/relationships/customXml" Target="../ink/ink349.xml"/><Relationship Id="rId197" Type="http://schemas.openxmlformats.org/officeDocument/2006/relationships/image" Target="../media/image365.png"/><Relationship Id="rId201" Type="http://schemas.openxmlformats.org/officeDocument/2006/relationships/image" Target="../media/image367.png"/><Relationship Id="rId222" Type="http://schemas.openxmlformats.org/officeDocument/2006/relationships/customXml" Target="../ink/ink372.xml"/><Relationship Id="rId243" Type="http://schemas.openxmlformats.org/officeDocument/2006/relationships/image" Target="../media/image388.png"/><Relationship Id="rId17" Type="http://schemas.openxmlformats.org/officeDocument/2006/relationships/image" Target="../media/image275.png"/><Relationship Id="rId38" Type="http://schemas.openxmlformats.org/officeDocument/2006/relationships/customXml" Target="../ink/ink280.xml"/><Relationship Id="rId59" Type="http://schemas.openxmlformats.org/officeDocument/2006/relationships/image" Target="../media/image296.png"/><Relationship Id="rId103" Type="http://schemas.openxmlformats.org/officeDocument/2006/relationships/image" Target="../media/image318.png"/><Relationship Id="rId124" Type="http://schemas.openxmlformats.org/officeDocument/2006/relationships/customXml" Target="../ink/ink323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1.png"/><Relationship Id="rId299" Type="http://schemas.openxmlformats.org/officeDocument/2006/relationships/customXml" Target="../ink/ink536.xml"/><Relationship Id="rId21" Type="http://schemas.openxmlformats.org/officeDocument/2006/relationships/image" Target="../media/image403.png"/><Relationship Id="rId63" Type="http://schemas.openxmlformats.org/officeDocument/2006/relationships/image" Target="../media/image424.png"/><Relationship Id="rId159" Type="http://schemas.openxmlformats.org/officeDocument/2006/relationships/image" Target="../media/image472.png"/><Relationship Id="rId324" Type="http://schemas.openxmlformats.org/officeDocument/2006/relationships/image" Target="../media/image555.png"/><Relationship Id="rId366" Type="http://schemas.openxmlformats.org/officeDocument/2006/relationships/image" Target="../media/image57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335" Type="http://schemas.openxmlformats.org/officeDocument/2006/relationships/customXml" Target="../ink/ink554.xml"/><Relationship Id="rId377" Type="http://schemas.openxmlformats.org/officeDocument/2006/relationships/customXml" Target="../ink/ink575.xml"/><Relationship Id="rId5" Type="http://schemas.openxmlformats.org/officeDocument/2006/relationships/image" Target="../media/image395.png"/><Relationship Id="rId181" Type="http://schemas.openxmlformats.org/officeDocument/2006/relationships/image" Target="../media/image483.png"/><Relationship Id="rId237" Type="http://schemas.openxmlformats.org/officeDocument/2006/relationships/image" Target="../media/image511.png"/><Relationship Id="rId402" Type="http://schemas.openxmlformats.org/officeDocument/2006/relationships/image" Target="../media/image594.png"/><Relationship Id="rId279" Type="http://schemas.openxmlformats.org/officeDocument/2006/relationships/customXml" Target="../ink/ink526.xml"/><Relationship Id="rId22" Type="http://schemas.openxmlformats.org/officeDocument/2006/relationships/customXml" Target="../ink/ink398.xml"/><Relationship Id="rId43" Type="http://schemas.openxmlformats.org/officeDocument/2006/relationships/image" Target="../media/image414.png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39" Type="http://schemas.openxmlformats.org/officeDocument/2006/relationships/image" Target="../media/image462.png"/><Relationship Id="rId290" Type="http://schemas.openxmlformats.org/officeDocument/2006/relationships/image" Target="../media/image538.png"/><Relationship Id="rId304" Type="http://schemas.openxmlformats.org/officeDocument/2006/relationships/image" Target="../media/image545.png"/><Relationship Id="rId325" Type="http://schemas.openxmlformats.org/officeDocument/2006/relationships/customXml" Target="../ink/ink549.xml"/><Relationship Id="rId346" Type="http://schemas.openxmlformats.org/officeDocument/2006/relationships/image" Target="../media/image566.png"/><Relationship Id="rId367" Type="http://schemas.openxmlformats.org/officeDocument/2006/relationships/customXml" Target="../ink/ink570.xml"/><Relationship Id="rId388" Type="http://schemas.openxmlformats.org/officeDocument/2006/relationships/image" Target="../media/image587.png"/><Relationship Id="rId85" Type="http://schemas.openxmlformats.org/officeDocument/2006/relationships/image" Target="../media/image435.png"/><Relationship Id="rId150" Type="http://schemas.openxmlformats.org/officeDocument/2006/relationships/customXml" Target="../ink/ink462.xml"/><Relationship Id="rId171" Type="http://schemas.openxmlformats.org/officeDocument/2006/relationships/image" Target="../media/image478.png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27" Type="http://schemas.openxmlformats.org/officeDocument/2006/relationships/image" Target="../media/image506.png"/><Relationship Id="rId413" Type="http://schemas.openxmlformats.org/officeDocument/2006/relationships/customXml" Target="../ink/ink593.xml"/><Relationship Id="rId248" Type="http://schemas.openxmlformats.org/officeDocument/2006/relationships/customXml" Target="../ink/ink511.xml"/><Relationship Id="rId269" Type="http://schemas.openxmlformats.org/officeDocument/2006/relationships/image" Target="../media/image527.png"/><Relationship Id="rId12" Type="http://schemas.openxmlformats.org/officeDocument/2006/relationships/customXml" Target="../ink/ink393.xml"/><Relationship Id="rId33" Type="http://schemas.openxmlformats.org/officeDocument/2006/relationships/image" Target="../media/image409.png"/><Relationship Id="rId108" Type="http://schemas.openxmlformats.org/officeDocument/2006/relationships/customXml" Target="../ink/ink441.xml"/><Relationship Id="rId129" Type="http://schemas.openxmlformats.org/officeDocument/2006/relationships/image" Target="../media/image457.png"/><Relationship Id="rId280" Type="http://schemas.openxmlformats.org/officeDocument/2006/relationships/image" Target="../media/image533.png"/><Relationship Id="rId315" Type="http://schemas.openxmlformats.org/officeDocument/2006/relationships/customXml" Target="../ink/ink544.xml"/><Relationship Id="rId336" Type="http://schemas.openxmlformats.org/officeDocument/2006/relationships/image" Target="../media/image561.png"/><Relationship Id="rId357" Type="http://schemas.openxmlformats.org/officeDocument/2006/relationships/customXml" Target="../ink/ink565.xml"/><Relationship Id="rId54" Type="http://schemas.openxmlformats.org/officeDocument/2006/relationships/customXml" Target="../ink/ink414.xml"/><Relationship Id="rId75" Type="http://schemas.openxmlformats.org/officeDocument/2006/relationships/image" Target="../media/image430.png"/><Relationship Id="rId96" Type="http://schemas.openxmlformats.org/officeDocument/2006/relationships/customXml" Target="../ink/ink435.xml"/><Relationship Id="rId140" Type="http://schemas.openxmlformats.org/officeDocument/2006/relationships/customXml" Target="../ink/ink457.xml"/><Relationship Id="rId161" Type="http://schemas.openxmlformats.org/officeDocument/2006/relationships/image" Target="../media/image473.png"/><Relationship Id="rId182" Type="http://schemas.openxmlformats.org/officeDocument/2006/relationships/customXml" Target="../ink/ink478.xml"/><Relationship Id="rId217" Type="http://schemas.openxmlformats.org/officeDocument/2006/relationships/image" Target="../media/image501.png"/><Relationship Id="rId378" Type="http://schemas.openxmlformats.org/officeDocument/2006/relationships/image" Target="../media/image582.png"/><Relationship Id="rId399" Type="http://schemas.openxmlformats.org/officeDocument/2006/relationships/customXml" Target="../ink/ink586.xml"/><Relationship Id="rId403" Type="http://schemas.openxmlformats.org/officeDocument/2006/relationships/customXml" Target="../ink/ink588.xml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22.png"/><Relationship Id="rId424" Type="http://schemas.openxmlformats.org/officeDocument/2006/relationships/image" Target="../media/image605.png"/><Relationship Id="rId23" Type="http://schemas.openxmlformats.org/officeDocument/2006/relationships/image" Target="../media/image404.png"/><Relationship Id="rId119" Type="http://schemas.openxmlformats.org/officeDocument/2006/relationships/image" Target="../media/image452.png"/><Relationship Id="rId270" Type="http://schemas.openxmlformats.org/officeDocument/2006/relationships/customXml" Target="../ink/ink522.xml"/><Relationship Id="rId291" Type="http://schemas.openxmlformats.org/officeDocument/2006/relationships/customXml" Target="../ink/ink532.xml"/><Relationship Id="rId305" Type="http://schemas.openxmlformats.org/officeDocument/2006/relationships/customXml" Target="../ink/ink539.xml"/><Relationship Id="rId326" Type="http://schemas.openxmlformats.org/officeDocument/2006/relationships/image" Target="../media/image556.png"/><Relationship Id="rId347" Type="http://schemas.openxmlformats.org/officeDocument/2006/relationships/customXml" Target="../ink/ink560.xml"/><Relationship Id="rId44" Type="http://schemas.openxmlformats.org/officeDocument/2006/relationships/customXml" Target="../ink/ink409.xml"/><Relationship Id="rId65" Type="http://schemas.openxmlformats.org/officeDocument/2006/relationships/image" Target="../media/image425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8.png"/><Relationship Id="rId368" Type="http://schemas.openxmlformats.org/officeDocument/2006/relationships/image" Target="../media/image577.png"/><Relationship Id="rId389" Type="http://schemas.openxmlformats.org/officeDocument/2006/relationships/customXml" Target="../ink/ink581.xml"/><Relationship Id="rId172" Type="http://schemas.openxmlformats.org/officeDocument/2006/relationships/customXml" Target="../ink/ink473.xml"/><Relationship Id="rId193" Type="http://schemas.openxmlformats.org/officeDocument/2006/relationships/image" Target="../media/image489.png"/><Relationship Id="rId207" Type="http://schemas.openxmlformats.org/officeDocument/2006/relationships/image" Target="../media/image496.png"/><Relationship Id="rId228" Type="http://schemas.openxmlformats.org/officeDocument/2006/relationships/customXml" Target="../ink/ink501.xml"/><Relationship Id="rId249" Type="http://schemas.openxmlformats.org/officeDocument/2006/relationships/image" Target="../media/image517.png"/><Relationship Id="rId414" Type="http://schemas.openxmlformats.org/officeDocument/2006/relationships/image" Target="../media/image600.png"/><Relationship Id="rId13" Type="http://schemas.openxmlformats.org/officeDocument/2006/relationships/image" Target="../media/image399.png"/><Relationship Id="rId109" Type="http://schemas.openxmlformats.org/officeDocument/2006/relationships/image" Target="../media/image447.png"/><Relationship Id="rId260" Type="http://schemas.openxmlformats.org/officeDocument/2006/relationships/customXml" Target="../ink/ink517.xml"/><Relationship Id="rId281" Type="http://schemas.openxmlformats.org/officeDocument/2006/relationships/customXml" Target="../ink/ink527.xml"/><Relationship Id="rId316" Type="http://schemas.openxmlformats.org/officeDocument/2006/relationships/image" Target="../media/image551.png"/><Relationship Id="rId337" Type="http://schemas.openxmlformats.org/officeDocument/2006/relationships/customXml" Target="../ink/ink555.xml"/><Relationship Id="rId34" Type="http://schemas.openxmlformats.org/officeDocument/2006/relationships/customXml" Target="../ink/ink404.xml"/><Relationship Id="rId55" Type="http://schemas.openxmlformats.org/officeDocument/2006/relationships/image" Target="../media/image420.png"/><Relationship Id="rId76" Type="http://schemas.openxmlformats.org/officeDocument/2006/relationships/customXml" Target="../ink/ink425.xml"/><Relationship Id="rId97" Type="http://schemas.openxmlformats.org/officeDocument/2006/relationships/image" Target="../media/image441.png"/><Relationship Id="rId120" Type="http://schemas.openxmlformats.org/officeDocument/2006/relationships/customXml" Target="../ink/ink447.xml"/><Relationship Id="rId141" Type="http://schemas.openxmlformats.org/officeDocument/2006/relationships/image" Target="../media/image463.png"/><Relationship Id="rId358" Type="http://schemas.openxmlformats.org/officeDocument/2006/relationships/image" Target="../media/image572.png"/><Relationship Id="rId379" Type="http://schemas.openxmlformats.org/officeDocument/2006/relationships/customXml" Target="../ink/ink576.xml"/><Relationship Id="rId7" Type="http://schemas.openxmlformats.org/officeDocument/2006/relationships/image" Target="../media/image396.png"/><Relationship Id="rId162" Type="http://schemas.openxmlformats.org/officeDocument/2006/relationships/customXml" Target="../ink/ink468.xml"/><Relationship Id="rId183" Type="http://schemas.openxmlformats.org/officeDocument/2006/relationships/image" Target="../media/image484.png"/><Relationship Id="rId218" Type="http://schemas.openxmlformats.org/officeDocument/2006/relationships/customXml" Target="../ink/ink496.xml"/><Relationship Id="rId239" Type="http://schemas.openxmlformats.org/officeDocument/2006/relationships/image" Target="../media/image512.png"/><Relationship Id="rId390" Type="http://schemas.openxmlformats.org/officeDocument/2006/relationships/image" Target="../media/image588.png"/><Relationship Id="rId404" Type="http://schemas.openxmlformats.org/officeDocument/2006/relationships/image" Target="../media/image595.png"/><Relationship Id="rId250" Type="http://schemas.openxmlformats.org/officeDocument/2006/relationships/customXml" Target="../ink/ink512.xml"/><Relationship Id="rId271" Type="http://schemas.openxmlformats.org/officeDocument/2006/relationships/image" Target="../media/image528.png"/><Relationship Id="rId292" Type="http://schemas.openxmlformats.org/officeDocument/2006/relationships/image" Target="../media/image539.png"/><Relationship Id="rId306" Type="http://schemas.openxmlformats.org/officeDocument/2006/relationships/image" Target="../media/image546.png"/><Relationship Id="rId24" Type="http://schemas.openxmlformats.org/officeDocument/2006/relationships/customXml" Target="../ink/ink399.xml"/><Relationship Id="rId45" Type="http://schemas.openxmlformats.org/officeDocument/2006/relationships/image" Target="../media/image415.png"/><Relationship Id="rId66" Type="http://schemas.openxmlformats.org/officeDocument/2006/relationships/customXml" Target="../ink/ink420.xml"/><Relationship Id="rId87" Type="http://schemas.openxmlformats.org/officeDocument/2006/relationships/image" Target="../media/image436.png"/><Relationship Id="rId110" Type="http://schemas.openxmlformats.org/officeDocument/2006/relationships/customXml" Target="../ink/ink442.xml"/><Relationship Id="rId131" Type="http://schemas.openxmlformats.org/officeDocument/2006/relationships/image" Target="../media/image458.png"/><Relationship Id="rId327" Type="http://schemas.openxmlformats.org/officeDocument/2006/relationships/customXml" Target="../ink/ink550.xml"/><Relationship Id="rId348" Type="http://schemas.openxmlformats.org/officeDocument/2006/relationships/image" Target="../media/image567.png"/><Relationship Id="rId369" Type="http://schemas.openxmlformats.org/officeDocument/2006/relationships/customXml" Target="../ink/ink571.xml"/><Relationship Id="rId152" Type="http://schemas.openxmlformats.org/officeDocument/2006/relationships/customXml" Target="../ink/ink463.xml"/><Relationship Id="rId173" Type="http://schemas.openxmlformats.org/officeDocument/2006/relationships/image" Target="../media/image479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7.png"/><Relationship Id="rId380" Type="http://schemas.openxmlformats.org/officeDocument/2006/relationships/image" Target="../media/image583.png"/><Relationship Id="rId415" Type="http://schemas.openxmlformats.org/officeDocument/2006/relationships/customXml" Target="../ink/ink594.xml"/><Relationship Id="rId240" Type="http://schemas.openxmlformats.org/officeDocument/2006/relationships/customXml" Target="../ink/ink507.xml"/><Relationship Id="rId261" Type="http://schemas.openxmlformats.org/officeDocument/2006/relationships/image" Target="../media/image523.png"/><Relationship Id="rId14" Type="http://schemas.openxmlformats.org/officeDocument/2006/relationships/customXml" Target="../ink/ink394.xml"/><Relationship Id="rId35" Type="http://schemas.openxmlformats.org/officeDocument/2006/relationships/image" Target="../media/image410.png"/><Relationship Id="rId56" Type="http://schemas.openxmlformats.org/officeDocument/2006/relationships/customXml" Target="../ink/ink415.xml"/><Relationship Id="rId77" Type="http://schemas.openxmlformats.org/officeDocument/2006/relationships/image" Target="../media/image431.png"/><Relationship Id="rId100" Type="http://schemas.openxmlformats.org/officeDocument/2006/relationships/customXml" Target="../ink/ink437.xml"/><Relationship Id="rId282" Type="http://schemas.openxmlformats.org/officeDocument/2006/relationships/image" Target="../media/image534.png"/><Relationship Id="rId317" Type="http://schemas.openxmlformats.org/officeDocument/2006/relationships/customXml" Target="../ink/ink545.xml"/><Relationship Id="rId338" Type="http://schemas.openxmlformats.org/officeDocument/2006/relationships/image" Target="../media/image562.png"/><Relationship Id="rId359" Type="http://schemas.openxmlformats.org/officeDocument/2006/relationships/customXml" Target="../ink/ink566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53.png"/><Relationship Id="rId142" Type="http://schemas.openxmlformats.org/officeDocument/2006/relationships/customXml" Target="../ink/ink458.xml"/><Relationship Id="rId163" Type="http://schemas.openxmlformats.org/officeDocument/2006/relationships/image" Target="../media/image474.png"/><Relationship Id="rId184" Type="http://schemas.openxmlformats.org/officeDocument/2006/relationships/customXml" Target="../ink/ink479.xml"/><Relationship Id="rId219" Type="http://schemas.openxmlformats.org/officeDocument/2006/relationships/image" Target="../media/image502.png"/><Relationship Id="rId370" Type="http://schemas.openxmlformats.org/officeDocument/2006/relationships/image" Target="../media/image578.png"/><Relationship Id="rId391" Type="http://schemas.openxmlformats.org/officeDocument/2006/relationships/customXml" Target="../ink/ink582.xml"/><Relationship Id="rId405" Type="http://schemas.openxmlformats.org/officeDocument/2006/relationships/customXml" Target="../ink/ink589.xml"/><Relationship Id="rId230" Type="http://schemas.openxmlformats.org/officeDocument/2006/relationships/customXml" Target="../ink/ink502.xml"/><Relationship Id="rId251" Type="http://schemas.openxmlformats.org/officeDocument/2006/relationships/image" Target="../media/image518.png"/><Relationship Id="rId25" Type="http://schemas.openxmlformats.org/officeDocument/2006/relationships/image" Target="../media/image405.png"/><Relationship Id="rId46" Type="http://schemas.openxmlformats.org/officeDocument/2006/relationships/customXml" Target="../ink/ink410.xml"/><Relationship Id="rId67" Type="http://schemas.openxmlformats.org/officeDocument/2006/relationships/image" Target="../media/image426.png"/><Relationship Id="rId272" Type="http://schemas.openxmlformats.org/officeDocument/2006/relationships/customXml" Target="../ink/ink523.xml"/><Relationship Id="rId293" Type="http://schemas.openxmlformats.org/officeDocument/2006/relationships/customXml" Target="../ink/ink533.xml"/><Relationship Id="rId307" Type="http://schemas.openxmlformats.org/officeDocument/2006/relationships/customXml" Target="../ink/ink540.xml"/><Relationship Id="rId328" Type="http://schemas.openxmlformats.org/officeDocument/2006/relationships/image" Target="../media/image557.png"/><Relationship Id="rId349" Type="http://schemas.openxmlformats.org/officeDocument/2006/relationships/customXml" Target="../ink/ink561.xml"/><Relationship Id="rId88" Type="http://schemas.openxmlformats.org/officeDocument/2006/relationships/customXml" Target="../ink/ink431.xml"/><Relationship Id="rId111" Type="http://schemas.openxmlformats.org/officeDocument/2006/relationships/image" Target="../media/image448.png"/><Relationship Id="rId132" Type="http://schemas.openxmlformats.org/officeDocument/2006/relationships/customXml" Target="../ink/ink453.xml"/><Relationship Id="rId153" Type="http://schemas.openxmlformats.org/officeDocument/2006/relationships/image" Target="../media/image469.png"/><Relationship Id="rId174" Type="http://schemas.openxmlformats.org/officeDocument/2006/relationships/customXml" Target="../ink/ink474.xml"/><Relationship Id="rId195" Type="http://schemas.openxmlformats.org/officeDocument/2006/relationships/image" Target="../media/image490.png"/><Relationship Id="rId209" Type="http://schemas.openxmlformats.org/officeDocument/2006/relationships/image" Target="../media/image497.png"/><Relationship Id="rId360" Type="http://schemas.openxmlformats.org/officeDocument/2006/relationships/image" Target="../media/image573.png"/><Relationship Id="rId381" Type="http://schemas.openxmlformats.org/officeDocument/2006/relationships/customXml" Target="../ink/ink577.xml"/><Relationship Id="rId416" Type="http://schemas.openxmlformats.org/officeDocument/2006/relationships/image" Target="../media/image601.png"/><Relationship Id="rId220" Type="http://schemas.openxmlformats.org/officeDocument/2006/relationships/customXml" Target="../ink/ink497.xml"/><Relationship Id="rId241" Type="http://schemas.openxmlformats.org/officeDocument/2006/relationships/image" Target="../media/image513.png"/><Relationship Id="rId15" Type="http://schemas.openxmlformats.org/officeDocument/2006/relationships/image" Target="../media/image400.png"/><Relationship Id="rId36" Type="http://schemas.openxmlformats.org/officeDocument/2006/relationships/customXml" Target="../ink/ink405.xml"/><Relationship Id="rId57" Type="http://schemas.openxmlformats.org/officeDocument/2006/relationships/image" Target="../media/image421.png"/><Relationship Id="rId262" Type="http://schemas.openxmlformats.org/officeDocument/2006/relationships/customXml" Target="../ink/ink518.xml"/><Relationship Id="rId283" Type="http://schemas.openxmlformats.org/officeDocument/2006/relationships/customXml" Target="../ink/ink528.xml"/><Relationship Id="rId318" Type="http://schemas.openxmlformats.org/officeDocument/2006/relationships/image" Target="../media/image552.png"/><Relationship Id="rId339" Type="http://schemas.openxmlformats.org/officeDocument/2006/relationships/customXml" Target="../ink/ink556.xml"/><Relationship Id="rId78" Type="http://schemas.openxmlformats.org/officeDocument/2006/relationships/customXml" Target="../ink/ink426.xml"/><Relationship Id="rId99" Type="http://schemas.openxmlformats.org/officeDocument/2006/relationships/image" Target="../media/image442.png"/><Relationship Id="rId101" Type="http://schemas.openxmlformats.org/officeDocument/2006/relationships/image" Target="../media/image443.png"/><Relationship Id="rId122" Type="http://schemas.openxmlformats.org/officeDocument/2006/relationships/customXml" Target="../ink/ink448.xml"/><Relationship Id="rId143" Type="http://schemas.openxmlformats.org/officeDocument/2006/relationships/image" Target="../media/image464.png"/><Relationship Id="rId164" Type="http://schemas.openxmlformats.org/officeDocument/2006/relationships/customXml" Target="../ink/ink469.xml"/><Relationship Id="rId185" Type="http://schemas.openxmlformats.org/officeDocument/2006/relationships/image" Target="../media/image485.png"/><Relationship Id="rId350" Type="http://schemas.openxmlformats.org/officeDocument/2006/relationships/image" Target="../media/image568.png"/><Relationship Id="rId371" Type="http://schemas.openxmlformats.org/officeDocument/2006/relationships/customXml" Target="../ink/ink572.xml"/><Relationship Id="rId406" Type="http://schemas.openxmlformats.org/officeDocument/2006/relationships/image" Target="../media/image596.png"/><Relationship Id="rId9" Type="http://schemas.openxmlformats.org/officeDocument/2006/relationships/image" Target="../media/image397.png"/><Relationship Id="rId210" Type="http://schemas.openxmlformats.org/officeDocument/2006/relationships/customXml" Target="../ink/ink492.xml"/><Relationship Id="rId392" Type="http://schemas.openxmlformats.org/officeDocument/2006/relationships/image" Target="../media/image589.png"/><Relationship Id="rId26" Type="http://schemas.openxmlformats.org/officeDocument/2006/relationships/customXml" Target="../ink/ink400.xml"/><Relationship Id="rId231" Type="http://schemas.openxmlformats.org/officeDocument/2006/relationships/image" Target="../media/image508.png"/><Relationship Id="rId252" Type="http://schemas.openxmlformats.org/officeDocument/2006/relationships/customXml" Target="../ink/ink513.xml"/><Relationship Id="rId273" Type="http://schemas.openxmlformats.org/officeDocument/2006/relationships/image" Target="../media/image529.png"/><Relationship Id="rId294" Type="http://schemas.openxmlformats.org/officeDocument/2006/relationships/image" Target="../media/image540.png"/><Relationship Id="rId308" Type="http://schemas.openxmlformats.org/officeDocument/2006/relationships/image" Target="../media/image547.png"/><Relationship Id="rId329" Type="http://schemas.openxmlformats.org/officeDocument/2006/relationships/customXml" Target="../ink/ink551.xml"/><Relationship Id="rId47" Type="http://schemas.openxmlformats.org/officeDocument/2006/relationships/image" Target="../media/image416.png"/><Relationship Id="rId68" Type="http://schemas.openxmlformats.org/officeDocument/2006/relationships/customXml" Target="../ink/ink421.xml"/><Relationship Id="rId89" Type="http://schemas.openxmlformats.org/officeDocument/2006/relationships/image" Target="../media/image437.png"/><Relationship Id="rId112" Type="http://schemas.openxmlformats.org/officeDocument/2006/relationships/customXml" Target="../ink/ink443.xml"/><Relationship Id="rId133" Type="http://schemas.openxmlformats.org/officeDocument/2006/relationships/image" Target="../media/image459.png"/><Relationship Id="rId154" Type="http://schemas.openxmlformats.org/officeDocument/2006/relationships/customXml" Target="../ink/ink464.xml"/><Relationship Id="rId175" Type="http://schemas.openxmlformats.org/officeDocument/2006/relationships/image" Target="../media/image480.png"/><Relationship Id="rId340" Type="http://schemas.openxmlformats.org/officeDocument/2006/relationships/image" Target="../media/image563.png"/><Relationship Id="rId361" Type="http://schemas.openxmlformats.org/officeDocument/2006/relationships/customXml" Target="../ink/ink567.xml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382" Type="http://schemas.openxmlformats.org/officeDocument/2006/relationships/image" Target="../media/image584.png"/><Relationship Id="rId417" Type="http://schemas.openxmlformats.org/officeDocument/2006/relationships/customXml" Target="../ink/ink595.xml"/><Relationship Id="rId16" Type="http://schemas.openxmlformats.org/officeDocument/2006/relationships/customXml" Target="../ink/ink395.xml"/><Relationship Id="rId221" Type="http://schemas.openxmlformats.org/officeDocument/2006/relationships/image" Target="../media/image503.png"/><Relationship Id="rId242" Type="http://schemas.openxmlformats.org/officeDocument/2006/relationships/customXml" Target="../ink/ink508.xml"/><Relationship Id="rId263" Type="http://schemas.openxmlformats.org/officeDocument/2006/relationships/image" Target="../media/image524.png"/><Relationship Id="rId284" Type="http://schemas.openxmlformats.org/officeDocument/2006/relationships/image" Target="../media/image535.png"/><Relationship Id="rId319" Type="http://schemas.openxmlformats.org/officeDocument/2006/relationships/customXml" Target="../ink/ink546.xml"/><Relationship Id="rId37" Type="http://schemas.openxmlformats.org/officeDocument/2006/relationships/image" Target="../media/image411.png"/><Relationship Id="rId58" Type="http://schemas.openxmlformats.org/officeDocument/2006/relationships/customXml" Target="../ink/ink416.xml"/><Relationship Id="rId79" Type="http://schemas.openxmlformats.org/officeDocument/2006/relationships/image" Target="../media/image432.png"/><Relationship Id="rId102" Type="http://schemas.openxmlformats.org/officeDocument/2006/relationships/customXml" Target="../ink/ink438.xml"/><Relationship Id="rId123" Type="http://schemas.openxmlformats.org/officeDocument/2006/relationships/image" Target="../media/image454.png"/><Relationship Id="rId144" Type="http://schemas.openxmlformats.org/officeDocument/2006/relationships/customXml" Target="../ink/ink459.xml"/><Relationship Id="rId330" Type="http://schemas.openxmlformats.org/officeDocument/2006/relationships/image" Target="../media/image558.png"/><Relationship Id="rId90" Type="http://schemas.openxmlformats.org/officeDocument/2006/relationships/customXml" Target="../ink/ink432.xml"/><Relationship Id="rId165" Type="http://schemas.openxmlformats.org/officeDocument/2006/relationships/image" Target="../media/image475.png"/><Relationship Id="rId186" Type="http://schemas.openxmlformats.org/officeDocument/2006/relationships/customXml" Target="../ink/ink480.xml"/><Relationship Id="rId351" Type="http://schemas.openxmlformats.org/officeDocument/2006/relationships/customXml" Target="../ink/ink562.xml"/><Relationship Id="rId372" Type="http://schemas.openxmlformats.org/officeDocument/2006/relationships/image" Target="../media/image579.png"/><Relationship Id="rId393" Type="http://schemas.openxmlformats.org/officeDocument/2006/relationships/customXml" Target="../ink/ink583.xml"/><Relationship Id="rId407" Type="http://schemas.openxmlformats.org/officeDocument/2006/relationships/customXml" Target="../ink/ink590.xml"/><Relationship Id="rId211" Type="http://schemas.openxmlformats.org/officeDocument/2006/relationships/image" Target="../media/image498.png"/><Relationship Id="rId232" Type="http://schemas.openxmlformats.org/officeDocument/2006/relationships/customXml" Target="../ink/ink503.xml"/><Relationship Id="rId253" Type="http://schemas.openxmlformats.org/officeDocument/2006/relationships/image" Target="../media/image519.png"/><Relationship Id="rId274" Type="http://schemas.openxmlformats.org/officeDocument/2006/relationships/customXml" Target="../ink/ink524.xml"/><Relationship Id="rId295" Type="http://schemas.openxmlformats.org/officeDocument/2006/relationships/customXml" Target="../ink/ink534.xml"/><Relationship Id="rId309" Type="http://schemas.openxmlformats.org/officeDocument/2006/relationships/customXml" Target="../ink/ink541.xml"/><Relationship Id="rId27" Type="http://schemas.openxmlformats.org/officeDocument/2006/relationships/image" Target="../media/image406.png"/><Relationship Id="rId48" Type="http://schemas.openxmlformats.org/officeDocument/2006/relationships/customXml" Target="../ink/ink411.xml"/><Relationship Id="rId69" Type="http://schemas.openxmlformats.org/officeDocument/2006/relationships/image" Target="../media/image427.png"/><Relationship Id="rId113" Type="http://schemas.openxmlformats.org/officeDocument/2006/relationships/image" Target="../media/image449.png"/><Relationship Id="rId134" Type="http://schemas.openxmlformats.org/officeDocument/2006/relationships/customXml" Target="../ink/ink454.xml"/><Relationship Id="rId320" Type="http://schemas.openxmlformats.org/officeDocument/2006/relationships/image" Target="../media/image553.png"/><Relationship Id="rId80" Type="http://schemas.openxmlformats.org/officeDocument/2006/relationships/customXml" Target="../ink/ink427.xml"/><Relationship Id="rId155" Type="http://schemas.openxmlformats.org/officeDocument/2006/relationships/image" Target="../media/image470.png"/><Relationship Id="rId176" Type="http://schemas.openxmlformats.org/officeDocument/2006/relationships/customXml" Target="../ink/ink475.xml"/><Relationship Id="rId197" Type="http://schemas.openxmlformats.org/officeDocument/2006/relationships/image" Target="../media/image491.png"/><Relationship Id="rId341" Type="http://schemas.openxmlformats.org/officeDocument/2006/relationships/customXml" Target="../ink/ink557.xml"/><Relationship Id="rId362" Type="http://schemas.openxmlformats.org/officeDocument/2006/relationships/image" Target="../media/image574.png"/><Relationship Id="rId383" Type="http://schemas.openxmlformats.org/officeDocument/2006/relationships/customXml" Target="../ink/ink578.xml"/><Relationship Id="rId418" Type="http://schemas.openxmlformats.org/officeDocument/2006/relationships/image" Target="../media/image602.png"/><Relationship Id="rId201" Type="http://schemas.openxmlformats.org/officeDocument/2006/relationships/image" Target="../media/image493.png"/><Relationship Id="rId222" Type="http://schemas.openxmlformats.org/officeDocument/2006/relationships/customXml" Target="../ink/ink498.xml"/><Relationship Id="rId243" Type="http://schemas.openxmlformats.org/officeDocument/2006/relationships/image" Target="../media/image514.png"/><Relationship Id="rId264" Type="http://schemas.openxmlformats.org/officeDocument/2006/relationships/customXml" Target="../ink/ink519.xml"/><Relationship Id="rId285" Type="http://schemas.openxmlformats.org/officeDocument/2006/relationships/customXml" Target="../ink/ink529.xml"/><Relationship Id="rId17" Type="http://schemas.openxmlformats.org/officeDocument/2006/relationships/image" Target="../media/image401.png"/><Relationship Id="rId38" Type="http://schemas.openxmlformats.org/officeDocument/2006/relationships/customXml" Target="../ink/ink406.xml"/><Relationship Id="rId59" Type="http://schemas.openxmlformats.org/officeDocument/2006/relationships/image" Target="../media/image422.png"/><Relationship Id="rId103" Type="http://schemas.openxmlformats.org/officeDocument/2006/relationships/image" Target="../media/image444.png"/><Relationship Id="rId124" Type="http://schemas.openxmlformats.org/officeDocument/2006/relationships/customXml" Target="../ink/ink449.xml"/><Relationship Id="rId310" Type="http://schemas.openxmlformats.org/officeDocument/2006/relationships/image" Target="../media/image548.png"/><Relationship Id="rId70" Type="http://schemas.openxmlformats.org/officeDocument/2006/relationships/customXml" Target="../ink/ink422.xml"/><Relationship Id="rId91" Type="http://schemas.openxmlformats.org/officeDocument/2006/relationships/image" Target="../media/image438.png"/><Relationship Id="rId145" Type="http://schemas.openxmlformats.org/officeDocument/2006/relationships/image" Target="../media/image465.png"/><Relationship Id="rId166" Type="http://schemas.openxmlformats.org/officeDocument/2006/relationships/customXml" Target="../ink/ink470.xml"/><Relationship Id="rId187" Type="http://schemas.openxmlformats.org/officeDocument/2006/relationships/image" Target="../media/image486.png"/><Relationship Id="rId331" Type="http://schemas.openxmlformats.org/officeDocument/2006/relationships/customXml" Target="../ink/ink552.xml"/><Relationship Id="rId352" Type="http://schemas.openxmlformats.org/officeDocument/2006/relationships/image" Target="../media/image569.png"/><Relationship Id="rId373" Type="http://schemas.openxmlformats.org/officeDocument/2006/relationships/customXml" Target="../ink/ink573.xml"/><Relationship Id="rId394" Type="http://schemas.openxmlformats.org/officeDocument/2006/relationships/image" Target="../media/image590.png"/><Relationship Id="rId408" Type="http://schemas.openxmlformats.org/officeDocument/2006/relationships/image" Target="../media/image5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9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7.png"/><Relationship Id="rId114" Type="http://schemas.openxmlformats.org/officeDocument/2006/relationships/customXml" Target="../ink/ink444.xml"/><Relationship Id="rId275" Type="http://schemas.openxmlformats.org/officeDocument/2006/relationships/image" Target="../media/image530.png"/><Relationship Id="rId296" Type="http://schemas.openxmlformats.org/officeDocument/2006/relationships/image" Target="../media/image541.png"/><Relationship Id="rId300" Type="http://schemas.openxmlformats.org/officeDocument/2006/relationships/image" Target="../media/image543.png"/><Relationship Id="rId60" Type="http://schemas.openxmlformats.org/officeDocument/2006/relationships/customXml" Target="../ink/ink417.xml"/><Relationship Id="rId81" Type="http://schemas.openxmlformats.org/officeDocument/2006/relationships/image" Target="../media/image433.png"/><Relationship Id="rId135" Type="http://schemas.openxmlformats.org/officeDocument/2006/relationships/image" Target="../media/image460.png"/><Relationship Id="rId156" Type="http://schemas.openxmlformats.org/officeDocument/2006/relationships/customXml" Target="../ink/ink465.xml"/><Relationship Id="rId177" Type="http://schemas.openxmlformats.org/officeDocument/2006/relationships/image" Target="../media/image481.png"/><Relationship Id="rId198" Type="http://schemas.openxmlformats.org/officeDocument/2006/relationships/customXml" Target="../ink/ink486.xml"/><Relationship Id="rId321" Type="http://schemas.openxmlformats.org/officeDocument/2006/relationships/customXml" Target="../ink/ink547.xml"/><Relationship Id="rId342" Type="http://schemas.openxmlformats.org/officeDocument/2006/relationships/image" Target="../media/image564.png"/><Relationship Id="rId363" Type="http://schemas.openxmlformats.org/officeDocument/2006/relationships/customXml" Target="../ink/ink568.xml"/><Relationship Id="rId384" Type="http://schemas.openxmlformats.org/officeDocument/2006/relationships/image" Target="../media/image585.png"/><Relationship Id="rId419" Type="http://schemas.openxmlformats.org/officeDocument/2006/relationships/customXml" Target="../ink/ink596.xml"/><Relationship Id="rId202" Type="http://schemas.openxmlformats.org/officeDocument/2006/relationships/customXml" Target="../ink/ink488.xml"/><Relationship Id="rId223" Type="http://schemas.openxmlformats.org/officeDocument/2006/relationships/image" Target="../media/image504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12.png"/><Relationship Id="rId265" Type="http://schemas.openxmlformats.org/officeDocument/2006/relationships/image" Target="../media/image525.png"/><Relationship Id="rId286" Type="http://schemas.openxmlformats.org/officeDocument/2006/relationships/image" Target="../media/image536.png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55.png"/><Relationship Id="rId146" Type="http://schemas.openxmlformats.org/officeDocument/2006/relationships/customXml" Target="../ink/ink460.xml"/><Relationship Id="rId167" Type="http://schemas.openxmlformats.org/officeDocument/2006/relationships/image" Target="../media/image476.png"/><Relationship Id="rId188" Type="http://schemas.openxmlformats.org/officeDocument/2006/relationships/customXml" Target="../ink/ink481.xml"/><Relationship Id="rId311" Type="http://schemas.openxmlformats.org/officeDocument/2006/relationships/customXml" Target="../ink/ink542.xml"/><Relationship Id="rId332" Type="http://schemas.openxmlformats.org/officeDocument/2006/relationships/image" Target="../media/image559.png"/><Relationship Id="rId353" Type="http://schemas.openxmlformats.org/officeDocument/2006/relationships/customXml" Target="../ink/ink563.xml"/><Relationship Id="rId374" Type="http://schemas.openxmlformats.org/officeDocument/2006/relationships/image" Target="../media/image580.png"/><Relationship Id="rId395" Type="http://schemas.openxmlformats.org/officeDocument/2006/relationships/customXml" Target="../ink/ink584.xml"/><Relationship Id="rId409" Type="http://schemas.openxmlformats.org/officeDocument/2006/relationships/customXml" Target="../ink/ink591.xml"/><Relationship Id="rId71" Type="http://schemas.openxmlformats.org/officeDocument/2006/relationships/image" Target="../media/image428.png"/><Relationship Id="rId92" Type="http://schemas.openxmlformats.org/officeDocument/2006/relationships/customXml" Target="../ink/ink433.xml"/><Relationship Id="rId213" Type="http://schemas.openxmlformats.org/officeDocument/2006/relationships/image" Target="../media/image499.png"/><Relationship Id="rId234" Type="http://schemas.openxmlformats.org/officeDocument/2006/relationships/customXml" Target="../ink/ink504.xml"/><Relationship Id="rId420" Type="http://schemas.openxmlformats.org/officeDocument/2006/relationships/image" Target="../media/image603.png"/><Relationship Id="rId2" Type="http://schemas.openxmlformats.org/officeDocument/2006/relationships/customXml" Target="../ink/ink388.xml"/><Relationship Id="rId29" Type="http://schemas.openxmlformats.org/officeDocument/2006/relationships/image" Target="../media/image407.png"/><Relationship Id="rId255" Type="http://schemas.openxmlformats.org/officeDocument/2006/relationships/image" Target="../media/image520.png"/><Relationship Id="rId276" Type="http://schemas.openxmlformats.org/officeDocument/2006/relationships/image" Target="../media/image531.png"/><Relationship Id="rId297" Type="http://schemas.openxmlformats.org/officeDocument/2006/relationships/customXml" Target="../ink/ink535.xml"/><Relationship Id="rId40" Type="http://schemas.openxmlformats.org/officeDocument/2006/relationships/customXml" Target="../ink/ink407.xml"/><Relationship Id="rId115" Type="http://schemas.openxmlformats.org/officeDocument/2006/relationships/image" Target="../media/image450.png"/><Relationship Id="rId136" Type="http://schemas.openxmlformats.org/officeDocument/2006/relationships/customXml" Target="../ink/ink455.xml"/><Relationship Id="rId157" Type="http://schemas.openxmlformats.org/officeDocument/2006/relationships/image" Target="../media/image471.png"/><Relationship Id="rId178" Type="http://schemas.openxmlformats.org/officeDocument/2006/relationships/customXml" Target="../ink/ink476.xml"/><Relationship Id="rId301" Type="http://schemas.openxmlformats.org/officeDocument/2006/relationships/customXml" Target="../ink/ink537.xml"/><Relationship Id="rId322" Type="http://schemas.openxmlformats.org/officeDocument/2006/relationships/image" Target="../media/image554.png"/><Relationship Id="rId343" Type="http://schemas.openxmlformats.org/officeDocument/2006/relationships/customXml" Target="../ink/ink558.xml"/><Relationship Id="rId364" Type="http://schemas.openxmlformats.org/officeDocument/2006/relationships/image" Target="../media/image575.png"/><Relationship Id="rId61" Type="http://schemas.openxmlformats.org/officeDocument/2006/relationships/image" Target="../media/image423.png"/><Relationship Id="rId82" Type="http://schemas.openxmlformats.org/officeDocument/2006/relationships/customXml" Target="../ink/ink428.xml"/><Relationship Id="rId199" Type="http://schemas.openxmlformats.org/officeDocument/2006/relationships/image" Target="../media/image492.png"/><Relationship Id="rId203" Type="http://schemas.openxmlformats.org/officeDocument/2006/relationships/image" Target="../media/image494.png"/><Relationship Id="rId385" Type="http://schemas.openxmlformats.org/officeDocument/2006/relationships/customXml" Target="../ink/ink579.xml"/><Relationship Id="rId19" Type="http://schemas.openxmlformats.org/officeDocument/2006/relationships/image" Target="../media/image402.png"/><Relationship Id="rId224" Type="http://schemas.openxmlformats.org/officeDocument/2006/relationships/customXml" Target="../ink/ink499.xml"/><Relationship Id="rId245" Type="http://schemas.openxmlformats.org/officeDocument/2006/relationships/image" Target="../media/image515.png"/><Relationship Id="rId266" Type="http://schemas.openxmlformats.org/officeDocument/2006/relationships/customXml" Target="../ink/ink520.xml"/><Relationship Id="rId287" Type="http://schemas.openxmlformats.org/officeDocument/2006/relationships/customXml" Target="../ink/ink530.xml"/><Relationship Id="rId410" Type="http://schemas.openxmlformats.org/officeDocument/2006/relationships/image" Target="../media/image598.png"/><Relationship Id="rId30" Type="http://schemas.openxmlformats.org/officeDocument/2006/relationships/customXml" Target="../ink/ink402.xml"/><Relationship Id="rId105" Type="http://schemas.openxmlformats.org/officeDocument/2006/relationships/image" Target="../media/image445.png"/><Relationship Id="rId126" Type="http://schemas.openxmlformats.org/officeDocument/2006/relationships/customXml" Target="../ink/ink450.xml"/><Relationship Id="rId147" Type="http://schemas.openxmlformats.org/officeDocument/2006/relationships/image" Target="../media/image466.png"/><Relationship Id="rId168" Type="http://schemas.openxmlformats.org/officeDocument/2006/relationships/customXml" Target="../ink/ink471.xml"/><Relationship Id="rId312" Type="http://schemas.openxmlformats.org/officeDocument/2006/relationships/image" Target="../media/image549.png"/><Relationship Id="rId333" Type="http://schemas.openxmlformats.org/officeDocument/2006/relationships/customXml" Target="../ink/ink553.xml"/><Relationship Id="rId354" Type="http://schemas.openxmlformats.org/officeDocument/2006/relationships/image" Target="../media/image570.png"/><Relationship Id="rId51" Type="http://schemas.openxmlformats.org/officeDocument/2006/relationships/image" Target="../media/image418.png"/><Relationship Id="rId72" Type="http://schemas.openxmlformats.org/officeDocument/2006/relationships/customXml" Target="../ink/ink423.xml"/><Relationship Id="rId93" Type="http://schemas.openxmlformats.org/officeDocument/2006/relationships/image" Target="../media/image439.png"/><Relationship Id="rId189" Type="http://schemas.openxmlformats.org/officeDocument/2006/relationships/image" Target="../media/image487.png"/><Relationship Id="rId375" Type="http://schemas.openxmlformats.org/officeDocument/2006/relationships/customXml" Target="../ink/ink574.xml"/><Relationship Id="rId396" Type="http://schemas.openxmlformats.org/officeDocument/2006/relationships/image" Target="../media/image591.png"/><Relationship Id="rId3" Type="http://schemas.openxmlformats.org/officeDocument/2006/relationships/image" Target="../media/image394.png"/><Relationship Id="rId214" Type="http://schemas.openxmlformats.org/officeDocument/2006/relationships/customXml" Target="../ink/ink494.xml"/><Relationship Id="rId235" Type="http://schemas.openxmlformats.org/officeDocument/2006/relationships/image" Target="../media/image510.png"/><Relationship Id="rId256" Type="http://schemas.openxmlformats.org/officeDocument/2006/relationships/customXml" Target="../ink/ink515.xml"/><Relationship Id="rId277" Type="http://schemas.openxmlformats.org/officeDocument/2006/relationships/customXml" Target="../ink/ink525.xml"/><Relationship Id="rId298" Type="http://schemas.openxmlformats.org/officeDocument/2006/relationships/image" Target="../media/image542.png"/><Relationship Id="rId400" Type="http://schemas.openxmlformats.org/officeDocument/2006/relationships/image" Target="../media/image593.png"/><Relationship Id="rId421" Type="http://schemas.openxmlformats.org/officeDocument/2006/relationships/customXml" Target="../ink/ink597.xml"/><Relationship Id="rId116" Type="http://schemas.openxmlformats.org/officeDocument/2006/relationships/customXml" Target="../ink/ink445.xml"/><Relationship Id="rId137" Type="http://schemas.openxmlformats.org/officeDocument/2006/relationships/image" Target="../media/image461.png"/><Relationship Id="rId158" Type="http://schemas.openxmlformats.org/officeDocument/2006/relationships/customXml" Target="../ink/ink466.xml"/><Relationship Id="rId302" Type="http://schemas.openxmlformats.org/officeDocument/2006/relationships/image" Target="../media/image544.png"/><Relationship Id="rId323" Type="http://schemas.openxmlformats.org/officeDocument/2006/relationships/customXml" Target="../ink/ink548.xml"/><Relationship Id="rId344" Type="http://schemas.openxmlformats.org/officeDocument/2006/relationships/image" Target="../media/image565.png"/><Relationship Id="rId20" Type="http://schemas.openxmlformats.org/officeDocument/2006/relationships/customXml" Target="../ink/ink397.xml"/><Relationship Id="rId41" Type="http://schemas.openxmlformats.org/officeDocument/2006/relationships/image" Target="../media/image413.png"/><Relationship Id="rId62" Type="http://schemas.openxmlformats.org/officeDocument/2006/relationships/customXml" Target="../ink/ink418.xml"/><Relationship Id="rId83" Type="http://schemas.openxmlformats.org/officeDocument/2006/relationships/image" Target="../media/image434.png"/><Relationship Id="rId179" Type="http://schemas.openxmlformats.org/officeDocument/2006/relationships/image" Target="../media/image482.png"/><Relationship Id="rId365" Type="http://schemas.openxmlformats.org/officeDocument/2006/relationships/customXml" Target="../ink/ink569.xml"/><Relationship Id="rId386" Type="http://schemas.openxmlformats.org/officeDocument/2006/relationships/image" Target="../media/image58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505.png"/><Relationship Id="rId246" Type="http://schemas.openxmlformats.org/officeDocument/2006/relationships/customXml" Target="../ink/ink510.xml"/><Relationship Id="rId267" Type="http://schemas.openxmlformats.org/officeDocument/2006/relationships/image" Target="../media/image526.png"/><Relationship Id="rId288" Type="http://schemas.openxmlformats.org/officeDocument/2006/relationships/image" Target="../media/image537.png"/><Relationship Id="rId411" Type="http://schemas.openxmlformats.org/officeDocument/2006/relationships/customXml" Target="../ink/ink592.xml"/><Relationship Id="rId106" Type="http://schemas.openxmlformats.org/officeDocument/2006/relationships/customXml" Target="../ink/ink440.xml"/><Relationship Id="rId127" Type="http://schemas.openxmlformats.org/officeDocument/2006/relationships/image" Target="../media/image456.png"/><Relationship Id="rId313" Type="http://schemas.openxmlformats.org/officeDocument/2006/relationships/customXml" Target="../ink/ink543.xml"/><Relationship Id="rId10" Type="http://schemas.openxmlformats.org/officeDocument/2006/relationships/customXml" Target="../ink/ink392.xml"/><Relationship Id="rId31" Type="http://schemas.openxmlformats.org/officeDocument/2006/relationships/image" Target="../media/image408.png"/><Relationship Id="rId52" Type="http://schemas.openxmlformats.org/officeDocument/2006/relationships/customXml" Target="../ink/ink413.xml"/><Relationship Id="rId73" Type="http://schemas.openxmlformats.org/officeDocument/2006/relationships/image" Target="../media/image429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7.png"/><Relationship Id="rId334" Type="http://schemas.openxmlformats.org/officeDocument/2006/relationships/image" Target="../media/image560.png"/><Relationship Id="rId355" Type="http://schemas.openxmlformats.org/officeDocument/2006/relationships/customXml" Target="../ink/ink564.xml"/><Relationship Id="rId376" Type="http://schemas.openxmlformats.org/officeDocument/2006/relationships/image" Target="../media/image581.png"/><Relationship Id="rId397" Type="http://schemas.openxmlformats.org/officeDocument/2006/relationships/customXml" Target="../ink/ink585.xml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500.png"/><Relationship Id="rId236" Type="http://schemas.openxmlformats.org/officeDocument/2006/relationships/customXml" Target="../ink/ink505.xml"/><Relationship Id="rId257" Type="http://schemas.openxmlformats.org/officeDocument/2006/relationships/image" Target="../media/image521.png"/><Relationship Id="rId278" Type="http://schemas.openxmlformats.org/officeDocument/2006/relationships/image" Target="../media/image532.png"/><Relationship Id="rId401" Type="http://schemas.openxmlformats.org/officeDocument/2006/relationships/customXml" Target="../ink/ink587.xml"/><Relationship Id="rId422" Type="http://schemas.openxmlformats.org/officeDocument/2006/relationships/image" Target="../media/image604.png"/><Relationship Id="rId303" Type="http://schemas.openxmlformats.org/officeDocument/2006/relationships/customXml" Target="../ink/ink538.xml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345" Type="http://schemas.openxmlformats.org/officeDocument/2006/relationships/customXml" Target="../ink/ink559.xml"/><Relationship Id="rId387" Type="http://schemas.openxmlformats.org/officeDocument/2006/relationships/customXml" Target="../ink/ink580.xml"/><Relationship Id="rId191" Type="http://schemas.openxmlformats.org/officeDocument/2006/relationships/image" Target="../media/image488.png"/><Relationship Id="rId205" Type="http://schemas.openxmlformats.org/officeDocument/2006/relationships/image" Target="../media/image495.png"/><Relationship Id="rId247" Type="http://schemas.openxmlformats.org/officeDocument/2006/relationships/image" Target="../media/image516.png"/><Relationship Id="rId412" Type="http://schemas.openxmlformats.org/officeDocument/2006/relationships/image" Target="../media/image599.png"/><Relationship Id="rId107" Type="http://schemas.openxmlformats.org/officeDocument/2006/relationships/image" Target="../media/image446.png"/><Relationship Id="rId289" Type="http://schemas.openxmlformats.org/officeDocument/2006/relationships/customXml" Target="../ink/ink531.xml"/><Relationship Id="rId11" Type="http://schemas.openxmlformats.org/officeDocument/2006/relationships/image" Target="../media/image398.png"/><Relationship Id="rId53" Type="http://schemas.openxmlformats.org/officeDocument/2006/relationships/image" Target="../media/image419.png"/><Relationship Id="rId149" Type="http://schemas.openxmlformats.org/officeDocument/2006/relationships/image" Target="../media/image467.png"/><Relationship Id="rId314" Type="http://schemas.openxmlformats.org/officeDocument/2006/relationships/image" Target="../media/image550.png"/><Relationship Id="rId356" Type="http://schemas.openxmlformats.org/officeDocument/2006/relationships/image" Target="../media/image571.png"/><Relationship Id="rId398" Type="http://schemas.openxmlformats.org/officeDocument/2006/relationships/image" Target="../media/image592.png"/><Relationship Id="rId95" Type="http://schemas.openxmlformats.org/officeDocument/2006/relationships/image" Target="../media/image440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423" Type="http://schemas.openxmlformats.org/officeDocument/2006/relationships/customXml" Target="../ink/ink598.xml"/><Relationship Id="rId258" Type="http://schemas.openxmlformats.org/officeDocument/2006/relationships/customXml" Target="../ink/ink51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8.png"/><Relationship Id="rId117" Type="http://schemas.openxmlformats.org/officeDocument/2006/relationships/image" Target="../media/image664.png"/><Relationship Id="rId21" Type="http://schemas.openxmlformats.org/officeDocument/2006/relationships/customXml" Target="../ink/ink608.xml"/><Relationship Id="rId42" Type="http://schemas.openxmlformats.org/officeDocument/2006/relationships/image" Target="../media/image626.png"/><Relationship Id="rId47" Type="http://schemas.openxmlformats.org/officeDocument/2006/relationships/customXml" Target="../ink/ink621.xml"/><Relationship Id="rId63" Type="http://schemas.openxmlformats.org/officeDocument/2006/relationships/customXml" Target="../ink/ink629.xml"/><Relationship Id="rId68" Type="http://schemas.openxmlformats.org/officeDocument/2006/relationships/image" Target="../media/image639.png"/><Relationship Id="rId84" Type="http://schemas.openxmlformats.org/officeDocument/2006/relationships/customXml" Target="../ink/ink639.xml"/><Relationship Id="rId89" Type="http://schemas.openxmlformats.org/officeDocument/2006/relationships/image" Target="../media/image650.png"/><Relationship Id="rId112" Type="http://schemas.openxmlformats.org/officeDocument/2006/relationships/customXml" Target="../ink/ink653.xml"/><Relationship Id="rId133" Type="http://schemas.openxmlformats.org/officeDocument/2006/relationships/image" Target="../media/image672.png"/><Relationship Id="rId138" Type="http://schemas.openxmlformats.org/officeDocument/2006/relationships/customXml" Target="../ink/ink666.xml"/><Relationship Id="rId154" Type="http://schemas.openxmlformats.org/officeDocument/2006/relationships/customXml" Target="../ink/ink674.xml"/><Relationship Id="rId159" Type="http://schemas.openxmlformats.org/officeDocument/2006/relationships/image" Target="../media/image685.png"/><Relationship Id="rId16" Type="http://schemas.openxmlformats.org/officeDocument/2006/relationships/image" Target="../media/image613.png"/><Relationship Id="rId107" Type="http://schemas.openxmlformats.org/officeDocument/2006/relationships/image" Target="../media/image659.png"/><Relationship Id="rId11" Type="http://schemas.openxmlformats.org/officeDocument/2006/relationships/customXml" Target="../ink/ink603.xml"/><Relationship Id="rId32" Type="http://schemas.openxmlformats.org/officeDocument/2006/relationships/image" Target="../media/image621.png"/><Relationship Id="rId37" Type="http://schemas.openxmlformats.org/officeDocument/2006/relationships/customXml" Target="../ink/ink616.xml"/><Relationship Id="rId53" Type="http://schemas.openxmlformats.org/officeDocument/2006/relationships/customXml" Target="../ink/ink624.xml"/><Relationship Id="rId58" Type="http://schemas.openxmlformats.org/officeDocument/2006/relationships/image" Target="../media/image634.png"/><Relationship Id="rId74" Type="http://schemas.openxmlformats.org/officeDocument/2006/relationships/customXml" Target="../ink/ink634.xml"/><Relationship Id="rId79" Type="http://schemas.openxmlformats.org/officeDocument/2006/relationships/image" Target="../media/image645.png"/><Relationship Id="rId102" Type="http://schemas.openxmlformats.org/officeDocument/2006/relationships/customXml" Target="../ink/ink648.xml"/><Relationship Id="rId123" Type="http://schemas.openxmlformats.org/officeDocument/2006/relationships/image" Target="../media/image667.png"/><Relationship Id="rId128" Type="http://schemas.openxmlformats.org/officeDocument/2006/relationships/customXml" Target="../ink/ink661.xml"/><Relationship Id="rId144" Type="http://schemas.openxmlformats.org/officeDocument/2006/relationships/customXml" Target="../ink/ink669.xml"/><Relationship Id="rId149" Type="http://schemas.openxmlformats.org/officeDocument/2006/relationships/image" Target="../media/image680.png"/><Relationship Id="rId5" Type="http://schemas.openxmlformats.org/officeDocument/2006/relationships/customXml" Target="../ink/ink600.xml"/><Relationship Id="rId90" Type="http://schemas.openxmlformats.org/officeDocument/2006/relationships/customXml" Target="../ink/ink642.xml"/><Relationship Id="rId95" Type="http://schemas.openxmlformats.org/officeDocument/2006/relationships/image" Target="../media/image653.png"/><Relationship Id="rId160" Type="http://schemas.openxmlformats.org/officeDocument/2006/relationships/customXml" Target="../ink/ink677.xml"/><Relationship Id="rId165" Type="http://schemas.openxmlformats.org/officeDocument/2006/relationships/image" Target="../media/image688.png"/><Relationship Id="rId22" Type="http://schemas.openxmlformats.org/officeDocument/2006/relationships/image" Target="../media/image616.png"/><Relationship Id="rId27" Type="http://schemas.openxmlformats.org/officeDocument/2006/relationships/customXml" Target="../ink/ink611.xml"/><Relationship Id="rId43" Type="http://schemas.openxmlformats.org/officeDocument/2006/relationships/customXml" Target="../ink/ink619.xml"/><Relationship Id="rId48" Type="http://schemas.openxmlformats.org/officeDocument/2006/relationships/image" Target="../media/image629.png"/><Relationship Id="rId64" Type="http://schemas.openxmlformats.org/officeDocument/2006/relationships/image" Target="../media/image637.png"/><Relationship Id="rId69" Type="http://schemas.openxmlformats.org/officeDocument/2006/relationships/customXml" Target="../ink/ink632.xml"/><Relationship Id="rId113" Type="http://schemas.openxmlformats.org/officeDocument/2006/relationships/image" Target="../media/image662.png"/><Relationship Id="rId118" Type="http://schemas.openxmlformats.org/officeDocument/2006/relationships/customXml" Target="../ink/ink656.xml"/><Relationship Id="rId134" Type="http://schemas.openxmlformats.org/officeDocument/2006/relationships/customXml" Target="../ink/ink664.xml"/><Relationship Id="rId139" Type="http://schemas.openxmlformats.org/officeDocument/2006/relationships/image" Target="../media/image675.png"/><Relationship Id="rId80" Type="http://schemas.openxmlformats.org/officeDocument/2006/relationships/customXml" Target="../ink/ink637.xml"/><Relationship Id="rId85" Type="http://schemas.openxmlformats.org/officeDocument/2006/relationships/image" Target="../media/image648.png"/><Relationship Id="rId150" Type="http://schemas.openxmlformats.org/officeDocument/2006/relationships/customXml" Target="../ink/ink672.xml"/><Relationship Id="rId155" Type="http://schemas.openxmlformats.org/officeDocument/2006/relationships/image" Target="../media/image683.png"/><Relationship Id="rId12" Type="http://schemas.openxmlformats.org/officeDocument/2006/relationships/image" Target="../media/image611.png"/><Relationship Id="rId17" Type="http://schemas.openxmlformats.org/officeDocument/2006/relationships/customXml" Target="../ink/ink606.xml"/><Relationship Id="rId33" Type="http://schemas.openxmlformats.org/officeDocument/2006/relationships/customXml" Target="../ink/ink614.xml"/><Relationship Id="rId38" Type="http://schemas.openxmlformats.org/officeDocument/2006/relationships/image" Target="../media/image624.png"/><Relationship Id="rId59" Type="http://schemas.openxmlformats.org/officeDocument/2006/relationships/customXml" Target="../ink/ink627.xml"/><Relationship Id="rId103" Type="http://schemas.openxmlformats.org/officeDocument/2006/relationships/image" Target="../media/image657.png"/><Relationship Id="rId108" Type="http://schemas.openxmlformats.org/officeDocument/2006/relationships/customXml" Target="../ink/ink651.xml"/><Relationship Id="rId124" Type="http://schemas.openxmlformats.org/officeDocument/2006/relationships/customXml" Target="../ink/ink659.xml"/><Relationship Id="rId129" Type="http://schemas.openxmlformats.org/officeDocument/2006/relationships/image" Target="../media/image670.png"/><Relationship Id="rId54" Type="http://schemas.openxmlformats.org/officeDocument/2006/relationships/image" Target="../media/image632.png"/><Relationship Id="rId70" Type="http://schemas.openxmlformats.org/officeDocument/2006/relationships/image" Target="../media/image640.png"/><Relationship Id="rId75" Type="http://schemas.openxmlformats.org/officeDocument/2006/relationships/image" Target="../media/image643.png"/><Relationship Id="rId91" Type="http://schemas.openxmlformats.org/officeDocument/2006/relationships/image" Target="../media/image651.png"/><Relationship Id="rId96" Type="http://schemas.openxmlformats.org/officeDocument/2006/relationships/customXml" Target="../ink/ink645.xml"/><Relationship Id="rId140" Type="http://schemas.openxmlformats.org/officeDocument/2006/relationships/customXml" Target="../ink/ink667.xml"/><Relationship Id="rId145" Type="http://schemas.openxmlformats.org/officeDocument/2006/relationships/image" Target="../media/image678.png"/><Relationship Id="rId161" Type="http://schemas.openxmlformats.org/officeDocument/2006/relationships/image" Target="../media/image686.png"/><Relationship Id="rId166" Type="http://schemas.openxmlformats.org/officeDocument/2006/relationships/customXml" Target="../ink/ink6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8.png"/><Relationship Id="rId15" Type="http://schemas.openxmlformats.org/officeDocument/2006/relationships/customXml" Target="../ink/ink605.xml"/><Relationship Id="rId23" Type="http://schemas.openxmlformats.org/officeDocument/2006/relationships/customXml" Target="../ink/ink609.xml"/><Relationship Id="rId28" Type="http://schemas.openxmlformats.org/officeDocument/2006/relationships/image" Target="../media/image619.png"/><Relationship Id="rId36" Type="http://schemas.openxmlformats.org/officeDocument/2006/relationships/image" Target="../media/image623.png"/><Relationship Id="rId49" Type="http://schemas.openxmlformats.org/officeDocument/2006/relationships/customXml" Target="../ink/ink622.xml"/><Relationship Id="rId57" Type="http://schemas.openxmlformats.org/officeDocument/2006/relationships/customXml" Target="../ink/ink626.xml"/><Relationship Id="rId106" Type="http://schemas.openxmlformats.org/officeDocument/2006/relationships/customXml" Target="../ink/ink650.xml"/><Relationship Id="rId114" Type="http://schemas.openxmlformats.org/officeDocument/2006/relationships/customXml" Target="../ink/ink654.xml"/><Relationship Id="rId119" Type="http://schemas.openxmlformats.org/officeDocument/2006/relationships/image" Target="../media/image665.png"/><Relationship Id="rId127" Type="http://schemas.openxmlformats.org/officeDocument/2006/relationships/image" Target="../media/image669.png"/><Relationship Id="rId10" Type="http://schemas.openxmlformats.org/officeDocument/2006/relationships/image" Target="../media/image610.png"/><Relationship Id="rId31" Type="http://schemas.openxmlformats.org/officeDocument/2006/relationships/customXml" Target="../ink/ink613.xml"/><Relationship Id="rId44" Type="http://schemas.openxmlformats.org/officeDocument/2006/relationships/image" Target="../media/image627.png"/><Relationship Id="rId52" Type="http://schemas.openxmlformats.org/officeDocument/2006/relationships/image" Target="../media/image631.png"/><Relationship Id="rId60" Type="http://schemas.openxmlformats.org/officeDocument/2006/relationships/image" Target="../media/image635.png"/><Relationship Id="rId65" Type="http://schemas.openxmlformats.org/officeDocument/2006/relationships/customXml" Target="../ink/ink630.xml"/><Relationship Id="rId73" Type="http://schemas.openxmlformats.org/officeDocument/2006/relationships/image" Target="../media/image642.png"/><Relationship Id="rId78" Type="http://schemas.openxmlformats.org/officeDocument/2006/relationships/customXml" Target="../ink/ink636.xml"/><Relationship Id="rId81" Type="http://schemas.openxmlformats.org/officeDocument/2006/relationships/image" Target="../media/image646.png"/><Relationship Id="rId86" Type="http://schemas.openxmlformats.org/officeDocument/2006/relationships/customXml" Target="../ink/ink640.xml"/><Relationship Id="rId94" Type="http://schemas.openxmlformats.org/officeDocument/2006/relationships/customXml" Target="../ink/ink644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58.xml"/><Relationship Id="rId130" Type="http://schemas.openxmlformats.org/officeDocument/2006/relationships/customXml" Target="../ink/ink662.xml"/><Relationship Id="rId135" Type="http://schemas.openxmlformats.org/officeDocument/2006/relationships/image" Target="../media/image673.png"/><Relationship Id="rId143" Type="http://schemas.openxmlformats.org/officeDocument/2006/relationships/image" Target="../media/image677.png"/><Relationship Id="rId148" Type="http://schemas.openxmlformats.org/officeDocument/2006/relationships/customXml" Target="../ink/ink671.xml"/><Relationship Id="rId151" Type="http://schemas.openxmlformats.org/officeDocument/2006/relationships/image" Target="../media/image681.png"/><Relationship Id="rId156" Type="http://schemas.openxmlformats.org/officeDocument/2006/relationships/customXml" Target="../ink/ink675.xml"/><Relationship Id="rId164" Type="http://schemas.openxmlformats.org/officeDocument/2006/relationships/customXml" Target="../ink/ink679.xml"/><Relationship Id="rId169" Type="http://schemas.openxmlformats.org/officeDocument/2006/relationships/image" Target="../media/image690.png"/><Relationship Id="rId4" Type="http://schemas.openxmlformats.org/officeDocument/2006/relationships/image" Target="../media/image607.png"/><Relationship Id="rId9" Type="http://schemas.openxmlformats.org/officeDocument/2006/relationships/customXml" Target="../ink/ink602.xml"/><Relationship Id="rId13" Type="http://schemas.openxmlformats.org/officeDocument/2006/relationships/customXml" Target="../ink/ink604.xml"/><Relationship Id="rId18" Type="http://schemas.openxmlformats.org/officeDocument/2006/relationships/image" Target="../media/image614.png"/><Relationship Id="rId39" Type="http://schemas.openxmlformats.org/officeDocument/2006/relationships/customXml" Target="../ink/ink617.xml"/><Relationship Id="rId109" Type="http://schemas.openxmlformats.org/officeDocument/2006/relationships/image" Target="../media/image660.png"/><Relationship Id="rId34" Type="http://schemas.openxmlformats.org/officeDocument/2006/relationships/image" Target="../media/image622.png"/><Relationship Id="rId50" Type="http://schemas.openxmlformats.org/officeDocument/2006/relationships/image" Target="../media/image630.png"/><Relationship Id="rId55" Type="http://schemas.openxmlformats.org/officeDocument/2006/relationships/customXml" Target="../ink/ink625.xml"/><Relationship Id="rId76" Type="http://schemas.openxmlformats.org/officeDocument/2006/relationships/customXml" Target="../ink/ink635.xml"/><Relationship Id="rId97" Type="http://schemas.openxmlformats.org/officeDocument/2006/relationships/image" Target="../media/image654.png"/><Relationship Id="rId104" Type="http://schemas.openxmlformats.org/officeDocument/2006/relationships/customXml" Target="../ink/ink649.xml"/><Relationship Id="rId120" Type="http://schemas.openxmlformats.org/officeDocument/2006/relationships/customXml" Target="../ink/ink657.xml"/><Relationship Id="rId125" Type="http://schemas.openxmlformats.org/officeDocument/2006/relationships/image" Target="../media/image668.png"/><Relationship Id="rId141" Type="http://schemas.openxmlformats.org/officeDocument/2006/relationships/image" Target="../media/image676.png"/><Relationship Id="rId146" Type="http://schemas.openxmlformats.org/officeDocument/2006/relationships/customXml" Target="../ink/ink670.xml"/><Relationship Id="rId167" Type="http://schemas.openxmlformats.org/officeDocument/2006/relationships/image" Target="../media/image689.png"/><Relationship Id="rId7" Type="http://schemas.openxmlformats.org/officeDocument/2006/relationships/customXml" Target="../ink/ink601.xml"/><Relationship Id="rId71" Type="http://schemas.openxmlformats.org/officeDocument/2006/relationships/customXml" Target="../ink/ink633.xml"/><Relationship Id="rId92" Type="http://schemas.openxmlformats.org/officeDocument/2006/relationships/customXml" Target="../ink/ink643.xml"/><Relationship Id="rId162" Type="http://schemas.openxmlformats.org/officeDocument/2006/relationships/customXml" Target="../ink/ink678.xml"/><Relationship Id="rId2" Type="http://schemas.openxmlformats.org/officeDocument/2006/relationships/image" Target="../media/image606.png"/><Relationship Id="rId29" Type="http://schemas.openxmlformats.org/officeDocument/2006/relationships/customXml" Target="../ink/ink612.xml"/><Relationship Id="rId24" Type="http://schemas.openxmlformats.org/officeDocument/2006/relationships/image" Target="../media/image617.png"/><Relationship Id="rId40" Type="http://schemas.openxmlformats.org/officeDocument/2006/relationships/image" Target="../media/image625.png"/><Relationship Id="rId45" Type="http://schemas.openxmlformats.org/officeDocument/2006/relationships/customXml" Target="../ink/ink620.xml"/><Relationship Id="rId66" Type="http://schemas.openxmlformats.org/officeDocument/2006/relationships/image" Target="../media/image638.png"/><Relationship Id="rId87" Type="http://schemas.openxmlformats.org/officeDocument/2006/relationships/image" Target="../media/image649.png"/><Relationship Id="rId110" Type="http://schemas.openxmlformats.org/officeDocument/2006/relationships/customXml" Target="../ink/ink652.xml"/><Relationship Id="rId115" Type="http://schemas.openxmlformats.org/officeDocument/2006/relationships/image" Target="../media/image663.png"/><Relationship Id="rId131" Type="http://schemas.openxmlformats.org/officeDocument/2006/relationships/image" Target="../media/image671.png"/><Relationship Id="rId136" Type="http://schemas.openxmlformats.org/officeDocument/2006/relationships/customXml" Target="../ink/ink665.xml"/><Relationship Id="rId157" Type="http://schemas.openxmlformats.org/officeDocument/2006/relationships/image" Target="../media/image684.png"/><Relationship Id="rId61" Type="http://schemas.openxmlformats.org/officeDocument/2006/relationships/customXml" Target="../ink/ink628.xml"/><Relationship Id="rId82" Type="http://schemas.openxmlformats.org/officeDocument/2006/relationships/customXml" Target="../ink/ink638.xml"/><Relationship Id="rId152" Type="http://schemas.openxmlformats.org/officeDocument/2006/relationships/customXml" Target="../ink/ink673.xml"/><Relationship Id="rId19" Type="http://schemas.openxmlformats.org/officeDocument/2006/relationships/customXml" Target="../ink/ink607.xml"/><Relationship Id="rId14" Type="http://schemas.openxmlformats.org/officeDocument/2006/relationships/image" Target="../media/image612.png"/><Relationship Id="rId30" Type="http://schemas.openxmlformats.org/officeDocument/2006/relationships/image" Target="../media/image620.png"/><Relationship Id="rId35" Type="http://schemas.openxmlformats.org/officeDocument/2006/relationships/customXml" Target="../ink/ink615.xml"/><Relationship Id="rId56" Type="http://schemas.openxmlformats.org/officeDocument/2006/relationships/image" Target="../media/image633.png"/><Relationship Id="rId77" Type="http://schemas.openxmlformats.org/officeDocument/2006/relationships/image" Target="../media/image644.png"/><Relationship Id="rId100" Type="http://schemas.openxmlformats.org/officeDocument/2006/relationships/customXml" Target="../ink/ink647.xml"/><Relationship Id="rId105" Type="http://schemas.openxmlformats.org/officeDocument/2006/relationships/image" Target="../media/image658.png"/><Relationship Id="rId126" Type="http://schemas.openxmlformats.org/officeDocument/2006/relationships/customXml" Target="../ink/ink660.xml"/><Relationship Id="rId147" Type="http://schemas.openxmlformats.org/officeDocument/2006/relationships/image" Target="../media/image679.png"/><Relationship Id="rId168" Type="http://schemas.openxmlformats.org/officeDocument/2006/relationships/customXml" Target="../ink/ink681.xml"/><Relationship Id="rId8" Type="http://schemas.openxmlformats.org/officeDocument/2006/relationships/image" Target="../media/image609.png"/><Relationship Id="rId51" Type="http://schemas.openxmlformats.org/officeDocument/2006/relationships/customXml" Target="../ink/ink623.xml"/><Relationship Id="rId72" Type="http://schemas.openxmlformats.org/officeDocument/2006/relationships/image" Target="../media/image641.png"/><Relationship Id="rId93" Type="http://schemas.openxmlformats.org/officeDocument/2006/relationships/image" Target="../media/image652.png"/><Relationship Id="rId98" Type="http://schemas.openxmlformats.org/officeDocument/2006/relationships/customXml" Target="../ink/ink646.xml"/><Relationship Id="rId121" Type="http://schemas.openxmlformats.org/officeDocument/2006/relationships/image" Target="../media/image666.png"/><Relationship Id="rId142" Type="http://schemas.openxmlformats.org/officeDocument/2006/relationships/customXml" Target="../ink/ink668.xml"/><Relationship Id="rId163" Type="http://schemas.openxmlformats.org/officeDocument/2006/relationships/image" Target="../media/image687.png"/><Relationship Id="rId3" Type="http://schemas.openxmlformats.org/officeDocument/2006/relationships/customXml" Target="../ink/ink599.xml"/><Relationship Id="rId25" Type="http://schemas.openxmlformats.org/officeDocument/2006/relationships/customXml" Target="../ink/ink610.xml"/><Relationship Id="rId46" Type="http://schemas.openxmlformats.org/officeDocument/2006/relationships/image" Target="../media/image628.png"/><Relationship Id="rId67" Type="http://schemas.openxmlformats.org/officeDocument/2006/relationships/customXml" Target="../ink/ink631.xml"/><Relationship Id="rId116" Type="http://schemas.openxmlformats.org/officeDocument/2006/relationships/customXml" Target="../ink/ink655.xml"/><Relationship Id="rId137" Type="http://schemas.openxmlformats.org/officeDocument/2006/relationships/image" Target="../media/image674.png"/><Relationship Id="rId158" Type="http://schemas.openxmlformats.org/officeDocument/2006/relationships/customXml" Target="../ink/ink676.xml"/><Relationship Id="rId20" Type="http://schemas.openxmlformats.org/officeDocument/2006/relationships/image" Target="../media/image615.png"/><Relationship Id="rId41" Type="http://schemas.openxmlformats.org/officeDocument/2006/relationships/customXml" Target="../ink/ink618.xml"/><Relationship Id="rId62" Type="http://schemas.openxmlformats.org/officeDocument/2006/relationships/image" Target="../media/image636.png"/><Relationship Id="rId83" Type="http://schemas.openxmlformats.org/officeDocument/2006/relationships/image" Target="../media/image647.png"/><Relationship Id="rId88" Type="http://schemas.openxmlformats.org/officeDocument/2006/relationships/customXml" Target="../ink/ink641.xml"/><Relationship Id="rId111" Type="http://schemas.openxmlformats.org/officeDocument/2006/relationships/image" Target="../media/image661.png"/><Relationship Id="rId132" Type="http://schemas.openxmlformats.org/officeDocument/2006/relationships/customXml" Target="../ink/ink663.xml"/><Relationship Id="rId153" Type="http://schemas.openxmlformats.org/officeDocument/2006/relationships/image" Target="../media/image6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83D3-0C41-ED4B-B925-BB597CBAF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>
                <a:latin typeface="나눔고딕" panose="020D0604000000000000" pitchFamily="50" charset="-127"/>
                <a:ea typeface="나눔고딕" panose="020D0604000000000000" pitchFamily="50" charset="-127"/>
              </a:rPr>
              <a:t>미분</a:t>
            </a:r>
            <a:endParaRPr lang="en-KR" sz="8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32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52723-16A4-4832-A67C-48CDDD771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시그모이드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함수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b="0" i="0" u="sng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모든 실수 입력 값을 </a:t>
            </a:r>
            <a:r>
              <a:rPr lang="en-US" altLang="ko-KR" sz="2000" b="0" i="0" u="sng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 b="0" i="0" u="sng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보다 크고 </a:t>
            </a:r>
            <a:r>
              <a:rPr lang="en-US" altLang="ko-KR" sz="2000" b="0" i="0" u="sng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b="0" i="0" u="sng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보다 작은 미분 가능한 수로 변환</a:t>
            </a:r>
            <a:endParaRPr lang="en-US" altLang="ko-KR" sz="2000" u="sng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sigmoid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반환 값은 확률형태이기 때문에 결과를 확률로 해석할 때 유용</a:t>
            </a:r>
            <a:endParaRPr lang="en-US" altLang="ko-KR" sz="2000" b="0" i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Logistic Classification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과 같은 분류 문제의 가설과 비용 함수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(Cost Function)</a:t>
            </a:r>
            <a:r>
              <a:rPr lang="en-US" altLang="ko-KR" sz="2000" b="1" i="0" u="none" strike="noStrike" baseline="30000">
                <a:solidFill>
                  <a:srgbClr val="E64946"/>
                </a:solidFill>
                <a:effectLst/>
                <a:latin typeface="inherit"/>
                <a:hlinkClick r:id="rId2"/>
              </a:rPr>
              <a:t>1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에 많이 사용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6CCF0ED-E54A-4FFF-86A0-4320A650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5.6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네이피어수와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자연대수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6E641E-D4AB-4479-88A9-3E349A654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40"/>
          <a:stretch/>
        </p:blipFill>
        <p:spPr>
          <a:xfrm>
            <a:off x="1087017" y="3619892"/>
            <a:ext cx="3550176" cy="10840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017AF3-A05C-4068-ACDA-3B4105E96444}"/>
              </a:ext>
            </a:extLst>
          </p:cNvPr>
          <p:cNvSpPr txBox="1"/>
          <p:nvPr/>
        </p:nvSpPr>
        <p:spPr>
          <a:xfrm>
            <a:off x="8436990" y="3901470"/>
            <a:ext cx="3450209" cy="246221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기계학습</a:t>
            </a:r>
            <a:endParaRPr lang="en-US" altLang="ko-KR" sz="2800" b="1"/>
          </a:p>
          <a:p>
            <a:endParaRPr lang="en-US" altLang="ko-KR" b="1"/>
          </a:p>
          <a:p>
            <a:pPr marL="342900" indent="-342900">
              <a:buAutoNum type="arabicPeriod"/>
            </a:pPr>
            <a:r>
              <a:rPr lang="ko-KR" altLang="en-US"/>
              <a:t>학습 모델에 들어갈 매개변수</a:t>
            </a:r>
            <a:r>
              <a:rPr lang="en-US" altLang="ko-KR"/>
              <a:t>(parameter)</a:t>
            </a:r>
            <a:r>
              <a:rPr lang="ko-KR" altLang="en-US"/>
              <a:t>를 결정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오류 최소화 </a:t>
            </a:r>
            <a:r>
              <a:rPr lang="en-US" altLang="ko-KR"/>
              <a:t>(</a:t>
            </a:r>
            <a:r>
              <a:rPr lang="ko-KR" altLang="en-US"/>
              <a:t>손실함수</a:t>
            </a:r>
            <a:r>
              <a:rPr lang="en-US" altLang="ko-KR"/>
              <a:t>=</a:t>
            </a:r>
            <a:r>
              <a:rPr lang="ko-KR" altLang="en-US"/>
              <a:t>비용함수의 극솟값 계산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규칙도출</a:t>
            </a:r>
            <a:endParaRPr lang="en-US" altLang="ko-KR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5FEF656-9C2B-4CE8-9ACA-82C934D25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15" y="4435475"/>
            <a:ext cx="7518400" cy="2057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4088B9-A2A3-4341-A71E-90D8A5ACB346}"/>
                  </a:ext>
                </a:extLst>
              </p14:cNvPr>
              <p14:cNvContentPartPr/>
              <p14:nvPr/>
            </p14:nvContentPartPr>
            <p14:xfrm>
              <a:off x="4234783" y="4032619"/>
              <a:ext cx="314640" cy="327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4088B9-A2A3-4341-A71E-90D8A5ACB3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223" y="4025059"/>
                <a:ext cx="32976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A8E63-271D-E44A-919D-8E779F6E5319}"/>
              </a:ext>
            </a:extLst>
          </p:cNvPr>
          <p:cNvGrpSpPr/>
          <p:nvPr/>
        </p:nvGrpSpPr>
        <p:grpSpPr>
          <a:xfrm>
            <a:off x="2896303" y="3505219"/>
            <a:ext cx="584280" cy="722520"/>
            <a:chOff x="2896303" y="3505219"/>
            <a:chExt cx="584280" cy="72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4BC3CF1-50A2-7045-A9A7-E765C8D1E34D}"/>
                    </a:ext>
                  </a:extLst>
                </p14:cNvPr>
                <p14:cNvContentPartPr/>
                <p14:nvPr/>
              </p14:nvContentPartPr>
              <p14:xfrm>
                <a:off x="3179983" y="3787459"/>
                <a:ext cx="300600" cy="440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4BC3CF1-50A2-7045-A9A7-E765C8D1E3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72423" y="3779905"/>
                  <a:ext cx="315720" cy="455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A7D66A-040D-8B42-8CD3-91E3A5449626}"/>
                    </a:ext>
                  </a:extLst>
                </p14:cNvPr>
                <p14:cNvContentPartPr/>
                <p14:nvPr/>
              </p14:nvContentPartPr>
              <p14:xfrm>
                <a:off x="2896303" y="3505219"/>
                <a:ext cx="163080" cy="351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A7D66A-040D-8B42-8CD3-91E3A54496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88743" y="3497659"/>
                  <a:ext cx="17820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063C1A-BBAE-CC46-B425-6D6673B48288}"/>
              </a:ext>
            </a:extLst>
          </p:cNvPr>
          <p:cNvGrpSpPr/>
          <p:nvPr/>
        </p:nvGrpSpPr>
        <p:grpSpPr>
          <a:xfrm>
            <a:off x="4694503" y="3787459"/>
            <a:ext cx="464760" cy="408960"/>
            <a:chOff x="4694503" y="3787459"/>
            <a:chExt cx="46476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98C75B-08A5-3049-B818-849CE6AD9F32}"/>
                    </a:ext>
                  </a:extLst>
                </p14:cNvPr>
                <p14:cNvContentPartPr/>
                <p14:nvPr/>
              </p14:nvContentPartPr>
              <p14:xfrm>
                <a:off x="4694503" y="3787459"/>
                <a:ext cx="276120" cy="38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98C75B-08A5-3049-B818-849CE6AD9F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86953" y="3779899"/>
                  <a:ext cx="2912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232FB2-54B6-044E-AB28-AAD7D9FD0FDC}"/>
                    </a:ext>
                  </a:extLst>
                </p14:cNvPr>
                <p14:cNvContentPartPr/>
                <p14:nvPr/>
              </p14:nvContentPartPr>
              <p14:xfrm>
                <a:off x="5065303" y="3843979"/>
                <a:ext cx="93960" cy="352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232FB2-54B6-044E-AB28-AAD7D9FD0F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57743" y="3836419"/>
                  <a:ext cx="10908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91481EB-42C4-4E40-8543-42C5D165F74B}"/>
                  </a:ext>
                </a:extLst>
              </p14:cNvPr>
              <p14:cNvContentPartPr/>
              <p14:nvPr/>
            </p14:nvContentPartPr>
            <p14:xfrm>
              <a:off x="8210623" y="2218219"/>
              <a:ext cx="639360" cy="639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91481EB-42C4-4E40-8543-42C5D165F7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03063" y="2210655"/>
                <a:ext cx="654480" cy="654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441FE4-9450-074D-AE4D-B8406DCB3F17}"/>
                  </a:ext>
                </a:extLst>
              </p14:cNvPr>
              <p14:cNvContentPartPr/>
              <p14:nvPr/>
            </p14:nvContentPartPr>
            <p14:xfrm>
              <a:off x="1337143" y="2240539"/>
              <a:ext cx="2700360" cy="50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441FE4-9450-074D-AE4D-B8406DCB3F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29582" y="2232979"/>
                <a:ext cx="2715482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0DD2C2F-316D-FE45-B95C-497CD6778FA6}"/>
              </a:ext>
            </a:extLst>
          </p:cNvPr>
          <p:cNvGrpSpPr/>
          <p:nvPr/>
        </p:nvGrpSpPr>
        <p:grpSpPr>
          <a:xfrm>
            <a:off x="6781063" y="3082939"/>
            <a:ext cx="2961720" cy="541080"/>
            <a:chOff x="6781063" y="3082939"/>
            <a:chExt cx="2961720" cy="54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1C0488-ED36-B942-9D3F-2DA497B412A2}"/>
                    </a:ext>
                  </a:extLst>
                </p14:cNvPr>
                <p14:cNvContentPartPr/>
                <p14:nvPr/>
              </p14:nvContentPartPr>
              <p14:xfrm>
                <a:off x="7346983" y="3504499"/>
                <a:ext cx="195120" cy="25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1C0488-ED36-B942-9D3F-2DA497B412A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36562" y="3494059"/>
                  <a:ext cx="215243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CF8F6D-8E15-E349-979A-8A1355D72BF7}"/>
                    </a:ext>
                  </a:extLst>
                </p14:cNvPr>
                <p14:cNvContentPartPr/>
                <p14:nvPr/>
              </p14:nvContentPartPr>
              <p14:xfrm>
                <a:off x="6781063" y="3082939"/>
                <a:ext cx="2961720" cy="54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CF8F6D-8E15-E349-979A-8A1355D72BF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70622" y="3072499"/>
                  <a:ext cx="2981882" cy="56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8F3218F-629C-3949-A19C-8C3B0A28AFCC}"/>
                  </a:ext>
                </a:extLst>
              </p14:cNvPr>
              <p14:cNvContentPartPr/>
              <p14:nvPr/>
            </p14:nvContentPartPr>
            <p14:xfrm>
              <a:off x="8762863" y="5138899"/>
              <a:ext cx="2202840" cy="63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8F3218F-629C-3949-A19C-8C3B0A28AFC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755303" y="5131339"/>
                <a:ext cx="221796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8CFA9CE-D84A-EA45-9232-BD3BB81BF00A}"/>
              </a:ext>
            </a:extLst>
          </p:cNvPr>
          <p:cNvGrpSpPr/>
          <p:nvPr/>
        </p:nvGrpSpPr>
        <p:grpSpPr>
          <a:xfrm>
            <a:off x="8447143" y="4139539"/>
            <a:ext cx="2672640" cy="828720"/>
            <a:chOff x="8447143" y="4139539"/>
            <a:chExt cx="26726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9F04B0-4D89-3245-A165-59841BA1C55F}"/>
                    </a:ext>
                  </a:extLst>
                </p14:cNvPr>
                <p14:cNvContentPartPr/>
                <p14:nvPr/>
              </p14:nvContentPartPr>
              <p14:xfrm>
                <a:off x="8447143" y="4334299"/>
                <a:ext cx="1546920" cy="18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9F04B0-4D89-3245-A165-59841BA1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39583" y="4326739"/>
                  <a:ext cx="1562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D32C41-6F61-FA4E-B91A-8446DBBD08E2}"/>
                    </a:ext>
                  </a:extLst>
                </p14:cNvPr>
                <p14:cNvContentPartPr/>
                <p14:nvPr/>
              </p14:nvContentPartPr>
              <p14:xfrm>
                <a:off x="10037983" y="4139539"/>
                <a:ext cx="151200" cy="383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D32C41-6F61-FA4E-B91A-8446DBBD08E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30423" y="4131979"/>
                  <a:ext cx="1663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8D952A-69C2-4F43-8153-A532672CDCE5}"/>
                    </a:ext>
                  </a:extLst>
                </p14:cNvPr>
                <p14:cNvContentPartPr/>
                <p14:nvPr/>
              </p14:nvContentPartPr>
              <p14:xfrm>
                <a:off x="10949503" y="4712299"/>
                <a:ext cx="44280" cy="255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8D952A-69C2-4F43-8153-A532672CDC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942004" y="4704739"/>
                  <a:ext cx="59278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BF52E2-B2E4-9846-ADCD-CFFFFE2CCF90}"/>
                    </a:ext>
                  </a:extLst>
                </p14:cNvPr>
                <p14:cNvContentPartPr/>
                <p14:nvPr/>
              </p14:nvContentPartPr>
              <p14:xfrm>
                <a:off x="10799383" y="4617979"/>
                <a:ext cx="320400" cy="345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BF52E2-B2E4-9846-ADCD-CFFFFE2CCF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791823" y="4610419"/>
                  <a:ext cx="335520" cy="36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5AEEF4B-308F-BA48-AEC6-A6B3F431368B}"/>
                  </a:ext>
                </a:extLst>
              </p14:cNvPr>
              <p14:cNvContentPartPr/>
              <p14:nvPr/>
            </p14:nvContentPartPr>
            <p14:xfrm>
              <a:off x="8877703" y="5421859"/>
              <a:ext cx="1298880" cy="69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5AEEF4B-308F-BA48-AEC6-A6B3F431368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870143" y="5414299"/>
                <a:ext cx="13140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86AFCC-7A50-3F45-A7F6-FE4114981E29}"/>
                  </a:ext>
                </a:extLst>
              </p14:cNvPr>
              <p14:cNvContentPartPr/>
              <p14:nvPr/>
            </p14:nvContentPartPr>
            <p14:xfrm>
              <a:off x="8887423" y="5736499"/>
              <a:ext cx="717120" cy="352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86AFCC-7A50-3F45-A7F6-FE4114981E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879863" y="5728939"/>
                <a:ext cx="7322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B522D3-ACEE-2246-BC8C-CA10861DA431}"/>
                  </a:ext>
                </a:extLst>
              </p14:cNvPr>
              <p14:cNvContentPartPr/>
              <p14:nvPr/>
            </p14:nvContentPartPr>
            <p14:xfrm>
              <a:off x="8855743" y="5924779"/>
              <a:ext cx="956160" cy="434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B522D3-ACEE-2246-BC8C-CA10861DA43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48180" y="5917219"/>
                <a:ext cx="971286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16A81CD-8B00-0F45-9A89-0A5DAD89424C}"/>
                  </a:ext>
                </a:extLst>
              </p14:cNvPr>
              <p14:cNvContentPartPr/>
              <p14:nvPr/>
            </p14:nvContentPartPr>
            <p14:xfrm>
              <a:off x="2103583" y="5107579"/>
              <a:ext cx="1377360" cy="8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6A81CD-8B00-0F45-9A89-0A5DAD89424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93143" y="5097096"/>
                <a:ext cx="1397520" cy="108802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BB73391-D3F8-4345-9D4D-2BFCD05F21B5}"/>
              </a:ext>
            </a:extLst>
          </p:cNvPr>
          <p:cNvGrpSpPr/>
          <p:nvPr/>
        </p:nvGrpSpPr>
        <p:grpSpPr>
          <a:xfrm>
            <a:off x="1034743" y="6276859"/>
            <a:ext cx="327240" cy="465840"/>
            <a:chOff x="1034743" y="6276859"/>
            <a:chExt cx="327240" cy="4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EC9FA5-329F-B449-95E0-50A18A17B05F}"/>
                    </a:ext>
                  </a:extLst>
                </p14:cNvPr>
                <p14:cNvContentPartPr/>
                <p14:nvPr/>
              </p14:nvContentPartPr>
              <p14:xfrm>
                <a:off x="1034743" y="6311419"/>
                <a:ext cx="289440" cy="431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EC9FA5-329F-B449-95E0-50A18A17B05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24316" y="6300979"/>
                  <a:ext cx="309575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304100-E732-6948-A7AD-45232B4706F1}"/>
                    </a:ext>
                  </a:extLst>
                </p14:cNvPr>
                <p14:cNvContentPartPr/>
                <p14:nvPr/>
              </p14:nvContentPartPr>
              <p14:xfrm>
                <a:off x="1107463" y="6276859"/>
                <a:ext cx="254520" cy="20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304100-E732-6948-A7AD-45232B4706F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99903" y="6269299"/>
                  <a:ext cx="269640" cy="22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44E526-6D52-E046-B6DD-A45B3AF76A85}"/>
                  </a:ext>
                </a:extLst>
              </p14:cNvPr>
              <p14:cNvContentPartPr/>
              <p14:nvPr/>
            </p14:nvContentPartPr>
            <p14:xfrm>
              <a:off x="3641143" y="5836939"/>
              <a:ext cx="688320" cy="82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44E526-6D52-E046-B6DD-A45B3AF76A8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633587" y="5829379"/>
                <a:ext cx="703432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8926DCC-1E6F-AA43-BAB6-686237E1CAD0}"/>
                  </a:ext>
                </a:extLst>
              </p14:cNvPr>
              <p14:cNvContentPartPr/>
              <p14:nvPr/>
            </p14:nvContentPartPr>
            <p14:xfrm>
              <a:off x="5976463" y="5032339"/>
              <a:ext cx="811440" cy="44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8926DCC-1E6F-AA43-BAB6-686237E1CAD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66023" y="5021899"/>
                <a:ext cx="83160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126510E-0560-1444-B4CC-9E5E5A51EF49}"/>
              </a:ext>
            </a:extLst>
          </p:cNvPr>
          <p:cNvGrpSpPr/>
          <p:nvPr/>
        </p:nvGrpSpPr>
        <p:grpSpPr>
          <a:xfrm>
            <a:off x="6322063" y="5227819"/>
            <a:ext cx="1515600" cy="1401120"/>
            <a:chOff x="6322063" y="5227819"/>
            <a:chExt cx="1515600" cy="140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F876952-BAFE-204C-BCB1-02A35867A0F9}"/>
                    </a:ext>
                  </a:extLst>
                </p14:cNvPr>
                <p14:cNvContentPartPr/>
                <p14:nvPr/>
              </p14:nvContentPartPr>
              <p14:xfrm>
                <a:off x="7165183" y="5227819"/>
                <a:ext cx="672480" cy="73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F876952-BAFE-204C-BCB1-02A35867A0F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57623" y="5220263"/>
                  <a:ext cx="687600" cy="749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87DE224-A36D-E349-9D96-3C98C86B4CE6}"/>
                    </a:ext>
                  </a:extLst>
                </p14:cNvPr>
                <p14:cNvContentPartPr/>
                <p14:nvPr/>
              </p14:nvContentPartPr>
              <p14:xfrm>
                <a:off x="7636063" y="5849539"/>
                <a:ext cx="38160" cy="31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87DE224-A36D-E349-9D96-3C98C86B4CE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28503" y="5842064"/>
                  <a:ext cx="53280" cy="46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7336CD5-152D-8748-B9E0-4200D0B250AB}"/>
                    </a:ext>
                  </a:extLst>
                </p14:cNvPr>
                <p14:cNvContentPartPr/>
                <p14:nvPr/>
              </p14:nvContentPartPr>
              <p14:xfrm>
                <a:off x="7290463" y="5824339"/>
                <a:ext cx="182520" cy="36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7336CD5-152D-8748-B9E0-4200D0B250A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82918" y="5816772"/>
                  <a:ext cx="197610" cy="380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0D3546-6741-FF4F-8EBA-FBEA32DE590D}"/>
                    </a:ext>
                  </a:extLst>
                </p14:cNvPr>
                <p14:cNvContentPartPr/>
                <p14:nvPr/>
              </p14:nvContentPartPr>
              <p14:xfrm>
                <a:off x="7208743" y="6047899"/>
                <a:ext cx="327240" cy="254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0D3546-6741-FF4F-8EBA-FBEA32DE590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01183" y="6040350"/>
                  <a:ext cx="342360" cy="2696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436204-B257-004D-BD8A-351FBC391E3D}"/>
                    </a:ext>
                  </a:extLst>
                </p14:cNvPr>
                <p14:cNvContentPartPr/>
                <p14:nvPr/>
              </p14:nvContentPartPr>
              <p14:xfrm>
                <a:off x="6322063" y="6202339"/>
                <a:ext cx="364320" cy="426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436204-B257-004D-BD8A-351FBC391E3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14503" y="6194779"/>
                  <a:ext cx="379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AA7E0FF-1F1A-054A-B5E6-6059AFB670BB}"/>
                    </a:ext>
                  </a:extLst>
                </p14:cNvPr>
                <p14:cNvContentPartPr/>
                <p14:nvPr/>
              </p14:nvContentPartPr>
              <p14:xfrm>
                <a:off x="6448423" y="6195139"/>
                <a:ext cx="200880" cy="252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AA7E0FF-1F1A-054A-B5E6-6059AFB670B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37983" y="6184684"/>
                  <a:ext cx="221040" cy="2721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0BE7D7-F55C-474B-812A-E4D82B201A41}"/>
              </a:ext>
            </a:extLst>
          </p:cNvPr>
          <p:cNvGrpSpPr/>
          <p:nvPr/>
        </p:nvGrpSpPr>
        <p:grpSpPr>
          <a:xfrm>
            <a:off x="3584623" y="4774219"/>
            <a:ext cx="858240" cy="478080"/>
            <a:chOff x="3584623" y="4774219"/>
            <a:chExt cx="85824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90C982-0C4E-E54E-A5C4-8421E5A8E7ED}"/>
                    </a:ext>
                  </a:extLst>
                </p14:cNvPr>
                <p14:cNvContentPartPr/>
                <p14:nvPr/>
              </p14:nvContentPartPr>
              <p14:xfrm>
                <a:off x="3650143" y="4953139"/>
                <a:ext cx="19080" cy="1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90C982-0C4E-E54E-A5C4-8421E5A8E7E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42723" y="4945411"/>
                  <a:ext cx="33920" cy="32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D8221-6D3F-3D48-A79E-FA276EC4626C}"/>
                    </a:ext>
                  </a:extLst>
                </p14:cNvPr>
                <p14:cNvContentPartPr/>
                <p14:nvPr/>
              </p14:nvContentPartPr>
              <p14:xfrm>
                <a:off x="3631423" y="4774219"/>
                <a:ext cx="226800" cy="257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D8221-6D3F-3D48-A79E-FA276EC4626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23863" y="4766659"/>
                  <a:ext cx="241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404318B-1346-2A44-8929-208ED6F7923E}"/>
                    </a:ext>
                  </a:extLst>
                </p14:cNvPr>
                <p14:cNvContentPartPr/>
                <p14:nvPr/>
              </p14:nvContentPartPr>
              <p14:xfrm>
                <a:off x="3584623" y="4994539"/>
                <a:ext cx="343440" cy="82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404318B-1346-2A44-8929-208ED6F7923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577063" y="4986979"/>
                  <a:ext cx="358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35D59DF-E82D-BE4A-B3CA-20A24A401631}"/>
                    </a:ext>
                  </a:extLst>
                </p14:cNvPr>
                <p14:cNvContentPartPr/>
                <p14:nvPr/>
              </p14:nvContentPartPr>
              <p14:xfrm>
                <a:off x="3731863" y="5057179"/>
                <a:ext cx="94680" cy="195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35D59DF-E82D-BE4A-B3CA-20A24A40163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24303" y="5049619"/>
                  <a:ext cx="109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ACA69F-C86A-5C48-B283-7DA6339F69A4}"/>
                    </a:ext>
                  </a:extLst>
                </p14:cNvPr>
                <p14:cNvContentPartPr/>
                <p14:nvPr/>
              </p14:nvContentPartPr>
              <p14:xfrm>
                <a:off x="3883423" y="4803019"/>
                <a:ext cx="272880" cy="286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ACA69F-C86A-5C48-B283-7DA6339F69A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875853" y="4795449"/>
                  <a:ext cx="288020" cy="301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9C86CF6-ACEA-A44D-9CA6-3F80BF494015}"/>
                    </a:ext>
                  </a:extLst>
                </p14:cNvPr>
                <p14:cNvContentPartPr/>
                <p14:nvPr/>
              </p14:nvContentPartPr>
              <p14:xfrm>
                <a:off x="3983503" y="5102899"/>
                <a:ext cx="138600" cy="137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9C86CF6-ACEA-A44D-9CA6-3F80BF49401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975943" y="5095339"/>
                  <a:ext cx="153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4D58F87-7F6F-EF4B-B286-9ED5782CCCD4}"/>
                    </a:ext>
                  </a:extLst>
                </p14:cNvPr>
                <p14:cNvContentPartPr/>
                <p14:nvPr/>
              </p14:nvContentPartPr>
              <p14:xfrm>
                <a:off x="4127863" y="4881139"/>
                <a:ext cx="151200" cy="229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4D58F87-7F6F-EF4B-B286-9ED5782CCCD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20303" y="4873579"/>
                  <a:ext cx="1663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D4FFBF-C4CC-A046-940E-B885ED4CAD34}"/>
                    </a:ext>
                  </a:extLst>
                </p14:cNvPr>
                <p14:cNvContentPartPr/>
                <p14:nvPr/>
              </p14:nvContentPartPr>
              <p14:xfrm>
                <a:off x="4253863" y="4900939"/>
                <a:ext cx="189000" cy="33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D4FFBF-C4CC-A046-940E-B885ED4CAD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46303" y="4893379"/>
                  <a:ext cx="204120" cy="35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962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13B40-2686-44EC-9F76-0C7F568A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5.7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최급강하법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(steepest descent method)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A9C73-AC39-4C5F-80D8-326FCCD1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6336" cy="4351338"/>
          </a:xfrm>
        </p:spPr>
        <p:txBody>
          <a:bodyPr>
            <a:normAutofit/>
          </a:bodyPr>
          <a:lstStyle/>
          <a:p>
            <a:r>
              <a:rPr lang="ko-KR" altLang="en-US" sz="20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기울기가 가장 급한 방향 즉 </a:t>
            </a:r>
            <a:r>
              <a:rPr lang="ko-KR" altLang="en-US" sz="2000" b="0" i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방향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물이 흘러내리는 방향 또는 등고선에 수직방향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으로 움직이는 것이 좋습니다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2000" b="0" i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방향으로 한 걸음 이동하여 </a:t>
            </a:r>
            <a:r>
              <a:rPr lang="ko-KR" altLang="en-US" sz="2000" b="0" i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멈춰서고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다시 제자리에서 새로운 </a:t>
            </a:r>
            <a:r>
              <a:rPr lang="ko-KR" altLang="en-US" sz="2000" b="0" i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방향을 찾아서 그리로 또 한 걸음 이동합니다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이를 반복하면 가장 빠르게 최저점에 도달할 수 있습니다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78B46-6687-9245-B58D-C74DC428C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43" y="4663345"/>
            <a:ext cx="3429000" cy="209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7D2690-4F5A-4DC4-89DB-C7F5444BC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978" y="1436942"/>
            <a:ext cx="4099915" cy="51287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97DEC5-BDEF-4ECD-AF9C-9B3E214C8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543" y="4700550"/>
            <a:ext cx="2836528" cy="202108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9E5F62A-187F-CD46-879A-F006F9CEB17A}"/>
              </a:ext>
            </a:extLst>
          </p:cNvPr>
          <p:cNvGrpSpPr/>
          <p:nvPr/>
        </p:nvGrpSpPr>
        <p:grpSpPr>
          <a:xfrm>
            <a:off x="4159396" y="4079129"/>
            <a:ext cx="976320" cy="304920"/>
            <a:chOff x="4159396" y="4079129"/>
            <a:chExt cx="97632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1DB400-2FAF-8D48-99C9-A8DC454270E6}"/>
                    </a:ext>
                  </a:extLst>
                </p14:cNvPr>
                <p14:cNvContentPartPr/>
                <p14:nvPr/>
              </p14:nvContentPartPr>
              <p14:xfrm>
                <a:off x="4159396" y="4163369"/>
                <a:ext cx="97200" cy="101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1DB400-2FAF-8D48-99C9-A8DC454270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51836" y="4155809"/>
                  <a:ext cx="112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B282868-0099-9040-8BE3-574D20F284DB}"/>
                    </a:ext>
                  </a:extLst>
                </p14:cNvPr>
                <p14:cNvContentPartPr/>
                <p14:nvPr/>
              </p14:nvContentPartPr>
              <p14:xfrm>
                <a:off x="4220596" y="4137089"/>
                <a:ext cx="53280" cy="24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B282868-0099-9040-8BE3-574D20F284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13036" y="4129529"/>
                  <a:ext cx="68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CDFCDE-23A3-0643-AA97-819ABAC40A20}"/>
                    </a:ext>
                  </a:extLst>
                </p14:cNvPr>
                <p14:cNvContentPartPr/>
                <p14:nvPr/>
              </p14:nvContentPartPr>
              <p14:xfrm>
                <a:off x="4351276" y="4216289"/>
                <a:ext cx="64080" cy="22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CDFCDE-23A3-0643-AA97-819ABAC40A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3716" y="4208729"/>
                  <a:ext cx="79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E7487D-90D9-5D40-B457-276C804027CB}"/>
                    </a:ext>
                  </a:extLst>
                </p14:cNvPr>
                <p14:cNvContentPartPr/>
                <p14:nvPr/>
              </p14:nvContentPartPr>
              <p14:xfrm>
                <a:off x="4331836" y="4269209"/>
                <a:ext cx="105840" cy="31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E7487D-90D9-5D40-B457-276C804027C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24276" y="4261649"/>
                  <a:ext cx="120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B857FE-E4FC-9144-A228-811CB1934C4D}"/>
                    </a:ext>
                  </a:extLst>
                </p14:cNvPr>
                <p14:cNvContentPartPr/>
                <p14:nvPr/>
              </p14:nvContentPartPr>
              <p14:xfrm>
                <a:off x="4556476" y="4189649"/>
                <a:ext cx="39960" cy="124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B857FE-E4FC-9144-A228-811CB1934C4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48916" y="4182089"/>
                  <a:ext cx="55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951F4D-1E60-A64A-8751-A08B6A7297CF}"/>
                    </a:ext>
                  </a:extLst>
                </p14:cNvPr>
                <p14:cNvContentPartPr/>
                <p14:nvPr/>
              </p14:nvContentPartPr>
              <p14:xfrm>
                <a:off x="4614076" y="4163729"/>
                <a:ext cx="48960" cy="145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951F4D-1E60-A64A-8751-A08B6A7297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06516" y="4156150"/>
                  <a:ext cx="64080" cy="160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3754E3-51CF-F34D-B40F-83D32BCF93FF}"/>
                    </a:ext>
                  </a:extLst>
                </p14:cNvPr>
                <p14:cNvContentPartPr/>
                <p14:nvPr/>
              </p14:nvContentPartPr>
              <p14:xfrm>
                <a:off x="4669156" y="4079129"/>
                <a:ext cx="91080" cy="93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3754E3-51CF-F34D-B40F-83D32BCF93F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1626" y="4071569"/>
                  <a:ext cx="1061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872355-C4D9-5F49-BDAB-EAF1A6E185D1}"/>
                    </a:ext>
                  </a:extLst>
                </p14:cNvPr>
                <p14:cNvContentPartPr/>
                <p14:nvPr/>
              </p14:nvContentPartPr>
              <p14:xfrm>
                <a:off x="4727116" y="4211969"/>
                <a:ext cx="143640" cy="2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872355-C4D9-5F49-BDAB-EAF1A6E185D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19575" y="4204529"/>
                  <a:ext cx="158722" cy="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E32F28-E1C2-5F46-B648-3993B006EA7B}"/>
                    </a:ext>
                  </a:extLst>
                </p14:cNvPr>
                <p14:cNvContentPartPr/>
                <p14:nvPr/>
              </p14:nvContentPartPr>
              <p14:xfrm>
                <a:off x="4855636" y="4141049"/>
                <a:ext cx="134280" cy="155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E32F28-E1C2-5F46-B648-3993B006EA7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48076" y="4133489"/>
                  <a:ext cx="149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B5CD23-7726-A54B-93B3-3DB051B66A9C}"/>
                    </a:ext>
                  </a:extLst>
                </p14:cNvPr>
                <p14:cNvContentPartPr/>
                <p14:nvPr/>
              </p14:nvContentPartPr>
              <p14:xfrm>
                <a:off x="4976596" y="4181009"/>
                <a:ext cx="75600" cy="110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B5CD23-7726-A54B-93B3-3DB051B66A9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69036" y="4173449"/>
                  <a:ext cx="90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5FE479-178C-8841-8A3A-215BE526B2FA}"/>
                    </a:ext>
                  </a:extLst>
                </p14:cNvPr>
                <p14:cNvContentPartPr/>
                <p14:nvPr/>
              </p14:nvContentPartPr>
              <p14:xfrm>
                <a:off x="5064796" y="4141769"/>
                <a:ext cx="70920" cy="162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5FE479-178C-8841-8A3A-215BE526B2F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57236" y="4134209"/>
                  <a:ext cx="8604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C816467-372E-6D4D-A726-DCC5F10288C9}"/>
              </a:ext>
            </a:extLst>
          </p:cNvPr>
          <p:cNvGrpSpPr/>
          <p:nvPr/>
        </p:nvGrpSpPr>
        <p:grpSpPr>
          <a:xfrm>
            <a:off x="4273876" y="4450649"/>
            <a:ext cx="952920" cy="243360"/>
            <a:chOff x="4273876" y="4450649"/>
            <a:chExt cx="95292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7C4EE0C-BDD6-BD4D-97F9-07FE7822C96E}"/>
                    </a:ext>
                  </a:extLst>
                </p14:cNvPr>
                <p14:cNvContentPartPr/>
                <p14:nvPr/>
              </p14:nvContentPartPr>
              <p14:xfrm>
                <a:off x="4273876" y="4507889"/>
                <a:ext cx="79920" cy="110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7C4EE0C-BDD6-BD4D-97F9-07FE7822C96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66316" y="4500329"/>
                  <a:ext cx="95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ABCAFE-1297-F644-B356-F7A7B04BFCA6}"/>
                    </a:ext>
                  </a:extLst>
                </p14:cNvPr>
                <p14:cNvContentPartPr/>
                <p14:nvPr/>
              </p14:nvContentPartPr>
              <p14:xfrm>
                <a:off x="4291516" y="4512569"/>
                <a:ext cx="62280" cy="177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ABCAFE-1297-F644-B356-F7A7B04BFCA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83956" y="4505009"/>
                  <a:ext cx="77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EB4274-9DE9-E745-9F1A-35AB4599AFED}"/>
                    </a:ext>
                  </a:extLst>
                </p14:cNvPr>
                <p14:cNvContentPartPr/>
                <p14:nvPr/>
              </p14:nvContentPartPr>
              <p14:xfrm>
                <a:off x="4388716" y="4450649"/>
                <a:ext cx="18000" cy="84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EB4274-9DE9-E745-9F1A-35AB4599AFE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81156" y="4443089"/>
                  <a:ext cx="33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D4BA75-8C04-8549-8BCD-CDCB0AACAB40}"/>
                    </a:ext>
                  </a:extLst>
                </p14:cNvPr>
                <p14:cNvContentPartPr/>
                <p14:nvPr/>
              </p14:nvContentPartPr>
              <p14:xfrm>
                <a:off x="4459996" y="4569809"/>
                <a:ext cx="101520" cy="4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D4BA75-8C04-8549-8BCD-CDCB0AACAB4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52436" y="4562249"/>
                  <a:ext cx="116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EBF7314-E80F-5C41-80B7-ED4F85535E82}"/>
                    </a:ext>
                  </a:extLst>
                </p14:cNvPr>
                <p14:cNvContentPartPr/>
                <p14:nvPr/>
              </p14:nvContentPartPr>
              <p14:xfrm>
                <a:off x="4472596" y="4618409"/>
                <a:ext cx="115200" cy="22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BF7314-E80F-5C41-80B7-ED4F85535E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65036" y="4610849"/>
                  <a:ext cx="13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C9779D-ABBB-BA4F-847C-A973A54B933C}"/>
                    </a:ext>
                  </a:extLst>
                </p14:cNvPr>
                <p14:cNvContentPartPr/>
                <p14:nvPr/>
              </p14:nvContentPartPr>
              <p14:xfrm>
                <a:off x="4711636" y="4494929"/>
                <a:ext cx="110520" cy="167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C9779D-ABBB-BA4F-847C-A973A54B933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04076" y="4487369"/>
                  <a:ext cx="125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B47520F-5EC4-2049-B649-FC61E3AA9E0A}"/>
                    </a:ext>
                  </a:extLst>
                </p14:cNvPr>
                <p14:cNvContentPartPr/>
                <p14:nvPr/>
              </p14:nvContentPartPr>
              <p14:xfrm>
                <a:off x="4808476" y="4556489"/>
                <a:ext cx="48960" cy="110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B47520F-5EC4-2049-B649-FC61E3AA9E0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00916" y="4548904"/>
                  <a:ext cx="64080" cy="125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090DA2D-70D0-7F40-9A24-5C1F092E055D}"/>
                    </a:ext>
                  </a:extLst>
                </p14:cNvPr>
                <p14:cNvContentPartPr/>
                <p14:nvPr/>
              </p14:nvContentPartPr>
              <p14:xfrm>
                <a:off x="4870396" y="4535609"/>
                <a:ext cx="62280" cy="158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090DA2D-70D0-7F40-9A24-5C1F092E055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62792" y="4528049"/>
                  <a:ext cx="77488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26C0810-B5A0-8B4B-B38F-B02CA152B9B0}"/>
                    </a:ext>
                  </a:extLst>
                </p14:cNvPr>
                <p14:cNvContentPartPr/>
                <p14:nvPr/>
              </p14:nvContentPartPr>
              <p14:xfrm>
                <a:off x="4934836" y="4578809"/>
                <a:ext cx="106560" cy="13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26C0810-B5A0-8B4B-B38F-B02CA152B9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27276" y="4571249"/>
                  <a:ext cx="121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98F54D-6F20-EA42-A031-C1817F139EC8}"/>
                    </a:ext>
                  </a:extLst>
                </p14:cNvPr>
                <p14:cNvContentPartPr/>
                <p14:nvPr/>
              </p14:nvContentPartPr>
              <p14:xfrm>
                <a:off x="5025196" y="4525529"/>
                <a:ext cx="201600" cy="141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98F54D-6F20-EA42-A031-C1817F139E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17649" y="4517969"/>
                  <a:ext cx="216693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B0C497-C142-F54E-ABE0-C1DBB1912277}"/>
              </a:ext>
            </a:extLst>
          </p:cNvPr>
          <p:cNvGrpSpPr/>
          <p:nvPr/>
        </p:nvGrpSpPr>
        <p:grpSpPr>
          <a:xfrm>
            <a:off x="6434956" y="4910369"/>
            <a:ext cx="88920" cy="137160"/>
            <a:chOff x="6434956" y="4910369"/>
            <a:chExt cx="88920" cy="1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B036257-1049-9A4C-A21D-2BEC71235456}"/>
                    </a:ext>
                  </a:extLst>
                </p14:cNvPr>
                <p14:cNvContentPartPr/>
                <p14:nvPr/>
              </p14:nvContentPartPr>
              <p14:xfrm>
                <a:off x="6439636" y="4910369"/>
                <a:ext cx="84240" cy="119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B036257-1049-9A4C-A21D-2BEC7123545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24156" y="4894935"/>
                  <a:ext cx="114840" cy="150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BF73D78-6013-0341-B7F6-21C2D98D3956}"/>
                    </a:ext>
                  </a:extLst>
                </p14:cNvPr>
                <p14:cNvContentPartPr/>
                <p14:nvPr/>
              </p14:nvContentPartPr>
              <p14:xfrm>
                <a:off x="6434956" y="4945649"/>
                <a:ext cx="66600" cy="101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BF73D78-6013-0341-B7F6-21C2D98D395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19476" y="4930224"/>
                  <a:ext cx="97200" cy="1323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45F488-1F14-A74A-9B29-40EF936F1067}"/>
              </a:ext>
            </a:extLst>
          </p:cNvPr>
          <p:cNvGrpSpPr/>
          <p:nvPr/>
        </p:nvGrpSpPr>
        <p:grpSpPr>
          <a:xfrm>
            <a:off x="6465916" y="6218609"/>
            <a:ext cx="141840" cy="119520"/>
            <a:chOff x="6465916" y="6218609"/>
            <a:chExt cx="141840" cy="11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C6776D1-3F06-584E-9FDA-01A1E8256129}"/>
                    </a:ext>
                  </a:extLst>
                </p14:cNvPr>
                <p14:cNvContentPartPr/>
                <p14:nvPr/>
              </p14:nvContentPartPr>
              <p14:xfrm>
                <a:off x="6474916" y="6280169"/>
                <a:ext cx="132840" cy="13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C6776D1-3F06-584E-9FDA-01A1E825612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59478" y="6264689"/>
                  <a:ext cx="163357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A7F24A-E22D-3345-AA79-F19A061E869B}"/>
                    </a:ext>
                  </a:extLst>
                </p14:cNvPr>
                <p14:cNvContentPartPr/>
                <p14:nvPr/>
              </p14:nvContentPartPr>
              <p14:xfrm>
                <a:off x="6465916" y="6218609"/>
                <a:ext cx="48960" cy="119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A7F24A-E22D-3345-AA79-F19A061E869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50436" y="6203175"/>
                  <a:ext cx="79560" cy="1500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0A6A06-3287-3A4F-8E93-6064DBC0F2DC}"/>
              </a:ext>
            </a:extLst>
          </p:cNvPr>
          <p:cNvGrpSpPr/>
          <p:nvPr/>
        </p:nvGrpSpPr>
        <p:grpSpPr>
          <a:xfrm>
            <a:off x="6421636" y="5975249"/>
            <a:ext cx="186120" cy="164160"/>
            <a:chOff x="6421636" y="5975249"/>
            <a:chExt cx="18612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C4E75F-3C98-7F41-85E1-F9D46334AE75}"/>
                    </a:ext>
                  </a:extLst>
                </p14:cNvPr>
                <p14:cNvContentPartPr/>
                <p14:nvPr/>
              </p14:nvContentPartPr>
              <p14:xfrm>
                <a:off x="6421636" y="6010889"/>
                <a:ext cx="62280" cy="128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C4E75F-3C98-7F41-85E1-F9D46334AE7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06156" y="5995409"/>
                  <a:ext cx="92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77665C-F3D1-A444-A631-F34ABC4D0831}"/>
                    </a:ext>
                  </a:extLst>
                </p14:cNvPr>
                <p14:cNvContentPartPr/>
                <p14:nvPr/>
              </p14:nvContentPartPr>
              <p14:xfrm>
                <a:off x="6514516" y="6090449"/>
                <a:ext cx="22320" cy="13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77665C-F3D1-A444-A631-F34ABC4D083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99036" y="6074969"/>
                  <a:ext cx="52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A483DB4-7CDF-0C4B-8620-BF68BF549BBA}"/>
                    </a:ext>
                  </a:extLst>
                </p14:cNvPr>
                <p14:cNvContentPartPr/>
                <p14:nvPr/>
              </p14:nvContentPartPr>
              <p14:xfrm>
                <a:off x="6554476" y="5975249"/>
                <a:ext cx="53280" cy="141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A483DB4-7CDF-0C4B-8620-BF68BF549BB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39100" y="5959769"/>
                  <a:ext cx="83675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6590D5-D380-814E-B64F-2EEA26F5B7FC}"/>
                  </a:ext>
                </a:extLst>
              </p14:cNvPr>
              <p14:cNvContentPartPr/>
              <p14:nvPr/>
            </p14:nvContentPartPr>
            <p14:xfrm>
              <a:off x="7129990" y="2111884"/>
              <a:ext cx="3549960" cy="46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6590D5-D380-814E-B64F-2EEA26F5B7F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111990" y="2075884"/>
                <a:ext cx="358560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A69F35B-A6E9-B847-9BEE-07527A5D19A2}"/>
                  </a:ext>
                </a:extLst>
              </p14:cNvPr>
              <p14:cNvContentPartPr/>
              <p14:nvPr/>
            </p14:nvContentPartPr>
            <p14:xfrm>
              <a:off x="7165270" y="2513284"/>
              <a:ext cx="2399040" cy="591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A69F35B-A6E9-B847-9BEE-07527A5D19A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147273" y="2477306"/>
                <a:ext cx="2434675" cy="66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1DA53F2-3C65-7847-A41A-A9E3A76079E6}"/>
                  </a:ext>
                </a:extLst>
              </p14:cNvPr>
              <p14:cNvContentPartPr/>
              <p14:nvPr/>
            </p14:nvContentPartPr>
            <p14:xfrm>
              <a:off x="7202350" y="3450004"/>
              <a:ext cx="1823760" cy="60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1DA53F2-3C65-7847-A41A-A9E3A76079E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184350" y="3414004"/>
                <a:ext cx="18594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AC99C59-2806-8C49-9E6D-FD0EF7ACE45B}"/>
                  </a:ext>
                </a:extLst>
              </p14:cNvPr>
              <p14:cNvContentPartPr/>
              <p14:nvPr/>
            </p14:nvContentPartPr>
            <p14:xfrm>
              <a:off x="4153870" y="4359004"/>
              <a:ext cx="985680" cy="50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AC99C59-2806-8C49-9E6D-FD0EF7ACE45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35870" y="4323004"/>
                <a:ext cx="10213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239FF6E-9495-B342-8878-F1CAA93712C3}"/>
                  </a:ext>
                </a:extLst>
              </p14:cNvPr>
              <p14:cNvContentPartPr/>
              <p14:nvPr/>
            </p14:nvContentPartPr>
            <p14:xfrm>
              <a:off x="4263670" y="4668964"/>
              <a:ext cx="1133640" cy="111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239FF6E-9495-B342-8878-F1CAA93712C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245670" y="4632847"/>
                <a:ext cx="1169280" cy="183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75B24EC-D1A2-1241-A7A1-673532842DE7}"/>
                  </a:ext>
                </a:extLst>
              </p14:cNvPr>
              <p14:cNvContentPartPr/>
              <p14:nvPr/>
            </p14:nvContentPartPr>
            <p14:xfrm>
              <a:off x="4229110" y="4876684"/>
              <a:ext cx="2385360" cy="1429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75B24EC-D1A2-1241-A7A1-673532842DE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11110" y="4840675"/>
                <a:ext cx="2421000" cy="1500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03E7D21-6CED-1745-B950-010DC6806C71}"/>
                  </a:ext>
                </a:extLst>
              </p14:cNvPr>
              <p14:cNvContentPartPr/>
              <p14:nvPr/>
            </p14:nvContentPartPr>
            <p14:xfrm>
              <a:off x="7685470" y="3165964"/>
              <a:ext cx="480960" cy="327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03E7D21-6CED-1745-B950-010DC6806C7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667470" y="3130003"/>
                <a:ext cx="516600" cy="399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C192528-DC8A-3F48-B6AA-9DE0BBA79DCB}"/>
                  </a:ext>
                </a:extLst>
              </p14:cNvPr>
              <p14:cNvContentPartPr/>
              <p14:nvPr/>
            </p14:nvContentPartPr>
            <p14:xfrm>
              <a:off x="6358150" y="4549084"/>
              <a:ext cx="84240" cy="103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C192528-DC8A-3F48-B6AA-9DE0BBA79DC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340150" y="4513084"/>
                <a:ext cx="1198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BD2D230-8B8E-1B48-A512-F63ADA9A7315}"/>
                  </a:ext>
                </a:extLst>
              </p14:cNvPr>
              <p14:cNvContentPartPr/>
              <p14:nvPr/>
            </p14:nvContentPartPr>
            <p14:xfrm>
              <a:off x="6483790" y="4423680"/>
              <a:ext cx="91080" cy="149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BD2D230-8B8E-1B48-A512-F63ADA9A731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465790" y="4387680"/>
                <a:ext cx="1267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5DA4291-9AD0-C04A-9D0F-D76995EA3FF4}"/>
                  </a:ext>
                </a:extLst>
              </p14:cNvPr>
              <p14:cNvContentPartPr/>
              <p14:nvPr/>
            </p14:nvContentPartPr>
            <p14:xfrm>
              <a:off x="6412510" y="4409280"/>
              <a:ext cx="171000" cy="132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5DA4291-9AD0-C04A-9D0F-D76995EA3FF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94510" y="4373280"/>
                <a:ext cx="2066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1C12551-6EA9-9743-AB6E-7FCDBD05EA63}"/>
                  </a:ext>
                </a:extLst>
              </p14:cNvPr>
              <p14:cNvContentPartPr/>
              <p14:nvPr/>
            </p14:nvContentPartPr>
            <p14:xfrm>
              <a:off x="6671350" y="4519440"/>
              <a:ext cx="31320" cy="79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1C12551-6EA9-9743-AB6E-7FCDBD05EA6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653141" y="4483440"/>
                <a:ext cx="67374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37DBAE8-CDA3-2346-804C-61A00545446D}"/>
                  </a:ext>
                </a:extLst>
              </p14:cNvPr>
              <p14:cNvContentPartPr/>
              <p14:nvPr/>
            </p14:nvContentPartPr>
            <p14:xfrm>
              <a:off x="6632110" y="4307760"/>
              <a:ext cx="176400" cy="195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37DBAE8-CDA3-2346-804C-61A00545446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614073" y="4271760"/>
                <a:ext cx="212113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28086BD-40BC-6B44-9CCA-EDA57EBF8A61}"/>
                  </a:ext>
                </a:extLst>
              </p14:cNvPr>
              <p14:cNvContentPartPr/>
              <p14:nvPr/>
            </p14:nvContentPartPr>
            <p14:xfrm>
              <a:off x="6840910" y="4289760"/>
              <a:ext cx="69120" cy="230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28086BD-40BC-6B44-9CCA-EDA57EBF8A6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822910" y="4253816"/>
                <a:ext cx="104760" cy="301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F1B5A28-A303-4A46-BD75-68326C8B81E1}"/>
                  </a:ext>
                </a:extLst>
              </p14:cNvPr>
              <p14:cNvContentPartPr/>
              <p14:nvPr/>
            </p14:nvContentPartPr>
            <p14:xfrm>
              <a:off x="6546647" y="5024313"/>
              <a:ext cx="111600" cy="150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F1B5A28-A303-4A46-BD75-68326C8B81E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528647" y="4988313"/>
                <a:ext cx="1472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1B7861F-900E-1844-8551-7CF46B5E2943}"/>
                  </a:ext>
                </a:extLst>
              </p14:cNvPr>
              <p14:cNvContentPartPr/>
              <p14:nvPr/>
            </p14:nvContentPartPr>
            <p14:xfrm>
              <a:off x="6631247" y="4926753"/>
              <a:ext cx="116640" cy="222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1B7861F-900E-1844-8551-7CF46B5E294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613247" y="4890811"/>
                <a:ext cx="152280" cy="294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9B5408B-212C-9648-814C-EEC126D257F6}"/>
                  </a:ext>
                </a:extLst>
              </p14:cNvPr>
              <p14:cNvContentPartPr/>
              <p14:nvPr/>
            </p14:nvContentPartPr>
            <p14:xfrm>
              <a:off x="6538367" y="5101353"/>
              <a:ext cx="156960" cy="98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9B5408B-212C-9648-814C-EEC126D257F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520326" y="5065353"/>
                <a:ext cx="192682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B0AA9BB-32FD-D24E-8B1C-15FF94FBD9F5}"/>
                  </a:ext>
                </a:extLst>
              </p14:cNvPr>
              <p14:cNvContentPartPr/>
              <p14:nvPr/>
            </p14:nvContentPartPr>
            <p14:xfrm>
              <a:off x="6462047" y="5302233"/>
              <a:ext cx="74520" cy="142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B0AA9BB-32FD-D24E-8B1C-15FF94FBD9F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444047" y="5266233"/>
                <a:ext cx="1101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94E984C-AF6E-6A4A-9736-7D44D52A432A}"/>
                  </a:ext>
                </a:extLst>
              </p14:cNvPr>
              <p14:cNvContentPartPr/>
              <p14:nvPr/>
            </p14:nvContentPartPr>
            <p14:xfrm>
              <a:off x="6287447" y="5482233"/>
              <a:ext cx="132840" cy="237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94E984C-AF6E-6A4A-9736-7D44D52A432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269447" y="5446233"/>
                <a:ext cx="1684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849D3C2-9C27-3145-8786-D3F84547702F}"/>
                  </a:ext>
                </a:extLst>
              </p14:cNvPr>
              <p14:cNvContentPartPr/>
              <p14:nvPr/>
            </p14:nvContentPartPr>
            <p14:xfrm>
              <a:off x="6303287" y="5612913"/>
              <a:ext cx="159120" cy="70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849D3C2-9C27-3145-8786-D3F84547702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285287" y="5576913"/>
                <a:ext cx="1947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FFAA080-2AC8-E348-AF78-6F6F44DAE0F7}"/>
                  </a:ext>
                </a:extLst>
              </p14:cNvPr>
              <p14:cNvContentPartPr/>
              <p14:nvPr/>
            </p14:nvContentPartPr>
            <p14:xfrm>
              <a:off x="6170807" y="5845833"/>
              <a:ext cx="116640" cy="187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FFAA080-2AC8-E348-AF78-6F6F44DAE0F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152807" y="5809902"/>
                <a:ext cx="152280" cy="258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C27ED7F-23D8-7D4E-A1C9-8BEACB9A0DD2}"/>
                  </a:ext>
                </a:extLst>
              </p14:cNvPr>
              <p14:cNvContentPartPr/>
              <p14:nvPr/>
            </p14:nvContentPartPr>
            <p14:xfrm>
              <a:off x="6129047" y="5958513"/>
              <a:ext cx="132120" cy="87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C27ED7F-23D8-7D4E-A1C9-8BEACB9A0DD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111047" y="5922513"/>
                <a:ext cx="1677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B1C3167-901B-0340-AAD1-F8C88AB4093C}"/>
                  </a:ext>
                </a:extLst>
              </p14:cNvPr>
              <p14:cNvContentPartPr/>
              <p14:nvPr/>
            </p14:nvContentPartPr>
            <p14:xfrm>
              <a:off x="5949047" y="6116193"/>
              <a:ext cx="121320" cy="155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B1C3167-901B-0340-AAD1-F8C88AB4093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931047" y="6080193"/>
                <a:ext cx="1569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8FE72B8-C143-C14B-8AFB-18CC6CB0869D}"/>
                  </a:ext>
                </a:extLst>
              </p14:cNvPr>
              <p14:cNvContentPartPr/>
              <p14:nvPr/>
            </p14:nvContentPartPr>
            <p14:xfrm>
              <a:off x="5900807" y="6207273"/>
              <a:ext cx="153720" cy="100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8FE72B8-C143-C14B-8AFB-18CC6CB0869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882807" y="6171144"/>
                <a:ext cx="189360" cy="172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7E1C9F7-ABDE-8A42-9AA9-BC52726431D6}"/>
                  </a:ext>
                </a:extLst>
              </p14:cNvPr>
              <p14:cNvContentPartPr/>
              <p14:nvPr/>
            </p14:nvContentPartPr>
            <p14:xfrm>
              <a:off x="9206327" y="4386753"/>
              <a:ext cx="1664640" cy="64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7E1C9F7-ABDE-8A42-9AA9-BC52726431D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198765" y="4379193"/>
                <a:ext cx="1679763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29A86432-7AB2-B845-8E70-9624737AE484}"/>
              </a:ext>
            </a:extLst>
          </p:cNvPr>
          <p:cNvGrpSpPr/>
          <p:nvPr/>
        </p:nvGrpSpPr>
        <p:grpSpPr>
          <a:xfrm>
            <a:off x="5542247" y="6567273"/>
            <a:ext cx="1110600" cy="196200"/>
            <a:chOff x="5542247" y="6567273"/>
            <a:chExt cx="111060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466D1BA-6EA3-A343-8C89-9EBEE6703219}"/>
                    </a:ext>
                  </a:extLst>
                </p14:cNvPr>
                <p14:cNvContentPartPr/>
                <p14:nvPr/>
              </p14:nvContentPartPr>
              <p14:xfrm>
                <a:off x="5542247" y="6598953"/>
                <a:ext cx="1110600" cy="111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466D1BA-6EA3-A343-8C89-9EBEE670321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531807" y="6588479"/>
                  <a:ext cx="1130760" cy="131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2ACA54-578A-4741-9989-49F6558E0EF8}"/>
                    </a:ext>
                  </a:extLst>
                </p14:cNvPr>
                <p14:cNvContentPartPr/>
                <p14:nvPr/>
              </p14:nvContentPartPr>
              <p14:xfrm>
                <a:off x="5567447" y="6567273"/>
                <a:ext cx="275400" cy="196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2ACA54-578A-4741-9989-49F6558E0EF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557007" y="6556833"/>
                  <a:ext cx="29556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33E6D5C-7F85-2A4B-9647-62A911B0C1FF}"/>
                  </a:ext>
                </a:extLst>
              </p14:cNvPr>
              <p14:cNvContentPartPr/>
              <p14:nvPr/>
            </p14:nvContentPartPr>
            <p14:xfrm>
              <a:off x="6377447" y="5365953"/>
              <a:ext cx="21600" cy="47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33E6D5C-7F85-2A4B-9647-62A911B0C1FF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367007" y="5355591"/>
                <a:ext cx="41760" cy="6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826DF44-4DD0-7B41-8EFE-020777A9F3AC}"/>
                  </a:ext>
                </a:extLst>
              </p14:cNvPr>
              <p14:cNvContentPartPr/>
              <p14:nvPr/>
            </p14:nvContentPartPr>
            <p14:xfrm>
              <a:off x="6192047" y="5715153"/>
              <a:ext cx="27000" cy="16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826DF44-4DD0-7B41-8EFE-020777A9F3A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181607" y="5704713"/>
                <a:ext cx="471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181996-4D39-2A4D-BF46-FC26ECA05291}"/>
                  </a:ext>
                </a:extLst>
              </p14:cNvPr>
              <p14:cNvContentPartPr/>
              <p14:nvPr/>
            </p14:nvContentPartPr>
            <p14:xfrm>
              <a:off x="5990807" y="5990553"/>
              <a:ext cx="10800" cy="21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181996-4D39-2A4D-BF46-FC26ECA0529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980367" y="5980113"/>
                <a:ext cx="3096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2137490A-D852-254F-92A4-1FC2D9E3F584}"/>
              </a:ext>
            </a:extLst>
          </p:cNvPr>
          <p:cNvGrpSpPr/>
          <p:nvPr/>
        </p:nvGrpSpPr>
        <p:grpSpPr>
          <a:xfrm>
            <a:off x="6213287" y="4641993"/>
            <a:ext cx="249120" cy="210960"/>
            <a:chOff x="6213287" y="4641993"/>
            <a:chExt cx="24912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A1D78C-E131-624B-AB74-E0043D129BA2}"/>
                    </a:ext>
                  </a:extLst>
                </p14:cNvPr>
                <p14:cNvContentPartPr/>
                <p14:nvPr/>
              </p14:nvContentPartPr>
              <p14:xfrm>
                <a:off x="6213287" y="4720113"/>
                <a:ext cx="79920" cy="106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A1D78C-E131-624B-AB74-E0043D129BA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202847" y="4709673"/>
                  <a:ext cx="100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2E88696-9593-F048-A4EA-56E34EEDF956}"/>
                    </a:ext>
                  </a:extLst>
                </p14:cNvPr>
                <p14:cNvContentPartPr/>
                <p14:nvPr/>
              </p14:nvContentPartPr>
              <p14:xfrm>
                <a:off x="6334967" y="4762953"/>
                <a:ext cx="27000" cy="26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2E88696-9593-F048-A4EA-56E34EEDF95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27407" y="4755393"/>
                  <a:ext cx="42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6B794CD-1765-7847-A13D-855094FCD6F6}"/>
                    </a:ext>
                  </a:extLst>
                </p14:cNvPr>
                <p14:cNvContentPartPr/>
                <p14:nvPr/>
              </p14:nvContentPartPr>
              <p14:xfrm>
                <a:off x="6409127" y="4641993"/>
                <a:ext cx="53280" cy="210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6B794CD-1765-7847-A13D-855094FCD6F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401567" y="4634433"/>
                  <a:ext cx="6840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134A7A8-6229-BC4C-AD5D-561E26B57C26}"/>
              </a:ext>
            </a:extLst>
          </p:cNvPr>
          <p:cNvGrpSpPr/>
          <p:nvPr/>
        </p:nvGrpSpPr>
        <p:grpSpPr>
          <a:xfrm>
            <a:off x="5275543" y="6085593"/>
            <a:ext cx="641464" cy="312840"/>
            <a:chOff x="5275543" y="6085593"/>
            <a:chExt cx="641464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5AC7F5-23D7-1D46-88CF-BBB2151CF89D}"/>
                    </a:ext>
                  </a:extLst>
                </p14:cNvPr>
                <p14:cNvContentPartPr/>
                <p14:nvPr/>
              </p14:nvContentPartPr>
              <p14:xfrm>
                <a:off x="5514527" y="6376833"/>
                <a:ext cx="16200" cy="21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5AC7F5-23D7-1D46-88CF-BBB2151CF89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506967" y="6369273"/>
                  <a:ext cx="31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27EB74B-0BAC-8C4E-9D13-2A8425C3062B}"/>
                    </a:ext>
                  </a:extLst>
                </p14:cNvPr>
                <p14:cNvContentPartPr/>
                <p14:nvPr/>
              </p14:nvContentPartPr>
              <p14:xfrm>
                <a:off x="5414807" y="6233913"/>
                <a:ext cx="142560" cy="111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27EB74B-0BAC-8C4E-9D13-2A8425C3062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07247" y="6226353"/>
                  <a:ext cx="157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C61110F-C088-D44B-99AC-F6D0F42EB702}"/>
                    </a:ext>
                  </a:extLst>
                </p14:cNvPr>
                <p14:cNvContentPartPr/>
                <p14:nvPr/>
              </p14:nvContentPartPr>
              <p14:xfrm>
                <a:off x="5900807" y="6085593"/>
                <a:ext cx="16200" cy="10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C61110F-C088-D44B-99AC-F6D0F42EB70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893247" y="6078033"/>
                  <a:ext cx="31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1DE8A5F-7030-9A4F-A3B2-1F963F91A21D}"/>
                    </a:ext>
                  </a:extLst>
                </p14:cNvPr>
                <p14:cNvContentPartPr/>
                <p14:nvPr/>
              </p14:nvContentPartPr>
              <p14:xfrm>
                <a:off x="5779127" y="6165153"/>
                <a:ext cx="47880" cy="21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1DE8A5F-7030-9A4F-A3B2-1F963F91A21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71567" y="6157593"/>
                  <a:ext cx="63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B01F6F-4F1E-2C42-9F26-ED28C7D288AA}"/>
                    </a:ext>
                  </a:extLst>
                </p14:cNvPr>
                <p14:cNvContentPartPr/>
                <p14:nvPr/>
              </p14:nvContentPartPr>
              <p14:xfrm>
                <a:off x="5467007" y="6244353"/>
                <a:ext cx="32040" cy="63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B01F6F-4F1E-2C42-9F26-ED28C7D288A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459531" y="6236750"/>
                  <a:ext cx="46992" cy="78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086657-AA10-BE40-B4F4-A1A5EFC992C7}"/>
                    </a:ext>
                  </a:extLst>
                </p14:cNvPr>
                <p14:cNvContentPartPr/>
                <p14:nvPr/>
              </p14:nvContentPartPr>
              <p14:xfrm>
                <a:off x="5662847" y="6244353"/>
                <a:ext cx="3204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086657-AA10-BE40-B4F4-A1A5EFC992C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55371" y="6236793"/>
                  <a:ext cx="46992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925A169-2E43-2945-8416-CC1B93E1A3E1}"/>
                    </a:ext>
                  </a:extLst>
                </p14:cNvPr>
                <p14:cNvContentPartPr/>
                <p14:nvPr/>
              </p14:nvContentPartPr>
              <p14:xfrm>
                <a:off x="5599127" y="6281433"/>
                <a:ext cx="32040" cy="5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925A169-2E43-2945-8416-CC1B93E1A3E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91567" y="6273369"/>
                  <a:ext cx="47160" cy="21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5421B47-713F-5241-8054-FAF9FABAEFA4}"/>
                    </a:ext>
                  </a:extLst>
                </p14:cNvPr>
                <p14:cNvContentPartPr/>
                <p14:nvPr/>
              </p14:nvContentPartPr>
              <p14:xfrm>
                <a:off x="5565647" y="6297273"/>
                <a:ext cx="23400" cy="16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5421B47-713F-5241-8054-FAF9FABAEFA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558087" y="6289713"/>
                  <a:ext cx="38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0758AB0-DF07-3C46-9521-0224B4E658B3}"/>
                    </a:ext>
                  </a:extLst>
                </p14:cNvPr>
                <p14:cNvContentPartPr/>
                <p14:nvPr/>
              </p14:nvContentPartPr>
              <p14:xfrm>
                <a:off x="5275543" y="6176419"/>
                <a:ext cx="342720" cy="100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0758AB0-DF07-3C46-9521-0224B4E658B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267983" y="6168859"/>
                  <a:ext cx="35784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B3BA437-581D-794C-A2B8-50F0391F2BB4}"/>
                  </a:ext>
                </a:extLst>
              </p14:cNvPr>
              <p14:cNvContentPartPr/>
              <p14:nvPr/>
            </p14:nvContentPartPr>
            <p14:xfrm>
              <a:off x="9726943" y="3901939"/>
              <a:ext cx="141480" cy="997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B3BA437-581D-794C-A2B8-50F0391F2BB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719383" y="3894379"/>
                <a:ext cx="1566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50C8CA7-275A-454A-8321-86E86418F7D1}"/>
                  </a:ext>
                </a:extLst>
              </p14:cNvPr>
              <p14:cNvContentPartPr/>
              <p14:nvPr/>
            </p14:nvContentPartPr>
            <p14:xfrm>
              <a:off x="9906583" y="3857299"/>
              <a:ext cx="156960" cy="1497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50C8CA7-275A-454A-8321-86E86418F7D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899023" y="3849739"/>
                <a:ext cx="1720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37E01AB-C882-324D-9BD6-521E9BF78332}"/>
                  </a:ext>
                </a:extLst>
              </p14:cNvPr>
              <p14:cNvContentPartPr/>
              <p14:nvPr/>
            </p14:nvContentPartPr>
            <p14:xfrm>
              <a:off x="10144903" y="3969619"/>
              <a:ext cx="12960" cy="255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37E01AB-C882-324D-9BD6-521E9BF7833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137343" y="3961951"/>
                <a:ext cx="28080" cy="40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56D8B52-EAE0-B249-96E0-B5F95FEE619B}"/>
                  </a:ext>
                </a:extLst>
              </p14:cNvPr>
              <p14:cNvContentPartPr/>
              <p14:nvPr/>
            </p14:nvContentPartPr>
            <p14:xfrm>
              <a:off x="9199543" y="4390819"/>
              <a:ext cx="1885680" cy="1137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56D8B52-EAE0-B249-96E0-B5F95FEE619B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191983" y="4383235"/>
                <a:ext cx="1900800" cy="128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3A649AE-7A57-4249-BFC7-4141CDE3C6CE}"/>
                  </a:ext>
                </a:extLst>
              </p14:cNvPr>
              <p14:cNvContentPartPr/>
              <p14:nvPr/>
            </p14:nvContentPartPr>
            <p14:xfrm>
              <a:off x="7137351" y="3647160"/>
              <a:ext cx="879840" cy="1069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3A649AE-7A57-4249-BFC7-4141CDE3C6C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119351" y="3611160"/>
                <a:ext cx="9154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24243DC-BCE1-B14F-9BAF-7DA9EB78CE3E}"/>
                  </a:ext>
                </a:extLst>
              </p14:cNvPr>
              <p14:cNvContentPartPr/>
              <p14:nvPr/>
            </p14:nvContentPartPr>
            <p14:xfrm>
              <a:off x="6788871" y="1312920"/>
              <a:ext cx="426600" cy="4755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24243DC-BCE1-B14F-9BAF-7DA9EB78CE3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770871" y="1276920"/>
                <a:ext cx="46224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E1537A59-346C-C24C-BC95-46ABB58CEBBB}"/>
                  </a:ext>
                </a:extLst>
              </p14:cNvPr>
              <p14:cNvContentPartPr/>
              <p14:nvPr/>
            </p14:nvContentPartPr>
            <p14:xfrm>
              <a:off x="6515991" y="3267000"/>
              <a:ext cx="435600" cy="2552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E1537A59-346C-C24C-BC95-46ABB58CEBBB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497991" y="3230949"/>
                <a:ext cx="471240" cy="326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1A3B30F-8B20-A84E-B529-6F2E1BAFDDFE}"/>
                  </a:ext>
                </a:extLst>
              </p14:cNvPr>
              <p14:cNvContentPartPr/>
              <p14:nvPr/>
            </p14:nvContentPartPr>
            <p14:xfrm>
              <a:off x="6315111" y="3578400"/>
              <a:ext cx="123840" cy="22644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1A3B30F-8B20-A84E-B529-6F2E1BAFDDF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297111" y="3542400"/>
                <a:ext cx="1594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9CE0FF4A-9B87-B745-8C40-AC401076391D}"/>
                  </a:ext>
                </a:extLst>
              </p14:cNvPr>
              <p14:cNvContentPartPr/>
              <p14:nvPr/>
            </p14:nvContentPartPr>
            <p14:xfrm>
              <a:off x="6115671" y="3449520"/>
              <a:ext cx="460440" cy="4615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9CE0FF4A-9B87-B745-8C40-AC401076391D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097657" y="3413520"/>
                <a:ext cx="496108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E5390E8F-BED3-CF48-9B64-6C026194A1CD}"/>
                  </a:ext>
                </a:extLst>
              </p14:cNvPr>
              <p14:cNvContentPartPr/>
              <p14:nvPr/>
            </p14:nvContentPartPr>
            <p14:xfrm>
              <a:off x="7937991" y="5225040"/>
              <a:ext cx="363600" cy="205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E5390E8F-BED3-CF48-9B64-6C026194A1C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919991" y="5189661"/>
                <a:ext cx="399240" cy="90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DCF702C-6D84-714D-B482-13EB21C821CC}"/>
                  </a:ext>
                </a:extLst>
              </p14:cNvPr>
              <p14:cNvContentPartPr/>
              <p14:nvPr/>
            </p14:nvContentPartPr>
            <p14:xfrm>
              <a:off x="8341551" y="5266800"/>
              <a:ext cx="101880" cy="1238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DCF702C-6D84-714D-B482-13EB21C821C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323551" y="5230800"/>
                <a:ext cx="1375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E8F6889-8F2A-904E-B390-EFE42C2DD03F}"/>
                  </a:ext>
                </a:extLst>
              </p14:cNvPr>
              <p14:cNvContentPartPr/>
              <p14:nvPr/>
            </p14:nvContentPartPr>
            <p14:xfrm>
              <a:off x="8488791" y="5367240"/>
              <a:ext cx="20520" cy="1044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E8F6889-8F2A-904E-B390-EFE42C2DD03F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470791" y="5331240"/>
                <a:ext cx="561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5A874587-5826-CA45-A0EE-372BBFF99B0E}"/>
                  </a:ext>
                </a:extLst>
              </p14:cNvPr>
              <p14:cNvContentPartPr/>
              <p14:nvPr/>
            </p14:nvContentPartPr>
            <p14:xfrm>
              <a:off x="8574831" y="5265720"/>
              <a:ext cx="66240" cy="1627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5A874587-5826-CA45-A0EE-372BBFF99B0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556831" y="5229720"/>
                <a:ext cx="1018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56F262A9-05E5-E84D-B3C7-53728A38E7EF}"/>
                  </a:ext>
                </a:extLst>
              </p14:cNvPr>
              <p14:cNvContentPartPr/>
              <p14:nvPr/>
            </p14:nvContentPartPr>
            <p14:xfrm>
              <a:off x="8767791" y="5257800"/>
              <a:ext cx="15480" cy="1555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56F262A9-05E5-E84D-B3C7-53728A38E7E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750200" y="5221800"/>
                <a:ext cx="5031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1FF907D-6E08-B148-982B-1A923CDE3289}"/>
                  </a:ext>
                </a:extLst>
              </p14:cNvPr>
              <p14:cNvContentPartPr/>
              <p14:nvPr/>
            </p14:nvContentPartPr>
            <p14:xfrm>
              <a:off x="8711991" y="5273640"/>
              <a:ext cx="132120" cy="1141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1FF907D-6E08-B148-982B-1A923CDE328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694040" y="5237640"/>
                <a:ext cx="167663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78CC7CE3-7511-424F-87F7-8A42C9608FA5}"/>
                  </a:ext>
                </a:extLst>
              </p14:cNvPr>
              <p14:cNvContentPartPr/>
              <p14:nvPr/>
            </p14:nvContentPartPr>
            <p14:xfrm>
              <a:off x="8943111" y="5236200"/>
              <a:ext cx="114120" cy="1260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78CC7CE3-7511-424F-87F7-8A42C9608FA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925168" y="5200200"/>
                <a:ext cx="149648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FC23673-E384-6146-8BF5-77FC5EC75C7C}"/>
              </a:ext>
            </a:extLst>
          </p:cNvPr>
          <p:cNvGrpSpPr/>
          <p:nvPr/>
        </p:nvGrpSpPr>
        <p:grpSpPr>
          <a:xfrm>
            <a:off x="8459743" y="4002120"/>
            <a:ext cx="992880" cy="408139"/>
            <a:chOff x="8459743" y="4002120"/>
            <a:chExt cx="992880" cy="40813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8833649-BD7D-F641-9789-AC4D30DDA567}"/>
                    </a:ext>
                  </a:extLst>
                </p14:cNvPr>
                <p14:cNvContentPartPr/>
                <p14:nvPr/>
              </p14:nvContentPartPr>
              <p14:xfrm>
                <a:off x="8459743" y="4045219"/>
                <a:ext cx="452160" cy="365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8833649-BD7D-F641-9789-AC4D30DDA56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452183" y="4037659"/>
                  <a:ext cx="4672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BDA3BFA-8202-C947-B076-4493A1024528}"/>
                    </a:ext>
                  </a:extLst>
                </p14:cNvPr>
                <p14:cNvContentPartPr/>
                <p14:nvPr/>
              </p14:nvContentPartPr>
              <p14:xfrm>
                <a:off x="8950783" y="4070059"/>
                <a:ext cx="501840" cy="163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BDA3BFA-8202-C947-B076-4493A102452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943223" y="4062499"/>
                  <a:ext cx="516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BD6B6E6-DC1A-C544-A907-372FB6AE3CFA}"/>
                    </a:ext>
                  </a:extLst>
                </p14:cNvPr>
                <p14:cNvContentPartPr/>
                <p14:nvPr/>
              </p14:nvContentPartPr>
              <p14:xfrm>
                <a:off x="8912623" y="4134499"/>
                <a:ext cx="182520" cy="137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BD6B6E6-DC1A-C544-A907-372FB6AE3CF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05063" y="4126939"/>
                  <a:ext cx="197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7522502-A10D-AD42-913D-F24153406C29}"/>
                    </a:ext>
                  </a:extLst>
                </p14:cNvPr>
                <p14:cNvContentPartPr/>
                <p14:nvPr/>
              </p14:nvContentPartPr>
              <p14:xfrm>
                <a:off x="9057591" y="4002120"/>
                <a:ext cx="370080" cy="2134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7522502-A10D-AD42-913D-F24153406C2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50038" y="3994560"/>
                  <a:ext cx="385185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60284AB-4353-1C40-8D83-169029E99AEE}"/>
                    </a:ext>
                  </a:extLst>
                </p14:cNvPr>
                <p14:cNvContentPartPr/>
                <p14:nvPr/>
              </p14:nvContentPartPr>
              <p14:xfrm>
                <a:off x="8965431" y="4123800"/>
                <a:ext cx="193320" cy="1170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60284AB-4353-1C40-8D83-169029E99AE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957871" y="4116240"/>
                  <a:ext cx="2084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E5927E5-AADD-D948-B96D-8CC939395316}"/>
              </a:ext>
            </a:extLst>
          </p:cNvPr>
          <p:cNvGrpSpPr/>
          <p:nvPr/>
        </p:nvGrpSpPr>
        <p:grpSpPr>
          <a:xfrm>
            <a:off x="1857591" y="5087880"/>
            <a:ext cx="963720" cy="1420200"/>
            <a:chOff x="1857591" y="5087880"/>
            <a:chExt cx="963720" cy="142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F951919-7933-D841-99CF-069CD96854B0}"/>
                    </a:ext>
                  </a:extLst>
                </p14:cNvPr>
                <p14:cNvContentPartPr/>
                <p14:nvPr/>
              </p14:nvContentPartPr>
              <p14:xfrm>
                <a:off x="2532951" y="5087880"/>
                <a:ext cx="288360" cy="254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F951919-7933-D841-99CF-069CD96854B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522524" y="5077440"/>
                  <a:ext cx="308495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9AEBE8F-7798-B748-9330-0B63E9679033}"/>
                    </a:ext>
                  </a:extLst>
                </p14:cNvPr>
                <p14:cNvContentPartPr/>
                <p14:nvPr/>
              </p14:nvContentPartPr>
              <p14:xfrm>
                <a:off x="2338911" y="5468400"/>
                <a:ext cx="20520" cy="5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9AEBE8F-7798-B748-9330-0B63E967903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328471" y="5457960"/>
                  <a:ext cx="40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56354ED-CD5E-C849-B9E1-DC1AB8046343}"/>
                    </a:ext>
                  </a:extLst>
                </p14:cNvPr>
                <p14:cNvContentPartPr/>
                <p14:nvPr/>
              </p14:nvContentPartPr>
              <p14:xfrm>
                <a:off x="2303271" y="5293080"/>
                <a:ext cx="302400" cy="1656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56354ED-CD5E-C849-B9E1-DC1AB804634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92831" y="5282640"/>
                  <a:ext cx="322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8652AA6-2CFC-EB47-A681-667F70431E44}"/>
                    </a:ext>
                  </a:extLst>
                </p14:cNvPr>
                <p14:cNvContentPartPr/>
                <p14:nvPr/>
              </p14:nvContentPartPr>
              <p14:xfrm>
                <a:off x="2075751" y="5463360"/>
                <a:ext cx="268560" cy="233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8652AA6-2CFC-EB47-A681-667F70431E4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65325" y="5452920"/>
                  <a:ext cx="288693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0FF57E8-526F-824B-AED6-625AB6E68FB4}"/>
                    </a:ext>
                  </a:extLst>
                </p14:cNvPr>
                <p14:cNvContentPartPr/>
                <p14:nvPr/>
              </p14:nvContentPartPr>
              <p14:xfrm>
                <a:off x="1929231" y="5636160"/>
                <a:ext cx="349200" cy="147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0FF57E8-526F-824B-AED6-625AB6E68FB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918791" y="5625720"/>
                  <a:ext cx="3693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01287D2-1B33-5B4E-A391-80B7F073068B}"/>
                    </a:ext>
                  </a:extLst>
                </p14:cNvPr>
                <p14:cNvContentPartPr/>
                <p14:nvPr/>
              </p14:nvContentPartPr>
              <p14:xfrm>
                <a:off x="2617911" y="5164560"/>
                <a:ext cx="167760" cy="10951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01287D2-1B33-5B4E-A391-80B7F073068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610351" y="5157000"/>
                  <a:ext cx="182880" cy="11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51791E4-3724-5F4E-8690-7A1E59492143}"/>
                    </a:ext>
                  </a:extLst>
                </p14:cNvPr>
                <p14:cNvContentPartPr/>
                <p14:nvPr/>
              </p14:nvContentPartPr>
              <p14:xfrm>
                <a:off x="2595591" y="6356520"/>
                <a:ext cx="83880" cy="1515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51791E4-3724-5F4E-8690-7A1E5949214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588031" y="6348942"/>
                  <a:ext cx="99000" cy="1667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35A5385-4953-4642-97FE-ED269BEF2D13}"/>
                    </a:ext>
                  </a:extLst>
                </p14:cNvPr>
                <p14:cNvContentPartPr/>
                <p14:nvPr/>
              </p14:nvContentPartPr>
              <p14:xfrm>
                <a:off x="2714391" y="6328440"/>
                <a:ext cx="66240" cy="123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35A5385-4953-4642-97FE-ED269BEF2D1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06831" y="6320880"/>
                  <a:ext cx="81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B5AABA7-E06E-7A4B-A75F-4A585F5045BD}"/>
                    </a:ext>
                  </a:extLst>
                </p14:cNvPr>
                <p14:cNvContentPartPr/>
                <p14:nvPr/>
              </p14:nvContentPartPr>
              <p14:xfrm>
                <a:off x="2486151" y="5377320"/>
                <a:ext cx="76320" cy="938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B5AABA7-E06E-7A4B-A75F-4A585F5045B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478626" y="5369760"/>
                  <a:ext cx="91369" cy="9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45A3D85-24AC-564E-9097-1F825A0A429A}"/>
                    </a:ext>
                  </a:extLst>
                </p14:cNvPr>
                <p14:cNvContentPartPr/>
                <p14:nvPr/>
              </p14:nvContentPartPr>
              <p14:xfrm>
                <a:off x="2361591" y="6341400"/>
                <a:ext cx="104760" cy="1321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45A3D85-24AC-564E-9097-1F825A0A429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354031" y="6333861"/>
                  <a:ext cx="119880" cy="147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11B1A5A-4D41-D842-861F-A26314AE0E31}"/>
                    </a:ext>
                  </a:extLst>
                </p14:cNvPr>
                <p14:cNvContentPartPr/>
                <p14:nvPr/>
              </p14:nvContentPartPr>
              <p14:xfrm>
                <a:off x="2496231" y="6315840"/>
                <a:ext cx="46080" cy="127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11B1A5A-4D41-D842-861F-A26314AE0E3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488611" y="6308280"/>
                  <a:ext cx="61319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49EA6B7-A3F0-4C45-B8FA-DDEE92C42B94}"/>
                    </a:ext>
                  </a:extLst>
                </p14:cNvPr>
                <p14:cNvContentPartPr/>
                <p14:nvPr/>
              </p14:nvContentPartPr>
              <p14:xfrm>
                <a:off x="2684151" y="5230080"/>
                <a:ext cx="15480" cy="54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49EA6B7-A3F0-4C45-B8FA-DDEE92C42B9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673711" y="5219640"/>
                  <a:ext cx="35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90916DF-DA7D-6945-8483-E6FBD5FFDEEB}"/>
                    </a:ext>
                  </a:extLst>
                </p14:cNvPr>
                <p14:cNvContentPartPr/>
                <p14:nvPr/>
              </p14:nvContentPartPr>
              <p14:xfrm>
                <a:off x="2054871" y="5727240"/>
                <a:ext cx="36000" cy="41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90916DF-DA7D-6945-8483-E6FBD5FFDEE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044431" y="5716800"/>
                  <a:ext cx="56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083BCB7-0278-9B46-9AA9-677EF6D85C65}"/>
                    </a:ext>
                  </a:extLst>
                </p14:cNvPr>
                <p14:cNvContentPartPr/>
                <p14:nvPr/>
              </p14:nvContentPartPr>
              <p14:xfrm>
                <a:off x="1986111" y="5620680"/>
                <a:ext cx="393840" cy="1321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083BCB7-0278-9B46-9AA9-677EF6D85C6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975671" y="5610240"/>
                  <a:ext cx="414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D79DF89-BC50-5645-9BAC-B1F9C7D25F3D}"/>
                    </a:ext>
                  </a:extLst>
                </p14:cNvPr>
                <p14:cNvContentPartPr/>
                <p14:nvPr/>
              </p14:nvContentPartPr>
              <p14:xfrm>
                <a:off x="1857591" y="5747760"/>
                <a:ext cx="344880" cy="918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D79DF89-BC50-5645-9BAC-B1F9C7D25F3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847151" y="5737320"/>
                  <a:ext cx="36504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2D5BB5A-52B6-4A47-845C-F5D0E1CF16C1}"/>
                  </a:ext>
                </a:extLst>
              </p14:cNvPr>
              <p14:cNvContentPartPr/>
              <p14:nvPr/>
            </p14:nvContentPartPr>
            <p14:xfrm>
              <a:off x="213840" y="2909008"/>
              <a:ext cx="804240" cy="9828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2D5BB5A-52B6-4A47-845C-F5D0E1CF16C1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06283" y="2901451"/>
                <a:ext cx="819353" cy="997914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A912E0C-3657-BC40-B845-ABFA56BEF584}"/>
              </a:ext>
            </a:extLst>
          </p:cNvPr>
          <p:cNvGrpSpPr/>
          <p:nvPr/>
        </p:nvGrpSpPr>
        <p:grpSpPr>
          <a:xfrm>
            <a:off x="307800" y="3496543"/>
            <a:ext cx="116640" cy="187920"/>
            <a:chOff x="307800" y="3496543"/>
            <a:chExt cx="11664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C8AA2BE-6AFC-394C-82B9-FD201E691750}"/>
                    </a:ext>
                  </a:extLst>
                </p14:cNvPr>
                <p14:cNvContentPartPr/>
                <p14:nvPr/>
              </p14:nvContentPartPr>
              <p14:xfrm>
                <a:off x="307800" y="3496543"/>
                <a:ext cx="54000" cy="187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C8AA2BE-6AFC-394C-82B9-FD201E69175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00240" y="3488983"/>
                  <a:ext cx="69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38D56C4-924A-0443-8FDA-D33C451B93B2}"/>
                    </a:ext>
                  </a:extLst>
                </p14:cNvPr>
                <p14:cNvContentPartPr/>
                <p14:nvPr/>
              </p14:nvContentPartPr>
              <p14:xfrm>
                <a:off x="309960" y="3603823"/>
                <a:ext cx="114480" cy="806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38D56C4-924A-0443-8FDA-D33C451B93B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02400" y="3596263"/>
                  <a:ext cx="12960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138F0ED0-5DE3-0942-906C-765BC277EADB}"/>
                  </a:ext>
                </a:extLst>
              </p14:cNvPr>
              <p14:cNvContentPartPr/>
              <p14:nvPr/>
            </p14:nvContentPartPr>
            <p14:xfrm>
              <a:off x="410760" y="3871663"/>
              <a:ext cx="49320" cy="975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138F0ED0-5DE3-0942-906C-765BC277EADB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03255" y="3864103"/>
                <a:ext cx="6433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C155FAE-6AA9-5543-97F0-C4A3B219CD67}"/>
              </a:ext>
            </a:extLst>
          </p:cNvPr>
          <p:cNvGrpSpPr/>
          <p:nvPr/>
        </p:nvGrpSpPr>
        <p:grpSpPr>
          <a:xfrm>
            <a:off x="906480" y="3100903"/>
            <a:ext cx="174600" cy="420840"/>
            <a:chOff x="906480" y="3100903"/>
            <a:chExt cx="174600" cy="42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619DD6E-DA40-AC42-B90A-31AF470CEFDE}"/>
                    </a:ext>
                  </a:extLst>
                </p14:cNvPr>
                <p14:cNvContentPartPr/>
                <p14:nvPr/>
              </p14:nvContentPartPr>
              <p14:xfrm>
                <a:off x="1009080" y="3130423"/>
                <a:ext cx="22680" cy="18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619DD6E-DA40-AC42-B90A-31AF470CEFD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98803" y="3119983"/>
                  <a:ext cx="42525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7399EC2-D9A5-8F40-BD1A-6A05B030666D}"/>
                    </a:ext>
                  </a:extLst>
                </p14:cNvPr>
                <p14:cNvContentPartPr/>
                <p14:nvPr/>
              </p14:nvContentPartPr>
              <p14:xfrm>
                <a:off x="1000080" y="3100903"/>
                <a:ext cx="49320" cy="2664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7399EC2-D9A5-8F40-BD1A-6A05B030666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89640" y="3090463"/>
                  <a:ext cx="69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D753A1B-3A9A-CC4D-BD83-8EFC027066CA}"/>
                    </a:ext>
                  </a:extLst>
                </p14:cNvPr>
                <p14:cNvContentPartPr/>
                <p14:nvPr/>
              </p14:nvContentPartPr>
              <p14:xfrm>
                <a:off x="995760" y="3273703"/>
                <a:ext cx="85320" cy="1101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D753A1B-3A9A-CC4D-BD83-8EFC027066C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85320" y="3263263"/>
                  <a:ext cx="105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259FE88-5070-D34A-A5DF-6B94DA0792A3}"/>
                    </a:ext>
                  </a:extLst>
                </p14:cNvPr>
                <p14:cNvContentPartPr/>
                <p14:nvPr/>
              </p14:nvContentPartPr>
              <p14:xfrm>
                <a:off x="906480" y="3451903"/>
                <a:ext cx="36000" cy="698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259FE88-5070-D34A-A5DF-6B94DA0792A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98920" y="3444343"/>
                  <a:ext cx="5112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59B90C6-CB19-9A4E-AAFB-D3E117E2824F}"/>
              </a:ext>
            </a:extLst>
          </p:cNvPr>
          <p:cNvGrpSpPr/>
          <p:nvPr/>
        </p:nvGrpSpPr>
        <p:grpSpPr>
          <a:xfrm>
            <a:off x="2207623" y="1417219"/>
            <a:ext cx="2166120" cy="408600"/>
            <a:chOff x="2207623" y="1417219"/>
            <a:chExt cx="2166120" cy="4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08EFA42-08D9-C049-9407-F32CE37DAB12}"/>
                    </a:ext>
                  </a:extLst>
                </p14:cNvPr>
                <p14:cNvContentPartPr/>
                <p14:nvPr/>
              </p14:nvContentPartPr>
              <p14:xfrm>
                <a:off x="2207623" y="1492459"/>
                <a:ext cx="235800" cy="44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08EFA42-08D9-C049-9407-F32CE37DAB1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200063" y="1484899"/>
                  <a:ext cx="250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6FBEC55-2B4D-B841-B7B6-106C259ED538}"/>
                    </a:ext>
                  </a:extLst>
                </p14:cNvPr>
                <p14:cNvContentPartPr/>
                <p14:nvPr/>
              </p14:nvContentPartPr>
              <p14:xfrm>
                <a:off x="2273863" y="1548979"/>
                <a:ext cx="156960" cy="2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6FBEC55-2B4D-B841-B7B6-106C259ED53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66286" y="1541419"/>
                  <a:ext cx="172115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FF6FA6E-336B-1D45-B758-FB409B8AC46D}"/>
                    </a:ext>
                  </a:extLst>
                </p14:cNvPr>
                <p14:cNvContentPartPr/>
                <p14:nvPr/>
              </p14:nvContentPartPr>
              <p14:xfrm>
                <a:off x="2361343" y="1430179"/>
                <a:ext cx="44280" cy="288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FF6FA6E-336B-1D45-B758-FB409B8AC46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353844" y="1422619"/>
                  <a:ext cx="59278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613610E-415C-8B47-B4BD-DAC16DE7B693}"/>
                    </a:ext>
                  </a:extLst>
                </p14:cNvPr>
                <p14:cNvContentPartPr/>
                <p14:nvPr/>
              </p14:nvContentPartPr>
              <p14:xfrm>
                <a:off x="2582023" y="1454659"/>
                <a:ext cx="194400" cy="254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613610E-415C-8B47-B4BD-DAC16DE7B69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574477" y="1447099"/>
                  <a:ext cx="209492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3780E54-E685-0649-ADB7-4A9B78C318F5}"/>
                    </a:ext>
                  </a:extLst>
                </p14:cNvPr>
                <p14:cNvContentPartPr/>
                <p14:nvPr/>
              </p14:nvContentPartPr>
              <p14:xfrm>
                <a:off x="2776063" y="1417219"/>
                <a:ext cx="88560" cy="255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3780E54-E685-0649-ADB7-4A9B78C318F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768472" y="1409659"/>
                  <a:ext cx="103742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3FDAC1F-B9ED-2849-8DB3-15491270D46B}"/>
                    </a:ext>
                  </a:extLst>
                </p14:cNvPr>
                <p14:cNvContentPartPr/>
                <p14:nvPr/>
              </p14:nvContentPartPr>
              <p14:xfrm>
                <a:off x="2751943" y="1674979"/>
                <a:ext cx="93960" cy="100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3FDAC1F-B9ED-2849-8DB3-15491270D46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744383" y="1667446"/>
                  <a:ext cx="109080" cy="115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810B751-DAC6-0D45-8854-C470D61B821B}"/>
                    </a:ext>
                  </a:extLst>
                </p14:cNvPr>
                <p14:cNvContentPartPr/>
                <p14:nvPr/>
              </p14:nvContentPartPr>
              <p14:xfrm>
                <a:off x="2876863" y="1556179"/>
                <a:ext cx="107280" cy="194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810B751-DAC6-0D45-8854-C470D61B821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869303" y="1548633"/>
                  <a:ext cx="122400" cy="2094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ED448C4-A080-954D-8923-F7F9F88528A5}"/>
                    </a:ext>
                  </a:extLst>
                </p14:cNvPr>
                <p14:cNvContentPartPr/>
                <p14:nvPr/>
              </p14:nvContentPartPr>
              <p14:xfrm>
                <a:off x="3040303" y="1492459"/>
                <a:ext cx="31680" cy="270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ED448C4-A080-954D-8923-F7F9F88528A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032828" y="1484899"/>
                  <a:ext cx="4663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1E405E0-8A3C-3946-8DA4-DB3D661A2FBB}"/>
                    </a:ext>
                  </a:extLst>
                </p14:cNvPr>
                <p14:cNvContentPartPr/>
                <p14:nvPr/>
              </p14:nvContentPartPr>
              <p14:xfrm>
                <a:off x="3096823" y="1498939"/>
                <a:ext cx="25560" cy="189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1E405E0-8A3C-3946-8DA4-DB3D661A2FB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089155" y="1491379"/>
                  <a:ext cx="40896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86120F2-CD7A-9943-9201-99C74719C54B}"/>
                    </a:ext>
                  </a:extLst>
                </p14:cNvPr>
                <p14:cNvContentPartPr/>
                <p14:nvPr/>
              </p14:nvContentPartPr>
              <p14:xfrm>
                <a:off x="3153343" y="1496059"/>
                <a:ext cx="100800" cy="2419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86120F2-CD7A-9943-9201-99C74719C54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145783" y="1488510"/>
                  <a:ext cx="115920" cy="257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987F4A2-7B2D-AA4A-AE32-391D4315142C}"/>
                    </a:ext>
                  </a:extLst>
                </p14:cNvPr>
                <p14:cNvContentPartPr/>
                <p14:nvPr/>
              </p14:nvContentPartPr>
              <p14:xfrm>
                <a:off x="3237223" y="1480579"/>
                <a:ext cx="79920" cy="2761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987F4A2-7B2D-AA4A-AE32-391D4315142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229663" y="1473019"/>
                  <a:ext cx="95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033A8E3-72EC-3A4C-BEEB-E01E1718EB17}"/>
                    </a:ext>
                  </a:extLst>
                </p14:cNvPr>
                <p14:cNvContentPartPr/>
                <p14:nvPr/>
              </p14:nvContentPartPr>
              <p14:xfrm>
                <a:off x="3254863" y="1693699"/>
                <a:ext cx="125280" cy="946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033A8E3-72EC-3A4C-BEEB-E01E1718EB1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247303" y="1686139"/>
                  <a:ext cx="140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9FCECB9-36E3-F940-B16F-0863F5D5967C}"/>
                    </a:ext>
                  </a:extLst>
                </p14:cNvPr>
                <p14:cNvContentPartPr/>
                <p14:nvPr/>
              </p14:nvContentPartPr>
              <p14:xfrm>
                <a:off x="3373663" y="1495339"/>
                <a:ext cx="12960" cy="1357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9FCECB9-36E3-F940-B16F-0863F5D5967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366103" y="1487799"/>
                  <a:ext cx="28080" cy="1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C710843-B265-7640-A81E-1245E2D716C7}"/>
                    </a:ext>
                  </a:extLst>
                </p14:cNvPr>
                <p14:cNvContentPartPr/>
                <p14:nvPr/>
              </p14:nvContentPartPr>
              <p14:xfrm>
                <a:off x="3323263" y="1611979"/>
                <a:ext cx="201600" cy="1825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C710843-B265-7640-A81E-1245E2D716C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315703" y="1604434"/>
                  <a:ext cx="216720" cy="197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273A6CD-FB9E-5C4D-84EB-44F43E5E4E3E}"/>
                    </a:ext>
                  </a:extLst>
                </p14:cNvPr>
                <p14:cNvContentPartPr/>
                <p14:nvPr/>
              </p14:nvContentPartPr>
              <p14:xfrm>
                <a:off x="3505423" y="1498219"/>
                <a:ext cx="50760" cy="3160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273A6CD-FB9E-5C4D-84EB-44F43E5E4E3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497809" y="1490659"/>
                  <a:ext cx="65988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A79C2E5-C137-F34D-B8D3-8C6F313B96E7}"/>
                    </a:ext>
                  </a:extLst>
                </p14:cNvPr>
                <p14:cNvContentPartPr/>
                <p14:nvPr/>
              </p14:nvContentPartPr>
              <p14:xfrm>
                <a:off x="3524503" y="1618099"/>
                <a:ext cx="100800" cy="1072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A79C2E5-C137-F34D-B8D3-8C6F313B96E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516970" y="1610539"/>
                  <a:ext cx="115866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AE98395-90EE-014A-8365-3DC6FF78C999}"/>
                    </a:ext>
                  </a:extLst>
                </p14:cNvPr>
                <p14:cNvContentPartPr/>
                <p14:nvPr/>
              </p14:nvContentPartPr>
              <p14:xfrm>
                <a:off x="3637543" y="1574179"/>
                <a:ext cx="189000" cy="1756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AE98395-90EE-014A-8365-3DC6FF78C99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629969" y="1566619"/>
                  <a:ext cx="204149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C569C43-7AEB-A041-8946-F658FEA7CF4C}"/>
                    </a:ext>
                  </a:extLst>
                </p14:cNvPr>
                <p14:cNvContentPartPr/>
                <p14:nvPr/>
              </p14:nvContentPartPr>
              <p14:xfrm>
                <a:off x="3763183" y="1552579"/>
                <a:ext cx="126000" cy="2476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C569C43-7AEB-A041-8946-F658FEA7CF4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755623" y="1545008"/>
                  <a:ext cx="141120" cy="2628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CEA7924-E5D8-4344-861C-9F9F00CD5B04}"/>
                    </a:ext>
                  </a:extLst>
                </p14:cNvPr>
                <p14:cNvContentPartPr/>
                <p14:nvPr/>
              </p14:nvContentPartPr>
              <p14:xfrm>
                <a:off x="3889183" y="1518379"/>
                <a:ext cx="63360" cy="2448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CEA7924-E5D8-4344-861C-9F9F00CD5B0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881623" y="1510830"/>
                  <a:ext cx="78480" cy="259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9730D14-EA25-1C43-A3B6-2B405CF200CE}"/>
                    </a:ext>
                  </a:extLst>
                </p14:cNvPr>
                <p14:cNvContentPartPr/>
                <p14:nvPr/>
              </p14:nvContentPartPr>
              <p14:xfrm>
                <a:off x="3977023" y="1435939"/>
                <a:ext cx="6480" cy="885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9730D14-EA25-1C43-A3B6-2B405CF200C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969463" y="1428379"/>
                  <a:ext cx="21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8AA847B-E3BF-BE43-B8C0-CAC499716210}"/>
                    </a:ext>
                  </a:extLst>
                </p14:cNvPr>
                <p14:cNvContentPartPr/>
                <p14:nvPr/>
              </p14:nvContentPartPr>
              <p14:xfrm>
                <a:off x="3908623" y="1530259"/>
                <a:ext cx="144360" cy="1332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8AA847B-E3BF-BE43-B8C0-CAC49971621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901063" y="1522699"/>
                  <a:ext cx="159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43E9EBE-2896-B046-B383-19BA2216B388}"/>
                    </a:ext>
                  </a:extLst>
                </p14:cNvPr>
                <p14:cNvContentPartPr/>
                <p14:nvPr/>
              </p14:nvContentPartPr>
              <p14:xfrm>
                <a:off x="3942823" y="1630699"/>
                <a:ext cx="191880" cy="561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43E9EBE-2896-B046-B383-19BA2216B38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935249" y="1623139"/>
                  <a:ext cx="207028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D6F978B-3E53-C848-AFE7-D4D5E7AE381A}"/>
                    </a:ext>
                  </a:extLst>
                </p14:cNvPr>
                <p14:cNvContentPartPr/>
                <p14:nvPr/>
              </p14:nvContentPartPr>
              <p14:xfrm>
                <a:off x="4002223" y="1699819"/>
                <a:ext cx="138600" cy="1260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D6F978B-3E53-C848-AFE7-D4D5E7AE381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994683" y="1692259"/>
                  <a:ext cx="153681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AA3E4B0-3E2D-E740-9203-9B8B18A9AAEB}"/>
                    </a:ext>
                  </a:extLst>
                </p14:cNvPr>
                <p14:cNvContentPartPr/>
                <p14:nvPr/>
              </p14:nvContentPartPr>
              <p14:xfrm>
                <a:off x="4146943" y="1546459"/>
                <a:ext cx="138600" cy="207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AA3E4B0-3E2D-E740-9203-9B8B18A9AAE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139383" y="1538899"/>
                  <a:ext cx="153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616C277-E2BC-0F4E-BE3E-68AA6FF40A9A}"/>
                    </a:ext>
                  </a:extLst>
                </p14:cNvPr>
                <p14:cNvContentPartPr/>
                <p14:nvPr/>
              </p14:nvContentPartPr>
              <p14:xfrm>
                <a:off x="4297783" y="1457539"/>
                <a:ext cx="75960" cy="3560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616C277-E2BC-0F4E-BE3E-68AA6FF40A9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290223" y="1449971"/>
                  <a:ext cx="91080" cy="3711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30F0FE5B-34E5-BD4C-B043-E4A8C196C8C7}"/>
              </a:ext>
            </a:extLst>
          </p:cNvPr>
          <p:cNvGrpSpPr/>
          <p:nvPr/>
        </p:nvGrpSpPr>
        <p:grpSpPr>
          <a:xfrm>
            <a:off x="4681903" y="1442059"/>
            <a:ext cx="735120" cy="364320"/>
            <a:chOff x="4681903" y="1442059"/>
            <a:chExt cx="73512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D9C5DC8-D372-FE42-B1CC-466C97A69DD0}"/>
                    </a:ext>
                  </a:extLst>
                </p14:cNvPr>
                <p14:cNvContentPartPr/>
                <p14:nvPr/>
              </p14:nvContentPartPr>
              <p14:xfrm>
                <a:off x="4718983" y="1442059"/>
                <a:ext cx="44280" cy="820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D9C5DC8-D372-FE42-B1CC-466C97A69DD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711484" y="1434499"/>
                  <a:ext cx="59278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E99FC96-B0C1-1449-A0EF-FAC72CF9D0B9}"/>
                    </a:ext>
                  </a:extLst>
                </p14:cNvPr>
                <p14:cNvContentPartPr/>
                <p14:nvPr/>
              </p14:nvContentPartPr>
              <p14:xfrm>
                <a:off x="4681903" y="1523779"/>
                <a:ext cx="149760" cy="1951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E99FC96-B0C1-1449-A0EF-FAC72CF9D0B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674343" y="1516219"/>
                  <a:ext cx="164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95BFAC5-A8CC-B04C-A5D0-87021ED3B150}"/>
                    </a:ext>
                  </a:extLst>
                </p14:cNvPr>
                <p14:cNvContentPartPr/>
                <p14:nvPr/>
              </p14:nvContentPartPr>
              <p14:xfrm>
                <a:off x="4800703" y="1611979"/>
                <a:ext cx="19080" cy="145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95BFAC5-A8CC-B04C-A5D0-87021ED3B15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793283" y="1604419"/>
                  <a:ext cx="33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7CD984A-EF7A-0646-8037-6AB812D91E8A}"/>
                    </a:ext>
                  </a:extLst>
                </p14:cNvPr>
                <p14:cNvContentPartPr/>
                <p14:nvPr/>
              </p14:nvContentPartPr>
              <p14:xfrm>
                <a:off x="4700623" y="1687579"/>
                <a:ext cx="219600" cy="568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7CD984A-EF7A-0646-8037-6AB812D91E8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693063" y="1680019"/>
                  <a:ext cx="234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2361C96-67A0-9E4E-B089-982C3F0E0B92}"/>
                    </a:ext>
                  </a:extLst>
                </p14:cNvPr>
                <p14:cNvContentPartPr/>
                <p14:nvPr/>
              </p14:nvContentPartPr>
              <p14:xfrm>
                <a:off x="4892143" y="1523779"/>
                <a:ext cx="103680" cy="1702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2361C96-67A0-9E4E-B089-982C3F0E0B9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884583" y="1516203"/>
                  <a:ext cx="118800" cy="185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2D58B71-C8CB-4E40-8F74-92669C55A755}"/>
                    </a:ext>
                  </a:extLst>
                </p14:cNvPr>
                <p14:cNvContentPartPr/>
                <p14:nvPr/>
              </p14:nvContentPartPr>
              <p14:xfrm>
                <a:off x="4882423" y="1581379"/>
                <a:ext cx="195120" cy="1281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2D58B71-C8CB-4E40-8F74-92669C55A75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874877" y="1573819"/>
                  <a:ext cx="210212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ED00A29-4797-E44E-A35D-598A3903222D}"/>
                    </a:ext>
                  </a:extLst>
                </p14:cNvPr>
                <p14:cNvContentPartPr/>
                <p14:nvPr/>
              </p14:nvContentPartPr>
              <p14:xfrm>
                <a:off x="5045863" y="1492459"/>
                <a:ext cx="75960" cy="2826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ED00A29-4797-E44E-A35D-598A3903222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038267" y="1484899"/>
                  <a:ext cx="91152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DA1411D-912D-A34E-AA6D-C972B00BEE45}"/>
                    </a:ext>
                  </a:extLst>
                </p14:cNvPr>
                <p14:cNvContentPartPr/>
                <p14:nvPr/>
              </p14:nvContentPartPr>
              <p14:xfrm>
                <a:off x="5128303" y="1511539"/>
                <a:ext cx="137880" cy="1728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DA1411D-912D-A34E-AA6D-C972B00BEE4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120763" y="1503979"/>
                  <a:ext cx="152961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FCE00EB-598D-124F-A333-CFAA49B7B423}"/>
                    </a:ext>
                  </a:extLst>
                </p14:cNvPr>
                <p14:cNvContentPartPr/>
                <p14:nvPr/>
              </p14:nvContentPartPr>
              <p14:xfrm>
                <a:off x="5228743" y="1480579"/>
                <a:ext cx="188280" cy="3258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FCE00EB-598D-124F-A333-CFAA49B7B42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221183" y="1473019"/>
                  <a:ext cx="203400" cy="34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70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2C52-9337-D94E-B80F-1C1E28E3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질문</a:t>
            </a:r>
            <a:endParaRPr lang="en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2F14-AF94-2E4B-B0D1-2310AE1AA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1" y="178791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최급강하법으로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함수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도출시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초깃값을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다양하게 학습시키는 방법을 사용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최급강하법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시그모이드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함수로 구현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Optimizer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에너지 최소화 문제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학습속도를 빠르고 안정적이게 함</a:t>
            </a:r>
          </a:p>
          <a:p>
            <a:endParaRPr lang="en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8E82A3-0B07-4F48-8EBA-FBC1D82B0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09"/>
          <a:stretch/>
        </p:blipFill>
        <p:spPr>
          <a:xfrm>
            <a:off x="6019067" y="3198365"/>
            <a:ext cx="5356714" cy="2636824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8C08D7BC-2F2F-E84C-9D35-6C1C4A834522}"/>
              </a:ext>
            </a:extLst>
          </p:cNvPr>
          <p:cNvGrpSpPr/>
          <p:nvPr/>
        </p:nvGrpSpPr>
        <p:grpSpPr>
          <a:xfrm>
            <a:off x="9912201" y="4114297"/>
            <a:ext cx="1628640" cy="402480"/>
            <a:chOff x="10440103" y="4170859"/>
            <a:chExt cx="162864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DC90437-F7B6-4945-B8DB-84561304ABE6}"/>
                    </a:ext>
                  </a:extLst>
                </p14:cNvPr>
                <p14:cNvContentPartPr/>
                <p14:nvPr/>
              </p14:nvContentPartPr>
              <p14:xfrm>
                <a:off x="10440103" y="4189579"/>
                <a:ext cx="547200" cy="383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DC90437-F7B6-4945-B8DB-84561304ABE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2543" y="4182019"/>
                  <a:ext cx="5623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4FEAF8-4973-B749-B192-6043242DF4A5}"/>
                    </a:ext>
                  </a:extLst>
                </p14:cNvPr>
                <p14:cNvContentPartPr/>
                <p14:nvPr/>
              </p14:nvContentPartPr>
              <p14:xfrm>
                <a:off x="10968223" y="4171579"/>
                <a:ext cx="176400" cy="188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4FEAF8-4973-B749-B192-6043242DF4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60663" y="4164019"/>
                  <a:ext cx="191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5D1384-4958-6E4A-B0AF-B7598CE0C307}"/>
                    </a:ext>
                  </a:extLst>
                </p14:cNvPr>
                <p14:cNvContentPartPr/>
                <p14:nvPr/>
              </p14:nvContentPartPr>
              <p14:xfrm>
                <a:off x="11173063" y="4233859"/>
                <a:ext cx="78480" cy="138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5D1384-4958-6E4A-B0AF-B7598CE0C30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65538" y="4226299"/>
                  <a:ext cx="93531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B9DBF0D-AFC5-1044-997C-B50FCED72647}"/>
                    </a:ext>
                  </a:extLst>
                </p14:cNvPr>
                <p14:cNvContentPartPr/>
                <p14:nvPr/>
              </p14:nvContentPartPr>
              <p14:xfrm>
                <a:off x="11282863" y="4184899"/>
                <a:ext cx="75960" cy="237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B9DBF0D-AFC5-1044-997C-B50FCED726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275303" y="4177339"/>
                  <a:ext cx="910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38459C2-DEBE-5D40-9F13-B385F5A85109}"/>
                    </a:ext>
                  </a:extLst>
                </p14:cNvPr>
                <p14:cNvContentPartPr/>
                <p14:nvPr/>
              </p14:nvContentPartPr>
              <p14:xfrm>
                <a:off x="11332903" y="4221259"/>
                <a:ext cx="119880" cy="126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38459C2-DEBE-5D40-9F13-B385F5A851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325343" y="4213699"/>
                  <a:ext cx="135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3361C5-318B-104B-A830-1FEDC9EF3FEF}"/>
                    </a:ext>
                  </a:extLst>
                </p14:cNvPr>
                <p14:cNvContentPartPr/>
                <p14:nvPr/>
              </p14:nvContentPartPr>
              <p14:xfrm>
                <a:off x="11446303" y="4179859"/>
                <a:ext cx="94680" cy="145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3361C5-318B-104B-A830-1FEDC9EF3F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38743" y="4172280"/>
                  <a:ext cx="109800" cy="1602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A11FFD6-78D7-AB43-95BB-79E9C96A48B1}"/>
                    </a:ext>
                  </a:extLst>
                </p14:cNvPr>
                <p14:cNvContentPartPr/>
                <p14:nvPr/>
              </p14:nvContentPartPr>
              <p14:xfrm>
                <a:off x="11409223" y="4328179"/>
                <a:ext cx="62640" cy="100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A11FFD6-78D7-AB43-95BB-79E9C96A48B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401663" y="4320619"/>
                  <a:ext cx="77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40B32B0-7D06-9B48-AC9E-B642B4C5E2A0}"/>
                    </a:ext>
                  </a:extLst>
                </p14:cNvPr>
                <p14:cNvContentPartPr/>
                <p14:nvPr/>
              </p14:nvContentPartPr>
              <p14:xfrm>
                <a:off x="11502823" y="4234219"/>
                <a:ext cx="44280" cy="119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40B32B0-7D06-9B48-AC9E-B642B4C5E2A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495324" y="4226659"/>
                  <a:ext cx="59278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0667EEA-4EED-F144-8DBE-2CD1659047B3}"/>
                    </a:ext>
                  </a:extLst>
                </p14:cNvPr>
                <p14:cNvContentPartPr/>
                <p14:nvPr/>
              </p14:nvContentPartPr>
              <p14:xfrm>
                <a:off x="11540623" y="4183459"/>
                <a:ext cx="113400" cy="169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0667EEA-4EED-F144-8DBE-2CD1659047B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533063" y="4175899"/>
                  <a:ext cx="128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6BBFA53-DD5F-7040-A512-C7F4B08470A2}"/>
                    </a:ext>
                  </a:extLst>
                </p14:cNvPr>
                <p14:cNvContentPartPr/>
                <p14:nvPr/>
              </p14:nvContentPartPr>
              <p14:xfrm>
                <a:off x="11546743" y="4281379"/>
                <a:ext cx="132480" cy="122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6BBFA53-DD5F-7040-A512-C7F4B08470A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39162" y="4273819"/>
                  <a:ext cx="147641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6623268-46FD-F046-B064-EFD39B74CE75}"/>
                    </a:ext>
                  </a:extLst>
                </p14:cNvPr>
                <p14:cNvContentPartPr/>
                <p14:nvPr/>
              </p14:nvContentPartPr>
              <p14:xfrm>
                <a:off x="11659783" y="4258699"/>
                <a:ext cx="50760" cy="75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6623268-46FD-F046-B064-EFD39B74CE7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652223" y="4251103"/>
                  <a:ext cx="65880" cy="91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01AC788-45C2-3144-B32F-6025FF477DBC}"/>
                    </a:ext>
                  </a:extLst>
                </p14:cNvPr>
                <p14:cNvContentPartPr/>
                <p14:nvPr/>
              </p14:nvContentPartPr>
              <p14:xfrm>
                <a:off x="11735383" y="4189579"/>
                <a:ext cx="31680" cy="223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01AC788-45C2-3144-B32F-6025FF477DB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727908" y="4182019"/>
                  <a:ext cx="4663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D284F85-D42E-7B4D-BA8A-B1B02B2EFF46}"/>
                    </a:ext>
                  </a:extLst>
                </p14:cNvPr>
                <p14:cNvContentPartPr/>
                <p14:nvPr/>
              </p14:nvContentPartPr>
              <p14:xfrm>
                <a:off x="11785783" y="4208659"/>
                <a:ext cx="100800" cy="145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D284F85-D42E-7B4D-BA8A-B1B02B2EFF4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778250" y="4201099"/>
                  <a:ext cx="115866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BBC7D1-DCBF-EC4C-A276-AA90B38DC371}"/>
                    </a:ext>
                  </a:extLst>
                </p14:cNvPr>
                <p14:cNvContentPartPr/>
                <p14:nvPr/>
              </p14:nvContentPartPr>
              <p14:xfrm>
                <a:off x="11773903" y="4328179"/>
                <a:ext cx="194400" cy="38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BBC7D1-DCBF-EC4C-A276-AA90B38DC37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766357" y="4320619"/>
                  <a:ext cx="209492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E2BE23-8B1C-8E44-A909-CF0891361AA2}"/>
                    </a:ext>
                  </a:extLst>
                </p14:cNvPr>
                <p14:cNvContentPartPr/>
                <p14:nvPr/>
              </p14:nvContentPartPr>
              <p14:xfrm>
                <a:off x="11907103" y="4189579"/>
                <a:ext cx="54720" cy="88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E2BE23-8B1C-8E44-A909-CF0891361AA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899543" y="4181988"/>
                  <a:ext cx="69840" cy="103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D60C37D-7A90-6E45-AB9B-CEB92041088C}"/>
                    </a:ext>
                  </a:extLst>
                </p14:cNvPr>
                <p14:cNvContentPartPr/>
                <p14:nvPr/>
              </p14:nvContentPartPr>
              <p14:xfrm>
                <a:off x="11967943" y="4170859"/>
                <a:ext cx="100800" cy="232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D60C37D-7A90-6E45-AB9B-CEB92041088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960383" y="4163311"/>
                  <a:ext cx="115920" cy="24801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149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5E34F-A223-4480-B667-58B79918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8890C-2903-4315-A250-6C893BD0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미적분의 쓸모 </a:t>
            </a:r>
            <a:r>
              <a:rPr lang="ko-KR" altLang="en-US" b="0" i="0" u="none" strike="noStrike" dirty="0" err="1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한화택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저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| </a:t>
            </a:r>
            <a:r>
              <a:rPr lang="ko-KR" altLang="en-US" b="0" i="0" u="none" strike="noStrike" dirty="0" err="1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더퀘스트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| 2021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b="0" i="0" dirty="0">
              <a:solidFill>
                <a:srgbClr val="66666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처음 만나는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수학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with Python </a:t>
            </a:r>
            <a:r>
              <a:rPr lang="ko-KR" altLang="en-US" b="0" i="0" u="none" strike="noStrike" dirty="0" err="1">
                <a:solidFill>
                  <a:srgbClr val="77777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아즈마</a:t>
            </a:r>
            <a:r>
              <a:rPr lang="ko-KR" altLang="en-US" b="0" i="0" u="none" strike="noStrike" dirty="0">
                <a:solidFill>
                  <a:srgbClr val="77777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 </a:t>
            </a:r>
            <a:r>
              <a:rPr lang="ko-KR" altLang="en-US" b="0" i="0" u="none" strike="noStrike" dirty="0" err="1">
                <a:solidFill>
                  <a:srgbClr val="77777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유키나가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b="0" i="0" u="none" strike="noStrike" dirty="0" err="1">
                <a:solidFill>
                  <a:srgbClr val="77777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영진닷컴</a:t>
            </a:r>
            <a:r>
              <a:rPr lang="ko-KR" altLang="en-US" b="0" i="0" u="none" strike="noStrike" dirty="0">
                <a:solidFill>
                  <a:srgbClr val="77777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2021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Optimizer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설명 사이트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https://onevision.tistory.com/entry/Optimizer-%EC%9D%98-%EC%A2%85%EB%A5%98%EC%99%80-%ED%8A%B9%EC%84%B1-Momentum-RMSProp-Adam</a:t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b="1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00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35ED7-231B-4EEF-9E78-23BB381C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미분의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8A63E-60F0-47B9-90C8-4EDCA206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현실적인 타협점 구하기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아마존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경쟁사 가격과 비교하여 최적화된 가격 제시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목적 함수의 극댓값 또는 극솟값 구하는 문제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도함수 계산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D5B05F-D703-FB4F-B42A-B53C74633F58}"/>
                  </a:ext>
                </a:extLst>
              </p14:cNvPr>
              <p14:cNvContentPartPr/>
              <p14:nvPr/>
            </p14:nvContentPartPr>
            <p14:xfrm>
              <a:off x="1216800" y="1289160"/>
              <a:ext cx="2561760" cy="987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D5B05F-D703-FB4F-B42A-B53C74633F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7440" y="1279800"/>
                <a:ext cx="2580480" cy="10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6D0FE6-2F33-3548-888E-3DC75BBEBE78}"/>
                  </a:ext>
                </a:extLst>
              </p14:cNvPr>
              <p14:cNvContentPartPr/>
              <p14:nvPr/>
            </p14:nvContentPartPr>
            <p14:xfrm>
              <a:off x="10721160" y="2978280"/>
              <a:ext cx="15840" cy="5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6D0FE6-2F33-3548-888E-3DC75BBEBE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11800" y="2968920"/>
                <a:ext cx="34560" cy="2448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9B86889-C7C0-8F44-929F-C2C803637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7799" y="1027906"/>
            <a:ext cx="3368661" cy="42819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8FF170-268F-274C-BED6-546EDD09B804}"/>
                  </a:ext>
                </a:extLst>
              </p14:cNvPr>
              <p14:cNvContentPartPr/>
              <p14:nvPr/>
            </p14:nvContentPartPr>
            <p14:xfrm>
              <a:off x="2964703" y="-846461"/>
              <a:ext cx="25560" cy="19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8FF170-268F-274C-BED6-546EDD09B8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46703" y="-882461"/>
                <a:ext cx="612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6F7B72-61AF-3A47-817A-E7E49F17D1D2}"/>
                  </a:ext>
                </a:extLst>
              </p14:cNvPr>
              <p14:cNvContentPartPr/>
              <p14:nvPr/>
            </p14:nvContentPartPr>
            <p14:xfrm>
              <a:off x="10055983" y="4180939"/>
              <a:ext cx="327960" cy="69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6F7B72-61AF-3A47-817A-E7E49F17D1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37983" y="4144939"/>
                <a:ext cx="3636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26E6C67-8A86-6841-9AAB-A6186CC5CC68}"/>
                  </a:ext>
                </a:extLst>
              </p14:cNvPr>
              <p14:cNvContentPartPr/>
              <p14:nvPr/>
            </p14:nvContentPartPr>
            <p14:xfrm>
              <a:off x="8712823" y="3325579"/>
              <a:ext cx="728280" cy="616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26E6C67-8A86-6841-9AAB-A6186CC5CC6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05263" y="3318019"/>
                <a:ext cx="74340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F3688B7-DBCF-5D4B-AD42-7D0B0E8126E3}"/>
                  </a:ext>
                </a:extLst>
              </p14:cNvPr>
              <p14:cNvContentPartPr/>
              <p14:nvPr/>
            </p14:nvContentPartPr>
            <p14:xfrm>
              <a:off x="10989823" y="4746499"/>
              <a:ext cx="1041120" cy="471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F3688B7-DBCF-5D4B-AD42-7D0B0E8126E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82263" y="4738945"/>
                <a:ext cx="1056240" cy="487068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1559EA1-2F75-B44F-BF87-05657DE966BC}"/>
              </a:ext>
            </a:extLst>
          </p:cNvPr>
          <p:cNvGrpSpPr/>
          <p:nvPr/>
        </p:nvGrpSpPr>
        <p:grpSpPr>
          <a:xfrm>
            <a:off x="8880943" y="4250059"/>
            <a:ext cx="1200960" cy="1532880"/>
            <a:chOff x="8880943" y="4250059"/>
            <a:chExt cx="120096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7DBEE3-19C2-E948-8CDB-CFEFE7FCB591}"/>
                    </a:ext>
                  </a:extLst>
                </p14:cNvPr>
                <p14:cNvContentPartPr/>
                <p14:nvPr/>
              </p14:nvContentPartPr>
              <p14:xfrm>
                <a:off x="9276943" y="4250059"/>
                <a:ext cx="804960" cy="1056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7DBEE3-19C2-E948-8CDB-CFEFE7FCB59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69383" y="4242499"/>
                  <a:ext cx="820080" cy="10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886B0A4-5CEA-DB40-B376-5736042ECD2B}"/>
                    </a:ext>
                  </a:extLst>
                </p14:cNvPr>
                <p14:cNvContentPartPr/>
                <p14:nvPr/>
              </p14:nvContentPartPr>
              <p14:xfrm>
                <a:off x="8880943" y="5394139"/>
                <a:ext cx="226800" cy="18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886B0A4-5CEA-DB40-B376-5736042ECD2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73371" y="5386579"/>
                  <a:ext cx="241944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1D9048-3B22-024D-ABF9-449BE4847A9C}"/>
                    </a:ext>
                  </a:extLst>
                </p14:cNvPr>
                <p14:cNvContentPartPr/>
                <p14:nvPr/>
              </p14:nvContentPartPr>
              <p14:xfrm>
                <a:off x="8956543" y="5626699"/>
                <a:ext cx="157680" cy="113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1D9048-3B22-024D-ABF9-449BE4847A9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48983" y="5619139"/>
                  <a:ext cx="172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1F4641-0E78-6B4B-9157-12D2122F366E}"/>
                    </a:ext>
                  </a:extLst>
                </p14:cNvPr>
                <p14:cNvContentPartPr/>
                <p14:nvPr/>
              </p14:nvContentPartPr>
              <p14:xfrm>
                <a:off x="9145183" y="5425459"/>
                <a:ext cx="132480" cy="134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1F4641-0E78-6B4B-9157-12D2122F366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37623" y="5417879"/>
                  <a:ext cx="147600" cy="1498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60738B-20FB-1F45-B1C6-445BB0BA3610}"/>
                    </a:ext>
                  </a:extLst>
                </p14:cNvPr>
                <p14:cNvContentPartPr/>
                <p14:nvPr/>
              </p14:nvContentPartPr>
              <p14:xfrm>
                <a:off x="9169663" y="5469739"/>
                <a:ext cx="164520" cy="157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60738B-20FB-1F45-B1C6-445BB0BA361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62103" y="5462179"/>
                  <a:ext cx="179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516CFC-B3EF-E848-9269-9F579CFF998B}"/>
                    </a:ext>
                  </a:extLst>
                </p14:cNvPr>
                <p14:cNvContentPartPr/>
                <p14:nvPr/>
              </p14:nvContentPartPr>
              <p14:xfrm>
                <a:off x="9226903" y="5576659"/>
                <a:ext cx="13860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516CFC-B3EF-E848-9269-9F579CFF998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19343" y="5569099"/>
                  <a:ext cx="153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BE9D26-543E-014A-8869-B6E9B4AA64B2}"/>
                    </a:ext>
                  </a:extLst>
                </p14:cNvPr>
                <p14:cNvContentPartPr/>
                <p14:nvPr/>
              </p14:nvContentPartPr>
              <p14:xfrm>
                <a:off x="9330223" y="5494939"/>
                <a:ext cx="104400" cy="15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BE9D26-543E-014A-8869-B6E9B4AA64B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22689" y="5487379"/>
                  <a:ext cx="119468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8BC06F9-B789-AD42-8C6C-D711D3C68BD2}"/>
                    </a:ext>
                  </a:extLst>
                </p14:cNvPr>
                <p14:cNvContentPartPr/>
                <p14:nvPr/>
              </p14:nvContentPartPr>
              <p14:xfrm>
                <a:off x="9478183" y="5425459"/>
                <a:ext cx="113400" cy="170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8BC06F9-B789-AD42-8C6C-D711D3C68BD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0623" y="5417899"/>
                  <a:ext cx="128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E4A35E-F6EE-104C-ADCB-840BE6AF2C8A}"/>
                    </a:ext>
                  </a:extLst>
                </p14:cNvPr>
                <p14:cNvContentPartPr/>
                <p14:nvPr/>
              </p14:nvContentPartPr>
              <p14:xfrm>
                <a:off x="9446863" y="5614099"/>
                <a:ext cx="56880" cy="151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E4A35E-F6EE-104C-ADCB-840BE6AF2C8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39351" y="5606539"/>
                  <a:ext cx="71905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84EEF7C-3290-9E45-B20F-458DB24FC85F}"/>
                    </a:ext>
                  </a:extLst>
                </p14:cNvPr>
                <p14:cNvContentPartPr/>
                <p14:nvPr/>
              </p14:nvContentPartPr>
              <p14:xfrm>
                <a:off x="9472063" y="5614099"/>
                <a:ext cx="226800" cy="168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84EEF7C-3290-9E45-B20F-458DB24FC85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64503" y="5606539"/>
                  <a:ext cx="241920" cy="18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858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D2E1B-F673-465A-A8C3-5B863422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5.1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극한과 미분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1A65C-B60B-4069-9825-EFBFED00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극한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독립변수를 무한소로 두었을 때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err="1">
                <a:latin typeface="나눔고딕" panose="020D0604000000000000" pitchFamily="50" charset="-127"/>
                <a:ea typeface="나눔고딕" panose="020D0604000000000000" pitchFamily="50" charset="-127"/>
              </a:rPr>
              <a:t>함수값의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변화를 알기 위함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도함수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err="1">
                <a:latin typeface="나눔고딕" panose="020D0604000000000000" pitchFamily="50" charset="-127"/>
                <a:ea typeface="나눔고딕" panose="020D0604000000000000" pitchFamily="50" charset="-127"/>
              </a:rPr>
              <a:t>grad_func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(x)</a:t>
            </a: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접선의 식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y -f(a) = f(a)(x-a)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err="1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a,f</a:t>
            </a:r>
            <a:r>
              <a:rPr lang="en-US" altLang="ko-KR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(a))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 – a = </a:t>
            </a:r>
            <a:r>
              <a:rPr lang="ko-KR" altLang="en-US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기울기</a:t>
            </a:r>
            <a:r>
              <a:rPr lang="en-US" altLang="ko-KR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(x-a)</a:t>
            </a:r>
            <a:endParaRPr lang="ko-KR" altLang="en-US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E6E5BD-AFD4-614C-BA8D-C63BA27BA522}"/>
                  </a:ext>
                </a:extLst>
              </p14:cNvPr>
              <p14:cNvContentPartPr/>
              <p14:nvPr/>
            </p14:nvContentPartPr>
            <p14:xfrm>
              <a:off x="2455369" y="4419600"/>
              <a:ext cx="111318" cy="69971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E6E5BD-AFD4-614C-BA8D-C63BA27BA5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7804" y="4412026"/>
                <a:ext cx="126449" cy="85119"/>
              </a:xfrm>
              <a:prstGeom prst="rect">
                <a:avLst/>
              </a:prstGeom>
            </p:spPr>
          </p:pic>
        </mc:Fallback>
      </mc:AlternateContent>
      <p:pic>
        <p:nvPicPr>
          <p:cNvPr id="84" name="그림 83">
            <a:extLst>
              <a:ext uri="{FF2B5EF4-FFF2-40B4-BE49-F238E27FC236}">
                <a16:creationId xmlns:a16="http://schemas.microsoft.com/office/drawing/2014/main" id="{58292791-AF42-465A-A14B-43336BA35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56" y="436695"/>
            <a:ext cx="1967625" cy="1809613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6E2F512-5A21-4E3A-BC6D-1C93B05132C1}"/>
              </a:ext>
            </a:extLst>
          </p:cNvPr>
          <p:cNvSpPr txBox="1"/>
          <p:nvPr/>
        </p:nvSpPr>
        <p:spPr>
          <a:xfrm>
            <a:off x="7691541" y="798043"/>
            <a:ext cx="368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기울기</a:t>
            </a:r>
            <a:r>
              <a:rPr lang="en-US" altLang="ko-KR"/>
              <a:t>(=</a:t>
            </a:r>
            <a:r>
              <a:rPr lang="ko-KR" altLang="en-US"/>
              <a:t>변화율</a:t>
            </a:r>
            <a:r>
              <a:rPr lang="en-US" altLang="ko-KR"/>
              <a:t>)</a:t>
            </a:r>
          </a:p>
          <a:p>
            <a:r>
              <a:rPr lang="ko-KR" altLang="en-US"/>
              <a:t>높이 차를 전체 이동거리로 나눈 값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39E624D-E9F2-5842-A9F3-80A1C3475C0E}"/>
                  </a:ext>
                </a:extLst>
              </p14:cNvPr>
              <p14:cNvContentPartPr/>
              <p14:nvPr/>
            </p14:nvContentPartPr>
            <p14:xfrm>
              <a:off x="948240" y="1013040"/>
              <a:ext cx="9330120" cy="2841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39E624D-E9F2-5842-A9F3-80A1C3475C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8880" y="1003680"/>
                <a:ext cx="9348840" cy="2859840"/>
              </a:xfrm>
              <a:prstGeom prst="rect">
                <a:avLst/>
              </a:prstGeom>
            </p:spPr>
          </p:pic>
        </mc:Fallback>
      </mc:AlternateContent>
      <p:pic>
        <p:nvPicPr>
          <p:cNvPr id="86" name="Picture 85">
            <a:extLst>
              <a:ext uri="{FF2B5EF4-FFF2-40B4-BE49-F238E27FC236}">
                <a16:creationId xmlns:a16="http://schemas.microsoft.com/office/drawing/2014/main" id="{BCFD18DB-666E-FD4A-A615-6BA54E708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937" y="2981386"/>
            <a:ext cx="3692019" cy="326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2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CCF1D3-1AE7-4568-ABB0-17D27659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994" y="1825625"/>
            <a:ext cx="8196012" cy="435133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2E1DA42-C8C9-4A76-BD8A-75FEE078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5.1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극한과 미분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F84D81-ABC6-B14A-99E7-56F69E986962}"/>
                  </a:ext>
                </a:extLst>
              </p14:cNvPr>
              <p14:cNvContentPartPr/>
              <p14:nvPr/>
            </p14:nvContentPartPr>
            <p14:xfrm>
              <a:off x="2568960" y="4257720"/>
              <a:ext cx="135000" cy="228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F84D81-ABC6-B14A-99E7-56F69E9869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9600" y="4248360"/>
                <a:ext cx="153720" cy="2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91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AC467-8E8B-4C5E-BA6E-D1B22CBC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5.2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연쇄 법칙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C9779-8BD1-4916-A8D7-562BB4819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연쇄법칙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합성함수의 미분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각 함수의 도함수의 곱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합성함수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7EDD69-9F1C-534A-AB7C-5EEE01C6E596}"/>
              </a:ext>
            </a:extLst>
          </p:cNvPr>
          <p:cNvGrpSpPr/>
          <p:nvPr/>
        </p:nvGrpSpPr>
        <p:grpSpPr>
          <a:xfrm>
            <a:off x="877423" y="4026139"/>
            <a:ext cx="1144800" cy="1126080"/>
            <a:chOff x="877423" y="4026139"/>
            <a:chExt cx="1144800" cy="11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76D3487-6100-F245-BFDB-140C73BC4DB7}"/>
                    </a:ext>
                  </a:extLst>
                </p14:cNvPr>
                <p14:cNvContentPartPr/>
                <p14:nvPr/>
              </p14:nvContentPartPr>
              <p14:xfrm>
                <a:off x="890743" y="4196059"/>
                <a:ext cx="87840" cy="156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76D3487-6100-F245-BFDB-140C73BC4D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3152" y="4188499"/>
                  <a:ext cx="103022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801A2F9-924B-C34B-8381-BE2094195D8E}"/>
                    </a:ext>
                  </a:extLst>
                </p14:cNvPr>
                <p14:cNvContentPartPr/>
                <p14:nvPr/>
              </p14:nvContentPartPr>
              <p14:xfrm>
                <a:off x="877423" y="4133059"/>
                <a:ext cx="138600" cy="421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801A2F9-924B-C34B-8381-BE2094195D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863" y="4125499"/>
                  <a:ext cx="1537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F51EBF6-AE84-4E45-BC38-A17A491D3614}"/>
                    </a:ext>
                  </a:extLst>
                </p14:cNvPr>
                <p14:cNvContentPartPr/>
                <p14:nvPr/>
              </p14:nvContentPartPr>
              <p14:xfrm>
                <a:off x="1097383" y="4290379"/>
                <a:ext cx="107280" cy="19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F51EBF6-AE84-4E45-BC38-A17A491D361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9823" y="4282959"/>
                  <a:ext cx="122400" cy="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289ED6-EDAF-5A49-A94C-F4E7CF9D7424}"/>
                    </a:ext>
                  </a:extLst>
                </p14:cNvPr>
                <p14:cNvContentPartPr/>
                <p14:nvPr/>
              </p14:nvContentPartPr>
              <p14:xfrm>
                <a:off x="1103863" y="4353019"/>
                <a:ext cx="132480" cy="44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289ED6-EDAF-5A49-A94C-F4E7CF9D74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96303" y="4345459"/>
                  <a:ext cx="147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18B8CE2-E49D-E746-920F-56370C59A719}"/>
                    </a:ext>
                  </a:extLst>
                </p14:cNvPr>
                <p14:cNvContentPartPr/>
                <p14:nvPr/>
              </p14:nvContentPartPr>
              <p14:xfrm>
                <a:off x="1412023" y="4026139"/>
                <a:ext cx="99720" cy="446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18B8CE2-E49D-E746-920F-56370C59A7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04463" y="4018579"/>
                  <a:ext cx="1148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029120-E838-0B41-852E-C2D740424FEE}"/>
                    </a:ext>
                  </a:extLst>
                </p14:cNvPr>
                <p14:cNvContentPartPr/>
                <p14:nvPr/>
              </p14:nvContentPartPr>
              <p14:xfrm>
                <a:off x="1342903" y="4246099"/>
                <a:ext cx="145080" cy="50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029120-E838-0B41-852E-C2D740424F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35343" y="4238539"/>
                  <a:ext cx="160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ED7682D-3489-5647-811E-8FEDF6EB63C4}"/>
                    </a:ext>
                  </a:extLst>
                </p14:cNvPr>
                <p14:cNvContentPartPr/>
                <p14:nvPr/>
              </p14:nvContentPartPr>
              <p14:xfrm>
                <a:off x="1550263" y="4101739"/>
                <a:ext cx="75960" cy="339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ED7682D-3489-5647-811E-8FEDF6EB63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2703" y="4094179"/>
                  <a:ext cx="910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0B55C71-D475-244F-AA89-5D3AE40280B8}"/>
                    </a:ext>
                  </a:extLst>
                </p14:cNvPr>
                <p14:cNvContentPartPr/>
                <p14:nvPr/>
              </p14:nvContentPartPr>
              <p14:xfrm>
                <a:off x="1833223" y="4026139"/>
                <a:ext cx="100800" cy="452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0B55C71-D475-244F-AA89-5D3AE40280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25690" y="4018579"/>
                  <a:ext cx="115866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6AC16F8-E864-5346-97D9-DA5D0A891060}"/>
                    </a:ext>
                  </a:extLst>
                </p14:cNvPr>
                <p14:cNvContentPartPr/>
                <p14:nvPr/>
              </p14:nvContentPartPr>
              <p14:xfrm>
                <a:off x="984343" y="4812739"/>
                <a:ext cx="195120" cy="207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6AC16F8-E864-5346-97D9-DA5D0A89106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6783" y="4805179"/>
                  <a:ext cx="210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E3B6723-C363-0D48-B419-2652C69300F3}"/>
                    </a:ext>
                  </a:extLst>
                </p14:cNvPr>
                <p14:cNvContentPartPr/>
                <p14:nvPr/>
              </p14:nvContentPartPr>
              <p14:xfrm>
                <a:off x="1179823" y="4875019"/>
                <a:ext cx="112680" cy="19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E3B6723-C363-0D48-B419-2652C69300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2263" y="4867599"/>
                  <a:ext cx="127800" cy="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238D159-B689-234E-A6F3-4C10334964F5}"/>
                    </a:ext>
                  </a:extLst>
                </p14:cNvPr>
                <p14:cNvContentPartPr/>
                <p14:nvPr/>
              </p14:nvContentPartPr>
              <p14:xfrm>
                <a:off x="1229503" y="4938019"/>
                <a:ext cx="119880" cy="31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238D159-B689-234E-A6F3-4C10334964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21943" y="4930459"/>
                  <a:ext cx="135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EB05EF-DC61-EA46-9D7C-DACBE766EA39}"/>
                    </a:ext>
                  </a:extLst>
                </p14:cNvPr>
                <p14:cNvContentPartPr/>
                <p14:nvPr/>
              </p14:nvContentPartPr>
              <p14:xfrm>
                <a:off x="1431463" y="4805899"/>
                <a:ext cx="150480" cy="346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EB05EF-DC61-EA46-9D7C-DACBE766EA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23903" y="4798339"/>
                  <a:ext cx="1656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9BCCFD4-BD0F-7447-98D1-1CB3EEF59D90}"/>
                    </a:ext>
                  </a:extLst>
                </p14:cNvPr>
                <p14:cNvContentPartPr/>
                <p14:nvPr/>
              </p14:nvContentPartPr>
              <p14:xfrm>
                <a:off x="1644583" y="4730299"/>
                <a:ext cx="119880" cy="300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9BCCFD4-BD0F-7447-98D1-1CB3EEF59D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37023" y="4722739"/>
                  <a:ext cx="135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D1E7F50-4EE5-9D48-B98F-98CA4B48CD77}"/>
                    </a:ext>
                  </a:extLst>
                </p14:cNvPr>
                <p14:cNvContentPartPr/>
                <p14:nvPr/>
              </p14:nvContentPartPr>
              <p14:xfrm>
                <a:off x="1764103" y="4825339"/>
                <a:ext cx="56160" cy="183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D1E7F50-4EE5-9D48-B98F-98CA4B48CD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56543" y="4817779"/>
                  <a:ext cx="71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23D27D-8FD5-5B4D-988E-04E5FAE1F74D}"/>
                    </a:ext>
                  </a:extLst>
                </p14:cNvPr>
                <p14:cNvContentPartPr/>
                <p14:nvPr/>
              </p14:nvContentPartPr>
              <p14:xfrm>
                <a:off x="1871023" y="4824619"/>
                <a:ext cx="88200" cy="157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23D27D-8FD5-5B4D-988E-04E5FAE1F7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63494" y="4817042"/>
                  <a:ext cx="103259" cy="172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CF57BB4-3E0F-DE4A-A73E-556BFC2E9318}"/>
                    </a:ext>
                  </a:extLst>
                </p14:cNvPr>
                <p14:cNvContentPartPr/>
                <p14:nvPr/>
              </p14:nvContentPartPr>
              <p14:xfrm>
                <a:off x="1959583" y="4674499"/>
                <a:ext cx="62640" cy="439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CF57BB4-3E0F-DE4A-A73E-556BFC2E93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51979" y="4666939"/>
                  <a:ext cx="77847" cy="45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D15E294-979C-454A-9072-D01D0CB57F6C}"/>
              </a:ext>
            </a:extLst>
          </p:cNvPr>
          <p:cNvGrpSpPr/>
          <p:nvPr/>
        </p:nvGrpSpPr>
        <p:grpSpPr>
          <a:xfrm>
            <a:off x="1003423" y="5347339"/>
            <a:ext cx="779760" cy="443160"/>
            <a:chOff x="1003423" y="5347339"/>
            <a:chExt cx="779760" cy="4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EC7F6A2-C497-1140-934B-62184E4E5BDA}"/>
                    </a:ext>
                  </a:extLst>
                </p14:cNvPr>
                <p14:cNvContentPartPr/>
                <p14:nvPr/>
              </p14:nvContentPartPr>
              <p14:xfrm>
                <a:off x="1003423" y="5466139"/>
                <a:ext cx="100800" cy="138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EC7F6A2-C497-1140-934B-62184E4E5B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5863" y="5458579"/>
                  <a:ext cx="115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26A1E6F-EA1E-E648-B91B-9002262E9DC4}"/>
                    </a:ext>
                  </a:extLst>
                </p14:cNvPr>
                <p14:cNvContentPartPr/>
                <p14:nvPr/>
              </p14:nvContentPartPr>
              <p14:xfrm>
                <a:off x="1009543" y="5419339"/>
                <a:ext cx="100800" cy="371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26A1E6F-EA1E-E648-B91B-9002262E9D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2010" y="5411779"/>
                  <a:ext cx="115866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707823E-DAC0-3C45-99C7-E69D0E4CEE3E}"/>
                    </a:ext>
                  </a:extLst>
                </p14:cNvPr>
                <p14:cNvContentPartPr/>
                <p14:nvPr/>
              </p14:nvContentPartPr>
              <p14:xfrm>
                <a:off x="1166863" y="5579179"/>
                <a:ext cx="157680" cy="12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707823E-DAC0-3C45-99C7-E69D0E4CEE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9303" y="5571619"/>
                  <a:ext cx="172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659EBD6-FA50-7049-8643-076A248776E2}"/>
                    </a:ext>
                  </a:extLst>
                </p14:cNvPr>
                <p14:cNvContentPartPr/>
                <p14:nvPr/>
              </p14:nvContentPartPr>
              <p14:xfrm>
                <a:off x="1179463" y="5635699"/>
                <a:ext cx="170280" cy="50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659EBD6-FA50-7049-8643-076A248776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1903" y="5628085"/>
                  <a:ext cx="185400" cy="65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3E0DF3B-1C9D-5F41-8574-56DEE5F68244}"/>
                    </a:ext>
                  </a:extLst>
                </p14:cNvPr>
                <p14:cNvContentPartPr/>
                <p14:nvPr/>
              </p14:nvContentPartPr>
              <p14:xfrm>
                <a:off x="1430743" y="5513299"/>
                <a:ext cx="232920" cy="209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3E0DF3B-1C9D-5F41-8574-56DEE5F6824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23183" y="5505739"/>
                  <a:ext cx="2480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E9BE007-EB5F-1C49-A9E8-1B566838013A}"/>
                    </a:ext>
                  </a:extLst>
                </p14:cNvPr>
                <p14:cNvContentPartPr/>
                <p14:nvPr/>
              </p14:nvContentPartPr>
              <p14:xfrm>
                <a:off x="1669783" y="5347339"/>
                <a:ext cx="113400" cy="194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E9BE007-EB5F-1C49-A9E8-1B56683801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62247" y="5339793"/>
                  <a:ext cx="128472" cy="2094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78B7399-85BB-844B-96B2-F1CC13ECD02E}"/>
              </a:ext>
            </a:extLst>
          </p:cNvPr>
          <p:cNvGrpSpPr/>
          <p:nvPr/>
        </p:nvGrpSpPr>
        <p:grpSpPr>
          <a:xfrm>
            <a:off x="996943" y="5881579"/>
            <a:ext cx="1251360" cy="433440"/>
            <a:chOff x="996943" y="5881579"/>
            <a:chExt cx="1251360" cy="43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FE212DB-63F4-5344-824B-99E3B01AF997}"/>
                    </a:ext>
                  </a:extLst>
                </p14:cNvPr>
                <p14:cNvContentPartPr/>
                <p14:nvPr/>
              </p14:nvContentPartPr>
              <p14:xfrm>
                <a:off x="996943" y="6054019"/>
                <a:ext cx="258120" cy="209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FE212DB-63F4-5344-824B-99E3B01AF99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9383" y="6046459"/>
                  <a:ext cx="273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6B7B63D-7DD8-8549-8C0F-CEC91A94F4A1}"/>
                    </a:ext>
                  </a:extLst>
                </p14:cNvPr>
                <p14:cNvContentPartPr/>
                <p14:nvPr/>
              </p14:nvContentPartPr>
              <p14:xfrm>
                <a:off x="1305103" y="6063379"/>
                <a:ext cx="132480" cy="6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6B7B63D-7DD8-8549-8C0F-CEC91A94F4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97543" y="6056217"/>
                  <a:ext cx="147600" cy="20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C4AD61A-D095-384E-BE66-FC502CB4F6A4}"/>
                    </a:ext>
                  </a:extLst>
                </p14:cNvPr>
                <p14:cNvContentPartPr/>
                <p14:nvPr/>
              </p14:nvContentPartPr>
              <p14:xfrm>
                <a:off x="1311943" y="6126019"/>
                <a:ext cx="150480" cy="44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C4AD61A-D095-384E-BE66-FC502CB4F6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04383" y="6118459"/>
                  <a:ext cx="165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1109A82-D36A-2C48-9CC7-EA6BED9A129E}"/>
                    </a:ext>
                  </a:extLst>
                </p14:cNvPr>
                <p14:cNvContentPartPr/>
                <p14:nvPr/>
              </p14:nvContentPartPr>
              <p14:xfrm>
                <a:off x="1588063" y="6000379"/>
                <a:ext cx="94680" cy="226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1109A82-D36A-2C48-9CC7-EA6BED9A12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80503" y="5992807"/>
                  <a:ext cx="109800" cy="241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839DDCD-8900-3245-8BB5-7A290A02A08A}"/>
                    </a:ext>
                  </a:extLst>
                </p14:cNvPr>
                <p14:cNvContentPartPr/>
                <p14:nvPr/>
              </p14:nvContentPartPr>
              <p14:xfrm>
                <a:off x="1688503" y="5981659"/>
                <a:ext cx="119880" cy="232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839DDCD-8900-3245-8BB5-7A290A02A0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80920" y="5974099"/>
                  <a:ext cx="135046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199060-EAD1-D14C-A6D6-00BDFCBCBC72}"/>
                    </a:ext>
                  </a:extLst>
                </p14:cNvPr>
                <p14:cNvContentPartPr/>
                <p14:nvPr/>
              </p14:nvContentPartPr>
              <p14:xfrm>
                <a:off x="1802263" y="5881579"/>
                <a:ext cx="150480" cy="144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199060-EAD1-D14C-A6D6-00BDFCBCBC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94703" y="5874000"/>
                  <a:ext cx="165600" cy="159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D291304-423F-1A41-B775-FC69D9A30FD1}"/>
                    </a:ext>
                  </a:extLst>
                </p14:cNvPr>
                <p14:cNvContentPartPr/>
                <p14:nvPr/>
              </p14:nvContentPartPr>
              <p14:xfrm>
                <a:off x="1864543" y="6119899"/>
                <a:ext cx="214200" cy="6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D291304-423F-1A41-B775-FC69D9A30F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56970" y="6112737"/>
                  <a:ext cx="229345" cy="20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D1F8EFC-09B1-7941-82E2-7DCBCDB6BC3C}"/>
                    </a:ext>
                  </a:extLst>
                </p14:cNvPr>
                <p14:cNvContentPartPr/>
                <p14:nvPr/>
              </p14:nvContentPartPr>
              <p14:xfrm>
                <a:off x="1990183" y="6025579"/>
                <a:ext cx="31680" cy="226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D1F8EFC-09B1-7941-82E2-7DCBCDB6BC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82623" y="6018019"/>
                  <a:ext cx="46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AB0BD2E-C351-DA41-B31B-9F713874EB69}"/>
                    </a:ext>
                  </a:extLst>
                </p14:cNvPr>
                <p14:cNvContentPartPr/>
                <p14:nvPr/>
              </p14:nvContentPartPr>
              <p14:xfrm>
                <a:off x="2191423" y="5931979"/>
                <a:ext cx="56880" cy="383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AB0BD2E-C351-DA41-B31B-9F713874EB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83863" y="5924426"/>
                  <a:ext cx="72000" cy="39814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E92DE31-CFDD-8E49-A834-68E09CB1EBDC}"/>
                  </a:ext>
                </a:extLst>
              </p14:cNvPr>
              <p14:cNvContentPartPr/>
              <p14:nvPr/>
            </p14:nvContentPartPr>
            <p14:xfrm>
              <a:off x="1484023" y="5553979"/>
              <a:ext cx="158760" cy="110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E92DE31-CFDD-8E49-A834-68E09CB1EBD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30145" y="5445627"/>
                <a:ext cx="266156" cy="327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BAD209B-4311-A04D-AD1F-780187BE68F8}"/>
                  </a:ext>
                </a:extLst>
              </p14:cNvPr>
              <p14:cNvContentPartPr/>
              <p14:nvPr/>
            </p14:nvContentPartPr>
            <p14:xfrm>
              <a:off x="1001263" y="6100819"/>
              <a:ext cx="230760" cy="214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BAD209B-4311-A04D-AD1F-780187BE68F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7347" y="5992819"/>
                <a:ext cx="338232" cy="42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2AC7C54-DB2D-3C46-94CF-893F50CC8C60}"/>
              </a:ext>
            </a:extLst>
          </p:cNvPr>
          <p:cNvGrpSpPr/>
          <p:nvPr/>
        </p:nvGrpSpPr>
        <p:grpSpPr>
          <a:xfrm>
            <a:off x="1418863" y="2348179"/>
            <a:ext cx="458640" cy="797400"/>
            <a:chOff x="1418863" y="2348179"/>
            <a:chExt cx="458640" cy="79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DA82655-EB6F-344E-B170-0645DC137569}"/>
                    </a:ext>
                  </a:extLst>
                </p14:cNvPr>
                <p14:cNvContentPartPr/>
                <p14:nvPr/>
              </p14:nvContentPartPr>
              <p14:xfrm>
                <a:off x="1418863" y="2706019"/>
                <a:ext cx="458640" cy="63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DA82655-EB6F-344E-B170-0645DC1375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11303" y="2698459"/>
                  <a:ext cx="473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0EAC99A-2238-6C4B-9CA8-B3F3CE54E201}"/>
                    </a:ext>
                  </a:extLst>
                </p14:cNvPr>
                <p14:cNvContentPartPr/>
                <p14:nvPr/>
              </p14:nvContentPartPr>
              <p14:xfrm>
                <a:off x="1455943" y="2790619"/>
                <a:ext cx="182520" cy="349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0EAC99A-2238-6C4B-9CA8-B3F3CE54E2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48398" y="2783059"/>
                  <a:ext cx="19761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86ABE0F-9370-E249-A0B1-AEB1569C46DA}"/>
                    </a:ext>
                  </a:extLst>
                </p14:cNvPr>
                <p14:cNvContentPartPr/>
                <p14:nvPr/>
              </p14:nvContentPartPr>
              <p14:xfrm>
                <a:off x="1619383" y="2938579"/>
                <a:ext cx="69480" cy="207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86ABE0F-9370-E249-A0B1-AEB1569C46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11823" y="2931032"/>
                  <a:ext cx="84600" cy="222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BE06CBF-217E-0441-9821-37946F14B3B3}"/>
                    </a:ext>
                  </a:extLst>
                </p14:cNvPr>
                <p14:cNvContentPartPr/>
                <p14:nvPr/>
              </p14:nvContentPartPr>
              <p14:xfrm>
                <a:off x="1701823" y="2925979"/>
                <a:ext cx="119160" cy="214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BE06CBF-217E-0441-9821-37946F14B3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94263" y="2918419"/>
                  <a:ext cx="134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A172139-2853-2F49-8C20-766EAC9840D3}"/>
                    </a:ext>
                  </a:extLst>
                </p14:cNvPr>
                <p14:cNvContentPartPr/>
                <p14:nvPr/>
              </p14:nvContentPartPr>
              <p14:xfrm>
                <a:off x="1543783" y="2624299"/>
                <a:ext cx="31680" cy="12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A172139-2853-2F49-8C20-766EAC9840D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36223" y="2616739"/>
                  <a:ext cx="46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AF6B7E4-B7AB-F743-90AB-73A0A858CCED}"/>
                    </a:ext>
                  </a:extLst>
                </p14:cNvPr>
                <p14:cNvContentPartPr/>
                <p14:nvPr/>
              </p14:nvContentPartPr>
              <p14:xfrm>
                <a:off x="1481143" y="2348179"/>
                <a:ext cx="189000" cy="333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AF6B7E4-B7AB-F743-90AB-73A0A858CC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73583" y="2340611"/>
                  <a:ext cx="204120" cy="348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5A5C41D-4E79-704F-AEA2-B49768802A11}"/>
                    </a:ext>
                  </a:extLst>
                </p14:cNvPr>
                <p14:cNvContentPartPr/>
                <p14:nvPr/>
              </p14:nvContentPartPr>
              <p14:xfrm>
                <a:off x="1713703" y="2481019"/>
                <a:ext cx="100800" cy="370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5A5C41D-4E79-704F-AEA2-B49768802A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06170" y="2473459"/>
                  <a:ext cx="115866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EF464F1-2D90-1A47-B097-4EBEF82159C8}"/>
              </a:ext>
            </a:extLst>
          </p:cNvPr>
          <p:cNvGrpSpPr/>
          <p:nvPr/>
        </p:nvGrpSpPr>
        <p:grpSpPr>
          <a:xfrm>
            <a:off x="2071903" y="2731219"/>
            <a:ext cx="145080" cy="107280"/>
            <a:chOff x="2071903" y="2731219"/>
            <a:chExt cx="145080" cy="1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2772A31-9305-5246-90F7-A497C2B2D9F8}"/>
                    </a:ext>
                  </a:extLst>
                </p14:cNvPr>
                <p14:cNvContentPartPr/>
                <p14:nvPr/>
              </p14:nvContentPartPr>
              <p14:xfrm>
                <a:off x="2078383" y="2731219"/>
                <a:ext cx="107280" cy="31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2772A31-9305-5246-90F7-A497C2B2D9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70823" y="2723659"/>
                  <a:ext cx="122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F552D2F-6AFC-8847-AC94-D155FDE6ECF5}"/>
                    </a:ext>
                  </a:extLst>
                </p14:cNvPr>
                <p14:cNvContentPartPr/>
                <p14:nvPr/>
              </p14:nvContentPartPr>
              <p14:xfrm>
                <a:off x="2071903" y="2825539"/>
                <a:ext cx="145080" cy="12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F552D2F-6AFC-8847-AC94-D155FDE6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64343" y="2817979"/>
                  <a:ext cx="1602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45B5347-AEE3-BC4C-B225-525A546A756D}"/>
              </a:ext>
            </a:extLst>
          </p:cNvPr>
          <p:cNvGrpSpPr/>
          <p:nvPr/>
        </p:nvGrpSpPr>
        <p:grpSpPr>
          <a:xfrm>
            <a:off x="2562583" y="2353939"/>
            <a:ext cx="974880" cy="829440"/>
            <a:chOff x="2562583" y="2353939"/>
            <a:chExt cx="974880" cy="82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63B99E5-34DE-614C-8165-3652D7963438}"/>
                    </a:ext>
                  </a:extLst>
                </p14:cNvPr>
                <p14:cNvContentPartPr/>
                <p14:nvPr/>
              </p14:nvContentPartPr>
              <p14:xfrm>
                <a:off x="2562583" y="2718619"/>
                <a:ext cx="386640" cy="63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63B99E5-34DE-614C-8165-3652D796343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55023" y="2711059"/>
                  <a:ext cx="401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E10E9C4-9941-1E4E-9195-0BDB51CBC26B}"/>
                    </a:ext>
                  </a:extLst>
                </p14:cNvPr>
                <p14:cNvContentPartPr/>
                <p14:nvPr/>
              </p14:nvContentPartPr>
              <p14:xfrm>
                <a:off x="2587423" y="2851819"/>
                <a:ext cx="182520" cy="313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E10E9C4-9941-1E4E-9195-0BDB51CBC26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79863" y="2844259"/>
                  <a:ext cx="197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36C86E5-D6FE-2B43-8457-F05317C6F000}"/>
                    </a:ext>
                  </a:extLst>
                </p14:cNvPr>
                <p14:cNvContentPartPr/>
                <p14:nvPr/>
              </p14:nvContentPartPr>
              <p14:xfrm>
                <a:off x="2782543" y="2960899"/>
                <a:ext cx="214200" cy="198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36C86E5-D6FE-2B43-8457-F05317C6F00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74983" y="2953339"/>
                  <a:ext cx="229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ECB441-DDE6-0544-8F41-6BDFE18D3F10}"/>
                    </a:ext>
                  </a:extLst>
                </p14:cNvPr>
                <p14:cNvContentPartPr/>
                <p14:nvPr/>
              </p14:nvContentPartPr>
              <p14:xfrm>
                <a:off x="2581303" y="2353939"/>
                <a:ext cx="163800" cy="333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ECB441-DDE6-0544-8F41-6BDFE18D3F1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73743" y="2346379"/>
                  <a:ext cx="1789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0224ADE-C2CB-0740-8F38-29DB27B95999}"/>
                    </a:ext>
                  </a:extLst>
                </p14:cNvPr>
                <p14:cNvContentPartPr/>
                <p14:nvPr/>
              </p14:nvContentPartPr>
              <p14:xfrm>
                <a:off x="2782543" y="2499019"/>
                <a:ext cx="88200" cy="307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0224ADE-C2CB-0740-8F38-29DB27B9599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75014" y="2491459"/>
                  <a:ext cx="103259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5F24B22-52A6-1E41-820E-BA85333265F2}"/>
                    </a:ext>
                  </a:extLst>
                </p14:cNvPr>
                <p14:cNvContentPartPr/>
                <p14:nvPr/>
              </p14:nvContentPartPr>
              <p14:xfrm>
                <a:off x="3122023" y="2762539"/>
                <a:ext cx="386640" cy="25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5F24B22-52A6-1E41-820E-BA85333265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14470" y="2754979"/>
                  <a:ext cx="401746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3E45CCE-0D95-4348-A4FE-088FE9203540}"/>
                    </a:ext>
                  </a:extLst>
                </p14:cNvPr>
                <p14:cNvContentPartPr/>
                <p14:nvPr/>
              </p14:nvContentPartPr>
              <p14:xfrm>
                <a:off x="3185023" y="2825539"/>
                <a:ext cx="176400" cy="339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3E45CCE-0D95-4348-A4FE-088FE920354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77463" y="2817979"/>
                  <a:ext cx="1915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9297A91-4C31-A14F-987B-2D19BD89F443}"/>
                    </a:ext>
                  </a:extLst>
                </p14:cNvPr>
                <p14:cNvContentPartPr/>
                <p14:nvPr/>
              </p14:nvContentPartPr>
              <p14:xfrm>
                <a:off x="3347023" y="2988979"/>
                <a:ext cx="58320" cy="185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9297A91-4C31-A14F-987B-2D19BD89F44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39463" y="2981419"/>
                  <a:ext cx="73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C973516-DE0D-AD4D-87B0-1EA942EF275C}"/>
                    </a:ext>
                  </a:extLst>
                </p14:cNvPr>
                <p14:cNvContentPartPr/>
                <p14:nvPr/>
              </p14:nvContentPartPr>
              <p14:xfrm>
                <a:off x="3430183" y="2957299"/>
                <a:ext cx="107280" cy="226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C973516-DE0D-AD4D-87B0-1EA942EF275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22623" y="2949739"/>
                  <a:ext cx="122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F5CB55-1A04-354E-ACAD-6D8A2146A48E}"/>
                    </a:ext>
                  </a:extLst>
                </p14:cNvPr>
                <p14:cNvContentPartPr/>
                <p14:nvPr/>
              </p14:nvContentPartPr>
              <p14:xfrm>
                <a:off x="3160543" y="2355379"/>
                <a:ext cx="358200" cy="338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F5CB55-1A04-354E-ACAD-6D8A2146A48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52983" y="2347819"/>
                  <a:ext cx="373320" cy="35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093B2F-F3DB-C047-8F6C-8DEBB33F5BFB}"/>
              </a:ext>
            </a:extLst>
          </p:cNvPr>
          <p:cNvGrpSpPr/>
          <p:nvPr/>
        </p:nvGrpSpPr>
        <p:grpSpPr>
          <a:xfrm>
            <a:off x="3951823" y="2634019"/>
            <a:ext cx="163800" cy="252000"/>
            <a:chOff x="3951823" y="2634019"/>
            <a:chExt cx="16380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7FC8F50-ED63-A84E-9AA8-B0209307203C}"/>
                    </a:ext>
                  </a:extLst>
                </p14:cNvPr>
                <p14:cNvContentPartPr/>
                <p14:nvPr/>
              </p14:nvContentPartPr>
              <p14:xfrm>
                <a:off x="3951823" y="2684419"/>
                <a:ext cx="151200" cy="19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7FC8F50-ED63-A84E-9AA8-B020930720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44263" y="2676859"/>
                  <a:ext cx="166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7FC4C4E-4865-B54A-9BB2-267EDC8258BC}"/>
                    </a:ext>
                  </a:extLst>
                </p14:cNvPr>
                <p14:cNvContentPartPr/>
                <p14:nvPr/>
              </p14:nvContentPartPr>
              <p14:xfrm>
                <a:off x="3995743" y="2753539"/>
                <a:ext cx="119880" cy="25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7FC4C4E-4865-B54A-9BB2-267EDC8258B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88183" y="2745871"/>
                  <a:ext cx="135000" cy="408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D4D43AE-0CBF-4144-A85A-A0D8D3ECB8EB}"/>
                    </a:ext>
                  </a:extLst>
                </p14:cNvPr>
                <p14:cNvContentPartPr/>
                <p14:nvPr/>
              </p14:nvContentPartPr>
              <p14:xfrm>
                <a:off x="4058743" y="2634019"/>
                <a:ext cx="50760" cy="252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D4D43AE-0CBF-4144-A85A-A0D8D3ECB8E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51129" y="2626448"/>
                  <a:ext cx="65988" cy="26714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44D858A-B1B9-E44F-9879-98F623A6364C}"/>
              </a:ext>
            </a:extLst>
          </p:cNvPr>
          <p:cNvGrpSpPr/>
          <p:nvPr/>
        </p:nvGrpSpPr>
        <p:grpSpPr>
          <a:xfrm>
            <a:off x="4322983" y="2527099"/>
            <a:ext cx="1528200" cy="395640"/>
            <a:chOff x="4322983" y="2527099"/>
            <a:chExt cx="152820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333D09F-4485-D44E-8445-62DAE006AE90}"/>
                    </a:ext>
                  </a:extLst>
                </p14:cNvPr>
                <p14:cNvContentPartPr/>
                <p14:nvPr/>
              </p14:nvContentPartPr>
              <p14:xfrm>
                <a:off x="4322983" y="2615299"/>
                <a:ext cx="126000" cy="132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333D09F-4485-D44E-8445-62DAE006AE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15423" y="2607739"/>
                  <a:ext cx="141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8FA7B1-4425-AD4F-94EA-F64EBDE26F69}"/>
                    </a:ext>
                  </a:extLst>
                </p14:cNvPr>
                <p14:cNvContentPartPr/>
                <p14:nvPr/>
              </p14:nvContentPartPr>
              <p14:xfrm>
                <a:off x="4364023" y="2575339"/>
                <a:ext cx="97560" cy="347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8FA7B1-4425-AD4F-94EA-F64EBDE26F6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56435" y="2567779"/>
                  <a:ext cx="112736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B25E118-A9B9-584E-8E83-D88D989109F9}"/>
                    </a:ext>
                  </a:extLst>
                </p14:cNvPr>
                <p14:cNvContentPartPr/>
                <p14:nvPr/>
              </p14:nvContentPartPr>
              <p14:xfrm>
                <a:off x="4502263" y="2546899"/>
                <a:ext cx="116280" cy="137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B25E118-A9B9-584E-8E83-D88D989109F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4703" y="2539359"/>
                  <a:ext cx="131400" cy="152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FA13BEA-9796-6D4D-BF21-B4B278B9D97F}"/>
                    </a:ext>
                  </a:extLst>
                </p14:cNvPr>
                <p14:cNvContentPartPr/>
                <p14:nvPr/>
              </p14:nvContentPartPr>
              <p14:xfrm>
                <a:off x="4505143" y="2722219"/>
                <a:ext cx="145800" cy="19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FA13BEA-9796-6D4D-BF21-B4B278B9D9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97564" y="2714799"/>
                  <a:ext cx="160957" cy="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D5BC0F2-B948-454C-8C0A-1E9C6813F5D4}"/>
                    </a:ext>
                  </a:extLst>
                </p14:cNvPr>
                <p14:cNvContentPartPr/>
                <p14:nvPr/>
              </p14:nvContentPartPr>
              <p14:xfrm>
                <a:off x="4523863" y="2778739"/>
                <a:ext cx="157680" cy="132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D5BC0F2-B948-454C-8C0A-1E9C6813F5D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16303" y="2771179"/>
                  <a:ext cx="172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BF36CB9-8C9E-8646-A49C-931E922C0B19}"/>
                    </a:ext>
                  </a:extLst>
                </p14:cNvPr>
                <p14:cNvContentPartPr/>
                <p14:nvPr/>
              </p14:nvContentPartPr>
              <p14:xfrm>
                <a:off x="4851103" y="2571379"/>
                <a:ext cx="232920" cy="282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BF36CB9-8C9E-8646-A49C-931E922C0B1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43543" y="2563819"/>
                  <a:ext cx="248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34F76E3-F266-BE43-AD19-8E1886FAB624}"/>
                    </a:ext>
                  </a:extLst>
                </p14:cNvPr>
                <p14:cNvContentPartPr/>
                <p14:nvPr/>
              </p14:nvContentPartPr>
              <p14:xfrm>
                <a:off x="5029663" y="2577499"/>
                <a:ext cx="223920" cy="232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34F76E3-F266-BE43-AD19-8E1886FAB62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22103" y="2569939"/>
                  <a:ext cx="239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5555384-95BA-F24F-8FA9-6A8AF62E0804}"/>
                    </a:ext>
                  </a:extLst>
                </p14:cNvPr>
                <p14:cNvContentPartPr/>
                <p14:nvPr/>
              </p14:nvContentPartPr>
              <p14:xfrm>
                <a:off x="5354023" y="2583979"/>
                <a:ext cx="100800" cy="198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5555384-95BA-F24F-8FA9-6A8AF62E080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46490" y="2576419"/>
                  <a:ext cx="115866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361AE8C-FA18-3C40-87FD-ADD7A4A9FAA7}"/>
                    </a:ext>
                  </a:extLst>
                </p14:cNvPr>
                <p14:cNvContentPartPr/>
                <p14:nvPr/>
              </p14:nvContentPartPr>
              <p14:xfrm>
                <a:off x="5504863" y="2583979"/>
                <a:ext cx="38160" cy="204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361AE8C-FA18-3C40-87FD-ADD7A4A9FAA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97303" y="2576419"/>
                  <a:ext cx="53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7866E1B-2E08-9741-A4EA-47152B4D917F}"/>
                    </a:ext>
                  </a:extLst>
                </p14:cNvPr>
                <p14:cNvContentPartPr/>
                <p14:nvPr/>
              </p14:nvContentPartPr>
              <p14:xfrm>
                <a:off x="5555263" y="2546179"/>
                <a:ext cx="44280" cy="177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7866E1B-2E08-9741-A4EA-47152B4D91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47703" y="2538619"/>
                  <a:ext cx="594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49CCFA1-2D20-5140-A0B4-04E392577774}"/>
                    </a:ext>
                  </a:extLst>
                </p14:cNvPr>
                <p14:cNvContentPartPr/>
                <p14:nvPr/>
              </p14:nvContentPartPr>
              <p14:xfrm>
                <a:off x="5599183" y="2527099"/>
                <a:ext cx="69480" cy="169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49CCFA1-2D20-5140-A0B4-04E39257777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1623" y="2519539"/>
                  <a:ext cx="84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4980E85-4645-E940-BE86-F65122BB2157}"/>
                    </a:ext>
                  </a:extLst>
                </p14:cNvPr>
                <p14:cNvContentPartPr/>
                <p14:nvPr/>
              </p14:nvContentPartPr>
              <p14:xfrm>
                <a:off x="5567863" y="2665699"/>
                <a:ext cx="172800" cy="207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4980E85-4645-E940-BE86-F65122BB21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60303" y="2658139"/>
                  <a:ext cx="187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B59245E-3861-BF45-8EA1-89BC4061DFC1}"/>
                    </a:ext>
                  </a:extLst>
                </p14:cNvPr>
                <p14:cNvContentPartPr/>
                <p14:nvPr/>
              </p14:nvContentPartPr>
              <p14:xfrm>
                <a:off x="5636983" y="2784859"/>
                <a:ext cx="214200" cy="100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B59245E-3861-BF45-8EA1-89BC4061DFC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29423" y="2777299"/>
                  <a:ext cx="229320" cy="1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5D4E1BA-EE6A-0443-9171-6708CFDBE2AF}"/>
                  </a:ext>
                </a:extLst>
              </p14:cNvPr>
              <p14:cNvContentPartPr/>
              <p14:nvPr/>
            </p14:nvContentPartPr>
            <p14:xfrm>
              <a:off x="1223383" y="2722219"/>
              <a:ext cx="785520" cy="6040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5D4E1BA-EE6A-0443-9171-6708CFDBE2A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87383" y="2650219"/>
                <a:ext cx="85716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8EFCC9-1D16-3B43-B1D6-A5FCFF9B7E02}"/>
                  </a:ext>
                </a:extLst>
              </p14:cNvPr>
              <p14:cNvContentPartPr/>
              <p14:nvPr/>
            </p14:nvContentPartPr>
            <p14:xfrm>
              <a:off x="3071623" y="2797459"/>
              <a:ext cx="704520" cy="5090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8EFCC9-1D16-3B43-B1D6-A5FCFF9B7E0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035623" y="2725459"/>
                <a:ext cx="7761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C934EEC-124C-3A4E-8FBD-36AA92017C07}"/>
                  </a:ext>
                </a:extLst>
              </p14:cNvPr>
              <p14:cNvContentPartPr/>
              <p14:nvPr/>
            </p14:nvContentPartPr>
            <p14:xfrm>
              <a:off x="2468263" y="2822659"/>
              <a:ext cx="547200" cy="5346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C934EEC-124C-3A4E-8FBD-36AA92017C0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432287" y="2750659"/>
                <a:ext cx="618793" cy="67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EDE4ED7-AF4F-914A-BA88-C4B717189843}"/>
              </a:ext>
            </a:extLst>
          </p:cNvPr>
          <p:cNvGrpSpPr/>
          <p:nvPr/>
        </p:nvGrpSpPr>
        <p:grpSpPr>
          <a:xfrm>
            <a:off x="3614989" y="3711929"/>
            <a:ext cx="399600" cy="711360"/>
            <a:chOff x="3614989" y="3711929"/>
            <a:chExt cx="399600" cy="71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8E2B7FB-EE70-7043-9C93-86DDBCE5BE42}"/>
                    </a:ext>
                  </a:extLst>
                </p14:cNvPr>
                <p14:cNvContentPartPr/>
                <p14:nvPr/>
              </p14:nvContentPartPr>
              <p14:xfrm>
                <a:off x="3614989" y="4043849"/>
                <a:ext cx="366120" cy="53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8E2B7FB-EE70-7043-9C93-86DDBCE5BE4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07429" y="4036289"/>
                  <a:ext cx="3812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9578EE3-E48E-0E45-811F-793D2A4E8318}"/>
                    </a:ext>
                  </a:extLst>
                </p14:cNvPr>
                <p14:cNvContentPartPr/>
                <p14:nvPr/>
              </p14:nvContentPartPr>
              <p14:xfrm>
                <a:off x="3675109" y="4137449"/>
                <a:ext cx="166680" cy="285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9578EE3-E48E-0E45-811F-793D2A4E831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67549" y="4129889"/>
                  <a:ext cx="181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B1F709B-0BB8-8D4B-9ED7-33F0E09B9881}"/>
                    </a:ext>
                  </a:extLst>
                </p14:cNvPr>
                <p14:cNvContentPartPr/>
                <p14:nvPr/>
              </p14:nvContentPartPr>
              <p14:xfrm>
                <a:off x="3814429" y="4276409"/>
                <a:ext cx="60120" cy="146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B1F709B-0BB8-8D4B-9ED7-33F0E09B988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06869" y="4268849"/>
                  <a:ext cx="75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A52BE3B-AFC9-DC4D-A2A1-9E0AB058C580}"/>
                    </a:ext>
                  </a:extLst>
                </p14:cNvPr>
                <p14:cNvContentPartPr/>
                <p14:nvPr/>
              </p14:nvContentPartPr>
              <p14:xfrm>
                <a:off x="3908389" y="4217369"/>
                <a:ext cx="106200" cy="205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A52BE3B-AFC9-DC4D-A2A1-9E0AB058C58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00803" y="4209796"/>
                  <a:ext cx="121371" cy="2210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B4B6C5E-1F7A-5C45-A913-51CA5724D0BA}"/>
                    </a:ext>
                  </a:extLst>
                </p14:cNvPr>
                <p14:cNvContentPartPr/>
                <p14:nvPr/>
              </p14:nvContentPartPr>
              <p14:xfrm>
                <a:off x="3641629" y="3711929"/>
                <a:ext cx="159840" cy="324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B4B6C5E-1F7A-5C45-A913-51CA5724D0B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34069" y="3704369"/>
                  <a:ext cx="1749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A85C9F2-E01C-A443-A8AF-4A01850CC2E1}"/>
                    </a:ext>
                  </a:extLst>
                </p14:cNvPr>
                <p14:cNvContentPartPr/>
                <p14:nvPr/>
              </p14:nvContentPartPr>
              <p14:xfrm>
                <a:off x="3821269" y="3848009"/>
                <a:ext cx="106920" cy="342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A85C9F2-E01C-A443-A8AF-4A01850CC2E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709" y="3840457"/>
                  <a:ext cx="122040" cy="3574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E0F1F1B-E1E7-0F4A-BABE-3A1EED959B51}"/>
              </a:ext>
            </a:extLst>
          </p:cNvPr>
          <p:cNvGrpSpPr/>
          <p:nvPr/>
        </p:nvGrpSpPr>
        <p:grpSpPr>
          <a:xfrm>
            <a:off x="4216549" y="4083809"/>
            <a:ext cx="156960" cy="79920"/>
            <a:chOff x="4216549" y="4083809"/>
            <a:chExt cx="156960" cy="7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07EA474-A9F8-3D49-9E8C-B727DCE6DE47}"/>
                    </a:ext>
                  </a:extLst>
                </p14:cNvPr>
                <p14:cNvContentPartPr/>
                <p14:nvPr/>
              </p14:nvContentPartPr>
              <p14:xfrm>
                <a:off x="4233469" y="4083809"/>
                <a:ext cx="113400" cy="13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07EA474-A9F8-3D49-9E8C-B727DCE6DE4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25909" y="4076249"/>
                  <a:ext cx="128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A1C50E5-54A8-1C46-AE5A-AF0A74C08892}"/>
                    </a:ext>
                  </a:extLst>
                </p14:cNvPr>
                <p14:cNvContentPartPr/>
                <p14:nvPr/>
              </p14:nvContentPartPr>
              <p14:xfrm>
                <a:off x="4216549" y="4136729"/>
                <a:ext cx="156960" cy="27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A1C50E5-54A8-1C46-AE5A-AF0A74C0889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08989" y="4129169"/>
                  <a:ext cx="17208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21CDBC9-6C7D-4345-BCCD-DE5A5072B8D8}"/>
              </a:ext>
            </a:extLst>
          </p:cNvPr>
          <p:cNvGrpSpPr/>
          <p:nvPr/>
        </p:nvGrpSpPr>
        <p:grpSpPr>
          <a:xfrm>
            <a:off x="4566109" y="3864123"/>
            <a:ext cx="718560" cy="345600"/>
            <a:chOff x="4566109" y="3864123"/>
            <a:chExt cx="71856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EE330BF-CC7B-764A-A667-B14C240AA48A}"/>
                    </a:ext>
                  </a:extLst>
                </p14:cNvPr>
                <p14:cNvContentPartPr/>
                <p14:nvPr/>
              </p14:nvContentPartPr>
              <p14:xfrm>
                <a:off x="4566109" y="3917403"/>
                <a:ext cx="193320" cy="292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EE330BF-CC7B-764A-A667-B14C240AA48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58535" y="3909843"/>
                  <a:ext cx="208468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E7D1CA3-167D-BB47-A241-3AA56B3A327A}"/>
                    </a:ext>
                  </a:extLst>
                </p14:cNvPr>
                <p14:cNvContentPartPr/>
                <p14:nvPr/>
              </p14:nvContentPartPr>
              <p14:xfrm>
                <a:off x="4851949" y="3960963"/>
                <a:ext cx="253080" cy="222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E7D1CA3-167D-BB47-A241-3AA56B3A327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44389" y="3953391"/>
                  <a:ext cx="268200" cy="237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FA64164-00CC-564A-B03D-E1F07985FFA8}"/>
                    </a:ext>
                  </a:extLst>
                </p14:cNvPr>
                <p14:cNvContentPartPr/>
                <p14:nvPr/>
              </p14:nvContentPartPr>
              <p14:xfrm>
                <a:off x="5117989" y="3864123"/>
                <a:ext cx="166680" cy="111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FA64164-00CC-564A-B03D-E1F07985FFA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10429" y="3856563"/>
                  <a:ext cx="18180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34A7A78-BF5E-7D4D-A3CE-8669FF3A0B80}"/>
              </a:ext>
            </a:extLst>
          </p:cNvPr>
          <p:cNvGrpSpPr/>
          <p:nvPr/>
        </p:nvGrpSpPr>
        <p:grpSpPr>
          <a:xfrm>
            <a:off x="5570509" y="3904083"/>
            <a:ext cx="173160" cy="263520"/>
            <a:chOff x="5570509" y="3904083"/>
            <a:chExt cx="17316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A10004F-0590-1C45-8196-8AB0408F8C39}"/>
                    </a:ext>
                  </a:extLst>
                </p14:cNvPr>
                <p14:cNvContentPartPr/>
                <p14:nvPr/>
              </p14:nvContentPartPr>
              <p14:xfrm>
                <a:off x="5576989" y="3904083"/>
                <a:ext cx="120240" cy="263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A10004F-0590-1C45-8196-8AB0408F8C3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69406" y="3896513"/>
                  <a:ext cx="135405" cy="278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9974FCB-251B-A34E-9531-73F97A6F6AE4}"/>
                    </a:ext>
                  </a:extLst>
                </p14:cNvPr>
                <p14:cNvContentPartPr/>
                <p14:nvPr/>
              </p14:nvContentPartPr>
              <p14:xfrm>
                <a:off x="5570509" y="3977163"/>
                <a:ext cx="173160" cy="1731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9974FCB-251B-A34E-9531-73F97A6F6AE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62965" y="3969603"/>
                  <a:ext cx="188249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91FADDD-F8AE-BF40-9A8F-8E04BF4760B1}"/>
              </a:ext>
            </a:extLst>
          </p:cNvPr>
          <p:cNvGrpSpPr/>
          <p:nvPr/>
        </p:nvGrpSpPr>
        <p:grpSpPr>
          <a:xfrm>
            <a:off x="6022669" y="3857643"/>
            <a:ext cx="486000" cy="366120"/>
            <a:chOff x="6022669" y="3857643"/>
            <a:chExt cx="48600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47A79A8-70AD-F845-ACF6-35C6CC95DCEC}"/>
                    </a:ext>
                  </a:extLst>
                </p14:cNvPr>
                <p14:cNvContentPartPr/>
                <p14:nvPr/>
              </p14:nvContentPartPr>
              <p14:xfrm>
                <a:off x="6022669" y="3857643"/>
                <a:ext cx="272880" cy="312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47A79A8-70AD-F845-ACF6-35C6CC95DCE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15119" y="3850083"/>
                  <a:ext cx="2879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B5A5C96-40A1-B847-9D89-86389D16EDA2}"/>
                    </a:ext>
                  </a:extLst>
                </p14:cNvPr>
                <p14:cNvContentPartPr/>
                <p14:nvPr/>
              </p14:nvContentPartPr>
              <p14:xfrm>
                <a:off x="6262069" y="4003803"/>
                <a:ext cx="100080" cy="1962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B5A5C96-40A1-B847-9D89-86389D16EDA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254509" y="3996243"/>
                  <a:ext cx="115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E263DFF-B479-3447-BDD0-68C1B1625353}"/>
                    </a:ext>
                  </a:extLst>
                </p14:cNvPr>
                <p14:cNvContentPartPr/>
                <p14:nvPr/>
              </p14:nvContentPartPr>
              <p14:xfrm>
                <a:off x="6381949" y="3940443"/>
                <a:ext cx="126720" cy="283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E263DFF-B479-3447-BDD0-68C1B162535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374389" y="3932883"/>
                  <a:ext cx="141840" cy="29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DFD8F2-5B39-5E49-A0C7-BE84E5FF88A9}"/>
                  </a:ext>
                </a:extLst>
              </p14:cNvPr>
              <p14:cNvContentPartPr/>
              <p14:nvPr/>
            </p14:nvContentPartPr>
            <p14:xfrm>
              <a:off x="1688503" y="4227379"/>
              <a:ext cx="360" cy="1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DFD8F2-5B39-5E49-A0C7-BE84E5FF88A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680943" y="4219819"/>
                <a:ext cx="154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BB33E9-CD4A-3442-AE74-98264C021CD3}"/>
                  </a:ext>
                </a:extLst>
              </p14:cNvPr>
              <p14:cNvContentPartPr/>
              <p14:nvPr/>
            </p14:nvContentPartPr>
            <p14:xfrm>
              <a:off x="1694983" y="4095979"/>
              <a:ext cx="214200" cy="226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BB33E9-CD4A-3442-AE74-98264C021CD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687423" y="4088419"/>
                <a:ext cx="2293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07A6AE-4BA5-3C47-8B0A-3EE501B7D6D1}"/>
                  </a:ext>
                </a:extLst>
              </p14:cNvPr>
              <p14:cNvContentPartPr/>
              <p14:nvPr/>
            </p14:nvContentPartPr>
            <p14:xfrm>
              <a:off x="603823" y="4541659"/>
              <a:ext cx="545400" cy="7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07A6AE-4BA5-3C47-8B0A-3EE501B7D6D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85823" y="4505488"/>
                <a:ext cx="581040" cy="147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3AC56D0-F1DD-2C4C-B405-76D9585F3493}"/>
                  </a:ext>
                </a:extLst>
              </p14:cNvPr>
              <p14:cNvContentPartPr/>
              <p14:nvPr/>
            </p14:nvContentPartPr>
            <p14:xfrm>
              <a:off x="2598943" y="4334299"/>
              <a:ext cx="203040" cy="223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3AC56D0-F1DD-2C4C-B405-76D9585F349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580943" y="4298299"/>
                <a:ext cx="2386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ED9AD8-7779-F649-B86A-4379E8A7BDED}"/>
                  </a:ext>
                </a:extLst>
              </p14:cNvPr>
              <p14:cNvContentPartPr/>
              <p14:nvPr/>
            </p14:nvContentPartPr>
            <p14:xfrm>
              <a:off x="2770663" y="4292899"/>
              <a:ext cx="131760" cy="305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ED9AD8-7779-F649-B86A-4379E8A7BDE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752663" y="4256899"/>
                <a:ext cx="1674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F2698E-28BE-5D4B-A6B5-0C114FC93597}"/>
                  </a:ext>
                </a:extLst>
              </p14:cNvPr>
              <p14:cNvContentPartPr/>
              <p14:nvPr/>
            </p14:nvContentPartPr>
            <p14:xfrm>
              <a:off x="1826743" y="4548139"/>
              <a:ext cx="31680" cy="44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F2698E-28BE-5D4B-A6B5-0C114FC9359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808743" y="4512429"/>
                <a:ext cx="67320" cy="115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44EB759-7032-5146-A07C-63E19D397DCE}"/>
                  </a:ext>
                </a:extLst>
              </p14:cNvPr>
              <p14:cNvContentPartPr/>
              <p14:nvPr/>
            </p14:nvContentPartPr>
            <p14:xfrm>
              <a:off x="7900303" y="3544819"/>
              <a:ext cx="88200" cy="186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44EB759-7032-5146-A07C-63E19D397DC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882376" y="3508819"/>
                <a:ext cx="123695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76A5AE-CA3D-0F43-B326-F1F1139E1D24}"/>
                  </a:ext>
                </a:extLst>
              </p14:cNvPr>
              <p14:cNvContentPartPr/>
              <p14:nvPr/>
            </p14:nvContentPartPr>
            <p14:xfrm>
              <a:off x="7768183" y="3711859"/>
              <a:ext cx="163800" cy="258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76A5AE-CA3D-0F43-B326-F1F1139E1D2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750183" y="3675859"/>
                <a:ext cx="1994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D6F518B-5E7F-0B46-9D0B-340BD28E34C3}"/>
                  </a:ext>
                </a:extLst>
              </p14:cNvPr>
              <p14:cNvContentPartPr/>
              <p14:nvPr/>
            </p14:nvContentPartPr>
            <p14:xfrm>
              <a:off x="7777183" y="3618979"/>
              <a:ext cx="293040" cy="513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D6F518B-5E7F-0B46-9D0B-340BD28E34C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759183" y="3583004"/>
                <a:ext cx="328680" cy="585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D9633D9-0323-7248-A207-B577A47AA3EE}"/>
                  </a:ext>
                </a:extLst>
              </p14:cNvPr>
              <p14:cNvContentPartPr/>
              <p14:nvPr/>
            </p14:nvContentPartPr>
            <p14:xfrm>
              <a:off x="8031703" y="3862699"/>
              <a:ext cx="208440" cy="12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D9633D9-0323-7248-A207-B577A47AA3E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013703" y="3826699"/>
                <a:ext cx="2440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38C582A-A57B-6D4A-85E2-0B384EE9FB1A}"/>
                  </a:ext>
                </a:extLst>
              </p14:cNvPr>
              <p14:cNvContentPartPr/>
              <p14:nvPr/>
            </p14:nvContentPartPr>
            <p14:xfrm>
              <a:off x="8028823" y="3938299"/>
              <a:ext cx="255240" cy="38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38C582A-A57B-6D4A-85E2-0B384EE9FB1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010848" y="3902299"/>
                <a:ext cx="29083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65323F-0D18-ED4D-8146-629381756CEF}"/>
                  </a:ext>
                </a:extLst>
              </p14:cNvPr>
              <p14:cNvContentPartPr/>
              <p14:nvPr/>
            </p14:nvContentPartPr>
            <p14:xfrm>
              <a:off x="8597983" y="3931819"/>
              <a:ext cx="129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65323F-0D18-ED4D-8146-629381756CE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579983" y="3895819"/>
                <a:ext cx="48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81D951F-66D7-7E4D-AF12-B6670181FF75}"/>
                  </a:ext>
                </a:extLst>
              </p14:cNvPr>
              <p14:cNvContentPartPr/>
              <p14:nvPr/>
            </p14:nvContentPartPr>
            <p14:xfrm>
              <a:off x="8642263" y="3925699"/>
              <a:ext cx="6480" cy="12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1D951F-66D7-7E4D-AF12-B6670181FF7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625210" y="3889699"/>
                <a:ext cx="40244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8EDF847-1C41-5248-B12D-BBB5031DF128}"/>
                  </a:ext>
                </a:extLst>
              </p14:cNvPr>
              <p14:cNvContentPartPr/>
              <p14:nvPr/>
            </p14:nvContentPartPr>
            <p14:xfrm>
              <a:off x="8654503" y="3846859"/>
              <a:ext cx="352440" cy="291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8EDF847-1C41-5248-B12D-BBB5031DF12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636503" y="3810859"/>
                <a:ext cx="3880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1764632-ED00-B44A-AB86-61A2E88CBD5D}"/>
                  </a:ext>
                </a:extLst>
              </p14:cNvPr>
              <p14:cNvContentPartPr/>
              <p14:nvPr/>
            </p14:nvContentPartPr>
            <p14:xfrm>
              <a:off x="8971303" y="3486139"/>
              <a:ext cx="186840" cy="326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1764632-ED00-B44A-AB86-61A2E88CBD5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953303" y="3450139"/>
                <a:ext cx="2224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3E910B-9700-E64B-B4A2-7CBEA8D6D222}"/>
                  </a:ext>
                </a:extLst>
              </p14:cNvPr>
              <p14:cNvContentPartPr/>
              <p14:nvPr/>
            </p14:nvContentPartPr>
            <p14:xfrm>
              <a:off x="7788343" y="4464259"/>
              <a:ext cx="143640" cy="304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3E910B-9700-E64B-B4A2-7CBEA8D6D22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770343" y="4428259"/>
                <a:ext cx="1792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4152DC0-06DC-2445-8082-8CFAAC95760A}"/>
                  </a:ext>
                </a:extLst>
              </p14:cNvPr>
              <p14:cNvContentPartPr/>
              <p14:nvPr/>
            </p14:nvContentPartPr>
            <p14:xfrm>
              <a:off x="7831183" y="4479019"/>
              <a:ext cx="176400" cy="590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4152DC0-06DC-2445-8082-8CFAAC95760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813183" y="4443019"/>
                <a:ext cx="21204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09EC624-BA3D-7744-BA0E-A8B11538A4E9}"/>
                  </a:ext>
                </a:extLst>
              </p14:cNvPr>
              <p14:cNvContentPartPr/>
              <p14:nvPr/>
            </p14:nvContentPartPr>
            <p14:xfrm>
              <a:off x="8170663" y="4674499"/>
              <a:ext cx="170280" cy="68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09EC624-BA3D-7744-BA0E-A8B11538A4E9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152663" y="4638686"/>
                <a:ext cx="205920" cy="140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F77CC9C-516C-7346-910A-80346FCB28E8}"/>
                  </a:ext>
                </a:extLst>
              </p14:cNvPr>
              <p14:cNvContentPartPr/>
              <p14:nvPr/>
            </p14:nvContentPartPr>
            <p14:xfrm>
              <a:off x="8123143" y="4831099"/>
              <a:ext cx="305640" cy="19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F77CC9C-516C-7346-910A-80346FCB28E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105143" y="4795766"/>
                <a:ext cx="341280" cy="89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A37DF29-0F6F-444B-982C-1A5BE14574D2}"/>
                  </a:ext>
                </a:extLst>
              </p14:cNvPr>
              <p14:cNvContentPartPr/>
              <p14:nvPr/>
            </p14:nvContentPartPr>
            <p14:xfrm>
              <a:off x="8775463" y="4522939"/>
              <a:ext cx="168840" cy="440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A37DF29-0F6F-444B-982C-1A5BE14574D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757425" y="4486968"/>
                <a:ext cx="204556" cy="51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3B4371-A1A8-BA47-A97C-55EA51850EF8}"/>
                  </a:ext>
                </a:extLst>
              </p14:cNvPr>
              <p14:cNvContentPartPr/>
              <p14:nvPr/>
            </p14:nvContentPartPr>
            <p14:xfrm>
              <a:off x="8924503" y="4680259"/>
              <a:ext cx="119880" cy="290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3B4371-A1A8-BA47-A97C-55EA51850EF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906503" y="4644259"/>
                <a:ext cx="1555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BEB4682-5C10-B843-862C-3A76E73A70EA}"/>
                  </a:ext>
                </a:extLst>
              </p14:cNvPr>
              <p14:cNvContentPartPr/>
              <p14:nvPr/>
            </p14:nvContentPartPr>
            <p14:xfrm>
              <a:off x="9019183" y="4640299"/>
              <a:ext cx="189000" cy="278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BEB4682-5C10-B843-862C-3A76E73A70E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001183" y="4604346"/>
                <a:ext cx="224640" cy="349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A5D4308-6817-6240-A8A7-48B230731F3C}"/>
                  </a:ext>
                </a:extLst>
              </p14:cNvPr>
              <p14:cNvContentPartPr/>
              <p14:nvPr/>
            </p14:nvContentPartPr>
            <p14:xfrm>
              <a:off x="9198823" y="4450939"/>
              <a:ext cx="191880" cy="210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A5D4308-6817-6240-A8A7-48B230731F3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180789" y="4414939"/>
                <a:ext cx="227587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1D930E1-9B3B-0740-86F3-EBBECE4A738E}"/>
                  </a:ext>
                </a:extLst>
              </p14:cNvPr>
              <p14:cNvContentPartPr/>
              <p14:nvPr/>
            </p14:nvContentPartPr>
            <p14:xfrm>
              <a:off x="9233023" y="4780699"/>
              <a:ext cx="333720" cy="2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1D930E1-9B3B-0740-86F3-EBBECE4A738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215004" y="4744699"/>
                <a:ext cx="369398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98461BB-7E78-0942-9251-88635956E9E6}"/>
                  </a:ext>
                </a:extLst>
              </p14:cNvPr>
              <p14:cNvContentPartPr/>
              <p14:nvPr/>
            </p14:nvContentPartPr>
            <p14:xfrm>
              <a:off x="9402943" y="4692499"/>
              <a:ext cx="88560" cy="245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98461BB-7E78-0942-9251-88635956E9E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384943" y="4656499"/>
                <a:ext cx="1242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5E1DFE1-9E9B-834A-8E09-66173D900113}"/>
                  </a:ext>
                </a:extLst>
              </p14:cNvPr>
              <p14:cNvContentPartPr/>
              <p14:nvPr/>
            </p14:nvContentPartPr>
            <p14:xfrm>
              <a:off x="9610303" y="4617259"/>
              <a:ext cx="38160" cy="333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5E1DFE1-9E9B-834A-8E09-66173D90011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592132" y="4581259"/>
                <a:ext cx="74139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CA2E9A5-E697-3749-A88F-798EF7307ABE}"/>
                  </a:ext>
                </a:extLst>
              </p14:cNvPr>
              <p14:cNvContentPartPr/>
              <p14:nvPr/>
            </p14:nvContentPartPr>
            <p14:xfrm>
              <a:off x="9786343" y="4504219"/>
              <a:ext cx="69480" cy="553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CA2E9A5-E697-3749-A88F-798EF7307AB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768343" y="4468219"/>
                <a:ext cx="10512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1FB4098-B3C9-764C-BAA5-A33097FDEFF4}"/>
                  </a:ext>
                </a:extLst>
              </p14:cNvPr>
              <p14:cNvContentPartPr/>
              <p14:nvPr/>
            </p14:nvContentPartPr>
            <p14:xfrm>
              <a:off x="9981103" y="4309819"/>
              <a:ext cx="145080" cy="402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1FB4098-B3C9-764C-BAA5-A33097FDEFF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963103" y="4273787"/>
                <a:ext cx="180720" cy="473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DD2CE1A-7FBA-8644-B26D-3BF995BD69DE}"/>
                  </a:ext>
                </a:extLst>
              </p14:cNvPr>
              <p14:cNvContentPartPr/>
              <p14:nvPr/>
            </p14:nvContentPartPr>
            <p14:xfrm>
              <a:off x="9817663" y="5408539"/>
              <a:ext cx="31680" cy="309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DD2CE1A-7FBA-8644-B26D-3BF995BD69D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799663" y="5372539"/>
                <a:ext cx="673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43C1E3-E0AE-934E-B414-E853C999E79E}"/>
                  </a:ext>
                </a:extLst>
              </p14:cNvPr>
              <p14:cNvContentPartPr/>
              <p14:nvPr/>
            </p14:nvContentPartPr>
            <p14:xfrm>
              <a:off x="9905863" y="5312419"/>
              <a:ext cx="170280" cy="524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43C1E3-E0AE-934E-B414-E853C999E79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887863" y="5276419"/>
                <a:ext cx="20592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4D5518F-63F1-0347-A31C-59497BD54565}"/>
                  </a:ext>
                </a:extLst>
              </p14:cNvPr>
              <p14:cNvContentPartPr/>
              <p14:nvPr/>
            </p14:nvContentPartPr>
            <p14:xfrm>
              <a:off x="9189103" y="5893459"/>
              <a:ext cx="834480" cy="12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4D5518F-63F1-0347-A31C-59497BD5456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171103" y="5858432"/>
                <a:ext cx="870120" cy="82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8884734-B0B5-9D48-9493-AC9A29677A63}"/>
                  </a:ext>
                </a:extLst>
              </p14:cNvPr>
              <p14:cNvContentPartPr/>
              <p14:nvPr/>
            </p14:nvContentPartPr>
            <p14:xfrm>
              <a:off x="10440103" y="5208379"/>
              <a:ext cx="126000" cy="195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8884734-B0B5-9D48-9493-AC9A29677A6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422103" y="5172379"/>
                <a:ext cx="1616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618E22-986D-8547-8743-6EE6552D323A}"/>
                  </a:ext>
                </a:extLst>
              </p14:cNvPr>
              <p14:cNvContentPartPr/>
              <p14:nvPr/>
            </p14:nvContentPartPr>
            <p14:xfrm>
              <a:off x="10072183" y="5190019"/>
              <a:ext cx="236520" cy="144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618E22-986D-8547-8743-6EE6552D323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054183" y="5153929"/>
                <a:ext cx="272160" cy="216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FECE342-DC4A-0542-979A-224E07D620CE}"/>
                  </a:ext>
                </a:extLst>
              </p14:cNvPr>
              <p14:cNvContentPartPr/>
              <p14:nvPr/>
            </p14:nvContentPartPr>
            <p14:xfrm>
              <a:off x="9578983" y="5776819"/>
              <a:ext cx="786240" cy="255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FECE342-DC4A-0542-979A-224E07D620C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560983" y="5740768"/>
                <a:ext cx="821880" cy="327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57D57CF-F9A8-0D46-ABF4-BD25E89998D8}"/>
                  </a:ext>
                </a:extLst>
              </p14:cNvPr>
              <p14:cNvContentPartPr/>
              <p14:nvPr/>
            </p14:nvContentPartPr>
            <p14:xfrm>
              <a:off x="10226983" y="5818219"/>
              <a:ext cx="344880" cy="182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57D57CF-F9A8-0D46-ABF4-BD25E89998D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208983" y="5782290"/>
                <a:ext cx="380520" cy="254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BC64917-0BD6-8347-8524-CCECCD6AD59C}"/>
                  </a:ext>
                </a:extLst>
              </p14:cNvPr>
              <p14:cNvContentPartPr/>
              <p14:nvPr/>
            </p14:nvContentPartPr>
            <p14:xfrm>
              <a:off x="11603983" y="5953579"/>
              <a:ext cx="12240" cy="47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BC64917-0BD6-8347-8524-CCECCD6AD59C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585983" y="5917852"/>
                <a:ext cx="47880" cy="118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910146F-103F-ED41-8999-496996924C3E}"/>
                  </a:ext>
                </a:extLst>
              </p14:cNvPr>
              <p14:cNvContentPartPr/>
              <p14:nvPr/>
            </p14:nvContentPartPr>
            <p14:xfrm>
              <a:off x="813240" y="2263680"/>
              <a:ext cx="10923120" cy="4330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910146F-103F-ED41-8999-496996924C3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03880" y="2254320"/>
                <a:ext cx="10941840" cy="43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2E63EB9-215C-0A4C-B539-249E1383A2C8}"/>
                  </a:ext>
                </a:extLst>
              </p14:cNvPr>
              <p14:cNvContentPartPr/>
              <p14:nvPr/>
            </p14:nvContentPartPr>
            <p14:xfrm>
              <a:off x="2964703" y="2259619"/>
              <a:ext cx="1414800" cy="107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2E63EB9-215C-0A4C-B539-249E1383A2C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949223" y="2244139"/>
                <a:ext cx="1445400" cy="1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31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A385D-B61F-4816-9543-6E809793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65" y="288805"/>
            <a:ext cx="10515600" cy="1325563"/>
          </a:xfrm>
        </p:spPr>
        <p:txBody>
          <a:bodyPr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5.3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편미분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(partial derivative)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4073A-0D25-463E-8F60-F965583D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편미분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변수를 가진 함수에 대해 하나의 변수만으로 인한 미분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4FA53D-766E-4F20-B300-FF0E2A0F7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63" y="3105866"/>
            <a:ext cx="5184860" cy="28468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1353072-5373-4094-AB15-64FA5D719B6B}"/>
              </a:ext>
            </a:extLst>
          </p:cNvPr>
          <p:cNvSpPr txBox="1">
            <a:spLocks/>
          </p:cNvSpPr>
          <p:nvPr/>
        </p:nvSpPr>
        <p:spPr>
          <a:xfrm>
            <a:off x="6942733" y="3016934"/>
            <a:ext cx="4624137" cy="3024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학습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(training)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과정에 이용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(input),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가중치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(weight)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값 형태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다변수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벡터 형태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EED7E-1AD2-674F-B70F-897C6F77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390" y="5027311"/>
            <a:ext cx="2180475" cy="122585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64BF90B-9939-4243-99C2-7EFE16A71A0F}"/>
              </a:ext>
            </a:extLst>
          </p:cNvPr>
          <p:cNvGrpSpPr/>
          <p:nvPr/>
        </p:nvGrpSpPr>
        <p:grpSpPr>
          <a:xfrm>
            <a:off x="2928741" y="-3300352"/>
            <a:ext cx="78480" cy="47160"/>
            <a:chOff x="2928741" y="-3300352"/>
            <a:chExt cx="78480" cy="4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574061-7C20-9145-99B2-535DF1A27D54}"/>
                    </a:ext>
                  </a:extLst>
                </p14:cNvPr>
                <p14:cNvContentPartPr/>
                <p14:nvPr/>
              </p14:nvContentPartPr>
              <p14:xfrm>
                <a:off x="2928741" y="-3300352"/>
                <a:ext cx="16200" cy="8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574061-7C20-9145-99B2-535DF1A27D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87701" y="-3341392"/>
                  <a:ext cx="98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89BAEC-F33A-7A41-ACEE-01EB4510048A}"/>
                    </a:ext>
                  </a:extLst>
                </p14:cNvPr>
                <p14:cNvContentPartPr/>
                <p14:nvPr/>
              </p14:nvContentPartPr>
              <p14:xfrm>
                <a:off x="2931981" y="-3269392"/>
                <a:ext cx="75240" cy="1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89BAEC-F33A-7A41-ACEE-01EB451004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90941" y="-3311365"/>
                  <a:ext cx="157320" cy="10014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A918D08-954C-274F-9E89-4100E5E36EBB}"/>
              </a:ext>
            </a:extLst>
          </p:cNvPr>
          <p:cNvGrpSpPr/>
          <p:nvPr/>
        </p:nvGrpSpPr>
        <p:grpSpPr>
          <a:xfrm>
            <a:off x="5096661" y="3245528"/>
            <a:ext cx="1118160" cy="533160"/>
            <a:chOff x="5096661" y="3245528"/>
            <a:chExt cx="1118160" cy="5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BD8D230-6148-2F4A-9DD3-AFBD77C37C95}"/>
                    </a:ext>
                  </a:extLst>
                </p14:cNvPr>
                <p14:cNvContentPartPr/>
                <p14:nvPr/>
              </p14:nvContentPartPr>
              <p14:xfrm>
                <a:off x="5096661" y="3245528"/>
                <a:ext cx="223200" cy="31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BD8D230-6148-2F4A-9DD3-AFBD77C37C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81181" y="3230048"/>
                  <a:ext cx="253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76EB01-6275-F143-8CF8-0FF36EA5C156}"/>
                    </a:ext>
                  </a:extLst>
                </p14:cNvPr>
                <p14:cNvContentPartPr/>
                <p14:nvPr/>
              </p14:nvContentPartPr>
              <p14:xfrm>
                <a:off x="5154981" y="3300248"/>
                <a:ext cx="118080" cy="235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76EB01-6275-F143-8CF8-0FF36EA5C1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39454" y="3284768"/>
                  <a:ext cx="148774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B03AB7-1675-F442-93BE-7A3E43A3AD20}"/>
                    </a:ext>
                  </a:extLst>
                </p14:cNvPr>
                <p14:cNvContentPartPr/>
                <p14:nvPr/>
              </p14:nvContentPartPr>
              <p14:xfrm>
                <a:off x="5187381" y="3284408"/>
                <a:ext cx="195480" cy="22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B03AB7-1675-F442-93BE-7A3E43A3AD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71901" y="3268904"/>
                  <a:ext cx="226080" cy="258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B0C5976-7BE3-F649-9CEC-F192A189FC25}"/>
                    </a:ext>
                  </a:extLst>
                </p14:cNvPr>
                <p14:cNvContentPartPr/>
                <p14:nvPr/>
              </p14:nvContentPartPr>
              <p14:xfrm>
                <a:off x="5291781" y="3339488"/>
                <a:ext cx="106560" cy="3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B0C5976-7BE3-F649-9CEC-F192A189FC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76301" y="3324008"/>
                  <a:ext cx="1371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C8F12DE-922C-B840-B4DF-F627A2A06433}"/>
                    </a:ext>
                  </a:extLst>
                </p14:cNvPr>
                <p14:cNvContentPartPr/>
                <p14:nvPr/>
              </p14:nvContentPartPr>
              <p14:xfrm>
                <a:off x="5288181" y="3370808"/>
                <a:ext cx="157320" cy="4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C8F12DE-922C-B840-B4DF-F627A2A064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72701" y="3355328"/>
                  <a:ext cx="187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F6E1108-F2F7-D44D-BA08-14FD5DB981E1}"/>
                    </a:ext>
                  </a:extLst>
                </p14:cNvPr>
                <p14:cNvContentPartPr/>
                <p14:nvPr/>
              </p14:nvContentPartPr>
              <p14:xfrm>
                <a:off x="5429301" y="3265328"/>
                <a:ext cx="39600" cy="293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F6E1108-F2F7-D44D-BA08-14FD5DB981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13821" y="3249848"/>
                  <a:ext cx="70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402735-1ABE-6E4F-9EAE-26A60DDF6360}"/>
                    </a:ext>
                  </a:extLst>
                </p14:cNvPr>
                <p14:cNvContentPartPr/>
                <p14:nvPr/>
              </p14:nvContentPartPr>
              <p14:xfrm>
                <a:off x="5358741" y="3511928"/>
                <a:ext cx="164880" cy="110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402735-1ABE-6E4F-9EAE-26A60DDF63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43261" y="3496448"/>
                  <a:ext cx="195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C435C1-9484-B942-90BB-BAD684A273AE}"/>
                    </a:ext>
                  </a:extLst>
                </p14:cNvPr>
                <p14:cNvContentPartPr/>
                <p14:nvPr/>
              </p14:nvContentPartPr>
              <p14:xfrm>
                <a:off x="5460981" y="3316088"/>
                <a:ext cx="219960" cy="266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C435C1-9484-B942-90BB-BAD684A273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5501" y="3300608"/>
                  <a:ext cx="2505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5354EB-1186-0A44-9EA4-8509B7E572EF}"/>
                    </a:ext>
                  </a:extLst>
                </p14:cNvPr>
                <p14:cNvContentPartPr/>
                <p14:nvPr/>
              </p14:nvContentPartPr>
              <p14:xfrm>
                <a:off x="5664741" y="3245528"/>
                <a:ext cx="47520" cy="14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5354EB-1186-0A44-9EA4-8509B7E572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49261" y="3230048"/>
                  <a:ext cx="78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F2EFD9-9B44-D24A-91F3-91FAF98572B0}"/>
                    </a:ext>
                  </a:extLst>
                </p14:cNvPr>
                <p14:cNvContentPartPr/>
                <p14:nvPr/>
              </p14:nvContentPartPr>
              <p14:xfrm>
                <a:off x="5629101" y="3378728"/>
                <a:ext cx="177120" cy="179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F2EFD9-9B44-D24A-91F3-91FAF98572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13621" y="3363279"/>
                  <a:ext cx="207720" cy="210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0E3FFE1-D22C-834D-A6CA-D50B3E3A99D9}"/>
                    </a:ext>
                  </a:extLst>
                </p14:cNvPr>
                <p14:cNvContentPartPr/>
                <p14:nvPr/>
              </p14:nvContentPartPr>
              <p14:xfrm>
                <a:off x="5805861" y="3268928"/>
                <a:ext cx="102240" cy="179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0E3FFE1-D22C-834D-A6CA-D50B3E3A99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90381" y="3253479"/>
                  <a:ext cx="132840" cy="210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4D4B54-DE3F-054A-82D4-1A7108899724}"/>
                    </a:ext>
                  </a:extLst>
                </p14:cNvPr>
                <p14:cNvContentPartPr/>
                <p14:nvPr/>
              </p14:nvContentPartPr>
              <p14:xfrm>
                <a:off x="5845101" y="3480608"/>
                <a:ext cx="86760" cy="172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4D4B54-DE3F-054A-82D4-1A71088997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29621" y="3465128"/>
                  <a:ext cx="117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3EB479-59C1-E042-A30F-F9BF78640390}"/>
                    </a:ext>
                  </a:extLst>
                </p14:cNvPr>
                <p14:cNvContentPartPr/>
                <p14:nvPr/>
              </p14:nvContentPartPr>
              <p14:xfrm>
                <a:off x="5962461" y="3316088"/>
                <a:ext cx="157320" cy="169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3EB479-59C1-E042-A30F-F9BF786403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46945" y="3300608"/>
                  <a:ext cx="18799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102345D-F24E-9843-B017-20175D99BB1E}"/>
                    </a:ext>
                  </a:extLst>
                </p14:cNvPr>
                <p14:cNvContentPartPr/>
                <p14:nvPr/>
              </p14:nvContentPartPr>
              <p14:xfrm>
                <a:off x="5932941" y="3410048"/>
                <a:ext cx="281880" cy="110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102345D-F24E-9843-B017-20175D99BB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17461" y="3394568"/>
                  <a:ext cx="312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A3D3AE-3769-4B40-B46F-5425A9F05FC7}"/>
                    </a:ext>
                  </a:extLst>
                </p14:cNvPr>
                <p14:cNvContentPartPr/>
                <p14:nvPr/>
              </p14:nvContentPartPr>
              <p14:xfrm>
                <a:off x="6088101" y="3496088"/>
                <a:ext cx="39600" cy="282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A3D3AE-3769-4B40-B46F-5425A9F05F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72621" y="3480608"/>
                  <a:ext cx="7020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36DC30-0053-6049-B6C5-6934DB86BAE9}"/>
                  </a:ext>
                </a:extLst>
              </p14:cNvPr>
              <p14:cNvContentPartPr/>
              <p14:nvPr/>
            </p14:nvContentPartPr>
            <p14:xfrm>
              <a:off x="1828080" y="3589560"/>
              <a:ext cx="456120" cy="10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36DC30-0053-6049-B6C5-6934DB86BA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18720" y="3580200"/>
                <a:ext cx="4748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3226908-8957-8D4D-B428-BDD979913165}"/>
              </a:ext>
            </a:extLst>
          </p:cNvPr>
          <p:cNvGrpSpPr/>
          <p:nvPr/>
        </p:nvGrpSpPr>
        <p:grpSpPr>
          <a:xfrm>
            <a:off x="1427863" y="3193819"/>
            <a:ext cx="952560" cy="578880"/>
            <a:chOff x="1427863" y="3193819"/>
            <a:chExt cx="952560" cy="5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591384-A313-534A-A9C5-033C09CE5CDB}"/>
                    </a:ext>
                  </a:extLst>
                </p14:cNvPr>
                <p14:cNvContentPartPr/>
                <p14:nvPr/>
              </p14:nvContentPartPr>
              <p14:xfrm>
                <a:off x="1484383" y="3684139"/>
                <a:ext cx="776520" cy="38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591384-A313-534A-A9C5-033C09CE5CD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8903" y="3668659"/>
                  <a:ext cx="807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A9CC85-9774-204D-98A1-5D6F1C40C4F7}"/>
                    </a:ext>
                  </a:extLst>
                </p14:cNvPr>
                <p14:cNvContentPartPr/>
                <p14:nvPr/>
              </p14:nvContentPartPr>
              <p14:xfrm>
                <a:off x="1499863" y="3262939"/>
                <a:ext cx="82080" cy="452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A9CC85-9774-204D-98A1-5D6F1C40C4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84383" y="3247471"/>
                  <a:ext cx="112680" cy="482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986AAC6-569F-824B-B8E5-1E9286AE2809}"/>
                    </a:ext>
                  </a:extLst>
                </p14:cNvPr>
                <p14:cNvContentPartPr/>
                <p14:nvPr/>
              </p14:nvContentPartPr>
              <p14:xfrm>
                <a:off x="1427863" y="3193819"/>
                <a:ext cx="952560" cy="578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986AAC6-569F-824B-B8E5-1E9286AE28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2383" y="3178339"/>
                  <a:ext cx="983160" cy="60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D6EF06D-A69D-5A45-8E54-7C6DAA74572F}"/>
              </a:ext>
            </a:extLst>
          </p:cNvPr>
          <p:cNvGrpSpPr/>
          <p:nvPr/>
        </p:nvGrpSpPr>
        <p:grpSpPr>
          <a:xfrm>
            <a:off x="2651143" y="2703139"/>
            <a:ext cx="848520" cy="327240"/>
            <a:chOff x="2651143" y="2703139"/>
            <a:chExt cx="84852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1B8D7C-4F6C-5441-AE80-6B15677DA936}"/>
                    </a:ext>
                  </a:extLst>
                </p14:cNvPr>
                <p14:cNvContentPartPr/>
                <p14:nvPr/>
              </p14:nvContentPartPr>
              <p14:xfrm>
                <a:off x="2795143" y="2766139"/>
                <a:ext cx="82080" cy="232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1B8D7C-4F6C-5441-AE80-6B15677DA9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79663" y="2750659"/>
                  <a:ext cx="112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91BE6F-72EB-6444-97EE-58AAC9C8865E}"/>
                    </a:ext>
                  </a:extLst>
                </p14:cNvPr>
                <p14:cNvContentPartPr/>
                <p14:nvPr/>
              </p14:nvContentPartPr>
              <p14:xfrm>
                <a:off x="2651143" y="2797459"/>
                <a:ext cx="169560" cy="232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91BE6F-72EB-6444-97EE-58AAC9C886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35630" y="2781979"/>
                  <a:ext cx="200225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7FEA44-624B-3345-AB3F-A0EDED7152A8}"/>
                    </a:ext>
                  </a:extLst>
                </p14:cNvPr>
                <p14:cNvContentPartPr/>
                <p14:nvPr/>
              </p14:nvContentPartPr>
              <p14:xfrm>
                <a:off x="2902063" y="2766139"/>
                <a:ext cx="151200" cy="56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7FEA44-624B-3345-AB3F-A0EDED7152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86583" y="2750659"/>
                  <a:ext cx="181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AE2CBB-7CE6-AE4D-AEAB-5DA405B77431}"/>
                    </a:ext>
                  </a:extLst>
                </p14:cNvPr>
                <p14:cNvContentPartPr/>
                <p14:nvPr/>
              </p14:nvContentPartPr>
              <p14:xfrm>
                <a:off x="2933383" y="2766139"/>
                <a:ext cx="126000" cy="19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AE2CBB-7CE6-AE4D-AEAB-5DA405B774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17903" y="2750659"/>
                  <a:ext cx="156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8488AE0-396C-A14A-9CF0-E334E7B9E950}"/>
                    </a:ext>
                  </a:extLst>
                </p14:cNvPr>
                <p14:cNvContentPartPr/>
                <p14:nvPr/>
              </p14:nvContentPartPr>
              <p14:xfrm>
                <a:off x="3090703" y="2715739"/>
                <a:ext cx="75960" cy="252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8488AE0-396C-A14A-9CF0-E334E7B9E9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75223" y="2700237"/>
                  <a:ext cx="106560" cy="282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0B905C-7BB3-0D4D-B0BF-7D034D9C4826}"/>
                    </a:ext>
                  </a:extLst>
                </p14:cNvPr>
                <p14:cNvContentPartPr/>
                <p14:nvPr/>
              </p14:nvContentPartPr>
              <p14:xfrm>
                <a:off x="3191143" y="2703139"/>
                <a:ext cx="75960" cy="138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0B905C-7BB3-0D4D-B0BF-7D034D9C48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75589" y="2687659"/>
                  <a:ext cx="106706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BB987E-F383-944E-A749-F21443A31230}"/>
                    </a:ext>
                  </a:extLst>
                </p14:cNvPr>
                <p14:cNvContentPartPr/>
                <p14:nvPr/>
              </p14:nvContentPartPr>
              <p14:xfrm>
                <a:off x="3217063" y="2719339"/>
                <a:ext cx="75240" cy="140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BB987E-F383-944E-A749-F21443A312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01583" y="2703859"/>
                  <a:ext cx="105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FC351A-D95A-4A41-A430-DBD41F88D2B3}"/>
                    </a:ext>
                  </a:extLst>
                </p14:cNvPr>
                <p14:cNvContentPartPr/>
                <p14:nvPr/>
              </p14:nvContentPartPr>
              <p14:xfrm>
                <a:off x="3205183" y="2791339"/>
                <a:ext cx="160920" cy="170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FC351A-D95A-4A41-A430-DBD41F88D2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89738" y="2775859"/>
                  <a:ext cx="191452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B704F92-0724-5E45-9C6A-FE780B141DCC}"/>
                    </a:ext>
                  </a:extLst>
                </p14:cNvPr>
                <p14:cNvContentPartPr/>
                <p14:nvPr/>
              </p14:nvContentPartPr>
              <p14:xfrm>
                <a:off x="3280063" y="2873059"/>
                <a:ext cx="219600" cy="132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B704F92-0724-5E45-9C6A-FE780B141D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64583" y="2857579"/>
                  <a:ext cx="25020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23A207B-2EDA-5647-BA87-E83CABDD9B5C}"/>
                  </a:ext>
                </a:extLst>
              </p14:cNvPr>
              <p14:cNvContentPartPr/>
              <p14:nvPr/>
            </p14:nvContentPartPr>
            <p14:xfrm>
              <a:off x="5149903" y="4570459"/>
              <a:ext cx="898560" cy="63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23A207B-2EDA-5647-BA87-E83CABDD9B5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29383" y="4549822"/>
                <a:ext cx="939240" cy="104272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9817F5E1-F912-544C-88F4-D651FD480F4A}"/>
              </a:ext>
            </a:extLst>
          </p:cNvPr>
          <p:cNvGrpSpPr/>
          <p:nvPr/>
        </p:nvGrpSpPr>
        <p:grpSpPr>
          <a:xfrm>
            <a:off x="3865423" y="2395339"/>
            <a:ext cx="1910160" cy="717120"/>
            <a:chOff x="3865423" y="2395339"/>
            <a:chExt cx="1910160" cy="71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458F2F-53EE-6749-8CFE-6CCAC925301E}"/>
                    </a:ext>
                  </a:extLst>
                </p14:cNvPr>
                <p14:cNvContentPartPr/>
                <p14:nvPr/>
              </p14:nvContentPartPr>
              <p14:xfrm>
                <a:off x="3865423" y="2694139"/>
                <a:ext cx="131040" cy="160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458F2F-53EE-6749-8CFE-6CCAC92530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49943" y="2678659"/>
                  <a:ext cx="161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31D09E-1294-CA47-BC67-351AE42CD0AA}"/>
                    </a:ext>
                  </a:extLst>
                </p14:cNvPr>
                <p14:cNvContentPartPr/>
                <p14:nvPr/>
              </p14:nvContentPartPr>
              <p14:xfrm>
                <a:off x="3970903" y="2665699"/>
                <a:ext cx="56880" cy="295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31D09E-1294-CA47-BC67-351AE42CD0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55423" y="2650219"/>
                  <a:ext cx="87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0400BC-11E2-694B-AA84-59F2CE0777E8}"/>
                    </a:ext>
                  </a:extLst>
                </p14:cNvPr>
                <p14:cNvContentPartPr/>
                <p14:nvPr/>
              </p14:nvContentPartPr>
              <p14:xfrm>
                <a:off x="4102663" y="2740939"/>
                <a:ext cx="151200" cy="3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0400BC-11E2-694B-AA84-59F2CE0777E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87183" y="2725312"/>
                  <a:ext cx="181800" cy="69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380160F-360E-3F43-8BCA-41EA483187AE}"/>
                    </a:ext>
                  </a:extLst>
                </p14:cNvPr>
                <p14:cNvContentPartPr/>
                <p14:nvPr/>
              </p14:nvContentPartPr>
              <p14:xfrm>
                <a:off x="4105543" y="2791339"/>
                <a:ext cx="167400" cy="56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380160F-360E-3F43-8BCA-41EA483187A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90030" y="2775956"/>
                  <a:ext cx="198066" cy="87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C7D551-4AAB-4240-AEE6-7071041C5B55}"/>
                    </a:ext>
                  </a:extLst>
                </p14:cNvPr>
                <p14:cNvContentPartPr/>
                <p14:nvPr/>
              </p14:nvContentPartPr>
              <p14:xfrm>
                <a:off x="4228663" y="2671819"/>
                <a:ext cx="56880" cy="245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C7D551-4AAB-4240-AEE6-7071041C5B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13183" y="2656339"/>
                  <a:ext cx="87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81D901-B40B-C44A-9BB0-EF4E89B50448}"/>
                    </a:ext>
                  </a:extLst>
                </p14:cNvPr>
                <p14:cNvContentPartPr/>
                <p14:nvPr/>
              </p14:nvContentPartPr>
              <p14:xfrm>
                <a:off x="4392103" y="2596579"/>
                <a:ext cx="207720" cy="214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81D901-B40B-C44A-9BB0-EF4E89B504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76650" y="2581099"/>
                  <a:ext cx="238267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E85574-099F-0D46-A2C8-988B8A56D00A}"/>
                    </a:ext>
                  </a:extLst>
                </p14:cNvPr>
                <p14:cNvContentPartPr/>
                <p14:nvPr/>
              </p14:nvContentPartPr>
              <p14:xfrm>
                <a:off x="4605943" y="2552299"/>
                <a:ext cx="107280" cy="241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E85574-099F-0D46-A2C8-988B8A56D00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90463" y="2536819"/>
                  <a:ext cx="137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7E86C1-4C28-8940-B617-A8CE96CEE99E}"/>
                    </a:ext>
                  </a:extLst>
                </p14:cNvPr>
                <p14:cNvContentPartPr/>
                <p14:nvPr/>
              </p14:nvContentPartPr>
              <p14:xfrm>
                <a:off x="4561663" y="2784859"/>
                <a:ext cx="88200" cy="10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7E86C1-4C28-8940-B617-A8CE96CEE9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46183" y="2769379"/>
                  <a:ext cx="118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6FAAFC1-A3F1-F348-95C9-2DC123330597}"/>
                    </a:ext>
                  </a:extLst>
                </p14:cNvPr>
                <p14:cNvContentPartPr/>
                <p14:nvPr/>
              </p14:nvContentPartPr>
              <p14:xfrm>
                <a:off x="4699903" y="2564899"/>
                <a:ext cx="126000" cy="170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6FAAFC1-A3F1-F348-95C9-2DC1233305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84423" y="2549386"/>
                  <a:ext cx="156600" cy="200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A07F65-EFD7-9641-A058-71E42A368081}"/>
                    </a:ext>
                  </a:extLst>
                </p14:cNvPr>
                <p14:cNvContentPartPr/>
                <p14:nvPr/>
              </p14:nvContentPartPr>
              <p14:xfrm>
                <a:off x="4672903" y="2659219"/>
                <a:ext cx="255240" cy="245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A07F65-EFD7-9641-A058-71E42A3680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57445" y="2643739"/>
                  <a:ext cx="285797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C468C2A-1784-6342-9A0C-C9019997790C}"/>
                    </a:ext>
                  </a:extLst>
                </p14:cNvPr>
                <p14:cNvContentPartPr/>
                <p14:nvPr/>
              </p14:nvContentPartPr>
              <p14:xfrm>
                <a:off x="5002663" y="2533579"/>
                <a:ext cx="194400" cy="276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C468C2A-1784-6342-9A0C-C9019997790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87212" y="2518119"/>
                  <a:ext cx="224943" cy="3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4C04B4-12B8-DA4F-87EB-50FF0F2D3E82}"/>
                    </a:ext>
                  </a:extLst>
                </p14:cNvPr>
                <p14:cNvContentPartPr/>
                <p14:nvPr/>
              </p14:nvContentPartPr>
              <p14:xfrm>
                <a:off x="5366623" y="2432779"/>
                <a:ext cx="63360" cy="214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4C04B4-12B8-DA4F-87EB-50FF0F2D3E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51143" y="2417299"/>
                  <a:ext cx="93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2A4C31B-48EF-8F42-A193-166DA79F8088}"/>
                    </a:ext>
                  </a:extLst>
                </p14:cNvPr>
                <p14:cNvContentPartPr/>
                <p14:nvPr/>
              </p14:nvContentPartPr>
              <p14:xfrm>
                <a:off x="5316943" y="2665699"/>
                <a:ext cx="144360" cy="6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2A4C31B-48EF-8F42-A193-166DA79F80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01463" y="2650219"/>
                  <a:ext cx="174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FE06EC2-F8F9-D340-B478-61D49441DE48}"/>
                    </a:ext>
                  </a:extLst>
                </p14:cNvPr>
                <p14:cNvContentPartPr/>
                <p14:nvPr/>
              </p14:nvContentPartPr>
              <p14:xfrm>
                <a:off x="5441863" y="2439979"/>
                <a:ext cx="126000" cy="153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FE06EC2-F8F9-D340-B478-61D49441DE4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26383" y="2424499"/>
                  <a:ext cx="156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7DED2B0-E8B9-DF4F-A418-A3028A3F19E1}"/>
                    </a:ext>
                  </a:extLst>
                </p14:cNvPr>
                <p14:cNvContentPartPr/>
                <p14:nvPr/>
              </p14:nvContentPartPr>
              <p14:xfrm>
                <a:off x="5426743" y="2527099"/>
                <a:ext cx="246960" cy="13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7DED2B0-E8B9-DF4F-A418-A3028A3F19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11263" y="2511619"/>
                  <a:ext cx="277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7302BCA-B682-4046-A469-493F110C6652}"/>
                    </a:ext>
                  </a:extLst>
                </p14:cNvPr>
                <p14:cNvContentPartPr/>
                <p14:nvPr/>
              </p14:nvContentPartPr>
              <p14:xfrm>
                <a:off x="5567863" y="2583979"/>
                <a:ext cx="63360" cy="189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7302BCA-B682-4046-A469-493F110C66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52383" y="2568499"/>
                  <a:ext cx="93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FFFCC6C-9EBA-1144-A09C-1E55A78DC2FB}"/>
                    </a:ext>
                  </a:extLst>
                </p14:cNvPr>
                <p14:cNvContentPartPr/>
                <p14:nvPr/>
              </p14:nvContentPartPr>
              <p14:xfrm>
                <a:off x="5636983" y="2395339"/>
                <a:ext cx="63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FFFCC6C-9EBA-1144-A09C-1E55A78DC2F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21503" y="2379859"/>
                  <a:ext cx="939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2A48C8-C6CC-1F4D-8964-9047EBCEB166}"/>
                    </a:ext>
                  </a:extLst>
                </p14:cNvPr>
                <p14:cNvContentPartPr/>
                <p14:nvPr/>
              </p14:nvContentPartPr>
              <p14:xfrm>
                <a:off x="3889183" y="2772619"/>
                <a:ext cx="1886400" cy="339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2A48C8-C6CC-1F4D-8964-9047EBCEB16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73703" y="2757139"/>
                  <a:ext cx="1917000" cy="37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412EC55-FB6B-A048-9CE8-92A6678797CB}"/>
                  </a:ext>
                </a:extLst>
              </p14:cNvPr>
              <p14:cNvContentPartPr/>
              <p14:nvPr/>
            </p14:nvContentPartPr>
            <p14:xfrm>
              <a:off x="1575463" y="4375699"/>
              <a:ext cx="610200" cy="471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412EC55-FB6B-A048-9CE8-92A6678797C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559983" y="4360219"/>
                <a:ext cx="64080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640F89C-1651-E540-ABC3-B6625942EC8D}"/>
                  </a:ext>
                </a:extLst>
              </p14:cNvPr>
              <p14:cNvContentPartPr/>
              <p14:nvPr/>
            </p14:nvContentPartPr>
            <p14:xfrm>
              <a:off x="1631983" y="5381539"/>
              <a:ext cx="610200" cy="572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640F89C-1651-E540-ABC3-B6625942EC8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616503" y="5366059"/>
                <a:ext cx="640800" cy="60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655EC8BD-EE10-124B-A2D3-CDF7CBF6953F}"/>
              </a:ext>
            </a:extLst>
          </p:cNvPr>
          <p:cNvGrpSpPr/>
          <p:nvPr/>
        </p:nvGrpSpPr>
        <p:grpSpPr>
          <a:xfrm>
            <a:off x="2877583" y="3608539"/>
            <a:ext cx="213120" cy="233280"/>
            <a:chOff x="2877583" y="3608539"/>
            <a:chExt cx="21312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A2FAD-E3BF-EA46-8AFD-5AB5F230F0F8}"/>
                    </a:ext>
                  </a:extLst>
                </p14:cNvPr>
                <p14:cNvContentPartPr/>
                <p14:nvPr/>
              </p14:nvContentPartPr>
              <p14:xfrm>
                <a:off x="2877583" y="3608539"/>
                <a:ext cx="163080" cy="218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A2FAD-E3BF-EA46-8AFD-5AB5F230F0F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57063" y="3588019"/>
                  <a:ext cx="203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4CF0E5C-8796-004E-B4C9-1FE2D413818F}"/>
                    </a:ext>
                  </a:extLst>
                </p14:cNvPr>
                <p14:cNvContentPartPr/>
                <p14:nvPr/>
              </p14:nvContentPartPr>
              <p14:xfrm>
                <a:off x="2882983" y="3652819"/>
                <a:ext cx="207720" cy="189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4CF0E5C-8796-004E-B4C9-1FE2D413818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62463" y="3632299"/>
                  <a:ext cx="24840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0B081E-2F37-D342-977D-202DE12DDF76}"/>
              </a:ext>
            </a:extLst>
          </p:cNvPr>
          <p:cNvGrpSpPr/>
          <p:nvPr/>
        </p:nvGrpSpPr>
        <p:grpSpPr>
          <a:xfrm>
            <a:off x="3479503" y="3671539"/>
            <a:ext cx="907200" cy="223200"/>
            <a:chOff x="3479503" y="3671539"/>
            <a:chExt cx="9072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B433FC0-ACA2-7143-BB90-003A403BD65E}"/>
                    </a:ext>
                  </a:extLst>
                </p14:cNvPr>
                <p14:cNvContentPartPr/>
                <p14:nvPr/>
              </p14:nvContentPartPr>
              <p14:xfrm>
                <a:off x="3479503" y="3696739"/>
                <a:ext cx="208440" cy="198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B433FC0-ACA2-7143-BB90-003A403BD65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58983" y="3676219"/>
                  <a:ext cx="249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090893A-4B4A-114F-94DE-464FF9538767}"/>
                    </a:ext>
                  </a:extLst>
                </p14:cNvPr>
                <p14:cNvContentPartPr/>
                <p14:nvPr/>
              </p14:nvContentPartPr>
              <p14:xfrm>
                <a:off x="3486703" y="3715459"/>
                <a:ext cx="258120" cy="163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090893A-4B4A-114F-94DE-464FF953876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66183" y="3694939"/>
                  <a:ext cx="29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9FA6E13-1703-A94D-B452-776347928CA8}"/>
                    </a:ext>
                  </a:extLst>
                </p14:cNvPr>
                <p14:cNvContentPartPr/>
                <p14:nvPr/>
              </p14:nvContentPartPr>
              <p14:xfrm>
                <a:off x="3996463" y="3671539"/>
                <a:ext cx="390240" cy="44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9FA6E13-1703-A94D-B452-776347928CA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80983" y="3656184"/>
                  <a:ext cx="420840" cy="7463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A19B16F-D3C1-7C4D-BC70-C98813EEF337}"/>
                  </a:ext>
                </a:extLst>
              </p14:cNvPr>
              <p14:cNvContentPartPr/>
              <p14:nvPr/>
            </p14:nvContentPartPr>
            <p14:xfrm>
              <a:off x="5082943" y="5507179"/>
              <a:ext cx="261720" cy="31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A19B16F-D3C1-7C4D-BC70-C98813EEF33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67463" y="5491699"/>
                <a:ext cx="29232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980A9167-EAB7-2549-88CD-073062746668}"/>
              </a:ext>
            </a:extLst>
          </p:cNvPr>
          <p:cNvGrpSpPr/>
          <p:nvPr/>
        </p:nvGrpSpPr>
        <p:grpSpPr>
          <a:xfrm>
            <a:off x="7100020" y="4236835"/>
            <a:ext cx="3601080" cy="77760"/>
            <a:chOff x="7100020" y="4236835"/>
            <a:chExt cx="3601080" cy="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7B971FB-D2F7-AF49-AD7C-B18218EA9A51}"/>
                    </a:ext>
                  </a:extLst>
                </p14:cNvPr>
                <p14:cNvContentPartPr/>
                <p14:nvPr/>
              </p14:nvContentPartPr>
              <p14:xfrm>
                <a:off x="7100020" y="4236835"/>
                <a:ext cx="1226160" cy="74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7B971FB-D2F7-AF49-AD7C-B18218EA9A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79500" y="4216413"/>
                  <a:ext cx="1266840" cy="115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F413CC0-675A-184F-8292-0CAB86C01772}"/>
                    </a:ext>
                  </a:extLst>
                </p14:cNvPr>
                <p14:cNvContentPartPr/>
                <p14:nvPr/>
              </p14:nvContentPartPr>
              <p14:xfrm>
                <a:off x="8761420" y="4267795"/>
                <a:ext cx="1939680" cy="46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F413CC0-675A-184F-8292-0CAB86C0177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40900" y="4247275"/>
                  <a:ext cx="19803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0319D9-6D8B-E945-B920-E27FF342BF16}"/>
              </a:ext>
            </a:extLst>
          </p:cNvPr>
          <p:cNvGrpSpPr/>
          <p:nvPr/>
        </p:nvGrpSpPr>
        <p:grpSpPr>
          <a:xfrm>
            <a:off x="6641740" y="3642475"/>
            <a:ext cx="358560" cy="392760"/>
            <a:chOff x="6641740" y="3642475"/>
            <a:chExt cx="35856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3C2608-D1BC-334E-B6FC-7E32C65A39EB}"/>
                    </a:ext>
                  </a:extLst>
                </p14:cNvPr>
                <p14:cNvContentPartPr/>
                <p14:nvPr/>
              </p14:nvContentPartPr>
              <p14:xfrm>
                <a:off x="6902020" y="3806635"/>
                <a:ext cx="98280" cy="228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3C2608-D1BC-334E-B6FC-7E32C65A39E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86540" y="3791155"/>
                  <a:ext cx="128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C2D5393-0AC9-F64E-85EE-7F86F278742E}"/>
                    </a:ext>
                  </a:extLst>
                </p14:cNvPr>
                <p14:cNvContentPartPr/>
                <p14:nvPr/>
              </p14:nvContentPartPr>
              <p14:xfrm>
                <a:off x="6641740" y="3777115"/>
                <a:ext cx="54360" cy="76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C2D5393-0AC9-F64E-85EE-7F86F27874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26362" y="3761635"/>
                  <a:ext cx="84759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E7DDD26-F6C0-E94C-949B-3E429E58A835}"/>
                    </a:ext>
                  </a:extLst>
                </p14:cNvPr>
                <p14:cNvContentPartPr/>
                <p14:nvPr/>
              </p14:nvContentPartPr>
              <p14:xfrm>
                <a:off x="6677740" y="3737155"/>
                <a:ext cx="87840" cy="120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E7DDD26-F6C0-E94C-949B-3E429E58A83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62260" y="3721675"/>
                  <a:ext cx="118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5DA8A3C-4374-1E45-BE17-595360685F0D}"/>
                    </a:ext>
                  </a:extLst>
                </p14:cNvPr>
                <p14:cNvContentPartPr/>
                <p14:nvPr/>
              </p14:nvContentPartPr>
              <p14:xfrm>
                <a:off x="6728500" y="3721675"/>
                <a:ext cx="81000" cy="103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5DA8A3C-4374-1E45-BE17-595360685F0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13020" y="3706195"/>
                  <a:ext cx="111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3E5FA1-0BD5-8B4D-909B-45A11A482FED}"/>
                    </a:ext>
                  </a:extLst>
                </p14:cNvPr>
                <p14:cNvContentPartPr/>
                <p14:nvPr/>
              </p14:nvContentPartPr>
              <p14:xfrm>
                <a:off x="6775660" y="3809155"/>
                <a:ext cx="56880" cy="59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3E5FA1-0BD5-8B4D-909B-45A11A482FE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60277" y="3793581"/>
                  <a:ext cx="87288" cy="90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5E3B1AD-2FE8-CB4D-806C-D90DDB0AEA58}"/>
                    </a:ext>
                  </a:extLst>
                </p14:cNvPr>
                <p14:cNvContentPartPr/>
                <p14:nvPr/>
              </p14:nvContentPartPr>
              <p14:xfrm>
                <a:off x="6819580" y="3642475"/>
                <a:ext cx="149760" cy="14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5E3B1AD-2FE8-CB4D-806C-D90DDB0AEA5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04100" y="3626995"/>
                  <a:ext cx="18036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6AF5B65-7168-0747-A99E-A3954DA8BFD3}"/>
              </a:ext>
            </a:extLst>
          </p:cNvPr>
          <p:cNvGrpSpPr/>
          <p:nvPr/>
        </p:nvGrpSpPr>
        <p:grpSpPr>
          <a:xfrm>
            <a:off x="10743880" y="4708440"/>
            <a:ext cx="461880" cy="379440"/>
            <a:chOff x="10743880" y="4708440"/>
            <a:chExt cx="46188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E61895F-9454-E64B-A6D5-01BA25440BCA}"/>
                    </a:ext>
                  </a:extLst>
                </p14:cNvPr>
                <p14:cNvContentPartPr/>
                <p14:nvPr/>
              </p14:nvContentPartPr>
              <p14:xfrm>
                <a:off x="10796440" y="4900320"/>
                <a:ext cx="16200" cy="78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E61895F-9454-E64B-A6D5-01BA25440BC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89044" y="4892760"/>
                  <a:ext cx="30991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6319DD2-0EB0-E742-9210-FE074E6E7FD7}"/>
                    </a:ext>
                  </a:extLst>
                </p14:cNvPr>
                <p14:cNvContentPartPr/>
                <p14:nvPr/>
              </p14:nvContentPartPr>
              <p14:xfrm>
                <a:off x="10763320" y="4959000"/>
                <a:ext cx="85320" cy="57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6319DD2-0EB0-E742-9210-FE074E6E7F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55760" y="4951440"/>
                  <a:ext cx="100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41E1534-6D9B-7D40-BA53-11230D4C96DC}"/>
                    </a:ext>
                  </a:extLst>
                </p14:cNvPr>
                <p14:cNvContentPartPr/>
                <p14:nvPr/>
              </p14:nvContentPartPr>
              <p14:xfrm>
                <a:off x="10801120" y="4994280"/>
                <a:ext cx="38160" cy="61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41E1534-6D9B-7D40-BA53-11230D4C96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93560" y="4986676"/>
                  <a:ext cx="53280" cy="77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310802A-59EB-B140-A1EE-8F3E1F9A161A}"/>
                    </a:ext>
                  </a:extLst>
                </p14:cNvPr>
                <p14:cNvContentPartPr/>
                <p14:nvPr/>
              </p14:nvContentPartPr>
              <p14:xfrm>
                <a:off x="10866280" y="4923000"/>
                <a:ext cx="41760" cy="101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310802A-59EB-B140-A1EE-8F3E1F9A161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58720" y="4915440"/>
                  <a:ext cx="56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193ADE2-EFEA-6C48-8B2F-CD59A7E30629}"/>
                    </a:ext>
                  </a:extLst>
                </p14:cNvPr>
                <p14:cNvContentPartPr/>
                <p14:nvPr/>
              </p14:nvContentPartPr>
              <p14:xfrm>
                <a:off x="10845760" y="5018040"/>
                <a:ext cx="30600" cy="55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193ADE2-EFEA-6C48-8B2F-CD59A7E3062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38200" y="5010480"/>
                  <a:ext cx="45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56BEC50-6E3F-8C4B-9E0B-4862C0C612BA}"/>
                    </a:ext>
                  </a:extLst>
                </p14:cNvPr>
                <p14:cNvContentPartPr/>
                <p14:nvPr/>
              </p14:nvContentPartPr>
              <p14:xfrm>
                <a:off x="10860160" y="5001480"/>
                <a:ext cx="44280" cy="86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56BEC50-6E3F-8C4B-9E0B-4862C0C612B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852600" y="4993888"/>
                  <a:ext cx="59400" cy="101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C758430-2B64-EB4B-9902-1DEEFEE43792}"/>
                    </a:ext>
                  </a:extLst>
                </p14:cNvPr>
                <p14:cNvContentPartPr/>
                <p14:nvPr/>
              </p14:nvContentPartPr>
              <p14:xfrm>
                <a:off x="10918480" y="4941000"/>
                <a:ext cx="44640" cy="82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C758430-2B64-EB4B-9902-1DEEFEE437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910920" y="4933407"/>
                  <a:ext cx="59760" cy="97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3E07CEB-6C64-F149-9640-D450D9EE59B9}"/>
                    </a:ext>
                  </a:extLst>
                </p14:cNvPr>
                <p14:cNvContentPartPr/>
                <p14:nvPr/>
              </p14:nvContentPartPr>
              <p14:xfrm>
                <a:off x="10945840" y="4929840"/>
                <a:ext cx="42840" cy="96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3E07CEB-6C64-F149-9640-D450D9EE59B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938280" y="4922252"/>
                  <a:ext cx="57960" cy="1116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E86C190-0617-2D42-AC08-FAB37D24C02D}"/>
                    </a:ext>
                  </a:extLst>
                </p14:cNvPr>
                <p14:cNvContentPartPr/>
                <p14:nvPr/>
              </p14:nvContentPartPr>
              <p14:xfrm>
                <a:off x="10945840" y="5024160"/>
                <a:ext cx="39960" cy="43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E86C190-0617-2D42-AC08-FAB37D24C02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938280" y="5016600"/>
                  <a:ext cx="55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FBB802B-FDDE-3A43-8BF2-5C9E0A79B686}"/>
                    </a:ext>
                  </a:extLst>
                </p14:cNvPr>
                <p14:cNvContentPartPr/>
                <p14:nvPr/>
              </p14:nvContentPartPr>
              <p14:xfrm>
                <a:off x="11017120" y="4900680"/>
                <a:ext cx="8280" cy="70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FBB802B-FDDE-3A43-8BF2-5C9E0A79B68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009560" y="4893120"/>
                  <a:ext cx="23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B06CBD5-82F8-3C4E-926C-D3E89B415AFB}"/>
                    </a:ext>
                  </a:extLst>
                </p14:cNvPr>
                <p14:cNvContentPartPr/>
                <p14:nvPr/>
              </p14:nvContentPartPr>
              <p14:xfrm>
                <a:off x="10987240" y="4959360"/>
                <a:ext cx="59040" cy="64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B06CBD5-82F8-3C4E-926C-D3E89B415AF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79680" y="4951842"/>
                  <a:ext cx="74160" cy="79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6F4B4C4-20BF-E14F-9DA0-88137BF41D93}"/>
                    </a:ext>
                  </a:extLst>
                </p14:cNvPr>
                <p14:cNvContentPartPr/>
                <p14:nvPr/>
              </p14:nvContentPartPr>
              <p14:xfrm>
                <a:off x="11063200" y="4921200"/>
                <a:ext cx="43200" cy="57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6F4B4C4-20BF-E14F-9DA0-88137BF41D9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55640" y="4913640"/>
                  <a:ext cx="58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99FDEF9-6B6E-D74E-A685-895B348B88DB}"/>
                    </a:ext>
                  </a:extLst>
                </p14:cNvPr>
                <p14:cNvContentPartPr/>
                <p14:nvPr/>
              </p14:nvContentPartPr>
              <p14:xfrm>
                <a:off x="11053480" y="5011560"/>
                <a:ext cx="41760" cy="49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99FDEF9-6B6E-D74E-A685-895B348B88D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045854" y="5004000"/>
                  <a:ext cx="57011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D7D9CAE-C5CC-DE42-ABB1-4358BD8BA5B5}"/>
                    </a:ext>
                  </a:extLst>
                </p14:cNvPr>
                <p14:cNvContentPartPr/>
                <p14:nvPr/>
              </p14:nvContentPartPr>
              <p14:xfrm>
                <a:off x="11133040" y="4904640"/>
                <a:ext cx="44640" cy="80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D7D9CAE-C5CC-DE42-ABB1-4358BD8BA5B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25540" y="4897114"/>
                  <a:ext cx="59639" cy="95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B3BF4F7-4F34-2841-850F-E598CEB64F0C}"/>
                    </a:ext>
                  </a:extLst>
                </p14:cNvPr>
                <p14:cNvContentPartPr/>
                <p14:nvPr/>
              </p14:nvContentPartPr>
              <p14:xfrm>
                <a:off x="11106760" y="4957560"/>
                <a:ext cx="99000" cy="60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B3BF4F7-4F34-2841-850F-E598CEB64F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099200" y="4950000"/>
                  <a:ext cx="114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C1C9FA2-A47C-2440-8BCB-19E9717BEF97}"/>
                    </a:ext>
                  </a:extLst>
                </p14:cNvPr>
                <p14:cNvContentPartPr/>
                <p14:nvPr/>
              </p14:nvContentPartPr>
              <p14:xfrm>
                <a:off x="11177320" y="4987800"/>
                <a:ext cx="8280" cy="93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C1C9FA2-A47C-2440-8BCB-19E9717BEF9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169760" y="4980240"/>
                  <a:ext cx="23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CACF171-9646-A64F-B433-DD3C32C12B81}"/>
                    </a:ext>
                  </a:extLst>
                </p14:cNvPr>
                <p14:cNvContentPartPr/>
                <p14:nvPr/>
              </p14:nvContentPartPr>
              <p14:xfrm>
                <a:off x="10743880" y="4721040"/>
                <a:ext cx="79560" cy="51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CACF171-9646-A64F-B433-DD3C32C12B8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36286" y="4713480"/>
                  <a:ext cx="94749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0A3B3B8-43C3-B24F-9E6A-1D577EDB4CFF}"/>
                    </a:ext>
                  </a:extLst>
                </p14:cNvPr>
                <p14:cNvContentPartPr/>
                <p14:nvPr/>
              </p14:nvContentPartPr>
              <p14:xfrm>
                <a:off x="10768000" y="4744800"/>
                <a:ext cx="41400" cy="86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0A3B3B8-43C3-B24F-9E6A-1D577EDB4CF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60440" y="4737208"/>
                  <a:ext cx="56520" cy="1012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80D7ABF-5053-8B45-8EEE-59DCB61AA24C}"/>
                    </a:ext>
                  </a:extLst>
                </p14:cNvPr>
                <p14:cNvContentPartPr/>
                <p14:nvPr/>
              </p14:nvContentPartPr>
              <p14:xfrm>
                <a:off x="10805800" y="4757400"/>
                <a:ext cx="47880" cy="66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80D7ABF-5053-8B45-8EEE-59DCB61AA24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98240" y="4749840"/>
                  <a:ext cx="63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48FFBA7-916C-0E4C-8D91-22CDC6B1B396}"/>
                    </a:ext>
                  </a:extLst>
                </p14:cNvPr>
                <p14:cNvContentPartPr/>
                <p14:nvPr/>
              </p14:nvContentPartPr>
              <p14:xfrm>
                <a:off x="10821640" y="4734000"/>
                <a:ext cx="49680" cy="27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48FFBA7-916C-0E4C-8D91-22CDC6B1B3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14080" y="4726539"/>
                  <a:ext cx="64800" cy="41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6346920-9ED3-F44C-8475-40DA6ED7052C}"/>
                    </a:ext>
                  </a:extLst>
                </p14:cNvPr>
                <p14:cNvContentPartPr/>
                <p14:nvPr/>
              </p14:nvContentPartPr>
              <p14:xfrm>
                <a:off x="10837840" y="4717440"/>
                <a:ext cx="49680" cy="104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6346920-9ED3-F44C-8475-40DA6ED7052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830280" y="4709854"/>
                  <a:ext cx="64800" cy="119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F97F62E-F5EE-6F47-B9F4-BB6FAB64D8DE}"/>
                    </a:ext>
                  </a:extLst>
                </p14:cNvPr>
                <p14:cNvContentPartPr/>
                <p14:nvPr/>
              </p14:nvContentPartPr>
              <p14:xfrm>
                <a:off x="10858360" y="4814640"/>
                <a:ext cx="70200" cy="41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F97F62E-F5EE-6F47-B9F4-BB6FAB64D8D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850800" y="4807014"/>
                  <a:ext cx="85320" cy="57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CD3AD55-3B88-244E-8305-1E2FAED33063}"/>
                    </a:ext>
                  </a:extLst>
                </p14:cNvPr>
                <p14:cNvContentPartPr/>
                <p14:nvPr/>
              </p14:nvContentPartPr>
              <p14:xfrm>
                <a:off x="10915600" y="4756680"/>
                <a:ext cx="39960" cy="70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CD3AD55-3B88-244E-8305-1E2FAED330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907971" y="4749120"/>
                  <a:ext cx="55217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11AAA65-B3B8-4343-92A3-CC15D6514736}"/>
                    </a:ext>
                  </a:extLst>
                </p14:cNvPr>
                <p14:cNvContentPartPr/>
                <p14:nvPr/>
              </p14:nvContentPartPr>
              <p14:xfrm>
                <a:off x="10969600" y="4721760"/>
                <a:ext cx="24120" cy="83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11AAA65-B3B8-4343-92A3-CC15D651473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62040" y="4714200"/>
                  <a:ext cx="392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8C34398-5681-B44F-BC09-65B734EA8238}"/>
                    </a:ext>
                  </a:extLst>
                </p14:cNvPr>
                <p14:cNvContentPartPr/>
                <p14:nvPr/>
              </p14:nvContentPartPr>
              <p14:xfrm>
                <a:off x="11005960" y="4712400"/>
                <a:ext cx="14760" cy="62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8C34398-5681-B44F-BC09-65B734EA823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998400" y="4704840"/>
                  <a:ext cx="29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6B77F4D-5679-8646-A413-C0179DFD3322}"/>
                    </a:ext>
                  </a:extLst>
                </p14:cNvPr>
                <p14:cNvContentPartPr/>
                <p14:nvPr/>
              </p14:nvContentPartPr>
              <p14:xfrm>
                <a:off x="11002720" y="4708440"/>
                <a:ext cx="46440" cy="69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6B77F4D-5679-8646-A413-C0179DFD332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95160" y="4700841"/>
                  <a:ext cx="61560" cy="850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85B9A26-10EE-1549-A8A1-068481B995A3}"/>
                    </a:ext>
                  </a:extLst>
                </p14:cNvPr>
                <p14:cNvContentPartPr/>
                <p14:nvPr/>
              </p14:nvContentPartPr>
              <p14:xfrm>
                <a:off x="10998040" y="4761000"/>
                <a:ext cx="103680" cy="70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85B9A26-10EE-1549-A8A1-068481B995A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90480" y="4753440"/>
                  <a:ext cx="11880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C127655-84AA-1749-9244-C797CC8F4446}"/>
              </a:ext>
            </a:extLst>
          </p:cNvPr>
          <p:cNvGrpSpPr/>
          <p:nvPr/>
        </p:nvGrpSpPr>
        <p:grpSpPr>
          <a:xfrm>
            <a:off x="11011360" y="5906880"/>
            <a:ext cx="258480" cy="197280"/>
            <a:chOff x="11011360" y="5906880"/>
            <a:chExt cx="25848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11D7B1B-F308-9C4F-809E-0B5CFF9A256E}"/>
                    </a:ext>
                  </a:extLst>
                </p14:cNvPr>
                <p14:cNvContentPartPr/>
                <p14:nvPr/>
              </p14:nvContentPartPr>
              <p14:xfrm>
                <a:off x="11032960" y="6029280"/>
                <a:ext cx="360" cy="8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11D7B1B-F308-9C4F-809E-0B5CFF9A256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025400" y="6021720"/>
                  <a:ext cx="15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7826456-D571-8C4F-9CC1-2D3EBF21ECA5}"/>
                    </a:ext>
                  </a:extLst>
                </p14:cNvPr>
                <p14:cNvContentPartPr/>
                <p14:nvPr/>
              </p14:nvContentPartPr>
              <p14:xfrm>
                <a:off x="11039440" y="5932440"/>
                <a:ext cx="41400" cy="147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7826456-D571-8C4F-9CC1-2D3EBF21ECA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031880" y="5924861"/>
                  <a:ext cx="56520" cy="1623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06A20BA-EA02-2C46-BCA0-16495FDB94F7}"/>
                    </a:ext>
                  </a:extLst>
                </p14:cNvPr>
                <p14:cNvContentPartPr/>
                <p14:nvPr/>
              </p14:nvContentPartPr>
              <p14:xfrm>
                <a:off x="11011360" y="5991120"/>
                <a:ext cx="91800" cy="49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06A20BA-EA02-2C46-BCA0-16495FDB94F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003800" y="5983560"/>
                  <a:ext cx="106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CBA86A3-2029-7B4C-9B5F-48C6BA232BB0}"/>
                    </a:ext>
                  </a:extLst>
                </p14:cNvPr>
                <p14:cNvContentPartPr/>
                <p14:nvPr/>
              </p14:nvContentPartPr>
              <p14:xfrm>
                <a:off x="11104600" y="5929200"/>
                <a:ext cx="41400" cy="127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CBA86A3-2029-7B4C-9B5F-48C6BA232BB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097040" y="5921661"/>
                  <a:ext cx="56520" cy="1421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C447C72-32EE-3041-B732-C289166CE817}"/>
                    </a:ext>
                  </a:extLst>
                </p14:cNvPr>
                <p14:cNvContentPartPr/>
                <p14:nvPr/>
              </p14:nvContentPartPr>
              <p14:xfrm>
                <a:off x="11136280" y="5970600"/>
                <a:ext cx="35280" cy="61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C447C72-32EE-3041-B732-C289166CE81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28720" y="5963040"/>
                  <a:ext cx="50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FF93A64-A7C5-A742-AFF4-08EDD9B9832E}"/>
                    </a:ext>
                  </a:extLst>
                </p14:cNvPr>
                <p14:cNvContentPartPr/>
                <p14:nvPr/>
              </p14:nvContentPartPr>
              <p14:xfrm>
                <a:off x="11169760" y="5959440"/>
                <a:ext cx="49320" cy="59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FF93A64-A7C5-A742-AFF4-08EDD9B9832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162200" y="5951834"/>
                  <a:ext cx="64440" cy="74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3A06E90-9FE2-CA4C-A937-8C2751B12847}"/>
                    </a:ext>
                  </a:extLst>
                </p14:cNvPr>
                <p14:cNvContentPartPr/>
                <p14:nvPr/>
              </p14:nvContentPartPr>
              <p14:xfrm>
                <a:off x="11215480" y="5906880"/>
                <a:ext cx="14760" cy="124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3A06E90-9FE2-CA4C-A937-8C2751B1284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07731" y="5899320"/>
                  <a:ext cx="30258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A5645AF-473E-2A47-B7DB-EE15B0CE6167}"/>
                    </a:ext>
                  </a:extLst>
                </p14:cNvPr>
                <p14:cNvContentPartPr/>
                <p14:nvPr/>
              </p14:nvContentPartPr>
              <p14:xfrm>
                <a:off x="11144200" y="6016320"/>
                <a:ext cx="125640" cy="87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A5645AF-473E-2A47-B7DB-EE15B0CE616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136662" y="6008729"/>
                  <a:ext cx="140717" cy="1030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3F4FF9B-4EC8-6242-831D-504991CE7F6F}"/>
                  </a:ext>
                </a:extLst>
              </p14:cNvPr>
              <p14:cNvContentPartPr/>
              <p14:nvPr/>
            </p14:nvContentPartPr>
            <p14:xfrm>
              <a:off x="10912360" y="5233680"/>
              <a:ext cx="114480" cy="1177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3F4FF9B-4EC8-6242-831D-504991CE7F6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904776" y="5226120"/>
                <a:ext cx="129648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3AAB2E2-AF1B-F94B-A455-6EC897A0D475}"/>
                  </a:ext>
                </a:extLst>
              </p14:cNvPr>
              <p14:cNvContentPartPr/>
              <p14:nvPr/>
            </p14:nvContentPartPr>
            <p14:xfrm>
              <a:off x="11173000" y="5624280"/>
              <a:ext cx="99720" cy="1051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3AAB2E2-AF1B-F94B-A455-6EC897A0D47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165440" y="5616720"/>
                <a:ext cx="11484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F958F28-EEB6-884B-A846-277B1C917ADB}"/>
              </a:ext>
            </a:extLst>
          </p:cNvPr>
          <p:cNvGrpSpPr/>
          <p:nvPr/>
        </p:nvGrpSpPr>
        <p:grpSpPr>
          <a:xfrm>
            <a:off x="11137000" y="5203440"/>
            <a:ext cx="177840" cy="168840"/>
            <a:chOff x="11137000" y="5203440"/>
            <a:chExt cx="17784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E812528-F3A4-A141-B4FE-CF3DF19C3D71}"/>
                    </a:ext>
                  </a:extLst>
                </p14:cNvPr>
                <p14:cNvContentPartPr/>
                <p14:nvPr/>
              </p14:nvContentPartPr>
              <p14:xfrm>
                <a:off x="11160040" y="5203440"/>
                <a:ext cx="8280" cy="48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E812528-F3A4-A141-B4FE-CF3DF19C3D7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152480" y="5195823"/>
                  <a:ext cx="23400" cy="634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EF9381A-CACE-E34C-A7FF-55D79DDDEAD2}"/>
                    </a:ext>
                  </a:extLst>
                </p14:cNvPr>
                <p14:cNvContentPartPr/>
                <p14:nvPr/>
              </p14:nvContentPartPr>
              <p14:xfrm>
                <a:off x="11137000" y="5245200"/>
                <a:ext cx="58320" cy="54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EF9381A-CACE-E34C-A7FF-55D79DDDEAD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129440" y="5237690"/>
                  <a:ext cx="73440" cy="69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6772D4D-70C8-CF41-8FDA-31E8EF2E3446}"/>
                    </a:ext>
                  </a:extLst>
                </p14:cNvPr>
                <p14:cNvContentPartPr/>
                <p14:nvPr/>
              </p14:nvContentPartPr>
              <p14:xfrm>
                <a:off x="11206120" y="5233320"/>
                <a:ext cx="28800" cy="42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6772D4D-70C8-CF41-8FDA-31E8EF2E344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198560" y="5225824"/>
                  <a:ext cx="43920" cy="57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ACB85ED-0D5E-9944-9028-8BA6FD28D64A}"/>
                    </a:ext>
                  </a:extLst>
                </p14:cNvPr>
                <p14:cNvContentPartPr/>
                <p14:nvPr/>
              </p14:nvContentPartPr>
              <p14:xfrm>
                <a:off x="11193160" y="5295600"/>
                <a:ext cx="33840" cy="43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ACB85ED-0D5E-9944-9028-8BA6FD28D64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85519" y="5287976"/>
                  <a:ext cx="49123" cy="58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A8C0735-A274-EF4B-9582-E69D2690F113}"/>
                    </a:ext>
                  </a:extLst>
                </p14:cNvPr>
                <p14:cNvContentPartPr/>
                <p14:nvPr/>
              </p14:nvContentPartPr>
              <p14:xfrm>
                <a:off x="11253640" y="5232960"/>
                <a:ext cx="33840" cy="53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A8C0735-A274-EF4B-9582-E69D2690F11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46080" y="5225400"/>
                  <a:ext cx="48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1217489-DA45-8449-8A38-74F65F2CC76B}"/>
                    </a:ext>
                  </a:extLst>
                </p14:cNvPr>
                <p14:cNvContentPartPr/>
                <p14:nvPr/>
              </p14:nvContentPartPr>
              <p14:xfrm>
                <a:off x="11225560" y="5265720"/>
                <a:ext cx="89280" cy="106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1217489-DA45-8449-8A38-74F65F2CC76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218000" y="5258185"/>
                  <a:ext cx="104400" cy="121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1CA2916-C746-CE4B-8551-4EBF8FF7B50E}"/>
              </a:ext>
            </a:extLst>
          </p:cNvPr>
          <p:cNvGrpSpPr/>
          <p:nvPr/>
        </p:nvGrpSpPr>
        <p:grpSpPr>
          <a:xfrm>
            <a:off x="5435743" y="5231419"/>
            <a:ext cx="421560" cy="244800"/>
            <a:chOff x="5435743" y="5231419"/>
            <a:chExt cx="42156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E55375-6852-9B42-A3B5-FA76EF1AA7DB}"/>
                    </a:ext>
                  </a:extLst>
                </p14:cNvPr>
                <p14:cNvContentPartPr/>
                <p14:nvPr/>
              </p14:nvContentPartPr>
              <p14:xfrm>
                <a:off x="5486143" y="5262019"/>
                <a:ext cx="38160" cy="12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E55375-6852-9B42-A3B5-FA76EF1AA7D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78583" y="5254459"/>
                  <a:ext cx="53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EEFAC8E-6EF9-EA40-9781-C976B83B20D9}"/>
                    </a:ext>
                  </a:extLst>
                </p14:cNvPr>
                <p14:cNvContentPartPr/>
                <p14:nvPr/>
              </p14:nvContentPartPr>
              <p14:xfrm>
                <a:off x="5435743" y="5368939"/>
                <a:ext cx="207720" cy="1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EEFAC8E-6EF9-EA40-9781-C976B83B20D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28196" y="5361379"/>
                  <a:ext cx="222814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063963E-A0D4-0B47-BE3E-FA4FCECE652A}"/>
                    </a:ext>
                  </a:extLst>
                </p14:cNvPr>
                <p14:cNvContentPartPr/>
                <p14:nvPr/>
              </p14:nvContentPartPr>
              <p14:xfrm>
                <a:off x="5511703" y="5231419"/>
                <a:ext cx="30960" cy="219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063963E-A0D4-0B47-BE3E-FA4FCECE652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04143" y="5223871"/>
                  <a:ext cx="46080" cy="2346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2B25038-836D-A643-9768-5EA4476A042D}"/>
                    </a:ext>
                  </a:extLst>
                </p14:cNvPr>
                <p14:cNvContentPartPr/>
                <p14:nvPr/>
              </p14:nvContentPartPr>
              <p14:xfrm>
                <a:off x="5693503" y="5262019"/>
                <a:ext cx="63360" cy="160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2B25038-836D-A643-9768-5EA4476A042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85943" y="5254459"/>
                  <a:ext cx="78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EFA628-C92D-7148-9C00-3FA4BB7B7E4F}"/>
                    </a:ext>
                  </a:extLst>
                </p14:cNvPr>
                <p14:cNvContentPartPr/>
                <p14:nvPr/>
              </p14:nvContentPartPr>
              <p14:xfrm>
                <a:off x="5762623" y="5236819"/>
                <a:ext cx="94680" cy="239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EFA628-C92D-7148-9C00-3FA4BB7B7E4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55063" y="5229259"/>
                  <a:ext cx="10980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B5C3581-E481-0541-8B97-DCA2B3341D70}"/>
                  </a:ext>
                </a:extLst>
              </p14:cNvPr>
              <p14:cNvContentPartPr/>
              <p14:nvPr/>
            </p14:nvContentPartPr>
            <p14:xfrm>
              <a:off x="5184103" y="2470579"/>
              <a:ext cx="145080" cy="2329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B5C3581-E481-0541-8B97-DCA2B3341D7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176524" y="2463019"/>
                <a:ext cx="160238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BFC3C3F-5B75-764D-9935-026EFCE1436F}"/>
              </a:ext>
            </a:extLst>
          </p:cNvPr>
          <p:cNvGrpSpPr/>
          <p:nvPr/>
        </p:nvGrpSpPr>
        <p:grpSpPr>
          <a:xfrm>
            <a:off x="5020663" y="3728059"/>
            <a:ext cx="1339560" cy="2112840"/>
            <a:chOff x="5020663" y="3728059"/>
            <a:chExt cx="1339560" cy="21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B95D384-62D9-374D-8F32-49879BCEE7DC}"/>
                    </a:ext>
                  </a:extLst>
                </p14:cNvPr>
                <p14:cNvContentPartPr/>
                <p14:nvPr/>
              </p14:nvContentPartPr>
              <p14:xfrm>
                <a:off x="5089783" y="3908419"/>
                <a:ext cx="1081800" cy="1932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B95D384-62D9-374D-8F32-49879BCEE7D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082223" y="3900860"/>
                  <a:ext cx="1096920" cy="1947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CAB943B-DDB5-564F-8660-92F8382D17FD}"/>
                    </a:ext>
                  </a:extLst>
                </p14:cNvPr>
                <p14:cNvContentPartPr/>
                <p14:nvPr/>
              </p14:nvContentPartPr>
              <p14:xfrm>
                <a:off x="5020663" y="3929299"/>
                <a:ext cx="1339560" cy="1804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CAB943B-DDB5-564F-8660-92F8382D17F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13103" y="3921741"/>
                  <a:ext cx="1354680" cy="1819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FC14BC4-A889-B442-BC7D-3523D57A87A7}"/>
                    </a:ext>
                  </a:extLst>
                </p14:cNvPr>
                <p14:cNvContentPartPr/>
                <p14:nvPr/>
              </p14:nvContentPartPr>
              <p14:xfrm>
                <a:off x="5495863" y="3728059"/>
                <a:ext cx="248400" cy="226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FC14BC4-A889-B442-BC7D-3523D57A87A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488303" y="3720487"/>
                  <a:ext cx="263520" cy="24194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636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01EBD-9820-4186-9C22-61C583E9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5.4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전미분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70349-2E9A-4AA1-B350-2CB6CB0C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전미분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에 의한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편미분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* dx + y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에 의한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편미분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* dy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AADC685-1093-134A-B299-3D32608C23F0}"/>
              </a:ext>
            </a:extLst>
          </p:cNvPr>
          <p:cNvGrpSpPr/>
          <p:nvPr/>
        </p:nvGrpSpPr>
        <p:grpSpPr>
          <a:xfrm>
            <a:off x="1380343" y="2585779"/>
            <a:ext cx="1874160" cy="510480"/>
            <a:chOff x="1380343" y="2585779"/>
            <a:chExt cx="187416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C3BA9B6-6E05-9547-836F-5B37D6D140D2}"/>
                    </a:ext>
                  </a:extLst>
                </p14:cNvPr>
                <p14:cNvContentPartPr/>
                <p14:nvPr/>
              </p14:nvContentPartPr>
              <p14:xfrm>
                <a:off x="1380343" y="2585779"/>
                <a:ext cx="239400" cy="510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C3BA9B6-6E05-9547-836F-5B37D6D140D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2783" y="2578219"/>
                  <a:ext cx="2545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BDAC6FB-1FDA-C546-8D4F-F6C7B1E2518A}"/>
                    </a:ext>
                  </a:extLst>
                </p14:cNvPr>
                <p14:cNvContentPartPr/>
                <p14:nvPr/>
              </p14:nvContentPartPr>
              <p14:xfrm>
                <a:off x="1641703" y="2919859"/>
                <a:ext cx="235800" cy="176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BDAC6FB-1FDA-C546-8D4F-F6C7B1E251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34143" y="2912299"/>
                  <a:ext cx="250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C61E7C-5ACB-4248-B067-831073053A55}"/>
                    </a:ext>
                  </a:extLst>
                </p14:cNvPr>
                <p14:cNvContentPartPr/>
                <p14:nvPr/>
              </p14:nvContentPartPr>
              <p14:xfrm>
                <a:off x="2085943" y="2925979"/>
                <a:ext cx="143640" cy="19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C61E7C-5ACB-4248-B067-831073053A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78383" y="2918559"/>
                  <a:ext cx="158760" cy="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C0A9A8E-FBC8-844C-B43C-7A56343D6E89}"/>
                    </a:ext>
                  </a:extLst>
                </p14:cNvPr>
                <p14:cNvContentPartPr/>
                <p14:nvPr/>
              </p14:nvContentPartPr>
              <p14:xfrm>
                <a:off x="2119423" y="2995099"/>
                <a:ext cx="147600" cy="25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C0A9A8E-FBC8-844C-B43C-7A56343D6E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11863" y="2987431"/>
                  <a:ext cx="162720" cy="408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63E92B-4992-AD4E-8FEE-7CA0D71F3925}"/>
                    </a:ext>
                  </a:extLst>
                </p14:cNvPr>
                <p14:cNvContentPartPr/>
                <p14:nvPr/>
              </p14:nvContentPartPr>
              <p14:xfrm>
                <a:off x="2524783" y="2875579"/>
                <a:ext cx="729720" cy="56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63E92B-4992-AD4E-8FEE-7CA0D71F3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7223" y="2868019"/>
                  <a:ext cx="7448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AD350-5F91-7F46-883F-1D536D83467E}"/>
              </a:ext>
            </a:extLst>
          </p:cNvPr>
          <p:cNvGrpSpPr/>
          <p:nvPr/>
        </p:nvGrpSpPr>
        <p:grpSpPr>
          <a:xfrm>
            <a:off x="2600023" y="3102739"/>
            <a:ext cx="478080" cy="357840"/>
            <a:chOff x="2600023" y="3102739"/>
            <a:chExt cx="47808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47C061C-7871-AB4B-B1A0-41D003C9497D}"/>
                    </a:ext>
                  </a:extLst>
                </p14:cNvPr>
                <p14:cNvContentPartPr/>
                <p14:nvPr/>
              </p14:nvContentPartPr>
              <p14:xfrm>
                <a:off x="2600023" y="3102739"/>
                <a:ext cx="132480" cy="345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47C061C-7871-AB4B-B1A0-41D003C949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92463" y="3095179"/>
                  <a:ext cx="1476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70E68F-67FE-574D-B958-6E8A68C02BA0}"/>
                    </a:ext>
                  </a:extLst>
                </p14:cNvPr>
                <p14:cNvContentPartPr/>
                <p14:nvPr/>
              </p14:nvContentPartPr>
              <p14:xfrm>
                <a:off x="2851663" y="3189859"/>
                <a:ext cx="75960" cy="211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70E68F-67FE-574D-B958-6E8A68C02B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44103" y="3182299"/>
                  <a:ext cx="91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90DC8C9-6559-B242-AF89-E83775F77BA7}"/>
                    </a:ext>
                  </a:extLst>
                </p14:cNvPr>
                <p14:cNvContentPartPr/>
                <p14:nvPr/>
              </p14:nvContentPartPr>
              <p14:xfrm>
                <a:off x="2952103" y="3171139"/>
                <a:ext cx="126000" cy="28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90DC8C9-6559-B242-AF89-E83775F77B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4543" y="3163579"/>
                  <a:ext cx="14112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E3FC26-E7C1-E245-A76B-D6E16917D6F2}"/>
              </a:ext>
            </a:extLst>
          </p:cNvPr>
          <p:cNvGrpSpPr/>
          <p:nvPr/>
        </p:nvGrpSpPr>
        <p:grpSpPr>
          <a:xfrm>
            <a:off x="2556103" y="2469859"/>
            <a:ext cx="478080" cy="412560"/>
            <a:chOff x="2556103" y="2469859"/>
            <a:chExt cx="47808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376FC89-D2F8-024B-B524-560B5FD38073}"/>
                    </a:ext>
                  </a:extLst>
                </p14:cNvPr>
                <p14:cNvContentPartPr/>
                <p14:nvPr/>
              </p14:nvContentPartPr>
              <p14:xfrm>
                <a:off x="2556103" y="2469859"/>
                <a:ext cx="132480" cy="412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376FC89-D2F8-024B-B524-560B5FD380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48522" y="2462299"/>
                  <a:ext cx="147641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17A251E-E052-0B4A-A16C-1BD120A483EE}"/>
                    </a:ext>
                  </a:extLst>
                </p14:cNvPr>
                <p14:cNvContentPartPr/>
                <p14:nvPr/>
              </p14:nvContentPartPr>
              <p14:xfrm>
                <a:off x="2746183" y="2643019"/>
                <a:ext cx="288000" cy="182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17A251E-E052-0B4A-A16C-1BD120A483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38632" y="2635459"/>
                  <a:ext cx="303101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9FF0324-C0AE-8047-BB83-43F0BBEECEFD}"/>
              </a:ext>
            </a:extLst>
          </p:cNvPr>
          <p:cNvGrpSpPr/>
          <p:nvPr/>
        </p:nvGrpSpPr>
        <p:grpSpPr>
          <a:xfrm>
            <a:off x="3348463" y="2643019"/>
            <a:ext cx="898560" cy="415080"/>
            <a:chOff x="3348463" y="2643019"/>
            <a:chExt cx="898560" cy="4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5C3EC03-ECA5-2D46-9784-81ED01584DE8}"/>
                    </a:ext>
                  </a:extLst>
                </p14:cNvPr>
                <p14:cNvContentPartPr/>
                <p14:nvPr/>
              </p14:nvContentPartPr>
              <p14:xfrm>
                <a:off x="3348463" y="2643019"/>
                <a:ext cx="195120" cy="414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5C3EC03-ECA5-2D46-9784-81ED01584D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40917" y="2635452"/>
                  <a:ext cx="210212" cy="429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7F8890B-35B5-E549-91D0-6A8CB396A9A9}"/>
                    </a:ext>
                  </a:extLst>
                </p14:cNvPr>
                <p14:cNvContentPartPr/>
                <p14:nvPr/>
              </p14:nvContentPartPr>
              <p14:xfrm>
                <a:off x="3549703" y="2875579"/>
                <a:ext cx="44280" cy="157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7F8890B-35B5-E549-91D0-6A8CB396A9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42143" y="2868002"/>
                  <a:ext cx="59400" cy="172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A48E2E9-9DB2-FD4B-B9C4-1CB0B62AC9B1}"/>
                    </a:ext>
                  </a:extLst>
                </p14:cNvPr>
                <p14:cNvContentPartPr/>
                <p14:nvPr/>
              </p14:nvContentPartPr>
              <p14:xfrm>
                <a:off x="3626383" y="2793859"/>
                <a:ext cx="131040" cy="264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A48E2E9-9DB2-FD4B-B9C4-1CB0B62AC9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8823" y="2786299"/>
                  <a:ext cx="1461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FA20ECF-A953-9A4F-8D19-2252D5ECFE2C}"/>
                    </a:ext>
                  </a:extLst>
                </p14:cNvPr>
                <p14:cNvContentPartPr/>
                <p14:nvPr/>
              </p14:nvContentPartPr>
              <p14:xfrm>
                <a:off x="3958303" y="2882059"/>
                <a:ext cx="288720" cy="12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FA20ECF-A953-9A4F-8D19-2252D5ECFE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50752" y="2874499"/>
                  <a:ext cx="303821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B86D74-22EC-434C-B638-7541C6A31730}"/>
                    </a:ext>
                  </a:extLst>
                </p14:cNvPr>
                <p14:cNvContentPartPr/>
                <p14:nvPr/>
              </p14:nvContentPartPr>
              <p14:xfrm>
                <a:off x="4083943" y="2756059"/>
                <a:ext cx="69480" cy="283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B86D74-22EC-434C-B638-7541C6A317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76422" y="2748499"/>
                  <a:ext cx="84522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64D40E4-0F40-B843-9D60-FB46AD904FC2}"/>
              </a:ext>
            </a:extLst>
          </p:cNvPr>
          <p:cNvGrpSpPr/>
          <p:nvPr/>
        </p:nvGrpSpPr>
        <p:grpSpPr>
          <a:xfrm>
            <a:off x="4594063" y="2385259"/>
            <a:ext cx="665280" cy="1071360"/>
            <a:chOff x="4594063" y="2385259"/>
            <a:chExt cx="665280" cy="10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386CF3A-6761-5946-BFD0-15CCC283528D}"/>
                    </a:ext>
                  </a:extLst>
                </p14:cNvPr>
                <p14:cNvContentPartPr/>
                <p14:nvPr/>
              </p14:nvContentPartPr>
              <p14:xfrm>
                <a:off x="4594063" y="2812939"/>
                <a:ext cx="665280" cy="19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386CF3A-6761-5946-BFD0-15CCC28352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6503" y="2805519"/>
                  <a:ext cx="680400" cy="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075D0E-1E94-034D-9F88-9C6FFBBAF875}"/>
                    </a:ext>
                  </a:extLst>
                </p14:cNvPr>
                <p14:cNvContentPartPr/>
                <p14:nvPr/>
              </p14:nvContentPartPr>
              <p14:xfrm>
                <a:off x="4655983" y="2879179"/>
                <a:ext cx="170280" cy="474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075D0E-1E94-034D-9F88-9C6FFBBAF8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8407" y="2871619"/>
                  <a:ext cx="185432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B5DF7AA-BEB6-7548-9723-B7D2E1640D30}"/>
                    </a:ext>
                  </a:extLst>
                </p14:cNvPr>
                <p14:cNvContentPartPr/>
                <p14:nvPr/>
              </p14:nvContentPartPr>
              <p14:xfrm>
                <a:off x="4964143" y="3035059"/>
                <a:ext cx="125280" cy="421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B5DF7AA-BEB6-7548-9723-B7D2E1640D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56605" y="3027499"/>
                  <a:ext cx="140357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0D778C5-F975-2944-A99C-B80ACD2ABE52}"/>
                    </a:ext>
                  </a:extLst>
                </p14:cNvPr>
                <p14:cNvContentPartPr/>
                <p14:nvPr/>
              </p14:nvContentPartPr>
              <p14:xfrm>
                <a:off x="4775503" y="2542579"/>
                <a:ext cx="19080" cy="19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0D778C5-F975-2944-A99C-B80ACD2ABE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67943" y="2535159"/>
                  <a:ext cx="34200" cy="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ACEB2C2-310F-BC48-BE3E-86BA96139ADE}"/>
                    </a:ext>
                  </a:extLst>
                </p14:cNvPr>
                <p14:cNvContentPartPr/>
                <p14:nvPr/>
              </p14:nvContentPartPr>
              <p14:xfrm>
                <a:off x="4637263" y="2385259"/>
                <a:ext cx="189000" cy="327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ACEB2C2-310F-BC48-BE3E-86BA96139A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29703" y="2377699"/>
                  <a:ext cx="2041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F9CDFB9-7ECE-AF4A-8A15-4B3BE3D71883}"/>
                    </a:ext>
                  </a:extLst>
                </p14:cNvPr>
                <p14:cNvContentPartPr/>
                <p14:nvPr/>
              </p14:nvContentPartPr>
              <p14:xfrm>
                <a:off x="4932823" y="2567779"/>
                <a:ext cx="252000" cy="145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F9CDFB9-7ECE-AF4A-8A15-4B3BE3D718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25263" y="2560219"/>
                  <a:ext cx="26712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5B3C038-6489-764D-BB53-93ADF3DDBB6C}"/>
              </a:ext>
            </a:extLst>
          </p:cNvPr>
          <p:cNvGrpSpPr/>
          <p:nvPr/>
        </p:nvGrpSpPr>
        <p:grpSpPr>
          <a:xfrm>
            <a:off x="5429263" y="2524219"/>
            <a:ext cx="346320" cy="640440"/>
            <a:chOff x="5429263" y="2524219"/>
            <a:chExt cx="346320" cy="64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F6CC442-4759-AF43-ABF1-A1393B773394}"/>
                    </a:ext>
                  </a:extLst>
                </p14:cNvPr>
                <p14:cNvContentPartPr/>
                <p14:nvPr/>
              </p14:nvContentPartPr>
              <p14:xfrm>
                <a:off x="5429263" y="2524219"/>
                <a:ext cx="220320" cy="451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F6CC442-4759-AF43-ABF1-A1393B7733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21703" y="2516653"/>
                  <a:ext cx="235440" cy="466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B993B15-70C0-154E-94A6-4BD711DE8740}"/>
                    </a:ext>
                  </a:extLst>
                </p14:cNvPr>
                <p14:cNvContentPartPr/>
                <p14:nvPr/>
              </p14:nvContentPartPr>
              <p14:xfrm>
                <a:off x="5636983" y="2743099"/>
                <a:ext cx="138600" cy="421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B993B15-70C0-154E-94A6-4BD711DE87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29423" y="2735539"/>
                  <a:ext cx="153720" cy="43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6F1E5E8-BBD9-B34C-928D-EA00C456786A}"/>
              </a:ext>
            </a:extLst>
          </p:cNvPr>
          <p:cNvGrpSpPr/>
          <p:nvPr/>
        </p:nvGrpSpPr>
        <p:grpSpPr>
          <a:xfrm>
            <a:off x="1640263" y="355939"/>
            <a:ext cx="7341840" cy="5167080"/>
            <a:chOff x="1640263" y="355939"/>
            <a:chExt cx="7341840" cy="51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CF9C5D-D6FF-7344-B538-90A652CD59D3}"/>
                    </a:ext>
                  </a:extLst>
                </p14:cNvPr>
                <p14:cNvContentPartPr/>
                <p14:nvPr/>
              </p14:nvContentPartPr>
              <p14:xfrm>
                <a:off x="1640263" y="3177619"/>
                <a:ext cx="264960" cy="50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CF9C5D-D6FF-7344-B538-90A652CD59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32703" y="3170059"/>
                  <a:ext cx="280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928991-ADFF-0E48-8070-17BCBE7F9793}"/>
                    </a:ext>
                  </a:extLst>
                </p14:cNvPr>
                <p14:cNvContentPartPr/>
                <p14:nvPr/>
              </p14:nvContentPartPr>
              <p14:xfrm>
                <a:off x="2002783" y="524059"/>
                <a:ext cx="1616040" cy="1025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928991-ADFF-0E48-8070-17BCBE7F97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92343" y="513619"/>
                  <a:ext cx="1636200" cy="10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82A6007-086A-3345-984F-7D9AD276665D}"/>
                    </a:ext>
                  </a:extLst>
                </p14:cNvPr>
                <p14:cNvContentPartPr/>
                <p14:nvPr/>
              </p14:nvContentPartPr>
              <p14:xfrm>
                <a:off x="2751223" y="4824619"/>
                <a:ext cx="31680" cy="6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82A6007-086A-3345-984F-7D9AD27666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43663" y="4817059"/>
                  <a:ext cx="46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C2A72EC-0E1D-1C47-8340-391D268976F5}"/>
                    </a:ext>
                  </a:extLst>
                </p14:cNvPr>
                <p14:cNvContentPartPr/>
                <p14:nvPr/>
              </p14:nvContentPartPr>
              <p14:xfrm>
                <a:off x="2467543" y="4825339"/>
                <a:ext cx="1044720" cy="125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C2A72EC-0E1D-1C47-8340-391D268976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59983" y="4817779"/>
                  <a:ext cx="1059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B55025-9995-2C44-B28B-FF70D01F9998}"/>
                    </a:ext>
                  </a:extLst>
                </p14:cNvPr>
                <p14:cNvContentPartPr/>
                <p14:nvPr/>
              </p14:nvContentPartPr>
              <p14:xfrm>
                <a:off x="4052623" y="4293619"/>
                <a:ext cx="497160" cy="88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B55025-9995-2C44-B28B-FF70D01F99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42183" y="4283179"/>
                  <a:ext cx="51732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B120833-6DD4-064E-B5A4-A8962B92D902}"/>
                    </a:ext>
                  </a:extLst>
                </p14:cNvPr>
                <p14:cNvContentPartPr/>
                <p14:nvPr/>
              </p14:nvContentPartPr>
              <p14:xfrm>
                <a:off x="4335583" y="5264899"/>
                <a:ext cx="415440" cy="19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B120833-6DD4-064E-B5A4-A8962B92D90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28023" y="5257479"/>
                  <a:ext cx="430560" cy="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64E812-6C0B-4C40-92CF-7F25D01F4C7A}"/>
                    </a:ext>
                  </a:extLst>
                </p14:cNvPr>
                <p14:cNvContentPartPr/>
                <p14:nvPr/>
              </p14:nvContentPartPr>
              <p14:xfrm>
                <a:off x="4517743" y="5037739"/>
                <a:ext cx="88560" cy="47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64E812-6C0B-4C40-92CF-7F25D01F4C7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10152" y="5030179"/>
                  <a:ext cx="103742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D28F3B4-C9E6-ED46-A972-86D2CAB224A8}"/>
                    </a:ext>
                  </a:extLst>
                </p14:cNvPr>
                <p14:cNvContentPartPr/>
                <p14:nvPr/>
              </p14:nvContentPartPr>
              <p14:xfrm>
                <a:off x="4908343" y="4887619"/>
                <a:ext cx="3249360" cy="88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D28F3B4-C9E6-ED46-A972-86D2CAB224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97903" y="4877179"/>
                  <a:ext cx="3269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563C8B-916B-144F-B693-1E7F9859A2AC}"/>
                    </a:ext>
                  </a:extLst>
                </p14:cNvPr>
                <p14:cNvContentPartPr/>
                <p14:nvPr/>
              </p14:nvContentPartPr>
              <p14:xfrm>
                <a:off x="7925503" y="4414579"/>
                <a:ext cx="446760" cy="705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563C8B-916B-144F-B693-1E7F9859A2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17943" y="4407019"/>
                  <a:ext cx="46188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7A5C81-4B9B-7B48-9BEA-EC0CFA4A5E13}"/>
                    </a:ext>
                  </a:extLst>
                </p14:cNvPr>
                <p14:cNvContentPartPr/>
                <p14:nvPr/>
              </p14:nvContentPartPr>
              <p14:xfrm>
                <a:off x="8409343" y="4976179"/>
                <a:ext cx="50760" cy="43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7A5C81-4B9B-7B48-9BEA-EC0CFA4A5E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01783" y="4968619"/>
                  <a:ext cx="65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28BE19-B3C9-614D-912E-08625EF51741}"/>
                    </a:ext>
                  </a:extLst>
                </p14:cNvPr>
                <p14:cNvContentPartPr/>
                <p14:nvPr/>
              </p14:nvContentPartPr>
              <p14:xfrm>
                <a:off x="5205703" y="1159459"/>
                <a:ext cx="293040" cy="245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28BE19-B3C9-614D-912E-08625EF517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98143" y="1151899"/>
                  <a:ext cx="308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3EA548-9F6F-2E4A-91CF-9519025D8B79}"/>
                    </a:ext>
                  </a:extLst>
                </p14:cNvPr>
                <p14:cNvContentPartPr/>
                <p14:nvPr/>
              </p14:nvContentPartPr>
              <p14:xfrm>
                <a:off x="5507743" y="1228579"/>
                <a:ext cx="160920" cy="19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3EA548-9F6F-2E4A-91CF-9519025D8B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00183" y="1221159"/>
                  <a:ext cx="176040" cy="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2F6B825-BBF9-5F46-8160-D9151382D03F}"/>
                    </a:ext>
                  </a:extLst>
                </p14:cNvPr>
                <p14:cNvContentPartPr/>
                <p14:nvPr/>
              </p14:nvContentPartPr>
              <p14:xfrm>
                <a:off x="5492263" y="1329019"/>
                <a:ext cx="232920" cy="25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2F6B825-BBF9-5F46-8160-D9151382D0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4715" y="1321351"/>
                  <a:ext cx="248017" cy="408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702A55-3E82-9143-881B-A69EBD678EE3}"/>
                    </a:ext>
                  </a:extLst>
                </p14:cNvPr>
                <p14:cNvContentPartPr/>
                <p14:nvPr/>
              </p14:nvContentPartPr>
              <p14:xfrm>
                <a:off x="5938663" y="835099"/>
                <a:ext cx="163800" cy="56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702A55-3E82-9143-881B-A69EBD678EE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31120" y="827539"/>
                  <a:ext cx="178887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F24165-825F-894B-A88A-C038640F85D3}"/>
                    </a:ext>
                  </a:extLst>
                </p14:cNvPr>
                <p14:cNvContentPartPr/>
                <p14:nvPr/>
              </p14:nvContentPartPr>
              <p14:xfrm>
                <a:off x="5910583" y="1165579"/>
                <a:ext cx="166680" cy="19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F24165-825F-894B-A88A-C038640F85D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03023" y="1158019"/>
                  <a:ext cx="181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2ADDEF-A475-2342-932E-A3AA61D06914}"/>
                    </a:ext>
                  </a:extLst>
                </p14:cNvPr>
                <p14:cNvContentPartPr/>
                <p14:nvPr/>
              </p14:nvContentPartPr>
              <p14:xfrm>
                <a:off x="6152503" y="907819"/>
                <a:ext cx="138600" cy="509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2ADDEF-A475-2342-932E-A3AA61D069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44943" y="900259"/>
                  <a:ext cx="1537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9D7D94-8B79-C346-BCFF-86993C94B29A}"/>
                    </a:ext>
                  </a:extLst>
                </p14:cNvPr>
                <p14:cNvContentPartPr/>
                <p14:nvPr/>
              </p14:nvContentPartPr>
              <p14:xfrm>
                <a:off x="6341143" y="1039939"/>
                <a:ext cx="126000" cy="290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9D7D94-8B79-C346-BCFF-86993C94B29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33583" y="1032388"/>
                  <a:ext cx="141120" cy="305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A82757-C2EE-2A41-876C-057D591DEBEC}"/>
                    </a:ext>
                  </a:extLst>
                </p14:cNvPr>
                <p14:cNvContentPartPr/>
                <p14:nvPr/>
              </p14:nvContentPartPr>
              <p14:xfrm>
                <a:off x="6479383" y="1016179"/>
                <a:ext cx="119880" cy="300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A82757-C2EE-2A41-876C-057D591DEBE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71823" y="1008628"/>
                  <a:ext cx="135000" cy="315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06341C-3432-5147-B093-14D9DED1CF15}"/>
                    </a:ext>
                  </a:extLst>
                </p14:cNvPr>
                <p14:cNvContentPartPr/>
                <p14:nvPr/>
              </p14:nvContentPartPr>
              <p14:xfrm>
                <a:off x="6642823" y="1196899"/>
                <a:ext cx="44280" cy="13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06341C-3432-5147-B093-14D9DED1CF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35324" y="1189339"/>
                  <a:ext cx="59278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8862E7F-94D3-8A4A-9051-A200F3F078D1}"/>
                    </a:ext>
                  </a:extLst>
                </p14:cNvPr>
                <p14:cNvContentPartPr/>
                <p14:nvPr/>
              </p14:nvContentPartPr>
              <p14:xfrm>
                <a:off x="6795103" y="1083859"/>
                <a:ext cx="156240" cy="13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8862E7F-94D3-8A4A-9051-A200F3F078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87543" y="1076319"/>
                  <a:ext cx="171360" cy="1536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069CF4D-2828-854D-9C85-B866A0619AB0}"/>
                    </a:ext>
                  </a:extLst>
                </p14:cNvPr>
                <p14:cNvContentPartPr/>
                <p14:nvPr/>
              </p14:nvContentPartPr>
              <p14:xfrm>
                <a:off x="6881863" y="1020859"/>
                <a:ext cx="75960" cy="428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069CF4D-2828-854D-9C85-B866A0619AB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74303" y="1013293"/>
                  <a:ext cx="91080" cy="443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3284E4-72C3-4746-A1CC-D37463AE5B28}"/>
                    </a:ext>
                  </a:extLst>
                </p14:cNvPr>
                <p14:cNvContentPartPr/>
                <p14:nvPr/>
              </p14:nvContentPartPr>
              <p14:xfrm>
                <a:off x="7032703" y="914659"/>
                <a:ext cx="113400" cy="483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3284E4-72C3-4746-A1CC-D37463AE5B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25167" y="907099"/>
                  <a:ext cx="128472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0D7C0E-3BE1-9A40-9F70-E7C34ED15017}"/>
                    </a:ext>
                  </a:extLst>
                </p14:cNvPr>
                <p14:cNvContentPartPr/>
                <p14:nvPr/>
              </p14:nvContentPartPr>
              <p14:xfrm>
                <a:off x="7444183" y="863899"/>
                <a:ext cx="79200" cy="226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0D7C0E-3BE1-9A40-9F70-E7C34ED150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36623" y="856339"/>
                  <a:ext cx="94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57273B9-C7F3-624C-930E-C4D74F277FB0}"/>
                    </a:ext>
                  </a:extLst>
                </p14:cNvPr>
                <p14:cNvContentPartPr/>
                <p14:nvPr/>
              </p14:nvContentPartPr>
              <p14:xfrm>
                <a:off x="7412503" y="1021579"/>
                <a:ext cx="129600" cy="182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57273B9-C7F3-624C-930E-C4D74F277FB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04943" y="1014004"/>
                  <a:ext cx="144720" cy="197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A3712D-9D00-8749-947D-F594A1639981}"/>
                    </a:ext>
                  </a:extLst>
                </p14:cNvPr>
                <p14:cNvContentPartPr/>
                <p14:nvPr/>
              </p14:nvContentPartPr>
              <p14:xfrm>
                <a:off x="7617343" y="936979"/>
                <a:ext cx="126000" cy="171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A3712D-9D00-8749-947D-F594A163998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09805" y="929419"/>
                  <a:ext cx="141077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609A89-F983-9B4D-A86B-D47032FC27C0}"/>
                    </a:ext>
                  </a:extLst>
                </p14:cNvPr>
                <p14:cNvContentPartPr/>
                <p14:nvPr/>
              </p14:nvContentPartPr>
              <p14:xfrm>
                <a:off x="7604743" y="1121659"/>
                <a:ext cx="82080" cy="201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609A89-F983-9B4D-A86B-D47032FC27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97216" y="1114099"/>
                  <a:ext cx="97134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E06B9C7-5D48-A04D-8FB7-4F02350A8615}"/>
                    </a:ext>
                  </a:extLst>
                </p14:cNvPr>
                <p14:cNvContentPartPr/>
                <p14:nvPr/>
              </p14:nvContentPartPr>
              <p14:xfrm>
                <a:off x="7623463" y="1147579"/>
                <a:ext cx="82080" cy="175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E06B9C7-5D48-A04D-8FB7-4F02350A861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15903" y="1140019"/>
                  <a:ext cx="97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85DAC3-70B4-1F4C-BC46-546644C744EA}"/>
                    </a:ext>
                  </a:extLst>
                </p14:cNvPr>
                <p14:cNvContentPartPr/>
                <p14:nvPr/>
              </p14:nvContentPartPr>
              <p14:xfrm>
                <a:off x="7818583" y="974779"/>
                <a:ext cx="138600" cy="19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85DAC3-70B4-1F4C-BC46-546644C744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11023" y="967219"/>
                  <a:ext cx="153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4933D0-0F83-7D4F-B832-18B531047937}"/>
                    </a:ext>
                  </a:extLst>
                </p14:cNvPr>
                <p14:cNvContentPartPr/>
                <p14:nvPr/>
              </p14:nvContentPartPr>
              <p14:xfrm>
                <a:off x="7912903" y="911419"/>
                <a:ext cx="145080" cy="298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4933D0-0F83-7D4F-B832-18B53104793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05343" y="903859"/>
                  <a:ext cx="1602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58C71A-E4DE-574D-9D8F-BE19ECC63450}"/>
                    </a:ext>
                  </a:extLst>
                </p14:cNvPr>
                <p14:cNvContentPartPr/>
                <p14:nvPr/>
              </p14:nvContentPartPr>
              <p14:xfrm>
                <a:off x="7944943" y="1159459"/>
                <a:ext cx="93960" cy="151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58C71A-E4DE-574D-9D8F-BE19ECC6345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37383" y="1151899"/>
                  <a:ext cx="109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D2FB48A-655A-8747-9BEE-781AA43C0633}"/>
                    </a:ext>
                  </a:extLst>
                </p14:cNvPr>
                <p14:cNvContentPartPr/>
                <p14:nvPr/>
              </p14:nvContentPartPr>
              <p14:xfrm>
                <a:off x="8132863" y="926539"/>
                <a:ext cx="19080" cy="157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D2FB48A-655A-8747-9BEE-781AA43C063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25443" y="918962"/>
                  <a:ext cx="33920" cy="172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718877-8BD3-464E-AA25-7FC236BC3258}"/>
                    </a:ext>
                  </a:extLst>
                </p14:cNvPr>
                <p14:cNvContentPartPr/>
                <p14:nvPr/>
              </p14:nvContentPartPr>
              <p14:xfrm>
                <a:off x="8095063" y="1027339"/>
                <a:ext cx="94680" cy="128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718877-8BD3-464E-AA25-7FC236BC325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87503" y="1019779"/>
                  <a:ext cx="109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0270E1D-5769-014F-91B7-07F8530627E2}"/>
                    </a:ext>
                  </a:extLst>
                </p14:cNvPr>
                <p14:cNvContentPartPr/>
                <p14:nvPr/>
              </p14:nvContentPartPr>
              <p14:xfrm>
                <a:off x="8239783" y="951739"/>
                <a:ext cx="141480" cy="10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0270E1D-5769-014F-91B7-07F8530627E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32223" y="944179"/>
                  <a:ext cx="156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EE3FEDA-9996-8B42-AA38-9D3AD7191CB1}"/>
                    </a:ext>
                  </a:extLst>
                </p14:cNvPr>
                <p14:cNvContentPartPr/>
                <p14:nvPr/>
              </p14:nvContentPartPr>
              <p14:xfrm>
                <a:off x="8252383" y="1134259"/>
                <a:ext cx="75960" cy="13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EE3FEDA-9996-8B42-AA38-9D3AD7191C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44823" y="1126699"/>
                  <a:ext cx="91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7EE9B6A-AC57-7D4E-A3BE-6E4B2AADCE80}"/>
                    </a:ext>
                  </a:extLst>
                </p14:cNvPr>
                <p14:cNvContentPartPr/>
                <p14:nvPr/>
              </p14:nvContentPartPr>
              <p14:xfrm>
                <a:off x="8403223" y="907819"/>
                <a:ext cx="132480" cy="170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7EE9B6A-AC57-7D4E-A3BE-6E4B2AADCE8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95663" y="900259"/>
                  <a:ext cx="147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C3564D-60F1-E449-890F-14FA2776509C}"/>
                    </a:ext>
                  </a:extLst>
                </p14:cNvPr>
                <p14:cNvContentPartPr/>
                <p14:nvPr/>
              </p14:nvContentPartPr>
              <p14:xfrm>
                <a:off x="8312503" y="1014739"/>
                <a:ext cx="389520" cy="374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C3564D-60F1-E449-890F-14FA2776509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04943" y="1007179"/>
                  <a:ext cx="4046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79D0F1D-6FE7-7D47-B2B6-B7ACCE21E0AF}"/>
                    </a:ext>
                  </a:extLst>
                </p14:cNvPr>
                <p14:cNvContentPartPr/>
                <p14:nvPr/>
              </p14:nvContentPartPr>
              <p14:xfrm>
                <a:off x="5212183" y="1442059"/>
                <a:ext cx="3537360" cy="327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79D0F1D-6FE7-7D47-B2B6-B7ACCE21E0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04623" y="1434499"/>
                  <a:ext cx="35524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13FEDF-8F79-2B4E-A3B3-2FB93909BFC4}"/>
                    </a:ext>
                  </a:extLst>
                </p14:cNvPr>
                <p14:cNvContentPartPr/>
                <p14:nvPr/>
              </p14:nvContentPartPr>
              <p14:xfrm>
                <a:off x="8523463" y="1154419"/>
                <a:ext cx="458640" cy="544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13FEDF-8F79-2B4E-A3B3-2FB93909BFC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15903" y="1146859"/>
                  <a:ext cx="47376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A99D207-73CF-A040-AC91-4EB856496EFF}"/>
                    </a:ext>
                  </a:extLst>
                </p14:cNvPr>
                <p14:cNvContentPartPr/>
                <p14:nvPr/>
              </p14:nvContentPartPr>
              <p14:xfrm>
                <a:off x="8623183" y="1284379"/>
                <a:ext cx="252000" cy="554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A99D207-73CF-A040-AC91-4EB856496EF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15612" y="1276819"/>
                  <a:ext cx="267142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792D552-7E4F-9D4F-875E-BE85639A30E5}"/>
                    </a:ext>
                  </a:extLst>
                </p14:cNvPr>
                <p14:cNvContentPartPr/>
                <p14:nvPr/>
              </p14:nvContentPartPr>
              <p14:xfrm>
                <a:off x="5410543" y="1907539"/>
                <a:ext cx="1433880" cy="2273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792D552-7E4F-9D4F-875E-BE85639A30E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00103" y="1897101"/>
                  <a:ext cx="1454040" cy="22935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54E5FF-680F-8C48-BFBD-D6672373E674}"/>
                    </a:ext>
                  </a:extLst>
                </p14:cNvPr>
                <p14:cNvContentPartPr/>
                <p14:nvPr/>
              </p14:nvContentPartPr>
              <p14:xfrm>
                <a:off x="5360143" y="3844699"/>
                <a:ext cx="572400" cy="320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54E5FF-680F-8C48-BFBD-D6672373E67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52583" y="3837139"/>
                  <a:ext cx="5875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B1F4DF-B72B-6A45-BCE4-B30EB9658950}"/>
                    </a:ext>
                  </a:extLst>
                </p14:cNvPr>
                <p14:cNvContentPartPr/>
                <p14:nvPr/>
              </p14:nvContentPartPr>
              <p14:xfrm>
                <a:off x="5919583" y="355939"/>
                <a:ext cx="1427040" cy="1618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B1F4DF-B72B-6A45-BCE4-B30EB965895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12023" y="348381"/>
                  <a:ext cx="1442160" cy="16333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FED256-FD35-D44A-BBF4-98535F5D7E43}"/>
                    </a:ext>
                  </a:extLst>
                </p14:cNvPr>
                <p14:cNvContentPartPr/>
                <p14:nvPr/>
              </p14:nvContentPartPr>
              <p14:xfrm>
                <a:off x="7569823" y="1984219"/>
                <a:ext cx="160920" cy="334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FED256-FD35-D44A-BBF4-98535F5D7E4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62280" y="1976659"/>
                  <a:ext cx="176006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9794238-364C-6B42-B754-BC975896288F}"/>
                    </a:ext>
                  </a:extLst>
                </p14:cNvPr>
                <p14:cNvContentPartPr/>
                <p14:nvPr/>
              </p14:nvContentPartPr>
              <p14:xfrm>
                <a:off x="7755583" y="2017699"/>
                <a:ext cx="69480" cy="304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9794238-364C-6B42-B754-BC975896288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48023" y="2010139"/>
                  <a:ext cx="84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40F91D5-76EF-0A4D-9F5D-8714B129690C}"/>
                    </a:ext>
                  </a:extLst>
                </p14:cNvPr>
                <p14:cNvContentPartPr/>
                <p14:nvPr/>
              </p14:nvContentPartPr>
              <p14:xfrm>
                <a:off x="7843783" y="1967659"/>
                <a:ext cx="63360" cy="191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40F91D5-76EF-0A4D-9F5D-8714B129690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36223" y="1960099"/>
                  <a:ext cx="78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B0BDDA2-E29C-964E-88DF-E0247F6EEC31}"/>
                    </a:ext>
                  </a:extLst>
                </p14:cNvPr>
                <p14:cNvContentPartPr/>
                <p14:nvPr/>
              </p14:nvContentPartPr>
              <p14:xfrm>
                <a:off x="7862503" y="1955059"/>
                <a:ext cx="88560" cy="204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B0BDDA2-E29C-964E-88DF-E0247F6EEC3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54912" y="1947499"/>
                  <a:ext cx="103742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D99ADE-F4A1-E544-A192-740FA7C61C46}"/>
                    </a:ext>
                  </a:extLst>
                </p14:cNvPr>
                <p14:cNvContentPartPr/>
                <p14:nvPr/>
              </p14:nvContentPartPr>
              <p14:xfrm>
                <a:off x="7857463" y="2086819"/>
                <a:ext cx="174960" cy="198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D99ADE-F4A1-E544-A192-740FA7C61C4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49903" y="2079259"/>
                  <a:ext cx="190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06957DB-1813-9048-A91B-ABCF467D7D65}"/>
                    </a:ext>
                  </a:extLst>
                </p14:cNvPr>
                <p14:cNvContentPartPr/>
                <p14:nvPr/>
              </p14:nvContentPartPr>
              <p14:xfrm>
                <a:off x="7932343" y="2171419"/>
                <a:ext cx="251280" cy="182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06957DB-1813-9048-A91B-ABCF467D7D6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24772" y="2163859"/>
                  <a:ext cx="266422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7F93EF6-A93E-914F-A85C-ED9F439BFB4D}"/>
                    </a:ext>
                  </a:extLst>
                </p14:cNvPr>
                <p14:cNvContentPartPr/>
                <p14:nvPr/>
              </p14:nvContentPartPr>
              <p14:xfrm>
                <a:off x="4366903" y="5245819"/>
                <a:ext cx="352440" cy="19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7F93EF6-A93E-914F-A85C-ED9F439BFB4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59343" y="5238259"/>
                  <a:ext cx="367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14419EA-D070-D64C-8FAB-B90D6A3E00F9}"/>
                    </a:ext>
                  </a:extLst>
                </p14:cNvPr>
                <p14:cNvContentPartPr/>
                <p14:nvPr/>
              </p14:nvContentPartPr>
              <p14:xfrm>
                <a:off x="4517743" y="5039899"/>
                <a:ext cx="56880" cy="483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14419EA-D070-D64C-8FAB-B90D6A3E00F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10183" y="5032339"/>
                  <a:ext cx="72000" cy="49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7650DD3-96E1-E440-8391-E2B7B2B60678}"/>
              </a:ext>
            </a:extLst>
          </p:cNvPr>
          <p:cNvGrpSpPr/>
          <p:nvPr/>
        </p:nvGrpSpPr>
        <p:grpSpPr>
          <a:xfrm>
            <a:off x="8290183" y="2542579"/>
            <a:ext cx="1753920" cy="918360"/>
            <a:chOff x="8290183" y="2542579"/>
            <a:chExt cx="1753920" cy="91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E7B1316-23B6-DA49-BCC1-AD5DF457E308}"/>
                    </a:ext>
                  </a:extLst>
                </p14:cNvPr>
                <p14:cNvContentPartPr/>
                <p14:nvPr/>
              </p14:nvContentPartPr>
              <p14:xfrm>
                <a:off x="8348143" y="2542579"/>
                <a:ext cx="80640" cy="264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E7B1316-23B6-DA49-BCC1-AD5DF457E30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40583" y="2535029"/>
                  <a:ext cx="95760" cy="279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8AE510F-074C-B54A-B47A-7366A4966413}"/>
                    </a:ext>
                  </a:extLst>
                </p14:cNvPr>
                <p14:cNvContentPartPr/>
                <p14:nvPr/>
              </p14:nvContentPartPr>
              <p14:xfrm>
                <a:off x="8290183" y="2718619"/>
                <a:ext cx="189000" cy="250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8AE510F-074C-B54A-B47A-7366A496641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82623" y="2711059"/>
                  <a:ext cx="204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BDE20CF-AB1F-DE4D-BFE7-C5411A18390F}"/>
                    </a:ext>
                  </a:extLst>
                </p14:cNvPr>
                <p14:cNvContentPartPr/>
                <p14:nvPr/>
              </p14:nvContentPartPr>
              <p14:xfrm>
                <a:off x="8579263" y="2605219"/>
                <a:ext cx="157680" cy="182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BDE20CF-AB1F-DE4D-BFE7-C5411A18390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71703" y="2597644"/>
                  <a:ext cx="172800" cy="197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A80EF5B-5AB3-4447-A03C-2337CC0CE2A5}"/>
                    </a:ext>
                  </a:extLst>
                </p14:cNvPr>
                <p14:cNvContentPartPr/>
                <p14:nvPr/>
              </p14:nvContentPartPr>
              <p14:xfrm>
                <a:off x="8523463" y="2894659"/>
                <a:ext cx="100080" cy="189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A80EF5B-5AB3-4447-A03C-2337CC0CE2A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15930" y="2887099"/>
                  <a:ext cx="115146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9CE92DA-B2CF-AB46-9480-D74BFB9DEE61}"/>
                    </a:ext>
                  </a:extLst>
                </p14:cNvPr>
                <p14:cNvContentPartPr/>
                <p14:nvPr/>
              </p14:nvContentPartPr>
              <p14:xfrm>
                <a:off x="8572783" y="2862979"/>
                <a:ext cx="126000" cy="270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9CE92DA-B2CF-AB46-9480-D74BFB9DEE6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65223" y="2855419"/>
                  <a:ext cx="141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C79FD38-DCF0-6B4F-BA17-A3CCB225ABAF}"/>
                    </a:ext>
                  </a:extLst>
                </p14:cNvPr>
                <p14:cNvContentPartPr/>
                <p14:nvPr/>
              </p14:nvContentPartPr>
              <p14:xfrm>
                <a:off x="8767903" y="2643019"/>
                <a:ext cx="163800" cy="317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C79FD38-DCF0-6B4F-BA17-A3CCB225AB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60343" y="2635459"/>
                  <a:ext cx="1789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6879A25-780D-1E41-AE09-B484B39035BD}"/>
                    </a:ext>
                  </a:extLst>
                </p14:cNvPr>
                <p14:cNvContentPartPr/>
                <p14:nvPr/>
              </p14:nvContentPartPr>
              <p14:xfrm>
                <a:off x="8880943" y="2584339"/>
                <a:ext cx="182520" cy="379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6879A25-780D-1E41-AE09-B484B39035B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73383" y="2576772"/>
                  <a:ext cx="197640" cy="3949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39449CE-14C6-6F4E-A697-C66F62E48ABC}"/>
                    </a:ext>
                  </a:extLst>
                </p14:cNvPr>
                <p14:cNvContentPartPr/>
                <p14:nvPr/>
              </p14:nvContentPartPr>
              <p14:xfrm>
                <a:off x="8915863" y="2920219"/>
                <a:ext cx="128880" cy="206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39449CE-14C6-6F4E-A697-C66F62E48AB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08303" y="2912659"/>
                  <a:ext cx="144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9E3E2A9-68C4-4343-ABA2-5F8438E2D1AD}"/>
                    </a:ext>
                  </a:extLst>
                </p14:cNvPr>
                <p14:cNvContentPartPr/>
                <p14:nvPr/>
              </p14:nvContentPartPr>
              <p14:xfrm>
                <a:off x="9145183" y="2586499"/>
                <a:ext cx="360" cy="252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9E3E2A9-68C4-4343-ABA2-5F8438E2D1A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37623" y="2578939"/>
                  <a:ext cx="154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472B1F8-39C0-8646-83F3-3703D3CCB97C}"/>
                    </a:ext>
                  </a:extLst>
                </p14:cNvPr>
                <p14:cNvContentPartPr/>
                <p14:nvPr/>
              </p14:nvContentPartPr>
              <p14:xfrm>
                <a:off x="9064903" y="2743819"/>
                <a:ext cx="186840" cy="213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472B1F8-39C0-8646-83F3-3703D3CCB97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57343" y="2736259"/>
                  <a:ext cx="201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E47BADD-D73B-FD4F-8EE0-82BD87A605D1}"/>
                    </a:ext>
                  </a:extLst>
                </p14:cNvPr>
                <p14:cNvContentPartPr/>
                <p14:nvPr/>
              </p14:nvContentPartPr>
              <p14:xfrm>
                <a:off x="9308623" y="2671819"/>
                <a:ext cx="163080" cy="429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E47BADD-D73B-FD4F-8EE0-82BD87A605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01063" y="2664265"/>
                  <a:ext cx="178200" cy="444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03A2365-3BA0-854F-AE7E-82FC188CBB22}"/>
                    </a:ext>
                  </a:extLst>
                </p14:cNvPr>
                <p14:cNvContentPartPr/>
                <p14:nvPr/>
              </p14:nvContentPartPr>
              <p14:xfrm>
                <a:off x="9534703" y="2584339"/>
                <a:ext cx="126000" cy="272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03A2365-3BA0-854F-AE7E-82FC188CBB2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27143" y="2576769"/>
                  <a:ext cx="141120" cy="288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CB30AC2-187E-3647-81B5-4A30B39E8070}"/>
                    </a:ext>
                  </a:extLst>
                </p14:cNvPr>
                <p14:cNvContentPartPr/>
                <p14:nvPr/>
              </p14:nvContentPartPr>
              <p14:xfrm>
                <a:off x="9435703" y="2718619"/>
                <a:ext cx="417960" cy="226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CB30AC2-187E-3647-81B5-4A30B39E807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28150" y="2711059"/>
                  <a:ext cx="433067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8A13490-70BC-2342-AD11-238625F57AD2}"/>
                    </a:ext>
                  </a:extLst>
                </p14:cNvPr>
                <p14:cNvContentPartPr/>
                <p14:nvPr/>
              </p14:nvContentPartPr>
              <p14:xfrm>
                <a:off x="9679423" y="2787739"/>
                <a:ext cx="50760" cy="395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8A13490-70BC-2342-AD11-238625F57AD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71809" y="2780186"/>
                  <a:ext cx="65988" cy="410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8D2AD36-318E-3B44-80A6-0CEAAC472B43}"/>
                    </a:ext>
                  </a:extLst>
                </p14:cNvPr>
                <p14:cNvContentPartPr/>
                <p14:nvPr/>
              </p14:nvContentPartPr>
              <p14:xfrm>
                <a:off x="8396383" y="3271939"/>
                <a:ext cx="1647720" cy="18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8D2AD36-318E-3B44-80A6-0CEAAC472B4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85943" y="3261499"/>
                  <a:ext cx="1667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E21CE9A-7B89-B340-BCBD-DDAC089371CF}"/>
                    </a:ext>
                  </a:extLst>
                </p14:cNvPr>
                <p14:cNvContentPartPr/>
                <p14:nvPr/>
              </p14:nvContentPartPr>
              <p14:xfrm>
                <a:off x="8451463" y="3158539"/>
                <a:ext cx="1498680" cy="214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E21CE9A-7B89-B340-BCBD-DDAC089371C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43905" y="3150966"/>
                  <a:ext cx="1513796" cy="22934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2D1E40C-EA8D-934D-94DF-7700F7B15D10}"/>
                  </a:ext>
                </a:extLst>
              </p14:cNvPr>
              <p14:cNvContentPartPr/>
              <p14:nvPr/>
            </p14:nvContentPartPr>
            <p14:xfrm>
              <a:off x="631903" y="4051339"/>
              <a:ext cx="3734280" cy="1220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2D1E40C-EA8D-934D-94DF-7700F7B15D1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21463" y="4040899"/>
                <a:ext cx="3754440" cy="12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E8CD03B-EE03-DD47-8270-731198CD601E}"/>
                  </a:ext>
                </a:extLst>
              </p14:cNvPr>
              <p14:cNvContentPartPr/>
              <p14:nvPr/>
            </p14:nvContentPartPr>
            <p14:xfrm>
              <a:off x="1626943" y="5435179"/>
              <a:ext cx="325800" cy="391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E8CD03B-EE03-DD47-8270-731198CD601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619383" y="5427612"/>
                <a:ext cx="340920" cy="406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26C27E3-A3A8-694B-9690-1282CC9E4D51}"/>
                  </a:ext>
                </a:extLst>
              </p14:cNvPr>
              <p14:cNvContentPartPr/>
              <p14:nvPr/>
            </p14:nvContentPartPr>
            <p14:xfrm>
              <a:off x="1824223" y="5379379"/>
              <a:ext cx="201600" cy="3762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26C27E3-A3A8-694B-9690-1282CC9E4D5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816663" y="5371819"/>
                <a:ext cx="2167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F9BC6CA-A71E-C54A-82BE-2AF3F2DCAF7A}"/>
                  </a:ext>
                </a:extLst>
              </p14:cNvPr>
              <p14:cNvContentPartPr/>
              <p14:nvPr/>
            </p14:nvContentPartPr>
            <p14:xfrm>
              <a:off x="1871023" y="5686099"/>
              <a:ext cx="252000" cy="1576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F9BC6CA-A71E-C54A-82BE-2AF3F2DCAF7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863463" y="5678539"/>
                <a:ext cx="2671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0AB6954-0BF1-E14E-A0C7-06D337A58251}"/>
                  </a:ext>
                </a:extLst>
              </p14:cNvPr>
              <p14:cNvContentPartPr/>
              <p14:nvPr/>
            </p14:nvContentPartPr>
            <p14:xfrm>
              <a:off x="2090983" y="5419339"/>
              <a:ext cx="195120" cy="272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0AB6954-0BF1-E14E-A0C7-06D337A5825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083437" y="5411779"/>
                <a:ext cx="210212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7073DAD-AB4F-8145-B408-DF454CCF5802}"/>
                  </a:ext>
                </a:extLst>
              </p14:cNvPr>
              <p14:cNvContentPartPr/>
              <p14:nvPr/>
            </p14:nvContentPartPr>
            <p14:xfrm>
              <a:off x="2169823" y="5424019"/>
              <a:ext cx="437040" cy="3250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7073DAD-AB4F-8145-B408-DF454CCF580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162257" y="5416459"/>
                <a:ext cx="452172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8D1234F-AC01-4846-91BF-9FBB9BD7EAA2}"/>
                  </a:ext>
                </a:extLst>
              </p14:cNvPr>
              <p14:cNvContentPartPr/>
              <p14:nvPr/>
            </p14:nvContentPartPr>
            <p14:xfrm>
              <a:off x="2575183" y="5380819"/>
              <a:ext cx="88200" cy="2656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8D1234F-AC01-4846-91BF-9FBB9BD7EAA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567654" y="5373269"/>
                <a:ext cx="103259" cy="280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2B094B0-9B51-764B-9E89-6986AA7145C4}"/>
                  </a:ext>
                </a:extLst>
              </p14:cNvPr>
              <p14:cNvContentPartPr/>
              <p14:nvPr/>
            </p14:nvContentPartPr>
            <p14:xfrm>
              <a:off x="2637823" y="5280739"/>
              <a:ext cx="302040" cy="3733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2B094B0-9B51-764B-9E89-6986AA7145C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630263" y="5273179"/>
                <a:ext cx="3171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910EEDB-7AD5-D541-B4E3-3B1928362194}"/>
                  </a:ext>
                </a:extLst>
              </p14:cNvPr>
              <p14:cNvContentPartPr/>
              <p14:nvPr/>
            </p14:nvContentPartPr>
            <p14:xfrm>
              <a:off x="2788663" y="5560459"/>
              <a:ext cx="100800" cy="200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910EEDB-7AD5-D541-B4E3-3B192836219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781103" y="5552899"/>
                <a:ext cx="115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84F0342-B423-E54C-900C-D6AE9BA5BAAA}"/>
                  </a:ext>
                </a:extLst>
              </p14:cNvPr>
              <p14:cNvContentPartPr/>
              <p14:nvPr/>
            </p14:nvContentPartPr>
            <p14:xfrm>
              <a:off x="2832943" y="5503579"/>
              <a:ext cx="157680" cy="2768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84F0342-B423-E54C-900C-D6AE9BA5BAA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825383" y="5496019"/>
                <a:ext cx="1728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FA0F0C-9E8B-0041-ADC6-6FA5324208E9}"/>
                  </a:ext>
                </a:extLst>
              </p14:cNvPr>
              <p14:cNvContentPartPr/>
              <p14:nvPr/>
            </p14:nvContentPartPr>
            <p14:xfrm>
              <a:off x="3059023" y="5296219"/>
              <a:ext cx="19080" cy="1890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FA0F0C-9E8B-0041-ADC6-6FA5324208E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051463" y="5288645"/>
                <a:ext cx="34200" cy="204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DA1D213-FF5F-794E-8D17-E647A1DB6584}"/>
                  </a:ext>
                </a:extLst>
              </p14:cNvPr>
              <p14:cNvContentPartPr/>
              <p14:nvPr/>
            </p14:nvContentPartPr>
            <p14:xfrm>
              <a:off x="2945983" y="5356339"/>
              <a:ext cx="490680" cy="4431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DA1D213-FF5F-794E-8D17-E647A1DB658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938429" y="5348785"/>
                <a:ext cx="505789" cy="458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51D56EC-6908-304A-B320-E1B5E6D28AAF}"/>
                  </a:ext>
                </a:extLst>
              </p14:cNvPr>
              <p14:cNvContentPartPr/>
              <p14:nvPr/>
            </p14:nvContentPartPr>
            <p14:xfrm>
              <a:off x="1465663" y="5906059"/>
              <a:ext cx="1650240" cy="1890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51D56EC-6908-304A-B320-E1B5E6D28AA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458103" y="5898485"/>
                <a:ext cx="1665360" cy="204149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FE13F50-3196-0A41-A913-C5CEBC033677}"/>
              </a:ext>
            </a:extLst>
          </p:cNvPr>
          <p:cNvGrpSpPr/>
          <p:nvPr/>
        </p:nvGrpSpPr>
        <p:grpSpPr>
          <a:xfrm>
            <a:off x="4423423" y="4088779"/>
            <a:ext cx="6123960" cy="1767240"/>
            <a:chOff x="4423423" y="4088779"/>
            <a:chExt cx="6123960" cy="176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8FE6C40-E27C-274E-B519-CF49EE0242C6}"/>
                    </a:ext>
                  </a:extLst>
                </p14:cNvPr>
                <p14:cNvContentPartPr/>
                <p14:nvPr/>
              </p14:nvContentPartPr>
              <p14:xfrm>
                <a:off x="4423423" y="4088779"/>
                <a:ext cx="4024080" cy="1138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8FE6C40-E27C-274E-B519-CF49EE0242C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15863" y="4081217"/>
                  <a:ext cx="4039200" cy="1153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955D15-2E34-3745-A61C-B4017C99A178}"/>
                    </a:ext>
                  </a:extLst>
                </p14:cNvPr>
                <p14:cNvContentPartPr/>
                <p14:nvPr/>
              </p14:nvContentPartPr>
              <p14:xfrm>
                <a:off x="6580543" y="5193619"/>
                <a:ext cx="350280" cy="379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955D15-2E34-3745-A61C-B4017C99A17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72983" y="5186059"/>
                  <a:ext cx="3654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37F2E5C-80E2-1047-82E0-5B3E210BA080}"/>
                    </a:ext>
                  </a:extLst>
                </p14:cNvPr>
                <p14:cNvContentPartPr/>
                <p14:nvPr/>
              </p14:nvContentPartPr>
              <p14:xfrm>
                <a:off x="6725263" y="5211619"/>
                <a:ext cx="226080" cy="386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37F2E5C-80E2-1047-82E0-5B3E210BA08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17703" y="5204059"/>
                  <a:ext cx="2412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233E831-7F0D-A343-B101-D97C29F8D8F5}"/>
                    </a:ext>
                  </a:extLst>
                </p14:cNvPr>
                <p14:cNvContentPartPr/>
                <p14:nvPr/>
              </p14:nvContentPartPr>
              <p14:xfrm>
                <a:off x="6781063" y="5528779"/>
                <a:ext cx="258120" cy="113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233E831-7F0D-A343-B101-D97C29F8D8F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73503" y="5521219"/>
                  <a:ext cx="273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A2035D2-9803-A244-8608-39001922B350}"/>
                    </a:ext>
                  </a:extLst>
                </p14:cNvPr>
                <p14:cNvContentPartPr/>
                <p14:nvPr/>
              </p14:nvContentPartPr>
              <p14:xfrm>
                <a:off x="7001023" y="5253019"/>
                <a:ext cx="201600" cy="200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A2035D2-9803-A244-8608-39001922B35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93463" y="5245459"/>
                  <a:ext cx="216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A111EF-5E5A-C64C-B545-C8FD09796B51}"/>
                    </a:ext>
                  </a:extLst>
                </p14:cNvPr>
                <p14:cNvContentPartPr/>
                <p14:nvPr/>
              </p14:nvContentPartPr>
              <p14:xfrm>
                <a:off x="7020823" y="5266339"/>
                <a:ext cx="439920" cy="325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A111EF-5E5A-C64C-B545-C8FD09796B5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13263" y="5258779"/>
                  <a:ext cx="4550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66A2F2C-4F2E-A746-A2CF-24D0BC9DB7D2}"/>
                    </a:ext>
                  </a:extLst>
                </p14:cNvPr>
                <p14:cNvContentPartPr/>
                <p14:nvPr/>
              </p14:nvContentPartPr>
              <p14:xfrm>
                <a:off x="7491703" y="5271019"/>
                <a:ext cx="63360" cy="226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66A2F2C-4F2E-A746-A2CF-24D0BC9DB7D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84143" y="5263447"/>
                  <a:ext cx="78480" cy="241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F5B41C3-EADD-D443-AED0-63C5BAAC43A0}"/>
                    </a:ext>
                  </a:extLst>
                </p14:cNvPr>
                <p14:cNvContentPartPr/>
                <p14:nvPr/>
              </p14:nvContentPartPr>
              <p14:xfrm>
                <a:off x="7529863" y="5208379"/>
                <a:ext cx="238680" cy="294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F5B41C3-EADD-D443-AED0-63C5BAAC43A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22303" y="5200819"/>
                  <a:ext cx="253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E0E55E7-8826-8F4C-972F-08867EBE49FB}"/>
                    </a:ext>
                  </a:extLst>
                </p14:cNvPr>
                <p14:cNvContentPartPr/>
                <p14:nvPr/>
              </p14:nvContentPartPr>
              <p14:xfrm>
                <a:off x="7636063" y="5466139"/>
                <a:ext cx="82080" cy="211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E0E55E7-8826-8F4C-972F-08867EBE49F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628503" y="5458579"/>
                  <a:ext cx="97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7405C4D-5E32-C948-A7CA-EC9158E3A598}"/>
                    </a:ext>
                  </a:extLst>
                </p14:cNvPr>
                <p14:cNvContentPartPr/>
                <p14:nvPr/>
              </p14:nvContentPartPr>
              <p14:xfrm>
                <a:off x="7661983" y="5443459"/>
                <a:ext cx="93960" cy="217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7405C4D-5E32-C948-A7CA-EC9158E3A59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654423" y="5435899"/>
                  <a:ext cx="109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E580870-FFC2-6643-903E-7CF296B07780}"/>
                    </a:ext>
                  </a:extLst>
                </p14:cNvPr>
                <p14:cNvContentPartPr/>
                <p14:nvPr/>
              </p14:nvContentPartPr>
              <p14:xfrm>
                <a:off x="7862503" y="5208739"/>
                <a:ext cx="25560" cy="213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E580870-FFC2-6643-903E-7CF296B0778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54835" y="5201179"/>
                  <a:ext cx="40896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28CD9CD-18C4-2742-B7B5-4EDEFB2B43CB}"/>
                    </a:ext>
                  </a:extLst>
                </p14:cNvPr>
                <p14:cNvContentPartPr/>
                <p14:nvPr/>
              </p14:nvContentPartPr>
              <p14:xfrm>
                <a:off x="7787623" y="5390539"/>
                <a:ext cx="370440" cy="346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28CD9CD-18C4-2742-B7B5-4EDEFB2B43C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780063" y="5382979"/>
                  <a:ext cx="3855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265F86E-9904-3744-ACCE-DEA865995188}"/>
                    </a:ext>
                  </a:extLst>
                </p14:cNvPr>
                <p14:cNvContentPartPr/>
                <p14:nvPr/>
              </p14:nvContentPartPr>
              <p14:xfrm>
                <a:off x="8657383" y="4517179"/>
                <a:ext cx="333000" cy="106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265F86E-9904-3744-ACCE-DEA86599518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49815" y="4509619"/>
                  <a:ext cx="348136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EF304D0-4A7B-8E4E-8D34-92E96D8442EE}"/>
                    </a:ext>
                  </a:extLst>
                </p14:cNvPr>
                <p14:cNvContentPartPr/>
                <p14:nvPr/>
              </p14:nvContentPartPr>
              <p14:xfrm>
                <a:off x="8655943" y="4617259"/>
                <a:ext cx="558360" cy="88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EF304D0-4A7B-8E4E-8D34-92E96D8442E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48383" y="4609730"/>
                  <a:ext cx="573480" cy="103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94C116E-7BF8-0346-B20B-A1C19E62246B}"/>
                    </a:ext>
                  </a:extLst>
                </p14:cNvPr>
                <p14:cNvContentPartPr/>
                <p14:nvPr/>
              </p14:nvContentPartPr>
              <p14:xfrm>
                <a:off x="9302863" y="4353019"/>
                <a:ext cx="339120" cy="333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94C116E-7BF8-0346-B20B-A1C19E62246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95303" y="4345451"/>
                  <a:ext cx="354240" cy="348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06FD080-6341-1C49-BB97-99C81DCEB9A6}"/>
                    </a:ext>
                  </a:extLst>
                </p14:cNvPr>
                <p14:cNvContentPartPr/>
                <p14:nvPr/>
              </p14:nvContentPartPr>
              <p14:xfrm>
                <a:off x="9597703" y="4369219"/>
                <a:ext cx="220320" cy="374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06FD080-6341-1C49-BB97-99C81DCEB9A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590143" y="4361659"/>
                  <a:ext cx="2354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34858BA-651D-0243-8B63-75188FD6C871}"/>
                    </a:ext>
                  </a:extLst>
                </p14:cNvPr>
                <p14:cNvContentPartPr/>
                <p14:nvPr/>
              </p14:nvContentPartPr>
              <p14:xfrm>
                <a:off x="9555223" y="4698979"/>
                <a:ext cx="344880" cy="138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34858BA-651D-0243-8B63-75188FD6C87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47663" y="4691439"/>
                  <a:ext cx="360000" cy="1536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E299C6C-1B6E-2A4D-8B0D-C341EC47762E}"/>
                    </a:ext>
                  </a:extLst>
                </p14:cNvPr>
                <p14:cNvContentPartPr/>
                <p14:nvPr/>
              </p14:nvContentPartPr>
              <p14:xfrm>
                <a:off x="9826303" y="4372099"/>
                <a:ext cx="142920" cy="348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E299C6C-1B6E-2A4D-8B0D-C341EC47762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818743" y="4364547"/>
                  <a:ext cx="158040" cy="363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44D5548-F64D-FE42-8EAD-C6F05D5F4F1E}"/>
                    </a:ext>
                  </a:extLst>
                </p14:cNvPr>
                <p14:cNvContentPartPr/>
                <p14:nvPr/>
              </p14:nvContentPartPr>
              <p14:xfrm>
                <a:off x="10025383" y="4384699"/>
                <a:ext cx="100800" cy="352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44D5548-F64D-FE42-8EAD-C6F05D5F4F1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017850" y="4377139"/>
                  <a:ext cx="115866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98297BB-ABE3-A140-B905-4E31532890F6}"/>
                    </a:ext>
                  </a:extLst>
                </p14:cNvPr>
                <p14:cNvContentPartPr/>
                <p14:nvPr/>
              </p14:nvContentPartPr>
              <p14:xfrm>
                <a:off x="10194943" y="4340419"/>
                <a:ext cx="50760" cy="209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98297BB-ABE3-A140-B905-4E31532890F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187329" y="4332859"/>
                  <a:ext cx="65988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BF9E32D-C1B5-4A4C-8119-D69C4CFD8DD7}"/>
                    </a:ext>
                  </a:extLst>
                </p14:cNvPr>
                <p14:cNvContentPartPr/>
                <p14:nvPr/>
              </p14:nvContentPartPr>
              <p14:xfrm>
                <a:off x="10220143" y="4353019"/>
                <a:ext cx="138600" cy="170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BF9E32D-C1B5-4A4C-8119-D69C4CFD8DD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212583" y="4345443"/>
                  <a:ext cx="153720" cy="185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5069A69-2DD8-3A49-9262-2006E0AEC210}"/>
                    </a:ext>
                  </a:extLst>
                </p14:cNvPr>
                <p14:cNvContentPartPr/>
                <p14:nvPr/>
              </p14:nvContentPartPr>
              <p14:xfrm>
                <a:off x="10165063" y="4573339"/>
                <a:ext cx="230040" cy="163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5069A69-2DD8-3A49-9262-2006E0AEC21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157515" y="4565779"/>
                  <a:ext cx="245136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17F96BF-348F-5343-9A9E-C9DB3BC219B0}"/>
                    </a:ext>
                  </a:extLst>
                </p14:cNvPr>
                <p14:cNvContentPartPr/>
                <p14:nvPr/>
              </p14:nvContentPartPr>
              <p14:xfrm>
                <a:off x="10207543" y="4686379"/>
                <a:ext cx="339840" cy="176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17F96BF-348F-5343-9A9E-C9DB3BC219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199983" y="4678819"/>
                  <a:ext cx="354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960644D-D56A-C445-A4D9-413CFEF13F32}"/>
                    </a:ext>
                  </a:extLst>
                </p14:cNvPr>
                <p14:cNvContentPartPr/>
                <p14:nvPr/>
              </p14:nvContentPartPr>
              <p14:xfrm>
                <a:off x="6508543" y="5799139"/>
                <a:ext cx="1982880" cy="56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960644D-D56A-C445-A4D9-413CFEF13F3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00983" y="5791579"/>
                  <a:ext cx="1998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190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855BF-6D01-405B-A1D0-68228673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5.5 </a:t>
            </a:r>
            <a:r>
              <a:rPr lang="ko-KR" altLang="en-US" err="1"/>
              <a:t>다변수</a:t>
            </a:r>
            <a:r>
              <a:rPr lang="ko-KR" altLang="en-US"/>
              <a:t> 합성함수의 미분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E5143-0503-4E23-9950-E24F9EDF7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다변수로 이루어진 합성함수 </a:t>
            </a:r>
            <a:r>
              <a:rPr lang="en-US" altLang="ko-KR"/>
              <a:t>+ </a:t>
            </a:r>
            <a:r>
              <a:rPr lang="ko-KR" altLang="en-US"/>
              <a:t>연쇄 법칙 적용</a:t>
            </a:r>
            <a:endParaRPr lang="en-US" altLang="ko-KR"/>
          </a:p>
          <a:p>
            <a:endParaRPr lang="ko-KR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3DAE0A-5C83-BC43-9E13-D8598B4C431D}"/>
              </a:ext>
            </a:extLst>
          </p:cNvPr>
          <p:cNvGrpSpPr/>
          <p:nvPr/>
        </p:nvGrpSpPr>
        <p:grpSpPr>
          <a:xfrm>
            <a:off x="1383943" y="2661739"/>
            <a:ext cx="977760" cy="446760"/>
            <a:chOff x="1383943" y="2661739"/>
            <a:chExt cx="97776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FDCF9B8-AC58-A148-BE60-C2AE3E1AED00}"/>
                    </a:ext>
                  </a:extLst>
                </p14:cNvPr>
                <p14:cNvContentPartPr/>
                <p14:nvPr/>
              </p14:nvContentPartPr>
              <p14:xfrm>
                <a:off x="1383943" y="2806459"/>
                <a:ext cx="267120" cy="245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FDCF9B8-AC58-A148-BE60-C2AE3E1AED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6383" y="2798899"/>
                  <a:ext cx="282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3CB8A8-1F2F-4E49-B63E-A61C64A46887}"/>
                    </a:ext>
                  </a:extLst>
                </p14:cNvPr>
                <p14:cNvContentPartPr/>
                <p14:nvPr/>
              </p14:nvContentPartPr>
              <p14:xfrm>
                <a:off x="1795423" y="2844259"/>
                <a:ext cx="132480" cy="2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3CB8A8-1F2F-4E49-B63E-A61C64A468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87842" y="2836699"/>
                  <a:ext cx="147641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6EB5C1-39BA-6B4C-BA55-7B774FBB84A1}"/>
                    </a:ext>
                  </a:extLst>
                </p14:cNvPr>
                <p14:cNvContentPartPr/>
                <p14:nvPr/>
              </p14:nvContentPartPr>
              <p14:xfrm>
                <a:off x="1808023" y="2932099"/>
                <a:ext cx="145080" cy="50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6EB5C1-39BA-6B4C-BA55-7B774FBB84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0463" y="2924539"/>
                  <a:ext cx="160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2F86D3-D709-3141-A55A-88FCF482B44E}"/>
                    </a:ext>
                  </a:extLst>
                </p14:cNvPr>
                <p14:cNvContentPartPr/>
                <p14:nvPr/>
              </p14:nvContentPartPr>
              <p14:xfrm>
                <a:off x="2078383" y="2661739"/>
                <a:ext cx="145080" cy="446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2F86D3-D709-3141-A55A-88FCF482B4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70823" y="2654179"/>
                  <a:ext cx="1602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C21909-7D14-6E4F-BB81-4766FDCEAEAB}"/>
                    </a:ext>
                  </a:extLst>
                </p14:cNvPr>
                <p14:cNvContentPartPr/>
                <p14:nvPr/>
              </p14:nvContentPartPr>
              <p14:xfrm>
                <a:off x="2047063" y="2900779"/>
                <a:ext cx="170280" cy="44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C21909-7D14-6E4F-BB81-4766FDCEAE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9503" y="2893219"/>
                  <a:ext cx="185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4A4005-B258-4F4D-B470-536F5E9A3750}"/>
                    </a:ext>
                  </a:extLst>
                </p14:cNvPr>
                <p14:cNvContentPartPr/>
                <p14:nvPr/>
              </p14:nvContentPartPr>
              <p14:xfrm>
                <a:off x="2285743" y="2706019"/>
                <a:ext cx="75960" cy="36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4A4005-B258-4F4D-B470-536F5E9A37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8147" y="2698459"/>
                  <a:ext cx="91152" cy="38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755F4A-1EDF-7240-A4E1-7091D474E60C}"/>
              </a:ext>
            </a:extLst>
          </p:cNvPr>
          <p:cNvGrpSpPr/>
          <p:nvPr/>
        </p:nvGrpSpPr>
        <p:grpSpPr>
          <a:xfrm>
            <a:off x="2481583" y="2706739"/>
            <a:ext cx="779040" cy="402120"/>
            <a:chOff x="2481583" y="2706739"/>
            <a:chExt cx="77904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6DBFC0-F304-F44A-81BF-303A81B7FED8}"/>
                    </a:ext>
                  </a:extLst>
                </p14:cNvPr>
                <p14:cNvContentPartPr/>
                <p14:nvPr/>
              </p14:nvContentPartPr>
              <p14:xfrm>
                <a:off x="2481583" y="2847139"/>
                <a:ext cx="219600" cy="211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6DBFC0-F304-F44A-81BF-303A81B7FE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74023" y="2839579"/>
                  <a:ext cx="234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21DB0E-1E80-8F44-9B12-D49D4EA692B4}"/>
                    </a:ext>
                  </a:extLst>
                </p14:cNvPr>
                <p14:cNvContentPartPr/>
                <p14:nvPr/>
              </p14:nvContentPartPr>
              <p14:xfrm>
                <a:off x="2795143" y="2982499"/>
                <a:ext cx="31680" cy="75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21DB0E-1E80-8F44-9B12-D49D4EA692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87668" y="2974903"/>
                  <a:ext cx="46630" cy="91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C0EEDA-A9D7-3A47-8A90-87D3D7DFDABA}"/>
                    </a:ext>
                  </a:extLst>
                </p14:cNvPr>
                <p14:cNvContentPartPr/>
                <p14:nvPr/>
              </p14:nvContentPartPr>
              <p14:xfrm>
                <a:off x="2882983" y="2882059"/>
                <a:ext cx="170280" cy="166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C0EEDA-A9D7-3A47-8A90-87D3D7DFDAB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75407" y="2874499"/>
                  <a:ext cx="185432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E1A4CD-72F8-6746-9864-7CFA9BDC6110}"/>
                    </a:ext>
                  </a:extLst>
                </p14:cNvPr>
                <p14:cNvContentPartPr/>
                <p14:nvPr/>
              </p14:nvContentPartPr>
              <p14:xfrm>
                <a:off x="3153343" y="2706739"/>
                <a:ext cx="107280" cy="402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E1A4CD-72F8-6746-9864-7CFA9BDC61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45783" y="2699179"/>
                  <a:ext cx="122400" cy="41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BC155E-B983-6549-8745-1C68627FD482}"/>
              </a:ext>
            </a:extLst>
          </p:cNvPr>
          <p:cNvGrpSpPr/>
          <p:nvPr/>
        </p:nvGrpSpPr>
        <p:grpSpPr>
          <a:xfrm>
            <a:off x="1292863" y="4151506"/>
            <a:ext cx="599868" cy="436204"/>
            <a:chOff x="1292863" y="4151506"/>
            <a:chExt cx="599868" cy="43620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43A7C94-2F09-9743-AA43-D8EC8E77B760}"/>
                    </a:ext>
                  </a:extLst>
                </p14:cNvPr>
                <p14:cNvContentPartPr/>
                <p14:nvPr/>
              </p14:nvContentPartPr>
              <p14:xfrm>
                <a:off x="1292863" y="4151506"/>
                <a:ext cx="182041" cy="436204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43A7C94-2F09-9743-AA43-D8EC8E77B7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85293" y="4143948"/>
                  <a:ext cx="197181" cy="4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371F87-60A0-3244-B8D2-A4DE3190E360}"/>
                    </a:ext>
                  </a:extLst>
                </p14:cNvPr>
                <p14:cNvContentPartPr/>
                <p14:nvPr/>
              </p14:nvContentPartPr>
              <p14:xfrm>
                <a:off x="1510965" y="4399775"/>
                <a:ext cx="206313" cy="169905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371F87-60A0-3244-B8D2-A4DE3190E3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03404" y="4392216"/>
                  <a:ext cx="221435" cy="185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A095185-5FD7-E447-8AAD-F418BEF7FD83}"/>
                    </a:ext>
                  </a:extLst>
                </p14:cNvPr>
                <p14:cNvContentPartPr/>
                <p14:nvPr/>
              </p14:nvContentPartPr>
              <p14:xfrm>
                <a:off x="1738430" y="4430289"/>
                <a:ext cx="111998" cy="4265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A095185-5FD7-E447-8AAD-F418BEF7FD8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30892" y="4422763"/>
                  <a:ext cx="127075" cy="57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45E448-CEB1-654C-BD5F-1C3A38784D37}"/>
                    </a:ext>
                  </a:extLst>
                </p14:cNvPr>
                <p14:cNvContentPartPr/>
                <p14:nvPr/>
              </p14:nvContentPartPr>
              <p14:xfrm>
                <a:off x="1759234" y="4514895"/>
                <a:ext cx="133497" cy="30514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45E448-CEB1-654C-BD5F-1C3A38784D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51678" y="4507356"/>
                  <a:ext cx="148610" cy="455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98BF3C-5463-4E45-9F15-AFC721E1296B}"/>
              </a:ext>
            </a:extLst>
          </p:cNvPr>
          <p:cNvGrpSpPr/>
          <p:nvPr/>
        </p:nvGrpSpPr>
        <p:grpSpPr>
          <a:xfrm>
            <a:off x="2186424" y="4018357"/>
            <a:ext cx="502433" cy="866167"/>
            <a:chOff x="2186424" y="4018357"/>
            <a:chExt cx="502433" cy="8661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BC0005-3FFC-0F42-84C5-7EFBFAFFAEA4}"/>
                    </a:ext>
                  </a:extLst>
                </p14:cNvPr>
                <p14:cNvContentPartPr/>
                <p14:nvPr/>
              </p14:nvContentPartPr>
              <p14:xfrm>
                <a:off x="2186424" y="4424048"/>
                <a:ext cx="502433" cy="18377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BC0005-3FFC-0F42-84C5-7EFBFAFFAE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78860" y="4416481"/>
                  <a:ext cx="517560" cy="33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F1DF22-670A-BB41-92C3-E11D34617DDB}"/>
                    </a:ext>
                  </a:extLst>
                </p14:cNvPr>
                <p14:cNvContentPartPr/>
                <p14:nvPr/>
              </p14:nvContentPartPr>
              <p14:xfrm>
                <a:off x="2249878" y="4527031"/>
                <a:ext cx="115466" cy="357493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F1DF22-670A-BB41-92C3-E11D34617D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42324" y="4519471"/>
                  <a:ext cx="130574" cy="3726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E71511-2242-6048-A3CF-A66573510BD6}"/>
                    </a:ext>
                  </a:extLst>
                </p14:cNvPr>
                <p14:cNvContentPartPr/>
                <p14:nvPr/>
              </p14:nvContentPartPr>
              <p14:xfrm>
                <a:off x="2467634" y="4654286"/>
                <a:ext cx="200072" cy="202845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E71511-2242-6048-A3CF-A66573510B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60077" y="4646733"/>
                  <a:ext cx="215185" cy="217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FA3AB1-7A7A-0942-95F3-2EFA0470B59C}"/>
                    </a:ext>
                  </a:extLst>
                </p14:cNvPr>
                <p14:cNvContentPartPr/>
                <p14:nvPr/>
              </p14:nvContentPartPr>
              <p14:xfrm>
                <a:off x="2189198" y="4018357"/>
                <a:ext cx="127602" cy="332181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FA3AB1-7A7A-0942-95F3-2EFA0470B5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81650" y="4010791"/>
                  <a:ext cx="142699" cy="347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47BB61-235B-3B4F-B824-792A99A65490}"/>
                    </a:ext>
                  </a:extLst>
                </p14:cNvPr>
                <p14:cNvContentPartPr/>
                <p14:nvPr/>
              </p14:nvContentPartPr>
              <p14:xfrm>
                <a:off x="2425331" y="4200051"/>
                <a:ext cx="206313" cy="145633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47BB61-235B-3B4F-B824-792A99A654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7770" y="4192500"/>
                  <a:ext cx="221435" cy="16073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7A18FD-C15E-764C-8F14-C52B88B56D4E}"/>
              </a:ext>
            </a:extLst>
          </p:cNvPr>
          <p:cNvGrpSpPr/>
          <p:nvPr/>
        </p:nvGrpSpPr>
        <p:grpSpPr>
          <a:xfrm>
            <a:off x="2885461" y="4167110"/>
            <a:ext cx="817970" cy="415053"/>
            <a:chOff x="2885461" y="4167110"/>
            <a:chExt cx="817970" cy="4150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7A9C15-7ACA-CD42-B7DE-863821F79557}"/>
                    </a:ext>
                  </a:extLst>
                </p14:cNvPr>
                <p14:cNvContentPartPr/>
                <p14:nvPr/>
              </p14:nvContentPartPr>
              <p14:xfrm>
                <a:off x="2885461" y="4167110"/>
                <a:ext cx="206313" cy="414706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7A9C15-7ACA-CD42-B7DE-863821F795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77900" y="4159557"/>
                  <a:ext cx="221435" cy="429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03BD789-19DC-5B49-A4C6-BB0FFD9E3EE5}"/>
                    </a:ext>
                  </a:extLst>
                </p14:cNvPr>
                <p14:cNvContentPartPr/>
                <p14:nvPr/>
              </p14:nvContentPartPr>
              <p14:xfrm>
                <a:off x="3133730" y="4354699"/>
                <a:ext cx="175799" cy="190709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03BD789-19DC-5B49-A4C6-BB0FFD9E3E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26180" y="4347143"/>
                  <a:ext cx="190898" cy="2058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43E2C67-04FC-A34A-B797-3261C5A6D5C2}"/>
                    </a:ext>
                  </a:extLst>
                </p14:cNvPr>
                <p14:cNvContentPartPr/>
                <p14:nvPr/>
              </p14:nvContentPartPr>
              <p14:xfrm>
                <a:off x="3504053" y="4418153"/>
                <a:ext cx="199378" cy="30514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43E2C67-04FC-A34A-B797-3261C5A6D5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96495" y="4410614"/>
                  <a:ext cx="214493" cy="45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2ACEB2-2ABD-A543-A42F-7FCFCE243D74}"/>
                    </a:ext>
                  </a:extLst>
                </p14:cNvPr>
                <p14:cNvContentPartPr/>
                <p14:nvPr/>
              </p14:nvContentPartPr>
              <p14:xfrm>
                <a:off x="3587965" y="4339442"/>
                <a:ext cx="66922" cy="242721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2ACEB2-2ABD-A543-A42F-7FCFCE243D7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80409" y="4331879"/>
                  <a:ext cx="82033" cy="25784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F30486A-1DFB-3648-A3FE-74D073DF1807}"/>
              </a:ext>
            </a:extLst>
          </p:cNvPr>
          <p:cNvGrpSpPr/>
          <p:nvPr/>
        </p:nvGrpSpPr>
        <p:grpSpPr>
          <a:xfrm>
            <a:off x="3963490" y="4012462"/>
            <a:ext cx="1066239" cy="908817"/>
            <a:chOff x="3963490" y="4012462"/>
            <a:chExt cx="1066239" cy="9088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BE5BA29-8F1D-7C45-BC26-F24E59C48B9C}"/>
                    </a:ext>
                  </a:extLst>
                </p14:cNvPr>
                <p14:cNvContentPartPr/>
                <p14:nvPr/>
              </p14:nvContentPartPr>
              <p14:xfrm>
                <a:off x="3982214" y="4424048"/>
                <a:ext cx="512488" cy="18377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BE5BA29-8F1D-7C45-BC26-F24E59C48B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74651" y="4416481"/>
                  <a:ext cx="527614" cy="33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92A43E-1887-5D43-88F4-77B63BD16224}"/>
                    </a:ext>
                  </a:extLst>
                </p14:cNvPr>
                <p14:cNvContentPartPr/>
                <p14:nvPr/>
              </p14:nvContentPartPr>
              <p14:xfrm>
                <a:off x="4078609" y="4542634"/>
                <a:ext cx="157769" cy="378645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92A43E-1887-5D43-88F4-77B63BD162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71062" y="4535075"/>
                  <a:ext cx="172863" cy="3937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8B2626C-E996-0D40-89ED-22372C5A5E7F}"/>
                    </a:ext>
                  </a:extLst>
                </p14:cNvPr>
                <p14:cNvContentPartPr/>
                <p14:nvPr/>
              </p14:nvContentPartPr>
              <p14:xfrm>
                <a:off x="4357045" y="4805466"/>
                <a:ext cx="12483" cy="30514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8B2626C-E996-0D40-89ED-22372C5A5E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49335" y="4797927"/>
                  <a:ext cx="27903" cy="45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AD3AE7-0378-6840-98B2-E0395D58F79F}"/>
                    </a:ext>
                  </a:extLst>
                </p14:cNvPr>
                <p14:cNvContentPartPr/>
                <p14:nvPr/>
              </p14:nvContentPartPr>
              <p14:xfrm>
                <a:off x="4327571" y="4678558"/>
                <a:ext cx="163317" cy="19279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AD3AE7-0378-6840-98B2-E0395D58F7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20017" y="4671005"/>
                  <a:ext cx="178426" cy="2078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B91F5D-C686-A74B-B7FA-27C12187B9CB}"/>
                    </a:ext>
                  </a:extLst>
                </p14:cNvPr>
                <p14:cNvContentPartPr/>
                <p14:nvPr/>
              </p14:nvContentPartPr>
              <p14:xfrm>
                <a:off x="3963490" y="4012462"/>
                <a:ext cx="221570" cy="315191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B91F5D-C686-A74B-B7FA-27C12187B9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55924" y="4004906"/>
                  <a:ext cx="236702" cy="3303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2571C2-DC4A-6145-A241-68A49C1546B0}"/>
                    </a:ext>
                  </a:extLst>
                </p14:cNvPr>
                <p14:cNvContentPartPr/>
                <p14:nvPr/>
              </p14:nvContentPartPr>
              <p14:xfrm>
                <a:off x="4279027" y="4133476"/>
                <a:ext cx="175453" cy="157769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2571C2-DC4A-6145-A241-68A49C1546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1461" y="4125929"/>
                  <a:ext cx="190584" cy="172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B9DDCD-80D5-2B4A-9BC5-ED7892E7BF84}"/>
                    </a:ext>
                  </a:extLst>
                </p14:cNvPr>
                <p14:cNvContentPartPr/>
                <p14:nvPr/>
              </p14:nvContentPartPr>
              <p14:xfrm>
                <a:off x="4665994" y="4203518"/>
                <a:ext cx="187936" cy="378645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B9DDCD-80D5-2B4A-9BC5-ED7892E7BF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58448" y="4195959"/>
                  <a:ext cx="203028" cy="3937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D0C7101-4422-6041-B427-EFFB09BFD381}"/>
                    </a:ext>
                  </a:extLst>
                </p14:cNvPr>
                <p14:cNvContentPartPr/>
                <p14:nvPr/>
              </p14:nvContentPartPr>
              <p14:xfrm>
                <a:off x="4884096" y="4360247"/>
                <a:ext cx="145633" cy="213595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0C7101-4422-6041-B427-EFFB09BFD3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76545" y="4352696"/>
                  <a:ext cx="160736" cy="22869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4431D04-3470-FC41-95D3-73A35B38A281}"/>
                  </a:ext>
                </a:extLst>
              </p14:cNvPr>
              <p14:cNvContentPartPr/>
              <p14:nvPr/>
            </p14:nvContentPartPr>
            <p14:xfrm>
              <a:off x="2329663" y="-836381"/>
              <a:ext cx="25560" cy="41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4431D04-3470-FC41-95D3-73A35B38A28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88623" y="-877421"/>
                <a:ext cx="10764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4B1F3693-89F3-FE47-AA2D-094C94B64800}"/>
              </a:ext>
            </a:extLst>
          </p:cNvPr>
          <p:cNvGrpSpPr/>
          <p:nvPr/>
        </p:nvGrpSpPr>
        <p:grpSpPr>
          <a:xfrm>
            <a:off x="811183" y="3432499"/>
            <a:ext cx="984600" cy="381600"/>
            <a:chOff x="811183" y="3432499"/>
            <a:chExt cx="98460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BBBEB99-1CF7-3440-B1C3-B492B13504F5}"/>
                    </a:ext>
                  </a:extLst>
                </p14:cNvPr>
                <p14:cNvContentPartPr/>
                <p14:nvPr/>
              </p14:nvContentPartPr>
              <p14:xfrm>
                <a:off x="811183" y="3470299"/>
                <a:ext cx="205200" cy="327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BBBEB99-1CF7-3440-B1C3-B492B13504F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3623" y="3462739"/>
                  <a:ext cx="2203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C061340-07B1-634B-B516-DBD112785EE4}"/>
                    </a:ext>
                  </a:extLst>
                </p14:cNvPr>
                <p14:cNvContentPartPr/>
                <p14:nvPr/>
              </p14:nvContentPartPr>
              <p14:xfrm>
                <a:off x="1012423" y="3508099"/>
                <a:ext cx="186120" cy="167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C061340-07B1-634B-B516-DBD112785EE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4863" y="3500539"/>
                  <a:ext cx="201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395941C-7298-B047-9AF0-76886D46EBDF}"/>
                    </a:ext>
                  </a:extLst>
                </p14:cNvPr>
                <p14:cNvContentPartPr/>
                <p14:nvPr/>
              </p14:nvContentPartPr>
              <p14:xfrm>
                <a:off x="1161103" y="3454099"/>
                <a:ext cx="87840" cy="293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395941C-7298-B047-9AF0-76886D46EBD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3512" y="3446539"/>
                  <a:ext cx="103022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995781-C97C-7B48-A244-E3F35B50C0D1}"/>
                    </a:ext>
                  </a:extLst>
                </p14:cNvPr>
                <p14:cNvContentPartPr/>
                <p14:nvPr/>
              </p14:nvContentPartPr>
              <p14:xfrm>
                <a:off x="1179463" y="3677659"/>
                <a:ext cx="157680" cy="119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995781-C97C-7B48-A244-E3F35B50C0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71903" y="3670099"/>
                  <a:ext cx="172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0A38320-4DF9-2C4F-A081-4389D252CBCA}"/>
                    </a:ext>
                  </a:extLst>
                </p14:cNvPr>
                <p14:cNvContentPartPr/>
                <p14:nvPr/>
              </p14:nvContentPartPr>
              <p14:xfrm>
                <a:off x="1317703" y="3508819"/>
                <a:ext cx="88200" cy="200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0A38320-4DF9-2C4F-A081-4389D252CBC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10174" y="3501259"/>
                  <a:ext cx="103259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B257253-2357-1442-9E30-AF48C55D641C}"/>
                    </a:ext>
                  </a:extLst>
                </p14:cNvPr>
                <p14:cNvContentPartPr/>
                <p14:nvPr/>
              </p14:nvContentPartPr>
              <p14:xfrm>
                <a:off x="1430743" y="3495499"/>
                <a:ext cx="69480" cy="25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B257253-2357-1442-9E30-AF48C55D641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3183" y="3487939"/>
                  <a:ext cx="84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36E8162-E456-E342-B3DC-BC1DDE161AB4}"/>
                    </a:ext>
                  </a:extLst>
                </p14:cNvPr>
                <p14:cNvContentPartPr/>
                <p14:nvPr/>
              </p14:nvContentPartPr>
              <p14:xfrm>
                <a:off x="1512463" y="3457699"/>
                <a:ext cx="44280" cy="151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36E8162-E456-E342-B3DC-BC1DDE161AB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04903" y="3450139"/>
                  <a:ext cx="59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EFD5BC-10A8-3847-8C18-82469347EC26}"/>
                    </a:ext>
                  </a:extLst>
                </p14:cNvPr>
                <p14:cNvContentPartPr/>
                <p14:nvPr/>
              </p14:nvContentPartPr>
              <p14:xfrm>
                <a:off x="1543783" y="3432499"/>
                <a:ext cx="69480" cy="188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EFD5BC-10A8-3847-8C18-82469347EC2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36223" y="3424939"/>
                  <a:ext cx="846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85E9CE5-5E65-2D4A-A978-78112E579EFF}"/>
                    </a:ext>
                  </a:extLst>
                </p14:cNvPr>
                <p14:cNvContentPartPr/>
                <p14:nvPr/>
              </p14:nvContentPartPr>
              <p14:xfrm>
                <a:off x="1532623" y="3558499"/>
                <a:ext cx="212760" cy="94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85E9CE5-5E65-2D4A-A978-78112E579EF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25063" y="3550939"/>
                  <a:ext cx="227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6BBF641-99F1-1F48-9FAA-93074B15911D}"/>
                    </a:ext>
                  </a:extLst>
                </p14:cNvPr>
                <p14:cNvContentPartPr/>
                <p14:nvPr/>
              </p14:nvContentPartPr>
              <p14:xfrm>
                <a:off x="1669783" y="3589819"/>
                <a:ext cx="25560" cy="182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6BBF641-99F1-1F48-9FAA-93074B15911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62223" y="3582274"/>
                  <a:ext cx="40680" cy="197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758024F-DEA2-924F-B8C7-AFC46DE403DA}"/>
                    </a:ext>
                  </a:extLst>
                </p14:cNvPr>
                <p14:cNvContentPartPr/>
                <p14:nvPr/>
              </p14:nvContentPartPr>
              <p14:xfrm>
                <a:off x="1625503" y="3690259"/>
                <a:ext cx="170280" cy="123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758024F-DEA2-924F-B8C7-AFC46DE403D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17943" y="3682699"/>
                  <a:ext cx="18540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8C62FC9-3A9A-FB4F-B332-909CD99FAB85}"/>
              </a:ext>
            </a:extLst>
          </p:cNvPr>
          <p:cNvGrpSpPr/>
          <p:nvPr/>
        </p:nvGrpSpPr>
        <p:grpSpPr>
          <a:xfrm>
            <a:off x="2012503" y="3357259"/>
            <a:ext cx="1277280" cy="389880"/>
            <a:chOff x="2012503" y="3357259"/>
            <a:chExt cx="127728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27A9FA7-E846-BE4D-B2D1-C308510DBFB8}"/>
                    </a:ext>
                  </a:extLst>
                </p14:cNvPr>
                <p14:cNvContentPartPr/>
                <p14:nvPr/>
              </p14:nvContentPartPr>
              <p14:xfrm>
                <a:off x="2012503" y="3476779"/>
                <a:ext cx="241920" cy="189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27A9FA7-E846-BE4D-B2D1-C308510DBFB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04943" y="3469219"/>
                  <a:ext cx="257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E36F59-C011-7145-93A0-A306C443B0C4}"/>
                    </a:ext>
                  </a:extLst>
                </p14:cNvPr>
                <p14:cNvContentPartPr/>
                <p14:nvPr/>
              </p14:nvContentPartPr>
              <p14:xfrm>
                <a:off x="2110423" y="3426379"/>
                <a:ext cx="163080" cy="283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E36F59-C011-7145-93A0-A306C443B0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2863" y="3418819"/>
                  <a:ext cx="178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324BA58-9031-6941-B452-8219556A939F}"/>
                    </a:ext>
                  </a:extLst>
                </p14:cNvPr>
                <p14:cNvContentPartPr/>
                <p14:nvPr/>
              </p14:nvContentPartPr>
              <p14:xfrm>
                <a:off x="2197903" y="3595939"/>
                <a:ext cx="157680" cy="151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324BA58-9031-6941-B452-8219556A93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90343" y="3588379"/>
                  <a:ext cx="172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3BF5B55-5098-6E44-94AF-24392FB4BCF3}"/>
                    </a:ext>
                  </a:extLst>
                </p14:cNvPr>
                <p14:cNvContentPartPr/>
                <p14:nvPr/>
              </p14:nvContentPartPr>
              <p14:xfrm>
                <a:off x="2323543" y="3432499"/>
                <a:ext cx="157680" cy="189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3BF5B55-5098-6E44-94AF-24392FB4BC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15983" y="3424939"/>
                  <a:ext cx="172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1BD7290-98A4-5741-A6BD-4F8FCD62DA88}"/>
                    </a:ext>
                  </a:extLst>
                </p14:cNvPr>
                <p14:cNvContentPartPr/>
                <p14:nvPr/>
              </p14:nvContentPartPr>
              <p14:xfrm>
                <a:off x="2341543" y="3482899"/>
                <a:ext cx="189720" cy="213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1BD7290-98A4-5741-A6BD-4F8FCD62DA8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33983" y="3475339"/>
                  <a:ext cx="204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0EC6DAA-7D43-084B-9542-895434987258}"/>
                    </a:ext>
                  </a:extLst>
                </p14:cNvPr>
                <p14:cNvContentPartPr/>
                <p14:nvPr/>
              </p14:nvContentPartPr>
              <p14:xfrm>
                <a:off x="2505703" y="3445099"/>
                <a:ext cx="31680" cy="252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0EC6DAA-7D43-084B-9542-8954349872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98143" y="3437528"/>
                  <a:ext cx="46800" cy="267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04CFBA9-24A3-B241-A72A-77D965054EE6}"/>
                    </a:ext>
                  </a:extLst>
                </p14:cNvPr>
                <p14:cNvContentPartPr/>
                <p14:nvPr/>
              </p14:nvContentPartPr>
              <p14:xfrm>
                <a:off x="2524783" y="3454819"/>
                <a:ext cx="100800" cy="279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04CFBA9-24A3-B241-A72A-77D965054E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17250" y="3447259"/>
                  <a:ext cx="115866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C482044-4FAB-F349-8602-DE43E3EE7372}"/>
                    </a:ext>
                  </a:extLst>
                </p14:cNvPr>
                <p14:cNvContentPartPr/>
                <p14:nvPr/>
              </p14:nvContentPartPr>
              <p14:xfrm>
                <a:off x="2637823" y="3445099"/>
                <a:ext cx="38160" cy="166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C482044-4FAB-F349-8602-DE43E3EE737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30191" y="3437539"/>
                  <a:ext cx="53424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C69584D-EB82-A74C-B37F-5EC1B03B25E4}"/>
                    </a:ext>
                  </a:extLst>
                </p14:cNvPr>
                <p14:cNvContentPartPr/>
                <p14:nvPr/>
              </p14:nvContentPartPr>
              <p14:xfrm>
                <a:off x="2663023" y="3404779"/>
                <a:ext cx="151200" cy="241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C69584D-EB82-A74C-B37F-5EC1B03B25E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55463" y="3397230"/>
                  <a:ext cx="166320" cy="257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D2D35FA-7B8C-D647-B876-97520D4ADD44}"/>
                    </a:ext>
                  </a:extLst>
                </p14:cNvPr>
                <p14:cNvContentPartPr/>
                <p14:nvPr/>
              </p14:nvContentPartPr>
              <p14:xfrm>
                <a:off x="2719543" y="3608539"/>
                <a:ext cx="50760" cy="132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D2D35FA-7B8C-D647-B876-97520D4ADD4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11929" y="3600979"/>
                  <a:ext cx="65988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B5403E8-0A03-0D4C-BBF4-CD6915ED4B2C}"/>
                    </a:ext>
                  </a:extLst>
                </p14:cNvPr>
                <p14:cNvContentPartPr/>
                <p14:nvPr/>
              </p14:nvContentPartPr>
              <p14:xfrm>
                <a:off x="2740063" y="3552019"/>
                <a:ext cx="99720" cy="189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B5403E8-0A03-0D4C-BBF4-CD6915ED4B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32503" y="3544459"/>
                  <a:ext cx="114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7B81861-47CC-B646-A23D-395779C3D6CB}"/>
                    </a:ext>
                  </a:extLst>
                </p14:cNvPr>
                <p14:cNvContentPartPr/>
                <p14:nvPr/>
              </p14:nvContentPartPr>
              <p14:xfrm>
                <a:off x="2908183" y="3357259"/>
                <a:ext cx="25560" cy="207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7B81861-47CC-B646-A23D-395779C3D6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00623" y="3349712"/>
                  <a:ext cx="40680" cy="2228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DAEE5D3-F295-7A4E-B14D-97DD091D8177}"/>
                    </a:ext>
                  </a:extLst>
                </p14:cNvPr>
                <p14:cNvContentPartPr/>
                <p14:nvPr/>
              </p14:nvContentPartPr>
              <p14:xfrm>
                <a:off x="2851663" y="3427099"/>
                <a:ext cx="252000" cy="313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DAEE5D3-F295-7A4E-B14D-97DD091D817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44103" y="3419548"/>
                  <a:ext cx="267120" cy="329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6A066D6-5031-0849-8C31-4F91D8E240CD}"/>
                    </a:ext>
                  </a:extLst>
                </p14:cNvPr>
                <p14:cNvContentPartPr/>
                <p14:nvPr/>
              </p14:nvContentPartPr>
              <p14:xfrm>
                <a:off x="3128143" y="3407299"/>
                <a:ext cx="161640" cy="321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6A066D6-5031-0849-8C31-4F91D8E240C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20583" y="3399739"/>
                  <a:ext cx="176760" cy="33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CB2F8E3-0106-E947-9D73-0EA903CD45ED}"/>
                  </a:ext>
                </a:extLst>
              </p14:cNvPr>
              <p14:cNvContentPartPr/>
              <p14:nvPr/>
            </p14:nvContentPartPr>
            <p14:xfrm>
              <a:off x="1224529" y="5395249"/>
              <a:ext cx="407520" cy="133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CB2F8E3-0106-E947-9D73-0EA903CD45E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216976" y="5387689"/>
                <a:ext cx="422627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685FC73-816C-474D-8A27-5F7FE713BC23}"/>
                  </a:ext>
                </a:extLst>
              </p14:cNvPr>
              <p14:cNvContentPartPr/>
              <p14:nvPr/>
            </p14:nvContentPartPr>
            <p14:xfrm>
              <a:off x="1240009" y="5511169"/>
              <a:ext cx="199800" cy="3927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685FC73-816C-474D-8A27-5F7FE713BC2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232449" y="5503602"/>
                <a:ext cx="214920" cy="407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0BDF512-80D5-B34F-9667-265B6DCCFE56}"/>
                  </a:ext>
                </a:extLst>
              </p14:cNvPr>
              <p14:cNvContentPartPr/>
              <p14:nvPr/>
            </p14:nvContentPartPr>
            <p14:xfrm>
              <a:off x="1497409" y="5704129"/>
              <a:ext cx="77400" cy="180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0BDF512-80D5-B34F-9667-265B6DCCFE5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489884" y="5696569"/>
                <a:ext cx="9245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04F5AAF-F62E-7D46-BC99-884EDE7372A8}"/>
                  </a:ext>
                </a:extLst>
              </p14:cNvPr>
              <p14:cNvContentPartPr/>
              <p14:nvPr/>
            </p14:nvContentPartPr>
            <p14:xfrm>
              <a:off x="1574449" y="5684689"/>
              <a:ext cx="83880" cy="1789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04F5AAF-F62E-7D46-BC99-884EDE7372A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566889" y="5677129"/>
                <a:ext cx="9900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C017FCB-4DC4-9C4B-A28D-4A3AC72168BF}"/>
              </a:ext>
            </a:extLst>
          </p:cNvPr>
          <p:cNvGrpSpPr/>
          <p:nvPr/>
        </p:nvGrpSpPr>
        <p:grpSpPr>
          <a:xfrm>
            <a:off x="1272409" y="4988809"/>
            <a:ext cx="373320" cy="355680"/>
            <a:chOff x="1272409" y="4988809"/>
            <a:chExt cx="373320" cy="35568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D43BBEE-A290-6B42-8408-FA54AA490D1C}"/>
                </a:ext>
              </a:extLst>
            </p:cNvPr>
            <p:cNvGrpSpPr/>
            <p:nvPr/>
          </p:nvGrpSpPr>
          <p:grpSpPr>
            <a:xfrm>
              <a:off x="1272409" y="4988809"/>
              <a:ext cx="373320" cy="355680"/>
              <a:chOff x="1272409" y="4988809"/>
              <a:chExt cx="373320" cy="355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45611F3C-B867-5F4B-9174-648639A3ED99}"/>
                      </a:ext>
                    </a:extLst>
                  </p14:cNvPr>
                  <p14:cNvContentPartPr/>
                  <p14:nvPr/>
                </p14:nvContentPartPr>
                <p14:xfrm>
                  <a:off x="1272409" y="4988809"/>
                  <a:ext cx="167400" cy="35568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45611F3C-B867-5F4B-9174-648639A3ED99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1264865" y="4981241"/>
                    <a:ext cx="182488" cy="3708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3C89E401-5E66-144D-AF9C-5CCF55C7E4E3}"/>
                      </a:ext>
                    </a:extLst>
                  </p14:cNvPr>
                  <p14:cNvContentPartPr/>
                  <p14:nvPr/>
                </p14:nvContentPartPr>
                <p14:xfrm>
                  <a:off x="1459609" y="5125249"/>
                  <a:ext cx="186120" cy="1738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3C89E401-5E66-144D-AF9C-5CCF55C7E4E3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1452049" y="5117689"/>
                    <a:ext cx="201240" cy="189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1B48920-10C2-2E41-BB6B-434A7D6019DD}"/>
              </a:ext>
            </a:extLst>
          </p:cNvPr>
          <p:cNvGrpSpPr/>
          <p:nvPr/>
        </p:nvGrpSpPr>
        <p:grpSpPr>
          <a:xfrm>
            <a:off x="1828249" y="5401729"/>
            <a:ext cx="164880" cy="128880"/>
            <a:chOff x="1828249" y="5401729"/>
            <a:chExt cx="16488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B2905FC-126D-3E43-9BF5-6A0165D8F5A1}"/>
                    </a:ext>
                  </a:extLst>
                </p14:cNvPr>
                <p14:cNvContentPartPr/>
                <p14:nvPr/>
              </p14:nvContentPartPr>
              <p14:xfrm>
                <a:off x="1828249" y="5401729"/>
                <a:ext cx="145440" cy="25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B2905FC-126D-3E43-9BF5-6A0165D8F5A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20689" y="5394169"/>
                  <a:ext cx="160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8C1B2BD-6894-8441-A02E-6AAB84EC0639}"/>
                    </a:ext>
                  </a:extLst>
                </p14:cNvPr>
                <p14:cNvContentPartPr/>
                <p14:nvPr/>
              </p14:nvContentPartPr>
              <p14:xfrm>
                <a:off x="1844809" y="5504689"/>
                <a:ext cx="148320" cy="25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8C1B2BD-6894-8441-A02E-6AAB84EC063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37249" y="5497129"/>
                  <a:ext cx="16344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68CF15F-40C0-564C-9E41-80A0DF51F917}"/>
                  </a:ext>
                </a:extLst>
              </p14:cNvPr>
              <p14:cNvContentPartPr/>
              <p14:nvPr/>
            </p14:nvContentPartPr>
            <p14:xfrm>
              <a:off x="2247649" y="5549689"/>
              <a:ext cx="474120" cy="45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68CF15F-40C0-564C-9E41-80A0DF51F91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240089" y="5542129"/>
                <a:ext cx="48924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236AA19-D540-B244-8017-EAD577EB86BA}"/>
              </a:ext>
            </a:extLst>
          </p:cNvPr>
          <p:cNvGrpSpPr/>
          <p:nvPr/>
        </p:nvGrpSpPr>
        <p:grpSpPr>
          <a:xfrm>
            <a:off x="2281849" y="5170969"/>
            <a:ext cx="1614600" cy="752040"/>
            <a:chOff x="2281849" y="5170969"/>
            <a:chExt cx="1614600" cy="75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73287BC-CDA1-C546-BDF1-1FF3458AED28}"/>
                    </a:ext>
                  </a:extLst>
                </p14:cNvPr>
                <p14:cNvContentPartPr/>
                <p14:nvPr/>
              </p14:nvContentPartPr>
              <p14:xfrm>
                <a:off x="2281849" y="5633929"/>
                <a:ext cx="212760" cy="289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73287BC-CDA1-C546-BDF1-1FF3458AED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74276" y="5626369"/>
                  <a:ext cx="227906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09B00B8-6DDC-5C4B-B66B-E9103832D519}"/>
                    </a:ext>
                  </a:extLst>
                </p14:cNvPr>
                <p14:cNvContentPartPr/>
                <p14:nvPr/>
              </p14:nvContentPartPr>
              <p14:xfrm>
                <a:off x="2610169" y="5723569"/>
                <a:ext cx="193320" cy="180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09B00B8-6DDC-5C4B-B66B-E9103832D51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2609" y="5716009"/>
                  <a:ext cx="208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0656504-6A8A-2646-8E8E-7D7357007112}"/>
                    </a:ext>
                  </a:extLst>
                </p14:cNvPr>
                <p14:cNvContentPartPr/>
                <p14:nvPr/>
              </p14:nvContentPartPr>
              <p14:xfrm>
                <a:off x="2294809" y="5222449"/>
                <a:ext cx="199800" cy="289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0656504-6A8A-2646-8E8E-7D735700711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87235" y="5214889"/>
                  <a:ext cx="214947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345B0B-04FA-2046-9380-2E4CC41E5D41}"/>
                    </a:ext>
                  </a:extLst>
                </p14:cNvPr>
                <p14:cNvContentPartPr/>
                <p14:nvPr/>
              </p14:nvContentPartPr>
              <p14:xfrm>
                <a:off x="2567689" y="5331169"/>
                <a:ext cx="203400" cy="154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345B0B-04FA-2046-9380-2E4CC41E5D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60129" y="5323609"/>
                  <a:ext cx="218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7449C30-F1E5-4842-8A07-D316599BC27B}"/>
                    </a:ext>
                  </a:extLst>
                </p14:cNvPr>
                <p14:cNvContentPartPr/>
                <p14:nvPr/>
              </p14:nvContentPartPr>
              <p14:xfrm>
                <a:off x="2944609" y="5543209"/>
                <a:ext cx="408240" cy="13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7449C30-F1E5-4842-8A07-D316599BC2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37049" y="5535649"/>
                  <a:ext cx="423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671024D-544A-754F-A965-B76BA59A8630}"/>
                    </a:ext>
                  </a:extLst>
                </p14:cNvPr>
                <p14:cNvContentPartPr/>
                <p14:nvPr/>
              </p14:nvContentPartPr>
              <p14:xfrm>
                <a:off x="3022369" y="5170969"/>
                <a:ext cx="186120" cy="311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671024D-544A-754F-A965-B76BA59A863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14809" y="5163409"/>
                  <a:ext cx="2012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2789E4B-A566-0946-816C-9CCAA542EE86}"/>
                    </a:ext>
                  </a:extLst>
                </p14:cNvPr>
                <p14:cNvContentPartPr/>
                <p14:nvPr/>
              </p14:nvContentPartPr>
              <p14:xfrm>
                <a:off x="3246649" y="5289769"/>
                <a:ext cx="167400" cy="202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2789E4B-A566-0946-816C-9CCAA542EE8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39089" y="5282209"/>
                  <a:ext cx="182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5C964AE-BC30-5043-B6EE-535EB3688014}"/>
                    </a:ext>
                  </a:extLst>
                </p14:cNvPr>
                <p14:cNvContentPartPr/>
                <p14:nvPr/>
              </p14:nvContentPartPr>
              <p14:xfrm>
                <a:off x="3066649" y="5607649"/>
                <a:ext cx="180360" cy="302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5C964AE-BC30-5043-B6EE-535EB36880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59104" y="5600080"/>
                  <a:ext cx="195450" cy="317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1C9330A-EF3C-3541-82CF-CA0C07AF2869}"/>
                    </a:ext>
                  </a:extLst>
                </p14:cNvPr>
                <p14:cNvContentPartPr/>
                <p14:nvPr/>
              </p14:nvContentPartPr>
              <p14:xfrm>
                <a:off x="3221089" y="5736169"/>
                <a:ext cx="116280" cy="167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1C9330A-EF3C-3541-82CF-CA0C07AF286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13529" y="5728609"/>
                  <a:ext cx="131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37C63EC-148D-7F4F-9168-711671277422}"/>
                    </a:ext>
                  </a:extLst>
                </p14:cNvPr>
                <p14:cNvContentPartPr/>
                <p14:nvPr/>
              </p14:nvContentPartPr>
              <p14:xfrm>
                <a:off x="3362569" y="5687569"/>
                <a:ext cx="96840" cy="228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37C63EC-148D-7F4F-9168-71167127742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55009" y="5680009"/>
                  <a:ext cx="111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552A106-607E-0143-82A0-AF0EA702768A}"/>
                    </a:ext>
                  </a:extLst>
                </p14:cNvPr>
                <p14:cNvContentPartPr/>
                <p14:nvPr/>
              </p14:nvContentPartPr>
              <p14:xfrm>
                <a:off x="3632569" y="5517649"/>
                <a:ext cx="263880" cy="25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552A106-607E-0143-82A0-AF0EA702768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25009" y="5510193"/>
                  <a:ext cx="279000" cy="40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E6FFD05-43DF-0748-A6D8-9382AD166FBB}"/>
                    </a:ext>
                  </a:extLst>
                </p14:cNvPr>
                <p14:cNvContentPartPr/>
                <p14:nvPr/>
              </p14:nvContentPartPr>
              <p14:xfrm>
                <a:off x="3748489" y="5459689"/>
                <a:ext cx="58320" cy="199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E6FFD05-43DF-0748-A6D8-9382AD166FB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40929" y="5452115"/>
                  <a:ext cx="73440" cy="21494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460DE1F-2E1E-1C48-952F-675BD7D9BE40}"/>
              </a:ext>
            </a:extLst>
          </p:cNvPr>
          <p:cNvGrpSpPr/>
          <p:nvPr/>
        </p:nvGrpSpPr>
        <p:grpSpPr>
          <a:xfrm>
            <a:off x="4092649" y="5183209"/>
            <a:ext cx="957960" cy="707040"/>
            <a:chOff x="4092649" y="5183209"/>
            <a:chExt cx="957960" cy="7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6CC21E1-C819-CA43-901B-C8042486013B}"/>
                    </a:ext>
                  </a:extLst>
                </p14:cNvPr>
                <p14:cNvContentPartPr/>
                <p14:nvPr/>
              </p14:nvContentPartPr>
              <p14:xfrm>
                <a:off x="4092649" y="5523769"/>
                <a:ext cx="957960" cy="19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6CC21E1-C819-CA43-901B-C804248601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85089" y="5516209"/>
                  <a:ext cx="973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6B9C669-B284-464B-993E-A083C5791D65}"/>
                    </a:ext>
                  </a:extLst>
                </p14:cNvPr>
                <p14:cNvContentPartPr/>
                <p14:nvPr/>
              </p14:nvContentPartPr>
              <p14:xfrm>
                <a:off x="4307929" y="5546809"/>
                <a:ext cx="154800" cy="34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6B9C669-B284-464B-993E-A083C5791D6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00369" y="5539249"/>
                  <a:ext cx="1699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B64B2BB-3233-C547-B17D-54DC6EFE0662}"/>
                    </a:ext>
                  </a:extLst>
                </p14:cNvPr>
                <p14:cNvContentPartPr/>
                <p14:nvPr/>
              </p14:nvContentPartPr>
              <p14:xfrm>
                <a:off x="4567849" y="5646169"/>
                <a:ext cx="190440" cy="212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B64B2BB-3233-C547-B17D-54DC6EFE06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60289" y="5638596"/>
                  <a:ext cx="205560" cy="2279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81D37CA-466A-3C42-8890-CC357D7114E5}"/>
                    </a:ext>
                  </a:extLst>
                </p14:cNvPr>
                <p14:cNvContentPartPr/>
                <p14:nvPr/>
              </p14:nvContentPartPr>
              <p14:xfrm>
                <a:off x="4365889" y="5434129"/>
                <a:ext cx="6840" cy="6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81D37CA-466A-3C42-8890-CC357D7114E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58329" y="5426569"/>
                  <a:ext cx="21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CCB9EC4-6216-2A49-AC2F-2820B9655228}"/>
                    </a:ext>
                  </a:extLst>
                </p14:cNvPr>
                <p14:cNvContentPartPr/>
                <p14:nvPr/>
              </p14:nvContentPartPr>
              <p14:xfrm>
                <a:off x="4282009" y="5183209"/>
                <a:ext cx="161280" cy="283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CCB9EC4-6216-2A49-AC2F-2820B965522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74449" y="5175649"/>
                  <a:ext cx="176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59370D0-1969-7B45-9820-648EF9941F23}"/>
                    </a:ext>
                  </a:extLst>
                </p14:cNvPr>
                <p14:cNvContentPartPr/>
                <p14:nvPr/>
              </p14:nvContentPartPr>
              <p14:xfrm>
                <a:off x="4536529" y="5286169"/>
                <a:ext cx="228240" cy="141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59370D0-1969-7B45-9820-648EF9941F2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28969" y="5278609"/>
                  <a:ext cx="24336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3539B6C-9F2C-784F-A9CA-E29F28E1B4C5}"/>
              </a:ext>
            </a:extLst>
          </p:cNvPr>
          <p:cNvGrpSpPr/>
          <p:nvPr/>
        </p:nvGrpSpPr>
        <p:grpSpPr>
          <a:xfrm>
            <a:off x="5214769" y="5064409"/>
            <a:ext cx="443160" cy="819000"/>
            <a:chOff x="5214769" y="5064409"/>
            <a:chExt cx="443160" cy="81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9D70BB5-CBE6-FD47-B33D-A64C311C31F4}"/>
                    </a:ext>
                  </a:extLst>
                </p14:cNvPr>
                <p14:cNvContentPartPr/>
                <p14:nvPr/>
              </p14:nvContentPartPr>
              <p14:xfrm>
                <a:off x="5214769" y="5498209"/>
                <a:ext cx="406080" cy="19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9D70BB5-CBE6-FD47-B33D-A64C311C31F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207216" y="5490509"/>
                  <a:ext cx="421187" cy="3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C5CD8AD-C057-D941-9312-4D5DEC8075CD}"/>
                    </a:ext>
                  </a:extLst>
                </p14:cNvPr>
                <p14:cNvContentPartPr/>
                <p14:nvPr/>
              </p14:nvContentPartPr>
              <p14:xfrm>
                <a:off x="5246809" y="5562649"/>
                <a:ext cx="180360" cy="305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C5CD8AD-C057-D941-9312-4D5DEC8075C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39249" y="5555089"/>
                  <a:ext cx="195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76622BE-7CC4-454C-ACB3-2C4AD354A4FC}"/>
                    </a:ext>
                  </a:extLst>
                </p14:cNvPr>
                <p14:cNvContentPartPr/>
                <p14:nvPr/>
              </p14:nvContentPartPr>
              <p14:xfrm>
                <a:off x="5409889" y="5679289"/>
                <a:ext cx="101160" cy="204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76622BE-7CC4-454C-ACB3-2C4AD354A4F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02329" y="5671729"/>
                  <a:ext cx="116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32E27A0-2C92-2447-8334-8731934F4303}"/>
                    </a:ext>
                  </a:extLst>
                </p14:cNvPr>
                <p14:cNvContentPartPr/>
                <p14:nvPr/>
              </p14:nvContentPartPr>
              <p14:xfrm>
                <a:off x="5529769" y="5627089"/>
                <a:ext cx="109800" cy="212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32E27A0-2C92-2447-8334-8731934F430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22184" y="5619529"/>
                  <a:ext cx="12497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EADA480-0E44-F04E-B9EB-7012B15CD54A}"/>
                    </a:ext>
                  </a:extLst>
                </p14:cNvPr>
                <p14:cNvContentPartPr/>
                <p14:nvPr/>
              </p14:nvContentPartPr>
              <p14:xfrm>
                <a:off x="5266249" y="5064409"/>
                <a:ext cx="218880" cy="382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EADA480-0E44-F04E-B9EB-7012B15CD54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58701" y="5056849"/>
                  <a:ext cx="233975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8E343D3-4783-4942-9282-7280CC089BB8}"/>
                    </a:ext>
                  </a:extLst>
                </p14:cNvPr>
                <p14:cNvContentPartPr/>
                <p14:nvPr/>
              </p14:nvContentPartPr>
              <p14:xfrm>
                <a:off x="5478289" y="5224609"/>
                <a:ext cx="179640" cy="202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8E343D3-4783-4942-9282-7280CC089B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70729" y="5217036"/>
                  <a:ext cx="194760" cy="2178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069B95E-0B95-5C41-A250-F28774E589A8}"/>
              </a:ext>
            </a:extLst>
          </p:cNvPr>
          <p:cNvGrpSpPr/>
          <p:nvPr/>
        </p:nvGrpSpPr>
        <p:grpSpPr>
          <a:xfrm>
            <a:off x="3574609" y="2636302"/>
            <a:ext cx="1332000" cy="532800"/>
            <a:chOff x="3574609" y="2636302"/>
            <a:chExt cx="1332000" cy="53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53E726F-EB74-3543-A509-F50C99DACB01}"/>
                    </a:ext>
                  </a:extLst>
                </p14:cNvPr>
                <p14:cNvContentPartPr/>
                <p14:nvPr/>
              </p14:nvContentPartPr>
              <p14:xfrm>
                <a:off x="3574609" y="2759422"/>
                <a:ext cx="270360" cy="257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53E726F-EB74-3543-A509-F50C99DACB0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67049" y="2751862"/>
                  <a:ext cx="285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5C8D425-9E62-9B42-814F-FF4FAC6433B7}"/>
                    </a:ext>
                  </a:extLst>
                </p14:cNvPr>
                <p14:cNvContentPartPr/>
                <p14:nvPr/>
              </p14:nvContentPartPr>
              <p14:xfrm>
                <a:off x="4032169" y="2842222"/>
                <a:ext cx="128160" cy="38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5C8D425-9E62-9B42-814F-FF4FAC6433B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24630" y="2834731"/>
                  <a:ext cx="143238" cy="53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C83BEF0-36FB-9341-B58E-959627F251EA}"/>
                    </a:ext>
                  </a:extLst>
                </p14:cNvPr>
                <p14:cNvContentPartPr/>
                <p14:nvPr/>
              </p14:nvContentPartPr>
              <p14:xfrm>
                <a:off x="4032169" y="2925742"/>
                <a:ext cx="192600" cy="38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C83BEF0-36FB-9341-B58E-959627F251E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24609" y="2918182"/>
                  <a:ext cx="207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2C0A28D-60BD-634F-BAF3-F54429AD8200}"/>
                    </a:ext>
                  </a:extLst>
                </p14:cNvPr>
                <p14:cNvContentPartPr/>
                <p14:nvPr/>
              </p14:nvContentPartPr>
              <p14:xfrm>
                <a:off x="4294969" y="2787862"/>
                <a:ext cx="141840" cy="381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2C0A28D-60BD-634F-BAF3-F54429AD82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87409" y="2780302"/>
                  <a:ext cx="1569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504B396-90DC-A545-9309-72C406722ABF}"/>
                    </a:ext>
                  </a:extLst>
                </p14:cNvPr>
                <p14:cNvContentPartPr/>
                <p14:nvPr/>
              </p14:nvContentPartPr>
              <p14:xfrm>
                <a:off x="4494409" y="2687782"/>
                <a:ext cx="122400" cy="353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504B396-90DC-A545-9309-72C406722AB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86871" y="2680214"/>
                  <a:ext cx="137476" cy="3686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3F416AA-AC7D-5E4E-9A60-4E0AE30DA540}"/>
                    </a:ext>
                  </a:extLst>
                </p14:cNvPr>
                <p14:cNvContentPartPr/>
                <p14:nvPr/>
              </p14:nvContentPartPr>
              <p14:xfrm>
                <a:off x="4611049" y="2817022"/>
                <a:ext cx="76680" cy="168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3F416AA-AC7D-5E4E-9A60-4E0AE30DA54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603489" y="2809462"/>
                  <a:ext cx="91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EF09553-8555-6B42-A222-1610AC6964EC}"/>
                    </a:ext>
                  </a:extLst>
                </p14:cNvPr>
                <p14:cNvContentPartPr/>
                <p14:nvPr/>
              </p14:nvContentPartPr>
              <p14:xfrm>
                <a:off x="4712929" y="2758702"/>
                <a:ext cx="141840" cy="199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EF09553-8555-6B42-A222-1610AC6964E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05369" y="2751142"/>
                  <a:ext cx="156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DF47E9A-2D40-594C-8B35-FBADF192D065}"/>
                    </a:ext>
                  </a:extLst>
                </p14:cNvPr>
                <p14:cNvContentPartPr/>
                <p14:nvPr/>
              </p14:nvContentPartPr>
              <p14:xfrm>
                <a:off x="4835329" y="2636302"/>
                <a:ext cx="71280" cy="437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DF47E9A-2D40-594C-8B35-FBADF192D06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27769" y="2628736"/>
                  <a:ext cx="86400" cy="45289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61EB4D8-0C67-374B-887F-024208E2B8CF}"/>
                  </a:ext>
                </a:extLst>
              </p14:cNvPr>
              <p14:cNvContentPartPr/>
              <p14:nvPr/>
            </p14:nvContentPartPr>
            <p14:xfrm>
              <a:off x="5304769" y="2767702"/>
              <a:ext cx="167400" cy="2188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61EB4D8-0C67-374B-887F-024208E2B8C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297225" y="2760142"/>
                <a:ext cx="182488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A0FCC7D-3C93-7441-BF9C-832BDFB99676}"/>
                  </a:ext>
                </a:extLst>
              </p14:cNvPr>
              <p14:cNvContentPartPr/>
              <p14:nvPr/>
            </p14:nvContentPartPr>
            <p14:xfrm>
              <a:off x="5542729" y="2842222"/>
              <a:ext cx="103320" cy="133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A0FCC7D-3C93-7441-BF9C-832BDFB9967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535169" y="2834662"/>
                <a:ext cx="11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0C59268-7180-4F4E-A82C-D1C4B6194024}"/>
                  </a:ext>
                </a:extLst>
              </p14:cNvPr>
              <p14:cNvContentPartPr/>
              <p14:nvPr/>
            </p14:nvContentPartPr>
            <p14:xfrm>
              <a:off x="5505649" y="2919262"/>
              <a:ext cx="191880" cy="38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0C59268-7180-4F4E-A82C-D1C4B619402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498089" y="2911702"/>
                <a:ext cx="20700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D4A0C4F-CCED-004A-8CA0-16B2813FB9A6}"/>
              </a:ext>
            </a:extLst>
          </p:cNvPr>
          <p:cNvGrpSpPr/>
          <p:nvPr/>
        </p:nvGrpSpPr>
        <p:grpSpPr>
          <a:xfrm>
            <a:off x="5883649" y="2617222"/>
            <a:ext cx="611280" cy="424800"/>
            <a:chOff x="5883649" y="2617222"/>
            <a:chExt cx="611280" cy="4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18A73E5-25EF-744F-AFF1-B312F995A88E}"/>
                    </a:ext>
                  </a:extLst>
                </p14:cNvPr>
                <p14:cNvContentPartPr/>
                <p14:nvPr/>
              </p14:nvContentPartPr>
              <p14:xfrm>
                <a:off x="5883649" y="2626222"/>
                <a:ext cx="231840" cy="402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18A73E5-25EF-744F-AFF1-B312F995A88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76089" y="2618655"/>
                  <a:ext cx="246960" cy="417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063D5D4-0C7D-4749-B98A-024937F5B25B}"/>
                    </a:ext>
                  </a:extLst>
                </p14:cNvPr>
                <p14:cNvContentPartPr/>
                <p14:nvPr/>
              </p14:nvContentPartPr>
              <p14:xfrm>
                <a:off x="6102169" y="2642782"/>
                <a:ext cx="167400" cy="321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063D5D4-0C7D-4749-B98A-024937F5B25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94609" y="2635222"/>
                  <a:ext cx="1825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8EAD25E-7E1D-8949-B141-0BB42DABA6E8}"/>
                    </a:ext>
                  </a:extLst>
                </p14:cNvPr>
                <p14:cNvContentPartPr/>
                <p14:nvPr/>
              </p14:nvContentPartPr>
              <p14:xfrm>
                <a:off x="6250129" y="2764822"/>
                <a:ext cx="64800" cy="1962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8EAD25E-7E1D-8949-B141-0BB42DABA6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42527" y="2757262"/>
                  <a:ext cx="80004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1575D95-2C6D-1347-B5AF-2FD30B978F11}"/>
                    </a:ext>
                  </a:extLst>
                </p14:cNvPr>
                <p14:cNvContentPartPr/>
                <p14:nvPr/>
              </p14:nvContentPartPr>
              <p14:xfrm>
                <a:off x="6327529" y="2749342"/>
                <a:ext cx="103320" cy="221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1575D95-2C6D-1347-B5AF-2FD30B978F1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19969" y="2741794"/>
                  <a:ext cx="118440" cy="236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C88BCF7-EB16-CC4A-A5C5-127F197E815D}"/>
                    </a:ext>
                  </a:extLst>
                </p14:cNvPr>
                <p14:cNvContentPartPr/>
                <p14:nvPr/>
              </p14:nvContentPartPr>
              <p14:xfrm>
                <a:off x="6411049" y="2617222"/>
                <a:ext cx="83880" cy="424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C88BCF7-EB16-CC4A-A5C5-127F197E815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403489" y="2609662"/>
                  <a:ext cx="99000" cy="43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38DF387-901C-0C48-987E-8849D1AE8649}"/>
              </a:ext>
            </a:extLst>
          </p:cNvPr>
          <p:cNvGrpSpPr/>
          <p:nvPr/>
        </p:nvGrpSpPr>
        <p:grpSpPr>
          <a:xfrm>
            <a:off x="1600369" y="2340382"/>
            <a:ext cx="1048680" cy="335160"/>
            <a:chOff x="1600369" y="2340382"/>
            <a:chExt cx="104868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1F8E293-2C26-E440-966A-064C86E1ED9D}"/>
                    </a:ext>
                  </a:extLst>
                </p14:cNvPr>
                <p14:cNvContentPartPr/>
                <p14:nvPr/>
              </p14:nvContentPartPr>
              <p14:xfrm>
                <a:off x="1600369" y="2463502"/>
                <a:ext cx="180360" cy="212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1F8E293-2C26-E440-966A-064C86E1ED9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592809" y="2455942"/>
                  <a:ext cx="195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1AFE608-E7A1-0A4B-B1B8-18D52DBE49C5}"/>
                    </a:ext>
                  </a:extLst>
                </p14:cNvPr>
                <p14:cNvContentPartPr/>
                <p14:nvPr/>
              </p14:nvContentPartPr>
              <p14:xfrm>
                <a:off x="1773889" y="2481862"/>
                <a:ext cx="6840" cy="19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1AFE608-E7A1-0A4B-B1B8-18D52DBE49C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765909" y="2474162"/>
                  <a:ext cx="22800" cy="3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5A8B148-5522-C44B-BAFC-1737F90F520F}"/>
                    </a:ext>
                  </a:extLst>
                </p14:cNvPr>
                <p14:cNvContentPartPr/>
                <p14:nvPr/>
              </p14:nvContentPartPr>
              <p14:xfrm>
                <a:off x="1799809" y="2340382"/>
                <a:ext cx="122400" cy="148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5A8B148-5522-C44B-BAFC-1737F90F52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792249" y="2332822"/>
                  <a:ext cx="137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D008D7B-E3DA-FC4A-9837-B46C559C088F}"/>
                    </a:ext>
                  </a:extLst>
                </p14:cNvPr>
                <p14:cNvContentPartPr/>
                <p14:nvPr/>
              </p14:nvContentPartPr>
              <p14:xfrm>
                <a:off x="1967569" y="2507782"/>
                <a:ext cx="172440" cy="19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D008D7B-E3DA-FC4A-9837-B46C559C088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960009" y="2500222"/>
                  <a:ext cx="187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13F6B5C-A172-E04A-B558-89BD335F7FEB}"/>
                    </a:ext>
                  </a:extLst>
                </p14:cNvPr>
                <p14:cNvContentPartPr/>
                <p14:nvPr/>
              </p14:nvContentPartPr>
              <p14:xfrm>
                <a:off x="2043889" y="2450542"/>
                <a:ext cx="51840" cy="199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13F6B5C-A172-E04A-B558-89BD335F7FE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36329" y="2442968"/>
                  <a:ext cx="66960" cy="214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665A21D-B3F6-2A4D-8148-ACC2DF8545E1}"/>
                    </a:ext>
                  </a:extLst>
                </p14:cNvPr>
                <p14:cNvContentPartPr/>
                <p14:nvPr/>
              </p14:nvContentPartPr>
              <p14:xfrm>
                <a:off x="2166289" y="2411302"/>
                <a:ext cx="103320" cy="1868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665A21D-B3F6-2A4D-8148-ACC2DF8545E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58729" y="2403742"/>
                  <a:ext cx="118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4735B54-C81C-9141-BFBD-D07A5559E458}"/>
                    </a:ext>
                  </a:extLst>
                </p14:cNvPr>
                <p14:cNvContentPartPr/>
                <p14:nvPr/>
              </p14:nvContentPartPr>
              <p14:xfrm>
                <a:off x="2307769" y="2481862"/>
                <a:ext cx="116280" cy="141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4735B54-C81C-9141-BFBD-D07A5559E45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00209" y="2474302"/>
                  <a:ext cx="131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D1A855F-18EE-C34B-B45D-2687CDA2DBBF}"/>
                    </a:ext>
                  </a:extLst>
                </p14:cNvPr>
                <p14:cNvContentPartPr/>
                <p14:nvPr/>
              </p14:nvContentPartPr>
              <p14:xfrm>
                <a:off x="2455729" y="2359822"/>
                <a:ext cx="193320" cy="90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D1A855F-18EE-C34B-B45D-2687CDA2DBB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48169" y="2352292"/>
                  <a:ext cx="208440" cy="1054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3C8E6A2-21FF-7B45-9BC3-6258FFF6AFF6}"/>
              </a:ext>
            </a:extLst>
          </p:cNvPr>
          <p:cNvGrpSpPr/>
          <p:nvPr/>
        </p:nvGrpSpPr>
        <p:grpSpPr>
          <a:xfrm>
            <a:off x="3787009" y="2379262"/>
            <a:ext cx="1260720" cy="340920"/>
            <a:chOff x="3787009" y="2379262"/>
            <a:chExt cx="126072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AD46B88-0900-BE4C-B261-F8170896A3A9}"/>
                    </a:ext>
                  </a:extLst>
                </p14:cNvPr>
                <p14:cNvContentPartPr/>
                <p14:nvPr/>
              </p14:nvContentPartPr>
              <p14:xfrm>
                <a:off x="3787009" y="2443342"/>
                <a:ext cx="173880" cy="244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AD46B88-0900-BE4C-B261-F8170896A3A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79465" y="2435782"/>
                  <a:ext cx="188969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1C362BE-E4BC-D04F-95DE-15E0D208CDA3}"/>
                    </a:ext>
                  </a:extLst>
                </p14:cNvPr>
                <p14:cNvContentPartPr/>
                <p14:nvPr/>
              </p14:nvContentPartPr>
              <p14:xfrm>
                <a:off x="3954769" y="2546302"/>
                <a:ext cx="57600" cy="145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1C362BE-E4BC-D04F-95DE-15E0D208CDA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47209" y="2538723"/>
                  <a:ext cx="72720" cy="160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1B17880-E58B-694D-AB37-059981DEF6D1}"/>
                    </a:ext>
                  </a:extLst>
                </p14:cNvPr>
                <p14:cNvContentPartPr/>
                <p14:nvPr/>
              </p14:nvContentPartPr>
              <p14:xfrm>
                <a:off x="4012009" y="2514262"/>
                <a:ext cx="77400" cy="199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1B17880-E58B-694D-AB37-059981DEF6D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04449" y="2506702"/>
                  <a:ext cx="92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772657F-6E6D-D542-B4EB-CE5F725802CA}"/>
                    </a:ext>
                  </a:extLst>
                </p14:cNvPr>
                <p14:cNvContentPartPr/>
                <p14:nvPr/>
              </p14:nvContentPartPr>
              <p14:xfrm>
                <a:off x="4096249" y="2417782"/>
                <a:ext cx="115560" cy="1033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772657F-6E6D-D542-B4EB-CE5F725802C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88665" y="2410222"/>
                  <a:ext cx="130727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B392A2D-BC8B-5F4B-B033-0D9C4DD251BD}"/>
                    </a:ext>
                  </a:extLst>
                </p14:cNvPr>
                <p14:cNvContentPartPr/>
                <p14:nvPr/>
              </p14:nvContentPartPr>
              <p14:xfrm>
                <a:off x="4170769" y="2578342"/>
                <a:ext cx="189000" cy="38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B392A2D-BC8B-5F4B-B033-0D9C4DD251B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63209" y="2570782"/>
                  <a:ext cx="204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18C73D6-3E91-A44E-84E8-66C3AB666181}"/>
                    </a:ext>
                  </a:extLst>
                </p14:cNvPr>
                <p14:cNvContentPartPr/>
                <p14:nvPr/>
              </p14:nvContentPartPr>
              <p14:xfrm>
                <a:off x="4262929" y="2533342"/>
                <a:ext cx="51840" cy="186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18C73D6-3E91-A44E-84E8-66C3AB66618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55369" y="2525782"/>
                  <a:ext cx="66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EED3CD1-8B9A-3040-BEC4-A72B822B16BB}"/>
                    </a:ext>
                  </a:extLst>
                </p14:cNvPr>
                <p14:cNvContentPartPr/>
                <p14:nvPr/>
              </p14:nvContentPartPr>
              <p14:xfrm>
                <a:off x="4372369" y="2469262"/>
                <a:ext cx="96840" cy="231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EED3CD1-8B9A-3040-BEC4-A72B822B16B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64809" y="2461702"/>
                  <a:ext cx="111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78D2B39-2FDC-9E47-A84F-578838B2DF21}"/>
                    </a:ext>
                  </a:extLst>
                </p14:cNvPr>
                <p14:cNvContentPartPr/>
                <p14:nvPr/>
              </p14:nvContentPartPr>
              <p14:xfrm>
                <a:off x="4487929" y="2514262"/>
                <a:ext cx="51840" cy="169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78D2B39-2FDC-9E47-A84F-578838B2DF2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80369" y="2506718"/>
                  <a:ext cx="66960" cy="184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E0C8E12-3B08-804C-963C-8D271008B377}"/>
                    </a:ext>
                  </a:extLst>
                </p14:cNvPr>
                <p14:cNvContentPartPr/>
                <p14:nvPr/>
              </p14:nvContentPartPr>
              <p14:xfrm>
                <a:off x="4558849" y="2472142"/>
                <a:ext cx="77400" cy="196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E0C8E12-3B08-804C-963C-8D271008B37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551324" y="2464582"/>
                  <a:ext cx="9245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C4113C7-57D3-1D49-B845-220498E8BE49}"/>
                    </a:ext>
                  </a:extLst>
                </p14:cNvPr>
                <p14:cNvContentPartPr/>
                <p14:nvPr/>
              </p14:nvContentPartPr>
              <p14:xfrm>
                <a:off x="4623649" y="2501302"/>
                <a:ext cx="180360" cy="25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C4113C7-57D3-1D49-B845-220498E8BE4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616089" y="2493846"/>
                  <a:ext cx="195480" cy="40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0F84D30-218B-8C41-8214-3CC19B8DBCC7}"/>
                    </a:ext>
                  </a:extLst>
                </p14:cNvPr>
                <p14:cNvContentPartPr/>
                <p14:nvPr/>
              </p14:nvContentPartPr>
              <p14:xfrm>
                <a:off x="4674409" y="2462782"/>
                <a:ext cx="77400" cy="199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0F84D30-218B-8C41-8214-3CC19B8DBCC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666849" y="2455222"/>
                  <a:ext cx="92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7E5C851-7E93-D44A-A6A1-27E40EBA87FD}"/>
                    </a:ext>
                  </a:extLst>
                </p14:cNvPr>
                <p14:cNvContentPartPr/>
                <p14:nvPr/>
              </p14:nvContentPartPr>
              <p14:xfrm>
                <a:off x="4828849" y="2430382"/>
                <a:ext cx="218880" cy="154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7E5C851-7E93-D44A-A6A1-27E40EBA87F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21301" y="2422822"/>
                  <a:ext cx="233975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D51C86A-35D4-7646-B306-48A381009150}"/>
                    </a:ext>
                  </a:extLst>
                </p14:cNvPr>
                <p14:cNvContentPartPr/>
                <p14:nvPr/>
              </p14:nvContentPartPr>
              <p14:xfrm>
                <a:off x="4931809" y="2379262"/>
                <a:ext cx="58320" cy="2962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D51C86A-35D4-7646-B306-48A38100915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924249" y="2371702"/>
                  <a:ext cx="7344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0914086-7D03-8145-B80F-FC2E5BDDE4BA}"/>
              </a:ext>
            </a:extLst>
          </p:cNvPr>
          <p:cNvGrpSpPr/>
          <p:nvPr/>
        </p:nvGrpSpPr>
        <p:grpSpPr>
          <a:xfrm>
            <a:off x="5909209" y="2315542"/>
            <a:ext cx="572760" cy="321120"/>
            <a:chOff x="5909209" y="2315542"/>
            <a:chExt cx="57276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15BEC8B-2C33-D14D-9433-0C1ED814457F}"/>
                    </a:ext>
                  </a:extLst>
                </p14:cNvPr>
                <p14:cNvContentPartPr/>
                <p14:nvPr/>
              </p14:nvContentPartPr>
              <p14:xfrm>
                <a:off x="5909209" y="2391862"/>
                <a:ext cx="71280" cy="180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15BEC8B-2C33-D14D-9433-0C1ED814457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901611" y="2384302"/>
                  <a:ext cx="86477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6C86AC5-6F2A-C346-9867-9B4FA4DB582F}"/>
                    </a:ext>
                  </a:extLst>
                </p14:cNvPr>
                <p14:cNvContentPartPr/>
                <p14:nvPr/>
              </p14:nvContentPartPr>
              <p14:xfrm>
                <a:off x="5993089" y="2379262"/>
                <a:ext cx="109800" cy="2383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6C86AC5-6F2A-C346-9867-9B4FA4DB582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985529" y="2371702"/>
                  <a:ext cx="124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9C3E534-43F7-9D40-88E6-E97CA0173976}"/>
                    </a:ext>
                  </a:extLst>
                </p14:cNvPr>
                <p14:cNvContentPartPr/>
                <p14:nvPr/>
              </p14:nvContentPartPr>
              <p14:xfrm>
                <a:off x="6080209" y="2315542"/>
                <a:ext cx="144720" cy="121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9C3E534-43F7-9D40-88E6-E97CA017397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072649" y="2308004"/>
                  <a:ext cx="159840" cy="136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F5008D2-6CCA-7241-9581-1752A6A48744}"/>
                    </a:ext>
                  </a:extLst>
                </p14:cNvPr>
                <p14:cNvContentPartPr/>
                <p14:nvPr/>
              </p14:nvContentPartPr>
              <p14:xfrm>
                <a:off x="6128089" y="2449822"/>
                <a:ext cx="186840" cy="51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F5008D2-6CCA-7241-9581-1752A6A4874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120529" y="2442209"/>
                  <a:ext cx="201960" cy="670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268E4E4-3DE3-D84E-B7D2-3B9F1BABB5B1}"/>
                    </a:ext>
                  </a:extLst>
                </p14:cNvPr>
                <p14:cNvContentPartPr/>
                <p14:nvPr/>
              </p14:nvContentPartPr>
              <p14:xfrm>
                <a:off x="6231049" y="2417782"/>
                <a:ext cx="32400" cy="2188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268E4E4-3DE3-D84E-B7D2-3B9F1BABB5B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23489" y="2410234"/>
                  <a:ext cx="47520" cy="233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C47561F-EBBE-3641-95DC-339D06D4CF51}"/>
                    </a:ext>
                  </a:extLst>
                </p14:cNvPr>
                <p14:cNvContentPartPr/>
                <p14:nvPr/>
              </p14:nvContentPartPr>
              <p14:xfrm>
                <a:off x="6316009" y="2379262"/>
                <a:ext cx="153360" cy="32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C47561F-EBBE-3641-95DC-339D06D4CF5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08449" y="2371702"/>
                  <a:ext cx="168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5727016-5A30-CC4D-A921-1CC6F91514F4}"/>
                    </a:ext>
                  </a:extLst>
                </p14:cNvPr>
                <p14:cNvContentPartPr/>
                <p14:nvPr/>
              </p14:nvContentPartPr>
              <p14:xfrm>
                <a:off x="6346609" y="2353342"/>
                <a:ext cx="135360" cy="257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5727016-5A30-CC4D-A921-1CC6F91514F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339049" y="2345771"/>
                  <a:ext cx="150480" cy="2729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B274543-A7B6-0147-91E7-3CB48A6B492D}"/>
              </a:ext>
            </a:extLst>
          </p:cNvPr>
          <p:cNvGrpSpPr/>
          <p:nvPr/>
        </p:nvGrpSpPr>
        <p:grpSpPr>
          <a:xfrm>
            <a:off x="2888809" y="4604422"/>
            <a:ext cx="519120" cy="128880"/>
            <a:chOff x="2888809" y="4604422"/>
            <a:chExt cx="51912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49FF3F4-92D0-7246-8D85-190F0C2A98A1}"/>
                    </a:ext>
                  </a:extLst>
                </p14:cNvPr>
                <p14:cNvContentPartPr/>
                <p14:nvPr/>
              </p14:nvContentPartPr>
              <p14:xfrm>
                <a:off x="2970169" y="4662382"/>
                <a:ext cx="58320" cy="13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49FF3F4-92D0-7246-8D85-190F0C2A98A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954689" y="4646902"/>
                  <a:ext cx="88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BE90E04-F7C3-B047-AB65-E5371406B670}"/>
                    </a:ext>
                  </a:extLst>
                </p14:cNvPr>
                <p14:cNvContentPartPr/>
                <p14:nvPr/>
              </p14:nvContentPartPr>
              <p14:xfrm>
                <a:off x="2888809" y="4604422"/>
                <a:ext cx="519120" cy="128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BE90E04-F7C3-B047-AB65-E5371406B67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73329" y="4588985"/>
                  <a:ext cx="549720" cy="15939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D49CD89-FA13-F34A-8C45-00F11CD34890}"/>
                  </a:ext>
                </a:extLst>
              </p14:cNvPr>
              <p14:cNvContentPartPr/>
              <p14:nvPr/>
            </p14:nvContentPartPr>
            <p14:xfrm>
              <a:off x="4733089" y="4668502"/>
              <a:ext cx="353520" cy="896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D49CD89-FA13-F34A-8C45-00F11CD3489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717609" y="4653022"/>
                <a:ext cx="384120" cy="120240"/>
              </a:xfrm>
              <a:prstGeom prst="rect">
                <a:avLst/>
              </a:prstGeom>
            </p:spPr>
          </p:pic>
        </mc:Fallback>
      </mc:AlternateContent>
      <p:pic>
        <p:nvPicPr>
          <p:cNvPr id="199" name="그림 198">
            <a:extLst>
              <a:ext uri="{FF2B5EF4-FFF2-40B4-BE49-F238E27FC236}">
                <a16:creationId xmlns:a16="http://schemas.microsoft.com/office/drawing/2014/main" id="{A62B4A7D-8DAE-4F29-A2F3-79E9EF4A2340}"/>
              </a:ext>
            </a:extLst>
          </p:cNvPr>
          <p:cNvPicPr>
            <a:picLocks noChangeAspect="1"/>
          </p:cNvPicPr>
          <p:nvPr/>
        </p:nvPicPr>
        <p:blipFill>
          <a:blip r:embed="rId276"/>
          <a:stretch>
            <a:fillRect/>
          </a:stretch>
        </p:blipFill>
        <p:spPr>
          <a:xfrm>
            <a:off x="6956801" y="2391862"/>
            <a:ext cx="4343776" cy="3535986"/>
          </a:xfrm>
          <a:prstGeom prst="rect">
            <a:avLst/>
          </a:prstGeom>
        </p:spPr>
      </p:pic>
      <p:sp>
        <p:nvSpPr>
          <p:cNvPr id="200" name="타원 199">
            <a:extLst>
              <a:ext uri="{FF2B5EF4-FFF2-40B4-BE49-F238E27FC236}">
                <a16:creationId xmlns:a16="http://schemas.microsoft.com/office/drawing/2014/main" id="{0EEAC614-B516-4C8C-A1BA-4B09D4CC812A}"/>
              </a:ext>
            </a:extLst>
          </p:cNvPr>
          <p:cNvSpPr/>
          <p:nvPr/>
        </p:nvSpPr>
        <p:spPr>
          <a:xfrm>
            <a:off x="7584004" y="3809062"/>
            <a:ext cx="513025" cy="500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DCAB39C0-D7D5-40DF-A84C-55EDE4667C80}"/>
              </a:ext>
            </a:extLst>
          </p:cNvPr>
          <p:cNvSpPr/>
          <p:nvPr/>
        </p:nvSpPr>
        <p:spPr>
          <a:xfrm>
            <a:off x="10021660" y="3748326"/>
            <a:ext cx="513025" cy="500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9332AC-CF91-134F-A0FF-CEF6A278D959}"/>
                  </a:ext>
                </a:extLst>
              </p14:cNvPr>
              <p14:cNvContentPartPr/>
              <p14:nvPr/>
            </p14:nvContentPartPr>
            <p14:xfrm>
              <a:off x="7692583" y="4074019"/>
              <a:ext cx="308520" cy="56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9332AC-CF91-134F-A0FF-CEF6A278D959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7674583" y="4038019"/>
                <a:ext cx="3441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ED4BD1-2CF8-E247-84D0-600BA465FD82}"/>
                  </a:ext>
                </a:extLst>
              </p14:cNvPr>
              <p14:cNvContentPartPr/>
              <p14:nvPr/>
            </p14:nvContentPartPr>
            <p14:xfrm>
              <a:off x="10194943" y="4093459"/>
              <a:ext cx="302040" cy="119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ED4BD1-2CF8-E247-84D0-600BA465FD82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0176943" y="4057459"/>
                <a:ext cx="3376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C5EA74-A19F-B74F-8466-D7915B359580}"/>
                  </a:ext>
                </a:extLst>
              </p14:cNvPr>
              <p14:cNvContentPartPr/>
              <p14:nvPr/>
            </p14:nvContentPartPr>
            <p14:xfrm>
              <a:off x="7642543" y="5475859"/>
              <a:ext cx="352440" cy="365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C5EA74-A19F-B74F-8466-D7915B359580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624543" y="5439859"/>
                <a:ext cx="3880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E4F7474-DF20-D44D-AE77-D867C8118D31}"/>
                  </a:ext>
                </a:extLst>
              </p14:cNvPr>
              <p14:cNvContentPartPr/>
              <p14:nvPr/>
            </p14:nvContentPartPr>
            <p14:xfrm>
              <a:off x="9874543" y="5463259"/>
              <a:ext cx="685800" cy="396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E4F7474-DF20-D44D-AE77-D867C8118D31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9856543" y="5427259"/>
                <a:ext cx="7214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AB4B27E-88E4-2041-8871-B6464FCF13DB}"/>
                  </a:ext>
                </a:extLst>
              </p14:cNvPr>
              <p14:cNvContentPartPr/>
              <p14:nvPr/>
            </p14:nvContentPartPr>
            <p14:xfrm>
              <a:off x="8762863" y="2602699"/>
              <a:ext cx="619200" cy="509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AB4B27E-88E4-2041-8871-B6464FCF13DB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744863" y="2566699"/>
                <a:ext cx="65484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C55536D-887E-354F-BB06-653AAE7F0DD2}"/>
                  </a:ext>
                </a:extLst>
              </p14:cNvPr>
              <p14:cNvContentPartPr/>
              <p14:nvPr/>
            </p14:nvContentPartPr>
            <p14:xfrm>
              <a:off x="1343983" y="3136939"/>
              <a:ext cx="1869120" cy="88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C55536D-887E-354F-BB06-653AAE7F0DD2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325983" y="3100939"/>
                <a:ext cx="19047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108129E-76C7-5946-8804-FE99B91126B7}"/>
                  </a:ext>
                </a:extLst>
              </p14:cNvPr>
              <p14:cNvContentPartPr/>
              <p14:nvPr/>
            </p14:nvContentPartPr>
            <p14:xfrm>
              <a:off x="10358383" y="4205779"/>
              <a:ext cx="6480" cy="12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108129E-76C7-5946-8804-FE99B91126B7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0340383" y="4169779"/>
                <a:ext cx="421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8BE4A85-9637-E24A-8FBC-2A9A42D16DF0}"/>
                  </a:ext>
                </a:extLst>
              </p14:cNvPr>
              <p14:cNvContentPartPr/>
              <p14:nvPr/>
            </p14:nvContentPartPr>
            <p14:xfrm>
              <a:off x="7627063" y="5444539"/>
              <a:ext cx="342720" cy="371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8BE4A85-9637-E24A-8FBC-2A9A42D16DF0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7609044" y="5408574"/>
                <a:ext cx="378397" cy="442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3F99B66-531A-D049-8ED4-EE502465E2DE}"/>
                  </a:ext>
                </a:extLst>
              </p14:cNvPr>
              <p14:cNvContentPartPr/>
              <p14:nvPr/>
            </p14:nvContentPartPr>
            <p14:xfrm>
              <a:off x="9911983" y="5507179"/>
              <a:ext cx="609480" cy="2707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3F99B66-531A-D049-8ED4-EE502465E2DE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9893983" y="5471179"/>
                <a:ext cx="6451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6976EC9-764C-A542-9CA9-71D88458144B}"/>
                  </a:ext>
                </a:extLst>
              </p14:cNvPr>
              <p14:cNvContentPartPr/>
              <p14:nvPr/>
            </p14:nvContentPartPr>
            <p14:xfrm>
              <a:off x="9962383" y="5740099"/>
              <a:ext cx="25560" cy="381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6976EC9-764C-A542-9CA9-71D88458144B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9944126" y="5704099"/>
                <a:ext cx="61709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BE4E0C3-EAF7-A443-9BC0-DED865D5CB86}"/>
                  </a:ext>
                </a:extLst>
              </p14:cNvPr>
              <p14:cNvContentPartPr/>
              <p14:nvPr/>
            </p14:nvContentPartPr>
            <p14:xfrm>
              <a:off x="9893263" y="5513659"/>
              <a:ext cx="654120" cy="245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BE4E0C3-EAF7-A443-9BC0-DED865D5CB86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9875273" y="5477712"/>
                <a:ext cx="689740" cy="317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7C8DFAD-6C8E-D846-A29D-2D94CE4424E9}"/>
                  </a:ext>
                </a:extLst>
              </p14:cNvPr>
              <p14:cNvContentPartPr/>
              <p14:nvPr/>
            </p14:nvContentPartPr>
            <p14:xfrm>
              <a:off x="9949783" y="5796619"/>
              <a:ext cx="38160" cy="12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7C8DFAD-6C8E-D846-A29D-2D94CE4424E9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9931612" y="5760619"/>
                <a:ext cx="74139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4ED276A6-01A9-7D48-A359-761CD7C33BA2}"/>
              </a:ext>
            </a:extLst>
          </p:cNvPr>
          <p:cNvGrpSpPr/>
          <p:nvPr/>
        </p:nvGrpSpPr>
        <p:grpSpPr>
          <a:xfrm>
            <a:off x="2543503" y="2992579"/>
            <a:ext cx="692280" cy="157680"/>
            <a:chOff x="2543503" y="2992579"/>
            <a:chExt cx="69228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9B2370C-30D1-E54F-8F73-D5263A65EDF2}"/>
                    </a:ext>
                  </a:extLst>
                </p14:cNvPr>
                <p14:cNvContentPartPr/>
                <p14:nvPr/>
              </p14:nvContentPartPr>
              <p14:xfrm>
                <a:off x="2543503" y="3130819"/>
                <a:ext cx="25560" cy="12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9B2370C-30D1-E54F-8F73-D5263A65EDF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533063" y="3120379"/>
                  <a:ext cx="45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8975C86-0467-BA4D-BC47-18F8631F23B6}"/>
                    </a:ext>
                  </a:extLst>
                </p14:cNvPr>
                <p14:cNvContentPartPr/>
                <p14:nvPr/>
              </p14:nvContentPartPr>
              <p14:xfrm>
                <a:off x="2553223" y="3086899"/>
                <a:ext cx="502560" cy="44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8975C86-0467-BA4D-BC47-18F8631F23B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542783" y="3076459"/>
                  <a:ext cx="522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6D9B6C-AEB5-8142-BB59-70D5AD2599CC}"/>
                    </a:ext>
                  </a:extLst>
                </p14:cNvPr>
                <p14:cNvContentPartPr/>
                <p14:nvPr/>
              </p14:nvContentPartPr>
              <p14:xfrm>
                <a:off x="3172423" y="2992579"/>
                <a:ext cx="63360" cy="157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6D9B6C-AEB5-8142-BB59-70D5AD2599C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161983" y="2982139"/>
                  <a:ext cx="8352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9B7BA31-45E7-7842-A88D-61CC9294E5AD}"/>
              </a:ext>
            </a:extLst>
          </p:cNvPr>
          <p:cNvGrpSpPr/>
          <p:nvPr/>
        </p:nvGrpSpPr>
        <p:grpSpPr>
          <a:xfrm>
            <a:off x="5919943" y="3408739"/>
            <a:ext cx="345600" cy="363600"/>
            <a:chOff x="5919943" y="3408739"/>
            <a:chExt cx="34560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BFD39B3-F0AA-AB45-92BD-A8BD2882504E}"/>
                    </a:ext>
                  </a:extLst>
                </p14:cNvPr>
                <p14:cNvContentPartPr/>
                <p14:nvPr/>
              </p14:nvContentPartPr>
              <p14:xfrm>
                <a:off x="5919943" y="3539419"/>
                <a:ext cx="345600" cy="69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BFD39B3-F0AA-AB45-92BD-A8BD2882504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909503" y="3528979"/>
                  <a:ext cx="365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878EFF3-8147-A943-969B-571637CE4B3B}"/>
                    </a:ext>
                  </a:extLst>
                </p14:cNvPr>
                <p14:cNvContentPartPr/>
                <p14:nvPr/>
              </p14:nvContentPartPr>
              <p14:xfrm>
                <a:off x="6108223" y="3408739"/>
                <a:ext cx="82080" cy="363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878EFF3-8147-A943-969B-571637CE4B3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097783" y="3398299"/>
                  <a:ext cx="10224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4D35050-AB02-6D48-B86A-53B115C11602}"/>
              </a:ext>
            </a:extLst>
          </p:cNvPr>
          <p:cNvGrpSpPr/>
          <p:nvPr/>
        </p:nvGrpSpPr>
        <p:grpSpPr>
          <a:xfrm>
            <a:off x="6498103" y="3489739"/>
            <a:ext cx="761400" cy="100080"/>
            <a:chOff x="6498103" y="3489739"/>
            <a:chExt cx="761400" cy="1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750DE17-6F6A-F548-BC6D-F4793ABB5B23}"/>
                    </a:ext>
                  </a:extLst>
                </p14:cNvPr>
                <p14:cNvContentPartPr/>
                <p14:nvPr/>
              </p14:nvContentPartPr>
              <p14:xfrm>
                <a:off x="6498103" y="3536539"/>
                <a:ext cx="6480" cy="532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750DE17-6F6A-F548-BC6D-F4793ABB5B2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487663" y="3526099"/>
                  <a:ext cx="26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4FF1E43-B985-CA45-935A-98738ED01BA2}"/>
                    </a:ext>
                  </a:extLst>
                </p14:cNvPr>
                <p14:cNvContentPartPr/>
                <p14:nvPr/>
              </p14:nvContentPartPr>
              <p14:xfrm>
                <a:off x="6693223" y="3533299"/>
                <a:ext cx="100800" cy="316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4FF1E43-B985-CA45-935A-98738ED01BA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682820" y="3522976"/>
                  <a:ext cx="120888" cy="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0D39DFE-BB86-274A-A529-C37857A70020}"/>
                    </a:ext>
                  </a:extLst>
                </p14:cNvPr>
                <p14:cNvContentPartPr/>
                <p14:nvPr/>
              </p14:nvContentPartPr>
              <p14:xfrm>
                <a:off x="6994903" y="3489739"/>
                <a:ext cx="31680" cy="248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0D39DFE-BB86-274A-A529-C37857A7002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984580" y="3479299"/>
                  <a:ext cx="51613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733E580-4302-8744-9903-41B723D2D849}"/>
                    </a:ext>
                  </a:extLst>
                </p14:cNvPr>
                <p14:cNvContentPartPr/>
                <p14:nvPr/>
              </p14:nvContentPartPr>
              <p14:xfrm>
                <a:off x="7246543" y="3508819"/>
                <a:ext cx="12960" cy="248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733E580-4302-8744-9903-41B723D2D84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236103" y="3498379"/>
                  <a:ext cx="331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106D425-9C7D-0F4A-B969-B7C5A830B0AE}"/>
              </a:ext>
            </a:extLst>
          </p:cNvPr>
          <p:cNvGrpSpPr/>
          <p:nvPr/>
        </p:nvGrpSpPr>
        <p:grpSpPr>
          <a:xfrm>
            <a:off x="994063" y="3822379"/>
            <a:ext cx="2058480" cy="75960"/>
            <a:chOff x="994063" y="3822379"/>
            <a:chExt cx="205848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C41E4F5-51FE-4743-AD47-6C7FC0898336}"/>
                    </a:ext>
                  </a:extLst>
                </p14:cNvPr>
                <p14:cNvContentPartPr/>
                <p14:nvPr/>
              </p14:nvContentPartPr>
              <p14:xfrm>
                <a:off x="994063" y="3822379"/>
                <a:ext cx="996480" cy="759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C41E4F5-51FE-4743-AD47-6C7FC089833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83623" y="3811889"/>
                  <a:ext cx="1016640" cy="96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11094BC-1D76-D54F-AFCE-F951E59BE095}"/>
                    </a:ext>
                  </a:extLst>
                </p14:cNvPr>
                <p14:cNvContentPartPr/>
                <p14:nvPr/>
              </p14:nvContentPartPr>
              <p14:xfrm>
                <a:off x="2172703" y="3841099"/>
                <a:ext cx="879840" cy="255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11094BC-1D76-D54F-AFCE-F951E59BE09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162263" y="3830659"/>
                  <a:ext cx="90000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605C0B6-9F11-1447-93F2-F758225BBEF4}"/>
                  </a:ext>
                </a:extLst>
              </p14:cNvPr>
              <p14:cNvContentPartPr/>
              <p14:nvPr/>
            </p14:nvContentPartPr>
            <p14:xfrm>
              <a:off x="4150183" y="2288419"/>
              <a:ext cx="1467360" cy="320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605C0B6-9F11-1447-93F2-F758225BBEF4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4139743" y="2277979"/>
                <a:ext cx="14875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65AE9CC6-9701-B646-9F10-DE5E61AE9F25}"/>
                  </a:ext>
                </a:extLst>
              </p14:cNvPr>
              <p14:cNvContentPartPr/>
              <p14:nvPr/>
            </p14:nvContentPartPr>
            <p14:xfrm>
              <a:off x="3387343" y="4080139"/>
              <a:ext cx="501840" cy="5976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65AE9CC6-9701-B646-9F10-DE5E61AE9F25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3379783" y="4072579"/>
                <a:ext cx="516960" cy="61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2CD4A6E-5532-0442-AB83-BC9AF9C5DA90}"/>
              </a:ext>
            </a:extLst>
          </p:cNvPr>
          <p:cNvGrpSpPr/>
          <p:nvPr/>
        </p:nvGrpSpPr>
        <p:grpSpPr>
          <a:xfrm>
            <a:off x="5168263" y="3891499"/>
            <a:ext cx="1682280" cy="1213920"/>
            <a:chOff x="5168263" y="3891499"/>
            <a:chExt cx="1682280" cy="12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0D974C-C460-594F-9D5A-F1B42A2EE3D2}"/>
                    </a:ext>
                  </a:extLst>
                </p14:cNvPr>
                <p14:cNvContentPartPr/>
                <p14:nvPr/>
              </p14:nvContentPartPr>
              <p14:xfrm>
                <a:off x="5441863" y="4332499"/>
                <a:ext cx="69480" cy="194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0D974C-C460-594F-9D5A-F1B42A2EE3D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434303" y="4324953"/>
                  <a:ext cx="84600" cy="2094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A6C0EAF-4085-0D46-B60C-DCF148CE8666}"/>
                    </a:ext>
                  </a:extLst>
                </p14:cNvPr>
                <p14:cNvContentPartPr/>
                <p14:nvPr/>
              </p14:nvContentPartPr>
              <p14:xfrm>
                <a:off x="5263663" y="4369219"/>
                <a:ext cx="313920" cy="82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A6C0EAF-4085-0D46-B60C-DCF148CE866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256103" y="4361659"/>
                  <a:ext cx="329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0BF6A0C-EAFA-974D-90BD-2645B4862FAF}"/>
                    </a:ext>
                  </a:extLst>
                </p14:cNvPr>
                <p14:cNvContentPartPr/>
                <p14:nvPr/>
              </p14:nvContentPartPr>
              <p14:xfrm>
                <a:off x="5437183" y="4309819"/>
                <a:ext cx="80640" cy="261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0BF6A0C-EAFA-974D-90BD-2645B4862FA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429623" y="4302259"/>
                  <a:ext cx="95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F2A9928-945F-8C46-8CC8-FDEB0C487990}"/>
                    </a:ext>
                  </a:extLst>
                </p14:cNvPr>
                <p14:cNvContentPartPr/>
                <p14:nvPr/>
              </p14:nvContentPartPr>
              <p14:xfrm>
                <a:off x="5838583" y="4337899"/>
                <a:ext cx="392400" cy="56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F2A9928-945F-8C46-8CC8-FDEB0C48799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831023" y="4330339"/>
                  <a:ext cx="407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6BD18D-20BB-434C-85AD-2377BEEC3F17}"/>
                    </a:ext>
                  </a:extLst>
                </p14:cNvPr>
                <p14:cNvContentPartPr/>
                <p14:nvPr/>
              </p14:nvContentPartPr>
              <p14:xfrm>
                <a:off x="5907343" y="4595659"/>
                <a:ext cx="6480" cy="19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6BD18D-20BB-434C-85AD-2377BEEC3F1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900181" y="4588099"/>
                  <a:ext cx="20804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E20ED4D-6FD3-9146-B47E-2080541D729B}"/>
                    </a:ext>
                  </a:extLst>
                </p14:cNvPr>
                <p14:cNvContentPartPr/>
                <p14:nvPr/>
              </p14:nvContentPartPr>
              <p14:xfrm>
                <a:off x="5776663" y="4438699"/>
                <a:ext cx="206280" cy="402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E20ED4D-6FD3-9146-B47E-2080541D729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769116" y="4431139"/>
                  <a:ext cx="221374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A40667-1AAD-1347-AE01-2B78534B4CC9}"/>
                    </a:ext>
                  </a:extLst>
                </p14:cNvPr>
                <p14:cNvContentPartPr/>
                <p14:nvPr/>
              </p14:nvContentPartPr>
              <p14:xfrm>
                <a:off x="6077623" y="4614739"/>
                <a:ext cx="68760" cy="19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A40667-1AAD-1347-AE01-2B78534B4CC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070063" y="4607179"/>
                  <a:ext cx="83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8B0D1C4-8962-B64D-925F-681CBDE7B8E1}"/>
                    </a:ext>
                  </a:extLst>
                </p14:cNvPr>
                <p14:cNvContentPartPr/>
                <p14:nvPr/>
              </p14:nvContentPartPr>
              <p14:xfrm>
                <a:off x="6114703" y="4709059"/>
                <a:ext cx="38160" cy="157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8B0D1C4-8962-B64D-925F-681CBDE7B8E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107143" y="4701499"/>
                  <a:ext cx="53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3B20D03-3FF6-E042-A673-CB7733445721}"/>
                    </a:ext>
                  </a:extLst>
                </p14:cNvPr>
                <p14:cNvContentPartPr/>
                <p14:nvPr/>
              </p14:nvContentPartPr>
              <p14:xfrm>
                <a:off x="5838223" y="3891499"/>
                <a:ext cx="44280" cy="263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3B20D03-3FF6-E042-A673-CB773344572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830663" y="3883929"/>
                  <a:ext cx="59400" cy="279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549EFD2-C5B0-7E45-8E72-63729819298F}"/>
                    </a:ext>
                  </a:extLst>
                </p14:cNvPr>
                <p14:cNvContentPartPr/>
                <p14:nvPr/>
              </p14:nvContentPartPr>
              <p14:xfrm>
                <a:off x="5693503" y="3901219"/>
                <a:ext cx="245520" cy="423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549EFD2-C5B0-7E45-8E72-63729819298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685943" y="3893659"/>
                  <a:ext cx="2606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04A3F3D-D145-0A4D-BB6D-099696C2DF7A}"/>
                    </a:ext>
                  </a:extLst>
                </p14:cNvPr>
                <p14:cNvContentPartPr/>
                <p14:nvPr/>
              </p14:nvContentPartPr>
              <p14:xfrm>
                <a:off x="6000943" y="4080139"/>
                <a:ext cx="246240" cy="163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04A3F3D-D145-0A4D-BB6D-099696C2DF7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993383" y="4072579"/>
                  <a:ext cx="261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8F5AB60-A326-C244-9C39-A5B696A6191D}"/>
                    </a:ext>
                  </a:extLst>
                </p14:cNvPr>
                <p14:cNvContentPartPr/>
                <p14:nvPr/>
              </p14:nvContentPartPr>
              <p14:xfrm>
                <a:off x="6278863" y="4075819"/>
                <a:ext cx="238680" cy="475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8F5AB60-A326-C244-9C39-A5B696A6191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271303" y="4068253"/>
                  <a:ext cx="253800" cy="490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1526066-8A07-D847-9557-A7F80490AA29}"/>
                    </a:ext>
                  </a:extLst>
                </p14:cNvPr>
                <p14:cNvContentPartPr/>
                <p14:nvPr/>
              </p14:nvContentPartPr>
              <p14:xfrm>
                <a:off x="6598903" y="4262659"/>
                <a:ext cx="63360" cy="31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1526066-8A07-D847-9557-A7F80490AA2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591343" y="4255099"/>
                  <a:ext cx="78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2B7122-BE9F-5548-8108-D4D10A527AB3}"/>
                    </a:ext>
                  </a:extLst>
                </p14:cNvPr>
                <p14:cNvContentPartPr/>
                <p14:nvPr/>
              </p14:nvContentPartPr>
              <p14:xfrm>
                <a:off x="6605023" y="4394419"/>
                <a:ext cx="44280" cy="201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2B7122-BE9F-5548-8108-D4D10A527AB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597463" y="4386859"/>
                  <a:ext cx="59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5B31D22-5B11-B742-A046-6BA5DF2B8C9E}"/>
                    </a:ext>
                  </a:extLst>
                </p14:cNvPr>
                <p14:cNvContentPartPr/>
                <p14:nvPr/>
              </p14:nvContentPartPr>
              <p14:xfrm>
                <a:off x="5479663" y="4897339"/>
                <a:ext cx="1128600" cy="126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5B31D22-5B11-B742-A046-6BA5DF2B8C9E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472101" y="4889779"/>
                  <a:ext cx="1143725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242342A-4007-CC44-8C4D-BB210176877E}"/>
                    </a:ext>
                  </a:extLst>
                </p14:cNvPr>
                <p14:cNvContentPartPr/>
                <p14:nvPr/>
              </p14:nvContentPartPr>
              <p14:xfrm>
                <a:off x="6648943" y="4840819"/>
                <a:ext cx="132480" cy="1825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242342A-4007-CC44-8C4D-BB210176877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641383" y="4833259"/>
                  <a:ext cx="147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8CF48F8-DFA8-4C4C-AB3B-D0761B6CB080}"/>
                    </a:ext>
                  </a:extLst>
                </p14:cNvPr>
                <p14:cNvContentPartPr/>
                <p14:nvPr/>
              </p14:nvContentPartPr>
              <p14:xfrm>
                <a:off x="6339703" y="4897339"/>
                <a:ext cx="510840" cy="44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8CF48F8-DFA8-4C4C-AB3B-D0761B6CB08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332148" y="4889779"/>
                  <a:ext cx="525949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2477FC9-9A1D-B14B-945A-1239F36743C7}"/>
                    </a:ext>
                  </a:extLst>
                </p14:cNvPr>
                <p14:cNvContentPartPr/>
                <p14:nvPr/>
              </p14:nvContentPartPr>
              <p14:xfrm>
                <a:off x="6577663" y="4784299"/>
                <a:ext cx="209880" cy="321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2477FC9-9A1D-B14B-945A-1239F36743C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570103" y="4776731"/>
                  <a:ext cx="225000" cy="336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0EDB82C-F9D9-4446-B1C2-541D3656D531}"/>
                    </a:ext>
                  </a:extLst>
                </p14:cNvPr>
                <p14:cNvContentPartPr/>
                <p14:nvPr/>
              </p14:nvContentPartPr>
              <p14:xfrm>
                <a:off x="5168263" y="3976099"/>
                <a:ext cx="487800" cy="685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0EDB82C-F9D9-4446-B1C2-541D3656D53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160703" y="3968539"/>
                  <a:ext cx="502920" cy="70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DEC75680-8950-9145-98FA-46207D151600}"/>
              </a:ext>
            </a:extLst>
          </p:cNvPr>
          <p:cNvGrpSpPr/>
          <p:nvPr/>
        </p:nvGrpSpPr>
        <p:grpSpPr>
          <a:xfrm>
            <a:off x="4593343" y="3426379"/>
            <a:ext cx="1326960" cy="648000"/>
            <a:chOff x="4593343" y="3426379"/>
            <a:chExt cx="1326960" cy="64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8401868-C861-6B44-995C-0527AA6C7872}"/>
                    </a:ext>
                  </a:extLst>
                </p14:cNvPr>
                <p14:cNvContentPartPr/>
                <p14:nvPr/>
              </p14:nvContentPartPr>
              <p14:xfrm>
                <a:off x="4630783" y="3426379"/>
                <a:ext cx="19080" cy="151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8401868-C861-6B44-995C-0527AA6C787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623223" y="3418819"/>
                  <a:ext cx="34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4E40223-0E22-7046-A14C-D04920C9946B}"/>
                    </a:ext>
                  </a:extLst>
                </p14:cNvPr>
                <p14:cNvContentPartPr/>
                <p14:nvPr/>
              </p14:nvContentPartPr>
              <p14:xfrm>
                <a:off x="4593343" y="3535459"/>
                <a:ext cx="138600" cy="42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4E40223-0E22-7046-A14C-D04920C9946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585783" y="3527899"/>
                  <a:ext cx="153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D2B3BA1-982D-554E-BAAA-ED7B1BA162E4}"/>
                    </a:ext>
                  </a:extLst>
                </p14:cNvPr>
                <p14:cNvContentPartPr/>
                <p14:nvPr/>
              </p14:nvContentPartPr>
              <p14:xfrm>
                <a:off x="4640863" y="3595939"/>
                <a:ext cx="84960" cy="119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D2B3BA1-982D-554E-BAAA-ED7B1BA162E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633303" y="3588379"/>
                  <a:ext cx="100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24C730F-FB0B-6249-8B33-C60128F946BE}"/>
                    </a:ext>
                  </a:extLst>
                </p14:cNvPr>
                <p14:cNvContentPartPr/>
                <p14:nvPr/>
              </p14:nvContentPartPr>
              <p14:xfrm>
                <a:off x="4769383" y="3473179"/>
                <a:ext cx="82080" cy="180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24C730F-FB0B-6249-8B33-C60128F946B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761823" y="3465619"/>
                  <a:ext cx="97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47B7137-2647-C944-809B-935184A78C02}"/>
                    </a:ext>
                  </a:extLst>
                </p14:cNvPr>
                <p14:cNvContentPartPr/>
                <p14:nvPr/>
              </p14:nvContentPartPr>
              <p14:xfrm>
                <a:off x="4744183" y="3665779"/>
                <a:ext cx="56880" cy="128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47B7137-2647-C944-809B-935184A78C0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736623" y="3658219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EB1A122-5435-E449-B205-E31961A6FE04}"/>
                    </a:ext>
                  </a:extLst>
                </p14:cNvPr>
                <p14:cNvContentPartPr/>
                <p14:nvPr/>
              </p14:nvContentPartPr>
              <p14:xfrm>
                <a:off x="4857223" y="3479299"/>
                <a:ext cx="100800" cy="154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EB1A122-5435-E449-B205-E31961A6FE0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849663" y="3471739"/>
                  <a:ext cx="115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5950FB8-A629-AC48-998D-108F83608875}"/>
                    </a:ext>
                  </a:extLst>
                </p14:cNvPr>
                <p14:cNvContentPartPr/>
                <p14:nvPr/>
              </p14:nvContentPartPr>
              <p14:xfrm>
                <a:off x="4819423" y="3595939"/>
                <a:ext cx="189000" cy="88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5950FB8-A629-AC48-998D-108F8360887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811863" y="3588379"/>
                  <a:ext cx="20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45F0CC7-8E08-0A45-A819-C92E01919CA2}"/>
                    </a:ext>
                  </a:extLst>
                </p14:cNvPr>
                <p14:cNvContentPartPr/>
                <p14:nvPr/>
              </p14:nvContentPartPr>
              <p14:xfrm>
                <a:off x="4913743" y="3627619"/>
                <a:ext cx="56880" cy="1324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45F0CC7-8E08-0A45-A819-C92E01919CA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906183" y="3620059"/>
                  <a:ext cx="72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2D74511-ADD1-9640-8BA3-2E53D938E129}"/>
                    </a:ext>
                  </a:extLst>
                </p14:cNvPr>
                <p14:cNvContentPartPr/>
                <p14:nvPr/>
              </p14:nvContentPartPr>
              <p14:xfrm>
                <a:off x="4989343" y="3489019"/>
                <a:ext cx="50760" cy="1576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2D74511-ADD1-9640-8BA3-2E53D938E12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981783" y="3481459"/>
                  <a:ext cx="65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CADC97A-1805-3745-9267-E815906DA76E}"/>
                    </a:ext>
                  </a:extLst>
                </p14:cNvPr>
                <p14:cNvContentPartPr/>
                <p14:nvPr/>
              </p14:nvContentPartPr>
              <p14:xfrm>
                <a:off x="5027143" y="3473899"/>
                <a:ext cx="107280" cy="210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CADC97A-1805-3745-9267-E815906DA76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019583" y="3466339"/>
                  <a:ext cx="122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0009721-F671-CA4D-8E49-35AB35AA8E8D}"/>
                    </a:ext>
                  </a:extLst>
                </p14:cNvPr>
                <p14:cNvContentPartPr/>
                <p14:nvPr/>
              </p14:nvContentPartPr>
              <p14:xfrm>
                <a:off x="5064583" y="3477139"/>
                <a:ext cx="113400" cy="2761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0009721-F671-CA4D-8E49-35AB35AA8E8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057023" y="3469579"/>
                  <a:ext cx="128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0B3B5B3-9961-4E47-961E-5DBEE27813E0}"/>
                    </a:ext>
                  </a:extLst>
                </p14:cNvPr>
                <p14:cNvContentPartPr/>
                <p14:nvPr/>
              </p14:nvContentPartPr>
              <p14:xfrm>
                <a:off x="5102383" y="3665059"/>
                <a:ext cx="113400" cy="1000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0B3B5B3-9961-4E47-961E-5DBEE27813E0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094823" y="3657499"/>
                  <a:ext cx="128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8AA4BCA-C164-8349-867C-767CD5CEC2BD}"/>
                    </a:ext>
                  </a:extLst>
                </p14:cNvPr>
                <p14:cNvContentPartPr/>
                <p14:nvPr/>
              </p14:nvContentPartPr>
              <p14:xfrm>
                <a:off x="5184103" y="3489019"/>
                <a:ext cx="88560" cy="1540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8AA4BCA-C164-8349-867C-767CD5CEC2B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176512" y="3481459"/>
                  <a:ext cx="103742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FBC0729-777B-F54F-9417-2D0BD02A365C}"/>
                    </a:ext>
                  </a:extLst>
                </p14:cNvPr>
                <p14:cNvContentPartPr/>
                <p14:nvPr/>
              </p14:nvContentPartPr>
              <p14:xfrm>
                <a:off x="5184103" y="3570739"/>
                <a:ext cx="151200" cy="946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FBC0729-777B-F54F-9417-2D0BD02A365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176543" y="3563179"/>
                  <a:ext cx="166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059AD99-C333-4440-BB68-600DEB7F8C6F}"/>
                    </a:ext>
                  </a:extLst>
                </p14:cNvPr>
                <p14:cNvContentPartPr/>
                <p14:nvPr/>
              </p14:nvContentPartPr>
              <p14:xfrm>
                <a:off x="5253223" y="3608539"/>
                <a:ext cx="94680" cy="1728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059AD99-C333-4440-BB68-600DEB7F8C6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245663" y="3600979"/>
                  <a:ext cx="109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B3847B5-90C1-464B-AD41-06979408587B}"/>
                    </a:ext>
                  </a:extLst>
                </p14:cNvPr>
                <p14:cNvContentPartPr/>
                <p14:nvPr/>
              </p14:nvContentPartPr>
              <p14:xfrm>
                <a:off x="5316223" y="3501619"/>
                <a:ext cx="81360" cy="1512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B3847B5-90C1-464B-AD41-06979408587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308696" y="3494059"/>
                  <a:ext cx="96413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9BCA0A4-E5C1-8B43-825D-EC4A5C575698}"/>
                    </a:ext>
                  </a:extLst>
                </p14:cNvPr>
                <p14:cNvContentPartPr/>
                <p14:nvPr/>
              </p14:nvContentPartPr>
              <p14:xfrm>
                <a:off x="5391823" y="3433219"/>
                <a:ext cx="132480" cy="2170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9BCA0A4-E5C1-8B43-825D-EC4A5C57569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384263" y="3425646"/>
                  <a:ext cx="147600" cy="232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8B58AF5-2BB2-8147-A634-20E8FB1E8F06}"/>
                    </a:ext>
                  </a:extLst>
                </p14:cNvPr>
                <p14:cNvContentPartPr/>
                <p14:nvPr/>
              </p14:nvContentPartPr>
              <p14:xfrm>
                <a:off x="4895023" y="3854419"/>
                <a:ext cx="126000" cy="878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8B58AF5-2BB2-8147-A634-20E8FB1E8F0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887485" y="3846828"/>
                  <a:ext cx="141077" cy="103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C225FDB-32AF-3C41-B5B5-EE68C38E6552}"/>
                    </a:ext>
                  </a:extLst>
                </p14:cNvPr>
                <p14:cNvContentPartPr/>
                <p14:nvPr/>
              </p14:nvContentPartPr>
              <p14:xfrm>
                <a:off x="4907623" y="3929299"/>
                <a:ext cx="151200" cy="759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C225FDB-32AF-3C41-B5B5-EE68C38E655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900063" y="3921739"/>
                  <a:ext cx="166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AB81767-73BD-0342-BA0D-468C617B4A86}"/>
                    </a:ext>
                  </a:extLst>
                </p14:cNvPr>
                <p14:cNvContentPartPr/>
                <p14:nvPr/>
              </p14:nvContentPartPr>
              <p14:xfrm>
                <a:off x="4964143" y="3992299"/>
                <a:ext cx="157680" cy="82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AB81767-73BD-0342-BA0D-468C617B4A8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956583" y="3984739"/>
                  <a:ext cx="172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0E6FA33-78C1-8949-B66F-3495207BFCE9}"/>
                    </a:ext>
                  </a:extLst>
                </p14:cNvPr>
                <p14:cNvContentPartPr/>
                <p14:nvPr/>
              </p14:nvContentPartPr>
              <p14:xfrm>
                <a:off x="5102383" y="3834979"/>
                <a:ext cx="176400" cy="2055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0E6FA33-78C1-8949-B66F-3495207BFCE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094823" y="3827432"/>
                  <a:ext cx="191520" cy="220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B88D5F5-79F2-A640-8F8F-99D901466658}"/>
                    </a:ext>
                  </a:extLst>
                </p14:cNvPr>
                <p14:cNvContentPartPr/>
                <p14:nvPr/>
              </p14:nvContentPartPr>
              <p14:xfrm>
                <a:off x="5272303" y="3750379"/>
                <a:ext cx="176400" cy="1602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B88D5F5-79F2-A640-8F8F-99D90146665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264743" y="3742819"/>
                  <a:ext cx="191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E3E89FE-7C35-904C-9E79-63F512898619}"/>
                    </a:ext>
                  </a:extLst>
                </p14:cNvPr>
                <p14:cNvContentPartPr/>
                <p14:nvPr/>
              </p14:nvContentPartPr>
              <p14:xfrm>
                <a:off x="5354023" y="3891499"/>
                <a:ext cx="151200" cy="1252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E3E89FE-7C35-904C-9E79-63F512898619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346463" y="3883939"/>
                  <a:ext cx="166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07B0B59-C949-DB46-8503-B9FC4035911A}"/>
                    </a:ext>
                  </a:extLst>
                </p14:cNvPr>
                <p14:cNvContentPartPr/>
                <p14:nvPr/>
              </p14:nvContentPartPr>
              <p14:xfrm>
                <a:off x="5435743" y="3753259"/>
                <a:ext cx="75960" cy="1008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07B0B59-C949-DB46-8503-B9FC4035911A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428183" y="3745726"/>
                  <a:ext cx="91080" cy="115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B8EE2FD-6889-0941-9B4A-DDD2F5E67C0D}"/>
                    </a:ext>
                  </a:extLst>
                </p14:cNvPr>
                <p14:cNvContentPartPr/>
                <p14:nvPr/>
              </p14:nvContentPartPr>
              <p14:xfrm>
                <a:off x="5441863" y="3841099"/>
                <a:ext cx="132480" cy="507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B8EE2FD-6889-0941-9B4A-DDD2F5E67C0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434303" y="3833539"/>
                  <a:ext cx="147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16E7CBE-5ACF-7B4D-A376-5FEF9986331F}"/>
                    </a:ext>
                  </a:extLst>
                </p14:cNvPr>
                <p14:cNvContentPartPr/>
                <p14:nvPr/>
              </p14:nvContentPartPr>
              <p14:xfrm>
                <a:off x="5504863" y="3910579"/>
                <a:ext cx="100800" cy="532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16E7CBE-5ACF-7B4D-A376-5FEF9986331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497330" y="3903070"/>
                  <a:ext cx="115866" cy="68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BA5799B-988F-524B-9E71-1E84E4659D8C}"/>
                    </a:ext>
                  </a:extLst>
                </p14:cNvPr>
                <p14:cNvContentPartPr/>
                <p14:nvPr/>
              </p14:nvContentPartPr>
              <p14:xfrm>
                <a:off x="5561383" y="3722659"/>
                <a:ext cx="132480" cy="1476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BA5799B-988F-524B-9E71-1E84E4659D8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553802" y="3715099"/>
                  <a:ext cx="147641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79AF2BD-256C-2442-8934-F31D4DC73679}"/>
                    </a:ext>
                  </a:extLst>
                </p14:cNvPr>
                <p14:cNvContentPartPr/>
                <p14:nvPr/>
              </p14:nvContentPartPr>
              <p14:xfrm>
                <a:off x="5649583" y="3690259"/>
                <a:ext cx="88200" cy="1951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79AF2BD-256C-2442-8934-F31D4DC7367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642054" y="3682699"/>
                  <a:ext cx="103259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DEE6EB1-B04A-2343-BB5F-507D31F6390D}"/>
                    </a:ext>
                  </a:extLst>
                </p14:cNvPr>
                <p14:cNvContentPartPr/>
                <p14:nvPr/>
              </p14:nvContentPartPr>
              <p14:xfrm>
                <a:off x="5699623" y="3847579"/>
                <a:ext cx="38160" cy="687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DEE6EB1-B04A-2343-BB5F-507D31F6390D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692063" y="3840058"/>
                  <a:ext cx="53280" cy="838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25B6939-F218-BA43-9C00-BD5E2D72F160}"/>
                    </a:ext>
                  </a:extLst>
                </p14:cNvPr>
                <p14:cNvContentPartPr/>
                <p14:nvPr/>
              </p14:nvContentPartPr>
              <p14:xfrm>
                <a:off x="5718703" y="3671539"/>
                <a:ext cx="201600" cy="2203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25B6939-F218-BA43-9C00-BD5E2D72F160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711143" y="3663991"/>
                  <a:ext cx="216720" cy="23541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412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353D4-B3A4-4C37-90D0-778AC00C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5.6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네이피어수와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자연대수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30663-E544-4378-B43D-FB156B27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7495" cy="4351338"/>
          </a:xfrm>
        </p:spPr>
        <p:txBody>
          <a:bodyPr>
            <a:normAutofit/>
          </a:bodyPr>
          <a:lstStyle/>
          <a:p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네이피어수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e = 2.7182818284…</a:t>
            </a: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y = e</a:t>
            </a:r>
          </a:p>
          <a:p>
            <a:pPr marL="0" indent="0">
              <a:buNone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y = exp(x)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C3EEC4-609F-4D7C-8B89-0E745DCA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99" y="2291988"/>
            <a:ext cx="1195644" cy="77766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C95DB2A-A803-9F42-B5D6-B5FA1229F8EC}"/>
              </a:ext>
            </a:extLst>
          </p:cNvPr>
          <p:cNvGrpSpPr/>
          <p:nvPr/>
        </p:nvGrpSpPr>
        <p:grpSpPr>
          <a:xfrm>
            <a:off x="1820623" y="4381238"/>
            <a:ext cx="132480" cy="189000"/>
            <a:chOff x="1820623" y="4107859"/>
            <a:chExt cx="13248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6CF29E-3E5C-FE47-BA59-51F4D4B3FB65}"/>
                    </a:ext>
                  </a:extLst>
                </p14:cNvPr>
                <p14:cNvContentPartPr/>
                <p14:nvPr/>
              </p14:nvContentPartPr>
              <p14:xfrm>
                <a:off x="1820623" y="4133059"/>
                <a:ext cx="75960" cy="163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6CF29E-3E5C-FE47-BA59-51F4D4B3FB6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13063" y="4125499"/>
                  <a:ext cx="91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DF07F4-578B-6F44-B232-121D39E6E744}"/>
                    </a:ext>
                  </a:extLst>
                </p14:cNvPr>
                <p14:cNvContentPartPr/>
                <p14:nvPr/>
              </p14:nvContentPartPr>
              <p14:xfrm>
                <a:off x="1914943" y="4107859"/>
                <a:ext cx="38160" cy="189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DF07F4-578B-6F44-B232-121D39E6E7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7383" y="4100299"/>
                  <a:ext cx="53280" cy="20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DAEEFDD-85F8-465C-8D1E-7747C03D58AE}"/>
              </a:ext>
            </a:extLst>
          </p:cNvPr>
          <p:cNvSpPr txBox="1">
            <a:spLocks/>
          </p:cNvSpPr>
          <p:nvPr/>
        </p:nvSpPr>
        <p:spPr>
          <a:xfrm>
            <a:off x="5866680" y="1743603"/>
            <a:ext cx="55461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대수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자연대수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미분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거듭제곱 해도 변하지 않음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거듭제곱이 필요한 함수에서 자주 이용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7D0654-4B31-1944-A7A2-DAC0E1A5AA7C}"/>
              </a:ext>
            </a:extLst>
          </p:cNvPr>
          <p:cNvGrpSpPr/>
          <p:nvPr/>
        </p:nvGrpSpPr>
        <p:grpSpPr>
          <a:xfrm>
            <a:off x="6598903" y="2457259"/>
            <a:ext cx="151200" cy="377640"/>
            <a:chOff x="6598903" y="2457259"/>
            <a:chExt cx="15120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6E332F-31AF-274B-8A97-EABB7A11A49A}"/>
                    </a:ext>
                  </a:extLst>
                </p14:cNvPr>
                <p14:cNvContentPartPr/>
                <p14:nvPr/>
              </p14:nvContentPartPr>
              <p14:xfrm>
                <a:off x="6680623" y="2457259"/>
                <a:ext cx="69480" cy="377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6E332F-31AF-274B-8A97-EABB7A11A4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73063" y="2449699"/>
                  <a:ext cx="846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A051A7-FB00-D342-B2F1-CB12689E8FFC}"/>
                    </a:ext>
                  </a:extLst>
                </p14:cNvPr>
                <p14:cNvContentPartPr/>
                <p14:nvPr/>
              </p14:nvContentPartPr>
              <p14:xfrm>
                <a:off x="6598903" y="2504779"/>
                <a:ext cx="137880" cy="138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A051A7-FB00-D342-B2F1-CB12689E8F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1343" y="2497239"/>
                  <a:ext cx="153000" cy="15368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6F605C-E1E5-B84C-B704-E1B101B0E880}"/>
              </a:ext>
            </a:extLst>
          </p:cNvPr>
          <p:cNvGrpSpPr/>
          <p:nvPr/>
        </p:nvGrpSpPr>
        <p:grpSpPr>
          <a:xfrm>
            <a:off x="6931903" y="2605219"/>
            <a:ext cx="201600" cy="113760"/>
            <a:chOff x="6931903" y="2605219"/>
            <a:chExt cx="201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A45B95-C510-CE47-A16B-A53738ADA6C6}"/>
                    </a:ext>
                  </a:extLst>
                </p14:cNvPr>
                <p14:cNvContentPartPr/>
                <p14:nvPr/>
              </p14:nvContentPartPr>
              <p14:xfrm>
                <a:off x="6931903" y="2605219"/>
                <a:ext cx="160920" cy="1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A45B95-C510-CE47-A16B-A53738ADA6C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24343" y="2597659"/>
                  <a:ext cx="176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BCE087-3CED-8948-92A4-1F2FAFAF6F6B}"/>
                    </a:ext>
                  </a:extLst>
                </p14:cNvPr>
                <p14:cNvContentPartPr/>
                <p14:nvPr/>
              </p14:nvContentPartPr>
              <p14:xfrm>
                <a:off x="6982303" y="2680819"/>
                <a:ext cx="151200" cy="3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BCE087-3CED-8948-92A4-1F2FAFAF6F6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74743" y="2673259"/>
                  <a:ext cx="1663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4FE6CD-6A9B-8D40-9FC8-5BD45AD4E999}"/>
              </a:ext>
            </a:extLst>
          </p:cNvPr>
          <p:cNvGrpSpPr/>
          <p:nvPr/>
        </p:nvGrpSpPr>
        <p:grpSpPr>
          <a:xfrm>
            <a:off x="7290463" y="2460859"/>
            <a:ext cx="792360" cy="459000"/>
            <a:chOff x="7290463" y="2460859"/>
            <a:chExt cx="79236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125B59-55FB-344B-B349-20B37E65D491}"/>
                    </a:ext>
                  </a:extLst>
                </p14:cNvPr>
                <p14:cNvContentPartPr/>
                <p14:nvPr/>
              </p14:nvContentPartPr>
              <p14:xfrm>
                <a:off x="7290463" y="2460859"/>
                <a:ext cx="31680" cy="283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125B59-55FB-344B-B349-20B37E65D49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82988" y="2453299"/>
                  <a:ext cx="4663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00D63E8-1EBE-5047-8A64-7552D31676A2}"/>
                    </a:ext>
                  </a:extLst>
                </p14:cNvPr>
                <p14:cNvContentPartPr/>
                <p14:nvPr/>
              </p14:nvContentPartPr>
              <p14:xfrm>
                <a:off x="7360303" y="2593339"/>
                <a:ext cx="93960" cy="150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0D63E8-1EBE-5047-8A64-7552D31676A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52743" y="2585779"/>
                  <a:ext cx="109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9CDAD1-ECDD-854B-80B7-C1BA3456DC69}"/>
                    </a:ext>
                  </a:extLst>
                </p14:cNvPr>
                <p14:cNvContentPartPr/>
                <p14:nvPr/>
              </p14:nvContentPartPr>
              <p14:xfrm>
                <a:off x="7516543" y="2558419"/>
                <a:ext cx="145080" cy="361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9CDAD1-ECDD-854B-80B7-C1BA3456DC6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08983" y="2550859"/>
                  <a:ext cx="1602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E3A65-25C1-1A4D-9BBD-68CAF1A42BA6}"/>
                    </a:ext>
                  </a:extLst>
                </p14:cNvPr>
                <p14:cNvContentPartPr/>
                <p14:nvPr/>
              </p14:nvContentPartPr>
              <p14:xfrm>
                <a:off x="7711663" y="2731219"/>
                <a:ext cx="163800" cy="145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E3A65-25C1-1A4D-9BBD-68CAF1A42BA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04103" y="2723659"/>
                  <a:ext cx="178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4C87D7-A035-2B4E-B279-5F471ADDC142}"/>
                    </a:ext>
                  </a:extLst>
                </p14:cNvPr>
                <p14:cNvContentPartPr/>
                <p14:nvPr/>
              </p14:nvContentPartPr>
              <p14:xfrm>
                <a:off x="7906423" y="2536099"/>
                <a:ext cx="69480" cy="223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4C87D7-A035-2B4E-B279-5F471ADDC14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98863" y="2528539"/>
                  <a:ext cx="84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747016-13B0-3845-A483-48DEDFE1B7BD}"/>
                    </a:ext>
                  </a:extLst>
                </p14:cNvPr>
                <p14:cNvContentPartPr/>
                <p14:nvPr/>
              </p14:nvContentPartPr>
              <p14:xfrm>
                <a:off x="7988143" y="2493619"/>
                <a:ext cx="94680" cy="307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747016-13B0-3845-A483-48DEDFE1B7B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80583" y="2486059"/>
                  <a:ext cx="10980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6DC9B0-3B88-DE4D-9022-03E91557D763}"/>
              </a:ext>
            </a:extLst>
          </p:cNvPr>
          <p:cNvGrpSpPr/>
          <p:nvPr/>
        </p:nvGrpSpPr>
        <p:grpSpPr>
          <a:xfrm>
            <a:off x="6768463" y="3940819"/>
            <a:ext cx="1257840" cy="428760"/>
            <a:chOff x="6768463" y="3940819"/>
            <a:chExt cx="125784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FB4332D-0F53-564A-B8A7-5A14ECCDEAA7}"/>
                    </a:ext>
                  </a:extLst>
                </p14:cNvPr>
                <p14:cNvContentPartPr/>
                <p14:nvPr/>
              </p14:nvContentPartPr>
              <p14:xfrm>
                <a:off x="6832183" y="3940819"/>
                <a:ext cx="93960" cy="356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FB4332D-0F53-564A-B8A7-5A14ECCDEAA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24623" y="3933259"/>
                  <a:ext cx="1090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22E1416-51A6-E046-83E2-A48C0F255D51}"/>
                    </a:ext>
                  </a:extLst>
                </p14:cNvPr>
                <p14:cNvContentPartPr/>
                <p14:nvPr/>
              </p14:nvContentPartPr>
              <p14:xfrm>
                <a:off x="6768463" y="3969619"/>
                <a:ext cx="151200" cy="157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2E1416-51A6-E046-83E2-A48C0F255D5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60903" y="3962042"/>
                  <a:ext cx="166320" cy="172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1617A3-7938-B544-8CF5-8B489844755A}"/>
                    </a:ext>
                  </a:extLst>
                </p14:cNvPr>
                <p14:cNvContentPartPr/>
                <p14:nvPr/>
              </p14:nvContentPartPr>
              <p14:xfrm>
                <a:off x="7051423" y="4032619"/>
                <a:ext cx="119880" cy="44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1617A3-7938-B544-8CF5-8B489844755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43840" y="4025059"/>
                  <a:ext cx="135046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545F9A8-75B1-E840-886D-234277CEEE8D}"/>
                    </a:ext>
                  </a:extLst>
                </p14:cNvPr>
                <p14:cNvContentPartPr/>
                <p14:nvPr/>
              </p14:nvContentPartPr>
              <p14:xfrm>
                <a:off x="7046023" y="4126939"/>
                <a:ext cx="150480" cy="1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545F9A8-75B1-E840-886D-234277CEEE8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38463" y="4119519"/>
                  <a:ext cx="165600" cy="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BB17B17-5B76-5240-9697-B58E97E5AA53}"/>
                    </a:ext>
                  </a:extLst>
                </p14:cNvPr>
                <p14:cNvContentPartPr/>
                <p14:nvPr/>
              </p14:nvContentPartPr>
              <p14:xfrm>
                <a:off x="7283983" y="3970339"/>
                <a:ext cx="44280" cy="207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BB17B17-5B76-5240-9697-B58E97E5AA5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76423" y="3962792"/>
                  <a:ext cx="59400" cy="222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2A60164-2123-0745-A79F-8879DB98FAAD}"/>
                    </a:ext>
                  </a:extLst>
                </p14:cNvPr>
                <p14:cNvContentPartPr/>
                <p14:nvPr/>
              </p14:nvContentPartPr>
              <p14:xfrm>
                <a:off x="7390903" y="4051339"/>
                <a:ext cx="50760" cy="63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2A60164-2123-0745-A79F-8879DB98FAA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83289" y="4043736"/>
                  <a:ext cx="65988" cy="78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2F57668-DB1C-9948-B026-02DFAA3819C0}"/>
                    </a:ext>
                  </a:extLst>
                </p14:cNvPr>
                <p14:cNvContentPartPr/>
                <p14:nvPr/>
              </p14:nvContentPartPr>
              <p14:xfrm>
                <a:off x="7504303" y="4005259"/>
                <a:ext cx="201600" cy="364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2F57668-DB1C-9948-B026-02DFAA3819C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96743" y="3997699"/>
                  <a:ext cx="2167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095923-7316-5443-B360-47E74079B3A0}"/>
                    </a:ext>
                  </a:extLst>
                </p14:cNvPr>
                <p14:cNvContentPartPr/>
                <p14:nvPr/>
              </p14:nvContentPartPr>
              <p14:xfrm>
                <a:off x="7680343" y="4126939"/>
                <a:ext cx="126000" cy="151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095923-7316-5443-B360-47E74079B3A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72783" y="4119379"/>
                  <a:ext cx="141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EDF998-9900-A145-99FC-84988AE21996}"/>
                    </a:ext>
                  </a:extLst>
                </p14:cNvPr>
                <p14:cNvContentPartPr/>
                <p14:nvPr/>
              </p14:nvContentPartPr>
              <p14:xfrm>
                <a:off x="7862503" y="4007419"/>
                <a:ext cx="56880" cy="167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EDF998-9900-A145-99FC-84988AE2199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54943" y="3999859"/>
                  <a:ext cx="72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6EF696-D42F-BF4E-87F2-4586046C68BA}"/>
                    </a:ext>
                  </a:extLst>
                </p14:cNvPr>
                <p14:cNvContentPartPr/>
                <p14:nvPr/>
              </p14:nvContentPartPr>
              <p14:xfrm>
                <a:off x="7956823" y="3963499"/>
                <a:ext cx="69480" cy="245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6EF696-D42F-BF4E-87F2-4586046C68B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49302" y="3955939"/>
                  <a:ext cx="84522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6CB264-EA02-A542-A5ED-8CBEE5C8CBAA}"/>
              </a:ext>
            </a:extLst>
          </p:cNvPr>
          <p:cNvGrpSpPr/>
          <p:nvPr/>
        </p:nvGrpSpPr>
        <p:grpSpPr>
          <a:xfrm>
            <a:off x="7044765" y="5893696"/>
            <a:ext cx="943560" cy="782640"/>
            <a:chOff x="6460303" y="5148979"/>
            <a:chExt cx="943560" cy="78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4F0B348-5449-1D48-9772-CCA20F7F540F}"/>
                    </a:ext>
                  </a:extLst>
                </p14:cNvPr>
                <p14:cNvContentPartPr/>
                <p14:nvPr/>
              </p14:nvContentPartPr>
              <p14:xfrm>
                <a:off x="6460303" y="5566579"/>
                <a:ext cx="503280" cy="6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4F0B348-5449-1D48-9772-CCA20F7F540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52743" y="5559058"/>
                  <a:ext cx="518400" cy="84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EBA854-248F-994A-A810-5E1C6389825F}"/>
                    </a:ext>
                  </a:extLst>
                </p14:cNvPr>
                <p14:cNvContentPartPr/>
                <p14:nvPr/>
              </p14:nvContentPartPr>
              <p14:xfrm>
                <a:off x="6517183" y="5620219"/>
                <a:ext cx="195120" cy="304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EBA854-248F-994A-A810-5E1C6389825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09637" y="5612659"/>
                  <a:ext cx="210212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9CE124-B4BB-8748-87F4-E6004B703F4C}"/>
                    </a:ext>
                  </a:extLst>
                </p14:cNvPr>
                <p14:cNvContentPartPr/>
                <p14:nvPr/>
              </p14:nvContentPartPr>
              <p14:xfrm>
                <a:off x="6702223" y="5742619"/>
                <a:ext cx="91800" cy="17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9CE124-B4BB-8748-87F4-E6004B703F4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94693" y="5735059"/>
                  <a:ext cx="106861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810DA27-AA18-8040-B2BA-912641DD752E}"/>
                    </a:ext>
                  </a:extLst>
                </p14:cNvPr>
                <p14:cNvContentPartPr/>
                <p14:nvPr/>
              </p14:nvContentPartPr>
              <p14:xfrm>
                <a:off x="6818863" y="5699419"/>
                <a:ext cx="107280" cy="232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810DA27-AA18-8040-B2BA-912641DD752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11303" y="5691859"/>
                  <a:ext cx="1224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B61F0D-4D0C-054D-AAFE-5D20A2C0590F}"/>
                    </a:ext>
                  </a:extLst>
                </p14:cNvPr>
                <p14:cNvContentPartPr/>
                <p14:nvPr/>
              </p14:nvContentPartPr>
              <p14:xfrm>
                <a:off x="6580543" y="5148979"/>
                <a:ext cx="200880" cy="424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B61F0D-4D0C-054D-AAFE-5D20A2C0590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72983" y="5141419"/>
                  <a:ext cx="2160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44268D-B085-C94F-825D-42C10FC6DA9E}"/>
                    </a:ext>
                  </a:extLst>
                </p14:cNvPr>
                <p14:cNvContentPartPr/>
                <p14:nvPr/>
              </p14:nvContentPartPr>
              <p14:xfrm>
                <a:off x="7057903" y="5415739"/>
                <a:ext cx="201600" cy="264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44268D-B085-C94F-825D-42C10FC6DA9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50343" y="5408189"/>
                  <a:ext cx="216720" cy="279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E78ADA-C7F1-7D47-A2FE-F408CD08E0E5}"/>
                    </a:ext>
                  </a:extLst>
                </p14:cNvPr>
                <p14:cNvContentPartPr/>
                <p14:nvPr/>
              </p14:nvContentPartPr>
              <p14:xfrm>
                <a:off x="7258783" y="5245819"/>
                <a:ext cx="75960" cy="163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5E78ADA-C7F1-7D47-A2FE-F408CD08E0E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51223" y="5238259"/>
                  <a:ext cx="91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124B73-CA2F-D94A-A84E-BE601B677B4D}"/>
                    </a:ext>
                  </a:extLst>
                </p14:cNvPr>
                <p14:cNvContentPartPr/>
                <p14:nvPr/>
              </p14:nvContentPartPr>
              <p14:xfrm>
                <a:off x="7321783" y="5214499"/>
                <a:ext cx="82080" cy="226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124B73-CA2F-D94A-A84E-BE601B677B4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14223" y="5206939"/>
                  <a:ext cx="972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34D6681-87C8-8D49-AE0C-893DFA572CED}"/>
              </a:ext>
            </a:extLst>
          </p:cNvPr>
          <p:cNvGrpSpPr/>
          <p:nvPr/>
        </p:nvGrpSpPr>
        <p:grpSpPr>
          <a:xfrm>
            <a:off x="8073285" y="6298696"/>
            <a:ext cx="172800" cy="113760"/>
            <a:chOff x="7488823" y="5553979"/>
            <a:chExt cx="1728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B731FC8-9907-6F45-82CF-5FA00D867159}"/>
                    </a:ext>
                  </a:extLst>
                </p14:cNvPr>
                <p14:cNvContentPartPr/>
                <p14:nvPr/>
              </p14:nvContentPartPr>
              <p14:xfrm>
                <a:off x="7488823" y="5553979"/>
                <a:ext cx="166680" cy="19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B731FC8-9907-6F45-82CF-5FA00D86715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81263" y="5546419"/>
                  <a:ext cx="181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CC82241-9064-4248-8787-2AF8279EFEE5}"/>
                    </a:ext>
                  </a:extLst>
                </p14:cNvPr>
                <p14:cNvContentPartPr/>
                <p14:nvPr/>
              </p14:nvContentPartPr>
              <p14:xfrm>
                <a:off x="7497823" y="5642179"/>
                <a:ext cx="163800" cy="2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CC82241-9064-4248-8787-2AF8279EFEE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90263" y="5634619"/>
                  <a:ext cx="17892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11A375-0D88-7B48-AD52-7FD008806DE4}"/>
              </a:ext>
            </a:extLst>
          </p:cNvPr>
          <p:cNvGrpSpPr/>
          <p:nvPr/>
        </p:nvGrpSpPr>
        <p:grpSpPr>
          <a:xfrm>
            <a:off x="8409165" y="5910976"/>
            <a:ext cx="384120" cy="520200"/>
            <a:chOff x="7824703" y="5166259"/>
            <a:chExt cx="384120" cy="52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82DF57-74CB-334B-8164-362DDB10CDBA}"/>
                    </a:ext>
                  </a:extLst>
                </p14:cNvPr>
                <p14:cNvContentPartPr/>
                <p14:nvPr/>
              </p14:nvContentPartPr>
              <p14:xfrm>
                <a:off x="7824703" y="5403139"/>
                <a:ext cx="226800" cy="283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82DF57-74CB-334B-8164-362DDB10CDB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17131" y="5395579"/>
                  <a:ext cx="241944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E0A4577-7A06-8042-AFF1-EC2D2440A8CC}"/>
                    </a:ext>
                  </a:extLst>
                </p14:cNvPr>
                <p14:cNvContentPartPr/>
                <p14:nvPr/>
              </p14:nvContentPartPr>
              <p14:xfrm>
                <a:off x="8025943" y="5227099"/>
                <a:ext cx="126000" cy="156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E0A4577-7A06-8042-AFF1-EC2D2440A8C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18383" y="5219539"/>
                  <a:ext cx="141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01A0324-4797-0842-8A24-48271BE049A2}"/>
                    </a:ext>
                  </a:extLst>
                </p14:cNvPr>
                <p14:cNvContentPartPr/>
                <p14:nvPr/>
              </p14:nvContentPartPr>
              <p14:xfrm>
                <a:off x="8133583" y="5166259"/>
                <a:ext cx="75240" cy="22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01A0324-4797-0842-8A24-48271BE049A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26023" y="5158687"/>
                  <a:ext cx="90360" cy="239784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B720BAE1-59DE-4AED-8E72-A9998896C88F}"/>
              </a:ext>
            </a:extLst>
          </p:cNvPr>
          <p:cNvPicPr>
            <a:picLocks noChangeAspect="1"/>
          </p:cNvPicPr>
          <p:nvPr/>
        </p:nvPicPr>
        <p:blipFill rotWithShape="1">
          <a:blip r:embed="rId73"/>
          <a:srcRect l="2447"/>
          <a:stretch/>
        </p:blipFill>
        <p:spPr>
          <a:xfrm>
            <a:off x="8513128" y="1991013"/>
            <a:ext cx="3043266" cy="2218974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A0B278B2-2488-8A46-BB6A-BA3FD746FE35}"/>
              </a:ext>
            </a:extLst>
          </p:cNvPr>
          <p:cNvGrpSpPr/>
          <p:nvPr/>
        </p:nvGrpSpPr>
        <p:grpSpPr>
          <a:xfrm>
            <a:off x="9145183" y="1533859"/>
            <a:ext cx="1295640" cy="434160"/>
            <a:chOff x="9145183" y="1533859"/>
            <a:chExt cx="129564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4060C0-4558-0544-9F33-754427BF2866}"/>
                    </a:ext>
                  </a:extLst>
                </p14:cNvPr>
                <p14:cNvContentPartPr/>
                <p14:nvPr/>
              </p14:nvContentPartPr>
              <p14:xfrm>
                <a:off x="9201703" y="1615579"/>
                <a:ext cx="100800" cy="35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4060C0-4558-0544-9F33-754427BF28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4170" y="1608019"/>
                  <a:ext cx="115866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1E87B1-3B66-894A-A5FA-A3921263FF1E}"/>
                    </a:ext>
                  </a:extLst>
                </p14:cNvPr>
                <p14:cNvContentPartPr/>
                <p14:nvPr/>
              </p14:nvContentPartPr>
              <p14:xfrm>
                <a:off x="9145183" y="1611979"/>
                <a:ext cx="100800" cy="13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1E87B1-3B66-894A-A5FA-A3921263FF1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37650" y="1604419"/>
                  <a:ext cx="115866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83068B-D8A3-484E-A87F-50663D08B47D}"/>
                    </a:ext>
                  </a:extLst>
                </p14:cNvPr>
                <p14:cNvContentPartPr/>
                <p14:nvPr/>
              </p14:nvContentPartPr>
              <p14:xfrm>
                <a:off x="9378463" y="1737619"/>
                <a:ext cx="87840" cy="12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83068B-D8A3-484E-A87F-50663D08B4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70903" y="1730059"/>
                  <a:ext cx="102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0CD1E6-22E8-EA46-A35B-0C18622935D9}"/>
                    </a:ext>
                  </a:extLst>
                </p14:cNvPr>
                <p14:cNvContentPartPr/>
                <p14:nvPr/>
              </p14:nvContentPartPr>
              <p14:xfrm>
                <a:off x="9371263" y="1800619"/>
                <a:ext cx="182520" cy="38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0CD1E6-22E8-EA46-A35B-0C18622935D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63703" y="1793059"/>
                  <a:ext cx="197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4499C1E-FBD1-664A-87C8-F6DC2FB49EF0}"/>
                    </a:ext>
                  </a:extLst>
                </p14:cNvPr>
                <p14:cNvContentPartPr/>
                <p14:nvPr/>
              </p14:nvContentPartPr>
              <p14:xfrm>
                <a:off x="9617143" y="1605499"/>
                <a:ext cx="169560" cy="22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499C1E-FBD1-664A-87C8-F6DC2FB49E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09583" y="1597939"/>
                  <a:ext cx="184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834653-7728-F54D-8749-FEC381099691}"/>
                    </a:ext>
                  </a:extLst>
                </p14:cNvPr>
                <p14:cNvContentPartPr/>
                <p14:nvPr/>
              </p14:nvContentPartPr>
              <p14:xfrm>
                <a:off x="9786343" y="1650499"/>
                <a:ext cx="103680" cy="222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834653-7728-F54D-8749-FEC3810996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78783" y="1642939"/>
                  <a:ext cx="118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D198935-9C28-3149-BF17-79D2207DC6B9}"/>
                    </a:ext>
                  </a:extLst>
                </p14:cNvPr>
                <p14:cNvContentPartPr/>
                <p14:nvPr/>
              </p14:nvContentPartPr>
              <p14:xfrm>
                <a:off x="9792823" y="1718899"/>
                <a:ext cx="145080" cy="75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D198935-9C28-3149-BF17-79D2207DC6B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85263" y="1711339"/>
                  <a:ext cx="160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92FF779-DB0B-954D-9ACA-75889A8EEB80}"/>
                    </a:ext>
                  </a:extLst>
                </p14:cNvPr>
                <p14:cNvContentPartPr/>
                <p14:nvPr/>
              </p14:nvContentPartPr>
              <p14:xfrm>
                <a:off x="9924583" y="1568779"/>
                <a:ext cx="138600" cy="388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92FF779-DB0B-954D-9ACA-75889A8EEB8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17023" y="1561219"/>
                  <a:ext cx="1537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AC11955-52C9-B34D-BB26-299AE230F08B}"/>
                    </a:ext>
                  </a:extLst>
                </p14:cNvPr>
                <p14:cNvContentPartPr/>
                <p14:nvPr/>
              </p14:nvContentPartPr>
              <p14:xfrm>
                <a:off x="10094503" y="1555459"/>
                <a:ext cx="94680" cy="283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AC11955-52C9-B34D-BB26-299AE230F08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86943" y="1547899"/>
                  <a:ext cx="109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B2B5EAA-69C2-7143-9BBC-264E57F4748E}"/>
                    </a:ext>
                  </a:extLst>
                </p14:cNvPr>
                <p14:cNvContentPartPr/>
                <p14:nvPr/>
              </p14:nvContentPartPr>
              <p14:xfrm>
                <a:off x="10194943" y="1630699"/>
                <a:ext cx="69480" cy="175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B2B5EAA-69C2-7143-9BBC-264E57F474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87383" y="1623139"/>
                  <a:ext cx="84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6A15755-8CF3-2D45-A370-135B5D0225BD}"/>
                    </a:ext>
                  </a:extLst>
                </p14:cNvPr>
                <p14:cNvContentPartPr/>
                <p14:nvPr/>
              </p14:nvContentPartPr>
              <p14:xfrm>
                <a:off x="10270543" y="1596499"/>
                <a:ext cx="82080" cy="223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6A15755-8CF3-2D45-A370-135B5D0225B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62983" y="1588939"/>
                  <a:ext cx="97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717603-F41E-0D46-AA65-A2D7B815DACF}"/>
                    </a:ext>
                  </a:extLst>
                </p14:cNvPr>
                <p14:cNvContentPartPr/>
                <p14:nvPr/>
              </p14:nvContentPartPr>
              <p14:xfrm>
                <a:off x="10390063" y="1533859"/>
                <a:ext cx="50760" cy="348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717603-F41E-0D46-AA65-A2D7B815DA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82503" y="1526299"/>
                  <a:ext cx="65880" cy="36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12964DE-B76C-464B-88D9-CE349368AA86}"/>
                  </a:ext>
                </a:extLst>
              </p14:cNvPr>
              <p14:cNvContentPartPr/>
              <p14:nvPr/>
            </p14:nvContentPartPr>
            <p14:xfrm>
              <a:off x="10642063" y="1668499"/>
              <a:ext cx="100080" cy="189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12964DE-B76C-464B-88D9-CE349368AA8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634503" y="1660939"/>
                <a:ext cx="1152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05127F8-5B7C-5F49-86D8-82628B81308A}"/>
                  </a:ext>
                </a:extLst>
              </p14:cNvPr>
              <p14:cNvContentPartPr/>
              <p14:nvPr/>
            </p14:nvContentPartPr>
            <p14:xfrm>
              <a:off x="10650343" y="1806739"/>
              <a:ext cx="192600" cy="44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05127F8-5B7C-5F49-86D8-82628B81308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642783" y="1799179"/>
                <a:ext cx="2077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B4E5DF6-2592-FC4F-8DED-6E2BF7303322}"/>
                  </a:ext>
                </a:extLst>
              </p14:cNvPr>
              <p14:cNvContentPartPr/>
              <p14:nvPr/>
            </p14:nvContentPartPr>
            <p14:xfrm>
              <a:off x="10836463" y="1631059"/>
              <a:ext cx="176400" cy="206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B4E5DF6-2592-FC4F-8DED-6E2BF730332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828903" y="1623499"/>
                <a:ext cx="191520" cy="22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AFD2920C-3148-0744-B537-5D73805CDA0C}"/>
              </a:ext>
            </a:extLst>
          </p:cNvPr>
          <p:cNvGrpSpPr/>
          <p:nvPr/>
        </p:nvGrpSpPr>
        <p:grpSpPr>
          <a:xfrm>
            <a:off x="11043823" y="1693699"/>
            <a:ext cx="286200" cy="189000"/>
            <a:chOff x="11043823" y="1693699"/>
            <a:chExt cx="28620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19C73D-D935-3047-8DF0-5FC521194B06}"/>
                    </a:ext>
                  </a:extLst>
                </p14:cNvPr>
                <p14:cNvContentPartPr/>
                <p14:nvPr/>
              </p14:nvContentPartPr>
              <p14:xfrm>
                <a:off x="11043823" y="1693699"/>
                <a:ext cx="188280" cy="113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19C73D-D935-3047-8DF0-5FC521194B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36263" y="1686163"/>
                  <a:ext cx="203400" cy="128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A09A05F-745E-CD49-ADB5-D3CFCFEFA00B}"/>
                    </a:ext>
                  </a:extLst>
                </p14:cNvPr>
                <p14:cNvContentPartPr/>
                <p14:nvPr/>
              </p14:nvContentPartPr>
              <p14:xfrm>
                <a:off x="11078743" y="1731499"/>
                <a:ext cx="164520" cy="69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A09A05F-745E-CD49-ADB5-D3CFCFEFA0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71183" y="1723939"/>
                  <a:ext cx="179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6DAA177-CC99-8B42-9E58-00E24CD7999D}"/>
                    </a:ext>
                  </a:extLst>
                </p14:cNvPr>
                <p14:cNvContentPartPr/>
                <p14:nvPr/>
              </p14:nvContentPartPr>
              <p14:xfrm>
                <a:off x="11056423" y="1851019"/>
                <a:ext cx="273600" cy="31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6DAA177-CC99-8B42-9E58-00E24CD799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48863" y="1843459"/>
                  <a:ext cx="2887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FF2D157-3C33-4349-A17E-F57EC5879248}"/>
              </a:ext>
            </a:extLst>
          </p:cNvPr>
          <p:cNvGrpSpPr/>
          <p:nvPr/>
        </p:nvGrpSpPr>
        <p:grpSpPr>
          <a:xfrm>
            <a:off x="2284469" y="2899889"/>
            <a:ext cx="264240" cy="69480"/>
            <a:chOff x="2284469" y="2899889"/>
            <a:chExt cx="26424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AFD6C0-878F-6F47-A080-E7C47BC96795}"/>
                    </a:ext>
                  </a:extLst>
                </p14:cNvPr>
                <p14:cNvContentPartPr/>
                <p14:nvPr/>
              </p14:nvContentPartPr>
              <p14:xfrm>
                <a:off x="2284469" y="2899889"/>
                <a:ext cx="264240" cy="69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AFD6C0-878F-6F47-A080-E7C47BC9679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74029" y="2889503"/>
                  <a:ext cx="284400" cy="89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129EA90-BECB-AF4D-BF5D-8BA5E94DDDCE}"/>
                    </a:ext>
                  </a:extLst>
                </p14:cNvPr>
                <p14:cNvContentPartPr/>
                <p14:nvPr/>
              </p14:nvContentPartPr>
              <p14:xfrm>
                <a:off x="2317589" y="2922569"/>
                <a:ext cx="208440" cy="46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129EA90-BECB-AF4D-BF5D-8BA5E94DDD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07149" y="2912209"/>
                  <a:ext cx="228600" cy="668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CAAB33E-0727-DC46-8AB3-A09C7A1E9F21}"/>
              </a:ext>
            </a:extLst>
          </p:cNvPr>
          <p:cNvGrpSpPr/>
          <p:nvPr/>
        </p:nvGrpSpPr>
        <p:grpSpPr>
          <a:xfrm>
            <a:off x="8773829" y="3609089"/>
            <a:ext cx="358560" cy="157680"/>
            <a:chOff x="8773829" y="3609089"/>
            <a:chExt cx="35856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BF29AC6-F406-9549-91C0-DA673DD09CD5}"/>
                    </a:ext>
                  </a:extLst>
                </p14:cNvPr>
                <p14:cNvContentPartPr/>
                <p14:nvPr/>
              </p14:nvContentPartPr>
              <p14:xfrm>
                <a:off x="8859149" y="3615209"/>
                <a:ext cx="273240" cy="99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BF29AC6-F406-9549-91C0-DA673DD09C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48709" y="3604769"/>
                  <a:ext cx="293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CC7232-FACD-B045-B032-AE64701F0B41}"/>
                    </a:ext>
                  </a:extLst>
                </p14:cNvPr>
                <p14:cNvContentPartPr/>
                <p14:nvPr/>
              </p14:nvContentPartPr>
              <p14:xfrm>
                <a:off x="8773829" y="3609089"/>
                <a:ext cx="195840" cy="157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CC7232-FACD-B045-B032-AE64701F0B4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63389" y="3598625"/>
                  <a:ext cx="216000" cy="17788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A6F892D-08B2-B74D-B1A2-A1C916A61465}"/>
              </a:ext>
            </a:extLst>
          </p:cNvPr>
          <p:cNvGrpSpPr/>
          <p:nvPr/>
        </p:nvGrpSpPr>
        <p:grpSpPr>
          <a:xfrm>
            <a:off x="1642034" y="3702139"/>
            <a:ext cx="2301840" cy="276120"/>
            <a:chOff x="1642034" y="3702139"/>
            <a:chExt cx="230184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3BF6EF7-E022-3543-92A9-E85065F0F4AC}"/>
                    </a:ext>
                  </a:extLst>
                </p14:cNvPr>
                <p14:cNvContentPartPr/>
                <p14:nvPr/>
              </p14:nvContentPartPr>
              <p14:xfrm>
                <a:off x="1642034" y="3803299"/>
                <a:ext cx="2284560" cy="51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3BF6EF7-E022-3543-92A9-E85065F0F4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31594" y="3792859"/>
                  <a:ext cx="2304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DECD422-C805-E24D-8684-89C17CE34D56}"/>
                    </a:ext>
                  </a:extLst>
                </p14:cNvPr>
                <p14:cNvContentPartPr/>
                <p14:nvPr/>
              </p14:nvContentPartPr>
              <p14:xfrm>
                <a:off x="3741554" y="3702139"/>
                <a:ext cx="202320" cy="276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DECD422-C805-E24D-8684-89C17CE34D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33994" y="3694579"/>
                  <a:ext cx="217440" cy="29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0C84F0E-46AF-F945-B5AC-01A088533442}"/>
                  </a:ext>
                </a:extLst>
              </p14:cNvPr>
              <p14:cNvContentPartPr/>
              <p14:nvPr/>
            </p14:nvContentPartPr>
            <p14:xfrm>
              <a:off x="768240" y="4854021"/>
              <a:ext cx="1475640" cy="57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0C84F0E-46AF-F945-B5AC-01A08853344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7800" y="4843581"/>
                <a:ext cx="149580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091E8B78-61D5-E848-9EB8-A1B396CBF484}"/>
              </a:ext>
            </a:extLst>
          </p:cNvPr>
          <p:cNvGrpSpPr/>
          <p:nvPr/>
        </p:nvGrpSpPr>
        <p:grpSpPr>
          <a:xfrm>
            <a:off x="702000" y="4859781"/>
            <a:ext cx="1536120" cy="114840"/>
            <a:chOff x="702000" y="4859781"/>
            <a:chExt cx="1536120" cy="1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88A7A21-AB0E-3648-8BD9-DA3D3090CD39}"/>
                    </a:ext>
                  </a:extLst>
                </p14:cNvPr>
                <p14:cNvContentPartPr/>
                <p14:nvPr/>
              </p14:nvContentPartPr>
              <p14:xfrm>
                <a:off x="961560" y="4859781"/>
                <a:ext cx="280800" cy="34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88A7A21-AB0E-3648-8BD9-DA3D3090CD3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4000" y="4852299"/>
                  <a:ext cx="295920" cy="495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FDB1FE5-F8F4-E740-93B4-4C6B6B59E527}"/>
                    </a:ext>
                  </a:extLst>
                </p14:cNvPr>
                <p14:cNvContentPartPr/>
                <p14:nvPr/>
              </p14:nvContentPartPr>
              <p14:xfrm>
                <a:off x="770040" y="4865181"/>
                <a:ext cx="1468080" cy="74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FDB1FE5-F8F4-E740-93B4-4C6B6B59E52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9603" y="4854741"/>
                  <a:ext cx="1488235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D99920E-CA78-7047-AE0B-C9501A8F06C1}"/>
                    </a:ext>
                  </a:extLst>
                </p14:cNvPr>
                <p14:cNvContentPartPr/>
                <p14:nvPr/>
              </p14:nvContentPartPr>
              <p14:xfrm>
                <a:off x="702000" y="4893981"/>
                <a:ext cx="1507680" cy="80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D99920E-CA78-7047-AE0B-C9501A8F06C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1560" y="4883541"/>
                  <a:ext cx="152784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F259953-FA98-6246-A5C5-F3D4B6F9EFA8}"/>
                  </a:ext>
                </a:extLst>
              </p14:cNvPr>
              <p14:cNvContentPartPr/>
              <p14:nvPr/>
            </p14:nvContentPartPr>
            <p14:xfrm>
              <a:off x="9069120" y="5163261"/>
              <a:ext cx="1539360" cy="918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F259953-FA98-6246-A5C5-F3D4B6F9EF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61560" y="5155701"/>
                <a:ext cx="155448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0621C539-84E8-1948-BFA6-7FCA1CA61967}"/>
              </a:ext>
            </a:extLst>
          </p:cNvPr>
          <p:cNvGrpSpPr/>
          <p:nvPr/>
        </p:nvGrpSpPr>
        <p:grpSpPr>
          <a:xfrm>
            <a:off x="6265440" y="5535141"/>
            <a:ext cx="2881080" cy="1059480"/>
            <a:chOff x="6265440" y="5535141"/>
            <a:chExt cx="288108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AF79DC3-9F2D-3F41-B612-57273F2C89DB}"/>
                    </a:ext>
                  </a:extLst>
                </p14:cNvPr>
                <p14:cNvContentPartPr/>
                <p14:nvPr/>
              </p14:nvContentPartPr>
              <p14:xfrm>
                <a:off x="8287560" y="6130221"/>
                <a:ext cx="91800" cy="223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AF79DC3-9F2D-3F41-B612-57273F2C89D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80000" y="6122661"/>
                  <a:ext cx="106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4B067CB-26D1-1D4E-B8BD-447BF6C5D536}"/>
                    </a:ext>
                  </a:extLst>
                </p14:cNvPr>
                <p14:cNvContentPartPr/>
                <p14:nvPr/>
              </p14:nvContentPartPr>
              <p14:xfrm>
                <a:off x="8259120" y="5713341"/>
                <a:ext cx="887400" cy="881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4B067CB-26D1-1D4E-B8BD-447BF6C5D53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51563" y="5705781"/>
                  <a:ext cx="902514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1414B64-F043-F643-91AB-9F1C713FFAEE}"/>
                    </a:ext>
                  </a:extLst>
                </p14:cNvPr>
                <p14:cNvContentPartPr/>
                <p14:nvPr/>
              </p14:nvContentPartPr>
              <p14:xfrm>
                <a:off x="6265440" y="5535141"/>
                <a:ext cx="1725120" cy="126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1414B64-F043-F643-91AB-9F1C713FFA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57880" y="5527581"/>
                  <a:ext cx="174024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313C578-B609-AD40-8B83-94A9AA805F7B}"/>
                  </a:ext>
                </a:extLst>
              </p14:cNvPr>
              <p14:cNvContentPartPr/>
              <p14:nvPr/>
            </p14:nvContentPartPr>
            <p14:xfrm>
              <a:off x="8938440" y="5638101"/>
              <a:ext cx="586080" cy="806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313C578-B609-AD40-8B83-94A9AA805F7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930880" y="5630507"/>
                <a:ext cx="601200" cy="95828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AAA625A-9F0D-D34B-A6DE-A1AA9E1EE6F5}"/>
              </a:ext>
            </a:extLst>
          </p:cNvPr>
          <p:cNvGrpSpPr/>
          <p:nvPr/>
        </p:nvGrpSpPr>
        <p:grpSpPr>
          <a:xfrm>
            <a:off x="2399143" y="3008419"/>
            <a:ext cx="1244880" cy="263880"/>
            <a:chOff x="2399143" y="3008419"/>
            <a:chExt cx="124488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C7B48B6-9BF9-F742-A351-EE5593A92208}"/>
                    </a:ext>
                  </a:extLst>
                </p14:cNvPr>
                <p14:cNvContentPartPr/>
                <p14:nvPr/>
              </p14:nvContentPartPr>
              <p14:xfrm>
                <a:off x="2399143" y="3096259"/>
                <a:ext cx="100800" cy="142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C7B48B6-9BF9-F742-A351-EE5593A9220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91583" y="3088699"/>
                  <a:ext cx="115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EE2CE65-4CEA-5643-BF02-D2AD685B9DE3}"/>
                    </a:ext>
                  </a:extLst>
                </p14:cNvPr>
                <p14:cNvContentPartPr/>
                <p14:nvPr/>
              </p14:nvContentPartPr>
              <p14:xfrm>
                <a:off x="2544223" y="3064219"/>
                <a:ext cx="87840" cy="145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EE2CE65-4CEA-5643-BF02-D2AD685B9DE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36632" y="3056640"/>
                  <a:ext cx="103022" cy="1602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33684EF-56E5-B64C-8AE5-D77F1A52B32B}"/>
                    </a:ext>
                  </a:extLst>
                </p14:cNvPr>
                <p14:cNvContentPartPr/>
                <p14:nvPr/>
              </p14:nvContentPartPr>
              <p14:xfrm>
                <a:off x="2568703" y="3127219"/>
                <a:ext cx="119880" cy="145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33684EF-56E5-B64C-8AE5-D77F1A52B32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61120" y="3119659"/>
                  <a:ext cx="135046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88F509F-B7E3-0D47-95DD-391C79DB5A52}"/>
                    </a:ext>
                  </a:extLst>
                </p14:cNvPr>
                <p14:cNvContentPartPr/>
                <p14:nvPr/>
              </p14:nvContentPartPr>
              <p14:xfrm>
                <a:off x="2681743" y="3039739"/>
                <a:ext cx="100800" cy="214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88F509F-B7E3-0D47-95DD-391C79DB5A5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74183" y="3032179"/>
                  <a:ext cx="115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2014AC2-0011-E841-97F0-2F5D682338F9}"/>
                    </a:ext>
                  </a:extLst>
                </p14:cNvPr>
                <p14:cNvContentPartPr/>
                <p14:nvPr/>
              </p14:nvContentPartPr>
              <p14:xfrm>
                <a:off x="2795863" y="3120739"/>
                <a:ext cx="100080" cy="113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2014AC2-0011-E841-97F0-2F5D682338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88330" y="3113179"/>
                  <a:ext cx="115146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6B94BA1-DFD7-9B4E-8911-4AA1047D6058}"/>
                    </a:ext>
                  </a:extLst>
                </p14:cNvPr>
                <p14:cNvContentPartPr/>
                <p14:nvPr/>
              </p14:nvContentPartPr>
              <p14:xfrm>
                <a:off x="2927263" y="3058819"/>
                <a:ext cx="82080" cy="191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6B94BA1-DFD7-9B4E-8911-4AA1047D605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19703" y="3051259"/>
                  <a:ext cx="972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FD35DF9-B808-A946-8062-9110E9BF71B7}"/>
                    </a:ext>
                  </a:extLst>
                </p14:cNvPr>
                <p14:cNvContentPartPr/>
                <p14:nvPr/>
              </p14:nvContentPartPr>
              <p14:xfrm>
                <a:off x="2977303" y="3095899"/>
                <a:ext cx="100800" cy="75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FD35DF9-B808-A946-8062-9110E9BF71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69743" y="3088339"/>
                  <a:ext cx="1159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FCC3936-A004-7E43-8A41-DF7E609F27A0}"/>
                    </a:ext>
                  </a:extLst>
                </p14:cNvPr>
                <p14:cNvContentPartPr/>
                <p14:nvPr/>
              </p14:nvContentPartPr>
              <p14:xfrm>
                <a:off x="3041023" y="3102019"/>
                <a:ext cx="87840" cy="110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FCC3936-A004-7E43-8A41-DF7E609F27A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33463" y="3094459"/>
                  <a:ext cx="102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802FA96-1B32-1646-B316-F940AD532E38}"/>
                    </a:ext>
                  </a:extLst>
                </p14:cNvPr>
                <p14:cNvContentPartPr/>
                <p14:nvPr/>
              </p14:nvContentPartPr>
              <p14:xfrm>
                <a:off x="3140743" y="3030019"/>
                <a:ext cx="50760" cy="204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802FA96-1B32-1646-B316-F940AD532E3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33183" y="3022446"/>
                  <a:ext cx="65880" cy="219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0A860A5-064F-6E47-AD4B-20BB05CAFBB9}"/>
                    </a:ext>
                  </a:extLst>
                </p14:cNvPr>
                <p14:cNvContentPartPr/>
                <p14:nvPr/>
              </p14:nvContentPartPr>
              <p14:xfrm>
                <a:off x="3178543" y="3045499"/>
                <a:ext cx="113400" cy="80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0A860A5-064F-6E47-AD4B-20BB05CAFBB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70983" y="3037939"/>
                  <a:ext cx="128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474EB79-A43D-5F41-BB2D-28165961DB21}"/>
                    </a:ext>
                  </a:extLst>
                </p14:cNvPr>
                <p14:cNvContentPartPr/>
                <p14:nvPr/>
              </p14:nvContentPartPr>
              <p14:xfrm>
                <a:off x="3235063" y="3108139"/>
                <a:ext cx="75960" cy="31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474EB79-A43D-5F41-BB2D-28165961DB2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27467" y="3100579"/>
                  <a:ext cx="91152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835DCA-42CD-C54F-8F36-08F2CCCAFCC1}"/>
                    </a:ext>
                  </a:extLst>
                </p14:cNvPr>
                <p14:cNvContentPartPr/>
                <p14:nvPr/>
              </p14:nvContentPartPr>
              <p14:xfrm>
                <a:off x="3285463" y="3114619"/>
                <a:ext cx="31680" cy="138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835DCA-42CD-C54F-8F36-08F2CCCAFCC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77903" y="3107079"/>
                  <a:ext cx="46800" cy="1536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286D3FF-9B00-8443-8A48-EBC022EF16F6}"/>
                    </a:ext>
                  </a:extLst>
                </p14:cNvPr>
                <p14:cNvContentPartPr/>
                <p14:nvPr/>
              </p14:nvContentPartPr>
              <p14:xfrm>
                <a:off x="3307783" y="3067819"/>
                <a:ext cx="116280" cy="179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286D3FF-9B00-8443-8A48-EBC022EF16F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00223" y="3060259"/>
                  <a:ext cx="131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3920547-C7E3-2647-9082-FD079A7095F6}"/>
                    </a:ext>
                  </a:extLst>
                </p14:cNvPr>
                <p14:cNvContentPartPr/>
                <p14:nvPr/>
              </p14:nvContentPartPr>
              <p14:xfrm>
                <a:off x="3398503" y="3008419"/>
                <a:ext cx="176400" cy="207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3920547-C7E3-2647-9082-FD079A7095F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90943" y="3000872"/>
                  <a:ext cx="191520" cy="222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BE11EC4-3E9B-F148-B2BE-1E004E327880}"/>
                    </a:ext>
                  </a:extLst>
                </p14:cNvPr>
                <p14:cNvContentPartPr/>
                <p14:nvPr/>
              </p14:nvContentPartPr>
              <p14:xfrm>
                <a:off x="3518023" y="3171139"/>
                <a:ext cx="126000" cy="88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BE11EC4-3E9B-F148-B2BE-1E004E32788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10463" y="3163548"/>
                  <a:ext cx="141120" cy="10374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883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와이드스크린</PresentationFormat>
  <Paragraphs>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inherit</vt:lpstr>
      <vt:lpstr>나눔고딕</vt:lpstr>
      <vt:lpstr>맑은 고딕</vt:lpstr>
      <vt:lpstr>Arial</vt:lpstr>
      <vt:lpstr>Calibri</vt:lpstr>
      <vt:lpstr>Calibri Light</vt:lpstr>
      <vt:lpstr>Open Sans</vt:lpstr>
      <vt:lpstr>Symbol</vt:lpstr>
      <vt:lpstr>Wingdings</vt:lpstr>
      <vt:lpstr>Office Theme</vt:lpstr>
      <vt:lpstr>미분</vt:lpstr>
      <vt:lpstr>미분의 목적</vt:lpstr>
      <vt:lpstr>5.1 극한과 미분</vt:lpstr>
      <vt:lpstr>5.1 극한과 미분</vt:lpstr>
      <vt:lpstr>5.2 연쇄 법칙</vt:lpstr>
      <vt:lpstr>5.3 편미분(partial derivative)</vt:lpstr>
      <vt:lpstr>5.4 전미분</vt:lpstr>
      <vt:lpstr>5.5 다변수 합성함수의 미분</vt:lpstr>
      <vt:lpstr>5.6 네이피어수와 자연대수</vt:lpstr>
      <vt:lpstr>5.6 네이피어수와 자연대수</vt:lpstr>
      <vt:lpstr>5.7 최급강하법(steepest descent method)</vt:lpstr>
      <vt:lpstr>질문</vt:lpstr>
      <vt:lpstr>참조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미분</dc:title>
  <dc:creator>노상희</dc:creator>
  <cp:lastModifiedBy>노상희</cp:lastModifiedBy>
  <cp:revision>1</cp:revision>
  <dcterms:created xsi:type="dcterms:W3CDTF">2021-06-20T21:08:38Z</dcterms:created>
  <dcterms:modified xsi:type="dcterms:W3CDTF">2021-06-23T05:17:23Z</dcterms:modified>
</cp:coreProperties>
</file>