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DED03-D7BD-4A30-9C20-95FCCAFA723D}" v="164" dt="2022-07-12T05:03:28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6365B76-19F3-48AC-B23B-1C6DECCE0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9" t="48649" r="65932" b="4366"/>
          <a:stretch/>
        </p:blipFill>
        <p:spPr>
          <a:xfrm>
            <a:off x="735231" y="179677"/>
            <a:ext cx="3701828" cy="3623986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B688FE3-1ED7-94B6-7281-556D9E2E3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5" t="38677" r="43179" b="17937"/>
          <a:stretch/>
        </p:blipFill>
        <p:spPr>
          <a:xfrm>
            <a:off x="735231" y="3800861"/>
            <a:ext cx="4942249" cy="2409959"/>
          </a:xfrm>
          <a:prstGeom prst="rect">
            <a:avLst/>
          </a:prstGeom>
        </p:spPr>
      </p:pic>
      <p:pic>
        <p:nvPicPr>
          <p:cNvPr id="6" name="그림 6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4FA76F61-5E5C-432D-3612-F7268300F6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84" t="41770" r="66599" b="-374"/>
          <a:stretch/>
        </p:blipFill>
        <p:spPr>
          <a:xfrm>
            <a:off x="8981336" y="179677"/>
            <a:ext cx="2892163" cy="3678894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30A8083-BC9F-D22B-2FDE-7A9A44285B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56" t="49703" r="42964" b="6535"/>
          <a:stretch/>
        </p:blipFill>
        <p:spPr>
          <a:xfrm>
            <a:off x="6786791" y="3787351"/>
            <a:ext cx="4915258" cy="24234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E876EB-3681-49DC-DC18-3ACA6089EC51}"/>
              </a:ext>
            </a:extLst>
          </p:cNvPr>
          <p:cNvSpPr txBox="1"/>
          <p:nvPr/>
        </p:nvSpPr>
        <p:spPr>
          <a:xfrm>
            <a:off x="4572000" y="386711"/>
            <a:ext cx="2386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Layer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Accuracy : 0.7776</a:t>
            </a:r>
          </a:p>
          <a:p>
            <a:r>
              <a:rPr lang="en-US" altLang="ko-KR" dirty="0" err="1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Val_accuracy</a:t>
            </a:r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: 0.7979</a:t>
            </a:r>
            <a:endParaRPr lang="ko-KR" altLang="en-US" dirty="0"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91149-D34B-1E27-0575-E55C8D7B0BD3}"/>
              </a:ext>
            </a:extLst>
          </p:cNvPr>
          <p:cNvSpPr txBox="1"/>
          <p:nvPr/>
        </p:nvSpPr>
        <p:spPr>
          <a:xfrm>
            <a:off x="6561822" y="2806972"/>
            <a:ext cx="2386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Layer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Accuracy : 0.8839</a:t>
            </a:r>
          </a:p>
          <a:p>
            <a:pPr algn="r"/>
            <a:r>
              <a:rPr lang="en-US" altLang="ko-KR" dirty="0" err="1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Val_accuracy</a:t>
            </a:r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: 0.9063</a:t>
            </a:r>
            <a:endParaRPr lang="ko-KR" altLang="en-US" dirty="0"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09A87C6-9D9B-C2B2-1562-F86AA82BB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0" t="28321" r="67021" b="5973"/>
          <a:stretch/>
        </p:blipFill>
        <p:spPr>
          <a:xfrm>
            <a:off x="619607" y="256654"/>
            <a:ext cx="3027083" cy="4410497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6987966-84B7-0D69-0D02-E7A0C6593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64" t="36946" r="42462" b="18719"/>
          <a:stretch/>
        </p:blipFill>
        <p:spPr>
          <a:xfrm>
            <a:off x="619607" y="4579150"/>
            <a:ext cx="4180237" cy="2059357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42159D4-2BA9-2A9B-E659-DF75A82B79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85" t="20642" r="67055" b="5046"/>
          <a:stretch/>
        </p:blipFill>
        <p:spPr>
          <a:xfrm>
            <a:off x="9047731" y="256654"/>
            <a:ext cx="2616102" cy="4409591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A30020C-3F69-CCAD-5841-78AF8C8247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77" t="39248" r="41995" b="17745"/>
          <a:stretch/>
        </p:blipFill>
        <p:spPr>
          <a:xfrm>
            <a:off x="7322446" y="4579149"/>
            <a:ext cx="4352851" cy="2059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C70311-8611-AC3B-8242-350A887AE21B}"/>
              </a:ext>
            </a:extLst>
          </p:cNvPr>
          <p:cNvSpPr txBox="1"/>
          <p:nvPr/>
        </p:nvSpPr>
        <p:spPr>
          <a:xfrm>
            <a:off x="3709759" y="317699"/>
            <a:ext cx="2386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Accuracy : 0.7250</a:t>
            </a:r>
          </a:p>
          <a:p>
            <a:r>
              <a:rPr lang="en-US" altLang="ko-KR" dirty="0" err="1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Val_accuracy</a:t>
            </a:r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: 0.8500</a:t>
            </a:r>
            <a:endParaRPr lang="ko-KR" altLang="en-US" dirty="0"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CF89C-D080-F527-E5AB-12F550BE8EFD}"/>
              </a:ext>
            </a:extLst>
          </p:cNvPr>
          <p:cNvSpPr txBox="1"/>
          <p:nvPr/>
        </p:nvSpPr>
        <p:spPr>
          <a:xfrm>
            <a:off x="6661490" y="3540218"/>
            <a:ext cx="2386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Accuracy : 0.0336</a:t>
            </a:r>
          </a:p>
          <a:p>
            <a:pPr algn="r"/>
            <a:r>
              <a:rPr lang="en-US" altLang="ko-KR" dirty="0" err="1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Val_accuracy</a:t>
            </a:r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: 0.0500</a:t>
            </a:r>
            <a:endParaRPr lang="ko-KR" altLang="en-US" dirty="0"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77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C94089EA-5565-9F20-B036-4AE19C0C7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2" t="34219" r="65479" b="4844"/>
          <a:stretch/>
        </p:blipFill>
        <p:spPr>
          <a:xfrm>
            <a:off x="709248" y="425231"/>
            <a:ext cx="3108346" cy="3955231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CE0D8A5-0920-3A12-478C-52FE1B760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7" t="39155" r="41667" b="17082"/>
          <a:stretch/>
        </p:blipFill>
        <p:spPr>
          <a:xfrm>
            <a:off x="709250" y="4295922"/>
            <a:ext cx="4841063" cy="2281856"/>
          </a:xfrm>
          <a:prstGeom prst="rect">
            <a:avLst/>
          </a:prstGeom>
        </p:spPr>
      </p:pic>
      <p:pic>
        <p:nvPicPr>
          <p:cNvPr id="6" name="그림 6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B573A6D1-8263-318E-B2C9-D8DA87445D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46" t="16315" r="65937" b="-192"/>
          <a:stretch/>
        </p:blipFill>
        <p:spPr>
          <a:xfrm>
            <a:off x="8934099" y="425231"/>
            <a:ext cx="2548651" cy="4570237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CCCE3C-620F-E189-ED6D-DAEFF9A222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1" t="48636" r="42202" b="7727"/>
          <a:stretch/>
        </p:blipFill>
        <p:spPr>
          <a:xfrm>
            <a:off x="6720435" y="4295929"/>
            <a:ext cx="4762317" cy="2281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E5394B-5248-E8EA-8B6E-0CEEF7B68934}"/>
              </a:ext>
            </a:extLst>
          </p:cNvPr>
          <p:cNvSpPr txBox="1"/>
          <p:nvPr/>
        </p:nvSpPr>
        <p:spPr>
          <a:xfrm>
            <a:off x="3855628" y="490228"/>
            <a:ext cx="2386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128-64-32</a:t>
            </a:r>
          </a:p>
          <a:p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Accuracy : 0.9094</a:t>
            </a:r>
          </a:p>
          <a:p>
            <a:r>
              <a:rPr lang="en-US" altLang="ko-KR" dirty="0" err="1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Val_accuracy</a:t>
            </a:r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: 0.8625</a:t>
            </a:r>
            <a:endParaRPr lang="ko-KR" altLang="en-US" dirty="0"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CC7BA-BC8C-459D-BD38-5FC2AF28C028}"/>
              </a:ext>
            </a:extLst>
          </p:cNvPr>
          <p:cNvSpPr txBox="1"/>
          <p:nvPr/>
        </p:nvSpPr>
        <p:spPr>
          <a:xfrm>
            <a:off x="6134032" y="3316520"/>
            <a:ext cx="280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Activation Function : ELU</a:t>
            </a:r>
          </a:p>
          <a:p>
            <a:pPr algn="r"/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Accuracy : 0.9630</a:t>
            </a:r>
          </a:p>
          <a:p>
            <a:pPr algn="r"/>
            <a:r>
              <a:rPr lang="en-US" altLang="ko-KR" dirty="0" err="1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Val_accuracy</a:t>
            </a:r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: 0.8562</a:t>
            </a:r>
            <a:endParaRPr lang="ko-KR" altLang="en-US" dirty="0"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63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71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곽민창</cp:lastModifiedBy>
  <cp:revision>87</cp:revision>
  <dcterms:created xsi:type="dcterms:W3CDTF">2022-07-12T04:51:12Z</dcterms:created>
  <dcterms:modified xsi:type="dcterms:W3CDTF">2022-07-13T00:42:37Z</dcterms:modified>
</cp:coreProperties>
</file>