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74" r:id="rId6"/>
    <p:sldId id="275" r:id="rId7"/>
    <p:sldId id="266" r:id="rId8"/>
    <p:sldId id="276" r:id="rId9"/>
    <p:sldId id="259" r:id="rId10"/>
    <p:sldId id="269" r:id="rId11"/>
    <p:sldId id="268" r:id="rId12"/>
    <p:sldId id="270" r:id="rId13"/>
    <p:sldId id="271" r:id="rId14"/>
    <p:sldId id="272" r:id="rId15"/>
    <p:sldId id="273" r:id="rId16"/>
    <p:sldId id="261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상현 박" initials="상박" lastIdx="1" clrIdx="0">
    <p:extLst>
      <p:ext uri="{19B8F6BF-5375-455C-9EA6-DF929625EA0E}">
        <p15:presenceInfo xmlns:p15="http://schemas.microsoft.com/office/powerpoint/2012/main" userId="8c9bbb7d3d3e7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75000000000003E-2"/>
          <c:y val="3.7499997693159592E-2"/>
          <c:w val="0.96562499999999996"/>
          <c:h val="0.911390568935127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1BCB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48A7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5-40F9-9365-675E6891E0D8}"/>
              </c:ext>
            </c:extLst>
          </c:dPt>
          <c:dPt>
            <c:idx val="1"/>
            <c:invertIfNegative val="0"/>
            <c:bubble3D val="0"/>
            <c:spPr>
              <a:solidFill>
                <a:srgbClr val="49A5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5-40F9-9365-675E6891E0D8}"/>
              </c:ext>
            </c:extLst>
          </c:dPt>
          <c:cat>
            <c:strRef>
              <c:f>Sheet1!$A$2:$A$3</c:f>
              <c:strCache>
                <c:ptCount val="2"/>
                <c:pt idx="0">
                  <c:v>Family</c:v>
                </c:pt>
                <c:pt idx="1">
                  <c:v>Crime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446</c:v>
                </c:pt>
                <c:pt idx="1">
                  <c:v>3157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5-40F9-9365-675E6891E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1"/>
        <c:axId val="1911940352"/>
        <c:axId val="1911949600"/>
      </c:barChart>
      <c:catAx>
        <c:axId val="191194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A48A7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1911949600"/>
        <c:crosses val="autoZero"/>
        <c:auto val="1"/>
        <c:lblAlgn val="ctr"/>
        <c:lblOffset val="100"/>
        <c:noMultiLvlLbl val="0"/>
      </c:catAx>
      <c:valAx>
        <c:axId val="1911949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194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kulakowski2/4289437" TargetMode="External"/><Relationship Id="rId2" Type="http://schemas.openxmlformats.org/officeDocument/2006/relationships/hyperlink" Target="https://countwordsfree.com/stopwor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ngHyune546/NLP/tree/master/Project1" TargetMode="External"/><Relationship Id="rId4" Type="http://schemas.openxmlformats.org/officeDocument/2006/relationships/hyperlink" Target="https://gist.github.com/mkulakowski2/428944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2204589" y="1913265"/>
            <a:ext cx="7782822" cy="4891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NLP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Term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Indexing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Crime</a:t>
            </a:r>
            <a:r>
              <a:rPr lang="ko-KR" altLang="en-US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vs</a:t>
            </a:r>
            <a:r>
              <a:rPr lang="ko-KR" altLang="en-US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Family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4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20154637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박 상 현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242848" y="0"/>
            <a:ext cx="77063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Positive word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7AE6C0-B55C-4DFC-8D11-FC03B856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1" y="1132932"/>
            <a:ext cx="11455377" cy="54746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39F20C-9902-4A56-869D-DBA3F10B42A9}"/>
              </a:ext>
            </a:extLst>
          </p:cNvPr>
          <p:cNvSpPr/>
          <p:nvPr/>
        </p:nvSpPr>
        <p:spPr>
          <a:xfrm>
            <a:off x="5733538" y="1167714"/>
            <a:ext cx="4744994" cy="3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Flag = Crime movie script’s Positive word by Descending order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2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Positive word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397C94-A6A8-48C0-840A-59E97A0AC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6" r="6774"/>
          <a:stretch/>
        </p:blipFill>
        <p:spPr>
          <a:xfrm>
            <a:off x="2125812" y="1394750"/>
            <a:ext cx="7940375" cy="48575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3951BE-C1AB-44F3-A66B-19C433029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5" r="8625"/>
          <a:stretch/>
        </p:blipFill>
        <p:spPr>
          <a:xfrm>
            <a:off x="2125811" y="1394750"/>
            <a:ext cx="7940367" cy="4857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40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Negative word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9F336B-7134-430D-80B2-EAE963231F11}"/>
              </a:ext>
            </a:extLst>
          </p:cNvPr>
          <p:cNvGrpSpPr/>
          <p:nvPr/>
        </p:nvGrpSpPr>
        <p:grpSpPr>
          <a:xfrm>
            <a:off x="485914" y="1132932"/>
            <a:ext cx="11382218" cy="5560034"/>
            <a:chOff x="485914" y="1132932"/>
            <a:chExt cx="11382218" cy="556003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B91EEFD-7133-4AF6-95A0-41FCA9D4A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914" y="1132932"/>
              <a:ext cx="11382218" cy="556003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C0FA0D-672F-48CF-870F-6103485D7F01}"/>
                </a:ext>
              </a:extLst>
            </p:cNvPr>
            <p:cNvSpPr/>
            <p:nvPr/>
          </p:nvSpPr>
          <p:spPr>
            <a:xfrm>
              <a:off x="5875638" y="1167714"/>
              <a:ext cx="4744994" cy="35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Flag = Family movie script’s Negative word by Descending order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3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Negative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F62E2-8551-4CEC-B35D-9501CDC8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5" y="1132932"/>
            <a:ext cx="11363929" cy="54990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BD0764-A2EC-4ABC-8ADD-F6B8AB44DB21}"/>
              </a:ext>
            </a:extLst>
          </p:cNvPr>
          <p:cNvSpPr/>
          <p:nvPr/>
        </p:nvSpPr>
        <p:spPr>
          <a:xfrm>
            <a:off x="5758250" y="1167714"/>
            <a:ext cx="4744994" cy="3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Flag = Crime movie script’s Negative word by Descending order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Negative word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5492C-15A3-434A-ACD2-282A8965D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4" t="1039" r="4679" b="6144"/>
          <a:stretch/>
        </p:blipFill>
        <p:spPr>
          <a:xfrm>
            <a:off x="2743200" y="1438655"/>
            <a:ext cx="7859210" cy="4371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ACBFE9-2127-437C-9B57-1046EDB2D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1253" r="7842" b="7465"/>
          <a:stretch/>
        </p:blipFill>
        <p:spPr>
          <a:xfrm>
            <a:off x="2762249" y="1438654"/>
            <a:ext cx="7667861" cy="4286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03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F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F62E2-8551-4CEC-B35D-9501CDC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36" y="1132932"/>
            <a:ext cx="11285526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53202" y="3285811"/>
            <a:ext cx="2235199" cy="1865086"/>
          </a:xfrm>
          <a:prstGeom prst="straightConnector1">
            <a:avLst/>
          </a:prstGeom>
          <a:ln w="15875">
            <a:gradFill>
              <a:gsLst>
                <a:gs pos="0">
                  <a:srgbClr val="A48A7B">
                    <a:alpha val="17000"/>
                  </a:srgbClr>
                </a:gs>
                <a:gs pos="45000">
                  <a:srgbClr val="A48A7B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차트 50"/>
          <p:cNvGraphicFramePr/>
          <p:nvPr>
            <p:extLst>
              <p:ext uri="{D42A27DB-BD31-4B8C-83A1-F6EECF244321}">
                <p14:modId xmlns:p14="http://schemas.microsoft.com/office/powerpoint/2010/main" val="595546502"/>
              </p:ext>
            </p:extLst>
          </p:nvPr>
        </p:nvGraphicFramePr>
        <p:xfrm>
          <a:off x="1995488" y="121675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타원 53"/>
          <p:cNvSpPr/>
          <p:nvPr/>
        </p:nvSpPr>
        <p:spPr>
          <a:xfrm>
            <a:off x="4753202" y="3108011"/>
            <a:ext cx="2220685" cy="22206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A4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7X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increase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68342" y="1512654"/>
            <a:ext cx="31011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9A5BE"/>
                </a:solidFill>
              </a:rPr>
              <a:t>Crime movie F-word count : 3157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979720" y="5102562"/>
            <a:ext cx="24770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A48A7B"/>
                </a:solidFill>
              </a:rPr>
              <a:t>Family F-word count : 446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260587" y="1869892"/>
            <a:ext cx="1870758" cy="481263"/>
          </a:xfrm>
          <a:prstGeom prst="roundRect">
            <a:avLst>
              <a:gd name="adj" fmla="val 50000"/>
            </a:avLst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#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Negative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91017" y="1304352"/>
            <a:ext cx="184032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9A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49A5BE"/>
                </a:solidFill>
              </a:rPr>
              <a:t># F-word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95E5B6-9AC4-4053-8360-E1F4D6863D8F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67806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95E5B6-9AC4-4053-8360-E1F4D6863D8F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A5D5F3-69BA-4355-BFB9-C4ECDE4E2441}"/>
              </a:ext>
            </a:extLst>
          </p:cNvPr>
          <p:cNvGrpSpPr/>
          <p:nvPr/>
        </p:nvGrpSpPr>
        <p:grpSpPr>
          <a:xfrm>
            <a:off x="2081349" y="2351314"/>
            <a:ext cx="6515100" cy="369332"/>
            <a:chOff x="2081349" y="2351314"/>
            <a:chExt cx="65151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DB0233-5989-449C-BB4B-7BEF073C7FC3}"/>
                </a:ext>
              </a:extLst>
            </p:cNvPr>
            <p:cNvSpPr txBox="1"/>
            <p:nvPr/>
          </p:nvSpPr>
          <p:spPr>
            <a:xfrm>
              <a:off x="42530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2"/>
                </a:rPr>
                <a:t>https://countwordsfree.com/stopwords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71D2D-FAC4-4882-A8AF-50DD6EFC16DB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Stop word Txt file - 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627973-F9DE-4CFB-91FE-024BF9D35529}"/>
              </a:ext>
            </a:extLst>
          </p:cNvPr>
          <p:cNvGrpSpPr/>
          <p:nvPr/>
        </p:nvGrpSpPr>
        <p:grpSpPr>
          <a:xfrm>
            <a:off x="2081349" y="3059668"/>
            <a:ext cx="7666082" cy="646331"/>
            <a:chOff x="2081349" y="2351314"/>
            <a:chExt cx="6323250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632E46-BE6E-420F-8E09-DC1B12FFFC6C}"/>
                </a:ext>
              </a:extLst>
            </p:cNvPr>
            <p:cNvSpPr txBox="1"/>
            <p:nvPr/>
          </p:nvSpPr>
          <p:spPr>
            <a:xfrm>
              <a:off x="4061199" y="2351314"/>
              <a:ext cx="434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https://gist.github.com/mkulakowski2/4289437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CF86B7-C813-4115-9E9B-A656AD24B1E3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Positive word Txt file - 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D48870-FB31-44FD-85E4-A0D529C2E740}"/>
              </a:ext>
            </a:extLst>
          </p:cNvPr>
          <p:cNvGrpSpPr/>
          <p:nvPr/>
        </p:nvGrpSpPr>
        <p:grpSpPr>
          <a:xfrm>
            <a:off x="2081349" y="3768022"/>
            <a:ext cx="7809773" cy="369332"/>
            <a:chOff x="2081349" y="2351314"/>
            <a:chExt cx="644177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C8A631-BB96-4FD4-BED4-29262F3FEE3E}"/>
                </a:ext>
              </a:extLst>
            </p:cNvPr>
            <p:cNvSpPr txBox="1"/>
            <p:nvPr/>
          </p:nvSpPr>
          <p:spPr>
            <a:xfrm>
              <a:off x="4179720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4"/>
                </a:rPr>
                <a:t>https://gist.github.com/mkulakowski2/4289441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5E616-4058-4EB7-B2A7-4428EA66675B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Negative word Txt file - 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0EDB64-1F5B-4115-BC93-C8D4A3A1C798}"/>
              </a:ext>
            </a:extLst>
          </p:cNvPr>
          <p:cNvGrpSpPr/>
          <p:nvPr/>
        </p:nvGrpSpPr>
        <p:grpSpPr>
          <a:xfrm>
            <a:off x="2081349" y="4416811"/>
            <a:ext cx="9267734" cy="369332"/>
            <a:chOff x="2081349" y="2351314"/>
            <a:chExt cx="764434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DAFCB6-9ABE-4B4F-8F14-36F80BBC4300}"/>
                </a:ext>
              </a:extLst>
            </p:cNvPr>
            <p:cNvSpPr txBox="1"/>
            <p:nvPr/>
          </p:nvSpPr>
          <p:spPr>
            <a:xfrm>
              <a:off x="4333859" y="2351314"/>
              <a:ext cx="5391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5"/>
                </a:rPr>
                <a:t>https://github.com/SangHyune546/NLP/tree/master/Project1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C8C790-EADE-4057-AB0F-2042BCB73C33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My Project Git hub Link -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9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Agenda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58498" y="2086614"/>
            <a:ext cx="3474230" cy="1772027"/>
            <a:chOff x="1169759" y="2652672"/>
            <a:chExt cx="3474230" cy="1772027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2672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58749" y="2082588"/>
            <a:ext cx="3329767" cy="1772213"/>
            <a:chOff x="3170010" y="2648646"/>
            <a:chExt cx="3329767" cy="177221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48646"/>
              <a:ext cx="1326695" cy="1176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14537" y="2079330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70325" y="2075490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339793" y="2543242"/>
            <a:ext cx="163865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 Hypothesis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33717" y="2520137"/>
            <a:ext cx="16386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 Script files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21496" y="2535719"/>
            <a:ext cx="16386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2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Compare output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088527" y="2393951"/>
            <a:ext cx="1638656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78563" y="2653896"/>
            <a:ext cx="163865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83139" y="1972150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88082" y="372621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15027" y="371853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41972" y="371085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70575" y="2075490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95637" y="3703178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B57B2C-1014-4BAC-8336-E91323BDA503}"/>
              </a:ext>
            </a:extLst>
          </p:cNvPr>
          <p:cNvGrpSpPr/>
          <p:nvPr/>
        </p:nvGrpSpPr>
        <p:grpSpPr>
          <a:xfrm>
            <a:off x="1103966" y="4463873"/>
            <a:ext cx="6255284" cy="1852544"/>
            <a:chOff x="1268771" y="4788293"/>
            <a:chExt cx="4706625" cy="1458979"/>
          </a:xfrm>
        </p:grpSpPr>
        <p:sp>
          <p:nvSpPr>
            <p:cNvPr id="64" name="직사각형 63"/>
            <p:cNvSpPr/>
            <p:nvPr/>
          </p:nvSpPr>
          <p:spPr>
            <a:xfrm>
              <a:off x="1268771" y="5235038"/>
              <a:ext cx="4706625" cy="1012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There will be differences in the frequency and type of vocabulary that expresses the positive and negative used in family and crime films.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45625" y="4788293"/>
              <a:ext cx="1610868" cy="346710"/>
            </a:xfrm>
            <a:prstGeom prst="roundRect">
              <a:avLst>
                <a:gd name="adj" fmla="val 50000"/>
              </a:avLst>
            </a:prstGeom>
            <a:solidFill>
              <a:srgbClr val="49A5B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Hypothesis</a:t>
              </a:r>
              <a:endParaRPr lang="en-US" altLang="ko-K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3474841" y="0"/>
            <a:ext cx="647905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1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Indexing word</a:t>
            </a:r>
            <a:endParaRPr lang="en-US" altLang="ko-KR" sz="4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27865-B0AF-49EB-83FF-538ECE84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6" y="1288738"/>
            <a:ext cx="5873067" cy="5441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E5F7D0-2A48-4C80-9A2C-4B015F69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" y="1289307"/>
            <a:ext cx="6139168" cy="3392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73998" y="4735178"/>
            <a:ext cx="6255284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Add stop word &amp; set Data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Get script files at set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Use Regular expression to remove special Character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Using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stop_word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list to remove stop 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add word to dictionary (indexing) and save as txt </a:t>
            </a:r>
          </a:p>
        </p:txBody>
      </p:sp>
    </p:spTree>
    <p:extLst>
      <p:ext uri="{BB962C8B-B14F-4D97-AF65-F5344CB8AC3E}">
        <p14:creationId xmlns:p14="http://schemas.microsoft.com/office/powerpoint/2010/main" val="149446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1B4A7-6DEE-4732-AA42-53774F1FF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66"/>
          <a:stretch/>
        </p:blipFill>
        <p:spPr>
          <a:xfrm>
            <a:off x="3090983" y="1500841"/>
            <a:ext cx="1820651" cy="503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3FC1E8-010B-4456-9C6E-E1D08E31B38B}"/>
              </a:ext>
            </a:extLst>
          </p:cNvPr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54374-0279-4C26-9121-D4D9BFD3A5E0}"/>
              </a:ext>
            </a:extLst>
          </p:cNvPr>
          <p:cNvSpPr/>
          <p:nvPr/>
        </p:nvSpPr>
        <p:spPr>
          <a:xfrm>
            <a:off x="2115155" y="101972"/>
            <a:ext cx="796168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Indexing result </a:t>
            </a:r>
            <a:endParaRPr lang="en-US" altLang="ko-KR" sz="4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AEAF4B-0E8D-447C-9C39-AE0B09C33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8"/>
          <a:stretch/>
        </p:blipFill>
        <p:spPr>
          <a:xfrm>
            <a:off x="7060410" y="1553092"/>
            <a:ext cx="1759640" cy="503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0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1237145" y="-54022"/>
            <a:ext cx="982056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Coding 2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Compare positive &amp; negative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439372" y="4966671"/>
            <a:ext cx="6450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each genre’s word dictionary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positive &amp; negative word list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Compare genre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dict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file with positive &amp; negative file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Save Result file as txt ( for excel chart)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67516-578D-47D9-8AD4-209E0C0B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14" y="1203864"/>
            <a:ext cx="5182788" cy="3552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921C43-9220-44FD-9447-A6B231BF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34" y="1203863"/>
            <a:ext cx="3988674" cy="564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1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1B4A7-6DEE-4732-AA42-53774F1FF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254" y="1468184"/>
            <a:ext cx="1725869" cy="503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3FC1E8-010B-4456-9C6E-E1D08E31B38B}"/>
              </a:ext>
            </a:extLst>
          </p:cNvPr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54374-0279-4C26-9121-D4D9BFD3A5E0}"/>
              </a:ext>
            </a:extLst>
          </p:cNvPr>
          <p:cNvSpPr/>
          <p:nvPr/>
        </p:nvSpPr>
        <p:spPr>
          <a:xfrm>
            <a:off x="2115155" y="101972"/>
            <a:ext cx="796168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Classification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 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25454-9D0B-4703-9C34-E91508B33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941" y="1468184"/>
            <a:ext cx="1710910" cy="503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59FE38-776B-4796-ACAD-C1BC0BAC5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4962" y="1468184"/>
            <a:ext cx="1683287" cy="503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A03693-8605-4747-9162-95FCF824ED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956" y="1468184"/>
            <a:ext cx="1623595" cy="503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8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2310092" y="-86097"/>
            <a:ext cx="7571814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Coding 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Compare each text 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1491163" y="5339763"/>
            <a:ext cx="75718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each genre’s word compare dictionary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Compare each file – word, Frequency -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3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mp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, Frequency -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Src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Save file with txt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67516-578D-47D9-8AD4-209E0C0B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163" y="1288738"/>
            <a:ext cx="9209673" cy="405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31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3FC1E8-010B-4456-9C6E-E1D08E31B38B}"/>
              </a:ext>
            </a:extLst>
          </p:cNvPr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54374-0279-4C26-9121-D4D9BFD3A5E0}"/>
              </a:ext>
            </a:extLst>
          </p:cNvPr>
          <p:cNvSpPr/>
          <p:nvPr/>
        </p:nvSpPr>
        <p:spPr>
          <a:xfrm>
            <a:off x="2115155" y="101972"/>
            <a:ext cx="796168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Compare result 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E8F5F5-1B34-46E7-B3E6-0EF86AFE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63" y="1347644"/>
            <a:ext cx="2502135" cy="5217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C251CF-D019-4499-9BD6-DEFDB456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375" y="1372073"/>
            <a:ext cx="2502135" cy="5190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56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742851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Positive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CE14F-1788-446B-9E52-2C9109D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7" y="1132932"/>
            <a:ext cx="11455377" cy="54746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BC510B-BE92-4105-96B0-375A8ADA5100}"/>
              </a:ext>
            </a:extLst>
          </p:cNvPr>
          <p:cNvSpPr/>
          <p:nvPr/>
        </p:nvSpPr>
        <p:spPr>
          <a:xfrm>
            <a:off x="5801501" y="1167714"/>
            <a:ext cx="4744994" cy="3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Flag = Family movie script’s Positive word by Descending order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95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332</Words>
  <Application>Microsoft Office PowerPoint</Application>
  <PresentationFormat>와이드스크린</PresentationFormat>
  <Paragraphs>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Century Gothic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상현 박</cp:lastModifiedBy>
  <cp:revision>40</cp:revision>
  <dcterms:created xsi:type="dcterms:W3CDTF">2020-03-31T04:06:26Z</dcterms:created>
  <dcterms:modified xsi:type="dcterms:W3CDTF">2020-04-06T14:27:10Z</dcterms:modified>
</cp:coreProperties>
</file>