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885A-18F8-4DD8-9C9A-5C846557D73C}" type="datetimeFigureOut">
              <a:rPr lang="en-CA" smtClean="0"/>
              <a:t>2018-05-18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0E11-76E5-4BB6-9B93-8AA825F884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2103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885A-18F8-4DD8-9C9A-5C846557D73C}" type="datetimeFigureOut">
              <a:rPr lang="en-CA" smtClean="0"/>
              <a:t>2018-05-18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0E11-76E5-4BB6-9B93-8AA825F884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3702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885A-18F8-4DD8-9C9A-5C846557D73C}" type="datetimeFigureOut">
              <a:rPr lang="en-CA" smtClean="0"/>
              <a:t>2018-05-18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0E11-76E5-4BB6-9B93-8AA825F884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1756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885A-18F8-4DD8-9C9A-5C846557D73C}" type="datetimeFigureOut">
              <a:rPr lang="en-CA" smtClean="0"/>
              <a:t>2018-05-18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0E11-76E5-4BB6-9B93-8AA825F884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4983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885A-18F8-4DD8-9C9A-5C846557D73C}" type="datetimeFigureOut">
              <a:rPr lang="en-CA" smtClean="0"/>
              <a:t>2018-05-18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0E11-76E5-4BB6-9B93-8AA825F884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5646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885A-18F8-4DD8-9C9A-5C846557D73C}" type="datetimeFigureOut">
              <a:rPr lang="en-CA" smtClean="0"/>
              <a:t>2018-05-18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0E11-76E5-4BB6-9B93-8AA825F884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183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885A-18F8-4DD8-9C9A-5C846557D73C}" type="datetimeFigureOut">
              <a:rPr lang="en-CA" smtClean="0"/>
              <a:t>2018-05-18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0E11-76E5-4BB6-9B93-8AA825F884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6589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885A-18F8-4DD8-9C9A-5C846557D73C}" type="datetimeFigureOut">
              <a:rPr lang="en-CA" smtClean="0"/>
              <a:t>2018-05-18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0E11-76E5-4BB6-9B93-8AA825F884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52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885A-18F8-4DD8-9C9A-5C846557D73C}" type="datetimeFigureOut">
              <a:rPr lang="en-CA" smtClean="0"/>
              <a:t>2018-05-18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0E11-76E5-4BB6-9B93-8AA825F884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3170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885A-18F8-4DD8-9C9A-5C846557D73C}" type="datetimeFigureOut">
              <a:rPr lang="en-CA" smtClean="0"/>
              <a:t>2018-05-18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0E11-76E5-4BB6-9B93-8AA825F884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4207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885A-18F8-4DD8-9C9A-5C846557D73C}" type="datetimeFigureOut">
              <a:rPr lang="en-CA" smtClean="0"/>
              <a:t>2018-05-18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0E11-76E5-4BB6-9B93-8AA825F884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0397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8885A-18F8-4DD8-9C9A-5C846557D73C}" type="datetimeFigureOut">
              <a:rPr lang="en-CA" smtClean="0"/>
              <a:t>2018-05-18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00E11-76E5-4BB6-9B93-8AA825F884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6299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887" y="1957817"/>
            <a:ext cx="11371811" cy="764772"/>
          </a:xfrm>
        </p:spPr>
        <p:txBody>
          <a:bodyPr/>
          <a:lstStyle/>
          <a:p>
            <a:pPr lvl="0" algn="l"/>
            <a:r>
              <a:rPr lang="en-US" sz="1800" dirty="0" smtClean="0"/>
              <a:t>Q7. </a:t>
            </a:r>
            <a:r>
              <a:rPr lang="en-CA" sz="1800" dirty="0"/>
              <a:t>Create a report to display last name, salary, and commission percent for all employees that earn a commission</a:t>
            </a:r>
            <a:r>
              <a:rPr lang="en-CA" sz="1800" dirty="0" smtClean="0"/>
              <a:t>.</a:t>
            </a:r>
          </a:p>
          <a:p>
            <a:pPr lvl="0" algn="l"/>
            <a:r>
              <a:rPr lang="en-US" sz="1800" dirty="0" smtClean="0"/>
              <a:t>A. SELECT </a:t>
            </a:r>
            <a:r>
              <a:rPr lang="en-US" sz="1800" dirty="0" err="1" smtClean="0"/>
              <a:t>last_name</a:t>
            </a:r>
            <a:r>
              <a:rPr lang="en-US" sz="1800" dirty="0" smtClean="0"/>
              <a:t>, salary, </a:t>
            </a:r>
            <a:r>
              <a:rPr lang="en-US" sz="1800" dirty="0" err="1" smtClean="0"/>
              <a:t>commission_pct</a:t>
            </a:r>
            <a:r>
              <a:rPr lang="en-US" sz="1800" dirty="0" smtClean="0"/>
              <a:t> FROM employees WHERE </a:t>
            </a:r>
            <a:r>
              <a:rPr lang="en-US" sz="1800" dirty="0" err="1" smtClean="0"/>
              <a:t>commission_pct</a:t>
            </a:r>
            <a:r>
              <a:rPr lang="en-US" sz="1800" dirty="0" smtClean="0"/>
              <a:t> IS NOT NULL;</a:t>
            </a:r>
            <a:endParaRPr lang="en-CA" sz="1800" dirty="0"/>
          </a:p>
          <a:p>
            <a:pPr algn="l"/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859359"/>
              </p:ext>
            </p:extLst>
          </p:nvPr>
        </p:nvGraphicFramePr>
        <p:xfrm>
          <a:off x="448887" y="2886112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8966686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3721572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3053889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504160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LAST_NAME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SALARY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COMMISSION_PCT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405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Zlotkey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10500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122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Abel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11000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206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Taylor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8600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29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Grant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7000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258739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448887" y="20349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/>
              <a:t>-- ***********************</a:t>
            </a:r>
          </a:p>
          <a:p>
            <a:r>
              <a:rPr lang="en-CA" dirty="0"/>
              <a:t>-- Name: Sang Jun Park</a:t>
            </a:r>
          </a:p>
          <a:p>
            <a:r>
              <a:rPr lang="en-CA" dirty="0"/>
              <a:t>-- ID: 112293170</a:t>
            </a:r>
          </a:p>
          <a:p>
            <a:r>
              <a:rPr lang="en-CA" dirty="0"/>
              <a:t>-- Date: </a:t>
            </a:r>
            <a:r>
              <a:rPr lang="en-CA" dirty="0" smtClean="0"/>
              <a:t>2018.05.18</a:t>
            </a:r>
            <a:endParaRPr lang="en-CA" dirty="0"/>
          </a:p>
          <a:p>
            <a:r>
              <a:rPr lang="en-CA" dirty="0"/>
              <a:t>-- Purpose: Lab 2 DBS301</a:t>
            </a:r>
          </a:p>
          <a:p>
            <a:r>
              <a:rPr lang="en-CA" dirty="0"/>
              <a:t>-- ***********************</a:t>
            </a:r>
          </a:p>
        </p:txBody>
      </p:sp>
    </p:spTree>
    <p:extLst>
      <p:ext uri="{BB962C8B-B14F-4D97-AF65-F5344CB8AC3E}">
        <p14:creationId xmlns:p14="http://schemas.microsoft.com/office/powerpoint/2010/main" val="608456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82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Park Sang Jun</dc:creator>
  <cp:lastModifiedBy>Park Sang Jun</cp:lastModifiedBy>
  <cp:revision>3</cp:revision>
  <dcterms:created xsi:type="dcterms:W3CDTF">2018-05-18T16:39:01Z</dcterms:created>
  <dcterms:modified xsi:type="dcterms:W3CDTF">2018-05-18T16:51:56Z</dcterms:modified>
</cp:coreProperties>
</file>