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10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0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75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9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64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8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58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17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2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39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885A-18F8-4DD8-9C9A-5C846557D73C}" type="datetimeFigureOut">
              <a:rPr lang="en-CA" smtClean="0"/>
              <a:t>2018-05-18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0E11-76E5-4BB6-9B93-8AA825F884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2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87" y="1957817"/>
            <a:ext cx="11371811" cy="764772"/>
          </a:xfrm>
        </p:spPr>
        <p:txBody>
          <a:bodyPr>
            <a:normAutofit fontScale="92500"/>
          </a:bodyPr>
          <a:lstStyle/>
          <a:p>
            <a:pPr lvl="0" algn="l"/>
            <a:r>
              <a:rPr lang="en-US" sz="1800" dirty="0"/>
              <a:t>Q8. </a:t>
            </a:r>
            <a:r>
              <a:rPr lang="en-CA" sz="1800" dirty="0"/>
              <a:t>Do the same as question 7, but put the report in order of descending salaries.</a:t>
            </a:r>
          </a:p>
          <a:p>
            <a:pPr lvl="0" algn="l"/>
            <a:r>
              <a:rPr lang="en-US" sz="1800" dirty="0"/>
              <a:t>A. SELECT </a:t>
            </a:r>
            <a:r>
              <a:rPr lang="en-US" sz="1800" dirty="0" err="1"/>
              <a:t>last_name</a:t>
            </a:r>
            <a:r>
              <a:rPr lang="en-US" sz="1800" dirty="0"/>
              <a:t>, salary, </a:t>
            </a:r>
            <a:r>
              <a:rPr lang="en-US" sz="1800" dirty="0" err="1"/>
              <a:t>commission_pct</a:t>
            </a:r>
            <a:r>
              <a:rPr lang="en-US" sz="1800" dirty="0"/>
              <a:t> FROM employees WHERE </a:t>
            </a:r>
            <a:r>
              <a:rPr lang="en-US" sz="1800" dirty="0" err="1"/>
              <a:t>commission_pct</a:t>
            </a:r>
            <a:r>
              <a:rPr lang="en-US" sz="1800" dirty="0"/>
              <a:t> IS NOT NULL ORDER BY salary DESC;</a:t>
            </a:r>
            <a:endParaRPr lang="en-CA" sz="1800" dirty="0"/>
          </a:p>
          <a:p>
            <a:pPr algn="l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59359"/>
              </p:ext>
            </p:extLst>
          </p:nvPr>
        </p:nvGraphicFramePr>
        <p:xfrm>
          <a:off x="448887" y="288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66686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72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0538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041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LAST_NAME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COMMISSION_PCT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0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Zlotkey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10500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Abel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0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Taylor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8600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Grant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7000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25873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8887" y="203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-- ***********************</a:t>
            </a:r>
          </a:p>
          <a:p>
            <a:r>
              <a:rPr lang="en-CA" dirty="0"/>
              <a:t>-- Name: Sang Jun Park</a:t>
            </a:r>
          </a:p>
          <a:p>
            <a:r>
              <a:rPr lang="en-CA" dirty="0"/>
              <a:t>-- ID: 112293170</a:t>
            </a:r>
          </a:p>
          <a:p>
            <a:r>
              <a:rPr lang="en-CA" dirty="0"/>
              <a:t>-- Date: </a:t>
            </a:r>
            <a:r>
              <a:rPr lang="en-CA" dirty="0" smtClean="0"/>
              <a:t>2018.05.18</a:t>
            </a:r>
            <a:endParaRPr lang="en-CA" dirty="0"/>
          </a:p>
          <a:p>
            <a:r>
              <a:rPr lang="en-CA" dirty="0"/>
              <a:t>-- Purpose: Lab 2 DBS301</a:t>
            </a:r>
          </a:p>
          <a:p>
            <a:r>
              <a:rPr lang="en-CA" dirty="0"/>
              <a:t>-- 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6084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Sang Jun</dc:creator>
  <cp:lastModifiedBy>Park Sang Jun</cp:lastModifiedBy>
  <cp:revision>5</cp:revision>
  <dcterms:created xsi:type="dcterms:W3CDTF">2018-05-18T16:39:01Z</dcterms:created>
  <dcterms:modified xsi:type="dcterms:W3CDTF">2018-05-18T16:53:08Z</dcterms:modified>
</cp:coreProperties>
</file>