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885A-18F8-4DD8-9C9A-5C846557D73C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0E11-76E5-4BB6-9B93-8AA825F88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210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885A-18F8-4DD8-9C9A-5C846557D73C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0E11-76E5-4BB6-9B93-8AA825F88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70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885A-18F8-4DD8-9C9A-5C846557D73C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0E11-76E5-4BB6-9B93-8AA825F88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175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885A-18F8-4DD8-9C9A-5C846557D73C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0E11-76E5-4BB6-9B93-8AA825F88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498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885A-18F8-4DD8-9C9A-5C846557D73C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0E11-76E5-4BB6-9B93-8AA825F88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564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885A-18F8-4DD8-9C9A-5C846557D73C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0E11-76E5-4BB6-9B93-8AA825F88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183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885A-18F8-4DD8-9C9A-5C846557D73C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0E11-76E5-4BB6-9B93-8AA825F88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658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885A-18F8-4DD8-9C9A-5C846557D73C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0E11-76E5-4BB6-9B93-8AA825F88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52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885A-18F8-4DD8-9C9A-5C846557D73C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0E11-76E5-4BB6-9B93-8AA825F88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17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885A-18F8-4DD8-9C9A-5C846557D73C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0E11-76E5-4BB6-9B93-8AA825F88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420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885A-18F8-4DD8-9C9A-5C846557D73C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0E11-76E5-4BB6-9B93-8AA825F88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039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8885A-18F8-4DD8-9C9A-5C846557D73C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00E11-76E5-4BB6-9B93-8AA825F88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629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887" y="1957817"/>
            <a:ext cx="11371811" cy="764772"/>
          </a:xfrm>
        </p:spPr>
        <p:txBody>
          <a:bodyPr/>
          <a:lstStyle/>
          <a:p>
            <a:pPr algn="l"/>
            <a:r>
              <a:rPr lang="en-US" sz="1800" dirty="0"/>
              <a:t>Q9. </a:t>
            </a:r>
            <a:r>
              <a:rPr lang="en-CA" sz="1800" dirty="0"/>
              <a:t>Do the same as 8, but use a numeric value instead of a column name to do the sorting.</a:t>
            </a:r>
          </a:p>
          <a:p>
            <a:pPr lvl="0" algn="l"/>
            <a:r>
              <a:rPr lang="en-US" sz="1800" dirty="0"/>
              <a:t>A. SELECT </a:t>
            </a:r>
            <a:r>
              <a:rPr lang="en-US" sz="1800" dirty="0" err="1"/>
              <a:t>last_name</a:t>
            </a:r>
            <a:r>
              <a:rPr lang="en-US" sz="1800" dirty="0"/>
              <a:t>, salary, </a:t>
            </a:r>
            <a:r>
              <a:rPr lang="en-US" sz="1800" dirty="0" err="1"/>
              <a:t>commission_pct</a:t>
            </a:r>
            <a:r>
              <a:rPr lang="en-US" sz="1800" dirty="0"/>
              <a:t> FROM employees WHERE </a:t>
            </a:r>
            <a:r>
              <a:rPr lang="en-US" sz="1800" dirty="0" err="1"/>
              <a:t>commission_pct</a:t>
            </a:r>
            <a:r>
              <a:rPr lang="en-US" sz="1800" dirty="0"/>
              <a:t> IS NOT NULL ORDER BY 2 DESC;</a:t>
            </a:r>
            <a:endParaRPr lang="en-CA" sz="1800"/>
          </a:p>
          <a:p>
            <a:pPr algn="l"/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859359"/>
              </p:ext>
            </p:extLst>
          </p:nvPr>
        </p:nvGraphicFramePr>
        <p:xfrm>
          <a:off x="448887" y="288611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966686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372157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305388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50416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LAST_NAME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COMMISSION_PCT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40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Zlotkey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10500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12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Abel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11000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206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Taylor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8600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2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Grant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7000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258739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48887" y="20349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-- ***********************</a:t>
            </a:r>
          </a:p>
          <a:p>
            <a:r>
              <a:rPr lang="en-CA" dirty="0"/>
              <a:t>-- Name: Sang Jun Park</a:t>
            </a:r>
          </a:p>
          <a:p>
            <a:r>
              <a:rPr lang="en-CA" dirty="0"/>
              <a:t>-- ID: 112293170</a:t>
            </a:r>
          </a:p>
          <a:p>
            <a:r>
              <a:rPr lang="en-CA" dirty="0"/>
              <a:t>-- Date: </a:t>
            </a:r>
            <a:r>
              <a:rPr lang="en-CA" dirty="0" smtClean="0"/>
              <a:t>2018.05.18</a:t>
            </a:r>
            <a:endParaRPr lang="en-CA" dirty="0"/>
          </a:p>
          <a:p>
            <a:r>
              <a:rPr lang="en-CA" dirty="0"/>
              <a:t>-- Purpose: Lab 2 DBS301</a:t>
            </a:r>
          </a:p>
          <a:p>
            <a:r>
              <a:rPr lang="en-CA" dirty="0"/>
              <a:t>-- ***********************</a:t>
            </a:r>
          </a:p>
        </p:txBody>
      </p:sp>
    </p:spTree>
    <p:extLst>
      <p:ext uri="{BB962C8B-B14F-4D97-AF65-F5344CB8AC3E}">
        <p14:creationId xmlns:p14="http://schemas.microsoft.com/office/powerpoint/2010/main" val="60845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86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 Sang Jun</dc:creator>
  <cp:lastModifiedBy>Park Sang Jun</cp:lastModifiedBy>
  <cp:revision>4</cp:revision>
  <dcterms:created xsi:type="dcterms:W3CDTF">2018-05-18T16:39:01Z</dcterms:created>
  <dcterms:modified xsi:type="dcterms:W3CDTF">2018-05-18T16:52:28Z</dcterms:modified>
</cp:coreProperties>
</file>