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1" r:id="rId2"/>
  </p:sldMasterIdLst>
  <p:notesMasterIdLst>
    <p:notesMasterId r:id="rId11"/>
  </p:notesMasterIdLst>
  <p:handoutMasterIdLst>
    <p:handoutMasterId r:id="rId12"/>
  </p:handoutMasterIdLst>
  <p:sldIdLst>
    <p:sldId id="263" r:id="rId3"/>
    <p:sldId id="408" r:id="rId4"/>
    <p:sldId id="414" r:id="rId5"/>
    <p:sldId id="417" r:id="rId6"/>
    <p:sldId id="415" r:id="rId7"/>
    <p:sldId id="419" r:id="rId8"/>
    <p:sldId id="416" r:id="rId9"/>
    <p:sldId id="418" r:id="rId10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D38"/>
    <a:srgbClr val="DF2929"/>
    <a:srgbClr val="506F70"/>
    <a:srgbClr val="516E70"/>
    <a:srgbClr val="F5F5F5"/>
    <a:srgbClr val="F8F8F8"/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283" y="-6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87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874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r">
              <a:defRPr sz="1200"/>
            </a:lvl1pPr>
          </a:lstStyle>
          <a:p>
            <a:fld id="{E159FC3A-DB88-44BE-A89D-566EF3F7B47B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874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r">
              <a:defRPr sz="1200"/>
            </a:lvl1pPr>
          </a:lstStyle>
          <a:p>
            <a:fld id="{5B65AE7B-FF18-489C-94B6-0DCD593B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4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r">
              <a:defRPr sz="1200"/>
            </a:lvl1pPr>
          </a:lstStyle>
          <a:p>
            <a:fld id="{47DA7146-D0A5-418C-A4DA-33BC0408398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1250950"/>
            <a:ext cx="4498975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5" tIns="46088" rIns="92175" bIns="460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6" y="4810810"/>
            <a:ext cx="5491480" cy="3936118"/>
          </a:xfrm>
          <a:prstGeom prst="rect">
            <a:avLst/>
          </a:prstGeom>
        </p:spPr>
        <p:txBody>
          <a:bodyPr vert="horz" lIns="92175" tIns="46088" rIns="92175" bIns="4608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r">
              <a:defRPr sz="1200"/>
            </a:lvl1pPr>
          </a:lstStyle>
          <a:p>
            <a:fld id="{02088225-D323-4C1A-B5D3-74AD5C084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5"/>
          <p:cNvSpPr txBox="1">
            <a:spLocks noChangeArrowheads="1"/>
          </p:cNvSpPr>
          <p:nvPr userDrawn="1"/>
        </p:nvSpPr>
        <p:spPr bwMode="auto">
          <a:xfrm>
            <a:off x="148652" y="6515057"/>
            <a:ext cx="8846697" cy="2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040" tIns="35019" rIns="70040" bIns="35019">
            <a:spAutoFit/>
          </a:bodyPr>
          <a:lstStyle/>
          <a:p>
            <a:pPr algn="ctr" defTabSz="898254" fontAlgn="auto">
              <a:spcBef>
                <a:spcPct val="50000"/>
              </a:spcBef>
              <a:spcAft>
                <a:spcPts val="0"/>
              </a:spcAft>
              <a:defRPr/>
            </a:pPr>
            <a:fld id="{B2C7457B-AEFA-467C-8533-4666853ED288}" type="slidenum">
              <a:rPr kumimoji="0" lang="en-US" altLang="ko-KR" sz="857">
                <a:latin typeface="돋움" pitchFamily="50" charset="-127"/>
                <a:ea typeface="돋움" pitchFamily="50" charset="-127"/>
              </a:rPr>
              <a:pPr algn="ctr" defTabSz="898254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57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extLst/>
          </p:nvPr>
        </p:nvGraphicFramePr>
        <p:xfrm>
          <a:off x="7182400" y="1027140"/>
          <a:ext cx="1812949" cy="257171"/>
        </p:xfrm>
        <a:graphic>
          <a:graphicData uri="http://schemas.openxmlformats.org/drawingml/2006/table">
            <a:tbl>
              <a:tblPr/>
              <a:tblGrid>
                <a:gridCol w="1812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14" marR="45714" marT="31839" marB="31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 userDrawn="1"/>
        </p:nvSpPr>
        <p:spPr>
          <a:xfrm>
            <a:off x="7182399" y="1026367"/>
            <a:ext cx="1800200" cy="5295123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3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6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31372"/>
            <a:ext cx="131968" cy="2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286"/>
          </a:p>
        </p:txBody>
      </p:sp>
      <p:sp>
        <p:nvSpPr>
          <p:cNvPr id="22" name="직사각형 12"/>
          <p:cNvSpPr>
            <a:spLocks noChangeArrowheads="1"/>
          </p:cNvSpPr>
          <p:nvPr userDrawn="1"/>
        </p:nvSpPr>
        <p:spPr bwMode="auto">
          <a:xfrm>
            <a:off x="2836985" y="847422"/>
            <a:ext cx="6295295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</a:t>
            </a:r>
            <a:r>
              <a:rPr lang="en-US" altLang="ko-KR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endParaRPr lang="ko-KR" altLang="en-US" sz="18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직사각형 13"/>
          <p:cNvSpPr>
            <a:spLocks noChangeArrowheads="1"/>
          </p:cNvSpPr>
          <p:nvPr userDrawn="1"/>
        </p:nvSpPr>
        <p:spPr bwMode="auto">
          <a:xfrm>
            <a:off x="6214696" y="1822450"/>
            <a:ext cx="2754313" cy="4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26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  <a:endParaRPr lang="ko-KR" altLang="en-US" sz="26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직사각형 14"/>
          <p:cNvSpPr>
            <a:spLocks noChangeArrowheads="1"/>
          </p:cNvSpPr>
          <p:nvPr userDrawn="1"/>
        </p:nvSpPr>
        <p:spPr bwMode="auto">
          <a:xfrm>
            <a:off x="5381260" y="2722563"/>
            <a:ext cx="3587749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BPS-GA-0003-</a:t>
            </a:r>
            <a:r>
              <a:rPr lang="ko-KR" altLang="en-US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</a:p>
        </p:txBody>
      </p:sp>
      <p:sp>
        <p:nvSpPr>
          <p:cNvPr id="25" name="직사각형 15"/>
          <p:cNvSpPr>
            <a:spLocks noChangeArrowheads="1"/>
          </p:cNvSpPr>
          <p:nvPr userDrawn="1"/>
        </p:nvSpPr>
        <p:spPr bwMode="auto">
          <a:xfrm>
            <a:off x="8183197" y="3108325"/>
            <a:ext cx="7858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err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Ver</a:t>
            </a:r>
            <a:r>
              <a:rPr lang="en-US" altLang="ko-KR" sz="11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1.1</a:t>
            </a:r>
            <a:endParaRPr lang="ko-KR" altLang="en-US" sz="11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6" name="직사각형 16"/>
          <p:cNvSpPr>
            <a:spLocks noChangeArrowheads="1"/>
          </p:cNvSpPr>
          <p:nvPr userDrawn="1"/>
        </p:nvSpPr>
        <p:spPr bwMode="auto">
          <a:xfrm>
            <a:off x="6459172" y="3943350"/>
            <a:ext cx="24114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관리 부서 </a:t>
            </a:r>
            <a:r>
              <a:rPr lang="en-US" altLang="ko-KR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 수행팀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/>
        </p:nvGraphicFramePr>
        <p:xfrm>
          <a:off x="1690688" y="5872163"/>
          <a:ext cx="6604000" cy="355600"/>
        </p:xfrm>
        <a:graphic>
          <a:graphicData uri="http://schemas.openxmlformats.org/drawingml/2006/table">
            <a:tbl>
              <a:tblPr/>
              <a:tblGrid>
                <a:gridCol w="6604000"/>
              </a:tblGrid>
              <a:tr h="355600">
                <a:tc>
                  <a:txBody>
                    <a:bodyPr/>
                    <a:lstStyle>
                      <a:lvl1pPr marL="0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50246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700493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5073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400985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75123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10147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451724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80197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Copyright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ⓒ </a:t>
                      </a:r>
                      <a:r>
                        <a:rPr 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G.A.System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Co.,</a:t>
                      </a:r>
                      <a:r>
                        <a:rPr lang="en-US" sz="700" kern="100" baseline="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Ltd</a:t>
                      </a:r>
                      <a:endParaRPr lang="ko-KR" sz="700" kern="100" dirty="0" smtClean="0">
                        <a:latin typeface="바탕체" pitchFamily="17" charset="-127"/>
                        <a:ea typeface="바탕체" pitchFamily="17" charset="-127"/>
                        <a:cs typeface="바탕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㈜</a:t>
                      </a:r>
                      <a:r>
                        <a:rPr lang="ko-KR" alt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지에이시스템</a:t>
                      </a:r>
                      <a:r>
                        <a:rPr lang="ko-KR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의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사전 승인 없이 본 내용의 전부 또는 일부에 대한 복사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배포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사용을 금합니다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.</a:t>
                      </a:r>
                      <a:endParaRPr lang="ko-KR" sz="700" kern="100" dirty="0">
                        <a:latin typeface="바탕체" pitchFamily="17" charset="-127"/>
                        <a:ea typeface="바탕체" pitchFamily="17" charset="-127"/>
                        <a:cs typeface="Times New Roman"/>
                      </a:endParaRPr>
                    </a:p>
                  </a:txBody>
                  <a:tcPr marL="44888" marR="4488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 userDrawn="1"/>
        </p:nvCxnSpPr>
        <p:spPr bwMode="auto">
          <a:xfrm>
            <a:off x="242279" y="2336800"/>
            <a:ext cx="8890000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60" y="4560888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0" y="295199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5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246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493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738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985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1521" indent="-26152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1pPr>
      <a:lvl2pPr marL="568047" indent="-21773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74574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224890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5205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35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6602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6848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709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50246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700493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5073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400985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5123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10147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451724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80197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24"/>
          <p:cNvSpPr>
            <a:spLocks noChangeArrowheads="1"/>
          </p:cNvSpPr>
          <p:nvPr/>
        </p:nvSpPr>
        <p:spPr bwMode="auto">
          <a:xfrm>
            <a:off x="147831" y="123120"/>
            <a:ext cx="8838931" cy="66236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61922" tIns="30961" rIns="61922" bIns="30961" anchor="ctr"/>
          <a:lstStyle/>
          <a:p>
            <a:pPr algn="ctr" defTabSz="898219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57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7007343"/>
              </p:ext>
            </p:extLst>
          </p:nvPr>
        </p:nvGraphicFramePr>
        <p:xfrm>
          <a:off x="155510" y="129060"/>
          <a:ext cx="8831251" cy="1002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0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9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96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7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89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0543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  <a:latin typeface="+mn-lt"/>
                          <a:cs typeface="+mn-cs"/>
                          <a:sym typeface="Wingdings"/>
                        </a:rPr>
                        <a:t>화면설계서</a:t>
                      </a:r>
                      <a:endParaRPr lang="ko-KR" sz="1000" b="1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44904" marR="4490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분석</a:t>
                      </a:r>
                      <a:r>
                        <a:rPr lang="en-US" altLang="ko-KR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설계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태스크명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화면설계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+mn-lt"/>
                        </a:rPr>
                        <a:t>시스템명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1000" dirty="0" smtClean="0">
                          <a:effectLst/>
                          <a:latin typeface="+mn-lt"/>
                          <a:ea typeface="+mn-ea"/>
                        </a:rPr>
                        <a:t>GBM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작성일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2020.12.10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dirty="0">
                          <a:effectLst/>
                          <a:latin typeface="+mn-lt"/>
                        </a:rPr>
                        <a:t>승인자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사장님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+mn-lt"/>
                          <a:cs typeface="Times New Roman"/>
                        </a:rPr>
                        <a:t>화면명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lt"/>
                          <a:cs typeface="Times New Roman"/>
                        </a:rPr>
                        <a:t>화면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화면구분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2"/>
          <p:cNvSpPr>
            <a:spLocks noChangeShapeType="1"/>
          </p:cNvSpPr>
          <p:nvPr userDrawn="1"/>
        </p:nvSpPr>
        <p:spPr bwMode="auto">
          <a:xfrm flipV="1">
            <a:off x="147831" y="6331164"/>
            <a:ext cx="884262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286"/>
          </a:p>
        </p:txBody>
      </p:sp>
      <p:pic>
        <p:nvPicPr>
          <p:cNvPr id="9" name="그림 8" descr="gaci02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4" y="6331164"/>
            <a:ext cx="964833" cy="37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1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896328" rtl="0" eaLnBrk="0" fontAlgn="base" latinLnBrk="1" hangingPunct="0">
        <a:spcBef>
          <a:spcPct val="0"/>
        </a:spcBef>
        <a:spcAft>
          <a:spcPct val="0"/>
        </a:spcAft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192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38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57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766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35667" indent="-335667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1pPr>
      <a:lvl2pPr marL="728495" indent="-278506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121321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57" kern="1200">
          <a:solidFill>
            <a:schemeClr val="tx1"/>
          </a:solidFill>
          <a:latin typeface="+mn-lt"/>
          <a:ea typeface="+mn-ea"/>
          <a:cs typeface="+mn-cs"/>
        </a:defRPr>
      </a:lvl3pPr>
      <a:lvl4pPr marL="1570094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0082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163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28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840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7526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4912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9824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4736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9648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24560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72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143844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592963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0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메뉴 신설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사업 분야 키워드 검색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검색 목록 표시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제일 많이 검색한 순으로 내림차순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관련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사업목록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08207" y="5510998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1829" y="2943116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079685" y="3421186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7459" y="3408091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98622" y="3413424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23462" y="3403848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67321" y="339087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252072" y="3394893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79685" y="3580386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47459" y="3567291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98622" y="3572624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3462" y="3563048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67321" y="355007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52072" y="3554093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079685" y="3761872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47459" y="3748777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98622" y="3754110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3462" y="3744534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67321" y="373156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52072" y="373557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835" y="3942901"/>
            <a:ext cx="4969854" cy="86087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6271426" y="4076784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967172" y="339383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967172" y="355303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967172" y="373451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  <a:endParaRPr lang="en-US" altLang="ko-KR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6" y="3448859"/>
            <a:ext cx="101781" cy="10477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5" y="3622365"/>
            <a:ext cx="101781" cy="10477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4" y="3794918"/>
            <a:ext cx="101781" cy="10477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685" y="3225688"/>
            <a:ext cx="4965669" cy="195499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2142126" y="3242903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93289" y="3248236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18129" y="3238660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61988" y="322568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6739" y="322970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961839" y="3228643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91505" y="322118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RFP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71426" y="2919404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57165" y="2265789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표시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2643942" y="2334299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전체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2963425" y="233402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3562680" y="2331458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2562449" y="236913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871916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471629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015616" y="2324003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3924565" y="2363046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482405" y="231760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추진목표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391354" y="2356649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935341" y="2310151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4844290" y="2349194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7857" y="2037838"/>
            <a:ext cx="1875430" cy="155060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527808" y="197471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137598" y="327583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862099" y="299528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73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표시할 내용 선택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상세화면 이동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 전환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등록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전환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1829" y="2930323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85" y="3187319"/>
            <a:ext cx="4965669" cy="195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42126" y="320453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3289" y="320986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66975" y="320029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1988" y="318731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46739" y="319133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606" y="2061094"/>
            <a:ext cx="2149598" cy="2310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79685" y="338281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7459" y="336972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8622" y="337505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72308" y="336547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7321" y="335250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52072" y="335652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79685" y="354201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7459" y="352892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98622" y="353425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72308" y="352467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67321" y="351170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52072" y="351572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79685" y="372350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7459" y="371040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98622" y="371574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72308" y="370616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67321" y="369319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52072" y="369721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35" y="3904532"/>
            <a:ext cx="4969854" cy="86087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26765" y="230013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734183" y="3346408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970222" y="4081467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71426" y="4038415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961839" y="319027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67172" y="33554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967172" y="35146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967172" y="369614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  <a:endParaRPr lang="en-US" altLang="ko-KR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91505" y="318281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RFP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6" y="3410490"/>
            <a:ext cx="101781" cy="1047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5" y="3583996"/>
            <a:ext cx="101781" cy="1047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4" y="3756549"/>
            <a:ext cx="101781" cy="1047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271426" y="2881035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957165" y="2265789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표시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643942" y="2334299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전체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2963425" y="233402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3562680" y="2331458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562449" y="236913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871916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71629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015616" y="2324003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924565" y="2363046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482405" y="231760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추진목표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391354" y="2356649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935341" y="2310151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4844290" y="2349194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입력 프로그램</a:t>
            </a:r>
            <a:r>
              <a:rPr lang="en-US" altLang="ko-KR" sz="900" dirty="0">
                <a:solidFill>
                  <a:prstClr val="black"/>
                </a:solidFill>
              </a:rPr>
              <a:t>(SFR-002)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주요내용 입력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업로드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키워드 선택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 페이지 이동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034881" y="1865341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29692"/>
              </p:ext>
            </p:extLst>
          </p:nvPr>
        </p:nvGraphicFramePr>
        <p:xfrm>
          <a:off x="2136647" y="2116370"/>
          <a:ext cx="4461249" cy="3517133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온라인 임치 저작권 인증 기능개선 및 유지관리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필요성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 및 필요성 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개선방안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 방안 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사업범위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사업범위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4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추진목표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추진목표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기타내용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10757" y="193795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573360" y="253002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00323" y="2573251"/>
            <a:ext cx="655977" cy="138883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파일 업로드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72454" y="5713880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56424" y="5713589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115554" y="564640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875704" y="564639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451" y="2761343"/>
            <a:ext cx="2205468" cy="14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767646" y="273162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8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해당 사업 주요내용 조회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다운로드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조회할 내용 탭 방식 구현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페이지에서 조회할 내용 선택 가능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r>
              <a:rPr lang="ko-KR" altLang="en-US" sz="1000" kern="0" dirty="0">
                <a:solidFill>
                  <a:prstClr val="black"/>
                </a:solidFill>
              </a:rPr>
              <a:t>주요내용 수정</a:t>
            </a:r>
            <a:endParaRPr lang="en-US" altLang="ko-KR" sz="1000" kern="0" dirty="0">
              <a:solidFill>
                <a:prstClr val="black"/>
              </a:solidFill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endParaRPr lang="en-US" altLang="ko-KR" sz="1000" kern="0" dirty="0">
              <a:solidFill>
                <a:prstClr val="black"/>
              </a:solidFill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r>
              <a:rPr lang="ko-KR" altLang="en-US" sz="1000" kern="0" dirty="0">
                <a:solidFill>
                  <a:prstClr val="black"/>
                </a:solidFill>
              </a:rPr>
              <a:t>주요내용 삭제</a:t>
            </a:r>
            <a:r>
              <a:rPr lang="en-US" altLang="ko-KR" sz="1000" kern="0" dirty="0">
                <a:solidFill>
                  <a:prstClr val="black"/>
                </a:solidFill>
              </a:rPr>
              <a:t>(</a:t>
            </a:r>
            <a:r>
              <a:rPr lang="ko-KR" altLang="en-US" sz="1000" kern="0" dirty="0">
                <a:solidFill>
                  <a:prstClr val="black"/>
                </a:solidFill>
              </a:rPr>
              <a:t>허용자 가능</a:t>
            </a:r>
            <a:r>
              <a:rPr lang="en-US" altLang="ko-KR" sz="1000" kern="0" dirty="0">
                <a:solidFill>
                  <a:prstClr val="black"/>
                </a:solidFill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199322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온라인 임치 저작권 인증 기능개선 및 유지관리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41651"/>
              </p:ext>
            </p:extLst>
          </p:nvPr>
        </p:nvGraphicFramePr>
        <p:xfrm>
          <a:off x="2128754" y="2327404"/>
          <a:ext cx="4461249" cy="588445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임치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유지관리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617" y="2586288"/>
            <a:ext cx="101781" cy="1047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40622" y="195270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026904" y="255416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양쪽 모서리가 둥근 사각형 24"/>
          <p:cNvSpPr/>
          <p:nvPr/>
        </p:nvSpPr>
        <p:spPr bwMode="auto">
          <a:xfrm>
            <a:off x="2106796" y="3042818"/>
            <a:ext cx="792088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31" name="양쪽 모서리가 둥근 사각형 30"/>
          <p:cNvSpPr/>
          <p:nvPr/>
        </p:nvSpPr>
        <p:spPr bwMode="auto">
          <a:xfrm>
            <a:off x="2949251" y="304281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32" name="양쪽 모서리가 둥근 사각형 31"/>
          <p:cNvSpPr/>
          <p:nvPr/>
        </p:nvSpPr>
        <p:spPr bwMode="auto">
          <a:xfrm>
            <a:off x="3791249" y="3036424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33" name="양쪽 모서리가 둥근 사각형 32"/>
          <p:cNvSpPr/>
          <p:nvPr/>
        </p:nvSpPr>
        <p:spPr bwMode="auto">
          <a:xfrm>
            <a:off x="4628649" y="303604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추진목표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 flipH="1">
            <a:off x="2900640" y="3257171"/>
            <a:ext cx="3679230" cy="167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 bwMode="auto">
          <a:xfrm>
            <a:off x="2949450" y="3250777"/>
            <a:ext cx="792088" cy="45719"/>
          </a:xfrm>
          <a:prstGeom prst="rect">
            <a:avLst/>
          </a:prstGeom>
          <a:solidFill>
            <a:srgbClr val="2E2D38"/>
          </a:solidFill>
          <a:ln w="9525" cap="flat" cmpd="sng" algn="ctr">
            <a:solidFill>
              <a:srgbClr val="2E2D3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6" name="양쪽 모서리가 둥근 사각형 35"/>
          <p:cNvSpPr/>
          <p:nvPr/>
        </p:nvSpPr>
        <p:spPr bwMode="auto">
          <a:xfrm>
            <a:off x="5470647" y="3041147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219" y="3424140"/>
            <a:ext cx="4348103" cy="9632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개선방안 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43492" y="293676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75390" y="1995053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59360" y="1994762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118490" y="1927573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878640" y="192757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4987" y="4568566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개선방안 추가 내용</a:t>
            </a:r>
            <a:endParaRPr lang="en-US" altLang="ko-KR" sz="1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47550" y="4989191"/>
            <a:ext cx="4348103" cy="6378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추가내용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103921" y="4772120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이상준</a:t>
            </a:r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(2020.12.10)</a:t>
            </a:r>
          </a:p>
        </p:txBody>
      </p:sp>
    </p:spTree>
    <p:extLst>
      <p:ext uri="{BB962C8B-B14F-4D97-AF65-F5344CB8AC3E}">
        <p14:creationId xmlns:p14="http://schemas.microsoft.com/office/powerpoint/2010/main" val="22282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조회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추가내용 등록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입력한 담당자만 수정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가능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 bwMode="auto">
          <a:xfrm>
            <a:off x="2106796" y="2070872"/>
            <a:ext cx="792088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76" name="양쪽 모서리가 둥근 사각형 75"/>
          <p:cNvSpPr/>
          <p:nvPr/>
        </p:nvSpPr>
        <p:spPr bwMode="auto">
          <a:xfrm>
            <a:off x="2949251" y="2070872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77" name="양쪽 모서리가 둥근 사각형 76"/>
          <p:cNvSpPr/>
          <p:nvPr/>
        </p:nvSpPr>
        <p:spPr bwMode="auto">
          <a:xfrm>
            <a:off x="3791249" y="206447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78" name="양쪽 모서리가 둥근 사각형 77"/>
          <p:cNvSpPr/>
          <p:nvPr/>
        </p:nvSpPr>
        <p:spPr bwMode="auto">
          <a:xfrm>
            <a:off x="4628649" y="2064102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추진목표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 flipH="1">
            <a:off x="2900640" y="2285225"/>
            <a:ext cx="3679230" cy="167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직사각형 79"/>
          <p:cNvSpPr/>
          <p:nvPr/>
        </p:nvSpPr>
        <p:spPr bwMode="auto">
          <a:xfrm>
            <a:off x="2949450" y="2278831"/>
            <a:ext cx="792088" cy="45719"/>
          </a:xfrm>
          <a:prstGeom prst="rect">
            <a:avLst/>
          </a:prstGeom>
          <a:solidFill>
            <a:srgbClr val="2E2D38"/>
          </a:solidFill>
          <a:ln w="9525" cap="flat" cmpd="sng" algn="ctr">
            <a:solidFill>
              <a:srgbClr val="2E2D3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1" name="양쪽 모서리가 둥근 사각형 80"/>
          <p:cNvSpPr/>
          <p:nvPr/>
        </p:nvSpPr>
        <p:spPr bwMode="auto">
          <a:xfrm>
            <a:off x="5470647" y="2069201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42219" y="2452193"/>
            <a:ext cx="4348103" cy="13033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개선방안 내용</a:t>
            </a:r>
            <a:r>
              <a:rPr lang="en-US" altLang="ko-KR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마스터</a:t>
            </a:r>
            <a:r>
              <a:rPr lang="en-US" altLang="ko-KR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900" dirty="0" smtClean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1966956" y="4106314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4987" y="414653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개선방안 추가 내용</a:t>
            </a:r>
            <a:endParaRPr lang="en-US" altLang="ko-KR" sz="1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47550" y="4567161"/>
            <a:ext cx="4348103" cy="7079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추가내용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103921" y="4350089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이상준</a:t>
            </a:r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(2020.12.10)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146486" y="5608377"/>
            <a:ext cx="4348103" cy="2445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추가내용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102857" y="539130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관리자</a:t>
            </a:r>
            <a:r>
              <a:rPr lang="en-US" altLang="ko-KR" sz="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(2020.12.11)</a:t>
            </a:r>
            <a:endParaRPr lang="en-US" altLang="ko-KR" sz="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053970" y="4151931"/>
            <a:ext cx="436352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</a:t>
            </a:r>
            <a:endParaRPr lang="ko-KR" altLang="en-US" sz="7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297373" y="4401975"/>
            <a:ext cx="223620" cy="2014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87499" y="4401975"/>
            <a:ext cx="210833" cy="20782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곱셈 기호 91"/>
          <p:cNvSpPr/>
          <p:nvPr/>
        </p:nvSpPr>
        <p:spPr>
          <a:xfrm>
            <a:off x="3612985" y="4437425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 도형 8"/>
          <p:cNvSpPr/>
          <p:nvPr/>
        </p:nvSpPr>
        <p:spPr>
          <a:xfrm rot="18796573">
            <a:off x="3340990" y="4436396"/>
            <a:ext cx="116438" cy="114115"/>
          </a:xfrm>
          <a:prstGeom prst="corner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793522" y="416341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3881164" y="440006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55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확인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행 클릭 시 팝업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 수정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입력한 담당자만 삭제 가능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3131434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30440"/>
              </p:ext>
            </p:extLst>
          </p:nvPr>
        </p:nvGraphicFramePr>
        <p:xfrm>
          <a:off x="1958193" y="2040864"/>
          <a:ext cx="4461249" cy="569134"/>
        </p:xfrm>
        <a:graphic>
          <a:graphicData uri="http://schemas.openxmlformats.org/drawingml/2006/table">
            <a:tbl>
              <a:tblPr/>
              <a:tblGrid>
                <a:gridCol w="755282"/>
                <a:gridCol w="3705967"/>
              </a:tblGrid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193" y="3475075"/>
            <a:ext cx="4965669" cy="195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020634" y="3492290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1797" y="3497623"/>
            <a:ext cx="775449" cy="161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Why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2358" y="348804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06751" y="347507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How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1140" y="347909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58193" y="367057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5967" y="365747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77130" y="366281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7691" y="36532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2084" y="36402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6473" y="364428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8193" y="382977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5967" y="381667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7130" y="382201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67691" y="38124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084" y="37994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66473" y="380348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8193" y="401125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25967" y="399816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77130" y="400349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7691" y="399392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2084" y="398094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66473" y="398496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43" y="4192288"/>
            <a:ext cx="4969854" cy="8608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56695" y="347803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62028" y="364321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이상준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62028" y="380241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윤경환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62028" y="398390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156724" y="3148993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추가내용 등록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43950" y="2692045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227920" y="2691754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387050" y="262456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147200" y="2624564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2534226" y="363721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615" y="4467489"/>
            <a:ext cx="4145569" cy="163212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342009" y="4641136"/>
            <a:ext cx="4135505" cy="17958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6317654" y="4488103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1171" y="4407044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 수정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38397"/>
              </p:ext>
            </p:extLst>
          </p:nvPr>
        </p:nvGraphicFramePr>
        <p:xfrm>
          <a:off x="2487688" y="4727868"/>
          <a:ext cx="3867955" cy="1152774"/>
        </p:xfrm>
        <a:graphic>
          <a:graphicData uri="http://schemas.openxmlformats.org/drawingml/2006/table">
            <a:tbl>
              <a:tblPr/>
              <a:tblGrid>
                <a:gridCol w="654839"/>
                <a:gridCol w="3213116"/>
              </a:tblGrid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Why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What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How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5031429" y="6020750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715399" y="6020459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874529" y="595327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634679" y="595326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꺾인 연결선 74"/>
          <p:cNvCxnSpPr>
            <a:stCxn id="64" idx="6"/>
            <a:endCxn id="66" idx="0"/>
          </p:cNvCxnSpPr>
          <p:nvPr/>
        </p:nvCxnSpPr>
        <p:spPr bwMode="auto">
          <a:xfrm>
            <a:off x="2735823" y="3738011"/>
            <a:ext cx="1672577" cy="729478"/>
          </a:xfrm>
          <a:prstGeom prst="bentConnector2">
            <a:avLst/>
          </a:prstGeom>
          <a:ln w="25400">
            <a:solidFill>
              <a:schemeClr val="tx1"/>
            </a:solidFill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20275301">
            <a:off x="2132822" y="2942441"/>
            <a:ext cx="3853163" cy="162618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Changed</a:t>
            </a:r>
            <a:endParaRPr lang="ko-KR" altLang="en-US" sz="32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8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 시 등록화면 팝업</a:t>
            </a:r>
            <a:endParaRPr lang="en-US" altLang="ko-KR" sz="1000" kern="0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삭제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허용자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확인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추가내용 등록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팝업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1999630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193" y="2343271"/>
            <a:ext cx="4965669" cy="195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020634" y="2360486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1797" y="2365819"/>
            <a:ext cx="775449" cy="161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Why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2358" y="235624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06751" y="234327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How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1140" y="234728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58193" y="25387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5967" y="25256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77130" y="25310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7691" y="25214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2084" y="25084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How1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6473" y="25124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8193" y="26979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5967" y="26848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7130" y="26902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67691" y="26806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084" y="26676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How2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66473" y="26716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8193" y="2879455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25967" y="2866360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77130" y="287169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Why3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7691" y="286211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What3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2084" y="284914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How3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66473" y="28531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2020-12-09</a:t>
            </a:r>
            <a:endParaRPr lang="ko-KR" altLang="en-US" sz="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43" y="3060484"/>
            <a:ext cx="4969854" cy="8608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456695" y="234622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62028" y="251141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이상준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62028" y="2670615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윤경환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62028" y="2852101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156724" y="2017189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추가내용 등록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6044719" y="192379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956" y="3241975"/>
            <a:ext cx="4145569" cy="163212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2406350" y="3415622"/>
            <a:ext cx="4135505" cy="179581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9" name="꺾인 연결선 8"/>
          <p:cNvCxnSpPr>
            <a:stCxn id="60" idx="1"/>
            <a:endCxn id="55" idx="0"/>
          </p:cNvCxnSpPr>
          <p:nvPr/>
        </p:nvCxnSpPr>
        <p:spPr bwMode="auto">
          <a:xfrm rot="10800000" flipV="1">
            <a:off x="4472742" y="2141257"/>
            <a:ext cx="1683983" cy="1100717"/>
          </a:xfrm>
          <a:prstGeom prst="bentConnector2">
            <a:avLst/>
          </a:prstGeom>
          <a:ln w="25400">
            <a:solidFill>
              <a:schemeClr val="tx1"/>
            </a:solidFill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곱셈 기호 9"/>
          <p:cNvSpPr/>
          <p:nvPr/>
        </p:nvSpPr>
        <p:spPr>
          <a:xfrm>
            <a:off x="6381995" y="3262589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85512" y="3181530"/>
            <a:ext cx="1910463" cy="2576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담당자 추가내용 등록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45457"/>
              </p:ext>
            </p:extLst>
          </p:nvPr>
        </p:nvGraphicFramePr>
        <p:xfrm>
          <a:off x="2552029" y="3502354"/>
          <a:ext cx="3867955" cy="1152774"/>
        </p:xfrm>
        <a:graphic>
          <a:graphicData uri="http://schemas.openxmlformats.org/drawingml/2006/table">
            <a:tbl>
              <a:tblPr/>
              <a:tblGrid>
                <a:gridCol w="654839"/>
                <a:gridCol w="3213116"/>
              </a:tblGrid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Why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What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How </a:t>
                      </a:r>
                      <a:r>
                        <a:rPr lang="ko-KR" altLang="en-US" sz="600" dirty="0" smtClean="0"/>
                        <a:t>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095770" y="4795236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779740" y="4794945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4938870" y="472775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9B3FA6-0EC7-43B5-A8CD-F87FDFB822BF}"/>
              </a:ext>
            </a:extLst>
          </p:cNvPr>
          <p:cNvSpPr/>
          <p:nvPr/>
        </p:nvSpPr>
        <p:spPr>
          <a:xfrm>
            <a:off x="5699020" y="472775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 rot="20275301">
            <a:off x="2132822" y="2942441"/>
            <a:ext cx="3853163" cy="162618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Changed</a:t>
            </a:r>
            <a:endParaRPr lang="ko-KR" altLang="en-US" sz="32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3190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넓은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00"/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25400">
          <a:solidFill>
            <a:schemeClr val="tx1"/>
          </a:solidFill>
          <a:headEnd/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 bwMode="auto">
        <a:solidFill>
          <a:srgbClr val="FFFFFF"/>
        </a:solidFill>
        <a:ln w="9525">
          <a:noFill/>
          <a:miter lim="800000"/>
          <a:headEnd/>
          <a:tailEnd/>
        </a:ln>
      </a:spPr>
      <a:bodyPr/>
      <a:lstStyle>
        <a:defPPr algn="ctr">
          <a:defRPr sz="9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17971</TotalTime>
  <Words>527</Words>
  <Application>Microsoft Office PowerPoint</Application>
  <PresentationFormat>화면 슬라이드 쇼(4:3)</PresentationFormat>
  <Paragraphs>319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Wingdings</vt:lpstr>
      <vt:lpstr>디자인 사용자 지정</vt:lpstr>
      <vt:lpstr>2_넓은 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ssoon</dc:creator>
  <cp:lastModifiedBy>user2</cp:lastModifiedBy>
  <cp:revision>290</cp:revision>
  <cp:lastPrinted>2020-12-10T00:34:51Z</cp:lastPrinted>
  <dcterms:created xsi:type="dcterms:W3CDTF">2016-10-10T01:30:58Z</dcterms:created>
  <dcterms:modified xsi:type="dcterms:W3CDTF">2020-12-11T00:29:05Z</dcterms:modified>
</cp:coreProperties>
</file>