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D5FD-800D-4BB0-BE6C-92AFC5314450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32A90-68A0-4E14-8915-7A124444C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1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08ADE-3863-4C49-98C1-9B3CC18E6E2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5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EA7C8-8C79-4951-A31B-E3A197FA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F5177-545E-4701-BC88-E390E83C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4B24D-4A07-4D44-8182-EB4CA288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4A0B0-9C03-4605-B842-0B63E911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0F5CF-F8C4-4300-9023-55903552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7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ADA89-13CF-4A10-BB30-E9F8A9C7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C62836-AAE0-4866-8323-1EAA93B2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A17EB-6D3C-45A7-AC0E-4EE3DD44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E0F71-629B-44E4-999C-BC4D079B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213CC-B98B-4CA7-A135-9C7EA986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13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1C3CA-C84A-4E2A-84D7-97F632FE1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18F557-B02D-49CA-8E59-DAE8F2339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ECE29-100C-4308-B941-F34E9B45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015C5-2306-4A82-BDCC-F2647DB6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B2D5E-7B38-41AB-B214-C9517989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6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CC7B0-9AC4-4F06-8F82-436A24F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B6FE5-47D9-427C-A536-DAF6810FC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A7E52-54D0-49A7-BD57-C3459B89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D1B25-2D8F-4CEE-AB87-35789639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6965D-5BAD-4EC3-8683-1566B04B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47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E77CC-47CD-4B7C-874E-48C25AB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B25C6-8EBC-4837-9EAC-8730F49D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1CC98-BBEF-4CA6-8D10-AF82AA21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C24FF-3A88-4CAC-B7A9-1F95DC8F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0EDED-E4DD-4473-AC3D-CFBDA4E3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83FF0-1A94-4BBB-8E94-34AF7880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3E1DD-EA4E-45BD-8D43-E679A5301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007A1C-66BB-44BA-B783-2BACADEE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FBD7E-4E4C-4F4B-9A53-C6B90526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6598A-2F4F-46E9-9731-83887B16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6FC72-59F8-46D2-AE1E-DE45B019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D75A-44F4-423B-9F19-99D131BF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DCD2-EBF9-4BC2-B3B0-D10EC2DA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EB00D-BB09-4CDF-824D-583571CC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C04753-67FB-4623-80A2-DCEFFA315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58CEAE-0B9A-454A-9887-2F3182BA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9650BD-6EB4-4FA1-89BE-05A52EAB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BF45FB-FE5B-4572-A292-67F578F5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2683D-A30E-4AAD-8EDA-34556B2F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8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A5203-BD6B-4651-80CA-A17C864D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9DD44-37AD-4D33-A7AF-0DD4406A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928574-FE95-4564-A644-FCFEE9ED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478083-3E80-4EA2-84DE-151AF48F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9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3F88A-7E0A-4D57-A75F-21ACD5AE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2A761D-A082-4B75-8AF8-FE137810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DA12A-CF77-4B47-8950-0D12E2FB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4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5B3BB-3557-4091-950F-1D9E0F4B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5D097-7283-402B-B734-4D32E6D9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69C11-F7DE-471E-81D8-BC04E5463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E1ED3-0AC6-444B-B48E-6C73AAFF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0F9C5C-2453-4788-98EB-FEB9E0A2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08B85-8828-4C89-9E65-9D486CA7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0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1E5AB-7FCF-4834-B752-4DF8E2C6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D624A-26E6-4002-A8DD-F8DD96FB3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BC84E-E41E-4307-9486-B573CFA5F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7FD3AC-99D5-445A-8BA4-43415AAB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00426-9219-4942-B45F-4EFA25F7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C5B48-C0F2-4B7F-986B-7D316D61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058ACE-652C-4838-ABB0-E3794EBB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2C1DD-AA48-469A-9523-0339C7CB4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F54AA-0D2B-428A-A039-2311E6CB8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C3B59-F2A8-418E-959C-9A450DA39143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82A61-408F-42B9-9872-D4F5D59A5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9BDC4-AC3D-435F-8FB1-7C9EA6AED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AF4D-0E0C-448D-9565-E9C348A20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1DEEBA6-FBDA-4462-9A1C-C936838EA0AA}"/>
              </a:ext>
            </a:extLst>
          </p:cNvPr>
          <p:cNvCxnSpPr>
            <a:cxnSpLocks/>
          </p:cNvCxnSpPr>
          <p:nvPr/>
        </p:nvCxnSpPr>
        <p:spPr>
          <a:xfrm>
            <a:off x="0" y="3995225"/>
            <a:ext cx="1823493" cy="0"/>
          </a:xfrm>
          <a:prstGeom prst="line">
            <a:avLst/>
          </a:prstGeom>
          <a:ln w="12700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F2318CB-F77D-41CB-964F-902D22624DDA}"/>
              </a:ext>
            </a:extLst>
          </p:cNvPr>
          <p:cNvCxnSpPr>
            <a:cxnSpLocks/>
          </p:cNvCxnSpPr>
          <p:nvPr/>
        </p:nvCxnSpPr>
        <p:spPr>
          <a:xfrm>
            <a:off x="1149964" y="3995225"/>
            <a:ext cx="1731070" cy="0"/>
          </a:xfrm>
          <a:prstGeom prst="line">
            <a:avLst/>
          </a:prstGeom>
          <a:ln w="12700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2BCBB80-1F69-4C29-8357-CF7EB1724F7B}"/>
              </a:ext>
            </a:extLst>
          </p:cNvPr>
          <p:cNvCxnSpPr>
            <a:cxnSpLocks/>
          </p:cNvCxnSpPr>
          <p:nvPr/>
        </p:nvCxnSpPr>
        <p:spPr>
          <a:xfrm>
            <a:off x="2161034" y="3995225"/>
            <a:ext cx="1731074" cy="0"/>
          </a:xfrm>
          <a:prstGeom prst="line">
            <a:avLst/>
          </a:prstGeom>
          <a:ln w="12700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D6FD2B3-B2F6-428A-AA5D-938C68FA8417}"/>
              </a:ext>
            </a:extLst>
          </p:cNvPr>
          <p:cNvCxnSpPr>
            <a:cxnSpLocks/>
          </p:cNvCxnSpPr>
          <p:nvPr/>
        </p:nvCxnSpPr>
        <p:spPr>
          <a:xfrm>
            <a:off x="3172107" y="3995225"/>
            <a:ext cx="1731073" cy="0"/>
          </a:xfrm>
          <a:prstGeom prst="line">
            <a:avLst/>
          </a:prstGeom>
          <a:ln w="12700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EBE1FE-5474-41B3-A21F-B0F3996BFA82}"/>
              </a:ext>
            </a:extLst>
          </p:cNvPr>
          <p:cNvCxnSpPr>
            <a:cxnSpLocks/>
          </p:cNvCxnSpPr>
          <p:nvPr/>
        </p:nvCxnSpPr>
        <p:spPr>
          <a:xfrm>
            <a:off x="4183180" y="3995225"/>
            <a:ext cx="2722767" cy="0"/>
          </a:xfrm>
          <a:prstGeom prst="line">
            <a:avLst/>
          </a:prstGeom>
          <a:ln w="12700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54E838-886B-4AD8-B0A6-117D8BE93C85}"/>
              </a:ext>
            </a:extLst>
          </p:cNvPr>
          <p:cNvCxnSpPr>
            <a:cxnSpLocks/>
          </p:cNvCxnSpPr>
          <p:nvPr/>
        </p:nvCxnSpPr>
        <p:spPr>
          <a:xfrm>
            <a:off x="6180455" y="3995225"/>
            <a:ext cx="3756579" cy="0"/>
          </a:xfrm>
          <a:prstGeom prst="line">
            <a:avLst/>
          </a:prstGeom>
          <a:ln w="12700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2BF927A-0188-4B9C-A7C1-7AD6FA6FA79C}"/>
              </a:ext>
            </a:extLst>
          </p:cNvPr>
          <p:cNvCxnSpPr>
            <a:cxnSpLocks/>
          </p:cNvCxnSpPr>
          <p:nvPr/>
        </p:nvCxnSpPr>
        <p:spPr>
          <a:xfrm>
            <a:off x="9217034" y="3995225"/>
            <a:ext cx="2999550" cy="0"/>
          </a:xfrm>
          <a:prstGeom prst="line">
            <a:avLst/>
          </a:prstGeom>
          <a:ln w="127000">
            <a:solidFill>
              <a:schemeClr val="bg2">
                <a:lumMod val="9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B0332DF-9548-4301-9697-231FFD427382}"/>
              </a:ext>
            </a:extLst>
          </p:cNvPr>
          <p:cNvGrpSpPr/>
          <p:nvPr/>
        </p:nvGrpSpPr>
        <p:grpSpPr>
          <a:xfrm>
            <a:off x="1008000" y="2916193"/>
            <a:ext cx="1010067" cy="720000"/>
            <a:chOff x="1454036" y="2916193"/>
            <a:chExt cx="1010067" cy="720000"/>
          </a:xfrm>
        </p:grpSpPr>
        <p:sp>
          <p:nvSpPr>
            <p:cNvPr id="17" name="육각형 16">
              <a:extLst>
                <a:ext uri="{FF2B5EF4-FFF2-40B4-BE49-F238E27FC236}">
                  <a16:creationId xmlns:a16="http://schemas.microsoft.com/office/drawing/2014/main" id="{B8556C62-3D97-4915-A1CA-1BD739080940}"/>
                </a:ext>
              </a:extLst>
            </p:cNvPr>
            <p:cNvSpPr/>
            <p:nvPr/>
          </p:nvSpPr>
          <p:spPr>
            <a:xfrm rot="5400000">
              <a:off x="1596000" y="2916193"/>
              <a:ext cx="720000" cy="7200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6B14EC-E1D8-4025-9277-648F41DB41A6}"/>
                </a:ext>
              </a:extLst>
            </p:cNvPr>
            <p:cNvSpPr txBox="1"/>
            <p:nvPr/>
          </p:nvSpPr>
          <p:spPr>
            <a:xfrm>
              <a:off x="1454036" y="2989862"/>
              <a:ext cx="10100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2020</a:t>
              </a: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01</a:t>
              </a:r>
              <a:r>
                <a:rPr lang="ko-KR" altLang="en-US" sz="1500" dirty="0">
                  <a:solidFill>
                    <a:schemeClr val="bg1"/>
                  </a:solidFill>
                </a:rPr>
                <a:t>월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BD77EB-DFD5-45EB-A8E9-532A1DB92993}"/>
              </a:ext>
            </a:extLst>
          </p:cNvPr>
          <p:cNvGrpSpPr/>
          <p:nvPr/>
        </p:nvGrpSpPr>
        <p:grpSpPr>
          <a:xfrm>
            <a:off x="2016000" y="2916193"/>
            <a:ext cx="1010067" cy="720000"/>
            <a:chOff x="3102681" y="2916193"/>
            <a:chExt cx="1010067" cy="720000"/>
          </a:xfrm>
        </p:grpSpPr>
        <p:sp>
          <p:nvSpPr>
            <p:cNvPr id="19" name="육각형 18">
              <a:extLst>
                <a:ext uri="{FF2B5EF4-FFF2-40B4-BE49-F238E27FC236}">
                  <a16:creationId xmlns:a16="http://schemas.microsoft.com/office/drawing/2014/main" id="{2F1423EC-BB64-4B38-8D6C-E77550B15373}"/>
                </a:ext>
              </a:extLst>
            </p:cNvPr>
            <p:cNvSpPr/>
            <p:nvPr/>
          </p:nvSpPr>
          <p:spPr>
            <a:xfrm rot="5400000">
              <a:off x="3247715" y="2916193"/>
              <a:ext cx="720000" cy="7200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CE08A9-8418-48A2-ACC1-928ECAB48B24}"/>
                </a:ext>
              </a:extLst>
            </p:cNvPr>
            <p:cNvSpPr txBox="1"/>
            <p:nvPr/>
          </p:nvSpPr>
          <p:spPr>
            <a:xfrm>
              <a:off x="3102681" y="2989862"/>
              <a:ext cx="10100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2020</a:t>
              </a: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02</a:t>
              </a:r>
              <a:r>
                <a:rPr lang="ko-KR" altLang="en-US" sz="1500" dirty="0">
                  <a:solidFill>
                    <a:schemeClr val="bg1"/>
                  </a:solidFill>
                </a:rPr>
                <a:t>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C7E3E0-7372-4F2B-9892-46ADEC6189EF}"/>
              </a:ext>
            </a:extLst>
          </p:cNvPr>
          <p:cNvGrpSpPr/>
          <p:nvPr/>
        </p:nvGrpSpPr>
        <p:grpSpPr>
          <a:xfrm>
            <a:off x="3024000" y="2916193"/>
            <a:ext cx="1010067" cy="720000"/>
            <a:chOff x="4751326" y="2916193"/>
            <a:chExt cx="1010067" cy="720000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EC683182-3D06-41BE-9E2C-434F7299B9D7}"/>
                </a:ext>
              </a:extLst>
            </p:cNvPr>
            <p:cNvSpPr/>
            <p:nvPr/>
          </p:nvSpPr>
          <p:spPr>
            <a:xfrm rot="5400000">
              <a:off x="4899433" y="2916193"/>
              <a:ext cx="720000" cy="7200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8A940F-AD0C-423E-A373-374AB89BE091}"/>
                </a:ext>
              </a:extLst>
            </p:cNvPr>
            <p:cNvSpPr txBox="1"/>
            <p:nvPr/>
          </p:nvSpPr>
          <p:spPr>
            <a:xfrm>
              <a:off x="4751326" y="2989862"/>
              <a:ext cx="10100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2020</a:t>
              </a: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03</a:t>
              </a:r>
              <a:r>
                <a:rPr lang="ko-KR" altLang="en-US" sz="1500" dirty="0">
                  <a:solidFill>
                    <a:schemeClr val="bg1"/>
                  </a:solidFill>
                </a:rPr>
                <a:t>월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37A8885-CB53-4DA6-B1EC-801FBDFB4B0E}"/>
              </a:ext>
            </a:extLst>
          </p:cNvPr>
          <p:cNvGrpSpPr/>
          <p:nvPr/>
        </p:nvGrpSpPr>
        <p:grpSpPr>
          <a:xfrm>
            <a:off x="4032000" y="2916193"/>
            <a:ext cx="1010067" cy="720000"/>
            <a:chOff x="6399971" y="2916193"/>
            <a:chExt cx="1010067" cy="720000"/>
          </a:xfrm>
        </p:grpSpPr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45BABEFC-A580-4261-9BD8-7FAF3AEF2168}"/>
                </a:ext>
              </a:extLst>
            </p:cNvPr>
            <p:cNvSpPr/>
            <p:nvPr/>
          </p:nvSpPr>
          <p:spPr>
            <a:xfrm rot="5400000">
              <a:off x="6551151" y="2916193"/>
              <a:ext cx="720000" cy="7200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EEEACE-11D1-40E3-9096-CAFE825410F9}"/>
                </a:ext>
              </a:extLst>
            </p:cNvPr>
            <p:cNvSpPr txBox="1"/>
            <p:nvPr/>
          </p:nvSpPr>
          <p:spPr>
            <a:xfrm>
              <a:off x="6399971" y="2989862"/>
              <a:ext cx="10100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2020</a:t>
              </a: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04</a:t>
              </a:r>
              <a:r>
                <a:rPr lang="ko-KR" altLang="en-US" sz="1500" dirty="0">
                  <a:solidFill>
                    <a:schemeClr val="bg1"/>
                  </a:solidFill>
                </a:rPr>
                <a:t>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DFFBBFD-3560-473A-90B8-62A18E44E849}"/>
              </a:ext>
            </a:extLst>
          </p:cNvPr>
          <p:cNvGrpSpPr/>
          <p:nvPr/>
        </p:nvGrpSpPr>
        <p:grpSpPr>
          <a:xfrm>
            <a:off x="6048000" y="2916193"/>
            <a:ext cx="1010067" cy="720000"/>
            <a:chOff x="8060909" y="2916193"/>
            <a:chExt cx="1010067" cy="720000"/>
          </a:xfrm>
        </p:grpSpPr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C04CEB68-294F-4336-A50C-BCD47075B0F5}"/>
                </a:ext>
              </a:extLst>
            </p:cNvPr>
            <p:cNvSpPr/>
            <p:nvPr/>
          </p:nvSpPr>
          <p:spPr>
            <a:xfrm rot="5400000">
              <a:off x="8198856" y="2916193"/>
              <a:ext cx="720000" cy="7200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549AC9-8981-4627-B59D-71D0F35BA92C}"/>
                </a:ext>
              </a:extLst>
            </p:cNvPr>
            <p:cNvSpPr txBox="1"/>
            <p:nvPr/>
          </p:nvSpPr>
          <p:spPr>
            <a:xfrm>
              <a:off x="8060909" y="2989862"/>
              <a:ext cx="10100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2020</a:t>
              </a: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06</a:t>
              </a:r>
              <a:r>
                <a:rPr lang="ko-KR" altLang="en-US" sz="1500" dirty="0">
                  <a:solidFill>
                    <a:schemeClr val="bg1"/>
                  </a:solidFill>
                </a:rPr>
                <a:t>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7E2F3-BBEE-48C6-9A9F-42AA9C8FC31F}"/>
              </a:ext>
            </a:extLst>
          </p:cNvPr>
          <p:cNvGrpSpPr/>
          <p:nvPr/>
        </p:nvGrpSpPr>
        <p:grpSpPr>
          <a:xfrm>
            <a:off x="9072000" y="2916193"/>
            <a:ext cx="1010067" cy="720000"/>
            <a:chOff x="9701527" y="2916193"/>
            <a:chExt cx="1010067" cy="720000"/>
          </a:xfrm>
        </p:grpSpPr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5E0FCD82-8AE2-4940-BB48-D880924E49A7}"/>
                </a:ext>
              </a:extLst>
            </p:cNvPr>
            <p:cNvSpPr/>
            <p:nvPr/>
          </p:nvSpPr>
          <p:spPr>
            <a:xfrm rot="5400000">
              <a:off x="9846561" y="2916193"/>
              <a:ext cx="720000" cy="7200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744E4-0322-4BFC-B76F-73DB44B499BD}"/>
                </a:ext>
              </a:extLst>
            </p:cNvPr>
            <p:cNvSpPr txBox="1"/>
            <p:nvPr/>
          </p:nvSpPr>
          <p:spPr>
            <a:xfrm>
              <a:off x="9701527" y="2989862"/>
              <a:ext cx="10100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2020</a:t>
              </a:r>
            </a:p>
            <a:p>
              <a:pPr algn="ctr"/>
              <a:r>
                <a:rPr lang="en-US" altLang="ko-KR" sz="1500" dirty="0">
                  <a:solidFill>
                    <a:schemeClr val="bg1"/>
                  </a:solidFill>
                </a:rPr>
                <a:t>09</a:t>
              </a:r>
              <a:r>
                <a:rPr lang="ko-KR" altLang="en-US" sz="1500" dirty="0">
                  <a:solidFill>
                    <a:schemeClr val="bg1"/>
                  </a:solidFill>
                </a:rPr>
                <a:t>월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4B17E74-D148-4062-BD2E-92B0F09B70BC}"/>
              </a:ext>
            </a:extLst>
          </p:cNvPr>
          <p:cNvSpPr txBox="1"/>
          <p:nvPr/>
        </p:nvSpPr>
        <p:spPr>
          <a:xfrm>
            <a:off x="725134" y="192561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사업계획수립</a:t>
            </a:r>
            <a:endParaRPr lang="en-US" altLang="ko-KR" dirty="0"/>
          </a:p>
          <a:p>
            <a:r>
              <a:rPr lang="ko-KR" altLang="en-US" dirty="0"/>
              <a:t>시장조사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1AC74F-601F-4B0E-B971-A256D0E5C859}"/>
              </a:ext>
            </a:extLst>
          </p:cNvPr>
          <p:cNvSpPr txBox="1"/>
          <p:nvPr/>
        </p:nvSpPr>
        <p:spPr>
          <a:xfrm>
            <a:off x="1967035" y="45936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어플개발</a:t>
            </a:r>
            <a:endParaRPr lang="en-US" altLang="ko-KR" dirty="0"/>
          </a:p>
          <a:p>
            <a:r>
              <a:rPr lang="ko-KR" altLang="en-US" dirty="0"/>
              <a:t>서버구축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FE001F-7C15-41EB-906C-2C121087A568}"/>
              </a:ext>
            </a:extLst>
          </p:cNvPr>
          <p:cNvSpPr txBox="1"/>
          <p:nvPr/>
        </p:nvSpPr>
        <p:spPr>
          <a:xfrm>
            <a:off x="2975035" y="19197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특허출원</a:t>
            </a:r>
            <a:endParaRPr lang="en-US" altLang="ko-KR" dirty="0"/>
          </a:p>
          <a:p>
            <a:r>
              <a:rPr lang="ko-KR" altLang="en-US" dirty="0"/>
              <a:t>투자유치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A2520B-7D60-4DD0-8BD1-889DCFAC9D28}"/>
              </a:ext>
            </a:extLst>
          </p:cNvPr>
          <p:cNvSpPr txBox="1"/>
          <p:nvPr/>
        </p:nvSpPr>
        <p:spPr>
          <a:xfrm>
            <a:off x="3826742" y="453284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대행인 확보</a:t>
            </a:r>
            <a:endParaRPr lang="en-US" altLang="ko-KR" dirty="0"/>
          </a:p>
          <a:p>
            <a:r>
              <a:rPr lang="ko-KR" altLang="en-US" dirty="0"/>
              <a:t>부동산 협력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AD1A09-CD89-4095-AF52-48A2C16A13A4}"/>
              </a:ext>
            </a:extLst>
          </p:cNvPr>
          <p:cNvSpPr txBox="1"/>
          <p:nvPr/>
        </p:nvSpPr>
        <p:spPr>
          <a:xfrm>
            <a:off x="5835656" y="1983531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홍보</a:t>
            </a:r>
            <a:endParaRPr lang="en-US" altLang="ko-KR" dirty="0"/>
          </a:p>
          <a:p>
            <a:r>
              <a:rPr lang="ko-KR" altLang="en-US" dirty="0"/>
              <a:t>서비스 런칭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1C3EEF-BEA8-4556-943D-1C2EFA6E69AD}"/>
              </a:ext>
            </a:extLst>
          </p:cNvPr>
          <p:cNvSpPr txBox="1"/>
          <p:nvPr/>
        </p:nvSpPr>
        <p:spPr>
          <a:xfrm>
            <a:off x="8866742" y="473218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확장</a:t>
            </a:r>
          </a:p>
        </p:txBody>
      </p:sp>
    </p:spTree>
    <p:extLst>
      <p:ext uri="{BB962C8B-B14F-4D97-AF65-F5344CB8AC3E}">
        <p14:creationId xmlns:p14="http://schemas.microsoft.com/office/powerpoint/2010/main" val="406496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</Words>
  <Application>Microsoft Office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상건</dc:creator>
  <cp:lastModifiedBy>박 상건</cp:lastModifiedBy>
  <cp:revision>2</cp:revision>
  <dcterms:created xsi:type="dcterms:W3CDTF">2020-01-21T16:58:46Z</dcterms:created>
  <dcterms:modified xsi:type="dcterms:W3CDTF">2020-01-21T17:18:00Z</dcterms:modified>
</cp:coreProperties>
</file>