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9852B-1B9A-47CD-8B3C-69CA446B6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CF00D-D070-4F04-95C4-7C68B5950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E4E34-3E74-4D3D-B129-BE32DA5E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9E94-4F00-90CC-BEC751539C92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C250C-630A-442C-AD61-23622776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4D032-4AE8-441E-B485-6EA9D89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239-8011-4CE3-8826-DB546C018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8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17CDC-780F-4308-9EDB-44645F19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894043-E1AD-4B88-8EC4-345D4611F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86F0D-7C38-49F3-B679-42CFF891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9E94-4F00-90CC-BEC751539C92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E7C4C-EEA1-4663-BF07-6815C168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87B31-89D3-4F85-B641-0C068BF0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239-8011-4CE3-8826-DB546C018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1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78F7DA-E84B-43E2-BE9F-0F9940904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62CAC0-7B7F-460D-8B9F-B449FAF1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3AF5D-3854-4915-B2E8-729834F8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9E94-4F00-90CC-BEC751539C92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1DB55-1792-42E8-93FC-6FD31DA3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D1578-0CDE-4D69-B680-F6E2E271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239-8011-4CE3-8826-DB546C018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2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0A5D1-B1AE-4159-88EB-2E474BDF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9BB13-7504-4419-9A9A-2893352F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E829E-712E-4F6A-9989-0B6FD5A5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9E94-4F00-90CC-BEC751539C92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21FF5-6709-4B7B-A8F4-BDEEB7D6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0D505-5BE4-4BED-9E18-DDCE5C45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239-8011-4CE3-8826-DB546C018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9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48F6E-FE76-4E97-B8DF-20D0BBA9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FD6B56-D067-4ACC-A23F-DE40BD72B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83283-2317-4994-AC4C-C2FD8FB8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9E94-4F00-90CC-BEC751539C92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F4A8D-AE31-4196-851A-BE3B28B2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8E114-DE7B-4F05-9459-DD237226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239-8011-4CE3-8826-DB546C018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9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035F-1B65-4AD4-9FD4-3BCDFC3C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9920A-5A3D-4D2D-8FB4-D52CFFDA5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810D8-CEAB-4727-A698-11CCB2F4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6FB438-FD04-4712-94A0-36240F3F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9E94-4F00-90CC-BEC751539C92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60F9E-4F75-4C96-B151-C4C47932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C425C7-9567-484C-A7F0-6232F7FF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239-8011-4CE3-8826-DB546C018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3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F60DE-3F9C-4C6C-AA54-E5059F0B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03164-D3E9-473B-9F38-4EB3F83CE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85CC3-A1FA-4E96-BCDD-3C5EE9F7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C05D7-0194-4671-ACFD-4ABAECB54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A6DA2F-3BD4-40BF-A9AA-D5E7F9E28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EC4C90-99E3-451B-AB72-B9DAB710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9E94-4F00-90CC-BEC751539C92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A20F5-76AE-4E36-9851-B9E150A4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07EB1F-8014-49E2-9B8E-6B5AE4D5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239-8011-4CE3-8826-DB546C018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9D6A2-EF86-46F7-9503-EB356AFF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8AE3EB-9229-46E2-8829-A1B0B58A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9E94-4F00-90CC-BEC751539C92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96C2C9-3484-49E1-9605-7361B4D6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6CCBB5-75C2-4ACE-B8D3-71342E12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239-8011-4CE3-8826-DB546C018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8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51CBED-B8B0-4CF2-BA15-DBBCE89B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9E94-4F00-90CC-BEC751539C92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016314-45BF-40FC-BB2F-6AC9F064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6CA4D9-B46A-4869-8F04-2BC26396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239-8011-4CE3-8826-DB546C018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7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E5B7C-CCEA-4A81-A599-EA3D7506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AF0D2-EFEE-40D6-BC6F-9DB3C4BC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DDA64-CEB1-4665-90FC-88CDF5206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795E5-3E5E-44ED-9ABD-0A152C88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9E94-4F00-90CC-BEC751539C92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0A26E-3983-4297-BDD0-A5E386E5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58B97-A427-4633-AFFF-63288E1C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239-8011-4CE3-8826-DB546C018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9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59909-3FFA-4C56-91C6-1E69B5AC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80E48D-1F5D-43DF-ACA9-5E0D670B2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6F3E95-6DE5-4F78-9DA1-7FF4CB86E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B1482-4136-466A-B207-26D3C82D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71E-9E94-4F00-90CC-BEC751539C92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3AE0A-D725-461F-A4C3-2C02092E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3F5B8-BB5C-4C56-9F78-5C291850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239-8011-4CE3-8826-DB546C018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BC025C-00BC-4CF0-876E-82787F4C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A5C2A-4EB4-4B9F-A6CF-D0DA75D5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C9718-B770-4B6B-9DC8-9CEE60040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B71E-9E94-4F00-90CC-BEC751539C92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FCA1E-21BA-423C-A19D-67E627269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05CF5-514A-4EE6-A526-39345CDF7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5239-8011-4CE3-8826-DB546C018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6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nncaa1/data-sciencetutorial-for-beginners#2" TargetMode="External"/><Relationship Id="rId7" Type="http://schemas.openxmlformats.org/officeDocument/2006/relationships/hyperlink" Target="https://www.kaggle.com/kanncaa1/data-sciencetutorial-for-beginners#6" TargetMode="External"/><Relationship Id="rId2" Type="http://schemas.openxmlformats.org/officeDocument/2006/relationships/hyperlink" Target="https://www.kaggle.com/kanncaa1/data-sciencetutorial-for-beginners#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kanncaa1/data-sciencetutorial-for-beginners#5" TargetMode="External"/><Relationship Id="rId5" Type="http://schemas.openxmlformats.org/officeDocument/2006/relationships/hyperlink" Target="https://www.kaggle.com/kanncaa1/data-sciencetutorial-for-beginners#4" TargetMode="External"/><Relationship Id="rId4" Type="http://schemas.openxmlformats.org/officeDocument/2006/relationships/hyperlink" Target="https://www.kaggle.com/kanncaa1/data-sciencetutorial-for-beginners#3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effective-matplotlib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api/_as_gen/matplotlib.pyplot.legend.html" TargetMode="External"/><Relationship Id="rId3" Type="http://schemas.openxmlformats.org/officeDocument/2006/relationships/hyperlink" Target="https://matplotlib.org/api/_as_gen/matplotlib.pyplot.plot.html" TargetMode="External"/><Relationship Id="rId7" Type="http://schemas.openxmlformats.org/officeDocument/2006/relationships/hyperlink" Target="https://matplotlib.org/api/_as_gen/matplotlib.pyplot.grid.html" TargetMode="External"/><Relationship Id="rId2" Type="http://schemas.openxmlformats.org/officeDocument/2006/relationships/hyperlink" Target="https://matplotlib.org/api/_as_gen/matplotlib.pyplot.figu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api/_as_gen/matplotlib.pyplot.title.html" TargetMode="External"/><Relationship Id="rId11" Type="http://schemas.openxmlformats.org/officeDocument/2006/relationships/hyperlink" Target="https://matplotlib.org/api/_as_gen/matplotlib.pyplot.clf.html" TargetMode="External"/><Relationship Id="rId5" Type="http://schemas.openxmlformats.org/officeDocument/2006/relationships/hyperlink" Target="https://matplotlib.org/api/_as_gen/matplotlib.pyplot.ylabel.html" TargetMode="External"/><Relationship Id="rId10" Type="http://schemas.openxmlformats.org/officeDocument/2006/relationships/hyperlink" Target="https://matplotlib.org/api/_as_gen/matplotlib.pyplot.show.html" TargetMode="External"/><Relationship Id="rId4" Type="http://schemas.openxmlformats.org/officeDocument/2006/relationships/hyperlink" Target="https://matplotlib.org/api/_as_gen/matplotlib.pyplot.xlabel.html" TargetMode="External"/><Relationship Id="rId9" Type="http://schemas.openxmlformats.org/officeDocument/2006/relationships/hyperlink" Target="https://matplotlib.org/api/_as_gen/matplotlib.pyplot.savefig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akevdp.github.io/blog/2012/08/18/matplotlib-animation-tutori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3.1.1/users/interactive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B0CA8-2DAA-4DB8-B199-711C78078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884"/>
            <a:ext cx="9144000" cy="1032770"/>
          </a:xfrm>
        </p:spPr>
        <p:txBody>
          <a:bodyPr/>
          <a:lstStyle/>
          <a:p>
            <a:r>
              <a:rPr lang="ko-KR" altLang="en-US" dirty="0"/>
              <a:t>발제 </a:t>
            </a:r>
            <a:r>
              <a:rPr lang="en-US" altLang="ko-KR" dirty="0"/>
              <a:t>1</a:t>
            </a:r>
            <a:r>
              <a:rPr lang="ko-KR" altLang="en-US" dirty="0"/>
              <a:t>단원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89FA70-E3F7-4FF9-95B0-921F52CF2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7641"/>
            <a:ext cx="9144000" cy="4440526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Introduction to Python: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Matplotlib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 Dictionaries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 Pandas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Logic, control flow and filtering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Loop data structures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7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8C1835-CFBE-4536-82FB-C4A82BC1E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613" y="3637800"/>
            <a:ext cx="11184774" cy="4351338"/>
          </a:xfrm>
        </p:spPr>
        <p:txBody>
          <a:bodyPr/>
          <a:lstStyle/>
          <a:p>
            <a:r>
              <a:rPr lang="en-US" altLang="ko-KR" dirty="0" err="1"/>
              <a:t>even_squares</a:t>
            </a:r>
            <a:r>
              <a:rPr lang="en-US" altLang="ko-KR" dirty="0"/>
              <a:t> = [num * num for num in range(11) if num%2 == 0]</a:t>
            </a:r>
            <a:br>
              <a:rPr lang="en-US" altLang="ko-KR" dirty="0"/>
            </a:br>
            <a:r>
              <a:rPr lang="en-US" altLang="ko-KR" dirty="0" err="1"/>
              <a:t>even_squares</a:t>
            </a:r>
            <a:br>
              <a:rPr lang="en-US" altLang="ko-KR" dirty="0"/>
            </a:br>
            <a:r>
              <a:rPr lang="en-US" altLang="ko-KR" dirty="0"/>
              <a:t>[0, 4, 16, 36, 64, 100]</a:t>
            </a:r>
            <a:endParaRPr lang="ko-KR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157CF66-50F1-40FA-AEEA-35E4FCF8E50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54824" y="122033"/>
            <a:ext cx="9502833" cy="220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even_squares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= []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&gt;&gt;&gt;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for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num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range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(11):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...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if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num%2 == 0: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...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even_squares.append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num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*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num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)&gt;&gt;&gt;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even_squares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[0, 4, 16, 36, 64, 100]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2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F0ACF90-8895-4FEE-840D-71B09CBBA0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E74A826-ACDD-477A-8656-05DC3D7ECE0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2098268"/>
            <a:ext cx="10733116" cy="380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Menlo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err="1"/>
              <a:t>char_dict</a:t>
            </a:r>
            <a:r>
              <a:rPr lang="en-US" altLang="ko-KR" dirty="0"/>
              <a:t> = {'A' : 4,'z': 2, 'D' : 8, 'a': 5, 'Z' : 10 }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{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k.lower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() 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char_dict.get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k.lower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(), 0) +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char_dict.get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k.upper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(), 0)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k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char_dict.keys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()}{'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': 9, 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z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': 12, 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': 8}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8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11680-C2D0-4672-A23D-49330B5F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47055"/>
            <a:ext cx="3651467" cy="789768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matplotlib</a:t>
            </a:r>
            <a:endParaRPr lang="ko-KR" altLang="en-US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10A9DB-CAC0-4928-82AB-9DD52F4F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5946522"/>
            <a:ext cx="3651466" cy="564424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>
                <a:hlinkClick r:id="rId3"/>
              </a:rPr>
              <a:t>https://pbpython.com/effective-matplotlib.html</a:t>
            </a:r>
            <a:endParaRPr lang="en-US" sz="1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D869A94-E6A8-488B-90A5-870F5E4C69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3" r="-2" b="4759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ACFBF02D-CDF6-4242-9E08-2B66C6F83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706218"/>
              </p:ext>
            </p:extLst>
          </p:nvPr>
        </p:nvGraphicFramePr>
        <p:xfrm>
          <a:off x="803039" y="5114015"/>
          <a:ext cx="3343245" cy="760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포장기 셸 개체" showAsIcon="1" r:id="rId5" imgW="1535040" imgH="349200" progId="Package">
                  <p:embed/>
                </p:oleObj>
              </mc:Choice>
              <mc:Fallback>
                <p:oleObj name="포장기 셸 개체" showAsIcon="1" r:id="rId5" imgW="1535040" imgH="349200" progId="Package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9E56932A-400F-4969-AABE-DC679EDBA9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3039" y="5114015"/>
                        <a:ext cx="3343245" cy="760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26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tplotlib example">
            <a:extLst>
              <a:ext uri="{FF2B5EF4-FFF2-40B4-BE49-F238E27FC236}">
                <a16:creationId xmlns:a16="http://schemas.microsoft.com/office/drawing/2014/main" id="{ACE8FC2A-01A2-48E6-93C0-D1FE258F9C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63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9B3FB-92E8-476D-947D-E534252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5A596-56C2-4F6E-B01A-8CA53811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err="1">
                <a:hlinkClick r:id="rId2"/>
              </a:rPr>
              <a:t>plt.figure</a:t>
            </a:r>
            <a:r>
              <a:rPr lang="en-US" altLang="ko-KR" i="1" dirty="0">
                <a:hlinkClick r:id="rId2"/>
              </a:rPr>
              <a:t>()</a:t>
            </a:r>
            <a:r>
              <a:rPr lang="en-US" altLang="ko-KR" i="1" dirty="0"/>
              <a:t>:</a:t>
            </a:r>
            <a:r>
              <a:rPr lang="en-US" altLang="ko-KR" dirty="0"/>
              <a:t> To create a new figure</a:t>
            </a:r>
            <a:br>
              <a:rPr lang="en-US" altLang="ko-KR" dirty="0"/>
            </a:br>
            <a:r>
              <a:rPr lang="en-US" altLang="ko-KR" i="1" dirty="0" err="1">
                <a:hlinkClick r:id="rId3"/>
              </a:rPr>
              <a:t>plt.plot</a:t>
            </a:r>
            <a:r>
              <a:rPr lang="en-US" altLang="ko-KR" i="1" dirty="0">
                <a:hlinkClick r:id="rId3"/>
              </a:rPr>
              <a:t>()</a:t>
            </a:r>
            <a:r>
              <a:rPr lang="en-US" altLang="ko-KR" i="1" dirty="0"/>
              <a:t>:</a:t>
            </a:r>
            <a:r>
              <a:rPr lang="en-US" altLang="ko-KR" dirty="0"/>
              <a:t> Plot y versus x as lines and/or markers</a:t>
            </a:r>
            <a:br>
              <a:rPr lang="en-US" altLang="ko-KR" dirty="0"/>
            </a:br>
            <a:r>
              <a:rPr lang="en-US" altLang="ko-KR" i="1" dirty="0" err="1">
                <a:hlinkClick r:id="rId4"/>
              </a:rPr>
              <a:t>plt.xlabel</a:t>
            </a:r>
            <a:r>
              <a:rPr lang="en-US" altLang="ko-KR" i="1" dirty="0">
                <a:hlinkClick r:id="rId4"/>
              </a:rPr>
              <a:t>()</a:t>
            </a:r>
            <a:r>
              <a:rPr lang="en-US" altLang="ko-KR" i="1" dirty="0"/>
              <a:t>:</a:t>
            </a:r>
            <a:r>
              <a:rPr lang="en-US" altLang="ko-KR" dirty="0"/>
              <a:t> Set the label for the x-axis</a:t>
            </a:r>
            <a:br>
              <a:rPr lang="en-US" altLang="ko-KR" dirty="0"/>
            </a:br>
            <a:r>
              <a:rPr lang="en-US" altLang="ko-KR" i="1" dirty="0" err="1">
                <a:hlinkClick r:id="rId5"/>
              </a:rPr>
              <a:t>plt.ylabel</a:t>
            </a:r>
            <a:r>
              <a:rPr lang="en-US" altLang="ko-KR" i="1" dirty="0">
                <a:hlinkClick r:id="rId5"/>
              </a:rPr>
              <a:t>()</a:t>
            </a:r>
            <a:r>
              <a:rPr lang="en-US" altLang="ko-KR" i="1" dirty="0"/>
              <a:t>:</a:t>
            </a:r>
            <a:r>
              <a:rPr lang="en-US" altLang="ko-KR" dirty="0"/>
              <a:t> Set the label for the y-axis</a:t>
            </a:r>
            <a:br>
              <a:rPr lang="en-US" altLang="ko-KR" dirty="0"/>
            </a:br>
            <a:r>
              <a:rPr lang="en-US" altLang="ko-KR" i="1" dirty="0" err="1">
                <a:hlinkClick r:id="rId6"/>
              </a:rPr>
              <a:t>plt.title</a:t>
            </a:r>
            <a:r>
              <a:rPr lang="en-US" altLang="ko-KR" i="1" dirty="0">
                <a:hlinkClick r:id="rId6"/>
              </a:rPr>
              <a:t>()</a:t>
            </a:r>
            <a:r>
              <a:rPr lang="en-US" altLang="ko-KR" i="1" dirty="0"/>
              <a:t>:</a:t>
            </a:r>
            <a:r>
              <a:rPr lang="en-US" altLang="ko-KR" dirty="0"/>
              <a:t> Set a title for the axes</a:t>
            </a:r>
            <a:br>
              <a:rPr lang="en-US" altLang="ko-KR" dirty="0"/>
            </a:br>
            <a:r>
              <a:rPr lang="en-US" altLang="ko-KR" i="1" dirty="0" err="1">
                <a:hlinkClick r:id="rId7"/>
              </a:rPr>
              <a:t>plt.grid</a:t>
            </a:r>
            <a:r>
              <a:rPr lang="en-US" altLang="ko-KR" i="1" dirty="0">
                <a:hlinkClick r:id="rId7"/>
              </a:rPr>
              <a:t>()</a:t>
            </a:r>
            <a:r>
              <a:rPr lang="en-US" altLang="ko-KR" i="1" dirty="0"/>
              <a:t>:</a:t>
            </a:r>
            <a:r>
              <a:rPr lang="en-US" altLang="ko-KR" dirty="0"/>
              <a:t> Configure the grid lines</a:t>
            </a:r>
            <a:br>
              <a:rPr lang="en-US" altLang="ko-KR" dirty="0"/>
            </a:br>
            <a:r>
              <a:rPr lang="en-US" altLang="ko-KR" i="1" dirty="0" err="1">
                <a:hlinkClick r:id="rId8"/>
              </a:rPr>
              <a:t>plt.legend</a:t>
            </a:r>
            <a:r>
              <a:rPr lang="en-US" altLang="ko-KR" i="1" dirty="0">
                <a:hlinkClick r:id="rId8"/>
              </a:rPr>
              <a:t>()</a:t>
            </a:r>
            <a:r>
              <a:rPr lang="en-US" altLang="ko-KR" i="1" dirty="0"/>
              <a:t>:</a:t>
            </a:r>
            <a:r>
              <a:rPr lang="en-US" altLang="ko-KR" dirty="0"/>
              <a:t> Place a legend on the axes</a:t>
            </a:r>
            <a:br>
              <a:rPr lang="en-US" altLang="ko-KR" dirty="0"/>
            </a:br>
            <a:r>
              <a:rPr lang="en-US" altLang="ko-KR" i="1" dirty="0" err="1">
                <a:hlinkClick r:id="rId9"/>
              </a:rPr>
              <a:t>plt.savefig</a:t>
            </a:r>
            <a:r>
              <a:rPr lang="en-US" altLang="ko-KR" i="1" dirty="0">
                <a:hlinkClick r:id="rId9"/>
              </a:rPr>
              <a:t>()</a:t>
            </a:r>
            <a:r>
              <a:rPr lang="en-US" altLang="ko-KR" i="1" dirty="0"/>
              <a:t>:</a:t>
            </a:r>
            <a:r>
              <a:rPr lang="en-US" altLang="ko-KR" dirty="0"/>
              <a:t> To save the current figure on the disk</a:t>
            </a:r>
            <a:br>
              <a:rPr lang="en-US" altLang="ko-KR" dirty="0"/>
            </a:br>
            <a:r>
              <a:rPr lang="en-US" altLang="ko-KR" i="1" dirty="0" err="1">
                <a:hlinkClick r:id="rId10"/>
              </a:rPr>
              <a:t>plt.show</a:t>
            </a:r>
            <a:r>
              <a:rPr lang="en-US" altLang="ko-KR" i="1" dirty="0">
                <a:hlinkClick r:id="rId10"/>
              </a:rPr>
              <a:t>()</a:t>
            </a:r>
            <a:r>
              <a:rPr lang="en-US" altLang="ko-KR" i="1" dirty="0"/>
              <a:t>:</a:t>
            </a:r>
            <a:r>
              <a:rPr lang="en-US" altLang="ko-KR" dirty="0"/>
              <a:t> Display a figure</a:t>
            </a:r>
            <a:br>
              <a:rPr lang="en-US" altLang="ko-KR" dirty="0"/>
            </a:br>
            <a:r>
              <a:rPr lang="en-US" altLang="ko-KR" i="1" dirty="0" err="1">
                <a:hlinkClick r:id="rId11"/>
              </a:rPr>
              <a:t>plt.clf</a:t>
            </a:r>
            <a:r>
              <a:rPr lang="en-US" altLang="ko-KR" i="1" dirty="0">
                <a:hlinkClick r:id="rId11"/>
              </a:rPr>
              <a:t>()</a:t>
            </a:r>
            <a:r>
              <a:rPr lang="en-US" altLang="ko-KR" i="1" dirty="0"/>
              <a:t>:</a:t>
            </a:r>
            <a:r>
              <a:rPr lang="en-US" altLang="ko-KR" dirty="0"/>
              <a:t> Clear the current figure(useful to plot multiple figures in the same code)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02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10DC1-97AD-4F07-8708-7EF75349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</a:t>
            </a:r>
            <a:r>
              <a:rPr lang="ko-KR" altLang="en-US" dirty="0"/>
              <a:t> 플롯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7FAFA1-6130-4428-BE29-E987ECFC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http://jakevdp.github.io/blog/2012/08/18/matplotlib-animation-tutorial/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80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A44D2-79CD-4D25-BCA0-708E7C83D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9349" cy="4351338"/>
          </a:xfrm>
        </p:spPr>
        <p:txBody>
          <a:bodyPr/>
          <a:lstStyle/>
          <a:p>
            <a:r>
              <a:rPr lang="en-US" altLang="ko-KR" i="1" dirty="0"/>
              <a:t>from </a:t>
            </a:r>
            <a:r>
              <a:rPr lang="en-US" altLang="ko-KR" dirty="0" err="1"/>
              <a:t>mpl_toolkits</a:t>
            </a:r>
            <a:r>
              <a:rPr lang="en-US" altLang="ko-KR" dirty="0"/>
              <a:t> </a:t>
            </a:r>
            <a:r>
              <a:rPr lang="en-US" altLang="ko-KR" i="1" dirty="0"/>
              <a:t>import </a:t>
            </a:r>
            <a:r>
              <a:rPr lang="en-US" altLang="ko-KR" dirty="0"/>
              <a:t>mplot3d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i="1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i="1" dirty="0"/>
              <a:t>as </a:t>
            </a:r>
            <a:r>
              <a:rPr lang="en-US" altLang="ko-KR" dirty="0"/>
              <a:t>np</a:t>
            </a:r>
            <a:br>
              <a:rPr lang="en-US" altLang="ko-KR" dirty="0"/>
            </a:br>
            <a:r>
              <a:rPr lang="en-US" altLang="ko-KR" i="1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</a:t>
            </a:r>
            <a:r>
              <a:rPr lang="en-US" altLang="ko-KR" i="1" dirty="0"/>
              <a:t>as </a:t>
            </a:r>
            <a:r>
              <a:rPr lang="en-US" altLang="ko-KR" dirty="0" err="1"/>
              <a:t>plt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fig = </a:t>
            </a:r>
            <a:r>
              <a:rPr lang="en-US" altLang="ko-KR" dirty="0" err="1"/>
              <a:t>plt.figure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ax = </a:t>
            </a:r>
            <a:r>
              <a:rPr lang="en-US" altLang="ko-KR" dirty="0" err="1"/>
              <a:t>plt.axes</a:t>
            </a:r>
            <a:r>
              <a:rPr lang="en-US" altLang="ko-KR" dirty="0"/>
              <a:t>(projection="3d")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63B167-1518-4126-85A3-AF54E021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437527"/>
            <a:ext cx="47148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2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20F40-D6D1-4DC1-984D-C08DB04A5F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fig = </a:t>
            </a:r>
            <a:r>
              <a:rPr lang="en-US" altLang="ko-KR" dirty="0" err="1"/>
              <a:t>plt.figure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ax = </a:t>
            </a:r>
            <a:r>
              <a:rPr lang="en-US" altLang="ko-KR" dirty="0" err="1"/>
              <a:t>plt.axes</a:t>
            </a:r>
            <a:r>
              <a:rPr lang="en-US" altLang="ko-KR" dirty="0"/>
              <a:t>(projection="3d")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z_line</a:t>
            </a:r>
            <a:r>
              <a:rPr lang="en-US" altLang="ko-KR" dirty="0"/>
              <a:t> = </a:t>
            </a:r>
            <a:r>
              <a:rPr lang="en-US" altLang="ko-KR" dirty="0" err="1"/>
              <a:t>np.linspace</a:t>
            </a:r>
            <a:r>
              <a:rPr lang="en-US" altLang="ko-KR" dirty="0"/>
              <a:t>(0, 15, 1000)</a:t>
            </a:r>
            <a:br>
              <a:rPr lang="en-US" altLang="ko-KR" dirty="0"/>
            </a:br>
            <a:r>
              <a:rPr lang="en-US" altLang="ko-KR" dirty="0" err="1"/>
              <a:t>x_line</a:t>
            </a:r>
            <a:r>
              <a:rPr lang="en-US" altLang="ko-KR" dirty="0"/>
              <a:t> = </a:t>
            </a:r>
            <a:r>
              <a:rPr lang="en-US" altLang="ko-KR" dirty="0" err="1"/>
              <a:t>np.cos</a:t>
            </a:r>
            <a:r>
              <a:rPr lang="en-US" altLang="ko-KR" dirty="0"/>
              <a:t>(</a:t>
            </a:r>
            <a:r>
              <a:rPr lang="en-US" altLang="ko-KR" dirty="0" err="1"/>
              <a:t>z_line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err="1"/>
              <a:t>y_line</a:t>
            </a:r>
            <a:r>
              <a:rPr lang="en-US" altLang="ko-KR" dirty="0"/>
              <a:t> = </a:t>
            </a:r>
            <a:r>
              <a:rPr lang="en-US" altLang="ko-KR" dirty="0" err="1"/>
              <a:t>np.sin</a:t>
            </a:r>
            <a:r>
              <a:rPr lang="en-US" altLang="ko-KR" dirty="0"/>
              <a:t>(</a:t>
            </a:r>
            <a:r>
              <a:rPr lang="en-US" altLang="ko-KR" dirty="0" err="1"/>
              <a:t>z_line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ax.plot3D(</a:t>
            </a:r>
            <a:r>
              <a:rPr lang="en-US" altLang="ko-KR" dirty="0" err="1"/>
              <a:t>x_line</a:t>
            </a:r>
            <a:r>
              <a:rPr lang="en-US" altLang="ko-KR" dirty="0"/>
              <a:t>, </a:t>
            </a:r>
            <a:r>
              <a:rPr lang="en-US" altLang="ko-KR" dirty="0" err="1"/>
              <a:t>y_line</a:t>
            </a:r>
            <a:r>
              <a:rPr lang="en-US" altLang="ko-KR" dirty="0"/>
              <a:t>, </a:t>
            </a:r>
            <a:r>
              <a:rPr lang="en-US" altLang="ko-KR" dirty="0" err="1"/>
              <a:t>z_line</a:t>
            </a:r>
            <a:r>
              <a:rPr lang="en-US" altLang="ko-KR" dirty="0"/>
              <a:t>, 'gray')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z_points</a:t>
            </a:r>
            <a:r>
              <a:rPr lang="en-US" altLang="ko-KR" dirty="0"/>
              <a:t> = 15 * </a:t>
            </a:r>
            <a:r>
              <a:rPr lang="en-US" altLang="ko-KR" dirty="0" err="1"/>
              <a:t>np.random.random</a:t>
            </a:r>
            <a:r>
              <a:rPr lang="en-US" altLang="ko-KR" dirty="0"/>
              <a:t>(100)</a:t>
            </a:r>
            <a:br>
              <a:rPr lang="en-US" altLang="ko-KR" dirty="0"/>
            </a:br>
            <a:r>
              <a:rPr lang="en-US" altLang="ko-KR" dirty="0" err="1"/>
              <a:t>x_points</a:t>
            </a:r>
            <a:r>
              <a:rPr lang="en-US" altLang="ko-KR" dirty="0"/>
              <a:t> = </a:t>
            </a:r>
            <a:r>
              <a:rPr lang="en-US" altLang="ko-KR" dirty="0" err="1"/>
              <a:t>np.cos</a:t>
            </a:r>
            <a:r>
              <a:rPr lang="en-US" altLang="ko-KR" dirty="0"/>
              <a:t>(</a:t>
            </a:r>
            <a:r>
              <a:rPr lang="en-US" altLang="ko-KR" dirty="0" err="1"/>
              <a:t>z_points</a:t>
            </a:r>
            <a:r>
              <a:rPr lang="en-US" altLang="ko-KR" dirty="0"/>
              <a:t>) + 0.1 * </a:t>
            </a:r>
            <a:r>
              <a:rPr lang="en-US" altLang="ko-KR" dirty="0" err="1"/>
              <a:t>np.random.randn</a:t>
            </a:r>
            <a:r>
              <a:rPr lang="en-US" altLang="ko-KR" dirty="0"/>
              <a:t>(100)</a:t>
            </a:r>
            <a:br>
              <a:rPr lang="en-US" altLang="ko-KR" dirty="0"/>
            </a:br>
            <a:r>
              <a:rPr lang="en-US" altLang="ko-KR" dirty="0" err="1"/>
              <a:t>y_points</a:t>
            </a:r>
            <a:r>
              <a:rPr lang="en-US" altLang="ko-KR" dirty="0"/>
              <a:t> = </a:t>
            </a:r>
            <a:r>
              <a:rPr lang="en-US" altLang="ko-KR" dirty="0" err="1"/>
              <a:t>np.sin</a:t>
            </a:r>
            <a:r>
              <a:rPr lang="en-US" altLang="ko-KR" dirty="0"/>
              <a:t>(</a:t>
            </a:r>
            <a:r>
              <a:rPr lang="en-US" altLang="ko-KR" dirty="0" err="1"/>
              <a:t>z_points</a:t>
            </a:r>
            <a:r>
              <a:rPr lang="en-US" altLang="ko-KR" dirty="0"/>
              <a:t>) + 0.1 * </a:t>
            </a:r>
            <a:r>
              <a:rPr lang="en-US" altLang="ko-KR" dirty="0" err="1"/>
              <a:t>np.random.randn</a:t>
            </a:r>
            <a:r>
              <a:rPr lang="en-US" altLang="ko-KR" dirty="0"/>
              <a:t>(100)</a:t>
            </a:r>
            <a:br>
              <a:rPr lang="en-US" altLang="ko-KR" dirty="0"/>
            </a:br>
            <a:r>
              <a:rPr lang="en-US" altLang="ko-KR" dirty="0"/>
              <a:t>ax.scatter3D(</a:t>
            </a:r>
            <a:r>
              <a:rPr lang="en-US" altLang="ko-KR" dirty="0" err="1"/>
              <a:t>x_points</a:t>
            </a:r>
            <a:r>
              <a:rPr lang="en-US" altLang="ko-KR" dirty="0"/>
              <a:t>, </a:t>
            </a:r>
            <a:r>
              <a:rPr lang="en-US" altLang="ko-KR" dirty="0" err="1"/>
              <a:t>y_points</a:t>
            </a:r>
            <a:r>
              <a:rPr lang="en-US" altLang="ko-KR" dirty="0"/>
              <a:t>, </a:t>
            </a:r>
            <a:r>
              <a:rPr lang="en-US" altLang="ko-KR" dirty="0" err="1"/>
              <a:t>z_points</a:t>
            </a:r>
            <a:r>
              <a:rPr lang="en-US" altLang="ko-KR" dirty="0"/>
              <a:t>, c=</a:t>
            </a:r>
            <a:r>
              <a:rPr lang="en-US" altLang="ko-KR" dirty="0" err="1"/>
              <a:t>z_points</a:t>
            </a:r>
            <a:r>
              <a:rPr lang="en-US" altLang="ko-KR" dirty="0"/>
              <a:t>, </a:t>
            </a:r>
            <a:r>
              <a:rPr lang="en-US" altLang="ko-KR" dirty="0" err="1"/>
              <a:t>cmap</a:t>
            </a:r>
            <a:r>
              <a:rPr lang="en-US" altLang="ko-KR" dirty="0"/>
              <a:t>='</a:t>
            </a:r>
            <a:r>
              <a:rPr lang="en-US" altLang="ko-KR" dirty="0" err="1"/>
              <a:t>hsv</a:t>
            </a:r>
            <a:r>
              <a:rPr lang="en-US" altLang="ko-KR" dirty="0"/>
              <a:t>');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F155EB-9974-4D62-9BCA-15776192CF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82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3C3EC-90AA-483E-9994-A835E585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https://matplotlib.org/3.1.1/users/interactive.html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16983-E6BE-4A6F-8733-64DA8C2520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간략한 소개였습니다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7FDCC8-8B1E-448F-9FEB-0D955AF4DA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딕셔너리는</a:t>
            </a:r>
            <a:r>
              <a:rPr lang="ko-KR" altLang="en-US" dirty="0"/>
              <a:t> </a:t>
            </a:r>
            <a:r>
              <a:rPr lang="en-US" altLang="ko-KR" dirty="0" err="1"/>
              <a:t>key:value</a:t>
            </a:r>
            <a:r>
              <a:rPr lang="ko-KR" altLang="en-US" dirty="0"/>
              <a:t> 만 알아도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57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8D9E0-7B8E-4ADA-94D3-A885F3CA09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E86864-BDAC-47B7-9154-B9ED5D81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7" y="801846"/>
            <a:ext cx="10881793" cy="53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194</Words>
  <Application>Microsoft Office PowerPoint</Application>
  <PresentationFormat>와이드스크린</PresentationFormat>
  <Paragraphs>26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맑은 고딕</vt:lpstr>
      <vt:lpstr>Arial</vt:lpstr>
      <vt:lpstr>Office 테마</vt:lpstr>
      <vt:lpstr>패키지</vt:lpstr>
      <vt:lpstr>발제 1단원 </vt:lpstr>
      <vt:lpstr>matplotlib</vt:lpstr>
      <vt:lpstr>PowerPoint 프레젠테이션</vt:lpstr>
      <vt:lpstr>PowerPoint 프레젠테이션</vt:lpstr>
      <vt:lpstr>3D 플롯 </vt:lpstr>
      <vt:lpstr>PowerPoint 프레젠테이션</vt:lpstr>
      <vt:lpstr>PowerPoint 프레젠테이션</vt:lpstr>
      <vt:lpstr>https://matplotlib.org/3.1.1/users/interactive.html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발제 1단원</dc:title>
  <dc:creator>박 준하</dc:creator>
  <cp:lastModifiedBy>박 준하</cp:lastModifiedBy>
  <cp:revision>3</cp:revision>
  <dcterms:created xsi:type="dcterms:W3CDTF">2019-10-25T08:29:33Z</dcterms:created>
  <dcterms:modified xsi:type="dcterms:W3CDTF">2019-10-25T09:41:10Z</dcterms:modified>
</cp:coreProperties>
</file>