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85" name="Shape 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61" name="Shape 1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67" name="Shape 1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1" name="Shape 1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7" name="Shape 1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3" name="Shape 1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9" name="Shape 11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6" name="Shape 13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43" name="Shape 14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49" name="Shape 1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5" name="Shape 1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0" name="Shape 10"/>
        <p:cNvGrpSpPr/>
        <p:nvPr/>
      </p:nvGrpSpPr>
      <p:grpSpPr>
        <a:xfrm>
          <a:off x="0" y="0"/>
          <a:ext cx="0" cy="0"/>
          <a:chOff x="0" y="0"/>
          <a:chExt cx="0" cy="0"/>
        </a:xfrm>
      </p:grpSpPr>
      <p:sp>
        <p:nvSpPr>
          <p:cNvPr id="11" name="Shape 11"/>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2" name="Shape 12"/>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marL="0" marR="0" rtl="0" algn="ctr">
              <a:spcBef>
                <a:spcPts val="640"/>
              </a:spcBef>
              <a:buClr>
                <a:srgbClr val="888888"/>
              </a:buClr>
              <a:buFont typeface="Arial"/>
              <a:buNone/>
              <a:defRPr/>
            </a:lvl1pPr>
            <a:lvl2pPr indent="0" marL="457200" marR="0" rtl="0" algn="ctr">
              <a:spcBef>
                <a:spcPts val="560"/>
              </a:spcBef>
              <a:buClr>
                <a:srgbClr val="888888"/>
              </a:buClr>
              <a:buFont typeface="Arial"/>
              <a:buNone/>
              <a:defRPr/>
            </a:lvl2pPr>
            <a:lvl3pPr indent="0" marL="914400" marR="0" rtl="0" algn="ctr">
              <a:spcBef>
                <a:spcPts val="480"/>
              </a:spcBef>
              <a:buClr>
                <a:srgbClr val="888888"/>
              </a:buClr>
              <a:buFont typeface="Arial"/>
              <a:buNone/>
              <a:defRPr/>
            </a:lvl3pPr>
            <a:lvl4pPr indent="0" marL="1371600" marR="0" rtl="0" algn="ctr">
              <a:spcBef>
                <a:spcPts val="400"/>
              </a:spcBef>
              <a:buClr>
                <a:srgbClr val="888888"/>
              </a:buClr>
              <a:buFont typeface="Arial"/>
              <a:buNone/>
              <a:defRPr/>
            </a:lvl4pPr>
            <a:lvl5pPr indent="0" marL="1828800" marR="0" rtl="0" algn="ctr">
              <a:spcBef>
                <a:spcPts val="400"/>
              </a:spcBef>
              <a:buClr>
                <a:srgbClr val="888888"/>
              </a:buClr>
              <a:buFont typeface="Arial"/>
              <a:buNone/>
              <a:defRPr/>
            </a:lvl5pPr>
            <a:lvl6pPr indent="0" marL="2286000" marR="0" rtl="0" algn="ctr">
              <a:spcBef>
                <a:spcPts val="400"/>
              </a:spcBef>
              <a:buClr>
                <a:srgbClr val="888888"/>
              </a:buClr>
              <a:buFont typeface="Arial"/>
              <a:buNone/>
              <a:defRPr/>
            </a:lvl6pPr>
            <a:lvl7pPr indent="0" marL="2743200" marR="0" rtl="0" algn="ctr">
              <a:spcBef>
                <a:spcPts val="400"/>
              </a:spcBef>
              <a:buClr>
                <a:srgbClr val="888888"/>
              </a:buClr>
              <a:buFont typeface="Arial"/>
              <a:buNone/>
              <a:defRPr/>
            </a:lvl7pPr>
            <a:lvl8pPr indent="0" marL="3200400" marR="0" rtl="0" algn="ctr">
              <a:spcBef>
                <a:spcPts val="400"/>
              </a:spcBef>
              <a:buClr>
                <a:srgbClr val="888888"/>
              </a:buClr>
              <a:buFont typeface="Arial"/>
              <a:buNone/>
              <a:defRPr/>
            </a:lvl8pPr>
            <a:lvl9pPr indent="0" marL="3657600" marR="0" rtl="0" algn="ctr">
              <a:spcBef>
                <a:spcPts val="400"/>
              </a:spcBef>
              <a:buClr>
                <a:srgbClr val="888888"/>
              </a:buClr>
              <a:buFont typeface="Arial"/>
              <a:buNone/>
              <a:defRPr/>
            </a:lvl9pPr>
          </a:lstStyle>
          <a:p/>
        </p:txBody>
      </p:sp>
      <p:sp>
        <p:nvSpPr>
          <p:cNvPr id="13" name="Shape 1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4" name="Shape 1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5" name="Shape 1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7" name="Shape 67"/>
        <p:cNvGrpSpPr/>
        <p:nvPr/>
      </p:nvGrpSpPr>
      <p:grpSpPr>
        <a:xfrm>
          <a:off x="0" y="0"/>
          <a:ext cx="0" cy="0"/>
          <a:chOff x="0" y="0"/>
          <a:chExt cx="0" cy="0"/>
        </a:xfrm>
      </p:grpSpPr>
      <p:sp>
        <p:nvSpPr>
          <p:cNvPr id="68" name="Shape 68"/>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9" name="Shape 69"/>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marL="342900" rtl="0" algn="l">
              <a:spcBef>
                <a:spcPts val="640"/>
              </a:spcBef>
              <a:buClr>
                <a:schemeClr val="dk1"/>
              </a:buClr>
              <a:buFont typeface="Arial"/>
              <a:buChar char="•"/>
              <a:defRPr/>
            </a:lvl1pPr>
            <a:lvl2pPr indent="-107950" marL="742950" rtl="0" algn="l">
              <a:spcBef>
                <a:spcPts val="560"/>
              </a:spcBef>
              <a:buClr>
                <a:schemeClr val="dk1"/>
              </a:buClr>
              <a:buFont typeface="Arial"/>
              <a:buChar char="–"/>
              <a:defRPr/>
            </a:lvl2pPr>
            <a:lvl3pPr indent="-76200" marL="1143000" rtl="0" algn="l">
              <a:spcBef>
                <a:spcPts val="480"/>
              </a:spcBef>
              <a:buClr>
                <a:schemeClr val="dk1"/>
              </a:buClr>
              <a:buFont typeface="Arial"/>
              <a:buChar char="•"/>
              <a:defRPr/>
            </a:lvl3pPr>
            <a:lvl4pPr indent="-101600" marL="1600200" rtl="0" algn="l">
              <a:spcBef>
                <a:spcPts val="400"/>
              </a:spcBef>
              <a:buClr>
                <a:schemeClr val="dk1"/>
              </a:buClr>
              <a:buFont typeface="Arial"/>
              <a:buChar char="–"/>
              <a:defRPr/>
            </a:lvl4pPr>
            <a:lvl5pPr indent="-101600" marL="2057400" rtl="0" algn="l">
              <a:spcBef>
                <a:spcPts val="400"/>
              </a:spcBef>
              <a:buClr>
                <a:schemeClr val="dk1"/>
              </a:buClr>
              <a:buFont typeface="Arial"/>
              <a:buChar char="»"/>
              <a:defRPr/>
            </a:lvl5pPr>
            <a:lvl6pPr indent="-101600" marL="2514600" rtl="0" algn="l">
              <a:spcBef>
                <a:spcPts val="400"/>
              </a:spcBef>
              <a:buClr>
                <a:schemeClr val="dk1"/>
              </a:buClr>
              <a:buFont typeface="Arial"/>
              <a:buChar char="•"/>
              <a:defRPr/>
            </a:lvl6pPr>
            <a:lvl7pPr indent="-101600" marL="2971800" rtl="0" algn="l">
              <a:spcBef>
                <a:spcPts val="400"/>
              </a:spcBef>
              <a:buClr>
                <a:schemeClr val="dk1"/>
              </a:buClr>
              <a:buFont typeface="Arial"/>
              <a:buChar char="•"/>
              <a:defRPr/>
            </a:lvl7pPr>
            <a:lvl8pPr indent="-101600" marL="3429000" rtl="0" algn="l">
              <a:spcBef>
                <a:spcPts val="400"/>
              </a:spcBef>
              <a:buClr>
                <a:schemeClr val="dk1"/>
              </a:buClr>
              <a:buFont typeface="Arial"/>
              <a:buChar char="•"/>
              <a:defRPr/>
            </a:lvl8pPr>
            <a:lvl9pPr indent="-101600" marL="3886200" rtl="0" algn="l">
              <a:spcBef>
                <a:spcPts val="400"/>
              </a:spcBef>
              <a:buClr>
                <a:schemeClr val="dk1"/>
              </a:buClr>
              <a:buFont typeface="Arial"/>
              <a:buChar char="•"/>
              <a:defRPr/>
            </a:lvl9pPr>
          </a:lstStyle>
          <a:p/>
        </p:txBody>
      </p:sp>
      <p:sp>
        <p:nvSpPr>
          <p:cNvPr id="70" name="Shape 7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1" name="Shape 7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2" name="Shape 7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3" name="Shape 73"/>
        <p:cNvGrpSpPr/>
        <p:nvPr/>
      </p:nvGrpSpPr>
      <p:grpSpPr>
        <a:xfrm>
          <a:off x="0" y="0"/>
          <a:ext cx="0" cy="0"/>
          <a:chOff x="0" y="0"/>
          <a:chExt cx="0" cy="0"/>
        </a:xfrm>
      </p:grpSpPr>
      <p:sp>
        <p:nvSpPr>
          <p:cNvPr id="74" name="Shape 74"/>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marL="342900" rtl="0" algn="l">
              <a:spcBef>
                <a:spcPts val="640"/>
              </a:spcBef>
              <a:buClr>
                <a:schemeClr val="dk1"/>
              </a:buClr>
              <a:buFont typeface="Arial"/>
              <a:buChar char="•"/>
              <a:defRPr/>
            </a:lvl1pPr>
            <a:lvl2pPr indent="-107950" marL="742950" rtl="0" algn="l">
              <a:spcBef>
                <a:spcPts val="560"/>
              </a:spcBef>
              <a:buClr>
                <a:schemeClr val="dk1"/>
              </a:buClr>
              <a:buFont typeface="Arial"/>
              <a:buChar char="–"/>
              <a:defRPr/>
            </a:lvl2pPr>
            <a:lvl3pPr indent="-76200" marL="1143000" rtl="0" algn="l">
              <a:spcBef>
                <a:spcPts val="480"/>
              </a:spcBef>
              <a:buClr>
                <a:schemeClr val="dk1"/>
              </a:buClr>
              <a:buFont typeface="Arial"/>
              <a:buChar char="•"/>
              <a:defRPr/>
            </a:lvl3pPr>
            <a:lvl4pPr indent="-101600" marL="1600200" rtl="0" algn="l">
              <a:spcBef>
                <a:spcPts val="400"/>
              </a:spcBef>
              <a:buClr>
                <a:schemeClr val="dk1"/>
              </a:buClr>
              <a:buFont typeface="Arial"/>
              <a:buChar char="–"/>
              <a:defRPr/>
            </a:lvl4pPr>
            <a:lvl5pPr indent="-101600" marL="2057400" rtl="0" algn="l">
              <a:spcBef>
                <a:spcPts val="400"/>
              </a:spcBef>
              <a:buClr>
                <a:schemeClr val="dk1"/>
              </a:buClr>
              <a:buFont typeface="Arial"/>
              <a:buChar char="»"/>
              <a:defRPr/>
            </a:lvl5pPr>
            <a:lvl6pPr indent="-101600" marL="2514600" rtl="0" algn="l">
              <a:spcBef>
                <a:spcPts val="400"/>
              </a:spcBef>
              <a:buClr>
                <a:schemeClr val="dk1"/>
              </a:buClr>
              <a:buFont typeface="Arial"/>
              <a:buChar char="•"/>
              <a:defRPr/>
            </a:lvl6pPr>
            <a:lvl7pPr indent="-101600" marL="2971800" rtl="0" algn="l">
              <a:spcBef>
                <a:spcPts val="400"/>
              </a:spcBef>
              <a:buClr>
                <a:schemeClr val="dk1"/>
              </a:buClr>
              <a:buFont typeface="Arial"/>
              <a:buChar char="•"/>
              <a:defRPr/>
            </a:lvl7pPr>
            <a:lvl8pPr indent="-101600" marL="3429000" rtl="0" algn="l">
              <a:spcBef>
                <a:spcPts val="400"/>
              </a:spcBef>
              <a:buClr>
                <a:schemeClr val="dk1"/>
              </a:buClr>
              <a:buFont typeface="Arial"/>
              <a:buChar char="•"/>
              <a:defRPr/>
            </a:lvl8pPr>
            <a:lvl9pPr indent="-101600" marL="3886200" rtl="0" algn="l">
              <a:spcBef>
                <a:spcPts val="400"/>
              </a:spcBef>
              <a:buClr>
                <a:schemeClr val="dk1"/>
              </a:buClr>
              <a:buFont typeface="Arial"/>
              <a:buChar char="•"/>
              <a:defRPr/>
            </a:lvl9pPr>
          </a:lstStyle>
          <a:p/>
        </p:txBody>
      </p:sp>
      <p:sp>
        <p:nvSpPr>
          <p:cNvPr id="76" name="Shape 7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7" name="Shape 7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8" name="Shape 7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6" name="Shape 16"/>
        <p:cNvGrpSpPr/>
        <p:nvPr/>
      </p:nvGrpSpPr>
      <p:grpSpPr>
        <a:xfrm>
          <a:off x="0" y="0"/>
          <a:ext cx="0" cy="0"/>
          <a:chOff x="0" y="0"/>
          <a:chExt cx="0" cy="0"/>
        </a:xfrm>
      </p:grpSpPr>
      <p:sp>
        <p:nvSpPr>
          <p:cNvPr id="17" name="Shape 17"/>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 name="Shape 18"/>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marL="342900" rtl="0" algn="l">
              <a:spcBef>
                <a:spcPts val="640"/>
              </a:spcBef>
              <a:buClr>
                <a:schemeClr val="dk1"/>
              </a:buClr>
              <a:buFont typeface="Arial"/>
              <a:buChar char="•"/>
              <a:defRPr/>
            </a:lvl1pPr>
            <a:lvl2pPr indent="-107950" marL="742950" rtl="0" algn="l">
              <a:spcBef>
                <a:spcPts val="560"/>
              </a:spcBef>
              <a:buClr>
                <a:schemeClr val="dk1"/>
              </a:buClr>
              <a:buFont typeface="Arial"/>
              <a:buChar char="–"/>
              <a:defRPr/>
            </a:lvl2pPr>
            <a:lvl3pPr indent="-76200" marL="1143000" rtl="0" algn="l">
              <a:spcBef>
                <a:spcPts val="480"/>
              </a:spcBef>
              <a:buClr>
                <a:schemeClr val="dk1"/>
              </a:buClr>
              <a:buFont typeface="Arial"/>
              <a:buChar char="•"/>
              <a:defRPr/>
            </a:lvl3pPr>
            <a:lvl4pPr indent="-101600" marL="1600200" rtl="0" algn="l">
              <a:spcBef>
                <a:spcPts val="400"/>
              </a:spcBef>
              <a:buClr>
                <a:schemeClr val="dk1"/>
              </a:buClr>
              <a:buFont typeface="Arial"/>
              <a:buChar char="–"/>
              <a:defRPr/>
            </a:lvl4pPr>
            <a:lvl5pPr indent="-101600" marL="2057400" rtl="0" algn="l">
              <a:spcBef>
                <a:spcPts val="400"/>
              </a:spcBef>
              <a:buClr>
                <a:schemeClr val="dk1"/>
              </a:buClr>
              <a:buFont typeface="Arial"/>
              <a:buChar char="»"/>
              <a:defRPr/>
            </a:lvl5pPr>
            <a:lvl6pPr indent="-101600" marL="2514600" rtl="0" algn="l">
              <a:spcBef>
                <a:spcPts val="400"/>
              </a:spcBef>
              <a:buClr>
                <a:schemeClr val="dk1"/>
              </a:buClr>
              <a:buFont typeface="Arial"/>
              <a:buChar char="•"/>
              <a:defRPr/>
            </a:lvl6pPr>
            <a:lvl7pPr indent="-101600" marL="2971800" rtl="0" algn="l">
              <a:spcBef>
                <a:spcPts val="400"/>
              </a:spcBef>
              <a:buClr>
                <a:schemeClr val="dk1"/>
              </a:buClr>
              <a:buFont typeface="Arial"/>
              <a:buChar char="•"/>
              <a:defRPr/>
            </a:lvl7pPr>
            <a:lvl8pPr indent="-101600" marL="3429000" rtl="0" algn="l">
              <a:spcBef>
                <a:spcPts val="400"/>
              </a:spcBef>
              <a:buClr>
                <a:schemeClr val="dk1"/>
              </a:buClr>
              <a:buFont typeface="Arial"/>
              <a:buChar char="•"/>
              <a:defRPr/>
            </a:lvl8pPr>
            <a:lvl9pPr indent="-101600" marL="3886200" rtl="0" algn="l">
              <a:spcBef>
                <a:spcPts val="400"/>
              </a:spcBef>
              <a:buClr>
                <a:schemeClr val="dk1"/>
              </a:buClr>
              <a:buFont typeface="Arial"/>
              <a:buChar char="•"/>
              <a:defRPr/>
            </a:lvl9pPr>
          </a:lstStyle>
          <a:p/>
        </p:txBody>
      </p:sp>
      <p:sp>
        <p:nvSpPr>
          <p:cNvPr id="19" name="Shape 1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0" name="Shape 2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1" name="Shape 2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2" name="Shape 22"/>
        <p:cNvGrpSpPr/>
        <p:nvPr/>
      </p:nvGrpSpPr>
      <p:grpSpPr>
        <a:xfrm>
          <a:off x="0" y="0"/>
          <a:ext cx="0" cy="0"/>
          <a:chOff x="0" y="0"/>
          <a:chExt cx="0" cy="0"/>
        </a:xfrm>
      </p:grpSpPr>
      <p:sp>
        <p:nvSpPr>
          <p:cNvPr id="23" name="Shape 23"/>
          <p:cNvSpPr txBox="1"/>
          <p:nvPr>
            <p:ph type="title"/>
          </p:nvPr>
        </p:nvSpPr>
        <p:spPr>
          <a:xfrm>
            <a:off x="722312" y="4406900"/>
            <a:ext cx="7772400" cy="1362075"/>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 name="Shape 24"/>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marL="0" rtl="0">
              <a:spcBef>
                <a:spcPts val="0"/>
              </a:spcBef>
              <a:buClr>
                <a:srgbClr val="888888"/>
              </a:buClr>
              <a:buFont typeface="Calibri"/>
              <a:buNone/>
              <a:defRPr/>
            </a:lvl1pPr>
            <a:lvl2pPr indent="0" marL="457200" rtl="0">
              <a:spcBef>
                <a:spcPts val="0"/>
              </a:spcBef>
              <a:buClr>
                <a:srgbClr val="888888"/>
              </a:buClr>
              <a:buFont typeface="Calibri"/>
              <a:buNone/>
              <a:defRPr/>
            </a:lvl2pPr>
            <a:lvl3pPr indent="0" marL="914400" rtl="0">
              <a:spcBef>
                <a:spcPts val="0"/>
              </a:spcBef>
              <a:buClr>
                <a:srgbClr val="888888"/>
              </a:buClr>
              <a:buFont typeface="Calibri"/>
              <a:buNone/>
              <a:defRPr/>
            </a:lvl3pPr>
            <a:lvl4pPr indent="0" marL="1371600" rtl="0">
              <a:spcBef>
                <a:spcPts val="0"/>
              </a:spcBef>
              <a:buClr>
                <a:srgbClr val="888888"/>
              </a:buClr>
              <a:buFont typeface="Calibri"/>
              <a:buNone/>
              <a:defRPr/>
            </a:lvl4pPr>
            <a:lvl5pPr indent="0" marL="1828800" rtl="0">
              <a:spcBef>
                <a:spcPts val="0"/>
              </a:spcBef>
              <a:buClr>
                <a:srgbClr val="888888"/>
              </a:buClr>
              <a:buFont typeface="Calibri"/>
              <a:buNone/>
              <a:defRPr/>
            </a:lvl5pPr>
            <a:lvl6pPr indent="0" marL="2286000" rtl="0">
              <a:spcBef>
                <a:spcPts val="0"/>
              </a:spcBef>
              <a:buClr>
                <a:srgbClr val="888888"/>
              </a:buClr>
              <a:buFont typeface="Calibri"/>
              <a:buNone/>
              <a:defRPr/>
            </a:lvl6pPr>
            <a:lvl7pPr indent="0" marL="2743200" rtl="0">
              <a:spcBef>
                <a:spcPts val="0"/>
              </a:spcBef>
              <a:buClr>
                <a:srgbClr val="888888"/>
              </a:buClr>
              <a:buFont typeface="Calibri"/>
              <a:buNone/>
              <a:defRPr/>
            </a:lvl7pPr>
            <a:lvl8pPr indent="0" marL="3200400" rtl="0">
              <a:spcBef>
                <a:spcPts val="0"/>
              </a:spcBef>
              <a:buClr>
                <a:srgbClr val="888888"/>
              </a:buClr>
              <a:buFont typeface="Calibri"/>
              <a:buNone/>
              <a:defRPr/>
            </a:lvl8pPr>
            <a:lvl9pPr indent="0" marL="3657600" rtl="0">
              <a:spcBef>
                <a:spcPts val="0"/>
              </a:spcBef>
              <a:buClr>
                <a:srgbClr val="888888"/>
              </a:buClr>
              <a:buFont typeface="Calibri"/>
              <a:buNone/>
              <a:defRPr/>
            </a:lvl9pPr>
          </a:lstStyle>
          <a:p/>
        </p:txBody>
      </p:sp>
      <p:sp>
        <p:nvSpPr>
          <p:cNvPr id="25" name="Shape 2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6" name="Shape 2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7" name="Shape 2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8" name="Shape 28"/>
        <p:cNvGrpSpPr/>
        <p:nvPr/>
      </p:nvGrpSpPr>
      <p:grpSpPr>
        <a:xfrm>
          <a:off x="0" y="0"/>
          <a:ext cx="0" cy="0"/>
          <a:chOff x="0" y="0"/>
          <a:chExt cx="0" cy="0"/>
        </a:xfrm>
      </p:grpSpPr>
      <p:sp>
        <p:nvSpPr>
          <p:cNvPr id="29" name="Shape 29"/>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 name="Shape 31"/>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2" name="Shape 3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3" name="Shape 3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4" name="Shape 3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5" name="Shape 35"/>
        <p:cNvGrpSpPr/>
        <p:nvPr/>
      </p:nvGrpSpPr>
      <p:grpSpPr>
        <a:xfrm>
          <a:off x="0" y="0"/>
          <a:ext cx="0" cy="0"/>
          <a:chOff x="0" y="0"/>
          <a:chExt cx="0" cy="0"/>
        </a:xfrm>
      </p:grpSpPr>
      <p:sp>
        <p:nvSpPr>
          <p:cNvPr id="36" name="Shape 36"/>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7" name="Shape 37"/>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38" name="Shape 38"/>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9" name="Shape 39"/>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40" name="Shape 40"/>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2" name="Shape 4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3" name="Shape 4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4" name="Shape 44"/>
        <p:cNvGrpSpPr/>
        <p:nvPr/>
      </p:nvGrpSpPr>
      <p:grpSpPr>
        <a:xfrm>
          <a:off x="0" y="0"/>
          <a:ext cx="0" cy="0"/>
          <a:chOff x="0" y="0"/>
          <a:chExt cx="0" cy="0"/>
        </a:xfrm>
      </p:grpSpPr>
      <p:sp>
        <p:nvSpPr>
          <p:cNvPr id="45" name="Shape 45"/>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6" name="Shape 4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7" name="Shape 4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8" name="Shape 4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1" name="Shape 5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2" name="Shape 5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3" name="Shape 53"/>
        <p:cNvGrpSpPr/>
        <p:nvPr/>
      </p:nvGrpSpPr>
      <p:grpSpPr>
        <a:xfrm>
          <a:off x="0" y="0"/>
          <a:ext cx="0" cy="0"/>
          <a:chOff x="0" y="0"/>
          <a:chExt cx="0" cy="0"/>
        </a:xfrm>
      </p:grpSpPr>
      <p:sp>
        <p:nvSpPr>
          <p:cNvPr id="54" name="Shape 54"/>
          <p:cNvSpPr txBox="1"/>
          <p:nvPr>
            <p:ph type="title"/>
          </p:nvPr>
        </p:nvSpPr>
        <p:spPr>
          <a:xfrm>
            <a:off x="457200" y="273050"/>
            <a:ext cx="3008313" cy="11620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5" name="Shape 55"/>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6" name="Shape 56"/>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57" name="Shape 5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8" name="Shape 5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9" name="Shape 5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0" name="Shape 60"/>
        <p:cNvGrpSpPr/>
        <p:nvPr/>
      </p:nvGrpSpPr>
      <p:grpSpPr>
        <a:xfrm>
          <a:off x="0" y="0"/>
          <a:ext cx="0" cy="0"/>
          <a:chOff x="0" y="0"/>
          <a:chExt cx="0" cy="0"/>
        </a:xfrm>
      </p:grpSpPr>
      <p:sp>
        <p:nvSpPr>
          <p:cNvPr id="61" name="Shape 61"/>
          <p:cNvSpPr txBox="1"/>
          <p:nvPr>
            <p:ph type="title"/>
          </p:nvPr>
        </p:nvSpPr>
        <p:spPr>
          <a:xfrm>
            <a:off x="1792288" y="4800600"/>
            <a:ext cx="5486399" cy="566737"/>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2" name="Shape 62"/>
          <p:cNvSpPr/>
          <p:nvPr>
            <p:ph idx="2" type="pic"/>
          </p:nvPr>
        </p:nvSpPr>
        <p:spPr>
          <a:xfrm>
            <a:off x="1792288" y="612775"/>
            <a:ext cx="5486399" cy="4114800"/>
          </a:xfrm>
          <a:prstGeom prst="rect">
            <a:avLst/>
          </a:prstGeom>
          <a:noFill/>
          <a:ln>
            <a:noFill/>
          </a:ln>
        </p:spPr>
      </p:sp>
      <p:sp>
        <p:nvSpPr>
          <p:cNvPr id="63" name="Shape 63"/>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64" name="Shape 6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5" name="Shape 6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6" name="Shape 6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6" name="Shape 6"/>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marL="342900" marR="0" rtl="0" algn="l">
              <a:spcBef>
                <a:spcPts val="640"/>
              </a:spcBef>
              <a:buClr>
                <a:schemeClr val="dk1"/>
              </a:buClr>
              <a:buFont typeface="Arial"/>
              <a:buChar char="•"/>
              <a:defRPr/>
            </a:lvl1pPr>
            <a:lvl2pPr indent="-107950" marL="742950" marR="0" rtl="0" algn="l">
              <a:spcBef>
                <a:spcPts val="560"/>
              </a:spcBef>
              <a:buClr>
                <a:schemeClr val="dk1"/>
              </a:buClr>
              <a:buFont typeface="Arial"/>
              <a:buChar char="–"/>
              <a:defRPr/>
            </a:lvl2pPr>
            <a:lvl3pPr indent="-76200" marL="1143000" marR="0" rtl="0" algn="l">
              <a:spcBef>
                <a:spcPts val="480"/>
              </a:spcBef>
              <a:buClr>
                <a:schemeClr val="dk1"/>
              </a:buClr>
              <a:buFont typeface="Arial"/>
              <a:buChar char="•"/>
              <a:defRPr/>
            </a:lvl3pPr>
            <a:lvl4pPr indent="-101600" marL="1600200" marR="0" rtl="0" algn="l">
              <a:spcBef>
                <a:spcPts val="400"/>
              </a:spcBef>
              <a:buClr>
                <a:schemeClr val="dk1"/>
              </a:buClr>
              <a:buFont typeface="Arial"/>
              <a:buChar char="–"/>
              <a:defRPr/>
            </a:lvl4pPr>
            <a:lvl5pPr indent="-101600" marL="2057400" marR="0" rtl="0" algn="l">
              <a:spcBef>
                <a:spcPts val="400"/>
              </a:spcBef>
              <a:buClr>
                <a:schemeClr val="dk1"/>
              </a:buClr>
              <a:buFont typeface="Arial"/>
              <a:buChar char="»"/>
              <a:defRPr/>
            </a:lvl5pPr>
            <a:lvl6pPr indent="-101600" marL="2514600" marR="0" rtl="0" algn="l">
              <a:spcBef>
                <a:spcPts val="400"/>
              </a:spcBef>
              <a:buClr>
                <a:schemeClr val="dk1"/>
              </a:buClr>
              <a:buFont typeface="Arial"/>
              <a:buChar char="•"/>
              <a:defRPr/>
            </a:lvl6pPr>
            <a:lvl7pPr indent="-101600" marL="2971800" marR="0" rtl="0" algn="l">
              <a:spcBef>
                <a:spcPts val="400"/>
              </a:spcBef>
              <a:buClr>
                <a:schemeClr val="dk1"/>
              </a:buClr>
              <a:buFont typeface="Arial"/>
              <a:buChar char="•"/>
              <a:defRPr/>
            </a:lvl7pPr>
            <a:lvl8pPr indent="-101600" marL="3429000" marR="0" rtl="0" algn="l">
              <a:spcBef>
                <a:spcPts val="400"/>
              </a:spcBef>
              <a:buClr>
                <a:schemeClr val="dk1"/>
              </a:buClr>
              <a:buFont typeface="Arial"/>
              <a:buChar char="•"/>
              <a:defRPr/>
            </a:lvl8pPr>
            <a:lvl9pPr indent="-101600" marL="3886200" marR="0" rtl="0" algn="l">
              <a:spcBef>
                <a:spcPts val="400"/>
              </a:spcBef>
              <a:buClr>
                <a:schemeClr val="dk1"/>
              </a:buClr>
              <a:buFont typeface="Arial"/>
              <a:buChar char="•"/>
              <a:defRPr/>
            </a:lvl9pPr>
          </a:lstStyle>
          <a:p/>
        </p:txBody>
      </p:sp>
      <p:sp>
        <p:nvSpPr>
          <p:cNvPr id="7" name="Shape 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 name="Shape 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 name="Shape 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0.png"/><Relationship Id="rId4"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79" name="Shape 79"/>
        <p:cNvGrpSpPr/>
        <p:nvPr/>
      </p:nvGrpSpPr>
      <p:grpSpPr>
        <a:xfrm>
          <a:off x="0" y="0"/>
          <a:ext cx="0" cy="0"/>
          <a:chOff x="0" y="0"/>
          <a:chExt cx="0" cy="0"/>
        </a:xfrm>
      </p:grpSpPr>
      <p:sp>
        <p:nvSpPr>
          <p:cNvPr id="80" name="Shape 80"/>
          <p:cNvSpPr txBox="1"/>
          <p:nvPr>
            <p:ph type="ctrTitle"/>
          </p:nvPr>
        </p:nvSpPr>
        <p:spPr>
          <a:xfrm>
            <a:off x="685800" y="2130425"/>
            <a:ext cx="7772400" cy="1470024"/>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Linked Lists</a:t>
            </a:r>
          </a:p>
        </p:txBody>
      </p:sp>
      <p:sp>
        <p:nvSpPr>
          <p:cNvPr id="81" name="Shape 81"/>
          <p:cNvSpPr txBox="1"/>
          <p:nvPr>
            <p:ph idx="1" type="subTitle"/>
          </p:nvPr>
        </p:nvSpPr>
        <p:spPr>
          <a:xfrm>
            <a:off x="1371600" y="3316000"/>
            <a:ext cx="6400799" cy="1752600"/>
          </a:xfrm>
          <a:prstGeom prst="rect">
            <a:avLst/>
          </a:prstGeom>
          <a:noFill/>
          <a:ln>
            <a:noFill/>
          </a:ln>
        </p:spPr>
        <p:txBody>
          <a:bodyPr anchorCtr="0" anchor="t" bIns="45700" lIns="91425" rIns="91425" tIns="45700">
            <a:noAutofit/>
          </a:bodyPr>
          <a:lstStyle/>
          <a:p>
            <a:pPr indent="0" lvl="0" marL="0" marR="0" rtl="0" algn="ctr">
              <a:spcBef>
                <a:spcPts val="0"/>
              </a:spcBef>
              <a:buClr>
                <a:srgbClr val="888888"/>
              </a:buClr>
              <a:buSzPct val="25000"/>
              <a:buFont typeface="Arial"/>
              <a:buNone/>
            </a:pPr>
            <a:r>
              <a:rPr b="0" baseline="0" i="0" lang="en-US" sz="3200" u="none" cap="none" strike="noStrike">
                <a:solidFill>
                  <a:srgbClr val="888888"/>
                </a:solidFill>
                <a:latin typeface="Calibri"/>
                <a:ea typeface="Calibri"/>
                <a:cs typeface="Calibri"/>
                <a:sym typeface="Calibri"/>
              </a:rPr>
              <a:t>You’ll never use ‘em</a:t>
            </a:r>
          </a:p>
          <a:p>
            <a:pPr indent="0" lvl="0" marL="0" marR="0" rtl="0" algn="ctr">
              <a:spcBef>
                <a:spcPts val="640"/>
              </a:spcBef>
              <a:buClr>
                <a:srgbClr val="888888"/>
              </a:buClr>
              <a:buSzPct val="25000"/>
              <a:buFont typeface="Arial"/>
              <a:buNone/>
            </a:pPr>
            <a:r>
              <a:rPr b="0" baseline="0" i="0" lang="en-US" sz="3200" u="none" cap="none" strike="noStrike">
                <a:solidFill>
                  <a:srgbClr val="888888"/>
                </a:solidFill>
                <a:latin typeface="Calibri"/>
                <a:ea typeface="Calibri"/>
                <a:cs typeface="Calibri"/>
                <a:sym typeface="Calibri"/>
              </a:rPr>
              <a:t>but you gotta know ‘em</a:t>
            </a:r>
          </a:p>
        </p:txBody>
      </p:sp>
      <p:sp>
        <p:nvSpPr>
          <p:cNvPr id="82" name="Shape 82"/>
          <p:cNvSpPr txBox="1"/>
          <p:nvPr/>
        </p:nvSpPr>
        <p:spPr>
          <a:xfrm>
            <a:off x="3822025" y="5068600"/>
            <a:ext cx="3035999" cy="493199"/>
          </a:xfrm>
          <a:prstGeom prst="rect">
            <a:avLst/>
          </a:prstGeom>
          <a:noFill/>
          <a:ln>
            <a:noFill/>
          </a:ln>
        </p:spPr>
        <p:txBody>
          <a:bodyPr anchorCtr="0" anchor="t" bIns="91425" lIns="91425" rIns="91425" tIns="91425">
            <a:noAutofit/>
          </a:bodyPr>
          <a:lstStyle/>
          <a:p>
            <a:pPr rtl="0">
              <a:spcBef>
                <a:spcPts val="0"/>
              </a:spcBef>
              <a:buNone/>
            </a:pPr>
            <a:r>
              <a:rPr lang="en-US" sz="1800">
                <a:latin typeface="Calibri"/>
                <a:ea typeface="Calibri"/>
                <a:cs typeface="Calibri"/>
                <a:sym typeface="Calibri"/>
              </a:rPr>
              <a:t>Dalal &amp; Glenna</a:t>
            </a:r>
          </a:p>
          <a:p>
            <a:pPr>
              <a:spcBef>
                <a:spcPts val="0"/>
              </a:spcBef>
              <a:buNone/>
            </a:pPr>
            <a:r>
              <a:rPr lang="en-US" sz="1800">
                <a:latin typeface="Calibri"/>
                <a:ea typeface="Calibri"/>
                <a:cs typeface="Calibri"/>
                <a:sym typeface="Calibri"/>
              </a:rPr>
              <a:t>August 11, 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156" name="Shape 156"/>
        <p:cNvGrpSpPr/>
        <p:nvPr/>
      </p:nvGrpSpPr>
      <p:grpSpPr>
        <a:xfrm>
          <a:off x="0" y="0"/>
          <a:ext cx="0" cy="0"/>
          <a:chOff x="0" y="0"/>
          <a:chExt cx="0" cy="0"/>
        </a:xfrm>
      </p:grpSpPr>
      <p:sp>
        <p:nvSpPr>
          <p:cNvPr id="157" name="Shape 15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Question 2!</a:t>
            </a:r>
          </a:p>
        </p:txBody>
      </p:sp>
      <p:sp>
        <p:nvSpPr>
          <p:cNvPr id="158" name="Shape 158"/>
          <p:cNvSpPr txBox="1"/>
          <p:nvPr>
            <p:ph idx="1" type="body"/>
          </p:nvPr>
        </p:nvSpPr>
        <p:spPr>
          <a:xfrm>
            <a:off x="457200" y="1636194"/>
            <a:ext cx="8229600" cy="4941748"/>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buClr>
                <a:schemeClr val="dk1"/>
              </a:buClr>
              <a:buSzPct val="25000"/>
              <a:buFont typeface="Arial"/>
              <a:buNone/>
            </a:pPr>
            <a:r>
              <a:rPr b="0" baseline="0" i="0" lang="en-US" sz="2950" u="none" cap="none" strike="noStrike">
                <a:solidFill>
                  <a:schemeClr val="dk1"/>
                </a:solidFill>
                <a:latin typeface="Calibri"/>
                <a:ea typeface="Calibri"/>
                <a:cs typeface="Calibri"/>
                <a:sym typeface="Calibri"/>
              </a:rPr>
              <a:t>Implement LinkedList#zip (again, no arrays!)</a:t>
            </a:r>
          </a:p>
          <a:p>
            <a:pPr indent="0" lvl="0" marL="0" marR="0" rtl="0" algn="ctr">
              <a:lnSpc>
                <a:spcPct val="90000"/>
              </a:lnSpc>
              <a:spcBef>
                <a:spcPts val="592"/>
              </a:spcBef>
              <a:buClr>
                <a:schemeClr val="dk1"/>
              </a:buClr>
              <a:buFont typeface="Arial"/>
              <a:buNone/>
            </a:pPr>
            <a:r>
              <a:t/>
            </a:r>
            <a:endParaRPr b="0" baseline="0" i="0" sz="2950" u="none" cap="none" strike="noStrike">
              <a:solidFill>
                <a:schemeClr val="dk1"/>
              </a:solidFill>
              <a:latin typeface="Calibri"/>
              <a:ea typeface="Calibri"/>
              <a:cs typeface="Calibri"/>
              <a:sym typeface="Calibri"/>
            </a:endParaRPr>
          </a:p>
          <a:p>
            <a:pPr indent="-342900" lvl="0" marL="342900" marR="0" rtl="0" algn="l">
              <a:lnSpc>
                <a:spcPct val="90000"/>
              </a:lnSpc>
              <a:spcBef>
                <a:spcPts val="590"/>
              </a:spcBef>
              <a:buClr>
                <a:schemeClr val="dk1"/>
              </a:buClr>
              <a:buSzPct val="98333"/>
              <a:buFont typeface="Arial"/>
              <a:buChar char="•"/>
            </a:pPr>
            <a:r>
              <a:rPr b="0" baseline="0" i="0" lang="en-US" sz="2950" u="none" cap="none" strike="noStrike">
                <a:solidFill>
                  <a:schemeClr val="dk1"/>
                </a:solidFill>
                <a:latin typeface="Calibri"/>
                <a:ea typeface="Calibri"/>
                <a:cs typeface="Calibri"/>
                <a:sym typeface="Calibri"/>
              </a:rPr>
              <a:t>LinkedList#zip accepts one argument which is a LinkedList object, and returns one LinkedList object</a:t>
            </a:r>
          </a:p>
          <a:p>
            <a:pPr indent="-285750" lvl="1" marL="742950" marR="0" rtl="0" algn="l">
              <a:lnSpc>
                <a:spcPct val="90000"/>
              </a:lnSpc>
              <a:spcBef>
                <a:spcPts val="520"/>
              </a:spcBef>
              <a:buClr>
                <a:schemeClr val="dk1"/>
              </a:buClr>
              <a:buSzPct val="100000"/>
              <a:buFont typeface="Arial"/>
              <a:buChar char="–"/>
            </a:pPr>
            <a:r>
              <a:rPr b="0" baseline="0" i="0" lang="en-US" sz="2600" u="none" cap="none" strike="noStrike">
                <a:solidFill>
                  <a:schemeClr val="dk1"/>
                </a:solidFill>
                <a:latin typeface="Calibri"/>
                <a:ea typeface="Calibri"/>
                <a:cs typeface="Calibri"/>
                <a:sym typeface="Calibri"/>
              </a:rPr>
              <a:t>  list1 = [0,2,4,6]</a:t>
            </a:r>
          </a:p>
          <a:p>
            <a:pPr indent="-285750" lvl="1" marL="742950" marR="0" rtl="0" algn="l">
              <a:lnSpc>
                <a:spcPct val="90000"/>
              </a:lnSpc>
              <a:spcBef>
                <a:spcPts val="520"/>
              </a:spcBef>
              <a:buClr>
                <a:schemeClr val="dk1"/>
              </a:buClr>
              <a:buSzPct val="100000"/>
              <a:buFont typeface="Arial"/>
              <a:buChar char="–"/>
            </a:pPr>
            <a:r>
              <a:rPr b="0" baseline="0" i="0" lang="en-US" sz="2600" u="none" cap="none" strike="noStrike">
                <a:solidFill>
                  <a:schemeClr val="dk1"/>
                </a:solidFill>
                <a:latin typeface="Calibri"/>
                <a:ea typeface="Calibri"/>
                <a:cs typeface="Calibri"/>
                <a:sym typeface="Calibri"/>
              </a:rPr>
              <a:t>  list2 = [1,3,5,7]</a:t>
            </a:r>
          </a:p>
          <a:p>
            <a:pPr indent="-285750" lvl="1" marL="742950" marR="0" rtl="0" algn="l">
              <a:lnSpc>
                <a:spcPct val="90000"/>
              </a:lnSpc>
              <a:spcBef>
                <a:spcPts val="520"/>
              </a:spcBef>
              <a:buClr>
                <a:schemeClr val="dk1"/>
              </a:buClr>
              <a:buSzPct val="100000"/>
              <a:buFont typeface="Arial"/>
              <a:buChar char="–"/>
            </a:pPr>
            <a:r>
              <a:rPr b="0" baseline="0" i="0" lang="en-US" sz="2600" u="none" cap="none" strike="noStrike">
                <a:solidFill>
                  <a:schemeClr val="dk1"/>
                </a:solidFill>
                <a:latin typeface="Calibri"/>
                <a:ea typeface="Calibri"/>
                <a:cs typeface="Calibri"/>
                <a:sym typeface="Calibri"/>
              </a:rPr>
              <a:t>  p list1.zip(list2) # returns LinkedList object [0,1,2,3,4,5,6,7]</a:t>
            </a:r>
          </a:p>
          <a:p>
            <a:pPr indent="-285750" lvl="1" marL="742950" marR="0" rtl="0" algn="l">
              <a:lnSpc>
                <a:spcPct val="90000"/>
              </a:lnSpc>
              <a:spcBef>
                <a:spcPts val="520"/>
              </a:spcBef>
              <a:buClr>
                <a:schemeClr val="dk1"/>
              </a:buClr>
              <a:buSzPct val="100000"/>
              <a:buFont typeface="Arial"/>
              <a:buChar char="–"/>
            </a:pPr>
            <a:r>
              <a:rPr b="0" baseline="0" i="0" lang="en-US" sz="2600" u="none" cap="none" strike="noStrike">
                <a:solidFill>
                  <a:schemeClr val="dk1"/>
                </a:solidFill>
                <a:latin typeface="Calibri"/>
                <a:ea typeface="Calibri"/>
                <a:cs typeface="Calibri"/>
                <a:sym typeface="Calibri"/>
              </a:rPr>
              <a:t>  p list2.zip(list1) # returns LinkedList object [1,0,3,2,5,4,7,6]</a:t>
            </a:r>
          </a:p>
          <a:p>
            <a:pPr indent="0" lvl="0" marL="0" marR="0" rtl="0" algn="l">
              <a:lnSpc>
                <a:spcPct val="90000"/>
              </a:lnSpc>
              <a:spcBef>
                <a:spcPts val="592"/>
              </a:spcBef>
              <a:buClr>
                <a:schemeClr val="dk1"/>
              </a:buClr>
              <a:buFont typeface="Arial"/>
              <a:buNone/>
            </a:pPr>
            <a:r>
              <a:t/>
            </a:r>
            <a:endParaRPr b="0" baseline="0" i="0" sz="295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162" name="Shape 162"/>
        <p:cNvGrpSpPr/>
        <p:nvPr/>
      </p:nvGrpSpPr>
      <p:grpSpPr>
        <a:xfrm>
          <a:off x="0" y="0"/>
          <a:ext cx="0" cy="0"/>
          <a:chOff x="0" y="0"/>
          <a:chExt cx="0" cy="0"/>
        </a:xfrm>
      </p:grpSpPr>
      <p:sp>
        <p:nvSpPr>
          <p:cNvPr id="163" name="Shape 16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Question 3!</a:t>
            </a:r>
          </a:p>
        </p:txBody>
      </p:sp>
      <p:sp>
        <p:nvSpPr>
          <p:cNvPr id="164" name="Shape 164"/>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buClr>
                <a:schemeClr val="dk1"/>
              </a:buClr>
              <a:buSzPct val="25000"/>
              <a:buFont typeface="Arial"/>
              <a:buNone/>
            </a:pPr>
            <a:r>
              <a:rPr b="0" baseline="0" i="0" lang="en-US" sz="2950" u="none" cap="none" strike="noStrike">
                <a:solidFill>
                  <a:schemeClr val="dk1"/>
                </a:solidFill>
                <a:latin typeface="Calibri"/>
                <a:ea typeface="Calibri"/>
                <a:cs typeface="Calibri"/>
                <a:sym typeface="Calibri"/>
              </a:rPr>
              <a:t>Implement LinkedList#sort (I shouldn’t have to say it, but I will – NO ARRAYS!)</a:t>
            </a:r>
          </a:p>
          <a:p>
            <a:pPr indent="0" lvl="0" marL="0" marR="0" rtl="0" algn="ctr">
              <a:lnSpc>
                <a:spcPct val="90000"/>
              </a:lnSpc>
              <a:spcBef>
                <a:spcPts val="592"/>
              </a:spcBef>
              <a:buClr>
                <a:schemeClr val="dk1"/>
              </a:buClr>
              <a:buFont typeface="Arial"/>
              <a:buNone/>
            </a:pPr>
            <a:r>
              <a:t/>
            </a:r>
            <a:endParaRPr b="0" baseline="0" i="0" sz="2950" u="none" cap="none" strike="noStrike">
              <a:solidFill>
                <a:schemeClr val="dk1"/>
              </a:solidFill>
              <a:latin typeface="Calibri"/>
              <a:ea typeface="Calibri"/>
              <a:cs typeface="Calibri"/>
              <a:sym typeface="Calibri"/>
            </a:endParaRPr>
          </a:p>
          <a:p>
            <a:pPr indent="-342900" lvl="0" marL="342900" marR="0" rtl="0" algn="l">
              <a:lnSpc>
                <a:spcPct val="90000"/>
              </a:lnSpc>
              <a:spcBef>
                <a:spcPts val="590"/>
              </a:spcBef>
              <a:buClr>
                <a:schemeClr val="dk1"/>
              </a:buClr>
              <a:buSzPct val="98333"/>
              <a:buFont typeface="Arial"/>
              <a:buChar char="•"/>
            </a:pPr>
            <a:r>
              <a:rPr b="0" baseline="0" i="0" lang="en-US" sz="2950" u="none" cap="none" strike="noStrike">
                <a:solidFill>
                  <a:schemeClr val="dk1"/>
                </a:solidFill>
                <a:latin typeface="Calibri"/>
                <a:ea typeface="Calibri"/>
                <a:cs typeface="Calibri"/>
                <a:sym typeface="Calibri"/>
              </a:rPr>
              <a:t>LinkedList#sort sorts a Linked List, with nodes whose values are all integers, from smallest to largest based on node value. It accepts no arguments, and it returns a sorted LinkedList object.</a:t>
            </a:r>
          </a:p>
          <a:p>
            <a:pPr indent="-285750" lvl="1" marL="742950" marR="0" rtl="0" algn="l">
              <a:lnSpc>
                <a:spcPct val="90000"/>
              </a:lnSpc>
              <a:spcBef>
                <a:spcPts val="520"/>
              </a:spcBef>
              <a:buClr>
                <a:schemeClr val="dk1"/>
              </a:buClr>
              <a:buSzPct val="100000"/>
              <a:buFont typeface="Arial"/>
              <a:buChar char="–"/>
            </a:pPr>
            <a:r>
              <a:rPr b="0" baseline="0" i="0" lang="en-US" sz="2600" u="none" cap="none" strike="noStrike">
                <a:solidFill>
                  <a:schemeClr val="dk1"/>
                </a:solidFill>
                <a:latin typeface="Calibri"/>
                <a:ea typeface="Calibri"/>
                <a:cs typeface="Calibri"/>
                <a:sym typeface="Calibri"/>
              </a:rPr>
              <a:t>list=[1,0,3,2,5,4,7,6]</a:t>
            </a:r>
          </a:p>
          <a:p>
            <a:pPr indent="-285750" lvl="1" marL="742950" marR="0" rtl="0" algn="l">
              <a:lnSpc>
                <a:spcPct val="90000"/>
              </a:lnSpc>
              <a:spcBef>
                <a:spcPts val="520"/>
              </a:spcBef>
              <a:buClr>
                <a:schemeClr val="dk1"/>
              </a:buClr>
              <a:buSzPct val="100000"/>
              <a:buFont typeface="Arial"/>
              <a:buChar char="–"/>
            </a:pPr>
            <a:r>
              <a:rPr b="0" baseline="0" i="0" lang="en-US" sz="2600" u="none" cap="none" strike="noStrike">
                <a:solidFill>
                  <a:schemeClr val="dk1"/>
                </a:solidFill>
                <a:latin typeface="Calibri"/>
                <a:ea typeface="Calibri"/>
                <a:cs typeface="Calibri"/>
                <a:sym typeface="Calibri"/>
              </a:rPr>
              <a:t>list.sort # returns LinkedList object [0,1,2,3,4,5,6,7]</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86" name="Shape 86"/>
        <p:cNvGrpSpPr/>
        <p:nvPr/>
      </p:nvGrpSpPr>
      <p:grpSpPr>
        <a:xfrm>
          <a:off x="0" y="0"/>
          <a:ext cx="0" cy="0"/>
          <a:chOff x="0" y="0"/>
          <a:chExt cx="0" cy="0"/>
        </a:xfrm>
      </p:grpSpPr>
      <p:sp>
        <p:nvSpPr>
          <p:cNvPr id="87" name="Shape 87"/>
          <p:cNvSpPr/>
          <p:nvPr/>
        </p:nvSpPr>
        <p:spPr>
          <a:xfrm>
            <a:off x="3146199" y="1551790"/>
            <a:ext cx="1452972" cy="1029772"/>
          </a:xfrm>
          <a:prstGeom prst="ellipse">
            <a:avLst/>
          </a:prstGeom>
          <a:gradFill>
            <a:gsLst>
              <a:gs pos="0">
                <a:srgbClr val="3E7FCE"/>
              </a:gs>
              <a:gs pos="100000">
                <a:srgbClr val="BFDCFF"/>
              </a:gs>
            </a:gsLst>
            <a:lin ang="16200000" scaled="0"/>
          </a:gra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8" name="Shape 88"/>
          <p:cNvSpPr/>
          <p:nvPr/>
        </p:nvSpPr>
        <p:spPr>
          <a:xfrm>
            <a:off x="4751571" y="1551790"/>
            <a:ext cx="1452972" cy="1029772"/>
          </a:xfrm>
          <a:prstGeom prst="ellipse">
            <a:avLst/>
          </a:prstGeom>
          <a:gradFill>
            <a:gsLst>
              <a:gs pos="0">
                <a:srgbClr val="3E7FCE"/>
              </a:gs>
              <a:gs pos="100000">
                <a:srgbClr val="BFDCFF"/>
              </a:gs>
            </a:gsLst>
            <a:lin ang="16200000" scaled="0"/>
          </a:gra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9" name="Shape 89"/>
          <p:cNvSpPr/>
          <p:nvPr/>
        </p:nvSpPr>
        <p:spPr>
          <a:xfrm>
            <a:off x="1601701" y="1551790"/>
            <a:ext cx="1464412" cy="1029772"/>
          </a:xfrm>
          <a:prstGeom prst="ellipse">
            <a:avLst/>
          </a:prstGeom>
          <a:gradFill>
            <a:gsLst>
              <a:gs pos="0">
                <a:srgbClr val="3E7FCE"/>
              </a:gs>
              <a:gs pos="100000">
                <a:srgbClr val="BFDCFF"/>
              </a:gs>
            </a:gsLst>
            <a:lin ang="16200000" scaled="0"/>
          </a:gra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0" name="Shape 9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What are they?</a:t>
            </a:r>
          </a:p>
        </p:txBody>
      </p:sp>
      <p:sp>
        <p:nvSpPr>
          <p:cNvPr id="91" name="Shape 91"/>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139700" lvl="0" marL="342900" marR="0" rtl="0" algn="l">
              <a:spcBef>
                <a:spcPts val="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a:p>
            <a:pPr indent="0" lvl="0" marL="0" marR="0" rtl="0" algn="l">
              <a:spcBef>
                <a:spcPts val="640"/>
              </a:spcBef>
              <a:buClr>
                <a:schemeClr val="dk1"/>
              </a:buClr>
              <a:buFont typeface="Arial"/>
              <a:buNone/>
            </a:pPr>
            <a:r>
              <a:t/>
            </a:r>
            <a:endParaRPr b="0" baseline="0" i="0" sz="2900" u="none" cap="none" strike="noStrike">
              <a:solidFill>
                <a:schemeClr val="dk1"/>
              </a:solidFill>
              <a:latin typeface="Calibri"/>
              <a:ea typeface="Calibri"/>
              <a:cs typeface="Calibri"/>
              <a:sym typeface="Calibri"/>
            </a:endParaRPr>
          </a:p>
          <a:p>
            <a:pPr indent="-323850" lvl="0" marL="342900" marR="0" rtl="0" algn="l">
              <a:spcBef>
                <a:spcPts val="640"/>
              </a:spcBef>
              <a:buClr>
                <a:schemeClr val="dk1"/>
              </a:buClr>
              <a:buSzPct val="100000"/>
              <a:buFont typeface="Arial"/>
              <a:buChar char="•"/>
            </a:pPr>
            <a:r>
              <a:rPr lang="en-US" sz="2900">
                <a:solidFill>
                  <a:schemeClr val="dk1"/>
                </a:solidFill>
                <a:latin typeface="Calibri"/>
                <a:ea typeface="Calibri"/>
                <a:cs typeface="Calibri"/>
                <a:sym typeface="Calibri"/>
              </a:rPr>
              <a:t>Way of organizing and storing data</a:t>
            </a:r>
          </a:p>
          <a:p>
            <a:pPr indent="-323850" lvl="0" marL="342900" marR="0" rtl="0" algn="l">
              <a:spcBef>
                <a:spcPts val="640"/>
              </a:spcBef>
              <a:buClr>
                <a:schemeClr val="dk1"/>
              </a:buClr>
              <a:buSzPct val="100000"/>
              <a:buFont typeface="Arial"/>
              <a:buChar char="•"/>
            </a:pPr>
            <a:r>
              <a:rPr b="0" baseline="0" i="0" lang="en-US" sz="2900" u="none" cap="none" strike="noStrike">
                <a:solidFill>
                  <a:schemeClr val="dk1"/>
                </a:solidFill>
                <a:latin typeface="Calibri"/>
                <a:ea typeface="Calibri"/>
                <a:cs typeface="Calibri"/>
                <a:sym typeface="Calibri"/>
              </a:rPr>
              <a:t>Linked lists are NOT arrays (or what we know as arrays), although they function very similarly</a:t>
            </a:r>
          </a:p>
          <a:p>
            <a:pPr indent="-323850" lvl="0" marL="342900" marR="0" rtl="0" algn="l">
              <a:spcBef>
                <a:spcPts val="640"/>
              </a:spcBef>
              <a:buClr>
                <a:schemeClr val="dk1"/>
              </a:buClr>
              <a:buSzPct val="100000"/>
              <a:buFont typeface="Arial"/>
              <a:buChar char="•"/>
            </a:pPr>
            <a:r>
              <a:rPr b="0" baseline="0" i="0" lang="en-US" sz="2900" u="none" cap="none" strike="noStrike">
                <a:solidFill>
                  <a:schemeClr val="dk1"/>
                </a:solidFill>
                <a:latin typeface="Calibri"/>
                <a:ea typeface="Calibri"/>
                <a:cs typeface="Calibri"/>
                <a:sym typeface="Calibri"/>
              </a:rPr>
              <a:t>A linked list consists of a series of Nodes, each of which have some sort of datum/data and a pointer to the next Node in the series</a:t>
            </a:r>
          </a:p>
          <a:p>
            <a:pPr indent="-323850" lvl="0" marL="342900" marR="0" rtl="0" algn="l">
              <a:spcBef>
                <a:spcPts val="640"/>
              </a:spcBef>
              <a:buClr>
                <a:schemeClr val="dk1"/>
              </a:buClr>
              <a:buSzPct val="100000"/>
              <a:buFont typeface="Calibri"/>
              <a:buChar char="•"/>
            </a:pPr>
            <a:r>
              <a:rPr lang="en-US" sz="2900">
                <a:solidFill>
                  <a:schemeClr val="dk1"/>
                </a:solidFill>
                <a:latin typeface="Calibri"/>
                <a:ea typeface="Calibri"/>
                <a:cs typeface="Calibri"/>
                <a:sym typeface="Calibri"/>
              </a:rPr>
              <a:t>It is a collection of Node objects</a:t>
            </a:r>
          </a:p>
        </p:txBody>
      </p:sp>
      <p:pic>
        <p:nvPicPr>
          <p:cNvPr id="92" name="Shape 92"/>
          <p:cNvPicPr preferRelativeResize="0"/>
          <p:nvPr/>
        </p:nvPicPr>
        <p:blipFill rotWithShape="1">
          <a:blip r:embed="rId3">
            <a:alphaModFix/>
          </a:blip>
          <a:srcRect b="0" l="0" r="0" t="0"/>
          <a:stretch/>
        </p:blipFill>
        <p:spPr>
          <a:xfrm>
            <a:off x="1809590" y="1787925"/>
            <a:ext cx="5181600" cy="520700"/>
          </a:xfrm>
          <a:prstGeom prst="rect">
            <a:avLst/>
          </a:prstGeom>
          <a:noFill/>
          <a:ln>
            <a:noFill/>
          </a:ln>
        </p:spPr>
      </p:pic>
      <p:cxnSp>
        <p:nvCxnSpPr>
          <p:cNvPr id="93" name="Shape 93"/>
          <p:cNvCxnSpPr/>
          <p:nvPr/>
        </p:nvCxnSpPr>
        <p:spPr>
          <a:xfrm>
            <a:off x="1521616" y="1224284"/>
            <a:ext cx="400425" cy="652189"/>
          </a:xfrm>
          <a:prstGeom prst="straightConnector1">
            <a:avLst/>
          </a:prstGeom>
          <a:noFill/>
          <a:ln cap="flat" cmpd="sng" w="25400">
            <a:solidFill>
              <a:schemeClr val="accent2"/>
            </a:solidFill>
            <a:prstDash val="solid"/>
            <a:round/>
            <a:headEnd len="med" w="med" type="none"/>
            <a:tailEnd len="lg" w="lg" type="stealth"/>
          </a:ln>
        </p:spPr>
      </p:cxnSp>
      <p:cxnSp>
        <p:nvCxnSpPr>
          <p:cNvPr id="94" name="Shape 94"/>
          <p:cNvCxnSpPr/>
          <p:nvPr/>
        </p:nvCxnSpPr>
        <p:spPr>
          <a:xfrm flipH="1">
            <a:off x="2745774" y="1417637"/>
            <a:ext cx="320340" cy="458837"/>
          </a:xfrm>
          <a:prstGeom prst="straightConnector1">
            <a:avLst/>
          </a:prstGeom>
          <a:noFill/>
          <a:ln cap="flat" cmpd="sng" w="25400">
            <a:solidFill>
              <a:srgbClr val="C0504D"/>
            </a:solidFill>
            <a:prstDash val="solid"/>
            <a:round/>
            <a:headEnd len="med" w="med" type="none"/>
            <a:tailEnd len="lg" w="lg" type="stealth"/>
          </a:ln>
        </p:spPr>
      </p:cxnSp>
      <p:sp>
        <p:nvSpPr>
          <p:cNvPr id="95" name="Shape 95"/>
          <p:cNvSpPr txBox="1"/>
          <p:nvPr/>
        </p:nvSpPr>
        <p:spPr>
          <a:xfrm>
            <a:off x="1101798" y="900720"/>
            <a:ext cx="820244"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Datum</a:t>
            </a:r>
          </a:p>
        </p:txBody>
      </p:sp>
      <p:sp>
        <p:nvSpPr>
          <p:cNvPr id="96" name="Shape 96"/>
          <p:cNvSpPr txBox="1"/>
          <p:nvPr/>
        </p:nvSpPr>
        <p:spPr>
          <a:xfrm>
            <a:off x="2629842" y="1085386"/>
            <a:ext cx="872541"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Pointer</a:t>
            </a:r>
          </a:p>
        </p:txBody>
      </p:sp>
      <p:cxnSp>
        <p:nvCxnSpPr>
          <p:cNvPr id="97" name="Shape 97"/>
          <p:cNvCxnSpPr/>
          <p:nvPr/>
        </p:nvCxnSpPr>
        <p:spPr>
          <a:xfrm>
            <a:off x="983901" y="2116755"/>
            <a:ext cx="617799" cy="0"/>
          </a:xfrm>
          <a:prstGeom prst="straightConnector1">
            <a:avLst/>
          </a:prstGeom>
          <a:noFill/>
          <a:ln cap="flat" cmpd="sng" w="25400">
            <a:solidFill>
              <a:srgbClr val="C0504D"/>
            </a:solidFill>
            <a:prstDash val="solid"/>
            <a:round/>
            <a:headEnd len="med" w="med" type="none"/>
            <a:tailEnd len="lg" w="lg" type="stealth"/>
          </a:ln>
        </p:spPr>
      </p:cxnSp>
      <p:sp>
        <p:nvSpPr>
          <p:cNvPr id="98" name="Shape 98"/>
          <p:cNvSpPr txBox="1"/>
          <p:nvPr/>
        </p:nvSpPr>
        <p:spPr>
          <a:xfrm>
            <a:off x="349577" y="1886322"/>
            <a:ext cx="691528"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Node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102" name="Shape 102"/>
        <p:cNvGrpSpPr/>
        <p:nvPr/>
      </p:nvGrpSpPr>
      <p:grpSpPr>
        <a:xfrm>
          <a:off x="0" y="0"/>
          <a:ext cx="0" cy="0"/>
          <a:chOff x="0" y="0"/>
          <a:chExt cx="0" cy="0"/>
        </a:xfrm>
      </p:grpSpPr>
      <p:sp>
        <p:nvSpPr>
          <p:cNvPr id="103" name="Shape 10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 </a:t>
            </a:r>
          </a:p>
        </p:txBody>
      </p:sp>
      <p:pic>
        <p:nvPicPr>
          <p:cNvPr id="104" name="Shape 104"/>
          <p:cNvPicPr preferRelativeResize="0"/>
          <p:nvPr>
            <p:ph idx="1" type="body"/>
          </p:nvPr>
        </p:nvPicPr>
        <p:blipFill rotWithShape="1">
          <a:blip r:embed="rId3">
            <a:alphaModFix/>
          </a:blip>
          <a:srcRect b="0" l="0" r="0" t="0"/>
          <a:stretch/>
        </p:blipFill>
        <p:spPr>
          <a:xfrm>
            <a:off x="484183" y="1601900"/>
            <a:ext cx="8175631" cy="3858467"/>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108" name="Shape 108"/>
        <p:cNvGrpSpPr/>
        <p:nvPr/>
      </p:nvGrpSpPr>
      <p:grpSpPr>
        <a:xfrm>
          <a:off x="0" y="0"/>
          <a:ext cx="0" cy="0"/>
          <a:chOff x="0" y="0"/>
          <a:chExt cx="0" cy="0"/>
        </a:xfrm>
      </p:grpSpPr>
      <p:sp>
        <p:nvSpPr>
          <p:cNvPr id="109" name="Shape 10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 </a:t>
            </a:r>
          </a:p>
        </p:txBody>
      </p:sp>
      <p:pic>
        <p:nvPicPr>
          <p:cNvPr id="110" name="Shape 110"/>
          <p:cNvPicPr preferRelativeResize="0"/>
          <p:nvPr>
            <p:ph idx="1" type="body"/>
          </p:nvPr>
        </p:nvPicPr>
        <p:blipFill rotWithShape="1">
          <a:blip r:embed="rId3">
            <a:alphaModFix/>
          </a:blip>
          <a:srcRect b="0" l="0" r="0" t="0"/>
          <a:stretch/>
        </p:blipFill>
        <p:spPr>
          <a:xfrm>
            <a:off x="1878641" y="274637"/>
            <a:ext cx="5340455" cy="6239042"/>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114" name="Shape 114"/>
        <p:cNvGrpSpPr/>
        <p:nvPr/>
      </p:nvGrpSpPr>
      <p:grpSpPr>
        <a:xfrm>
          <a:off x="0" y="0"/>
          <a:ext cx="0" cy="0"/>
          <a:chOff x="0" y="0"/>
          <a:chExt cx="0" cy="0"/>
        </a:xfrm>
      </p:grpSpPr>
      <p:sp>
        <p:nvSpPr>
          <p:cNvPr id="115" name="Shape 11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 </a:t>
            </a:r>
          </a:p>
        </p:txBody>
      </p:sp>
      <p:pic>
        <p:nvPicPr>
          <p:cNvPr id="116" name="Shape 116"/>
          <p:cNvPicPr preferRelativeResize="0"/>
          <p:nvPr>
            <p:ph idx="1" type="body"/>
          </p:nvPr>
        </p:nvPicPr>
        <p:blipFill rotWithShape="1">
          <a:blip r:embed="rId3">
            <a:alphaModFix/>
          </a:blip>
          <a:srcRect b="0" l="0" r="0" t="0"/>
          <a:stretch/>
        </p:blipFill>
        <p:spPr>
          <a:xfrm>
            <a:off x="457200" y="949711"/>
            <a:ext cx="8229600" cy="5103272"/>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120" name="Shape 120"/>
        <p:cNvGrpSpPr/>
        <p:nvPr/>
      </p:nvGrpSpPr>
      <p:grpSpPr>
        <a:xfrm>
          <a:off x="0" y="0"/>
          <a:ext cx="0" cy="0"/>
          <a:chOff x="0" y="0"/>
          <a:chExt cx="0" cy="0"/>
        </a:xfrm>
      </p:grpSpPr>
      <p:sp>
        <p:nvSpPr>
          <p:cNvPr id="121" name="Shape 12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 </a:t>
            </a:r>
          </a:p>
        </p:txBody>
      </p:sp>
      <p:pic>
        <p:nvPicPr>
          <p:cNvPr id="122" name="Shape 122"/>
          <p:cNvPicPr preferRelativeResize="0"/>
          <p:nvPr>
            <p:ph idx="1" type="body"/>
          </p:nvPr>
        </p:nvPicPr>
        <p:blipFill rotWithShape="1">
          <a:blip r:embed="rId3">
            <a:alphaModFix/>
          </a:blip>
          <a:srcRect b="0" l="0" r="0" t="0"/>
          <a:stretch/>
        </p:blipFill>
        <p:spPr>
          <a:xfrm>
            <a:off x="0" y="1255819"/>
            <a:ext cx="9137208" cy="583537"/>
          </a:xfrm>
          <a:prstGeom prst="rect">
            <a:avLst/>
          </a:prstGeom>
          <a:noFill/>
          <a:ln>
            <a:noFill/>
          </a:ln>
        </p:spPr>
      </p:pic>
      <p:cxnSp>
        <p:nvCxnSpPr>
          <p:cNvPr id="123" name="Shape 123"/>
          <p:cNvCxnSpPr/>
          <p:nvPr/>
        </p:nvCxnSpPr>
        <p:spPr>
          <a:xfrm flipH="1">
            <a:off x="525414" y="649397"/>
            <a:ext cx="274576" cy="606420"/>
          </a:xfrm>
          <a:prstGeom prst="straightConnector1">
            <a:avLst/>
          </a:prstGeom>
          <a:noFill/>
          <a:ln cap="flat" cmpd="sng" w="25400">
            <a:solidFill>
              <a:srgbClr val="C0504D"/>
            </a:solidFill>
            <a:prstDash val="solid"/>
            <a:round/>
            <a:headEnd len="med" w="med" type="none"/>
            <a:tailEnd len="lg" w="lg" type="stealth"/>
          </a:ln>
        </p:spPr>
      </p:cxnSp>
      <p:cxnSp>
        <p:nvCxnSpPr>
          <p:cNvPr id="124" name="Shape 124"/>
          <p:cNvCxnSpPr/>
          <p:nvPr/>
        </p:nvCxnSpPr>
        <p:spPr>
          <a:xfrm>
            <a:off x="3249166" y="649397"/>
            <a:ext cx="137289" cy="606420"/>
          </a:xfrm>
          <a:prstGeom prst="straightConnector1">
            <a:avLst/>
          </a:prstGeom>
          <a:noFill/>
          <a:ln cap="flat" cmpd="sng" w="25400">
            <a:solidFill>
              <a:srgbClr val="C0504D"/>
            </a:solidFill>
            <a:prstDash val="solid"/>
            <a:round/>
            <a:headEnd len="med" w="med" type="none"/>
            <a:tailEnd len="lg" w="lg" type="stealth"/>
          </a:ln>
        </p:spPr>
      </p:cxnSp>
      <p:cxnSp>
        <p:nvCxnSpPr>
          <p:cNvPr id="125" name="Shape 125"/>
          <p:cNvCxnSpPr/>
          <p:nvPr/>
        </p:nvCxnSpPr>
        <p:spPr>
          <a:xfrm>
            <a:off x="7024604" y="649397"/>
            <a:ext cx="114406" cy="606420"/>
          </a:xfrm>
          <a:prstGeom prst="straightConnector1">
            <a:avLst/>
          </a:prstGeom>
          <a:noFill/>
          <a:ln cap="flat" cmpd="sng" w="25400">
            <a:solidFill>
              <a:srgbClr val="C0504D"/>
            </a:solidFill>
            <a:prstDash val="solid"/>
            <a:round/>
            <a:headEnd len="med" w="med" type="none"/>
            <a:tailEnd len="lg" w="lg" type="stealth"/>
          </a:ln>
        </p:spPr>
      </p:cxnSp>
      <p:cxnSp>
        <p:nvCxnSpPr>
          <p:cNvPr id="126" name="Shape 126"/>
          <p:cNvCxnSpPr/>
          <p:nvPr/>
        </p:nvCxnSpPr>
        <p:spPr>
          <a:xfrm rot="10800000">
            <a:off x="1361446" y="1576192"/>
            <a:ext cx="0" cy="526328"/>
          </a:xfrm>
          <a:prstGeom prst="straightConnector1">
            <a:avLst/>
          </a:prstGeom>
          <a:noFill/>
          <a:ln cap="flat" cmpd="sng" w="25400">
            <a:solidFill>
              <a:srgbClr val="C0504D"/>
            </a:solidFill>
            <a:prstDash val="solid"/>
            <a:round/>
            <a:headEnd len="med" w="med" type="none"/>
            <a:tailEnd len="lg" w="lg" type="stealth"/>
          </a:ln>
        </p:spPr>
      </p:cxnSp>
      <p:cxnSp>
        <p:nvCxnSpPr>
          <p:cNvPr id="127" name="Shape 127"/>
          <p:cNvCxnSpPr/>
          <p:nvPr/>
        </p:nvCxnSpPr>
        <p:spPr>
          <a:xfrm rot="10800000">
            <a:off x="7539439" y="1576192"/>
            <a:ext cx="0" cy="526328"/>
          </a:xfrm>
          <a:prstGeom prst="straightConnector1">
            <a:avLst/>
          </a:prstGeom>
          <a:noFill/>
          <a:ln cap="flat" cmpd="sng" w="25400">
            <a:solidFill>
              <a:srgbClr val="C0504D"/>
            </a:solidFill>
            <a:prstDash val="solid"/>
            <a:round/>
            <a:headEnd len="med" w="med" type="none"/>
            <a:tailEnd len="lg" w="lg" type="stealth"/>
          </a:ln>
        </p:spPr>
      </p:cxnSp>
      <p:sp>
        <p:nvSpPr>
          <p:cNvPr id="128" name="Shape 128"/>
          <p:cNvSpPr txBox="1"/>
          <p:nvPr/>
        </p:nvSpPr>
        <p:spPr>
          <a:xfrm>
            <a:off x="89303" y="274637"/>
            <a:ext cx="226970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LinkedList object “list”</a:t>
            </a:r>
          </a:p>
        </p:txBody>
      </p:sp>
      <p:sp>
        <p:nvSpPr>
          <p:cNvPr id="129" name="Shape 129"/>
          <p:cNvSpPr txBox="1"/>
          <p:nvPr/>
        </p:nvSpPr>
        <p:spPr>
          <a:xfrm>
            <a:off x="2359011" y="3067"/>
            <a:ext cx="3453402"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Node object instantiated by</a:t>
            </a:r>
          </a:p>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default when we instantiated “list”</a:t>
            </a:r>
          </a:p>
        </p:txBody>
      </p:sp>
      <p:sp>
        <p:nvSpPr>
          <p:cNvPr id="130" name="Shape 130"/>
          <p:cNvSpPr txBox="1"/>
          <p:nvPr/>
        </p:nvSpPr>
        <p:spPr>
          <a:xfrm>
            <a:off x="6155110" y="305773"/>
            <a:ext cx="2169170"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Node object “node1”</a:t>
            </a:r>
          </a:p>
        </p:txBody>
      </p:sp>
      <p:pic>
        <p:nvPicPr>
          <p:cNvPr id="131" name="Shape 131"/>
          <p:cNvPicPr preferRelativeResize="0"/>
          <p:nvPr/>
        </p:nvPicPr>
        <p:blipFill rotWithShape="1">
          <a:blip r:embed="rId4">
            <a:alphaModFix/>
          </a:blip>
          <a:srcRect b="0" l="0" r="0" t="0"/>
          <a:stretch/>
        </p:blipFill>
        <p:spPr>
          <a:xfrm>
            <a:off x="1059779" y="2562990"/>
            <a:ext cx="6926188" cy="4295009"/>
          </a:xfrm>
          <a:prstGeom prst="rect">
            <a:avLst/>
          </a:prstGeom>
          <a:noFill/>
          <a:ln>
            <a:noFill/>
          </a:ln>
        </p:spPr>
      </p:pic>
      <p:sp>
        <p:nvSpPr>
          <p:cNvPr id="132" name="Shape 132"/>
          <p:cNvSpPr txBox="1"/>
          <p:nvPr/>
        </p:nvSpPr>
        <p:spPr>
          <a:xfrm>
            <a:off x="276861" y="2009391"/>
            <a:ext cx="2169170"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Node object “node2”</a:t>
            </a:r>
          </a:p>
        </p:txBody>
      </p:sp>
      <p:sp>
        <p:nvSpPr>
          <p:cNvPr id="133" name="Shape 133"/>
          <p:cNvSpPr txBox="1"/>
          <p:nvPr/>
        </p:nvSpPr>
        <p:spPr>
          <a:xfrm>
            <a:off x="6454853" y="2049575"/>
            <a:ext cx="2169170"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Node object “node3”</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137" name="Shape 137"/>
        <p:cNvGrpSpPr/>
        <p:nvPr/>
      </p:nvGrpSpPr>
      <p:grpSpPr>
        <a:xfrm>
          <a:off x="0" y="0"/>
          <a:ext cx="0" cy="0"/>
          <a:chOff x="0" y="0"/>
          <a:chExt cx="0" cy="0"/>
        </a:xfrm>
      </p:grpSpPr>
      <p:sp>
        <p:nvSpPr>
          <p:cNvPr id="138" name="Shape 138"/>
          <p:cNvSpPr txBox="1"/>
          <p:nvPr>
            <p:ph type="title"/>
          </p:nvPr>
        </p:nvSpPr>
        <p:spPr>
          <a:xfrm>
            <a:off x="457200" y="274637"/>
            <a:ext cx="8229600" cy="514853"/>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3950" u="none" cap="none" strike="noStrike">
                <a:solidFill>
                  <a:schemeClr val="dk1"/>
                </a:solidFill>
                <a:latin typeface="Calibri"/>
                <a:ea typeface="Calibri"/>
                <a:cs typeface="Calibri"/>
                <a:sym typeface="Calibri"/>
              </a:rPr>
              <a:t>What are they good for?</a:t>
            </a:r>
          </a:p>
        </p:txBody>
      </p:sp>
      <p:sp>
        <p:nvSpPr>
          <p:cNvPr id="139" name="Shape 139"/>
          <p:cNvSpPr txBox="1"/>
          <p:nvPr>
            <p:ph idx="1" type="body"/>
          </p:nvPr>
        </p:nvSpPr>
        <p:spPr>
          <a:xfrm>
            <a:off x="457200" y="972562"/>
            <a:ext cx="8229600" cy="5153601"/>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b="0" baseline="0" i="0" lang="en-US" sz="3200" u="none" cap="none" strike="noStrike">
                <a:solidFill>
                  <a:schemeClr val="dk1"/>
                </a:solidFill>
                <a:latin typeface="Calibri"/>
                <a:ea typeface="Calibri"/>
                <a:cs typeface="Calibri"/>
                <a:sym typeface="Calibri"/>
              </a:rPr>
              <a:t>Methods that frequently need to add to the beginning of a series of data – especially if the series of data is huge</a:t>
            </a:r>
          </a:p>
          <a:p>
            <a:pPr indent="-342900" lvl="0" marL="342900" marR="0" rtl="0" algn="l">
              <a:spcBef>
                <a:spcPts val="640"/>
              </a:spcBef>
              <a:buClr>
                <a:schemeClr val="dk1"/>
              </a:buClr>
              <a:buSzPct val="100000"/>
              <a:buFont typeface="Arial"/>
              <a:buChar char="•"/>
            </a:pPr>
            <a:r>
              <a:rPr b="0" baseline="0" i="0" lang="en-US" sz="3200" u="none" cap="none" strike="noStrike">
                <a:solidFill>
                  <a:schemeClr val="dk1"/>
                </a:solidFill>
                <a:latin typeface="Calibri"/>
                <a:ea typeface="Calibri"/>
                <a:cs typeface="Calibri"/>
                <a:sym typeface="Calibri"/>
              </a:rPr>
              <a:t>Keeping data in order in a language without dynamic arrays</a:t>
            </a:r>
          </a:p>
          <a:p>
            <a:pPr indent="-342900" lvl="0" marL="342900" marR="0" rtl="0" algn="l">
              <a:spcBef>
                <a:spcPts val="640"/>
              </a:spcBef>
              <a:buClr>
                <a:schemeClr val="dk1"/>
              </a:buClr>
              <a:buSzPct val="100000"/>
              <a:buFont typeface="Arial"/>
              <a:buChar char="•"/>
            </a:pPr>
            <a:r>
              <a:rPr b="0" baseline="0" i="0" lang="en-US" sz="3200" u="none" cap="none" strike="noStrike">
                <a:solidFill>
                  <a:schemeClr val="dk1"/>
                </a:solidFill>
                <a:latin typeface="Calibri"/>
                <a:ea typeface="Calibri"/>
                <a:cs typeface="Calibri"/>
                <a:sym typeface="Calibri"/>
              </a:rPr>
              <a:t>Interview questions</a:t>
            </a:r>
          </a:p>
        </p:txBody>
      </p:sp>
      <p:pic>
        <p:nvPicPr>
          <p:cNvPr id="140" name="Shape 140"/>
          <p:cNvPicPr preferRelativeResize="0"/>
          <p:nvPr/>
        </p:nvPicPr>
        <p:blipFill rotWithShape="1">
          <a:blip r:embed="rId3">
            <a:alphaModFix/>
          </a:blip>
          <a:srcRect b="0" l="0" r="0" t="0"/>
          <a:stretch/>
        </p:blipFill>
        <p:spPr>
          <a:xfrm>
            <a:off x="0" y="4153400"/>
            <a:ext cx="9144000" cy="24686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144" name="Shape 144"/>
        <p:cNvGrpSpPr/>
        <p:nvPr/>
      </p:nvGrpSpPr>
      <p:grpSpPr>
        <a:xfrm>
          <a:off x="0" y="0"/>
          <a:ext cx="0" cy="0"/>
          <a:chOff x="0" y="0"/>
          <a:chExt cx="0" cy="0"/>
        </a:xfrm>
      </p:grpSpPr>
      <p:sp>
        <p:nvSpPr>
          <p:cNvPr id="145" name="Shape 14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Why do I care about Linked Lists?</a:t>
            </a:r>
          </a:p>
        </p:txBody>
      </p:sp>
      <p:sp>
        <p:nvSpPr>
          <p:cNvPr id="146" name="Shape 146"/>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30200" lvl="0" marL="342900" marR="0" rtl="0" algn="l">
              <a:spcBef>
                <a:spcPts val="0"/>
              </a:spcBef>
              <a:buClr>
                <a:schemeClr val="dk1"/>
              </a:buClr>
              <a:buSzPct val="100000"/>
              <a:buFont typeface="Arial"/>
              <a:buChar char="•"/>
            </a:pPr>
            <a:r>
              <a:rPr b="0" baseline="0" i="0" lang="en-US" sz="3000" u="none" cap="none" strike="noStrike">
                <a:solidFill>
                  <a:schemeClr val="dk1"/>
                </a:solidFill>
                <a:latin typeface="Calibri"/>
                <a:ea typeface="Calibri"/>
                <a:cs typeface="Calibri"/>
                <a:sym typeface="Calibri"/>
              </a:rPr>
              <a:t>They’re frequently an interview question topic</a:t>
            </a:r>
          </a:p>
          <a:p>
            <a:pPr indent="-330200" lvl="0" marL="342900" marR="0" rtl="0" algn="l">
              <a:spcBef>
                <a:spcPts val="640"/>
              </a:spcBef>
              <a:buClr>
                <a:schemeClr val="dk1"/>
              </a:buClr>
              <a:buSzPct val="100000"/>
              <a:buFont typeface="Arial"/>
              <a:buChar char="•"/>
            </a:pPr>
            <a:r>
              <a:rPr b="0" baseline="0" i="0" lang="en-US" sz="3000" u="none" cap="none" strike="noStrike">
                <a:solidFill>
                  <a:schemeClr val="dk1"/>
                </a:solidFill>
                <a:latin typeface="Calibri"/>
                <a:ea typeface="Calibri"/>
                <a:cs typeface="Calibri"/>
                <a:sym typeface="Calibri"/>
              </a:rPr>
              <a:t>They’re the foundation of lots of other (cooler) data structures (trees, heaps (which are really trees), b-trees, etc.). Basically anything with a “pointer” is some sort of linked list!</a:t>
            </a:r>
          </a:p>
          <a:p>
            <a:pPr indent="-330200" lvl="0" marL="342900" marR="0" rtl="0" algn="l">
              <a:spcBef>
                <a:spcPts val="640"/>
              </a:spcBef>
              <a:buClr>
                <a:schemeClr val="dk1"/>
              </a:buClr>
              <a:buSzPct val="100000"/>
              <a:buFont typeface="Arial"/>
              <a:buChar char="•"/>
            </a:pPr>
            <a:r>
              <a:rPr b="0" baseline="0" i="0" lang="en-US" sz="3000" u="none" cap="none" strike="noStrike">
                <a:solidFill>
                  <a:schemeClr val="dk1"/>
                </a:solidFill>
                <a:latin typeface="Calibri"/>
                <a:ea typeface="Calibri"/>
                <a:cs typeface="Calibri"/>
                <a:sym typeface="Calibri"/>
              </a:rPr>
              <a:t>The concept of a “pointer” is easily applicable to real-world applications. Sudoku, anyone?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150" name="Shape 150"/>
        <p:cNvGrpSpPr/>
        <p:nvPr/>
      </p:nvGrpSpPr>
      <p:grpSpPr>
        <a:xfrm>
          <a:off x="0" y="0"/>
          <a:ext cx="0" cy="0"/>
          <a:chOff x="0" y="0"/>
          <a:chExt cx="0" cy="0"/>
        </a:xfrm>
      </p:grpSpPr>
      <p:sp>
        <p:nvSpPr>
          <p:cNvPr id="151" name="Shape 15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Question 1!</a:t>
            </a:r>
          </a:p>
        </p:txBody>
      </p:sp>
      <p:sp>
        <p:nvSpPr>
          <p:cNvPr id="152" name="Shape 152"/>
          <p:cNvSpPr txBox="1"/>
          <p:nvPr>
            <p:ph idx="1" type="body"/>
          </p:nvPr>
        </p:nvSpPr>
        <p:spPr>
          <a:xfrm>
            <a:off x="457200" y="1417637"/>
            <a:ext cx="8229600" cy="5310209"/>
          </a:xfrm>
          <a:prstGeom prst="rect">
            <a:avLst/>
          </a:prstGeom>
          <a:noFill/>
          <a:ln>
            <a:noFill/>
          </a:ln>
        </p:spPr>
        <p:txBody>
          <a:bodyPr anchorCtr="0" anchor="t" bIns="45700" lIns="91425" rIns="91425" tIns="45700">
            <a:noAutofit/>
          </a:bodyPr>
          <a:lstStyle/>
          <a:p>
            <a:pPr indent="0" lvl="0" marL="0" marR="0" rtl="0" algn="ctr">
              <a:lnSpc>
                <a:spcPct val="80000"/>
              </a:lnSpc>
              <a:spcBef>
                <a:spcPts val="0"/>
              </a:spcBef>
              <a:buClr>
                <a:schemeClr val="dk1"/>
              </a:buClr>
              <a:buSzPct val="25000"/>
              <a:buFont typeface="Arial"/>
              <a:buNone/>
            </a:pPr>
            <a:r>
              <a:rPr b="0" baseline="0" i="0" lang="en-US" sz="2300" u="none" cap="none" strike="noStrike">
                <a:solidFill>
                  <a:schemeClr val="dk1"/>
                </a:solidFill>
                <a:latin typeface="Calibri"/>
                <a:ea typeface="Calibri"/>
                <a:cs typeface="Calibri"/>
                <a:sym typeface="Calibri"/>
              </a:rPr>
              <a:t>Implement three basic methods (#[], #insert, #remove) in the LinkedList class. Do not use any arrays in these methods!</a:t>
            </a:r>
          </a:p>
          <a:p>
            <a:pPr indent="-185420" lvl="0" marL="342900" marR="0" rtl="0" algn="l">
              <a:lnSpc>
                <a:spcPct val="80000"/>
              </a:lnSpc>
              <a:spcBef>
                <a:spcPts val="496"/>
              </a:spcBef>
              <a:buClr>
                <a:schemeClr val="dk1"/>
              </a:buClr>
              <a:buFont typeface="Arial"/>
              <a:buNone/>
            </a:pPr>
            <a:r>
              <a:t/>
            </a:r>
            <a:endParaRPr b="0" baseline="0" i="0" sz="600" u="none" cap="none" strike="noStrike">
              <a:solidFill>
                <a:schemeClr val="dk1"/>
              </a:solidFill>
              <a:latin typeface="Calibri"/>
              <a:ea typeface="Calibri"/>
              <a:cs typeface="Calibri"/>
              <a:sym typeface="Calibri"/>
            </a:endParaRPr>
          </a:p>
          <a:p>
            <a:pPr indent="-330200" lvl="0" marL="342900" marR="0" rtl="0" algn="l">
              <a:lnSpc>
                <a:spcPct val="80000"/>
              </a:lnSpc>
              <a:spcBef>
                <a:spcPts val="500"/>
              </a:spcBef>
              <a:buClr>
                <a:schemeClr val="dk1"/>
              </a:buClr>
              <a:buSzPct val="100000"/>
              <a:buFont typeface="Arial"/>
              <a:buChar char="•"/>
            </a:pPr>
            <a:r>
              <a:rPr b="1" baseline="0" i="0" lang="en-US" sz="2300" u="none" cap="none" strike="noStrike">
                <a:solidFill>
                  <a:schemeClr val="dk1"/>
                </a:solidFill>
                <a:latin typeface="Calibri"/>
                <a:ea typeface="Calibri"/>
                <a:cs typeface="Calibri"/>
                <a:sym typeface="Calibri"/>
              </a:rPr>
              <a:t>LinkedList#[]</a:t>
            </a:r>
            <a:r>
              <a:rPr b="0" baseline="0" i="0" lang="en-US" sz="2300" u="none" cap="none" strike="noStrike">
                <a:solidFill>
                  <a:schemeClr val="dk1"/>
                </a:solidFill>
                <a:latin typeface="Calibri"/>
                <a:ea typeface="Calibri"/>
                <a:cs typeface="Calibri"/>
                <a:sym typeface="Calibri"/>
              </a:rPr>
              <a:t> accepts one argument which is an integer representing the position in the linked list of the node you want, and returns the Node object at that position</a:t>
            </a:r>
          </a:p>
          <a:p>
            <a:pPr indent="-185420" lvl="0" marL="342900" marR="0" rtl="0" algn="l">
              <a:lnSpc>
                <a:spcPct val="80000"/>
              </a:lnSpc>
              <a:spcBef>
                <a:spcPts val="496"/>
              </a:spcBef>
              <a:buClr>
                <a:schemeClr val="dk1"/>
              </a:buClr>
              <a:buFont typeface="Arial"/>
              <a:buNone/>
            </a:pPr>
            <a:r>
              <a:t/>
            </a:r>
            <a:endParaRPr b="0" baseline="0" i="0" sz="1300" u="none" cap="none" strike="noStrike">
              <a:solidFill>
                <a:schemeClr val="dk1"/>
              </a:solidFill>
              <a:latin typeface="Calibri"/>
              <a:ea typeface="Calibri"/>
              <a:cs typeface="Calibri"/>
              <a:sym typeface="Calibri"/>
            </a:endParaRPr>
          </a:p>
          <a:p>
            <a:pPr indent="-330200" lvl="0" marL="342900" marR="0" rtl="0" algn="l">
              <a:lnSpc>
                <a:spcPct val="80000"/>
              </a:lnSpc>
              <a:spcBef>
                <a:spcPts val="500"/>
              </a:spcBef>
              <a:buClr>
                <a:schemeClr val="dk1"/>
              </a:buClr>
              <a:buSzPct val="100000"/>
              <a:buFont typeface="Arial"/>
              <a:buChar char="•"/>
            </a:pPr>
            <a:r>
              <a:rPr b="1" baseline="0" i="0" lang="en-US" sz="2300" u="none" cap="none" strike="noStrike">
                <a:solidFill>
                  <a:schemeClr val="dk1"/>
                </a:solidFill>
                <a:latin typeface="Calibri"/>
                <a:ea typeface="Calibri"/>
                <a:cs typeface="Calibri"/>
                <a:sym typeface="Calibri"/>
              </a:rPr>
              <a:t>LinkedList#insert</a:t>
            </a:r>
            <a:r>
              <a:rPr b="0" baseline="0" i="0" lang="en-US" sz="2300" u="none" cap="none" strike="noStrike">
                <a:solidFill>
                  <a:schemeClr val="dk1"/>
                </a:solidFill>
                <a:latin typeface="Calibri"/>
                <a:ea typeface="Calibri"/>
                <a:cs typeface="Calibri"/>
                <a:sym typeface="Calibri"/>
              </a:rPr>
              <a:t> accepts two arguments which are an instance of the Node class and an integer representing the position in the list at which the node is to be inserted, and returns the Node object that was inserted</a:t>
            </a:r>
          </a:p>
          <a:p>
            <a:pPr indent="-185420" lvl="0" marL="342900" marR="0" rtl="0" algn="l">
              <a:lnSpc>
                <a:spcPct val="80000"/>
              </a:lnSpc>
              <a:spcBef>
                <a:spcPts val="496"/>
              </a:spcBef>
              <a:buClr>
                <a:schemeClr val="dk1"/>
              </a:buClr>
              <a:buFont typeface="Arial"/>
              <a:buNone/>
            </a:pPr>
            <a:r>
              <a:t/>
            </a:r>
            <a:endParaRPr b="0" baseline="0" i="0" sz="2300" u="none" cap="none" strike="noStrike">
              <a:solidFill>
                <a:schemeClr val="dk1"/>
              </a:solidFill>
              <a:latin typeface="Calibri"/>
              <a:ea typeface="Calibri"/>
              <a:cs typeface="Calibri"/>
              <a:sym typeface="Calibri"/>
            </a:endParaRPr>
          </a:p>
          <a:p>
            <a:pPr indent="-330200" lvl="0" marL="342900" marR="0" rtl="0" algn="l">
              <a:lnSpc>
                <a:spcPct val="80000"/>
              </a:lnSpc>
              <a:spcBef>
                <a:spcPts val="500"/>
              </a:spcBef>
              <a:buClr>
                <a:schemeClr val="dk1"/>
              </a:buClr>
              <a:buSzPct val="100000"/>
              <a:buFont typeface="Arial"/>
              <a:buChar char="•"/>
            </a:pPr>
            <a:r>
              <a:rPr b="1" baseline="0" i="0" lang="en-US" sz="2300" u="none" cap="none" strike="noStrike">
                <a:solidFill>
                  <a:schemeClr val="dk1"/>
                </a:solidFill>
                <a:latin typeface="Calibri"/>
                <a:ea typeface="Calibri"/>
                <a:cs typeface="Calibri"/>
                <a:sym typeface="Calibri"/>
              </a:rPr>
              <a:t>LinkedList#remove</a:t>
            </a:r>
            <a:r>
              <a:rPr b="0" baseline="0" i="0" lang="en-US" sz="2300" u="none" cap="none" strike="noStrike">
                <a:solidFill>
                  <a:schemeClr val="dk1"/>
                </a:solidFill>
                <a:latin typeface="Calibri"/>
                <a:ea typeface="Calibri"/>
                <a:cs typeface="Calibri"/>
                <a:sym typeface="Calibri"/>
              </a:rPr>
              <a:t> accepts one argument which is an “index” number in the linked list, and returns the Node object which is removed from the LinkedList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