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12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9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1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5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6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1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4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3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5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0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6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2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13601-6C12-6458-B718-49B65FBA2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3" r="11665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AD202F-5358-5BB4-7246-F2CEB9646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1</a:t>
            </a:r>
            <a:r>
              <a:rPr lang="ko-KR" altLang="en-US" sz="4800"/>
              <a:t>주차</a:t>
            </a:r>
            <a:br>
              <a:rPr lang="en-US" altLang="ko-KR" sz="4800"/>
            </a:br>
            <a:r>
              <a:rPr lang="ko-KR" altLang="en-US" sz="4800"/>
              <a:t>딥러닝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0EA0B5-A665-B87C-BF0C-0FAA7EE5A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altLang="ko-KR" sz="2000"/>
              <a:t>Chapter 1. Hello Python</a:t>
            </a:r>
            <a:endParaRPr lang="ko-KR" alt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894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EA9C3-C21D-061D-E645-AB4A6137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파이썬이란</a:t>
            </a:r>
            <a:r>
              <a:rPr lang="ko-KR" altLang="en-US" b="1" dirty="0"/>
              <a:t> 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82E40-7BC7-6017-9A3E-51F7BA50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간단하고 배우기 쉬운 프로그래밍 언어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오픈 소스라 무료로 자유로운 이용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영어와 유사한 문법으로 기계보다 사람에게 가까운 언어로 프로그래밍 입문자에게 최적의 언어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많은 모듈</a:t>
            </a:r>
            <a:r>
              <a:rPr lang="en-US" altLang="ko-KR" dirty="0"/>
              <a:t>, </a:t>
            </a:r>
            <a:r>
              <a:rPr lang="ko-KR" altLang="en-US" dirty="0"/>
              <a:t>라이브러리들이 있어 복잡한 작업에 이점이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스터디에서 많이 다룰 라이브러리는 </a:t>
            </a:r>
            <a:r>
              <a:rPr lang="en-US" altLang="ko-KR" dirty="0"/>
              <a:t>‘</a:t>
            </a:r>
            <a:r>
              <a:rPr lang="en-US" altLang="ko-KR" dirty="0" err="1"/>
              <a:t>numpy</a:t>
            </a:r>
            <a:r>
              <a:rPr lang="en-US" altLang="ko-KR" dirty="0"/>
              <a:t>’, ‘matplotlib’ </a:t>
            </a:r>
          </a:p>
        </p:txBody>
      </p:sp>
    </p:spTree>
    <p:extLst>
      <p:ext uri="{BB962C8B-B14F-4D97-AF65-F5344CB8AC3E}">
        <p14:creationId xmlns:p14="http://schemas.microsoft.com/office/powerpoint/2010/main" val="224731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77135-ED41-D4C7-E34C-D7EB6EA4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자료형 및 </a:t>
            </a:r>
            <a:r>
              <a:rPr lang="en-US" altLang="ko-KR" b="1" dirty="0"/>
              <a:t>if</a:t>
            </a:r>
            <a:r>
              <a:rPr lang="ko-KR" altLang="en-US" b="1" dirty="0"/>
              <a:t>문</a:t>
            </a:r>
            <a:r>
              <a:rPr lang="en-US" altLang="ko-KR" b="1" dirty="0"/>
              <a:t>, for</a:t>
            </a:r>
            <a:r>
              <a:rPr lang="ko-KR" altLang="en-US" b="1" dirty="0"/>
              <a:t>문</a:t>
            </a:r>
            <a:r>
              <a:rPr lang="en-US" altLang="ko-KR" b="1" dirty="0"/>
              <a:t>, </a:t>
            </a:r>
            <a:r>
              <a:rPr lang="ko-KR" altLang="en-US" b="1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14819-3B7F-2133-29C0-533B3CCE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기본적인 컴퓨터 과목을 수강하거나</a:t>
            </a:r>
            <a:r>
              <a:rPr lang="en-US" altLang="ko-KR" dirty="0"/>
              <a:t>, </a:t>
            </a:r>
            <a:r>
              <a:rPr lang="ko-KR" altLang="en-US" dirty="0"/>
              <a:t>이지훈 교수님의 파이썬 기초 및 </a:t>
            </a:r>
            <a:r>
              <a:rPr lang="ko-KR" altLang="en-US" dirty="0" err="1"/>
              <a:t>머신러닝</a:t>
            </a:r>
            <a:r>
              <a:rPr lang="ko-KR" altLang="en-US" dirty="0"/>
              <a:t> 수업을 수강하게 되면 배울 수 있는 기본적인 부분</a:t>
            </a:r>
            <a:endParaRPr lang="en-US" altLang="ko-KR" dirty="0"/>
          </a:p>
          <a:p>
            <a:r>
              <a:rPr lang="ko-KR" altLang="en-US" dirty="0"/>
              <a:t>자료형</a:t>
            </a:r>
            <a:r>
              <a:rPr lang="en-US" altLang="ko-KR" dirty="0"/>
              <a:t>(data type)</a:t>
            </a:r>
            <a:r>
              <a:rPr lang="ko-KR" altLang="en-US" dirty="0"/>
              <a:t>에는 문자열</a:t>
            </a:r>
            <a:r>
              <a:rPr lang="en-US" altLang="ko-KR" dirty="0"/>
              <a:t>, 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 </a:t>
            </a:r>
            <a:r>
              <a:rPr lang="ko-KR" altLang="en-US" dirty="0"/>
              <a:t>등이 있으며 이것들로 이루어진 리스트</a:t>
            </a:r>
            <a:r>
              <a:rPr lang="en-US" altLang="ko-KR" dirty="0"/>
              <a:t>(list)</a:t>
            </a:r>
            <a:r>
              <a:rPr lang="ko-KR" altLang="en-US" dirty="0"/>
              <a:t>나 </a:t>
            </a:r>
            <a:r>
              <a:rPr lang="ko-KR" altLang="en-US" dirty="0" err="1"/>
              <a:t>딕셔너리</a:t>
            </a:r>
            <a:r>
              <a:rPr lang="en-US" altLang="ko-KR" dirty="0"/>
              <a:t>(dictionary), </a:t>
            </a:r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r>
              <a:rPr lang="ko-KR" altLang="en-US" dirty="0"/>
              <a:t>도 있으며</a:t>
            </a:r>
            <a:r>
              <a:rPr lang="en-US" altLang="ko-KR" dirty="0"/>
              <a:t>, </a:t>
            </a:r>
            <a:r>
              <a:rPr lang="ko-KR" altLang="en-US" dirty="0"/>
              <a:t>참 거짓</a:t>
            </a:r>
            <a:r>
              <a:rPr lang="en-US" altLang="ko-KR" dirty="0"/>
              <a:t>(True False)</a:t>
            </a:r>
            <a:r>
              <a:rPr lang="ko-KR" altLang="en-US" dirty="0"/>
              <a:t>를 체크하는 </a:t>
            </a:r>
            <a:r>
              <a:rPr lang="en-US" altLang="ko-KR" dirty="0"/>
              <a:t>Bool</a:t>
            </a:r>
            <a:r>
              <a:rPr lang="ko-KR" altLang="en-US" dirty="0"/>
              <a:t>형도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42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52D8-C89A-42E8-B38E-177B12FE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클래스</a:t>
            </a:r>
            <a:r>
              <a:rPr lang="en-US" altLang="ko-KR" b="1" dirty="0"/>
              <a:t>(Class)</a:t>
            </a:r>
            <a:r>
              <a:rPr lang="ko-KR" altLang="en-US" b="1" dirty="0"/>
              <a:t>와 모듈</a:t>
            </a:r>
            <a:r>
              <a:rPr lang="en-US" altLang="ko-KR" b="1" dirty="0"/>
              <a:t>(Module)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5B009-3442-26EC-86AA-3D719D19C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80801"/>
            <a:ext cx="10168128" cy="3694176"/>
          </a:xfrm>
        </p:spPr>
        <p:txBody>
          <a:bodyPr/>
          <a:lstStyle/>
          <a:p>
            <a:r>
              <a:rPr lang="ko-KR" altLang="en-US" dirty="0"/>
              <a:t>개발자가 독자적인 자료형을 만들 수 있는 방법 </a:t>
            </a:r>
            <a:r>
              <a:rPr lang="en-US" altLang="ko-KR" dirty="0"/>
              <a:t>: </a:t>
            </a:r>
            <a:r>
              <a:rPr lang="ko-KR" altLang="en-US" dirty="0"/>
              <a:t>클래스</a:t>
            </a:r>
            <a:r>
              <a:rPr lang="en-US" altLang="ko-KR" dirty="0"/>
              <a:t>(Class)!</a:t>
            </a:r>
          </a:p>
          <a:p>
            <a:r>
              <a:rPr lang="en-US" altLang="ko-KR" dirty="0"/>
              <a:t>Class</a:t>
            </a:r>
            <a:r>
              <a:rPr lang="ko-KR" altLang="en-US" dirty="0"/>
              <a:t>를 구현하고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</a:t>
            </a:r>
            <a:r>
              <a:rPr lang="ko-KR" altLang="en-US" dirty="0"/>
              <a:t>이라는 함수를 통해 그 </a:t>
            </a:r>
            <a:r>
              <a:rPr lang="en-US" altLang="ko-KR" dirty="0"/>
              <a:t>Class</a:t>
            </a:r>
            <a:r>
              <a:rPr lang="ko-KR" altLang="en-US" dirty="0"/>
              <a:t>를 초기화 해주며 </a:t>
            </a:r>
            <a:r>
              <a:rPr lang="en-US" altLang="ko-KR" dirty="0"/>
              <a:t>def </a:t>
            </a:r>
            <a:r>
              <a:rPr lang="ko-KR" altLang="en-US" dirty="0"/>
              <a:t>를 통해 </a:t>
            </a:r>
            <a:r>
              <a:rPr lang="en-US" altLang="ko-KR" dirty="0"/>
              <a:t>class </a:t>
            </a:r>
            <a:r>
              <a:rPr lang="ko-KR" altLang="en-US" dirty="0"/>
              <a:t>안에서의 함수를 정의해주면 사용자가 자신의 용도에 맞게 </a:t>
            </a:r>
            <a:r>
              <a:rPr lang="en-US" altLang="ko-KR" dirty="0"/>
              <a:t>Class</a:t>
            </a:r>
            <a:r>
              <a:rPr lang="ko-KR" altLang="en-US" dirty="0"/>
              <a:t>를 이용할 수 있음</a:t>
            </a:r>
            <a:r>
              <a:rPr lang="en-US" altLang="ko-KR" dirty="0"/>
              <a:t>! (</a:t>
            </a:r>
            <a:r>
              <a:rPr lang="ko-KR" altLang="en-US" dirty="0"/>
              <a:t>용도에 맞게 변화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모듈은 다른 사용자에 의해 이미 완성되어 있는 </a:t>
            </a:r>
            <a:r>
              <a:rPr lang="en-US" altLang="ko-KR" dirty="0"/>
              <a:t>class</a:t>
            </a:r>
            <a:r>
              <a:rPr lang="ko-KR" altLang="en-US" dirty="0"/>
              <a:t>를 가져와서 사용하는 것</a:t>
            </a:r>
            <a:r>
              <a:rPr lang="en-US" altLang="ko-KR" dirty="0"/>
              <a:t>. </a:t>
            </a:r>
            <a:r>
              <a:rPr lang="ko-KR" altLang="en-US" dirty="0"/>
              <a:t>그렇기에 다른 객체에서 해당 모듈의 내부 멤버를 변경하여 사용하지 못함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49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8DF27-44C8-0E42-159A-D334D242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의 예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F40A99-9A8D-C31E-B144-3A1BFC4C1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28" y="2725551"/>
            <a:ext cx="4509703" cy="38038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289C62-FDF7-5FC1-0AD0-947C9380D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349" y="2528607"/>
            <a:ext cx="3902843" cy="20988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B9FDBF-146D-8DE5-BC81-523F70E5F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169" y="4795835"/>
            <a:ext cx="3438525" cy="1800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57331A-011B-3CBC-9F4B-8E89C7E5CAD7}"/>
              </a:ext>
            </a:extLst>
          </p:cNvPr>
          <p:cNvSpPr txBox="1"/>
          <p:nvPr/>
        </p:nvSpPr>
        <p:spPr>
          <a:xfrm>
            <a:off x="6410873" y="5403559"/>
            <a:ext cx="1780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Output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: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7DAFA-7D9C-D103-B099-7475FBD5E21E}"/>
              </a:ext>
            </a:extLst>
          </p:cNvPr>
          <p:cNvSpPr txBox="1"/>
          <p:nvPr/>
        </p:nvSpPr>
        <p:spPr>
          <a:xfrm>
            <a:off x="574529" y="2140776"/>
            <a:ext cx="222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input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8745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C739F-2E21-C252-84BB-D1679CCB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Numpy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7631F3-ABEB-D6F9-47D6-E0714DAC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는 </a:t>
            </a:r>
            <a:r>
              <a:rPr lang="ko-KR" altLang="en-US" dirty="0" err="1"/>
              <a:t>파이썬에서</a:t>
            </a:r>
            <a:r>
              <a:rPr lang="ko-KR" altLang="en-US" dirty="0"/>
              <a:t> 많이 쓰이는 수학적 모듈</a:t>
            </a:r>
            <a:endParaRPr lang="en-US" altLang="ko-KR" dirty="0"/>
          </a:p>
          <a:p>
            <a:r>
              <a:rPr lang="en-US" altLang="ko-KR" dirty="0" err="1"/>
              <a:t>Numpy</a:t>
            </a:r>
            <a:r>
              <a:rPr lang="ko-KR" altLang="en-US" dirty="0"/>
              <a:t>는 외부 라이브러리라 자신이 쓸 수 있도록 가져와야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구문으로 가져오는데 대부분의 사람들은 </a:t>
            </a:r>
            <a:r>
              <a:rPr lang="en-US" altLang="ko-KR" dirty="0" err="1"/>
              <a:t>numpy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길기 때문에 </a:t>
            </a:r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  <a:r>
              <a:rPr lang="ko-KR" altLang="en-US" dirty="0"/>
              <a:t>로 </a:t>
            </a:r>
            <a:r>
              <a:rPr lang="en-US" altLang="ko-KR" dirty="0" err="1"/>
              <a:t>numpy</a:t>
            </a:r>
            <a:r>
              <a:rPr lang="ko-KR" altLang="en-US" dirty="0"/>
              <a:t>를 </a:t>
            </a:r>
            <a:r>
              <a:rPr lang="en-US" altLang="ko-KR" dirty="0"/>
              <a:t>import </a:t>
            </a:r>
            <a:r>
              <a:rPr lang="ko-KR" altLang="en-US" dirty="0"/>
              <a:t>해옵니다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Numpy</a:t>
            </a:r>
            <a:r>
              <a:rPr lang="ko-KR" altLang="en-US" dirty="0"/>
              <a:t>로 배열을 만들 수 있는데</a:t>
            </a:r>
            <a:r>
              <a:rPr lang="en-US" altLang="ko-KR" dirty="0"/>
              <a:t>, </a:t>
            </a:r>
            <a:r>
              <a:rPr lang="en-US" altLang="ko-KR" dirty="0" err="1"/>
              <a:t>numpy</a:t>
            </a:r>
            <a:r>
              <a:rPr lang="ko-KR" altLang="en-US" dirty="0"/>
              <a:t>로 이루어진 배열과 </a:t>
            </a:r>
            <a:r>
              <a:rPr lang="en-US" altLang="ko-KR" dirty="0"/>
              <a:t>list</a:t>
            </a:r>
            <a:r>
              <a:rPr lang="ko-KR" altLang="en-US" dirty="0"/>
              <a:t>로 이루어진 배열의 차이는 처리 속도에 있습니다</a:t>
            </a:r>
            <a:r>
              <a:rPr lang="en-US" altLang="ko-KR" dirty="0"/>
              <a:t>. </a:t>
            </a:r>
            <a:r>
              <a:rPr lang="en-US" altLang="ko-KR" dirty="0" err="1"/>
              <a:t>Numpy</a:t>
            </a:r>
            <a:r>
              <a:rPr lang="ko-KR" altLang="en-US" dirty="0"/>
              <a:t> 배열의 처리 속도가 </a:t>
            </a:r>
            <a:r>
              <a:rPr lang="en-US" altLang="ko-KR" dirty="0"/>
              <a:t>list </a:t>
            </a:r>
            <a:r>
              <a:rPr lang="ko-KR" altLang="en-US" dirty="0"/>
              <a:t>배열의 처리 속도보다 계산 속도가 빠릅니다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550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C39AE-57E0-0997-76A7-FA4539F4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Numpy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8E16A1-7A82-A144-2D8A-E4D94EE6D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를 이용해서 </a:t>
            </a:r>
            <a:r>
              <a:rPr lang="en-US" altLang="ko-KR" dirty="0"/>
              <a:t>1</a:t>
            </a:r>
            <a:r>
              <a:rPr lang="ko-KR" altLang="en-US" dirty="0"/>
              <a:t>차원의 배열이 아니라 </a:t>
            </a:r>
            <a:r>
              <a:rPr lang="en-US" altLang="ko-KR" dirty="0"/>
              <a:t>2</a:t>
            </a:r>
            <a:r>
              <a:rPr lang="ko-KR" altLang="en-US" dirty="0"/>
              <a:t>차</a:t>
            </a:r>
            <a:r>
              <a:rPr lang="en-US" altLang="ko-KR" dirty="0"/>
              <a:t>, 3</a:t>
            </a:r>
            <a:r>
              <a:rPr lang="ko-KR" altLang="en-US" dirty="0"/>
              <a:t>차원 이상의 배열도 만들어 낼 수 있습니다</a:t>
            </a:r>
            <a:r>
              <a:rPr lang="en-US" altLang="ko-KR" dirty="0"/>
              <a:t>. Ex) </a:t>
            </a:r>
            <a:r>
              <a:rPr lang="en-US" altLang="ko-KR" dirty="0" err="1"/>
              <a:t>np.array</a:t>
            </a:r>
            <a:r>
              <a:rPr lang="en-US" altLang="ko-KR" dirty="0"/>
              <a:t>([[1,1] ,[2,2]]) : 2</a:t>
            </a:r>
            <a:r>
              <a:rPr lang="ko-KR" altLang="en-US" dirty="0"/>
              <a:t>차원</a:t>
            </a:r>
            <a:endParaRPr lang="en-US" altLang="ko-KR" dirty="0"/>
          </a:p>
          <a:p>
            <a:r>
              <a:rPr lang="ko-KR" altLang="en-US" dirty="0"/>
              <a:t>브로드 캐스트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넘파이에서는</a:t>
            </a:r>
            <a:r>
              <a:rPr lang="ko-KR" altLang="en-US" dirty="0"/>
              <a:t> 형상이 다른 </a:t>
            </a:r>
            <a:r>
              <a:rPr lang="ko-KR" altLang="en-US" dirty="0" err="1"/>
              <a:t>배열끼리도</a:t>
            </a:r>
            <a:r>
              <a:rPr lang="ko-KR" altLang="en-US" dirty="0"/>
              <a:t> 계산이 가능</a:t>
            </a:r>
            <a:r>
              <a:rPr lang="en-US" altLang="ko-KR" dirty="0"/>
              <a:t>(2X2 , 1X2 </a:t>
            </a:r>
            <a:r>
              <a:rPr lang="ko-KR" altLang="en-US" dirty="0"/>
              <a:t>계산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Ex ) </a:t>
            </a:r>
            <a:r>
              <a:rPr lang="en-US" altLang="ko-KR" dirty="0" err="1"/>
              <a:t>np.array</a:t>
            </a:r>
            <a:r>
              <a:rPr lang="en-US" altLang="ko-KR" dirty="0"/>
              <a:t>([[1,2],[3,4]]) * </a:t>
            </a:r>
            <a:r>
              <a:rPr lang="en-US" altLang="ko-KR" dirty="0" err="1"/>
              <a:t>np.array</a:t>
            </a:r>
            <a:r>
              <a:rPr lang="en-US" altLang="ko-KR" dirty="0"/>
              <a:t>([10,20])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 array([[10,40],[30,80]])</a:t>
            </a:r>
          </a:p>
        </p:txBody>
      </p:sp>
    </p:spTree>
    <p:extLst>
      <p:ext uri="{BB962C8B-B14F-4D97-AF65-F5344CB8AC3E}">
        <p14:creationId xmlns:p14="http://schemas.microsoft.com/office/powerpoint/2010/main" val="369399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097F0-15FA-819F-B19F-45DE562A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Matplotlib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ED4235-33BC-4FB6-7480-26A90DC96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 그리기와 데이터 시각화를 해주는 라이브러리</a:t>
            </a:r>
            <a:endParaRPr lang="en-US" altLang="ko-KR" dirty="0"/>
          </a:p>
          <a:p>
            <a:r>
              <a:rPr lang="en-US" altLang="ko-KR" dirty="0"/>
              <a:t>Import</a:t>
            </a:r>
            <a:r>
              <a:rPr lang="ko-KR" altLang="en-US" dirty="0"/>
              <a:t>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r>
              <a:rPr lang="ko-KR" altLang="en-US" dirty="0"/>
              <a:t>로 불러온다</a:t>
            </a: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값들을 지정해주고 </a:t>
            </a:r>
            <a:r>
              <a:rPr lang="en-US" altLang="ko-KR" dirty="0"/>
              <a:t>, </a:t>
            </a:r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  <a:r>
              <a:rPr lang="ko-KR" altLang="en-US" dirty="0"/>
              <a:t>를 해주면 그래프가 그려진다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87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54729-9A3F-D584-CC37-D3F61D03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7A641-CCC5-4837-73BA-8976CA268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사람들에게 가독성이 좋은 프로그래밍 언어</a:t>
            </a:r>
            <a:endParaRPr lang="en-US" altLang="ko-KR" dirty="0"/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다양한 자료형이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다양한 모듈</a:t>
            </a:r>
            <a:r>
              <a:rPr lang="en-US" altLang="ko-KR" dirty="0"/>
              <a:t>, </a:t>
            </a:r>
            <a:r>
              <a:rPr lang="ko-KR" altLang="en-US" dirty="0"/>
              <a:t>라이브러리가 있어 </a:t>
            </a:r>
            <a:r>
              <a:rPr lang="ko-KR" altLang="en-US" dirty="0" err="1"/>
              <a:t>딥러닝에</a:t>
            </a:r>
            <a:r>
              <a:rPr lang="ko-KR" altLang="en-US" dirty="0"/>
              <a:t> 이점이 있는 언어이다</a:t>
            </a:r>
            <a:r>
              <a:rPr lang="en-US" altLang="ko-KR" dirty="0"/>
              <a:t>. (</a:t>
            </a:r>
            <a:r>
              <a:rPr lang="ko-KR" altLang="en-US" dirty="0"/>
              <a:t>우리가 쓸 라이브러리는 </a:t>
            </a:r>
            <a:r>
              <a:rPr lang="en-US" altLang="ko-KR" dirty="0" err="1"/>
              <a:t>numpy</a:t>
            </a:r>
            <a:r>
              <a:rPr lang="en-US" altLang="ko-KR" dirty="0"/>
              <a:t>, matplotlib</a:t>
            </a:r>
            <a:r>
              <a:rPr lang="ko-KR" altLang="en-US" dirty="0"/>
              <a:t>등 이 있다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12465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351E1F"/>
      </a:dk2>
      <a:lt2>
        <a:srgbClr val="E8E2E4"/>
      </a:lt2>
      <a:accent1>
        <a:srgbClr val="46B195"/>
      </a:accent1>
      <a:accent2>
        <a:srgbClr val="3BB161"/>
      </a:accent2>
      <a:accent3>
        <a:srgbClr val="52B647"/>
      </a:accent3>
      <a:accent4>
        <a:srgbClr val="78B13B"/>
      </a:accent4>
      <a:accent5>
        <a:srgbClr val="9FA641"/>
      </a:accent5>
      <a:accent6>
        <a:srgbClr val="B1883B"/>
      </a:accent6>
      <a:hlink>
        <a:srgbClr val="BF3F61"/>
      </a:hlink>
      <a:folHlink>
        <a:srgbClr val="7F7F7F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425</Words>
  <Application>Microsoft Office PowerPoint</Application>
  <PresentationFormat>와이드스크린</PresentationFormat>
  <Paragraphs>37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Microsoft GothicNeo</vt:lpstr>
      <vt:lpstr>Arial</vt:lpstr>
      <vt:lpstr>Calibri</vt:lpstr>
      <vt:lpstr>AccentBoxVTI</vt:lpstr>
      <vt:lpstr>1주차 딥러닝 스터디</vt:lpstr>
      <vt:lpstr>파이썬이란 ?</vt:lpstr>
      <vt:lpstr>자료형 및 if문, for문, 함수</vt:lpstr>
      <vt:lpstr>클래스(Class)와 모듈(Module)</vt:lpstr>
      <vt:lpstr>Class의 예 </vt:lpstr>
      <vt:lpstr>Numpy</vt:lpstr>
      <vt:lpstr>Numpy</vt:lpstr>
      <vt:lpstr>Matplotlib</vt:lpstr>
      <vt:lpstr>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딥러닝 스터디</dc:title>
  <dc:creator>Lee Kyeongmin</dc:creator>
  <cp:lastModifiedBy>Lee Kyeongmin</cp:lastModifiedBy>
  <cp:revision>1</cp:revision>
  <dcterms:created xsi:type="dcterms:W3CDTF">2022-08-23T06:19:36Z</dcterms:created>
  <dcterms:modified xsi:type="dcterms:W3CDTF">2022-08-23T07:36:45Z</dcterms:modified>
</cp:coreProperties>
</file>