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270" r:id="rId4"/>
    <p:sldId id="317" r:id="rId5"/>
    <p:sldId id="355" r:id="rId6"/>
    <p:sldId id="340" r:id="rId7"/>
    <p:sldId id="349" r:id="rId8"/>
    <p:sldId id="350" r:id="rId9"/>
    <p:sldId id="351" r:id="rId10"/>
    <p:sldId id="352" r:id="rId11"/>
    <p:sldId id="353" r:id="rId12"/>
    <p:sldId id="35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66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96" y="82"/>
      </p:cViewPr>
      <p:guideLst>
        <p:guide orient="horz" pos="23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243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2201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5B47D6-DAD7-40A6-BD10-CD2FABB1321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094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27960874-3F9B-4D3F-855A-5669B09C929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31350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B1140DE-B7EF-4821-92DB-87F8292871A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05623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2D1BE3B-CE32-4F45-9E7C-3CF4C5DACDC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28236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F1FA09A-98C2-4BC7-A032-43C843531C6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593992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8718837-365D-4859-B99D-1C4C5BB7E50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97073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74010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E24A2BE-80CE-4B79-BF31-91FA62C04420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0" y="2160665"/>
            <a:ext cx="12192000" cy="2502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F51014-6E90-4769-BCD9-A06A9FC17AC8}"/>
              </a:ext>
            </a:extLst>
          </p:cNvPr>
          <p:cNvSpPr/>
          <p:nvPr userDrawn="1"/>
        </p:nvSpPr>
        <p:spPr>
          <a:xfrm>
            <a:off x="0" y="2026940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26F-7282-4E00-BF8A-8D24B274039B}"/>
              </a:ext>
            </a:extLst>
          </p:cNvPr>
          <p:cNvSpPr/>
          <p:nvPr userDrawn="1"/>
        </p:nvSpPr>
        <p:spPr>
          <a:xfrm>
            <a:off x="0" y="4725144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150336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12">
            <a:extLst>
              <a:ext uri="{FF2B5EF4-FFF2-40B4-BE49-F238E27FC236}">
                <a16:creationId xmlns:a16="http://schemas.microsoft.com/office/drawing/2014/main" id="{A7A44CD1-8791-4411-9DCF-BE8F9EB9EB1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99070" y="1223317"/>
            <a:ext cx="5441094" cy="4721980"/>
          </a:xfrm>
          <a:custGeom>
            <a:avLst/>
            <a:gdLst>
              <a:gd name="connsiteX0" fmla="*/ 2090352 w 5441094"/>
              <a:gd name="connsiteY0" fmla="*/ 2977952 h 4721980"/>
              <a:gd name="connsiteX1" fmla="*/ 3101888 w 5441094"/>
              <a:gd name="connsiteY1" fmla="*/ 4721980 h 4721980"/>
              <a:gd name="connsiteX2" fmla="*/ 1078816 w 5441094"/>
              <a:gd name="connsiteY2" fmla="*/ 4721980 h 4721980"/>
              <a:gd name="connsiteX3" fmla="*/ 2191267 w 5441094"/>
              <a:gd name="connsiteY3" fmla="*/ 2940880 h 4721980"/>
              <a:gd name="connsiteX4" fmla="*/ 4155992 w 5441094"/>
              <a:gd name="connsiteY4" fmla="*/ 2940880 h 4721980"/>
              <a:gd name="connsiteX5" fmla="*/ 3173629 w 5441094"/>
              <a:gd name="connsiteY5" fmla="*/ 4634609 h 4721980"/>
              <a:gd name="connsiteX6" fmla="*/ 0 w 5441094"/>
              <a:gd name="connsiteY6" fmla="*/ 2928524 h 4721980"/>
              <a:gd name="connsiteX7" fmla="*/ 2023072 w 5441094"/>
              <a:gd name="connsiteY7" fmla="*/ 2928524 h 4721980"/>
              <a:gd name="connsiteX8" fmla="*/ 1011536 w 5441094"/>
              <a:gd name="connsiteY8" fmla="*/ 4672552 h 4721980"/>
              <a:gd name="connsiteX9" fmla="*/ 982363 w 5441094"/>
              <a:gd name="connsiteY9" fmla="*/ 1120204 h 4721980"/>
              <a:gd name="connsiteX10" fmla="*/ 1964725 w 5441094"/>
              <a:gd name="connsiteY10" fmla="*/ 2813933 h 4721980"/>
              <a:gd name="connsiteX11" fmla="*/ 0 w 5441094"/>
              <a:gd name="connsiteY11" fmla="*/ 2813933 h 4721980"/>
              <a:gd name="connsiteX12" fmla="*/ 3816180 w 5441094"/>
              <a:gd name="connsiteY12" fmla="*/ 12357 h 4721980"/>
              <a:gd name="connsiteX13" fmla="*/ 5441094 w 5441094"/>
              <a:gd name="connsiteY13" fmla="*/ 2813933 h 4721980"/>
              <a:gd name="connsiteX14" fmla="*/ 2191266 w 5441094"/>
              <a:gd name="connsiteY14" fmla="*/ 2813933 h 4721980"/>
              <a:gd name="connsiteX15" fmla="*/ 465439 w 5441094"/>
              <a:gd name="connsiteY15" fmla="*/ 0 h 4721980"/>
              <a:gd name="connsiteX16" fmla="*/ 3715267 w 5441094"/>
              <a:gd name="connsiteY16" fmla="*/ 0 h 4721980"/>
              <a:gd name="connsiteX17" fmla="*/ 2090353 w 5441094"/>
              <a:gd name="connsiteY17" fmla="*/ 2801576 h 472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441094" h="4721980">
                <a:moveTo>
                  <a:pt x="2090352" y="2977952"/>
                </a:moveTo>
                <a:lnTo>
                  <a:pt x="3101888" y="4721980"/>
                </a:lnTo>
                <a:lnTo>
                  <a:pt x="1078816" y="4721980"/>
                </a:lnTo>
                <a:close/>
                <a:moveTo>
                  <a:pt x="2191267" y="2940880"/>
                </a:moveTo>
                <a:lnTo>
                  <a:pt x="4155992" y="2940880"/>
                </a:lnTo>
                <a:lnTo>
                  <a:pt x="3173629" y="4634609"/>
                </a:lnTo>
                <a:close/>
                <a:moveTo>
                  <a:pt x="0" y="2928524"/>
                </a:moveTo>
                <a:lnTo>
                  <a:pt x="2023072" y="2928524"/>
                </a:lnTo>
                <a:lnTo>
                  <a:pt x="1011536" y="4672552"/>
                </a:lnTo>
                <a:close/>
                <a:moveTo>
                  <a:pt x="982363" y="1120204"/>
                </a:moveTo>
                <a:lnTo>
                  <a:pt x="1964725" y="2813933"/>
                </a:lnTo>
                <a:lnTo>
                  <a:pt x="0" y="2813933"/>
                </a:lnTo>
                <a:close/>
                <a:moveTo>
                  <a:pt x="3816180" y="12357"/>
                </a:moveTo>
                <a:lnTo>
                  <a:pt x="5441094" y="2813933"/>
                </a:lnTo>
                <a:lnTo>
                  <a:pt x="2191266" y="2813933"/>
                </a:lnTo>
                <a:close/>
                <a:moveTo>
                  <a:pt x="465439" y="0"/>
                </a:moveTo>
                <a:lnTo>
                  <a:pt x="3715267" y="0"/>
                </a:lnTo>
                <a:lnTo>
                  <a:pt x="2090353" y="28015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58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C24402-8447-448E-89E3-183EBB1DA00D}"/>
              </a:ext>
            </a:extLst>
          </p:cNvPr>
          <p:cNvSpPr/>
          <p:nvPr userDrawn="1"/>
        </p:nvSpPr>
        <p:spPr>
          <a:xfrm>
            <a:off x="0" y="2996952"/>
            <a:ext cx="12192000" cy="1872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E4CF9D97-FAE0-4B0A-A30C-8936E46C66B2}"/>
              </a:ext>
            </a:extLst>
          </p:cNvPr>
          <p:cNvGrpSpPr/>
          <p:nvPr userDrawn="1"/>
        </p:nvGrpSpPr>
        <p:grpSpPr>
          <a:xfrm>
            <a:off x="4763852" y="1553600"/>
            <a:ext cx="2664296" cy="4683693"/>
            <a:chOff x="445712" y="1449040"/>
            <a:chExt cx="2113018" cy="3924176"/>
          </a:xfrm>
        </p:grpSpPr>
        <p:sp>
          <p:nvSpPr>
            <p:cNvPr id="6" name="Rounded Rectangle 7">
              <a:extLst>
                <a:ext uri="{FF2B5EF4-FFF2-40B4-BE49-F238E27FC236}">
                  <a16:creationId xmlns:a16="http://schemas.microsoft.com/office/drawing/2014/main" id="{A665FA86-6430-4D7E-ABCB-4F8C3E52E09B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53DAFBD2-84EC-4D6B-80BE-DA211850906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10">
              <a:extLst>
                <a:ext uri="{FF2B5EF4-FFF2-40B4-BE49-F238E27FC236}">
                  <a16:creationId xmlns:a16="http://schemas.microsoft.com/office/drawing/2014/main" id="{78866A3A-5A93-49E6-8DE2-C98FC661D430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11">
                <a:extLst>
                  <a:ext uri="{FF2B5EF4-FFF2-40B4-BE49-F238E27FC236}">
                    <a16:creationId xmlns:a16="http://schemas.microsoft.com/office/drawing/2014/main" id="{EB10029A-074D-4812-8AB6-62EF3ED73579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12">
                <a:extLst>
                  <a:ext uri="{FF2B5EF4-FFF2-40B4-BE49-F238E27FC236}">
                    <a16:creationId xmlns:a16="http://schemas.microsoft.com/office/drawing/2014/main" id="{BE572564-2A3A-45E0-93B7-2FB78757998F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242F8FDE-91AA-45DB-A05E-7507C27F30F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951770" y="1965170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389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77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829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74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69" r:id="rId4"/>
    <p:sldLayoutId id="2147483675" r:id="rId5"/>
    <p:sldLayoutId id="2147483671" r:id="rId6"/>
    <p:sldLayoutId id="2147483672" r:id="rId7"/>
    <p:sldLayoutId id="2147483673" r:id="rId8"/>
    <p:sldLayoutId id="2147483674" r:id="rId9"/>
    <p:sldLayoutId id="2147483676" r:id="rId10"/>
    <p:sldLayoutId id="2147483665" r:id="rId11"/>
    <p:sldLayoutId id="2147483677" r:id="rId12"/>
    <p:sldLayoutId id="2147483681" r:id="rId13"/>
    <p:sldLayoutId id="214748367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93AEA043-746F-4334-A00A-A4587B060237}"/>
              </a:ext>
            </a:extLst>
          </p:cNvPr>
          <p:cNvSpPr txBox="1"/>
          <p:nvPr/>
        </p:nvSpPr>
        <p:spPr>
          <a:xfrm>
            <a:off x="5591175" y="2995180"/>
            <a:ext cx="6320379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비디오 게임 데이터 분석 및 시각화를 통한 게임 설계 방향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C83D12-1353-440F-A5DC-1ACD4C118187}"/>
              </a:ext>
            </a:extLst>
          </p:cNvPr>
          <p:cNvSpPr txBox="1"/>
          <p:nvPr/>
        </p:nvSpPr>
        <p:spPr>
          <a:xfrm>
            <a:off x="6903174" y="5706336"/>
            <a:ext cx="500838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A18-P1-</a:t>
            </a:r>
            <a:r>
              <a:rPr lang="ko-KR" altLang="en-US" sz="1867" dirty="0" err="1">
                <a:solidFill>
                  <a:schemeClr val="bg1"/>
                </a:solidFill>
                <a:cs typeface="Arial" pitchFamily="34" charset="0"/>
              </a:rPr>
              <a:t>윤상록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4545836E-B050-4955-B80E-C5A35AC2F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62">
            <a:extLst>
              <a:ext uri="{FF2B5EF4-FFF2-40B4-BE49-F238E27FC236}">
                <a16:creationId xmlns:a16="http://schemas.microsoft.com/office/drawing/2014/main" id="{5E6024A1-5F3D-4233-865A-57F6E8605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02473" y="-4805300"/>
            <a:ext cx="2587052" cy="12192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1524000" y="515534"/>
            <a:ext cx="9144000" cy="13797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800" b="1" dirty="0">
                <a:latin typeface="+mj-lt"/>
                <a:ea typeface="+mj-ea"/>
                <a:cs typeface="+mj-cs"/>
              </a:rPr>
              <a:t>3. </a:t>
            </a:r>
            <a:r>
              <a:rPr lang="ko-KR" altLang="en-US" sz="4800" b="1" dirty="0">
                <a:latin typeface="+mj-lt"/>
                <a:ea typeface="+mj-ea"/>
                <a:cs typeface="+mj-cs"/>
              </a:rPr>
              <a:t>결론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DE5ED95-726A-4EB4-A03C-D3EF3BC3A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570" y="73152"/>
            <a:ext cx="1340860" cy="223819"/>
            <a:chOff x="5359043" y="73152"/>
            <a:chExt cx="1340860" cy="223819"/>
          </a:xfrm>
        </p:grpSpPr>
        <p:sp>
          <p:nvSpPr>
            <p:cNvPr id="86" name="Rectangle 64">
              <a:extLst>
                <a:ext uri="{FF2B5EF4-FFF2-40B4-BE49-F238E27FC236}">
                  <a16:creationId xmlns:a16="http://schemas.microsoft.com/office/drawing/2014/main" id="{17EFE772-2C42-4ACF-B49F-B8DE4D95C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7498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66">
              <a:extLst>
                <a:ext uri="{FF2B5EF4-FFF2-40B4-BE49-F238E27FC236}">
                  <a16:creationId xmlns:a16="http://schemas.microsoft.com/office/drawing/2014/main" id="{0D397CA2-1084-44F5-8F86-1E5F25532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7498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64">
              <a:extLst>
                <a:ext uri="{FF2B5EF4-FFF2-40B4-BE49-F238E27FC236}">
                  <a16:creationId xmlns:a16="http://schemas.microsoft.com/office/drawing/2014/main" id="{DE5FCF89-EFB5-425D-BAE7-ADF3E9FA3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85385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66">
              <a:extLst>
                <a:ext uri="{FF2B5EF4-FFF2-40B4-BE49-F238E27FC236}">
                  <a16:creationId xmlns:a16="http://schemas.microsoft.com/office/drawing/2014/main" id="{B5000D95-43A9-4146-854D-6543F49E4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85385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64">
              <a:extLst>
                <a:ext uri="{FF2B5EF4-FFF2-40B4-BE49-F238E27FC236}">
                  <a16:creationId xmlns:a16="http://schemas.microsoft.com/office/drawing/2014/main" id="{BFAC0A55-15FF-44EB-BB49-380A08FFF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43271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66">
              <a:extLst>
                <a:ext uri="{FF2B5EF4-FFF2-40B4-BE49-F238E27FC236}">
                  <a16:creationId xmlns:a16="http://schemas.microsoft.com/office/drawing/2014/main" id="{E71C5D2B-80BE-4286-9DAC-B41FA6122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43271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64">
              <a:extLst>
                <a:ext uri="{FF2B5EF4-FFF2-40B4-BE49-F238E27FC236}">
                  <a16:creationId xmlns:a16="http://schemas.microsoft.com/office/drawing/2014/main" id="{ABD811F8-3805-419E-9543-FB2A1526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01157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66">
              <a:extLst>
                <a:ext uri="{FF2B5EF4-FFF2-40B4-BE49-F238E27FC236}">
                  <a16:creationId xmlns:a16="http://schemas.microsoft.com/office/drawing/2014/main" id="{4ED1C51E-87F5-42C4-8F3D-98B932E7C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01157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64">
              <a:extLst>
                <a:ext uri="{FF2B5EF4-FFF2-40B4-BE49-F238E27FC236}">
                  <a16:creationId xmlns:a16="http://schemas.microsoft.com/office/drawing/2014/main" id="{908DDBE2-E366-43C4-865E-68D8F5DD27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9043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66">
              <a:extLst>
                <a:ext uri="{FF2B5EF4-FFF2-40B4-BE49-F238E27FC236}">
                  <a16:creationId xmlns:a16="http://schemas.microsoft.com/office/drawing/2014/main" id="{40B7FBD6-2319-4416-AEDB-20FBD7A6F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9043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64">
              <a:extLst>
                <a:ext uri="{FF2B5EF4-FFF2-40B4-BE49-F238E27FC236}">
                  <a16:creationId xmlns:a16="http://schemas.microsoft.com/office/drawing/2014/main" id="{793BBDF2-F738-42F5-98FD-380E06E188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38069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66">
              <a:extLst>
                <a:ext uri="{FF2B5EF4-FFF2-40B4-BE49-F238E27FC236}">
                  <a16:creationId xmlns:a16="http://schemas.microsoft.com/office/drawing/2014/main" id="{5CEB15E8-0F03-4F3C-8B3D-CA63883E2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38069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64">
              <a:extLst>
                <a:ext uri="{FF2B5EF4-FFF2-40B4-BE49-F238E27FC236}">
                  <a16:creationId xmlns:a16="http://schemas.microsoft.com/office/drawing/2014/main" id="{EA651364-1B7F-40E3-817C-E05627C56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95956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66">
              <a:extLst>
                <a:ext uri="{FF2B5EF4-FFF2-40B4-BE49-F238E27FC236}">
                  <a16:creationId xmlns:a16="http://schemas.microsoft.com/office/drawing/2014/main" id="{0582E001-F558-4498-B949-506CEDB89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95956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64">
              <a:extLst>
                <a:ext uri="{FF2B5EF4-FFF2-40B4-BE49-F238E27FC236}">
                  <a16:creationId xmlns:a16="http://schemas.microsoft.com/office/drawing/2014/main" id="{09F01A60-328C-4CA8-B3EE-636F1319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3842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66">
              <a:extLst>
                <a:ext uri="{FF2B5EF4-FFF2-40B4-BE49-F238E27FC236}">
                  <a16:creationId xmlns:a16="http://schemas.microsoft.com/office/drawing/2014/main" id="{62D0FD2E-E0CB-4B3C-85D5-1946B7CA3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3842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64">
              <a:extLst>
                <a:ext uri="{FF2B5EF4-FFF2-40B4-BE49-F238E27FC236}">
                  <a16:creationId xmlns:a16="http://schemas.microsoft.com/office/drawing/2014/main" id="{682296EE-4FAA-4B24-A69E-63B1B36A1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1728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66">
              <a:extLst>
                <a:ext uri="{FF2B5EF4-FFF2-40B4-BE49-F238E27FC236}">
                  <a16:creationId xmlns:a16="http://schemas.microsoft.com/office/drawing/2014/main" id="{E2AF0961-0ADD-4742-A467-7258D268C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1728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64">
              <a:extLst>
                <a:ext uri="{FF2B5EF4-FFF2-40B4-BE49-F238E27FC236}">
                  <a16:creationId xmlns:a16="http://schemas.microsoft.com/office/drawing/2014/main" id="{31B85C35-97D4-4322-BD70-C5AAAA76DD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9614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66">
              <a:extLst>
                <a:ext uri="{FF2B5EF4-FFF2-40B4-BE49-F238E27FC236}">
                  <a16:creationId xmlns:a16="http://schemas.microsoft.com/office/drawing/2014/main" id="{A87BAC7C-E910-4222-B519-39288C21A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9614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628292D-0555-4158-9B1A-07414B27F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3998A28-B1A5-AB12-B3BB-1D91597B2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024" y="2584227"/>
            <a:ext cx="9866376" cy="384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22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3499E92-50A7-4680-90CB-41532F4FC718}"/>
              </a:ext>
            </a:extLst>
          </p:cNvPr>
          <p:cNvSpPr/>
          <p:nvPr/>
        </p:nvSpPr>
        <p:spPr>
          <a:xfrm>
            <a:off x="6106651" y="293611"/>
            <a:ext cx="5636534" cy="6270778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A86C59-34F4-4919-9F69-A6D243DD90AF}"/>
              </a:ext>
            </a:extLst>
          </p:cNvPr>
          <p:cNvGrpSpPr/>
          <p:nvPr/>
        </p:nvGrpSpPr>
        <p:grpSpPr>
          <a:xfrm>
            <a:off x="6305942" y="1681595"/>
            <a:ext cx="5419664" cy="769441"/>
            <a:chOff x="6102442" y="1483456"/>
            <a:chExt cx="5419664" cy="76944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91A18A-7559-4485-BC2C-6ACBBA9F87DF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2700" b="1" dirty="0">
                  <a:solidFill>
                    <a:schemeClr val="bg1"/>
                  </a:solidFill>
                  <a:cs typeface="Arial" pitchFamily="34" charset="0"/>
                </a:rPr>
                <a:t>개요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E3BD7D-EEC6-41FC-867D-95F2B71346B3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00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1E7642E-CD93-4445-B49C-21F1CF8B80D1}"/>
              </a:ext>
            </a:extLst>
          </p:cNvPr>
          <p:cNvGrpSpPr/>
          <p:nvPr/>
        </p:nvGrpSpPr>
        <p:grpSpPr>
          <a:xfrm>
            <a:off x="6305942" y="2820587"/>
            <a:ext cx="5419664" cy="777510"/>
            <a:chOff x="6102442" y="1483456"/>
            <a:chExt cx="5419664" cy="7775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79CA3D-1245-4812-BE2C-A17717D31459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DATA </a:t>
              </a:r>
              <a:r>
                <a:rPr lang="ko-KR" altLang="en-US" sz="2700" b="1" dirty="0" err="1">
                  <a:solidFill>
                    <a:schemeClr val="bg1"/>
                  </a:solidFill>
                  <a:cs typeface="Arial" pitchFamily="34" charset="0"/>
                </a:rPr>
                <a:t>전처리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27DDE9-FE7C-4B7E-A047-E092B6A88859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3E30DF-4F9D-4D5B-9110-CB46BA5063F2}"/>
              </a:ext>
            </a:extLst>
          </p:cNvPr>
          <p:cNvGrpSpPr/>
          <p:nvPr/>
        </p:nvGrpSpPr>
        <p:grpSpPr>
          <a:xfrm>
            <a:off x="6305942" y="3959579"/>
            <a:ext cx="5419664" cy="777510"/>
            <a:chOff x="6102442" y="1483456"/>
            <a:chExt cx="5419664" cy="7775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5757E4-1723-4073-9FC5-1D351F20A151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DATA </a:t>
              </a:r>
              <a:r>
                <a:rPr lang="ko-KR" altLang="en-US" sz="2700" b="1" dirty="0">
                  <a:solidFill>
                    <a:schemeClr val="bg1"/>
                  </a:solidFill>
                  <a:cs typeface="Arial" pitchFamily="34" charset="0"/>
                </a:rPr>
                <a:t>시각화 및 분석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B9AF74-CA02-49F9-88D7-98D77F70D10F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1FEFB00-F764-4A36-BDE0-EFBFFBAD9C92}"/>
              </a:ext>
            </a:extLst>
          </p:cNvPr>
          <p:cNvGrpSpPr/>
          <p:nvPr/>
        </p:nvGrpSpPr>
        <p:grpSpPr>
          <a:xfrm>
            <a:off x="6305942" y="5098571"/>
            <a:ext cx="5419664" cy="777510"/>
            <a:chOff x="6102442" y="1483456"/>
            <a:chExt cx="5419664" cy="77751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3DF382-44DD-45C3-9704-34E8893BC3AC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2700" b="1" dirty="0">
                  <a:solidFill>
                    <a:schemeClr val="bg1"/>
                  </a:solidFill>
                  <a:cs typeface="Arial" pitchFamily="34" charset="0"/>
                </a:rPr>
                <a:t>결과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11BD74-B8C0-4D62-99FC-2DBC909A434D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6420242" y="391190"/>
            <a:ext cx="498989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40130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16">
            <a:extLst>
              <a:ext uri="{FF2B5EF4-FFF2-40B4-BE49-F238E27FC236}">
                <a16:creationId xmlns:a16="http://schemas.microsoft.com/office/drawing/2014/main" id="{4545836E-B050-4955-B80E-C5A35AC2F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62">
            <a:extLst>
              <a:ext uri="{FF2B5EF4-FFF2-40B4-BE49-F238E27FC236}">
                <a16:creationId xmlns:a16="http://schemas.microsoft.com/office/drawing/2014/main" id="{5E6024A1-5F3D-4233-865A-57F6E8605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02473" y="-4805300"/>
            <a:ext cx="2587052" cy="12192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1524000" y="515534"/>
            <a:ext cx="9144000" cy="13797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800" b="1" dirty="0">
                <a:latin typeface="+mj-lt"/>
                <a:ea typeface="+mj-ea"/>
                <a:cs typeface="+mj-cs"/>
              </a:rPr>
              <a:t>0. </a:t>
            </a:r>
            <a:r>
              <a:rPr lang="ko-KR" altLang="en-US" sz="4800" b="1" dirty="0">
                <a:latin typeface="+mj-lt"/>
                <a:ea typeface="+mj-ea"/>
                <a:cs typeface="+mj-cs"/>
              </a:rPr>
              <a:t>개요</a:t>
            </a:r>
          </a:p>
        </p:txBody>
      </p:sp>
      <p:grpSp>
        <p:nvGrpSpPr>
          <p:cNvPr id="45" name="Group 20">
            <a:extLst>
              <a:ext uri="{FF2B5EF4-FFF2-40B4-BE49-F238E27FC236}">
                <a16:creationId xmlns:a16="http://schemas.microsoft.com/office/drawing/2014/main" id="{17021FAC-069E-46A8-AA45-5BD5472C2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570" y="73152"/>
            <a:ext cx="1340860" cy="223819"/>
            <a:chOff x="5394960" y="73152"/>
            <a:chExt cx="1340860" cy="223819"/>
          </a:xfrm>
        </p:grpSpPr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917A15CC-42DC-49B0-BD5A-F53975F0E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63415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0F87367F-7952-4CFB-8355-CEC6933FD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63415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853AC079-4308-4372-96C3-8FB343E10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1302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F1FB8E05-2342-445F-8AF4-4E910F4B2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1302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44D16279-EB5F-4C20-B8AB-A442D9945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9188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6424FDAE-1E89-49A2-B9EF-C677CAC9D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9188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6E9AEAF4-12C4-437F-A7A5-58FF25E69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37074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9F1D040E-7AA5-4F2F-B6F3-E7E9F773C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37074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4B1B4BC6-0611-4994-B279-E0C6E077F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94960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FEE28CB2-89C9-4A56-B123-EB7FF37B3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94960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AC90F66B-937B-4D35-8AE0-8F07C7BDB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73986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DB1CB7FB-EF34-48B0-A3CF-7A01314AA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73986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E2AB461B-6E3D-4F79-9DB9-49B698D18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31873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DE5B1994-B3AC-4C7A-AE24-A3FE41FC6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31873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64180763-1EDC-4D67-A77C-841EA9DE3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9759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EC90E7D6-F360-4BE6-A503-A14648C60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9759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EEFE0BA1-3BC9-4DC7-BCB8-9B2E0E262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47645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6C1401AF-89EF-4B0B-BD6B-74814CEF35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47645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5D4E76D3-2CA7-4B23-85D6-10438EB6E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5531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09192A56-4FCC-4BFB-AC0E-3E76CDB1F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5531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A628292D-0555-4158-9B1A-07414B27F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0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16">
            <a:extLst>
              <a:ext uri="{FF2B5EF4-FFF2-40B4-BE49-F238E27FC236}">
                <a16:creationId xmlns:a16="http://schemas.microsoft.com/office/drawing/2014/main" id="{4545836E-B050-4955-B80E-C5A35AC2F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62">
            <a:extLst>
              <a:ext uri="{FF2B5EF4-FFF2-40B4-BE49-F238E27FC236}">
                <a16:creationId xmlns:a16="http://schemas.microsoft.com/office/drawing/2014/main" id="{5E6024A1-5F3D-4233-865A-57F6E8605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02473" y="-4805300"/>
            <a:ext cx="2587052" cy="12192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1524000" y="515534"/>
            <a:ext cx="9144000" cy="13797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800" b="1">
                <a:latin typeface="+mj-lt"/>
                <a:ea typeface="+mj-ea"/>
                <a:cs typeface="+mj-cs"/>
              </a:rPr>
              <a:t>1. DATA </a:t>
            </a:r>
            <a:r>
              <a:rPr lang="ko-KR" altLang="en-US" sz="4800" b="1">
                <a:latin typeface="+mj-lt"/>
                <a:ea typeface="+mj-ea"/>
                <a:cs typeface="+mj-cs"/>
              </a:rPr>
              <a:t>전처리</a:t>
            </a:r>
          </a:p>
        </p:txBody>
      </p:sp>
      <p:grpSp>
        <p:nvGrpSpPr>
          <p:cNvPr id="45" name="Group 20">
            <a:extLst>
              <a:ext uri="{FF2B5EF4-FFF2-40B4-BE49-F238E27FC236}">
                <a16:creationId xmlns:a16="http://schemas.microsoft.com/office/drawing/2014/main" id="{17021FAC-069E-46A8-AA45-5BD5472C2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570" y="73152"/>
            <a:ext cx="1340860" cy="223819"/>
            <a:chOff x="5394960" y="73152"/>
            <a:chExt cx="1340860" cy="223819"/>
          </a:xfrm>
        </p:grpSpPr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917A15CC-42DC-49B0-BD5A-F53975F0E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63415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0F87367F-7952-4CFB-8355-CEC6933FD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63415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853AC079-4308-4372-96C3-8FB343E10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1302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F1FB8E05-2342-445F-8AF4-4E910F4B2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1302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44D16279-EB5F-4C20-B8AB-A442D9945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9188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6424FDAE-1E89-49A2-B9EF-C677CAC9D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9188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6E9AEAF4-12C4-437F-A7A5-58FF25E69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37074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9F1D040E-7AA5-4F2F-B6F3-E7E9F773C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37074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4B1B4BC6-0611-4994-B279-E0C6E077F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94960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FEE28CB2-89C9-4A56-B123-EB7FF37B3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94960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AC90F66B-937B-4D35-8AE0-8F07C7BDB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73986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DB1CB7FB-EF34-48B0-A3CF-7A01314AA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73986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E2AB461B-6E3D-4F79-9DB9-49B698D18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31873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DE5B1994-B3AC-4C7A-AE24-A3FE41FC6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31873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64180763-1EDC-4D67-A77C-841EA9DE3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9759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EC90E7D6-F360-4BE6-A503-A14648C60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9759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EEFE0BA1-3BC9-4DC7-BCB8-9B2E0E262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47645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6C1401AF-89EF-4B0B-BD6B-74814CEF35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47645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5D4E76D3-2CA7-4B23-85D6-10438EB6E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5531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09192A56-4FCC-4BFB-AC0E-3E76CDB1F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5531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9B99E9C1-8363-792F-612B-1B0ED0C12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421" y="2802790"/>
            <a:ext cx="1322844" cy="33376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55D6419-CBA8-1AD3-714C-992C69DC3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6416" y="2803495"/>
            <a:ext cx="2821675" cy="333763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E13B693-6376-E868-E95F-695BE0A1E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27" y="3233162"/>
            <a:ext cx="6772939" cy="11683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32C3445-9679-3B57-B389-E896B62AD4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52" y="4557299"/>
            <a:ext cx="6872553" cy="1168334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A628292D-0555-4158-9B1A-07414B27F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93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16">
            <a:extLst>
              <a:ext uri="{FF2B5EF4-FFF2-40B4-BE49-F238E27FC236}">
                <a16:creationId xmlns:a16="http://schemas.microsoft.com/office/drawing/2014/main" id="{4545836E-B050-4955-B80E-C5A35AC2F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62">
            <a:extLst>
              <a:ext uri="{FF2B5EF4-FFF2-40B4-BE49-F238E27FC236}">
                <a16:creationId xmlns:a16="http://schemas.microsoft.com/office/drawing/2014/main" id="{5E6024A1-5F3D-4233-865A-57F6E8605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02473" y="-4805300"/>
            <a:ext cx="2587052" cy="12192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1524000" y="515534"/>
            <a:ext cx="9144000" cy="13797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800" b="1">
                <a:latin typeface="+mj-lt"/>
                <a:ea typeface="+mj-ea"/>
                <a:cs typeface="+mj-cs"/>
              </a:rPr>
              <a:t>1. DATA </a:t>
            </a:r>
            <a:r>
              <a:rPr lang="ko-KR" altLang="en-US" sz="4800" b="1">
                <a:latin typeface="+mj-lt"/>
                <a:ea typeface="+mj-ea"/>
                <a:cs typeface="+mj-cs"/>
              </a:rPr>
              <a:t>전처리</a:t>
            </a:r>
          </a:p>
        </p:txBody>
      </p:sp>
      <p:grpSp>
        <p:nvGrpSpPr>
          <p:cNvPr id="45" name="Group 20">
            <a:extLst>
              <a:ext uri="{FF2B5EF4-FFF2-40B4-BE49-F238E27FC236}">
                <a16:creationId xmlns:a16="http://schemas.microsoft.com/office/drawing/2014/main" id="{17021FAC-069E-46A8-AA45-5BD5472C2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570" y="73152"/>
            <a:ext cx="1340860" cy="223819"/>
            <a:chOff x="5394960" y="73152"/>
            <a:chExt cx="1340860" cy="223819"/>
          </a:xfrm>
        </p:grpSpPr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917A15CC-42DC-49B0-BD5A-F53975F0E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63415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0F87367F-7952-4CFB-8355-CEC6933FD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63415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853AC079-4308-4372-96C3-8FB343E10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1302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F1FB8E05-2342-445F-8AF4-4E910F4B2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1302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44D16279-EB5F-4C20-B8AB-A442D9945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9188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6424FDAE-1E89-49A2-B9EF-C677CAC9D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9188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6E9AEAF4-12C4-437F-A7A5-58FF25E69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37074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9F1D040E-7AA5-4F2F-B6F3-E7E9F773C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37074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4B1B4BC6-0611-4994-B279-E0C6E077F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94960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FEE28CB2-89C9-4A56-B123-EB7FF37B3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94960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AC90F66B-937B-4D35-8AE0-8F07C7BDB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73986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DB1CB7FB-EF34-48B0-A3CF-7A01314AA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73986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E2AB461B-6E3D-4F79-9DB9-49B698D18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31873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DE5B1994-B3AC-4C7A-AE24-A3FE41FC6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31873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64180763-1EDC-4D67-A77C-841EA9DE3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9759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EC90E7D6-F360-4BE6-A503-A14648C60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9759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EEFE0BA1-3BC9-4DC7-BCB8-9B2E0E262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47645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6C1401AF-89EF-4B0B-BD6B-74814CEF35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47645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5D4E76D3-2CA7-4B23-85D6-10438EB6E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5531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09192A56-4FCC-4BFB-AC0E-3E76CDB1F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5531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A628292D-0555-4158-9B1A-07414B27F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9042FC1-F160-BD81-9439-0DC289990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29" y="3099761"/>
            <a:ext cx="7986452" cy="166130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0FC9041-34AF-F9BC-F94D-248A670CE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61" y="5419756"/>
            <a:ext cx="5761219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646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16">
            <a:extLst>
              <a:ext uri="{FF2B5EF4-FFF2-40B4-BE49-F238E27FC236}">
                <a16:creationId xmlns:a16="http://schemas.microsoft.com/office/drawing/2014/main" id="{4545836E-B050-4955-B80E-C5A35AC2F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62">
            <a:extLst>
              <a:ext uri="{FF2B5EF4-FFF2-40B4-BE49-F238E27FC236}">
                <a16:creationId xmlns:a16="http://schemas.microsoft.com/office/drawing/2014/main" id="{5E6024A1-5F3D-4233-865A-57F6E8605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02473" y="-4805300"/>
            <a:ext cx="2587052" cy="12192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1524000" y="515534"/>
            <a:ext cx="9144000" cy="13797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800" b="1">
                <a:latin typeface="+mj-lt"/>
                <a:ea typeface="+mj-ea"/>
                <a:cs typeface="+mj-cs"/>
              </a:rPr>
              <a:t>1. DATA </a:t>
            </a:r>
            <a:r>
              <a:rPr lang="ko-KR" altLang="en-US" sz="4800" b="1">
                <a:latin typeface="+mj-lt"/>
                <a:ea typeface="+mj-ea"/>
                <a:cs typeface="+mj-cs"/>
              </a:rPr>
              <a:t>전처리</a:t>
            </a:r>
          </a:p>
        </p:txBody>
      </p:sp>
      <p:grpSp>
        <p:nvGrpSpPr>
          <p:cNvPr id="45" name="Group 20">
            <a:extLst>
              <a:ext uri="{FF2B5EF4-FFF2-40B4-BE49-F238E27FC236}">
                <a16:creationId xmlns:a16="http://schemas.microsoft.com/office/drawing/2014/main" id="{17021FAC-069E-46A8-AA45-5BD5472C2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570" y="73152"/>
            <a:ext cx="1340860" cy="223819"/>
            <a:chOff x="5394960" y="73152"/>
            <a:chExt cx="1340860" cy="223819"/>
          </a:xfrm>
        </p:grpSpPr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917A15CC-42DC-49B0-BD5A-F53975F0E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63415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0F87367F-7952-4CFB-8355-CEC6933FD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63415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853AC079-4308-4372-96C3-8FB343E10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1302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F1FB8E05-2342-445F-8AF4-4E910F4B2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1302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44D16279-EB5F-4C20-B8AB-A442D9945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9188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6424FDAE-1E89-49A2-B9EF-C677CAC9D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9188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6E9AEAF4-12C4-437F-A7A5-58FF25E69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37074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9F1D040E-7AA5-4F2F-B6F3-E7E9F773C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37074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4B1B4BC6-0611-4994-B279-E0C6E077F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94960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FEE28CB2-89C9-4A56-B123-EB7FF37B3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94960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AC90F66B-937B-4D35-8AE0-8F07C7BDB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73986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DB1CB7FB-EF34-48B0-A3CF-7A01314AA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73986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E2AB461B-6E3D-4F79-9DB9-49B698D18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31873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DE5B1994-B3AC-4C7A-AE24-A3FE41FC6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31873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64180763-1EDC-4D67-A77C-841EA9DE3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9759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EC90E7D6-F360-4BE6-A503-A14648C60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9759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EEFE0BA1-3BC9-4DC7-BCB8-9B2E0E262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47645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6C1401AF-89EF-4B0B-BD6B-74814CEF35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47645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5D4E76D3-2CA7-4B23-85D6-10438EB6E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5531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09192A56-4FCC-4BFB-AC0E-3E76CDB1F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5531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A628292D-0555-4158-9B1A-07414B27F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25AF4A4-630F-371E-1AFA-566941756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713" y="3160673"/>
            <a:ext cx="4900085" cy="249195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C66CCD2-7AEE-B862-13ED-6ABBC1E09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3194" y="3361019"/>
            <a:ext cx="2438611" cy="21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072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4545836E-B050-4955-B80E-C5A35AC2F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62">
            <a:extLst>
              <a:ext uri="{FF2B5EF4-FFF2-40B4-BE49-F238E27FC236}">
                <a16:creationId xmlns:a16="http://schemas.microsoft.com/office/drawing/2014/main" id="{5E6024A1-5F3D-4233-865A-57F6E8605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02473" y="-4805300"/>
            <a:ext cx="2587052" cy="12192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1524000" y="515534"/>
            <a:ext cx="9144000" cy="13797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800" b="1" dirty="0">
                <a:latin typeface="+mj-lt"/>
                <a:ea typeface="+mj-ea"/>
                <a:cs typeface="+mj-cs"/>
              </a:rPr>
              <a:t>2. DATA </a:t>
            </a:r>
            <a:r>
              <a:rPr lang="ko-KR" altLang="en-US" sz="4800" b="1" dirty="0">
                <a:latin typeface="+mj-lt"/>
                <a:ea typeface="+mj-ea"/>
                <a:cs typeface="+mj-cs"/>
              </a:rPr>
              <a:t>분석 및 시각화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DE5ED95-726A-4EB4-A03C-D3EF3BC3A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570" y="73152"/>
            <a:ext cx="1340860" cy="223819"/>
            <a:chOff x="5359043" y="73152"/>
            <a:chExt cx="1340860" cy="223819"/>
          </a:xfrm>
        </p:grpSpPr>
        <p:sp>
          <p:nvSpPr>
            <p:cNvPr id="55" name="Rectangle 64">
              <a:extLst>
                <a:ext uri="{FF2B5EF4-FFF2-40B4-BE49-F238E27FC236}">
                  <a16:creationId xmlns:a16="http://schemas.microsoft.com/office/drawing/2014/main" id="{17EFE772-2C42-4ACF-B49F-B8DE4D95C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7498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6">
              <a:extLst>
                <a:ext uri="{FF2B5EF4-FFF2-40B4-BE49-F238E27FC236}">
                  <a16:creationId xmlns:a16="http://schemas.microsoft.com/office/drawing/2014/main" id="{0D397CA2-1084-44F5-8F86-1E5F25532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7498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4">
              <a:extLst>
                <a:ext uri="{FF2B5EF4-FFF2-40B4-BE49-F238E27FC236}">
                  <a16:creationId xmlns:a16="http://schemas.microsoft.com/office/drawing/2014/main" id="{DE5FCF89-EFB5-425D-BAE7-ADF3E9FA3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85385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66">
              <a:extLst>
                <a:ext uri="{FF2B5EF4-FFF2-40B4-BE49-F238E27FC236}">
                  <a16:creationId xmlns:a16="http://schemas.microsoft.com/office/drawing/2014/main" id="{B5000D95-43A9-4146-854D-6543F49E4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85385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64">
              <a:extLst>
                <a:ext uri="{FF2B5EF4-FFF2-40B4-BE49-F238E27FC236}">
                  <a16:creationId xmlns:a16="http://schemas.microsoft.com/office/drawing/2014/main" id="{BFAC0A55-15FF-44EB-BB49-380A08FFF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43271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6">
              <a:extLst>
                <a:ext uri="{FF2B5EF4-FFF2-40B4-BE49-F238E27FC236}">
                  <a16:creationId xmlns:a16="http://schemas.microsoft.com/office/drawing/2014/main" id="{E71C5D2B-80BE-4286-9DAC-B41FA6122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43271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4">
              <a:extLst>
                <a:ext uri="{FF2B5EF4-FFF2-40B4-BE49-F238E27FC236}">
                  <a16:creationId xmlns:a16="http://schemas.microsoft.com/office/drawing/2014/main" id="{ABD811F8-3805-419E-9543-FB2A1526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01157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6">
              <a:extLst>
                <a:ext uri="{FF2B5EF4-FFF2-40B4-BE49-F238E27FC236}">
                  <a16:creationId xmlns:a16="http://schemas.microsoft.com/office/drawing/2014/main" id="{4ED1C51E-87F5-42C4-8F3D-98B932E7C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01157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4">
              <a:extLst>
                <a:ext uri="{FF2B5EF4-FFF2-40B4-BE49-F238E27FC236}">
                  <a16:creationId xmlns:a16="http://schemas.microsoft.com/office/drawing/2014/main" id="{908DDBE2-E366-43C4-865E-68D8F5DD27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9043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6">
              <a:extLst>
                <a:ext uri="{FF2B5EF4-FFF2-40B4-BE49-F238E27FC236}">
                  <a16:creationId xmlns:a16="http://schemas.microsoft.com/office/drawing/2014/main" id="{40B7FBD6-2319-4416-AEDB-20FBD7A6F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9043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93BBDF2-F738-42F5-98FD-380E06E188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38069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6">
              <a:extLst>
                <a:ext uri="{FF2B5EF4-FFF2-40B4-BE49-F238E27FC236}">
                  <a16:creationId xmlns:a16="http://schemas.microsoft.com/office/drawing/2014/main" id="{5CEB15E8-0F03-4F3C-8B3D-CA63883E2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38069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4">
              <a:extLst>
                <a:ext uri="{FF2B5EF4-FFF2-40B4-BE49-F238E27FC236}">
                  <a16:creationId xmlns:a16="http://schemas.microsoft.com/office/drawing/2014/main" id="{EA651364-1B7F-40E3-817C-E05627C56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95956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6">
              <a:extLst>
                <a:ext uri="{FF2B5EF4-FFF2-40B4-BE49-F238E27FC236}">
                  <a16:creationId xmlns:a16="http://schemas.microsoft.com/office/drawing/2014/main" id="{0582E001-F558-4498-B949-506CEDB89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95956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4">
              <a:extLst>
                <a:ext uri="{FF2B5EF4-FFF2-40B4-BE49-F238E27FC236}">
                  <a16:creationId xmlns:a16="http://schemas.microsoft.com/office/drawing/2014/main" id="{09F01A60-328C-4CA8-B3EE-636F1319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3842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6">
              <a:extLst>
                <a:ext uri="{FF2B5EF4-FFF2-40B4-BE49-F238E27FC236}">
                  <a16:creationId xmlns:a16="http://schemas.microsoft.com/office/drawing/2014/main" id="{62D0FD2E-E0CB-4B3C-85D5-1946B7CA3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3842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64">
              <a:extLst>
                <a:ext uri="{FF2B5EF4-FFF2-40B4-BE49-F238E27FC236}">
                  <a16:creationId xmlns:a16="http://schemas.microsoft.com/office/drawing/2014/main" id="{682296EE-4FAA-4B24-A69E-63B1B36A1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1728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66">
              <a:extLst>
                <a:ext uri="{FF2B5EF4-FFF2-40B4-BE49-F238E27FC236}">
                  <a16:creationId xmlns:a16="http://schemas.microsoft.com/office/drawing/2014/main" id="{E2AF0961-0ADD-4742-A467-7258D268C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1728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64">
              <a:extLst>
                <a:ext uri="{FF2B5EF4-FFF2-40B4-BE49-F238E27FC236}">
                  <a16:creationId xmlns:a16="http://schemas.microsoft.com/office/drawing/2014/main" id="{31B85C35-97D4-4322-BD70-C5AAAA76DD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9614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66">
              <a:extLst>
                <a:ext uri="{FF2B5EF4-FFF2-40B4-BE49-F238E27FC236}">
                  <a16:creationId xmlns:a16="http://schemas.microsoft.com/office/drawing/2014/main" id="{A87BAC7C-E910-4222-B519-39288C21A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9614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07F9236-97E9-A26C-CA24-394F5937F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29" y="2255750"/>
            <a:ext cx="5306268" cy="8887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BFFC08E-85C5-B651-C318-08491CB93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111" y="3221982"/>
            <a:ext cx="7615782" cy="3198628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A628292D-0555-4158-9B1A-07414B27F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83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4545836E-B050-4955-B80E-C5A35AC2F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62">
            <a:extLst>
              <a:ext uri="{FF2B5EF4-FFF2-40B4-BE49-F238E27FC236}">
                <a16:creationId xmlns:a16="http://schemas.microsoft.com/office/drawing/2014/main" id="{5E6024A1-5F3D-4233-865A-57F6E8605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02473" y="-4805300"/>
            <a:ext cx="2587052" cy="12192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1524000" y="515534"/>
            <a:ext cx="9144000" cy="13797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800" b="1" dirty="0">
                <a:latin typeface="+mj-lt"/>
                <a:ea typeface="+mj-ea"/>
                <a:cs typeface="+mj-cs"/>
              </a:rPr>
              <a:t>2. DATA </a:t>
            </a:r>
            <a:r>
              <a:rPr lang="ko-KR" altLang="en-US" sz="4800" b="1" dirty="0">
                <a:latin typeface="+mj-lt"/>
                <a:ea typeface="+mj-ea"/>
                <a:cs typeface="+mj-cs"/>
              </a:rPr>
              <a:t>시각화 및 분석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DE5ED95-726A-4EB4-A03C-D3EF3BC3A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570" y="73152"/>
            <a:ext cx="1340860" cy="223819"/>
            <a:chOff x="5359043" y="73152"/>
            <a:chExt cx="1340860" cy="223819"/>
          </a:xfrm>
        </p:grpSpPr>
        <p:sp>
          <p:nvSpPr>
            <p:cNvPr id="86" name="Rectangle 64">
              <a:extLst>
                <a:ext uri="{FF2B5EF4-FFF2-40B4-BE49-F238E27FC236}">
                  <a16:creationId xmlns:a16="http://schemas.microsoft.com/office/drawing/2014/main" id="{17EFE772-2C42-4ACF-B49F-B8DE4D95C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7498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66">
              <a:extLst>
                <a:ext uri="{FF2B5EF4-FFF2-40B4-BE49-F238E27FC236}">
                  <a16:creationId xmlns:a16="http://schemas.microsoft.com/office/drawing/2014/main" id="{0D397CA2-1084-44F5-8F86-1E5F25532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7498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64">
              <a:extLst>
                <a:ext uri="{FF2B5EF4-FFF2-40B4-BE49-F238E27FC236}">
                  <a16:creationId xmlns:a16="http://schemas.microsoft.com/office/drawing/2014/main" id="{DE5FCF89-EFB5-425D-BAE7-ADF3E9FA3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85385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66">
              <a:extLst>
                <a:ext uri="{FF2B5EF4-FFF2-40B4-BE49-F238E27FC236}">
                  <a16:creationId xmlns:a16="http://schemas.microsoft.com/office/drawing/2014/main" id="{B5000D95-43A9-4146-854D-6543F49E4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85385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64">
              <a:extLst>
                <a:ext uri="{FF2B5EF4-FFF2-40B4-BE49-F238E27FC236}">
                  <a16:creationId xmlns:a16="http://schemas.microsoft.com/office/drawing/2014/main" id="{BFAC0A55-15FF-44EB-BB49-380A08FFF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43271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66">
              <a:extLst>
                <a:ext uri="{FF2B5EF4-FFF2-40B4-BE49-F238E27FC236}">
                  <a16:creationId xmlns:a16="http://schemas.microsoft.com/office/drawing/2014/main" id="{E71C5D2B-80BE-4286-9DAC-B41FA6122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43271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64">
              <a:extLst>
                <a:ext uri="{FF2B5EF4-FFF2-40B4-BE49-F238E27FC236}">
                  <a16:creationId xmlns:a16="http://schemas.microsoft.com/office/drawing/2014/main" id="{ABD811F8-3805-419E-9543-FB2A1526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01157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66">
              <a:extLst>
                <a:ext uri="{FF2B5EF4-FFF2-40B4-BE49-F238E27FC236}">
                  <a16:creationId xmlns:a16="http://schemas.microsoft.com/office/drawing/2014/main" id="{4ED1C51E-87F5-42C4-8F3D-98B932E7C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01157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64">
              <a:extLst>
                <a:ext uri="{FF2B5EF4-FFF2-40B4-BE49-F238E27FC236}">
                  <a16:creationId xmlns:a16="http://schemas.microsoft.com/office/drawing/2014/main" id="{908DDBE2-E366-43C4-865E-68D8F5DD27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9043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66">
              <a:extLst>
                <a:ext uri="{FF2B5EF4-FFF2-40B4-BE49-F238E27FC236}">
                  <a16:creationId xmlns:a16="http://schemas.microsoft.com/office/drawing/2014/main" id="{40B7FBD6-2319-4416-AEDB-20FBD7A6F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9043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64">
              <a:extLst>
                <a:ext uri="{FF2B5EF4-FFF2-40B4-BE49-F238E27FC236}">
                  <a16:creationId xmlns:a16="http://schemas.microsoft.com/office/drawing/2014/main" id="{793BBDF2-F738-42F5-98FD-380E06E188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38069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66">
              <a:extLst>
                <a:ext uri="{FF2B5EF4-FFF2-40B4-BE49-F238E27FC236}">
                  <a16:creationId xmlns:a16="http://schemas.microsoft.com/office/drawing/2014/main" id="{5CEB15E8-0F03-4F3C-8B3D-CA63883E2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38069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64">
              <a:extLst>
                <a:ext uri="{FF2B5EF4-FFF2-40B4-BE49-F238E27FC236}">
                  <a16:creationId xmlns:a16="http://schemas.microsoft.com/office/drawing/2014/main" id="{EA651364-1B7F-40E3-817C-E05627C56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95956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66">
              <a:extLst>
                <a:ext uri="{FF2B5EF4-FFF2-40B4-BE49-F238E27FC236}">
                  <a16:creationId xmlns:a16="http://schemas.microsoft.com/office/drawing/2014/main" id="{0582E001-F558-4498-B949-506CEDB89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95956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64">
              <a:extLst>
                <a:ext uri="{FF2B5EF4-FFF2-40B4-BE49-F238E27FC236}">
                  <a16:creationId xmlns:a16="http://schemas.microsoft.com/office/drawing/2014/main" id="{09F01A60-328C-4CA8-B3EE-636F1319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3842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66">
              <a:extLst>
                <a:ext uri="{FF2B5EF4-FFF2-40B4-BE49-F238E27FC236}">
                  <a16:creationId xmlns:a16="http://schemas.microsoft.com/office/drawing/2014/main" id="{62D0FD2E-E0CB-4B3C-85D5-1946B7CA3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3842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64">
              <a:extLst>
                <a:ext uri="{FF2B5EF4-FFF2-40B4-BE49-F238E27FC236}">
                  <a16:creationId xmlns:a16="http://schemas.microsoft.com/office/drawing/2014/main" id="{682296EE-4FAA-4B24-A69E-63B1B36A1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1728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66">
              <a:extLst>
                <a:ext uri="{FF2B5EF4-FFF2-40B4-BE49-F238E27FC236}">
                  <a16:creationId xmlns:a16="http://schemas.microsoft.com/office/drawing/2014/main" id="{E2AF0961-0ADD-4742-A467-7258D268C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1728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64">
              <a:extLst>
                <a:ext uri="{FF2B5EF4-FFF2-40B4-BE49-F238E27FC236}">
                  <a16:creationId xmlns:a16="http://schemas.microsoft.com/office/drawing/2014/main" id="{31B85C35-97D4-4322-BD70-C5AAAA76DD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9614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66">
              <a:extLst>
                <a:ext uri="{FF2B5EF4-FFF2-40B4-BE49-F238E27FC236}">
                  <a16:creationId xmlns:a16="http://schemas.microsoft.com/office/drawing/2014/main" id="{A87BAC7C-E910-4222-B519-39288C21A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9614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30427780-6116-30EC-61AD-766D9936A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8" y="3438843"/>
            <a:ext cx="6752172" cy="244766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5F36329-82A5-49B8-0B7A-33033091E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596" y="3199106"/>
            <a:ext cx="5297208" cy="2728062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A628292D-0555-4158-9B1A-07414B27F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98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4545836E-B050-4955-B80E-C5A35AC2F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62">
            <a:extLst>
              <a:ext uri="{FF2B5EF4-FFF2-40B4-BE49-F238E27FC236}">
                <a16:creationId xmlns:a16="http://schemas.microsoft.com/office/drawing/2014/main" id="{5E6024A1-5F3D-4233-865A-57F6E8605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02473" y="-4805300"/>
            <a:ext cx="2587052" cy="12192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1524000" y="515534"/>
            <a:ext cx="9144000" cy="13797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800" b="1" dirty="0">
                <a:latin typeface="+mj-lt"/>
                <a:ea typeface="+mj-ea"/>
                <a:cs typeface="+mj-cs"/>
              </a:rPr>
              <a:t>2. DATA </a:t>
            </a:r>
            <a:r>
              <a:rPr lang="ko-KR" altLang="en-US" sz="4800" b="1" dirty="0">
                <a:latin typeface="+mj-lt"/>
                <a:ea typeface="+mj-ea"/>
                <a:cs typeface="+mj-cs"/>
              </a:rPr>
              <a:t>시각화 및 분석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DE5ED95-726A-4EB4-A03C-D3EF3BC3A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570" y="73152"/>
            <a:ext cx="1340860" cy="223819"/>
            <a:chOff x="5359043" y="73152"/>
            <a:chExt cx="1340860" cy="223819"/>
          </a:xfrm>
        </p:grpSpPr>
        <p:sp>
          <p:nvSpPr>
            <p:cNvPr id="86" name="Rectangle 64">
              <a:extLst>
                <a:ext uri="{FF2B5EF4-FFF2-40B4-BE49-F238E27FC236}">
                  <a16:creationId xmlns:a16="http://schemas.microsoft.com/office/drawing/2014/main" id="{17EFE772-2C42-4ACF-B49F-B8DE4D95C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7498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66">
              <a:extLst>
                <a:ext uri="{FF2B5EF4-FFF2-40B4-BE49-F238E27FC236}">
                  <a16:creationId xmlns:a16="http://schemas.microsoft.com/office/drawing/2014/main" id="{0D397CA2-1084-44F5-8F86-1E5F25532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7498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64">
              <a:extLst>
                <a:ext uri="{FF2B5EF4-FFF2-40B4-BE49-F238E27FC236}">
                  <a16:creationId xmlns:a16="http://schemas.microsoft.com/office/drawing/2014/main" id="{DE5FCF89-EFB5-425D-BAE7-ADF3E9FA3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85385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66">
              <a:extLst>
                <a:ext uri="{FF2B5EF4-FFF2-40B4-BE49-F238E27FC236}">
                  <a16:creationId xmlns:a16="http://schemas.microsoft.com/office/drawing/2014/main" id="{B5000D95-43A9-4146-854D-6543F49E4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85385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64">
              <a:extLst>
                <a:ext uri="{FF2B5EF4-FFF2-40B4-BE49-F238E27FC236}">
                  <a16:creationId xmlns:a16="http://schemas.microsoft.com/office/drawing/2014/main" id="{BFAC0A55-15FF-44EB-BB49-380A08FFF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43271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66">
              <a:extLst>
                <a:ext uri="{FF2B5EF4-FFF2-40B4-BE49-F238E27FC236}">
                  <a16:creationId xmlns:a16="http://schemas.microsoft.com/office/drawing/2014/main" id="{E71C5D2B-80BE-4286-9DAC-B41FA6122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43271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64">
              <a:extLst>
                <a:ext uri="{FF2B5EF4-FFF2-40B4-BE49-F238E27FC236}">
                  <a16:creationId xmlns:a16="http://schemas.microsoft.com/office/drawing/2014/main" id="{ABD811F8-3805-419E-9543-FB2A1526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01157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66">
              <a:extLst>
                <a:ext uri="{FF2B5EF4-FFF2-40B4-BE49-F238E27FC236}">
                  <a16:creationId xmlns:a16="http://schemas.microsoft.com/office/drawing/2014/main" id="{4ED1C51E-87F5-42C4-8F3D-98B932E7C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01157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64">
              <a:extLst>
                <a:ext uri="{FF2B5EF4-FFF2-40B4-BE49-F238E27FC236}">
                  <a16:creationId xmlns:a16="http://schemas.microsoft.com/office/drawing/2014/main" id="{908DDBE2-E366-43C4-865E-68D8F5DD27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9043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66">
              <a:extLst>
                <a:ext uri="{FF2B5EF4-FFF2-40B4-BE49-F238E27FC236}">
                  <a16:creationId xmlns:a16="http://schemas.microsoft.com/office/drawing/2014/main" id="{40B7FBD6-2319-4416-AEDB-20FBD7A6F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9043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64">
              <a:extLst>
                <a:ext uri="{FF2B5EF4-FFF2-40B4-BE49-F238E27FC236}">
                  <a16:creationId xmlns:a16="http://schemas.microsoft.com/office/drawing/2014/main" id="{793BBDF2-F738-42F5-98FD-380E06E188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38069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66">
              <a:extLst>
                <a:ext uri="{FF2B5EF4-FFF2-40B4-BE49-F238E27FC236}">
                  <a16:creationId xmlns:a16="http://schemas.microsoft.com/office/drawing/2014/main" id="{5CEB15E8-0F03-4F3C-8B3D-CA63883E2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38069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64">
              <a:extLst>
                <a:ext uri="{FF2B5EF4-FFF2-40B4-BE49-F238E27FC236}">
                  <a16:creationId xmlns:a16="http://schemas.microsoft.com/office/drawing/2014/main" id="{EA651364-1B7F-40E3-817C-E05627C56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95956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66">
              <a:extLst>
                <a:ext uri="{FF2B5EF4-FFF2-40B4-BE49-F238E27FC236}">
                  <a16:creationId xmlns:a16="http://schemas.microsoft.com/office/drawing/2014/main" id="{0582E001-F558-4498-B949-506CEDB89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95956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64">
              <a:extLst>
                <a:ext uri="{FF2B5EF4-FFF2-40B4-BE49-F238E27FC236}">
                  <a16:creationId xmlns:a16="http://schemas.microsoft.com/office/drawing/2014/main" id="{09F01A60-328C-4CA8-B3EE-636F1319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3842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66">
              <a:extLst>
                <a:ext uri="{FF2B5EF4-FFF2-40B4-BE49-F238E27FC236}">
                  <a16:creationId xmlns:a16="http://schemas.microsoft.com/office/drawing/2014/main" id="{62D0FD2E-E0CB-4B3C-85D5-1946B7CA3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3842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64">
              <a:extLst>
                <a:ext uri="{FF2B5EF4-FFF2-40B4-BE49-F238E27FC236}">
                  <a16:creationId xmlns:a16="http://schemas.microsoft.com/office/drawing/2014/main" id="{682296EE-4FAA-4B24-A69E-63B1B36A1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1728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66">
              <a:extLst>
                <a:ext uri="{FF2B5EF4-FFF2-40B4-BE49-F238E27FC236}">
                  <a16:creationId xmlns:a16="http://schemas.microsoft.com/office/drawing/2014/main" id="{E2AF0961-0ADD-4742-A467-7258D268C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1728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64">
              <a:extLst>
                <a:ext uri="{FF2B5EF4-FFF2-40B4-BE49-F238E27FC236}">
                  <a16:creationId xmlns:a16="http://schemas.microsoft.com/office/drawing/2014/main" id="{31B85C35-97D4-4322-BD70-C5AAAA76DD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9614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66">
              <a:extLst>
                <a:ext uri="{FF2B5EF4-FFF2-40B4-BE49-F238E27FC236}">
                  <a16:creationId xmlns:a16="http://schemas.microsoft.com/office/drawing/2014/main" id="{A87BAC7C-E910-4222-B519-39288C21A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9614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628292D-0555-4158-9B1A-07414B27F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E51C571-C9BC-0668-787F-2D6B4ABC0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86" y="2802790"/>
            <a:ext cx="11278577" cy="369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2967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2835</TotalTime>
  <Words>61</Words>
  <Application>Microsoft Office PowerPoint</Application>
  <PresentationFormat>와이드스크린</PresentationFormat>
  <Paragraphs>19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윤 상록</cp:lastModifiedBy>
  <cp:revision>122</cp:revision>
  <dcterms:created xsi:type="dcterms:W3CDTF">2019-01-14T06:35:35Z</dcterms:created>
  <dcterms:modified xsi:type="dcterms:W3CDTF">2023-03-13T08:34:02Z</dcterms:modified>
</cp:coreProperties>
</file>