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63" r:id="rId2"/>
  </p:sldIdLst>
  <p:sldSz cx="42803763" cy="30275213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나눔스퀘어 Bold" panose="020B0600000101010101" pitchFamily="50" charset="-127"/>
      <p:bold r:id="rId5"/>
    </p:embeddedFont>
    <p:embeddedFont>
      <p:font typeface="Calibri Light" panose="020F0302020204030204" pitchFamily="34" charset="0"/>
      <p:regular r:id="rId6"/>
      <p:italic r:id="rId7"/>
    </p:embeddedFont>
    <p:embeddedFont>
      <p:font typeface="나눔스퀘어" panose="020B0600000101010101" pitchFamily="50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9E"/>
    <a:srgbClr val="008BBB"/>
    <a:srgbClr val="004DA6"/>
    <a:srgbClr val="004BB1"/>
    <a:srgbClr val="002968"/>
    <a:srgbClr val="0067AF"/>
    <a:srgbClr val="E6E6E6"/>
    <a:srgbClr val="F5A505"/>
    <a:srgbClr val="95D0E8"/>
    <a:srgbClr val="003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8A6A9-0A48-4C1A-BA96-5C4D023E8D2A}" v="42" dt="2021-09-07T04:32:5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4" autoAdjust="0"/>
    <p:restoredTop sz="94660"/>
  </p:normalViewPr>
  <p:slideViewPr>
    <p:cSldViewPr snapToGrid="0">
      <p:cViewPr>
        <p:scale>
          <a:sx n="33" d="100"/>
          <a:sy n="33" d="100"/>
        </p:scale>
        <p:origin x="48" y="-2155"/>
      </p:cViewPr>
      <p:guideLst>
        <p:guide orient="horz" pos="9536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19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주" userId="30135509-73da-4c14-8341-1b9b0e4b8245" providerId="ADAL" clId="{36F8A6A9-0A48-4C1A-BA96-5C4D023E8D2A}"/>
    <pc:docChg chg="undo redo custSel addSld modSld modMainMaster">
      <pc:chgData name="김민주" userId="30135509-73da-4c14-8341-1b9b0e4b8245" providerId="ADAL" clId="{36F8A6A9-0A48-4C1A-BA96-5C4D023E8D2A}" dt="2021-09-07T04:37:16.222" v="321" actId="20577"/>
      <pc:docMkLst>
        <pc:docMk/>
      </pc:docMkLst>
      <pc:sldChg chg="modSp">
        <pc:chgData name="김민주" userId="30135509-73da-4c14-8341-1b9b0e4b8245" providerId="ADAL" clId="{36F8A6A9-0A48-4C1A-BA96-5C4D023E8D2A}" dt="2021-09-07T03:50:08.932" v="4"/>
        <pc:sldMkLst>
          <pc:docMk/>
          <pc:sldMk cId="1432298166" sldId="256"/>
        </pc:sldMkLst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0" creationId="{CE393C04-F568-4A26-92A2-59F711CDAB0C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2" creationId="{F14EB2CF-1D21-4391-A481-841467880A29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3" creationId="{0D99315B-5251-494B-8561-973F66D5998F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4" creationId="{90B563FE-6A73-4286-A0B6-6B4D4C82698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7" creationId="{2EF7D4BC-F12E-431E-B99C-AB00C3199E81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19" creationId="{B8B44718-D7B0-4DA6-9115-1FA35A7A321A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26" creationId="{0D46F529-EBCC-4B98-80E4-40E33DE08A6B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27" creationId="{F79970B9-DFAC-4CCC-A08F-EC77372CBE16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28" creationId="{FD2DDB90-4604-41B7-9AB9-BD908BCADEB4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29" creationId="{D2EFA2FE-F0FF-4389-82D9-7049A85F9CA9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30" creationId="{1960B0BE-D8A0-4ADB-8CF7-DF26C5FF6E7E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31" creationId="{5D138669-EFAF-4CDA-A694-DA62645DC379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32" creationId="{643B0305-0E4E-4313-8E8B-41C56B6B3B4C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1432298166" sldId="256"/>
            <ac:spMk id="33" creationId="{957E5ADC-875D-44E3-85F1-5CC510506428}"/>
          </ac:spMkLst>
        </pc:s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1432298166" sldId="256"/>
            <ac:grpSpMk id="11" creationId="{4C523A65-F368-46B6-BCD3-41E8A4637658}"/>
          </ac:grpSpMkLst>
        </pc:grp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1432298166" sldId="256"/>
            <ac:picMk id="16" creationId="{881D7674-BD46-4497-93AC-DF5025B3DD92}"/>
          </ac:picMkLst>
        </pc:pic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1432298166" sldId="256"/>
            <ac:picMk id="23" creationId="{E28A7637-BAE2-455F-8927-D96EF79D4F70}"/>
          </ac:picMkLst>
        </pc:pic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1432298166" sldId="256"/>
            <ac:picMk id="25" creationId="{9E88E58E-4998-4B8A-9942-21BA15624F1E}"/>
          </ac:picMkLst>
        </pc:picChg>
      </pc:sldChg>
      <pc:sldChg chg="modSp">
        <pc:chgData name="김민주" userId="30135509-73da-4c14-8341-1b9b0e4b8245" providerId="ADAL" clId="{36F8A6A9-0A48-4C1A-BA96-5C4D023E8D2A}" dt="2021-09-07T03:50:08.932" v="4"/>
        <pc:sldMkLst>
          <pc:docMk/>
          <pc:sldMk cId="2027514003" sldId="257"/>
        </pc:sldMkLst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2027514003" sldId="257"/>
            <ac:spMk id="4" creationId="{DD36811C-B960-495D-B652-9458BF14129A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2027514003" sldId="257"/>
            <ac:spMk id="5" creationId="{E24E3542-AA65-4467-9DB3-C890B2A006FD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2027514003" sldId="257"/>
            <ac:spMk id="6" creationId="{7F68FCD4-B10C-4ED5-8C21-D167049E51B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2027514003" sldId="257"/>
            <ac:spMk id="8" creationId="{D94A84DF-31F8-4406-B2B7-82993D2DD031}"/>
          </ac:spMkLst>
        </pc:sp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2027514003" sldId="257"/>
            <ac:picMk id="7" creationId="{1B6A5ACA-1849-4B88-94BA-1A8EB1B46E2E}"/>
          </ac:picMkLst>
        </pc:picChg>
      </pc:sldChg>
      <pc:sldChg chg="addSp modSp mod setBg">
        <pc:chgData name="김민주" userId="30135509-73da-4c14-8341-1b9b0e4b8245" providerId="ADAL" clId="{36F8A6A9-0A48-4C1A-BA96-5C4D023E8D2A}" dt="2021-09-07T03:51:31.627" v="16" actId="1076"/>
        <pc:sldMkLst>
          <pc:docMk/>
          <pc:sldMk cId="829668652" sldId="258"/>
        </pc:sldMkLst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6" creationId="{000D1FC7-4C33-43B6-8823-173972E77501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7" creationId="{E04A1A14-8C0C-4037-B6B1-9F30F1D2F70A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1" creationId="{81FCDB28-B093-434E-A365-7A6B502CC889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2" creationId="{F0DA5709-BDB7-4E36-87EA-C21FDA9DE2D5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4" creationId="{E32F2A7C-EAFC-4934-8D2E-854F2A0CCA37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5" creationId="{F60EFA6B-2388-4AA4-AC8B-AE5C2CF2B723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7" creationId="{0A627223-5798-4194-AAFC-44FAED93EBA5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18" creationId="{F39E0168-8A72-423D-9006-1AD535E6233A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21" creationId="{EA289C46-FF30-46E7-BCC8-FBB57DAEE6BA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22" creationId="{26885B04-6729-4CD2-8E87-19811A77502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27" creationId="{6D547280-20FB-496D-A5AD-F9A1C3C89253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28" creationId="{A7A25375-A5F4-4B94-B5DB-B5FDF085382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0" creationId="{195EB476-ED00-4A64-AEF0-1751477B7AF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1" creationId="{8C3D0B21-2809-4B46-A0A2-EC209CD40EF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3" creationId="{EA303923-45A8-4772-8FFA-87899C662616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4" creationId="{05E716EF-8D9E-442C-ABC1-4C1F2335203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5" creationId="{A2497AF3-48CE-4A24-AB66-C9BB9876C336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6" creationId="{A62B49CF-CB7E-401A-AA63-FCB3B84D7F52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8" creationId="{30E5A4AB-473D-4D46-A2CC-97EA3E35557C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39" creationId="{62E303C5-D4E7-4824-8301-4DA0418084C7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k cId="829668652" sldId="258"/>
            <ac:spMk id="40" creationId="{6492317C-103C-4554-9E21-6F1A53619C2C}"/>
          </ac:spMkLst>
        </pc:spChg>
        <pc:grpChg chg="mod">
          <ac:chgData name="김민주" userId="30135509-73da-4c14-8341-1b9b0e4b8245" providerId="ADAL" clId="{36F8A6A9-0A48-4C1A-BA96-5C4D023E8D2A}" dt="2021-09-07T03:51:31.627" v="16" actId="1076"/>
          <ac:grpSpMkLst>
            <pc:docMk/>
            <pc:sldMk cId="829668652" sldId="258"/>
            <ac:grpSpMk id="9" creationId="{E435727C-629D-4DB8-8322-EFD3ED3BF3BA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10" creationId="{6AA127F8-B0BA-47CA-BC42-2C8DA4E8EB8C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13" creationId="{C2117976-1D46-48AC-B271-353070904033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16" creationId="{122EDBAF-9617-4E45-B3F1-CBADF7D5D4FD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20" creationId="{2CCB15A0-3F88-4EE1-AB04-73A9DEC631AD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26" creationId="{9A32F561-D548-4CC9-B057-074B4EE6392C}"/>
          </ac:grpSpMkLst>
        </pc:grpChg>
        <pc:grpChg chg="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29" creationId="{FD38FCF3-24BE-41E6-A503-44D1D60CE279}"/>
          </ac:grpSpMkLst>
        </pc:grpChg>
        <pc:grpChg chg="add mod">
          <ac:chgData name="김민주" userId="30135509-73da-4c14-8341-1b9b0e4b8245" providerId="ADAL" clId="{36F8A6A9-0A48-4C1A-BA96-5C4D023E8D2A}" dt="2021-09-07T03:50:08.932" v="4"/>
          <ac:grpSpMkLst>
            <pc:docMk/>
            <pc:sldMk cId="829668652" sldId="258"/>
            <ac:grpSpMk id="32" creationId="{9692EBA9-5810-4C1E-AFBE-F294FABE7A5D}"/>
          </ac:grpSpMkLst>
        </pc:grp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829668652" sldId="258"/>
            <ac:picMk id="4" creationId="{EE6D3811-C62B-4976-85B4-5088D01BC43F}"/>
          </ac:picMkLst>
        </pc:picChg>
        <pc:picChg chg="mod">
          <ac:chgData name="김민주" userId="30135509-73da-4c14-8341-1b9b0e4b8245" providerId="ADAL" clId="{36F8A6A9-0A48-4C1A-BA96-5C4D023E8D2A}" dt="2021-09-07T03:50:08.932" v="4"/>
          <ac:picMkLst>
            <pc:docMk/>
            <pc:sldMk cId="829668652" sldId="258"/>
            <ac:picMk id="37" creationId="{05119C8D-1C74-4696-B4F2-6454E3D98723}"/>
          </ac:picMkLst>
        </pc:picChg>
      </pc:sldChg>
      <pc:sldChg chg="addSp delSp modSp new mod setBg">
        <pc:chgData name="김민주" userId="30135509-73da-4c14-8341-1b9b0e4b8245" providerId="ADAL" clId="{36F8A6A9-0A48-4C1A-BA96-5C4D023E8D2A}" dt="2021-09-07T04:37:16.222" v="321" actId="20577"/>
        <pc:sldMkLst>
          <pc:docMk/>
          <pc:sldMk cId="2924265034" sldId="259"/>
        </pc:sldMkLst>
        <pc:spChg chg="del">
          <ac:chgData name="김민주" userId="30135509-73da-4c14-8341-1b9b0e4b8245" providerId="ADAL" clId="{36F8A6A9-0A48-4C1A-BA96-5C4D023E8D2A}" dt="2021-09-07T03:50:55.728" v="9" actId="478"/>
          <ac:spMkLst>
            <pc:docMk/>
            <pc:sldMk cId="2924265034" sldId="259"/>
            <ac:spMk id="2" creationId="{ED16236E-59B8-4232-AE98-2D025A0A0BFA}"/>
          </ac:spMkLst>
        </pc:spChg>
        <pc:spChg chg="del">
          <ac:chgData name="김민주" userId="30135509-73da-4c14-8341-1b9b0e4b8245" providerId="ADAL" clId="{36F8A6A9-0A48-4C1A-BA96-5C4D023E8D2A}" dt="2021-09-07T03:50:55.728" v="9" actId="478"/>
          <ac:spMkLst>
            <pc:docMk/>
            <pc:sldMk cId="2924265034" sldId="259"/>
            <ac:spMk id="3" creationId="{E384A82B-47EF-4E75-B012-64C41E3141AB}"/>
          </ac:spMkLst>
        </pc:spChg>
        <pc:spChg chg="mod">
          <ac:chgData name="김민주" userId="30135509-73da-4c14-8341-1b9b0e4b8245" providerId="ADAL" clId="{36F8A6A9-0A48-4C1A-BA96-5C4D023E8D2A}" dt="2021-09-07T03:51:05.354" v="11"/>
          <ac:spMkLst>
            <pc:docMk/>
            <pc:sldMk cId="2924265034" sldId="259"/>
            <ac:spMk id="5" creationId="{A4DDD1C1-CDCC-4529-AE1C-CFBE38771791}"/>
          </ac:spMkLst>
        </pc:spChg>
        <pc:spChg chg="mod">
          <ac:chgData name="김민주" userId="30135509-73da-4c14-8341-1b9b0e4b8245" providerId="ADAL" clId="{36F8A6A9-0A48-4C1A-BA96-5C4D023E8D2A}" dt="2021-09-07T03:51:05.354" v="11"/>
          <ac:spMkLst>
            <pc:docMk/>
            <pc:sldMk cId="2924265034" sldId="259"/>
            <ac:spMk id="6" creationId="{FF84C2CB-132E-4734-BE45-7BB9B955D909}"/>
          </ac:spMkLst>
        </pc:spChg>
        <pc:spChg chg="mod">
          <ac:chgData name="김민주" userId="30135509-73da-4c14-8341-1b9b0e4b8245" providerId="ADAL" clId="{36F8A6A9-0A48-4C1A-BA96-5C4D023E8D2A}" dt="2021-09-07T03:51:05.354" v="11"/>
          <ac:spMkLst>
            <pc:docMk/>
            <pc:sldMk cId="2924265034" sldId="259"/>
            <ac:spMk id="7" creationId="{BC542FFE-9FD3-4F56-9F8C-DF85D2A1C947}"/>
          </ac:spMkLst>
        </pc:spChg>
        <pc:spChg chg="add mod">
          <ac:chgData name="김민주" userId="30135509-73da-4c14-8341-1b9b0e4b8245" providerId="ADAL" clId="{36F8A6A9-0A48-4C1A-BA96-5C4D023E8D2A}" dt="2021-09-07T04:32:51.015" v="317" actId="164"/>
          <ac:spMkLst>
            <pc:docMk/>
            <pc:sldMk cId="2924265034" sldId="259"/>
            <ac:spMk id="8" creationId="{093E7262-5237-421D-ABDF-95E61C0D2D2B}"/>
          </ac:spMkLst>
        </pc:spChg>
        <pc:spChg chg="add mod">
          <ac:chgData name="김민주" userId="30135509-73da-4c14-8341-1b9b0e4b8245" providerId="ADAL" clId="{36F8A6A9-0A48-4C1A-BA96-5C4D023E8D2A}" dt="2021-09-07T03:51:48.858" v="53" actId="120"/>
          <ac:spMkLst>
            <pc:docMk/>
            <pc:sldMk cId="2924265034" sldId="259"/>
            <ac:spMk id="9" creationId="{8EA48416-BBAA-4445-BF64-E88D6884C926}"/>
          </ac:spMkLst>
        </pc:spChg>
        <pc:spChg chg="add mod">
          <ac:chgData name="김민주" userId="30135509-73da-4c14-8341-1b9b0e4b8245" providerId="ADAL" clId="{36F8A6A9-0A48-4C1A-BA96-5C4D023E8D2A}" dt="2021-09-07T03:52:28.649" v="63" actId="1035"/>
          <ac:spMkLst>
            <pc:docMk/>
            <pc:sldMk cId="2924265034" sldId="259"/>
            <ac:spMk id="11" creationId="{4760C9A6-E954-4ABC-86E2-C8BA713E678B}"/>
          </ac:spMkLst>
        </pc:spChg>
        <pc:spChg chg="add del mod">
          <ac:chgData name="김민주" userId="30135509-73da-4c14-8341-1b9b0e4b8245" providerId="ADAL" clId="{36F8A6A9-0A48-4C1A-BA96-5C4D023E8D2A}" dt="2021-09-07T03:54:10.886" v="79"/>
          <ac:spMkLst>
            <pc:docMk/>
            <pc:sldMk cId="2924265034" sldId="259"/>
            <ac:spMk id="15" creationId="{96707E76-64B6-4DAB-AEF5-D344525FD809}"/>
          </ac:spMkLst>
        </pc:spChg>
        <pc:spChg chg="mod">
          <ac:chgData name="김민주" userId="30135509-73da-4c14-8341-1b9b0e4b8245" providerId="ADAL" clId="{36F8A6A9-0A48-4C1A-BA96-5C4D023E8D2A}" dt="2021-09-07T03:58:42.175" v="163" actId="165"/>
          <ac:spMkLst>
            <pc:docMk/>
            <pc:sldMk cId="2924265034" sldId="259"/>
            <ac:spMk id="17" creationId="{685CDE41-3597-4106-BF43-01D81296DBAA}"/>
          </ac:spMkLst>
        </pc:spChg>
        <pc:spChg chg="mod">
          <ac:chgData name="김민주" userId="30135509-73da-4c14-8341-1b9b0e4b8245" providerId="ADAL" clId="{36F8A6A9-0A48-4C1A-BA96-5C4D023E8D2A}" dt="2021-09-07T03:58:42.175" v="163" actId="165"/>
          <ac:spMkLst>
            <pc:docMk/>
            <pc:sldMk cId="2924265034" sldId="259"/>
            <ac:spMk id="18" creationId="{6EC58F34-04F7-4932-81F7-820EC2C81723}"/>
          </ac:spMkLst>
        </pc:spChg>
        <pc:spChg chg="mod topLvl">
          <ac:chgData name="김민주" userId="30135509-73da-4c14-8341-1b9b0e4b8245" providerId="ADAL" clId="{36F8A6A9-0A48-4C1A-BA96-5C4D023E8D2A}" dt="2021-09-07T04:29:47.175" v="295" actId="165"/>
          <ac:spMkLst>
            <pc:docMk/>
            <pc:sldMk cId="2924265034" sldId="259"/>
            <ac:spMk id="20" creationId="{DD44888E-859A-4EFF-847B-D79C87C8C6D9}"/>
          </ac:spMkLst>
        </pc:spChg>
        <pc:spChg chg="mod topLvl">
          <ac:chgData name="김민주" userId="30135509-73da-4c14-8341-1b9b0e4b8245" providerId="ADAL" clId="{36F8A6A9-0A48-4C1A-BA96-5C4D023E8D2A}" dt="2021-09-07T04:29:47.175" v="295" actId="165"/>
          <ac:spMkLst>
            <pc:docMk/>
            <pc:sldMk cId="2924265034" sldId="259"/>
            <ac:spMk id="21" creationId="{A0E68513-9EAE-485F-9615-2018047E1167}"/>
          </ac:spMkLst>
        </pc:spChg>
        <pc:spChg chg="mod">
          <ac:chgData name="김민주" userId="30135509-73da-4c14-8341-1b9b0e4b8245" providerId="ADAL" clId="{36F8A6A9-0A48-4C1A-BA96-5C4D023E8D2A}" dt="2021-09-07T03:58:48.711" v="164" actId="165"/>
          <ac:spMkLst>
            <pc:docMk/>
            <pc:sldMk cId="2924265034" sldId="259"/>
            <ac:spMk id="23" creationId="{5F517E5A-D2C1-48FC-B475-0B28F4D2FFA0}"/>
          </ac:spMkLst>
        </pc:spChg>
        <pc:spChg chg="mod">
          <ac:chgData name="김민주" userId="30135509-73da-4c14-8341-1b9b0e4b8245" providerId="ADAL" clId="{36F8A6A9-0A48-4C1A-BA96-5C4D023E8D2A}" dt="2021-09-07T03:58:48.711" v="164" actId="165"/>
          <ac:spMkLst>
            <pc:docMk/>
            <pc:sldMk cId="2924265034" sldId="259"/>
            <ac:spMk id="24" creationId="{80AC2396-2D47-4810-A303-DF16E5033136}"/>
          </ac:spMkLst>
        </pc:spChg>
        <pc:spChg chg="mod">
          <ac:chgData name="김민주" userId="30135509-73da-4c14-8341-1b9b0e4b8245" providerId="ADAL" clId="{36F8A6A9-0A48-4C1A-BA96-5C4D023E8D2A}" dt="2021-09-07T04:23:27.192" v="227" actId="14100"/>
          <ac:spMkLst>
            <pc:docMk/>
            <pc:sldMk cId="2924265034" sldId="259"/>
            <ac:spMk id="26" creationId="{3A9B0AB3-BFB4-4344-A45A-C5A42864DF72}"/>
          </ac:spMkLst>
        </pc:spChg>
        <pc:spChg chg="mod">
          <ac:chgData name="김민주" userId="30135509-73da-4c14-8341-1b9b0e4b8245" providerId="ADAL" clId="{36F8A6A9-0A48-4C1A-BA96-5C4D023E8D2A}" dt="2021-09-07T04:37:16.222" v="321" actId="20577"/>
          <ac:spMkLst>
            <pc:docMk/>
            <pc:sldMk cId="2924265034" sldId="259"/>
            <ac:spMk id="27" creationId="{4F2604BD-C635-4F09-AD93-E0D33FA3965A}"/>
          </ac:spMkLst>
        </pc:spChg>
        <pc:spChg chg="mod topLvl">
          <ac:chgData name="김민주" userId="30135509-73da-4c14-8341-1b9b0e4b8245" providerId="ADAL" clId="{36F8A6A9-0A48-4C1A-BA96-5C4D023E8D2A}" dt="2021-09-07T04:21:43.282" v="205" actId="14100"/>
          <ac:spMkLst>
            <pc:docMk/>
            <pc:sldMk cId="2924265034" sldId="259"/>
            <ac:spMk id="29" creationId="{02F45BFF-D552-4A27-ABE3-4684E735DBB9}"/>
          </ac:spMkLst>
        </pc:spChg>
        <pc:spChg chg="del mod topLvl">
          <ac:chgData name="김민주" userId="30135509-73da-4c14-8341-1b9b0e4b8245" providerId="ADAL" clId="{36F8A6A9-0A48-4C1A-BA96-5C4D023E8D2A}" dt="2021-09-07T04:21:38.813" v="204" actId="478"/>
          <ac:spMkLst>
            <pc:docMk/>
            <pc:sldMk cId="2924265034" sldId="259"/>
            <ac:spMk id="30" creationId="{905CA506-FFB1-493C-A458-E8E1448EE84F}"/>
          </ac:spMkLst>
        </pc:spChg>
        <pc:spChg chg="mod">
          <ac:chgData name="김민주" userId="30135509-73da-4c14-8341-1b9b0e4b8245" providerId="ADAL" clId="{36F8A6A9-0A48-4C1A-BA96-5C4D023E8D2A}" dt="2021-09-07T04:22:11.558" v="209" actId="14100"/>
          <ac:spMkLst>
            <pc:docMk/>
            <pc:sldMk cId="2924265034" sldId="259"/>
            <ac:spMk id="32" creationId="{48547BF6-7F3F-4829-B46B-39CFC9E744AF}"/>
          </ac:spMkLst>
        </pc:spChg>
        <pc:spChg chg="mod">
          <ac:chgData name="김민주" userId="30135509-73da-4c14-8341-1b9b0e4b8245" providerId="ADAL" clId="{36F8A6A9-0A48-4C1A-BA96-5C4D023E8D2A}" dt="2021-09-07T03:58:52.461" v="165" actId="165"/>
          <ac:spMkLst>
            <pc:docMk/>
            <pc:sldMk cId="2924265034" sldId="259"/>
            <ac:spMk id="33" creationId="{AEA394F4-C708-4E32-8D6F-ED88B9220F2F}"/>
          </ac:spMkLst>
        </pc:spChg>
        <pc:spChg chg="mod">
          <ac:chgData name="김민주" userId="30135509-73da-4c14-8341-1b9b0e4b8245" providerId="ADAL" clId="{36F8A6A9-0A48-4C1A-BA96-5C4D023E8D2A}" dt="2021-09-07T04:22:16.183" v="211" actId="14100"/>
          <ac:spMkLst>
            <pc:docMk/>
            <pc:sldMk cId="2924265034" sldId="259"/>
            <ac:spMk id="35" creationId="{E5961483-8915-430C-9CE3-7E9FCA665C7C}"/>
          </ac:spMkLst>
        </pc:spChg>
        <pc:spChg chg="mod">
          <ac:chgData name="김민주" userId="30135509-73da-4c14-8341-1b9b0e4b8245" providerId="ADAL" clId="{36F8A6A9-0A48-4C1A-BA96-5C4D023E8D2A}" dt="2021-09-07T03:58:52.461" v="165" actId="165"/>
          <ac:spMkLst>
            <pc:docMk/>
            <pc:sldMk cId="2924265034" sldId="259"/>
            <ac:spMk id="36" creationId="{6F333199-8E1F-4FDF-94CD-05ACBD7EBFA8}"/>
          </ac:spMkLst>
        </pc:spChg>
        <pc:spChg chg="mod">
          <ac:chgData name="김민주" userId="30135509-73da-4c14-8341-1b9b0e4b8245" providerId="ADAL" clId="{36F8A6A9-0A48-4C1A-BA96-5C4D023E8D2A}" dt="2021-09-07T03:59:50.899" v="171"/>
          <ac:spMkLst>
            <pc:docMk/>
            <pc:sldMk cId="2924265034" sldId="259"/>
            <ac:spMk id="41" creationId="{D625DA91-1719-458A-B7EB-900AD2903881}"/>
          </ac:spMkLst>
        </pc:spChg>
        <pc:spChg chg="mod">
          <ac:chgData name="김민주" userId="30135509-73da-4c14-8341-1b9b0e4b8245" providerId="ADAL" clId="{36F8A6A9-0A48-4C1A-BA96-5C4D023E8D2A}" dt="2021-09-07T03:59:50.899" v="171"/>
          <ac:spMkLst>
            <pc:docMk/>
            <pc:sldMk cId="2924265034" sldId="259"/>
            <ac:spMk id="42" creationId="{DEC07900-6CC2-4939-8C39-DEEF1AA62B8E}"/>
          </ac:spMkLst>
        </pc:spChg>
        <pc:spChg chg="mod">
          <ac:chgData name="김민주" userId="30135509-73da-4c14-8341-1b9b0e4b8245" providerId="ADAL" clId="{36F8A6A9-0A48-4C1A-BA96-5C4D023E8D2A}" dt="2021-09-07T04:23:37.235" v="230" actId="1076"/>
          <ac:spMkLst>
            <pc:docMk/>
            <pc:sldMk cId="2924265034" sldId="259"/>
            <ac:spMk id="44" creationId="{E23EF46B-B596-4DBD-B7F9-CCE21858336A}"/>
          </ac:spMkLst>
        </pc:spChg>
        <pc:spChg chg="mod">
          <ac:chgData name="김민주" userId="30135509-73da-4c14-8341-1b9b0e4b8245" providerId="ADAL" clId="{36F8A6A9-0A48-4C1A-BA96-5C4D023E8D2A}" dt="2021-09-07T04:23:37.235" v="230" actId="1076"/>
          <ac:spMkLst>
            <pc:docMk/>
            <pc:sldMk cId="2924265034" sldId="259"/>
            <ac:spMk id="45" creationId="{8540EC94-D5FC-4CA8-8941-B4F50155E117}"/>
          </ac:spMkLst>
        </pc:spChg>
        <pc:spChg chg="add mod ord">
          <ac:chgData name="김민주" userId="30135509-73da-4c14-8341-1b9b0e4b8245" providerId="ADAL" clId="{36F8A6A9-0A48-4C1A-BA96-5C4D023E8D2A}" dt="2021-09-07T04:32:51.015" v="317" actId="164"/>
          <ac:spMkLst>
            <pc:docMk/>
            <pc:sldMk cId="2924265034" sldId="259"/>
            <ac:spMk id="58" creationId="{70991845-1323-4FF9-904B-755C3065BD8F}"/>
          </ac:spMkLst>
        </pc:spChg>
        <pc:grpChg chg="add mod">
          <ac:chgData name="김민주" userId="30135509-73da-4c14-8341-1b9b0e4b8245" providerId="ADAL" clId="{36F8A6A9-0A48-4C1A-BA96-5C4D023E8D2A}" dt="2021-09-07T03:51:05.354" v="11"/>
          <ac:grpSpMkLst>
            <pc:docMk/>
            <pc:sldMk cId="2924265034" sldId="259"/>
            <ac:grpSpMk id="4" creationId="{99615691-E6EF-4145-9DA5-5E976C3EBF0C}"/>
          </ac:grpSpMkLst>
        </pc:grpChg>
        <pc:grpChg chg="add mod topLvl">
          <ac:chgData name="김민주" userId="30135509-73da-4c14-8341-1b9b0e4b8245" providerId="ADAL" clId="{36F8A6A9-0A48-4C1A-BA96-5C4D023E8D2A}" dt="2021-09-07T04:26:12.801" v="252" actId="12788"/>
          <ac:grpSpMkLst>
            <pc:docMk/>
            <pc:sldMk cId="2924265034" sldId="259"/>
            <ac:grpSpMk id="16" creationId="{1DDDE459-82E3-4552-ACBE-14A4E9A3507B}"/>
          </ac:grpSpMkLst>
        </pc:grpChg>
        <pc:grpChg chg="add del mod topLvl">
          <ac:chgData name="김민주" userId="30135509-73da-4c14-8341-1b9b0e4b8245" providerId="ADAL" clId="{36F8A6A9-0A48-4C1A-BA96-5C4D023E8D2A}" dt="2021-09-07T04:25:01.229" v="239" actId="165"/>
          <ac:grpSpMkLst>
            <pc:docMk/>
            <pc:sldMk cId="2924265034" sldId="259"/>
            <ac:grpSpMk id="19" creationId="{C1F23064-87E9-4E72-BE7D-04027DF4FA00}"/>
          </ac:grpSpMkLst>
        </pc:grpChg>
        <pc:grpChg chg="add del mod topLvl">
          <ac:chgData name="김민주" userId="30135509-73da-4c14-8341-1b9b0e4b8245" providerId="ADAL" clId="{36F8A6A9-0A48-4C1A-BA96-5C4D023E8D2A}" dt="2021-09-07T04:20:31.248" v="194" actId="478"/>
          <ac:grpSpMkLst>
            <pc:docMk/>
            <pc:sldMk cId="2924265034" sldId="259"/>
            <ac:grpSpMk id="22" creationId="{4DCD5E09-926D-4631-8D55-0E637EC15D83}"/>
          </ac:grpSpMkLst>
        </pc:grpChg>
        <pc:grpChg chg="add mod topLvl">
          <ac:chgData name="김민주" userId="30135509-73da-4c14-8341-1b9b0e4b8245" providerId="ADAL" clId="{36F8A6A9-0A48-4C1A-BA96-5C4D023E8D2A}" dt="2021-09-07T04:27:26.094" v="262" actId="12788"/>
          <ac:grpSpMkLst>
            <pc:docMk/>
            <pc:sldMk cId="2924265034" sldId="259"/>
            <ac:grpSpMk id="25" creationId="{8B5B61BF-1059-46FD-B449-CD1DA379D1CD}"/>
          </ac:grpSpMkLst>
        </pc:grpChg>
        <pc:grpChg chg="add del mod topLvl">
          <ac:chgData name="김민주" userId="30135509-73da-4c14-8341-1b9b0e4b8245" providerId="ADAL" clId="{36F8A6A9-0A48-4C1A-BA96-5C4D023E8D2A}" dt="2021-09-07T04:21:38.813" v="204" actId="478"/>
          <ac:grpSpMkLst>
            <pc:docMk/>
            <pc:sldMk cId="2924265034" sldId="259"/>
            <ac:grpSpMk id="28" creationId="{4F71FAEE-D8A1-43CF-8B97-FA9A1331F30C}"/>
          </ac:grpSpMkLst>
        </pc:grpChg>
        <pc:grpChg chg="add mod topLvl">
          <ac:chgData name="김민주" userId="30135509-73da-4c14-8341-1b9b0e4b8245" providerId="ADAL" clId="{36F8A6A9-0A48-4C1A-BA96-5C4D023E8D2A}" dt="2021-09-07T04:30:11.730" v="299" actId="12788"/>
          <ac:grpSpMkLst>
            <pc:docMk/>
            <pc:sldMk cId="2924265034" sldId="259"/>
            <ac:grpSpMk id="31" creationId="{8FCC48B3-9174-4553-B118-C018B7F6968F}"/>
          </ac:grpSpMkLst>
        </pc:grpChg>
        <pc:grpChg chg="add mod topLvl">
          <ac:chgData name="김민주" userId="30135509-73da-4c14-8341-1b9b0e4b8245" providerId="ADAL" clId="{36F8A6A9-0A48-4C1A-BA96-5C4D023E8D2A}" dt="2021-09-07T04:30:46.453" v="304" actId="12788"/>
          <ac:grpSpMkLst>
            <pc:docMk/>
            <pc:sldMk cId="2924265034" sldId="259"/>
            <ac:grpSpMk id="34" creationId="{F7D48B6C-D437-46CF-9BC9-6F7F027B771E}"/>
          </ac:grpSpMkLst>
        </pc:grpChg>
        <pc:grpChg chg="add del mod">
          <ac:chgData name="김민주" userId="30135509-73da-4c14-8341-1b9b0e4b8245" providerId="ADAL" clId="{36F8A6A9-0A48-4C1A-BA96-5C4D023E8D2A}" dt="2021-09-07T03:58:42.175" v="163" actId="165"/>
          <ac:grpSpMkLst>
            <pc:docMk/>
            <pc:sldMk cId="2924265034" sldId="259"/>
            <ac:grpSpMk id="37" creationId="{B17B9B0C-F371-477B-8A56-35D2CD7802A3}"/>
          </ac:grpSpMkLst>
        </pc:grpChg>
        <pc:grpChg chg="add del mod">
          <ac:chgData name="김민주" userId="30135509-73da-4c14-8341-1b9b0e4b8245" providerId="ADAL" clId="{36F8A6A9-0A48-4C1A-BA96-5C4D023E8D2A}" dt="2021-09-07T03:58:48.711" v="164" actId="165"/>
          <ac:grpSpMkLst>
            <pc:docMk/>
            <pc:sldMk cId="2924265034" sldId="259"/>
            <ac:grpSpMk id="38" creationId="{891FEAF1-9B2A-4B38-A04E-C3111A9D7862}"/>
          </ac:grpSpMkLst>
        </pc:grpChg>
        <pc:grpChg chg="add del mod">
          <ac:chgData name="김민주" userId="30135509-73da-4c14-8341-1b9b0e4b8245" providerId="ADAL" clId="{36F8A6A9-0A48-4C1A-BA96-5C4D023E8D2A}" dt="2021-09-07T03:58:52.461" v="165" actId="165"/>
          <ac:grpSpMkLst>
            <pc:docMk/>
            <pc:sldMk cId="2924265034" sldId="259"/>
            <ac:grpSpMk id="39" creationId="{D2EBDB54-BF55-4E3F-B037-ADC7786A907D}"/>
          </ac:grpSpMkLst>
        </pc:grpChg>
        <pc:grpChg chg="add mod">
          <ac:chgData name="김민주" userId="30135509-73da-4c14-8341-1b9b0e4b8245" providerId="ADAL" clId="{36F8A6A9-0A48-4C1A-BA96-5C4D023E8D2A}" dt="2021-09-07T04:27:02.002" v="258" actId="12788"/>
          <ac:grpSpMkLst>
            <pc:docMk/>
            <pc:sldMk cId="2924265034" sldId="259"/>
            <ac:grpSpMk id="40" creationId="{70943108-7243-4C0A-80AF-5B35B401DBC2}"/>
          </ac:grpSpMkLst>
        </pc:grpChg>
        <pc:grpChg chg="add mod">
          <ac:chgData name="김민주" userId="30135509-73da-4c14-8341-1b9b0e4b8245" providerId="ADAL" clId="{36F8A6A9-0A48-4C1A-BA96-5C4D023E8D2A}" dt="2021-09-07T04:29:32.493" v="294" actId="12788"/>
          <ac:grpSpMkLst>
            <pc:docMk/>
            <pc:sldMk cId="2924265034" sldId="259"/>
            <ac:grpSpMk id="43" creationId="{069AC562-5079-4531-B418-572615E708E0}"/>
          </ac:grpSpMkLst>
        </pc:grpChg>
        <pc:grpChg chg="add del mod">
          <ac:chgData name="김민주" userId="30135509-73da-4c14-8341-1b9b0e4b8245" providerId="ADAL" clId="{36F8A6A9-0A48-4C1A-BA96-5C4D023E8D2A}" dt="2021-09-07T04:29:47.175" v="295" actId="165"/>
          <ac:grpSpMkLst>
            <pc:docMk/>
            <pc:sldMk cId="2924265034" sldId="259"/>
            <ac:grpSpMk id="52" creationId="{68187C59-BA78-4D0B-AC9D-8F18792D2720}"/>
          </ac:grpSpMkLst>
        </pc:grpChg>
        <pc:grpChg chg="add mod">
          <ac:chgData name="김민주" userId="30135509-73da-4c14-8341-1b9b0e4b8245" providerId="ADAL" clId="{36F8A6A9-0A48-4C1A-BA96-5C4D023E8D2A}" dt="2021-09-07T04:32:51.015" v="317" actId="164"/>
          <ac:grpSpMkLst>
            <pc:docMk/>
            <pc:sldMk cId="2924265034" sldId="259"/>
            <ac:grpSpMk id="59" creationId="{0E261490-B4BC-48D8-B5A0-352D8E6221B5}"/>
          </ac:grpSpMkLst>
        </pc:grpChg>
        <pc:picChg chg="add mod">
          <ac:chgData name="김민주" userId="30135509-73da-4c14-8341-1b9b0e4b8245" providerId="ADAL" clId="{36F8A6A9-0A48-4C1A-BA96-5C4D023E8D2A}" dt="2021-09-07T03:52:28.649" v="63" actId="1035"/>
          <ac:picMkLst>
            <pc:docMk/>
            <pc:sldMk cId="2924265034" sldId="259"/>
            <ac:picMk id="10" creationId="{167A0DFE-E4D8-46A7-A8C2-14017262C78F}"/>
          </ac:picMkLst>
        </pc:picChg>
        <pc:cxnChg chg="add mod">
          <ac:chgData name="김민주" userId="30135509-73da-4c14-8341-1b9b0e4b8245" providerId="ADAL" clId="{36F8A6A9-0A48-4C1A-BA96-5C4D023E8D2A}" dt="2021-09-07T03:53:40.748" v="74" actId="692"/>
          <ac:cxnSpMkLst>
            <pc:docMk/>
            <pc:sldMk cId="2924265034" sldId="259"/>
            <ac:cxnSpMk id="13" creationId="{DC3A4CD5-B07B-4FA2-B3F3-CD4F2DC0EEC2}"/>
          </ac:cxnSpMkLst>
        </pc:cxnChg>
        <pc:cxnChg chg="add mod">
          <ac:chgData name="김민주" userId="30135509-73da-4c14-8341-1b9b0e4b8245" providerId="ADAL" clId="{36F8A6A9-0A48-4C1A-BA96-5C4D023E8D2A}" dt="2021-09-07T04:30:00.250" v="296" actId="1582"/>
          <ac:cxnSpMkLst>
            <pc:docMk/>
            <pc:sldMk cId="2924265034" sldId="259"/>
            <ac:cxnSpMk id="47" creationId="{B8C76823-2EF3-41CE-A2DA-0F9E7BAD6E8B}"/>
          </ac:cxnSpMkLst>
        </pc:cxnChg>
        <pc:cxnChg chg="add mod topLvl">
          <ac:chgData name="김민주" userId="30135509-73da-4c14-8341-1b9b0e4b8245" providerId="ADAL" clId="{36F8A6A9-0A48-4C1A-BA96-5C4D023E8D2A}" dt="2021-09-07T04:30:00.250" v="296" actId="1582"/>
          <ac:cxnSpMkLst>
            <pc:docMk/>
            <pc:sldMk cId="2924265034" sldId="259"/>
            <ac:cxnSpMk id="49" creationId="{CCA92D17-F6F6-4EF6-A6C7-556C5FF5801B}"/>
          </ac:cxnSpMkLst>
        </pc:cxnChg>
        <pc:cxnChg chg="add mod">
          <ac:chgData name="김민주" userId="30135509-73da-4c14-8341-1b9b0e4b8245" providerId="ADAL" clId="{36F8A6A9-0A48-4C1A-BA96-5C4D023E8D2A}" dt="2021-09-07T04:30:00.250" v="296" actId="1582"/>
          <ac:cxnSpMkLst>
            <pc:docMk/>
            <pc:sldMk cId="2924265034" sldId="259"/>
            <ac:cxnSpMk id="53" creationId="{527A2BCA-FF7B-44A1-A95B-2742C87C869C}"/>
          </ac:cxnSpMkLst>
        </pc:cxnChg>
        <pc:cxnChg chg="add mod">
          <ac:chgData name="김민주" userId="30135509-73da-4c14-8341-1b9b0e4b8245" providerId="ADAL" clId="{36F8A6A9-0A48-4C1A-BA96-5C4D023E8D2A}" dt="2021-09-07T04:30:00.250" v="296" actId="1582"/>
          <ac:cxnSpMkLst>
            <pc:docMk/>
            <pc:sldMk cId="2924265034" sldId="259"/>
            <ac:cxnSpMk id="54" creationId="{6183F829-8CE8-485A-A47A-E505AA25701A}"/>
          </ac:cxnSpMkLst>
        </pc:cxnChg>
        <pc:cxnChg chg="add mod">
          <ac:chgData name="김민주" userId="30135509-73da-4c14-8341-1b9b0e4b8245" providerId="ADAL" clId="{36F8A6A9-0A48-4C1A-BA96-5C4D023E8D2A}" dt="2021-09-07T04:30:25.365" v="301" actId="1076"/>
          <ac:cxnSpMkLst>
            <pc:docMk/>
            <pc:sldMk cId="2924265034" sldId="259"/>
            <ac:cxnSpMk id="55" creationId="{9C66B69F-6BE0-49ED-A49A-05F6F9A9DB26}"/>
          </ac:cxnSpMkLst>
        </pc:cxnChg>
        <pc:cxnChg chg="add mod">
          <ac:chgData name="김민주" userId="30135509-73da-4c14-8341-1b9b0e4b8245" providerId="ADAL" clId="{36F8A6A9-0A48-4C1A-BA96-5C4D023E8D2A}" dt="2021-09-07T04:30:11.730" v="299" actId="12788"/>
          <ac:cxnSpMkLst>
            <pc:docMk/>
            <pc:sldMk cId="2924265034" sldId="259"/>
            <ac:cxnSpMk id="56" creationId="{5887B70F-710B-4E4D-801D-DD2263C06207}"/>
          </ac:cxnSpMkLst>
        </pc:cxnChg>
        <pc:cxnChg chg="add mod">
          <ac:chgData name="김민주" userId="30135509-73da-4c14-8341-1b9b0e4b8245" providerId="ADAL" clId="{36F8A6A9-0A48-4C1A-BA96-5C4D023E8D2A}" dt="2021-09-07T04:30:46.453" v="304" actId="12788"/>
          <ac:cxnSpMkLst>
            <pc:docMk/>
            <pc:sldMk cId="2924265034" sldId="259"/>
            <ac:cxnSpMk id="57" creationId="{C5CF71A3-6887-4B8E-9D37-226645AC938D}"/>
          </ac:cxnSpMkLst>
        </pc:cxnChg>
      </pc:sldChg>
      <pc:sldMasterChg chg="modSp modSldLayout">
        <pc:chgData name="김민주" userId="30135509-73da-4c14-8341-1b9b0e4b8245" providerId="ADAL" clId="{36F8A6A9-0A48-4C1A-BA96-5C4D023E8D2A}" dt="2021-09-07T03:50:08.932" v="4"/>
        <pc:sldMasterMkLst>
          <pc:docMk/>
          <pc:sldMasterMk cId="1101476089" sldId="2147483660"/>
        </pc:sldMasterMkLst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asterMk cId="1101476089" sldId="2147483660"/>
            <ac:spMk id="2" creationId="{00000000-0000-0000-0000-00000000000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asterMk cId="1101476089" sldId="2147483660"/>
            <ac:spMk id="3" creationId="{00000000-0000-0000-0000-00000000000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asterMk cId="1101476089" sldId="2147483660"/>
            <ac:spMk id="4" creationId="{00000000-0000-0000-0000-00000000000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asterMk cId="1101476089" sldId="2147483660"/>
            <ac:spMk id="5" creationId="{00000000-0000-0000-0000-000000000000}"/>
          </ac:spMkLst>
        </pc:spChg>
        <pc:spChg chg="mod">
          <ac:chgData name="김민주" userId="30135509-73da-4c14-8341-1b9b0e4b8245" providerId="ADAL" clId="{36F8A6A9-0A48-4C1A-BA96-5C4D023E8D2A}" dt="2021-09-07T03:50:08.932" v="4"/>
          <ac:spMkLst>
            <pc:docMk/>
            <pc:sldMasterMk cId="1101476089" sldId="2147483660"/>
            <ac:spMk id="6" creationId="{00000000-0000-0000-0000-000000000000}"/>
          </ac:spMkLst>
        </pc:sp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1542260680" sldId="2147483661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1542260680" sldId="2147483661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1542260680" sldId="2147483661"/>
              <ac:spMk id="3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1829222557" sldId="2147483663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1829222557" sldId="2147483663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1829222557" sldId="2147483663"/>
              <ac:spMk id="3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387412065" sldId="2147483664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387412065" sldId="2147483664"/>
              <ac:spMk id="3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387412065" sldId="2147483664"/>
              <ac:spMk id="4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4051707181" sldId="2147483665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051707181" sldId="2147483665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051707181" sldId="2147483665"/>
              <ac:spMk id="3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051707181" sldId="2147483665"/>
              <ac:spMk id="4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051707181" sldId="2147483665"/>
              <ac:spMk id="5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051707181" sldId="2147483665"/>
              <ac:spMk id="6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4182749595" sldId="2147483668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182749595" sldId="2147483668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182749595" sldId="2147483668"/>
              <ac:spMk id="3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4182749595" sldId="2147483668"/>
              <ac:spMk id="4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2601883648" sldId="2147483669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2601883648" sldId="2147483669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2601883648" sldId="2147483669"/>
              <ac:spMk id="3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2601883648" sldId="2147483669"/>
              <ac:spMk id="4" creationId="{00000000-0000-0000-0000-000000000000}"/>
            </ac:spMkLst>
          </pc:spChg>
        </pc:sldLayoutChg>
        <pc:sldLayoutChg chg="modSp">
          <pc:chgData name="김민주" userId="30135509-73da-4c14-8341-1b9b0e4b8245" providerId="ADAL" clId="{36F8A6A9-0A48-4C1A-BA96-5C4D023E8D2A}" dt="2021-09-07T03:50:08.932" v="4"/>
          <pc:sldLayoutMkLst>
            <pc:docMk/>
            <pc:sldMasterMk cId="1101476089" sldId="2147483660"/>
            <pc:sldLayoutMk cId="2993728488" sldId="2147483671"/>
          </pc:sldLayoutMkLst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2993728488" sldId="2147483671"/>
              <ac:spMk id="2" creationId="{00000000-0000-0000-0000-000000000000}"/>
            </ac:spMkLst>
          </pc:spChg>
          <pc:spChg chg="mod">
            <ac:chgData name="김민주" userId="30135509-73da-4c14-8341-1b9b0e4b8245" providerId="ADAL" clId="{36F8A6A9-0A48-4C1A-BA96-5C4D023E8D2A}" dt="2021-09-07T03:50:08.932" v="4"/>
            <ac:spMkLst>
              <pc:docMk/>
              <pc:sldMasterMk cId="1101476089" sldId="2147483660"/>
              <pc:sldLayoutMk cId="299372848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9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42803763" cy="30499903"/>
          </a:xfrm>
          <a:prstGeom prst="rect">
            <a:avLst/>
          </a:prstGeom>
          <a:gradFill flip="none" rotWithShape="1">
            <a:gsLst>
              <a:gs pos="0">
                <a:srgbClr val="004DA6"/>
              </a:gs>
              <a:gs pos="70000">
                <a:srgbClr val="008BB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DBCB-80F7-4883-B83F-11E709DD703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D651-001D-4FFA-AE15-326BABC9E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CDE41-3597-4106-BF43-01D81296DBAA}"/>
              </a:ext>
            </a:extLst>
          </p:cNvPr>
          <p:cNvSpPr/>
          <p:nvPr userDrawn="1"/>
        </p:nvSpPr>
        <p:spPr>
          <a:xfrm>
            <a:off x="472763" y="399780"/>
            <a:ext cx="41858236" cy="3046089"/>
          </a:xfrm>
          <a:prstGeom prst="rect">
            <a:avLst/>
          </a:prstGeom>
          <a:gradFill flip="none" rotWithShape="1">
            <a:gsLst>
              <a:gs pos="0">
                <a:srgbClr val="002968">
                  <a:shade val="30000"/>
                  <a:satMod val="115000"/>
                </a:srgbClr>
              </a:gs>
              <a:gs pos="50000">
                <a:srgbClr val="002968">
                  <a:shade val="67500"/>
                  <a:satMod val="115000"/>
                </a:srgbClr>
              </a:gs>
              <a:gs pos="100000">
                <a:srgbClr val="004B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4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0C9A6-E954-4ABC-86E2-C8BA713E678B}"/>
              </a:ext>
            </a:extLst>
          </p:cNvPr>
          <p:cNvSpPr txBox="1"/>
          <p:nvPr userDrawn="1"/>
        </p:nvSpPr>
        <p:spPr>
          <a:xfrm>
            <a:off x="2841231" y="1955394"/>
            <a:ext cx="39072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000" spc="-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CUAI </a:t>
            </a:r>
            <a:r>
              <a:rPr lang="ko-KR" altLang="en-US" sz="4000" spc="-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 인공지능 학회 하계 </a:t>
            </a:r>
            <a:r>
              <a:rPr lang="ko-KR" altLang="en-US" sz="4000" spc="-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컨퍼런스</a:t>
            </a:r>
            <a:endParaRPr lang="ko-KR" altLang="en-US" sz="4000" spc="-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ko-KR" altLang="en-US" sz="2800" spc="-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0C9A6-E954-4ABC-86E2-C8BA713E678B}"/>
              </a:ext>
            </a:extLst>
          </p:cNvPr>
          <p:cNvSpPr txBox="1"/>
          <p:nvPr userDrawn="1"/>
        </p:nvSpPr>
        <p:spPr>
          <a:xfrm>
            <a:off x="2847961" y="2711440"/>
            <a:ext cx="3907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spc="-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Proceeding of 2021 Chung-Ang University Artificial Intelligence’s Summer Conference</a:t>
            </a:r>
            <a:endParaRPr lang="ko-KR" altLang="en-US" sz="2800" spc="-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197" y="506727"/>
            <a:ext cx="2596139" cy="1036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5CDE41-3597-4106-BF43-01D81296DBAA}"/>
              </a:ext>
            </a:extLst>
          </p:cNvPr>
          <p:cNvSpPr/>
          <p:nvPr userDrawn="1"/>
        </p:nvSpPr>
        <p:spPr>
          <a:xfrm>
            <a:off x="472763" y="3813563"/>
            <a:ext cx="13637570" cy="26002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45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9B0AB3-BFB4-4344-A45A-C5A42864DF72}"/>
              </a:ext>
            </a:extLst>
          </p:cNvPr>
          <p:cNvSpPr/>
          <p:nvPr userDrawn="1"/>
        </p:nvSpPr>
        <p:spPr>
          <a:xfrm>
            <a:off x="14583096" y="3813564"/>
            <a:ext cx="13637570" cy="2605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45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45BFF-D552-4A27-ABE3-4684E735DBB9}"/>
              </a:ext>
            </a:extLst>
          </p:cNvPr>
          <p:cNvSpPr/>
          <p:nvPr userDrawn="1"/>
        </p:nvSpPr>
        <p:spPr>
          <a:xfrm>
            <a:off x="28693429" y="3813563"/>
            <a:ext cx="13637570" cy="2605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45" dirty="0"/>
          </a:p>
        </p:txBody>
      </p:sp>
    </p:spTree>
    <p:extLst>
      <p:ext uri="{BB962C8B-B14F-4D97-AF65-F5344CB8AC3E}">
        <p14:creationId xmlns:p14="http://schemas.microsoft.com/office/powerpoint/2010/main" val="1611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5" y="26958450"/>
            <a:ext cx="8861566" cy="2338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72763" y="13985118"/>
            <a:ext cx="1363757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 방향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판단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생활양식 네 가지 지표를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유형으로 조합</a:t>
            </a:r>
            <a:r>
              <a:rPr lang="en-US" altLang="ko-KR" sz="3600" i="1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모습을 발견하며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나와 다를 수 밖에 없는 타인의 모습도 이해</a:t>
            </a:r>
            <a:r>
              <a:rPr lang="en-US" altLang="ko-KR" sz="3600" i="1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3600" i="1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위와 같이 지표 조합에 따라 사람의 특성을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구분하는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현재 젊은 층 사이에서 그야말로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열풍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어떤 사람인지 알아가려는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상대방을 이해하고 싶다는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욕구가 반영되며 수많은 누리꾼들의 입소문에 오르내린 것이다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14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매체에서 작성된 텍스트로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예측할 수 있다면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글쓴이 시선에서 작성된 글을 바라볼 기회가 생긴다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상대방의 관점에서 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 맥락을 이해하며 서로의 글에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공감하는 상황은 곧 원활한 의사소통으로 이어질 것이다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14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나의 글로 파악된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내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서로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다르다면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본인의 작문 성향을 파악해볼 수 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성격이 반영되지 않는 글을 작성한다는 사실과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글에 반영된 성격이 무엇인지 깨우치게 함으로써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텍스트 스타일 및 작문 방법에 대한 성찰이 가능해진다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72763" y="4955117"/>
            <a:ext cx="1363757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성격 유형 지표로서 사람의 특성을 나타내는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분류를 수행했다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대규모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커뮤니티인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&amp; HEALTH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심리 네이버카페에서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44,000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텍스트를 수집하였다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종류의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세세한 분류를 진행하는 것에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어려움이 있을 것으로 판단하여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열여섯 가지가 아닌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결정하는 네 가지 지표를 분류하는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라벨링을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머신러닝으로는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Linear/Nonlinear SVM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딥러닝으로는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LSTM, Bi-LSTM, GPT2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선택해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모델에서 텍스트 분류 모델을 구현하고 그 성능을 확인했다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이 텍스트 분류 모델을 웹에 바로 띄워주는 프로토타입을 제작해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새롭게 작성된 텍스트로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 결과를 실시간으로 확인할 수 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E7262-5237-421D-ABDF-95E61C0D2D2B}"/>
              </a:ext>
            </a:extLst>
          </p:cNvPr>
          <p:cNvSpPr txBox="1"/>
          <p:nvPr/>
        </p:nvSpPr>
        <p:spPr>
          <a:xfrm>
            <a:off x="889132" y="798641"/>
            <a:ext cx="35825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스타일로 </a:t>
            </a:r>
            <a:r>
              <a:rPr lang="en-US" altLang="ko-KR" sz="80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80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  <a:r>
              <a:rPr lang="en-US" altLang="ko-KR" sz="80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0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Predicting MBTI Personalities through Text Styles</a:t>
            </a:r>
            <a:endParaRPr lang="ko-KR" altLang="en-US" sz="8000" spc="-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8416-BBAA-4445-BF64-E88D6884C926}"/>
              </a:ext>
            </a:extLst>
          </p:cNvPr>
          <p:cNvSpPr txBox="1"/>
          <p:nvPr/>
        </p:nvSpPr>
        <p:spPr>
          <a:xfrm>
            <a:off x="1001530" y="2332793"/>
            <a:ext cx="3582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유승욱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김상렬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컴퓨터공학부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4400" spc="-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김중훈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응용통계학부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4400" spc="-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박경빈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sz="4400" spc="-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4400" spc="-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49316" y="3779128"/>
            <a:ext cx="13668049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Abstract 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49317" y="12822094"/>
            <a:ext cx="13661016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Introduction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49317" y="23655963"/>
            <a:ext cx="13661016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Dataset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14570662" y="11498188"/>
            <a:ext cx="13660430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Methods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4637" y="5621236"/>
            <a:ext cx="13634689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Results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472763" y="24804431"/>
            <a:ext cx="13637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국내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대규모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커뮤니티인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&amp; HEALTH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심리 네이버카페를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선정해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게시판에서 약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44,000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텍스트를 크롤링했으며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과정에서는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BeautifulSoup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활용되었다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14583096" y="4061846"/>
            <a:ext cx="136375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선정에서는 아래의 고려사항을 반영하였다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서로의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염두하며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대화가 진행하는지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둘째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얻은 텍스트가 모델링에 유의미하게 적용될지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충분한 기간 동안 쌓인 데이터를 모을 수 있을지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라벨링에서는 실제 게시판 글을 살펴본 결과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글에 작성자의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그대로 반영되지 않았을 뿐더러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반영되었다 한들 많은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종류로 세세한 판단이 불가능했기에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아닌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구분 지표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라벨링을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ENFP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글을 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ENFP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 두지 않고 </a:t>
            </a:r>
            <a:r>
              <a:rPr lang="en-US" altLang="ko-KR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e_i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=0, </a:t>
            </a:r>
            <a:r>
              <a:rPr lang="en-US" altLang="ko-KR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n_s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=0, </a:t>
            </a:r>
            <a:r>
              <a:rPr lang="en-US" altLang="ko-KR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f_t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=0, </a:t>
            </a:r>
            <a:r>
              <a:rPr lang="en-US" altLang="ko-KR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j_p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=1</a:t>
            </a:r>
            <a:r>
              <a:rPr lang="ko-KR" altLang="en-US" sz="28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네 가지로 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라벨링</a:t>
            </a:r>
            <a:endParaRPr lang="en-US" altLang="ko-KR" sz="28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정규표현식으로 텍스트 전처리 및 정규화를 통한 텍스트 정제 등의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전처리를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진행하고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엔프제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지칭하는 표현이 한글로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경우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‘ENFJ’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원래의 영어 명칭으로 바꾸는 작업을 거쳤다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90" y="21914208"/>
            <a:ext cx="11373430" cy="326294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90" y="12660528"/>
            <a:ext cx="11373430" cy="3269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14583096" y="16064368"/>
            <a:ext cx="1363757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3600" b="1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SVM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선택하였다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Random Forest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TF-IDF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Okt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en-US" altLang="ko-KR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3600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Tokenizer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추가 </a:t>
            </a:r>
            <a:r>
              <a:rPr lang="ko-KR" altLang="en-US" sz="3600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전처리를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진행했다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3600" u="sng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여러 결정 트리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분류기가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개별 학습을 수행하고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최종적으로 모든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분류기가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Voting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예측을 결정한다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600" u="sng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원리가 동일하나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Boosting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 오답에 가중치를 부여해가며 예측을 결정한다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600" u="sng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데이터 분류를 위해 클래스들 사이의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최대화하는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초평면을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찾으며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선형과 비선형 모델로 종류가 나뉜다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14593522" y="25339182"/>
            <a:ext cx="136375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</a:t>
            </a:r>
            <a:r>
              <a:rPr lang="ko-KR" altLang="en-US" sz="3600" b="1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러닝</a:t>
            </a:r>
            <a:r>
              <a:rPr lang="ko-KR" altLang="en-US" sz="3600" b="1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LSTM, Bi-LSTM, GPT2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선택하였다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LSTM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계열에서는 형태소 분석기와 정수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인코딩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패딩을 거쳤으며</a:t>
            </a:r>
            <a:endParaRPr lang="en-US" altLang="ko-KR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GPT2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BPE(Byte Pair Encoding)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ko-KR" altLang="en-US" sz="3600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전처리를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600" u="sng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기존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 RNN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가졌던 장기기억 손실 문제를</a:t>
            </a:r>
            <a:endParaRPr lang="en-US" altLang="ko-KR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극복한 모델로서 그 과정에는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forget gate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중요하게 작용한다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600" u="sng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Bi-LSTM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일반 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과는 달리 양방향 모델로서</a:t>
            </a:r>
            <a:endParaRPr lang="en-US" altLang="ko-KR" sz="3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3600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정방향과</a:t>
            </a:r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역방향 두가지 순서 모두에서 텍스트 파악이 가능하다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6396" y="4061846"/>
            <a:ext cx="1363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600" u="sng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GPT2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다양한 도메인의 테스트로 대규모 사전 학습이 진행된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모델로서 기존의 모델들보다 더 많은 영역의 글을 이해할 수 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79197" y="21147578"/>
            <a:ext cx="13640129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Prototype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246" y="7340865"/>
            <a:ext cx="5491268" cy="2736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38" y="10310005"/>
            <a:ext cx="5491268" cy="27085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956" y="13271639"/>
            <a:ext cx="5525376" cy="270343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831" y="7386518"/>
            <a:ext cx="5516091" cy="26944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0351" y="10291421"/>
            <a:ext cx="5521516" cy="273843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435" y="13241523"/>
            <a:ext cx="5499192" cy="27916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35625194" y="9614510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LSTM 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35597427" y="12557517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Bi-LSTM 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35579349" y="15554111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GPT2 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9048542" y="9602788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Random Forest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9020775" y="12545795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en-US" altLang="ko-KR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9002697" y="15542389"/>
            <a:ext cx="64673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Nonlinear SVM &gt;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35488769" y="7539744"/>
            <a:ext cx="0" cy="8316000"/>
          </a:xfrm>
          <a:prstGeom prst="line">
            <a:avLst/>
          </a:prstGeom>
          <a:ln w="3175">
            <a:solidFill>
              <a:srgbClr val="004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21724" y="10124014"/>
            <a:ext cx="1354984" cy="38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3507899" y="7250184"/>
            <a:ext cx="1354984" cy="28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571062" y="13241523"/>
            <a:ext cx="1354984" cy="238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261938" y="7343761"/>
            <a:ext cx="1354984" cy="2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174676" y="10099384"/>
            <a:ext cx="1354984" cy="3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188676" y="13246825"/>
            <a:ext cx="1354984" cy="24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1756" y="17115998"/>
            <a:ext cx="136375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모델에서 네 가지 지표 중 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N(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직관형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S(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감각형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잘 구분했으며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지표들은 비슷한 성능으로 분류된 것을 확인할 수 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/>
            <a:endParaRPr lang="en-US" altLang="ko-KR" sz="16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전반적으로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딥러닝보다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모델들의 성능이 조금 더</a:t>
            </a:r>
            <a:r>
              <a:rPr lang="en-US" altLang="ko-KR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높았는데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점에 있어 전체 데이터 개수가 영향을 주었으리라 생각했다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깊이가 상당한 만큼 더욱 많은 텍스트 레이블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있었다면 </a:t>
            </a:r>
            <a:r>
              <a:rPr lang="ko-KR" altLang="en-US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모델의 성능이 더욱 높았을 것으로 기대된다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9179" y="15942445"/>
            <a:ext cx="13637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연두색은 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accuracy, 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보라색은 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f1 score</a:t>
            </a:r>
          </a:p>
          <a:p>
            <a:pPr algn="ctr"/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왼쪽부터 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외향형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- I(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내향형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N(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직관형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S(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감각형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F(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T(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사고형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J(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판단형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P(</a:t>
            </a:r>
            <a:r>
              <a:rPr lang="ko-KR" altLang="en-US" sz="28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인식형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판단</a:t>
            </a:r>
            <a:r>
              <a:rPr lang="en-US" altLang="ko-KR" sz="28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841" y="22290404"/>
            <a:ext cx="5897913" cy="91491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528" y="23388615"/>
            <a:ext cx="7215850" cy="32665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778256" y="22664292"/>
            <a:ext cx="64642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 모델을 웹에서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spc="-2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시간으로 적용하였으며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spc="-2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uaimbti.site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이용가능하다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1400" spc="-2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Front-end: vue.js</a:t>
            </a: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Back-end: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fastapi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Server: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  <a:r>
              <a:rPr lang="en-US" altLang="ko-KR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36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endParaRPr lang="en-US" altLang="ko-KR" sz="36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6396" y="6763678"/>
            <a:ext cx="1363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40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                                          </a:t>
            </a:r>
            <a:r>
              <a:rPr lang="ko-KR" altLang="en-US" sz="4000" spc="-2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4000" spc="-2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endParaRPr lang="en-US" altLang="ko-KR" sz="4000" spc="-2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C58F34-04F7-4932-81F7-820EC2C81723}"/>
              </a:ext>
            </a:extLst>
          </p:cNvPr>
          <p:cNvSpPr txBox="1"/>
          <p:nvPr/>
        </p:nvSpPr>
        <p:spPr>
          <a:xfrm>
            <a:off x="28684674" y="27168049"/>
            <a:ext cx="13672752" cy="830997"/>
          </a:xfrm>
          <a:prstGeom prst="rect">
            <a:avLst/>
          </a:prstGeom>
          <a:gradFill flip="none" rotWithShape="1">
            <a:gsLst>
              <a:gs pos="0">
                <a:srgbClr val="004BB1"/>
              </a:gs>
              <a:gs pos="50000">
                <a:srgbClr val="004DA6">
                  <a:shade val="67500"/>
                  <a:satMod val="115000"/>
                </a:srgbClr>
              </a:gs>
              <a:gs pos="100000">
                <a:srgbClr val="008BBB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4800" spc="-2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spc="-2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Reference</a:t>
            </a:r>
            <a:endParaRPr lang="ko-KR" altLang="en-US" sz="4800" spc="-2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724496" y="28027332"/>
            <a:ext cx="136329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spc="-12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Breiman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L. “Random Forests” Machine Learning 45, 2001 </a:t>
            </a:r>
          </a:p>
          <a:p>
            <a:pPr fontAlgn="base"/>
            <a:r>
              <a:rPr lang="en-US" altLang="ko-KR" sz="1600" spc="-12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Tianqi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Chen and Carlos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Guestrin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“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 A Scalable Tree Boosting System” In Proceedings of the </a:t>
            </a:r>
            <a:r>
              <a:rPr lang="en-US" altLang="ko-KR" sz="1600" spc="-12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KDD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sz="1600" spc="-12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'16,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2016</a:t>
            </a:r>
          </a:p>
          <a:p>
            <a:pPr fontAlgn="base"/>
            <a:r>
              <a:rPr lang="en-US" altLang="ko-KR" sz="1600" spc="-12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A. Hearst, S. T.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Dumais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E.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Osuna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J. Platt and B.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Scholkopf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"Support vector machines," in IEEE Intelligent Systems and their Applications, vol. 13, no. 4, July-Aug. 1998</a:t>
            </a:r>
          </a:p>
          <a:p>
            <a:pPr fontAlgn="base"/>
            <a:r>
              <a:rPr lang="en-US" altLang="ko-KR" sz="1600" spc="-12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Hochreiter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S., &amp;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Schmidhuber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J. “Long short-term memory” In Proceedings of the Neural Computation, 1997</a:t>
            </a:r>
          </a:p>
          <a:p>
            <a:pPr fontAlgn="base"/>
            <a:r>
              <a:rPr lang="en-US" altLang="ko-KR" sz="1600" spc="-12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Chenbin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Li,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Guohua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Zhan,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Zhihua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Li. “News text classification based on improved Bi-LSTM-CNN” In Proceedings of 9th International Conference on Information Technology in Medicine and Education (ITME), 2018</a:t>
            </a:r>
          </a:p>
          <a:p>
            <a:pPr fontAlgn="base"/>
            <a:r>
              <a:rPr lang="en-US" altLang="ko-KR" sz="1600" spc="-12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Alec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Radford, Jeffrey Wu,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Rewon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Child, David Luan, Dario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Amodei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Ilya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Sutskever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“Language models are unsupervised multitask learners”, </a:t>
            </a:r>
            <a:r>
              <a:rPr lang="en-US" altLang="ko-KR" sz="1600" spc="-1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OpenAIblog</a:t>
            </a:r>
            <a:r>
              <a:rPr lang="en-US" altLang="ko-KR" sz="1600" spc="-1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2019</a:t>
            </a:r>
          </a:p>
        </p:txBody>
      </p:sp>
    </p:spTree>
    <p:extLst>
      <p:ext uri="{BB962C8B-B14F-4D97-AF65-F5344CB8AC3E}">
        <p14:creationId xmlns:p14="http://schemas.microsoft.com/office/powerpoint/2010/main" val="18917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798</Words>
  <Application>Microsoft Office PowerPoint</Application>
  <PresentationFormat>사용자 지정</PresentationFormat>
  <Paragraphs>108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나눔스퀘어 Bold</vt:lpstr>
      <vt:lpstr>Calibri Light</vt:lpstr>
      <vt:lpstr>나눔스퀘어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USER</cp:lastModifiedBy>
  <cp:revision>63</cp:revision>
  <dcterms:created xsi:type="dcterms:W3CDTF">2021-09-06T15:25:07Z</dcterms:created>
  <dcterms:modified xsi:type="dcterms:W3CDTF">2021-09-12T13:54:44Z</dcterms:modified>
</cp:coreProperties>
</file>