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F40FD06-4583-4F89-BCF7-9E2195664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FC6D3D8-AB82-4A72-8E11-CED64F1C5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AA3D698-175D-4C03-99AF-0196E97A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207A-EA87-4AB0-8A73-569E6CB201B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E592A2A-FC3D-4173-90E0-7E11C78B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CE4F204-C918-4F4A-9796-DBB42CA0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035D-F24D-4171-9E25-DBE637BF7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3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57350B9-781E-45BA-9CB9-756A6E72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78CCD73-9C20-4340-8BD5-F7520DAA8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53F1E46-E0A9-4011-9513-25F985F9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207A-EA87-4AB0-8A73-569E6CB201B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C59AE95-5F71-4505-92C3-045F015A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92431CB-22CB-471C-988A-B2FCC98B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035D-F24D-4171-9E25-DBE637BF7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4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A92FADDA-A883-4EFD-923B-E69C16AF2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E7696F2-4D47-4D98-A045-1358922AA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6CBB05B-95B2-44C1-860F-78E41D499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207A-EA87-4AB0-8A73-569E6CB201B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388BA5D-EB2E-46C0-B1EA-F66785B8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5DEF915-B023-4D86-B725-A4AC540B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035D-F24D-4171-9E25-DBE637BF7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3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9FFEFB9-6645-4275-B914-BA50FF14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1CE54DC-473C-4FBD-B992-CCFA7235B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B473457-0402-4A57-9E29-78B188DFF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207A-EA87-4AB0-8A73-569E6CB201B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1ADC0D0-D5D6-4BFB-9822-E3B91B93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4153912-3C06-42C3-ADD3-23ADDE0F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035D-F24D-4171-9E25-DBE637BF7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33F24A1-1EBF-4CF3-8FDF-15D6E17F0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96B86EB-DAF0-4D8A-8DA6-8D0885A1F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8DCAFBB-4B2C-4142-BF67-3A0923610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207A-EA87-4AB0-8A73-569E6CB201B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780F8AF-4302-4494-9909-C112FA98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7C11CE-F173-4910-9A8A-7E1E9219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035D-F24D-4171-9E25-DBE637BF7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7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E954B15-3D7F-41A2-86B5-21F1ED9A5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F02F6D6-2BFE-4D3A-A6A6-28A9DDB18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452DF9B-A5A3-4AC2-90AA-8B0BD2428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D69F177-51DC-4CC3-8F55-7011038C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207A-EA87-4AB0-8A73-569E6CB201B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53A7CB3-41CB-4A43-8F2E-C293AC4C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839986E-2678-4724-BAAB-B891D065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035D-F24D-4171-9E25-DBE637BF7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2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7C4112B-7FDE-4130-B9BA-443FDB3C3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93E3B84-0D39-4E0A-9AFF-AF9C37738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95E96F94-BDFD-4609-892C-770A763E0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F33C4E8D-1414-4791-BB19-1963B6446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EAAC2123-23AC-43D4-9972-96E50C1D1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5BB9B18C-C3B4-4F52-8410-EB75A9FC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207A-EA87-4AB0-8A73-569E6CB201B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6D532A98-CAD6-4C36-BA30-A4D4337AC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3B74BFE2-19A1-40A6-B98F-264A44DC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035D-F24D-4171-9E25-DBE637BF7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3373A89-9112-4D8D-BF8F-63B48458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7BA1307F-04CB-49F0-BEC8-64E6B5AA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207A-EA87-4AB0-8A73-569E6CB201B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A3863860-5086-4818-983E-50A8706C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453844E-CC14-4454-88E2-58B9B441E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035D-F24D-4171-9E25-DBE637BF7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3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0C5299FF-D7FA-4763-8ACA-47F4DB45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207A-EA87-4AB0-8A73-569E6CB201B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DC201D66-129A-45F3-AB6B-4AA4549B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659F45E-B3B3-4946-ADD1-2FE95648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035D-F24D-4171-9E25-DBE637BF7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8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EB72760-4B5D-4D80-B419-942D81CF7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572197-521B-4719-929D-661E0EFA3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7B69AA9-1EB6-4A56-A3DF-9BB497E27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6F11536-DC0A-4270-A74A-4FA08FBB5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207A-EA87-4AB0-8A73-569E6CB201B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C1C0B06-EA34-47EB-AB9D-53E0A25A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3FB9B8B-89B9-4E78-8C4D-D8CE52555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035D-F24D-4171-9E25-DBE637BF7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2955C4A-89E1-486F-AD11-0B4C20DB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D377C125-6010-41EE-9FB5-CA5699077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4E830161-3A8E-4BC4-8BC5-9E218A18B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1C87282-83D1-4BBD-9951-8984F13B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207A-EA87-4AB0-8A73-569E6CB201B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5311772-5AB2-42C4-974D-9CBB2AA8A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44728D7-AA7A-4D81-959F-D24133431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035D-F24D-4171-9E25-DBE637BF7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0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A5AE64B9-5EF5-4892-B81B-B269BB76F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D6CB7BA-BE7C-4A77-AAFC-9B6B0D8E6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458D016-2E6D-4539-A2CA-6F464E3A0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D207A-EA87-4AB0-8A73-569E6CB201B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050E45B-12E1-4694-8089-2655F30A5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51E0447-E8C6-44B3-B479-40922909C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1035D-F24D-4171-9E25-DBE637BF7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Nhóm 3">
            <a:extLst>
              <a:ext uri="{FF2B5EF4-FFF2-40B4-BE49-F238E27FC236}">
                <a16:creationId xmlns:a16="http://schemas.microsoft.com/office/drawing/2014/main" id="{88FF2429-BEFE-4634-8B0E-F73881D014FC}"/>
              </a:ext>
            </a:extLst>
          </p:cNvPr>
          <p:cNvGrpSpPr/>
          <p:nvPr/>
        </p:nvGrpSpPr>
        <p:grpSpPr>
          <a:xfrm>
            <a:off x="1154819" y="1471523"/>
            <a:ext cx="10309859" cy="4076879"/>
            <a:chOff x="1630681" y="2684139"/>
            <a:chExt cx="10309859" cy="4076879"/>
          </a:xfrm>
        </p:grpSpPr>
        <p:sp>
          <p:nvSpPr>
            <p:cNvPr id="5" name="Hình chữ nhật 4">
              <a:extLst>
                <a:ext uri="{FF2B5EF4-FFF2-40B4-BE49-F238E27FC236}">
                  <a16:creationId xmlns:a16="http://schemas.microsoft.com/office/drawing/2014/main" id="{71E426CE-C85D-484D-9D87-0BBE414B5545}"/>
                </a:ext>
              </a:extLst>
            </p:cNvPr>
            <p:cNvSpPr/>
            <p:nvPr/>
          </p:nvSpPr>
          <p:spPr>
            <a:xfrm>
              <a:off x="3765666" y="2684139"/>
              <a:ext cx="5748250" cy="64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400" b="1" dirty="0" err="1"/>
                <a:t>Phần</a:t>
              </a:r>
              <a:r>
                <a:rPr lang="vi-VN" sz="2400" b="1" dirty="0"/>
                <a:t> </a:t>
              </a:r>
              <a:r>
                <a:rPr lang="vi-VN" sz="2400" b="1" dirty="0" err="1"/>
                <a:t>mềm</a:t>
              </a:r>
              <a:r>
                <a:rPr lang="vi-VN" sz="2400" b="1" dirty="0"/>
                <a:t> </a:t>
              </a:r>
              <a:r>
                <a:rPr lang="vi-VN" sz="2400" b="1" dirty="0" err="1"/>
                <a:t>quản</a:t>
              </a:r>
              <a:r>
                <a:rPr lang="vi-VN" sz="2400" b="1" dirty="0"/>
                <a:t> </a:t>
              </a:r>
              <a:r>
                <a:rPr lang="vi-VN" sz="2400" b="1" dirty="0" err="1"/>
                <a:t>lý</a:t>
              </a:r>
              <a:r>
                <a:rPr lang="vi-VN" sz="2400" b="1" dirty="0"/>
                <a:t> </a:t>
              </a:r>
              <a:r>
                <a:rPr lang="vi-VN" sz="2400" b="1" dirty="0" err="1"/>
                <a:t>lịch</a:t>
              </a:r>
              <a:r>
                <a:rPr lang="vi-VN" sz="2400" b="1" dirty="0"/>
                <a:t> </a:t>
              </a:r>
              <a:r>
                <a:rPr lang="vi-VN" sz="2400" b="1" dirty="0" err="1"/>
                <a:t>hẹn</a:t>
              </a:r>
              <a:r>
                <a:rPr lang="vi-VN" sz="2400" b="1" dirty="0"/>
                <a:t> </a:t>
              </a:r>
              <a:r>
                <a:rPr lang="vi-VN" sz="2400" b="1" dirty="0" err="1"/>
                <a:t>khám</a:t>
              </a:r>
              <a:r>
                <a:rPr lang="vi-VN" sz="2400" b="1" dirty="0"/>
                <a:t> răng</a:t>
              </a:r>
              <a:endParaRPr lang="en-US" sz="2400" b="1" dirty="0"/>
            </a:p>
          </p:txBody>
        </p:sp>
        <p:sp>
          <p:nvSpPr>
            <p:cNvPr id="6" name="Hình chữ nhật 5">
              <a:extLst>
                <a:ext uri="{FF2B5EF4-FFF2-40B4-BE49-F238E27FC236}">
                  <a16:creationId xmlns:a16="http://schemas.microsoft.com/office/drawing/2014/main" id="{E9C66B62-CAF8-4AC1-8734-3E1FA865C3E2}"/>
                </a:ext>
              </a:extLst>
            </p:cNvPr>
            <p:cNvSpPr/>
            <p:nvPr/>
          </p:nvSpPr>
          <p:spPr>
            <a:xfrm>
              <a:off x="1630681" y="3743498"/>
              <a:ext cx="1478280" cy="64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Quản</a:t>
              </a:r>
              <a:r>
                <a:rPr lang="vi-VN" dirty="0"/>
                <a:t> </a:t>
              </a:r>
              <a:r>
                <a:rPr lang="vi-VN" dirty="0" err="1"/>
                <a:t>lý</a:t>
              </a:r>
              <a:r>
                <a:rPr lang="vi-VN" dirty="0"/>
                <a:t> </a:t>
              </a:r>
              <a:r>
                <a:rPr lang="vi-VN" dirty="0" err="1"/>
                <a:t>người</a:t>
              </a:r>
              <a:r>
                <a:rPr lang="vi-VN" dirty="0"/>
                <a:t> </a:t>
              </a:r>
              <a:r>
                <a:rPr lang="vi-VN" dirty="0" err="1"/>
                <a:t>dùng</a:t>
              </a:r>
              <a:endParaRPr lang="en-US" dirty="0"/>
            </a:p>
          </p:txBody>
        </p:sp>
        <p:sp>
          <p:nvSpPr>
            <p:cNvPr id="7" name="Hình chữ nhật 6">
              <a:extLst>
                <a:ext uri="{FF2B5EF4-FFF2-40B4-BE49-F238E27FC236}">
                  <a16:creationId xmlns:a16="http://schemas.microsoft.com/office/drawing/2014/main" id="{50B0D1C6-EB2E-46DC-895C-4AA94E46BDEC}"/>
                </a:ext>
              </a:extLst>
            </p:cNvPr>
            <p:cNvSpPr/>
            <p:nvPr/>
          </p:nvSpPr>
          <p:spPr>
            <a:xfrm>
              <a:off x="3765666" y="3743498"/>
              <a:ext cx="1478280" cy="64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Quản</a:t>
              </a:r>
              <a:r>
                <a:rPr lang="vi-VN" dirty="0"/>
                <a:t> </a:t>
              </a:r>
              <a:r>
                <a:rPr lang="vi-VN" dirty="0" err="1"/>
                <a:t>lý</a:t>
              </a:r>
              <a:r>
                <a:rPr lang="vi-VN" dirty="0"/>
                <a:t> </a:t>
              </a:r>
              <a:r>
                <a:rPr lang="vi-VN" dirty="0" err="1"/>
                <a:t>lịch</a:t>
              </a:r>
              <a:r>
                <a:rPr lang="vi-VN" dirty="0"/>
                <a:t> </a:t>
              </a:r>
              <a:r>
                <a:rPr lang="vi-VN" dirty="0" err="1"/>
                <a:t>hẹn</a:t>
              </a:r>
              <a:endParaRPr lang="en-US" dirty="0"/>
            </a:p>
          </p:txBody>
        </p:sp>
        <p:sp>
          <p:nvSpPr>
            <p:cNvPr id="8" name="Hình chữ nhật 7">
              <a:extLst>
                <a:ext uri="{FF2B5EF4-FFF2-40B4-BE49-F238E27FC236}">
                  <a16:creationId xmlns:a16="http://schemas.microsoft.com/office/drawing/2014/main" id="{24467531-AD64-4426-B1A8-B906679BD7F7}"/>
                </a:ext>
              </a:extLst>
            </p:cNvPr>
            <p:cNvSpPr/>
            <p:nvPr/>
          </p:nvSpPr>
          <p:spPr>
            <a:xfrm>
              <a:off x="5900651" y="3743498"/>
              <a:ext cx="1478280" cy="64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Quản</a:t>
              </a:r>
              <a:r>
                <a:rPr lang="vi-VN" dirty="0"/>
                <a:t> </a:t>
              </a:r>
              <a:r>
                <a:rPr lang="vi-VN" dirty="0" err="1"/>
                <a:t>lý</a:t>
              </a:r>
              <a:r>
                <a:rPr lang="vi-VN" dirty="0"/>
                <a:t> nhân </a:t>
              </a:r>
              <a:r>
                <a:rPr lang="vi-VN" dirty="0" err="1"/>
                <a:t>sự</a:t>
              </a:r>
              <a:endParaRPr lang="en-US" dirty="0"/>
            </a:p>
          </p:txBody>
        </p:sp>
        <p:sp>
          <p:nvSpPr>
            <p:cNvPr id="9" name="Hình chữ nhật 8">
              <a:extLst>
                <a:ext uri="{FF2B5EF4-FFF2-40B4-BE49-F238E27FC236}">
                  <a16:creationId xmlns:a16="http://schemas.microsoft.com/office/drawing/2014/main" id="{0F63E84C-8F0E-48F9-B715-635CBB5B4A50}"/>
                </a:ext>
              </a:extLst>
            </p:cNvPr>
            <p:cNvSpPr/>
            <p:nvPr/>
          </p:nvSpPr>
          <p:spPr>
            <a:xfrm>
              <a:off x="8035636" y="3750425"/>
              <a:ext cx="1478280" cy="64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Quản</a:t>
              </a:r>
              <a:r>
                <a:rPr lang="vi-VN" dirty="0"/>
                <a:t> </a:t>
              </a:r>
              <a:r>
                <a:rPr lang="vi-VN" dirty="0" err="1"/>
                <a:t>lý</a:t>
              </a:r>
              <a:r>
                <a:rPr lang="vi-VN" dirty="0"/>
                <a:t> công </a:t>
              </a:r>
              <a:r>
                <a:rPr lang="vi-VN" dirty="0" err="1"/>
                <a:t>việc</a:t>
              </a:r>
              <a:endParaRPr lang="en-US" dirty="0"/>
            </a:p>
          </p:txBody>
        </p:sp>
        <p:sp>
          <p:nvSpPr>
            <p:cNvPr id="10" name="Hình chữ nhật 9">
              <a:extLst>
                <a:ext uri="{FF2B5EF4-FFF2-40B4-BE49-F238E27FC236}">
                  <a16:creationId xmlns:a16="http://schemas.microsoft.com/office/drawing/2014/main" id="{CA59ABCD-81C2-4056-8B5D-9FA5A8580961}"/>
                </a:ext>
              </a:extLst>
            </p:cNvPr>
            <p:cNvSpPr/>
            <p:nvPr/>
          </p:nvSpPr>
          <p:spPr>
            <a:xfrm>
              <a:off x="1931172" y="4580331"/>
              <a:ext cx="1478280" cy="64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/>
                <a:t>Đăng </a:t>
              </a:r>
              <a:r>
                <a:rPr lang="vi-VN" dirty="0" err="1"/>
                <a:t>nhập</a:t>
              </a:r>
              <a:endParaRPr lang="en-US" dirty="0"/>
            </a:p>
          </p:txBody>
        </p:sp>
        <p:sp>
          <p:nvSpPr>
            <p:cNvPr id="11" name="Hình chữ nhật 10">
              <a:extLst>
                <a:ext uri="{FF2B5EF4-FFF2-40B4-BE49-F238E27FC236}">
                  <a16:creationId xmlns:a16="http://schemas.microsoft.com/office/drawing/2014/main" id="{4F53C5D4-2903-4A4D-960E-E57AF649BF5F}"/>
                </a:ext>
              </a:extLst>
            </p:cNvPr>
            <p:cNvSpPr/>
            <p:nvPr/>
          </p:nvSpPr>
          <p:spPr>
            <a:xfrm>
              <a:off x="4063944" y="4535978"/>
              <a:ext cx="1478280" cy="64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Đặt</a:t>
              </a:r>
              <a:r>
                <a:rPr lang="vi-VN" dirty="0"/>
                <a:t> </a:t>
              </a:r>
              <a:r>
                <a:rPr lang="vi-VN" dirty="0" err="1"/>
                <a:t>lịch</a:t>
              </a:r>
              <a:r>
                <a:rPr lang="vi-VN" dirty="0"/>
                <a:t> </a:t>
              </a:r>
              <a:r>
                <a:rPr lang="vi-VN" dirty="0" err="1"/>
                <a:t>hẹn</a:t>
              </a:r>
              <a:endParaRPr lang="en-US" dirty="0"/>
            </a:p>
          </p:txBody>
        </p:sp>
        <p:sp>
          <p:nvSpPr>
            <p:cNvPr id="12" name="Hình chữ nhật 11">
              <a:extLst>
                <a:ext uri="{FF2B5EF4-FFF2-40B4-BE49-F238E27FC236}">
                  <a16:creationId xmlns:a16="http://schemas.microsoft.com/office/drawing/2014/main" id="{699F1783-9950-478F-A096-2F1484050791}"/>
                </a:ext>
              </a:extLst>
            </p:cNvPr>
            <p:cNvSpPr/>
            <p:nvPr/>
          </p:nvSpPr>
          <p:spPr>
            <a:xfrm>
              <a:off x="4103716" y="6097385"/>
              <a:ext cx="1478280" cy="64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Cập</a:t>
              </a:r>
              <a:r>
                <a:rPr lang="vi-VN" dirty="0"/>
                <a:t> </a:t>
              </a:r>
              <a:r>
                <a:rPr lang="vi-VN" dirty="0" err="1"/>
                <a:t>nhật</a:t>
              </a:r>
              <a:r>
                <a:rPr lang="vi-VN" dirty="0"/>
                <a:t> </a:t>
              </a:r>
              <a:r>
                <a:rPr lang="vi-VN" dirty="0" err="1"/>
                <a:t>lịch</a:t>
              </a:r>
              <a:r>
                <a:rPr lang="vi-VN" dirty="0"/>
                <a:t> </a:t>
              </a:r>
              <a:r>
                <a:rPr lang="vi-VN" dirty="0" err="1"/>
                <a:t>hẹn</a:t>
              </a:r>
              <a:endParaRPr lang="en-US" dirty="0"/>
            </a:p>
          </p:txBody>
        </p:sp>
        <p:sp>
          <p:nvSpPr>
            <p:cNvPr id="13" name="Hình chữ nhật 12">
              <a:extLst>
                <a:ext uri="{FF2B5EF4-FFF2-40B4-BE49-F238E27FC236}">
                  <a16:creationId xmlns:a16="http://schemas.microsoft.com/office/drawing/2014/main" id="{9A531233-8FF6-4EC6-B382-590C9656EAB1}"/>
                </a:ext>
              </a:extLst>
            </p:cNvPr>
            <p:cNvSpPr/>
            <p:nvPr/>
          </p:nvSpPr>
          <p:spPr>
            <a:xfrm>
              <a:off x="4103716" y="5328458"/>
              <a:ext cx="1478280" cy="64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/>
                <a:t>Thông </a:t>
              </a:r>
              <a:r>
                <a:rPr lang="vi-VN" dirty="0" err="1"/>
                <a:t>báo</a:t>
              </a:r>
              <a:r>
                <a:rPr lang="vi-VN" dirty="0"/>
                <a:t> </a:t>
              </a:r>
              <a:r>
                <a:rPr lang="vi-VN" dirty="0" err="1"/>
                <a:t>lịch</a:t>
              </a:r>
              <a:r>
                <a:rPr lang="vi-VN" dirty="0"/>
                <a:t> </a:t>
              </a:r>
              <a:r>
                <a:rPr lang="vi-VN" dirty="0" err="1"/>
                <a:t>hẹn</a:t>
              </a:r>
              <a:endParaRPr lang="en-US" dirty="0"/>
            </a:p>
          </p:txBody>
        </p:sp>
        <p:sp>
          <p:nvSpPr>
            <p:cNvPr id="14" name="Hình chữ nhật 13">
              <a:extLst>
                <a:ext uri="{FF2B5EF4-FFF2-40B4-BE49-F238E27FC236}">
                  <a16:creationId xmlns:a16="http://schemas.microsoft.com/office/drawing/2014/main" id="{56712D09-650A-4E9D-9FCF-5A666BC3E247}"/>
                </a:ext>
              </a:extLst>
            </p:cNvPr>
            <p:cNvSpPr/>
            <p:nvPr/>
          </p:nvSpPr>
          <p:spPr>
            <a:xfrm>
              <a:off x="6196716" y="4535978"/>
              <a:ext cx="1478280" cy="64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Cập</a:t>
              </a:r>
              <a:r>
                <a:rPr lang="vi-VN" dirty="0"/>
                <a:t> </a:t>
              </a:r>
              <a:r>
                <a:rPr lang="vi-VN" dirty="0" err="1"/>
                <a:t>nhật</a:t>
              </a:r>
              <a:r>
                <a:rPr lang="vi-VN" dirty="0"/>
                <a:t> </a:t>
              </a:r>
              <a:r>
                <a:rPr lang="vi-VN" dirty="0" err="1"/>
                <a:t>bác</a:t>
              </a:r>
              <a:r>
                <a:rPr lang="vi-VN" dirty="0"/>
                <a:t> </a:t>
              </a:r>
              <a:r>
                <a:rPr lang="vi-VN" dirty="0" err="1"/>
                <a:t>sỹ</a:t>
              </a:r>
              <a:endParaRPr lang="en-US" dirty="0"/>
            </a:p>
          </p:txBody>
        </p:sp>
        <p:sp>
          <p:nvSpPr>
            <p:cNvPr id="15" name="Hình chữ nhật 14">
              <a:extLst>
                <a:ext uri="{FF2B5EF4-FFF2-40B4-BE49-F238E27FC236}">
                  <a16:creationId xmlns:a16="http://schemas.microsoft.com/office/drawing/2014/main" id="{8F75ACC8-38F8-49F0-9EFA-7A0FEF6DAE41}"/>
                </a:ext>
              </a:extLst>
            </p:cNvPr>
            <p:cNvSpPr/>
            <p:nvPr/>
          </p:nvSpPr>
          <p:spPr>
            <a:xfrm>
              <a:off x="6185362" y="5328458"/>
              <a:ext cx="1478280" cy="64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Cập</a:t>
              </a:r>
              <a:r>
                <a:rPr lang="vi-VN" dirty="0"/>
                <a:t> </a:t>
              </a:r>
              <a:r>
                <a:rPr lang="vi-VN" dirty="0" err="1"/>
                <a:t>nhật</a:t>
              </a:r>
              <a:r>
                <a:rPr lang="vi-VN" dirty="0"/>
                <a:t> nhân viên</a:t>
              </a:r>
              <a:endParaRPr lang="en-US" dirty="0"/>
            </a:p>
          </p:txBody>
        </p:sp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D3113645-83BE-45F9-A248-F5E87C875F32}"/>
                </a:ext>
              </a:extLst>
            </p:cNvPr>
            <p:cNvSpPr/>
            <p:nvPr/>
          </p:nvSpPr>
          <p:spPr>
            <a:xfrm>
              <a:off x="8323811" y="5328458"/>
              <a:ext cx="1478280" cy="64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/>
                <a:t>Thông </a:t>
              </a:r>
              <a:r>
                <a:rPr lang="vi-VN" dirty="0" err="1"/>
                <a:t>báo</a:t>
              </a:r>
              <a:r>
                <a:rPr lang="vi-VN" dirty="0"/>
                <a:t> </a:t>
              </a:r>
              <a:r>
                <a:rPr lang="vi-VN" dirty="0" err="1"/>
                <a:t>đến</a:t>
              </a:r>
              <a:r>
                <a:rPr lang="vi-VN" dirty="0"/>
                <a:t> </a:t>
              </a:r>
              <a:r>
                <a:rPr lang="vi-VN" dirty="0" err="1"/>
                <a:t>hẹn</a:t>
              </a:r>
              <a:endParaRPr lang="en-US" dirty="0"/>
            </a:p>
          </p:txBody>
        </p:sp>
        <p:sp>
          <p:nvSpPr>
            <p:cNvPr id="17" name="Hình chữ nhật 16">
              <a:extLst>
                <a:ext uri="{FF2B5EF4-FFF2-40B4-BE49-F238E27FC236}">
                  <a16:creationId xmlns:a16="http://schemas.microsoft.com/office/drawing/2014/main" id="{ED55A308-62E4-4F90-AD30-4833F9F834B6}"/>
                </a:ext>
              </a:extLst>
            </p:cNvPr>
            <p:cNvSpPr/>
            <p:nvPr/>
          </p:nvSpPr>
          <p:spPr>
            <a:xfrm>
              <a:off x="10170623" y="3743498"/>
              <a:ext cx="1478280" cy="64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Quản</a:t>
              </a:r>
              <a:r>
                <a:rPr lang="vi-VN" dirty="0"/>
                <a:t> </a:t>
              </a:r>
              <a:r>
                <a:rPr lang="vi-VN" dirty="0" err="1"/>
                <a:t>lý</a:t>
              </a:r>
              <a:r>
                <a:rPr lang="vi-VN" dirty="0"/>
                <a:t> </a:t>
              </a:r>
              <a:r>
                <a:rPr lang="vi-VN" dirty="0" err="1"/>
                <a:t>báo</a:t>
              </a:r>
              <a:r>
                <a:rPr lang="vi-VN" dirty="0"/>
                <a:t> </a:t>
              </a:r>
              <a:r>
                <a:rPr lang="vi-VN" dirty="0" err="1"/>
                <a:t>cáo</a:t>
              </a:r>
              <a:endParaRPr lang="en-US" dirty="0"/>
            </a:p>
          </p:txBody>
        </p:sp>
        <p:sp>
          <p:nvSpPr>
            <p:cNvPr id="18" name="Hình chữ nhật 17">
              <a:extLst>
                <a:ext uri="{FF2B5EF4-FFF2-40B4-BE49-F238E27FC236}">
                  <a16:creationId xmlns:a16="http://schemas.microsoft.com/office/drawing/2014/main" id="{E0F5497F-0BDF-474F-86C5-1FA1F798ABE6}"/>
                </a:ext>
              </a:extLst>
            </p:cNvPr>
            <p:cNvSpPr/>
            <p:nvPr/>
          </p:nvSpPr>
          <p:spPr>
            <a:xfrm>
              <a:off x="8329488" y="4535978"/>
              <a:ext cx="1478280" cy="64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Đặt</a:t>
              </a:r>
              <a:r>
                <a:rPr lang="vi-VN" dirty="0"/>
                <a:t> </a:t>
              </a:r>
              <a:r>
                <a:rPr lang="vi-VN" dirty="0" err="1"/>
                <a:t>lịch</a:t>
              </a:r>
              <a:r>
                <a:rPr lang="vi-VN" dirty="0"/>
                <a:t> công </a:t>
              </a:r>
              <a:r>
                <a:rPr lang="vi-VN" dirty="0" err="1"/>
                <a:t>việc</a:t>
              </a:r>
              <a:endParaRPr lang="en-US" dirty="0"/>
            </a:p>
          </p:txBody>
        </p:sp>
        <p:sp>
          <p:nvSpPr>
            <p:cNvPr id="19" name="Hình chữ nhật 18">
              <a:extLst>
                <a:ext uri="{FF2B5EF4-FFF2-40B4-BE49-F238E27FC236}">
                  <a16:creationId xmlns:a16="http://schemas.microsoft.com/office/drawing/2014/main" id="{49A58F4A-5121-4205-BE74-C68CCF9147DA}"/>
                </a:ext>
              </a:extLst>
            </p:cNvPr>
            <p:cNvSpPr/>
            <p:nvPr/>
          </p:nvSpPr>
          <p:spPr>
            <a:xfrm>
              <a:off x="8323811" y="6120938"/>
              <a:ext cx="1478280" cy="64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Cập</a:t>
              </a:r>
              <a:r>
                <a:rPr lang="vi-VN" dirty="0"/>
                <a:t> </a:t>
              </a:r>
              <a:r>
                <a:rPr lang="vi-VN" dirty="0" err="1"/>
                <a:t>nhật</a:t>
              </a:r>
              <a:r>
                <a:rPr lang="vi-VN" dirty="0"/>
                <a:t> công </a:t>
              </a:r>
              <a:r>
                <a:rPr lang="vi-VN" dirty="0" err="1"/>
                <a:t>việc</a:t>
              </a:r>
              <a:endParaRPr lang="en-US" dirty="0"/>
            </a:p>
          </p:txBody>
        </p:sp>
        <p:sp>
          <p:nvSpPr>
            <p:cNvPr id="20" name="Hình chữ nhật 19">
              <a:extLst>
                <a:ext uri="{FF2B5EF4-FFF2-40B4-BE49-F238E27FC236}">
                  <a16:creationId xmlns:a16="http://schemas.microsoft.com/office/drawing/2014/main" id="{35DF4E9A-96FC-4A27-8116-E6B7D0993698}"/>
                </a:ext>
              </a:extLst>
            </p:cNvPr>
            <p:cNvSpPr/>
            <p:nvPr/>
          </p:nvSpPr>
          <p:spPr>
            <a:xfrm>
              <a:off x="10462260" y="5328458"/>
              <a:ext cx="1478280" cy="64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/>
                <a:t>Thông </a:t>
              </a:r>
              <a:r>
                <a:rPr lang="vi-VN" dirty="0" err="1"/>
                <a:t>báo</a:t>
              </a:r>
              <a:r>
                <a:rPr lang="vi-VN" dirty="0"/>
                <a:t> </a:t>
              </a:r>
              <a:r>
                <a:rPr lang="vi-VN" dirty="0" err="1"/>
                <a:t>lịch</a:t>
              </a:r>
              <a:endParaRPr lang="en-US" dirty="0"/>
            </a:p>
          </p:txBody>
        </p:sp>
        <p:sp>
          <p:nvSpPr>
            <p:cNvPr id="21" name="Hình chữ nhật 20">
              <a:extLst>
                <a:ext uri="{FF2B5EF4-FFF2-40B4-BE49-F238E27FC236}">
                  <a16:creationId xmlns:a16="http://schemas.microsoft.com/office/drawing/2014/main" id="{9CF8478F-6F54-4EDD-8B1B-697CF0750BD2}"/>
                </a:ext>
              </a:extLst>
            </p:cNvPr>
            <p:cNvSpPr/>
            <p:nvPr/>
          </p:nvSpPr>
          <p:spPr>
            <a:xfrm>
              <a:off x="10462260" y="4535978"/>
              <a:ext cx="1478280" cy="64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Tạo</a:t>
              </a:r>
              <a:r>
                <a:rPr lang="vi-VN" dirty="0"/>
                <a:t> </a:t>
              </a:r>
              <a:r>
                <a:rPr lang="vi-VN" dirty="0" err="1"/>
                <a:t>báo</a:t>
              </a:r>
              <a:r>
                <a:rPr lang="vi-VN" dirty="0"/>
                <a:t> </a:t>
              </a:r>
              <a:r>
                <a:rPr lang="vi-VN" dirty="0" err="1"/>
                <a:t>cáo</a:t>
              </a:r>
              <a:endParaRPr lang="en-US" dirty="0"/>
            </a:p>
          </p:txBody>
        </p:sp>
        <p:sp>
          <p:nvSpPr>
            <p:cNvPr id="22" name="Hình chữ nhật 21">
              <a:extLst>
                <a:ext uri="{FF2B5EF4-FFF2-40B4-BE49-F238E27FC236}">
                  <a16:creationId xmlns:a16="http://schemas.microsoft.com/office/drawing/2014/main" id="{AE9359DD-9C22-4E80-8913-5D650C60540C}"/>
                </a:ext>
              </a:extLst>
            </p:cNvPr>
            <p:cNvSpPr/>
            <p:nvPr/>
          </p:nvSpPr>
          <p:spPr>
            <a:xfrm>
              <a:off x="10462260" y="6120938"/>
              <a:ext cx="1478280" cy="64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Cập</a:t>
              </a:r>
              <a:r>
                <a:rPr lang="vi-VN" dirty="0"/>
                <a:t> </a:t>
              </a:r>
              <a:r>
                <a:rPr lang="vi-VN" dirty="0" err="1"/>
                <a:t>nhật</a:t>
              </a:r>
              <a:r>
                <a:rPr lang="vi-VN" dirty="0"/>
                <a:t> </a:t>
              </a:r>
              <a:r>
                <a:rPr lang="vi-VN" dirty="0" err="1"/>
                <a:t>báo</a:t>
              </a:r>
              <a:r>
                <a:rPr lang="vi-VN" dirty="0"/>
                <a:t> </a:t>
              </a:r>
              <a:r>
                <a:rPr lang="vi-VN" dirty="0" err="1"/>
                <a:t>cáo</a:t>
              </a:r>
              <a:endParaRPr lang="en-US" dirty="0"/>
            </a:p>
          </p:txBody>
        </p:sp>
        <p:cxnSp>
          <p:nvCxnSpPr>
            <p:cNvPr id="23" name="Đường kết nối: Mũi tên Gấp khúc 22">
              <a:extLst>
                <a:ext uri="{FF2B5EF4-FFF2-40B4-BE49-F238E27FC236}">
                  <a16:creationId xmlns:a16="http://schemas.microsoft.com/office/drawing/2014/main" id="{8261E77C-D8BB-49EF-934E-AEFEB3FDF97A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rot="5400000">
              <a:off x="4295167" y="1398873"/>
              <a:ext cx="419279" cy="4269970"/>
            </a:xfrm>
            <a:prstGeom prst="bentConnector3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Đường kết nối: Mũi tên Gấp khúc 23">
              <a:extLst>
                <a:ext uri="{FF2B5EF4-FFF2-40B4-BE49-F238E27FC236}">
                  <a16:creationId xmlns:a16="http://schemas.microsoft.com/office/drawing/2014/main" id="{726B06B0-5353-493C-81B3-19B5A152E8C7}"/>
                </a:ext>
              </a:extLst>
            </p:cNvPr>
            <p:cNvCxnSpPr>
              <a:cxnSpLocks/>
              <a:stCxn id="7" idx="0"/>
              <a:endCxn id="5" idx="2"/>
            </p:cNvCxnSpPr>
            <p:nvPr/>
          </p:nvCxnSpPr>
          <p:spPr>
            <a:xfrm rot="5400000" flipH="1" flipV="1">
              <a:off x="5362659" y="2466367"/>
              <a:ext cx="419279" cy="2134985"/>
            </a:xfrm>
            <a:prstGeom prst="bentConnector3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Đường kết nối: Mũi tên Gấp khúc 24">
              <a:extLst>
                <a:ext uri="{FF2B5EF4-FFF2-40B4-BE49-F238E27FC236}">
                  <a16:creationId xmlns:a16="http://schemas.microsoft.com/office/drawing/2014/main" id="{73020922-EA71-483D-B683-9DD8FA7FB33E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rot="5400000" flipH="1" flipV="1">
              <a:off x="6430152" y="3533859"/>
              <a:ext cx="419279" cy="12700"/>
            </a:xfrm>
            <a:prstGeom prst="bentConnector3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Đường kết nối: Mũi tên Gấp khúc 25">
              <a:extLst>
                <a:ext uri="{FF2B5EF4-FFF2-40B4-BE49-F238E27FC236}">
                  <a16:creationId xmlns:a16="http://schemas.microsoft.com/office/drawing/2014/main" id="{EF8DC504-B7A3-4AE9-AB37-F5FFBE7FFAD3}"/>
                </a:ext>
              </a:extLst>
            </p:cNvPr>
            <p:cNvCxnSpPr>
              <a:cxnSpLocks/>
              <a:stCxn id="9" idx="0"/>
              <a:endCxn id="5" idx="2"/>
            </p:cNvCxnSpPr>
            <p:nvPr/>
          </p:nvCxnSpPr>
          <p:spPr>
            <a:xfrm rot="16200000" flipV="1">
              <a:off x="7494181" y="2469829"/>
              <a:ext cx="426206" cy="2134985"/>
            </a:xfrm>
            <a:prstGeom prst="bentConnector3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Đường kết nối: Mũi tên Gấp khúc 26">
              <a:extLst>
                <a:ext uri="{FF2B5EF4-FFF2-40B4-BE49-F238E27FC236}">
                  <a16:creationId xmlns:a16="http://schemas.microsoft.com/office/drawing/2014/main" id="{E7A0E789-33CA-40F3-BDDA-11AA24FF5523}"/>
                </a:ext>
              </a:extLst>
            </p:cNvPr>
            <p:cNvCxnSpPr>
              <a:cxnSpLocks/>
              <a:stCxn id="17" idx="0"/>
              <a:endCxn id="5" idx="2"/>
            </p:cNvCxnSpPr>
            <p:nvPr/>
          </p:nvCxnSpPr>
          <p:spPr>
            <a:xfrm rot="16200000" flipV="1">
              <a:off x="8565138" y="1398873"/>
              <a:ext cx="419279" cy="4269972"/>
            </a:xfrm>
            <a:prstGeom prst="bentConnector3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Đường kết nối: Mũi tên Gấp khúc 27">
              <a:extLst>
                <a:ext uri="{FF2B5EF4-FFF2-40B4-BE49-F238E27FC236}">
                  <a16:creationId xmlns:a16="http://schemas.microsoft.com/office/drawing/2014/main" id="{71CFC391-EDD0-4581-94D8-BAA6939F929D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rot="16200000" flipH="1">
              <a:off x="1629209" y="4598408"/>
              <a:ext cx="509866" cy="94059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Đường kết nối: Mũi tên Gấp khúc 28">
              <a:extLst>
                <a:ext uri="{FF2B5EF4-FFF2-40B4-BE49-F238E27FC236}">
                  <a16:creationId xmlns:a16="http://schemas.microsoft.com/office/drawing/2014/main" id="{6327A37E-8419-4CF9-8A3F-41007DC0A8EE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rot="16200000" flipH="1">
              <a:off x="3769333" y="4561407"/>
              <a:ext cx="465512" cy="123709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Đường kết nối: Mũi tên Gấp khúc 29">
              <a:extLst>
                <a:ext uri="{FF2B5EF4-FFF2-40B4-BE49-F238E27FC236}">
                  <a16:creationId xmlns:a16="http://schemas.microsoft.com/office/drawing/2014/main" id="{86B96C1F-904E-4DE2-BD9B-9D1ACCB86221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rot="10800000">
              <a:off x="3940234" y="4383578"/>
              <a:ext cx="163483" cy="1264920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Đường kết nối: Mũi tên Gấp khúc 30">
              <a:extLst>
                <a:ext uri="{FF2B5EF4-FFF2-40B4-BE49-F238E27FC236}">
                  <a16:creationId xmlns:a16="http://schemas.microsoft.com/office/drawing/2014/main" id="{46EEA757-88E5-4C97-A5AE-04A50BA31E30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rot="10800000">
              <a:off x="3940234" y="4390505"/>
              <a:ext cx="163483" cy="2026921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Đường kết nối: Mũi tên Gấp khúc 31">
              <a:extLst>
                <a:ext uri="{FF2B5EF4-FFF2-40B4-BE49-F238E27FC236}">
                  <a16:creationId xmlns:a16="http://schemas.microsoft.com/office/drawing/2014/main" id="{18356FE4-2BE1-4D1D-BB5A-4B252E770871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rot="10800000">
              <a:off x="6075218" y="4390504"/>
              <a:ext cx="121498" cy="465514"/>
            </a:xfrm>
            <a:prstGeom prst="bentConnector2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Đường kết nối: Mũi tên Gấp khúc 32">
              <a:extLst>
                <a:ext uri="{FF2B5EF4-FFF2-40B4-BE49-F238E27FC236}">
                  <a16:creationId xmlns:a16="http://schemas.microsoft.com/office/drawing/2014/main" id="{02DB5924-ED61-4274-AE6A-DFD5743325CE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rot="10800000">
              <a:off x="6073140" y="4396740"/>
              <a:ext cx="112222" cy="1251758"/>
            </a:xfrm>
            <a:prstGeom prst="bentConnector2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Đường kết nối: Mũi tên Gấp khúc 33">
              <a:extLst>
                <a:ext uri="{FF2B5EF4-FFF2-40B4-BE49-F238E27FC236}">
                  <a16:creationId xmlns:a16="http://schemas.microsoft.com/office/drawing/2014/main" id="{3A7C4048-3A77-43C5-A827-AA1CD2C4BE1D}"/>
                </a:ext>
              </a:extLst>
            </p:cNvPr>
            <p:cNvCxnSpPr>
              <a:stCxn id="18" idx="1"/>
            </p:cNvCxnSpPr>
            <p:nvPr/>
          </p:nvCxnSpPr>
          <p:spPr>
            <a:xfrm rot="10800000">
              <a:off x="8204662" y="4390504"/>
              <a:ext cx="124826" cy="465514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Đường kết nối: Mũi tên Gấp khúc 34">
              <a:extLst>
                <a:ext uri="{FF2B5EF4-FFF2-40B4-BE49-F238E27FC236}">
                  <a16:creationId xmlns:a16="http://schemas.microsoft.com/office/drawing/2014/main" id="{25F8171E-CEF1-45FF-9AA9-3B46A720FD49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rot="10800000">
              <a:off x="8204661" y="4397432"/>
              <a:ext cx="119150" cy="1251066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Đường kết nối: Mũi tên Gấp khúc 35">
              <a:extLst>
                <a:ext uri="{FF2B5EF4-FFF2-40B4-BE49-F238E27FC236}">
                  <a16:creationId xmlns:a16="http://schemas.microsoft.com/office/drawing/2014/main" id="{004B0343-0E9C-435C-8E9F-E03613B936D4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rot="10800000">
              <a:off x="8198983" y="4383578"/>
              <a:ext cx="124828" cy="2057400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Đường kết nối: Mũi tên Gấp khúc 36">
              <a:extLst>
                <a:ext uri="{FF2B5EF4-FFF2-40B4-BE49-F238E27FC236}">
                  <a16:creationId xmlns:a16="http://schemas.microsoft.com/office/drawing/2014/main" id="{0D8B7281-CACF-4E29-B338-74314EB03DFB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rot="10800000">
              <a:off x="10326078" y="4390504"/>
              <a:ext cx="136183" cy="465514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Đường kết nối: Mũi tên Gấp khúc 37">
              <a:extLst>
                <a:ext uri="{FF2B5EF4-FFF2-40B4-BE49-F238E27FC236}">
                  <a16:creationId xmlns:a16="http://schemas.microsoft.com/office/drawing/2014/main" id="{CD661ADF-97E0-4529-9950-F7755C504DCD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rot="10800000">
              <a:off x="10326078" y="4397432"/>
              <a:ext cx="136183" cy="1251066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Đường kết nối: Mũi tên Gấp khúc 38">
              <a:extLst>
                <a:ext uri="{FF2B5EF4-FFF2-40B4-BE49-F238E27FC236}">
                  <a16:creationId xmlns:a16="http://schemas.microsoft.com/office/drawing/2014/main" id="{AB4F7F77-BA10-456D-86E1-10A4D1D50907}"/>
                </a:ext>
              </a:extLst>
            </p:cNvPr>
            <p:cNvCxnSpPr>
              <a:stCxn id="22" idx="1"/>
            </p:cNvCxnSpPr>
            <p:nvPr/>
          </p:nvCxnSpPr>
          <p:spPr>
            <a:xfrm rot="10800000">
              <a:off x="10326078" y="4383578"/>
              <a:ext cx="136183" cy="2057400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177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Nhóm 182">
            <a:extLst>
              <a:ext uri="{FF2B5EF4-FFF2-40B4-BE49-F238E27FC236}">
                <a16:creationId xmlns:a16="http://schemas.microsoft.com/office/drawing/2014/main" id="{576FA097-2DA6-48C3-ABCB-D702EA7D1BCB}"/>
              </a:ext>
            </a:extLst>
          </p:cNvPr>
          <p:cNvGrpSpPr/>
          <p:nvPr/>
        </p:nvGrpSpPr>
        <p:grpSpPr>
          <a:xfrm>
            <a:off x="393066" y="1549779"/>
            <a:ext cx="11525293" cy="3936373"/>
            <a:chOff x="-131867" y="1812245"/>
            <a:chExt cx="11525293" cy="3936373"/>
          </a:xfrm>
        </p:grpSpPr>
        <p:grpSp>
          <p:nvGrpSpPr>
            <p:cNvPr id="7" name="Nhóm 6">
              <a:extLst>
                <a:ext uri="{FF2B5EF4-FFF2-40B4-BE49-F238E27FC236}">
                  <a16:creationId xmlns:a16="http://schemas.microsoft.com/office/drawing/2014/main" id="{A6973DEE-A3FB-4EFA-9ED3-1D50446E5CE2}"/>
                </a:ext>
              </a:extLst>
            </p:cNvPr>
            <p:cNvGrpSpPr/>
            <p:nvPr/>
          </p:nvGrpSpPr>
          <p:grpSpPr>
            <a:xfrm>
              <a:off x="4611738" y="3279436"/>
              <a:ext cx="1606223" cy="1822716"/>
              <a:chOff x="1278293" y="2027853"/>
              <a:chExt cx="2612572" cy="2964704"/>
            </a:xfrm>
          </p:grpSpPr>
          <p:pic>
            <p:nvPicPr>
              <p:cNvPr id="5" name="Đồ họa 4" descr="Man with solid fill">
                <a:extLst>
                  <a:ext uri="{FF2B5EF4-FFF2-40B4-BE49-F238E27FC236}">
                    <a16:creationId xmlns:a16="http://schemas.microsoft.com/office/drawing/2014/main" id="{0EA4D054-D9EA-4332-ACB2-AA82FC32F1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09396" y="2027853"/>
                <a:ext cx="2581469" cy="2581469"/>
              </a:xfrm>
              <a:prstGeom prst="rect">
                <a:avLst/>
              </a:prstGeom>
            </p:spPr>
          </p:pic>
          <p:sp>
            <p:nvSpPr>
              <p:cNvPr id="6" name="Hình chữ nhật 5">
                <a:extLst>
                  <a:ext uri="{FF2B5EF4-FFF2-40B4-BE49-F238E27FC236}">
                    <a16:creationId xmlns:a16="http://schemas.microsoft.com/office/drawing/2014/main" id="{44007F53-0E8C-47CB-8C4A-5C8DA43BDD67}"/>
                  </a:ext>
                </a:extLst>
              </p:cNvPr>
              <p:cNvSpPr/>
              <p:nvPr/>
            </p:nvSpPr>
            <p:spPr>
              <a:xfrm>
                <a:off x="1278293" y="4498035"/>
                <a:ext cx="2612571" cy="4945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b="1" dirty="0" err="1">
                    <a:solidFill>
                      <a:schemeClr val="tx1"/>
                    </a:solidFill>
                  </a:rPr>
                  <a:t>User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Hình Bầu dục 8">
              <a:extLst>
                <a:ext uri="{FF2B5EF4-FFF2-40B4-BE49-F238E27FC236}">
                  <a16:creationId xmlns:a16="http://schemas.microsoft.com/office/drawing/2014/main" id="{ABE44E6D-19BC-460D-A5B2-E2073539B6EC}"/>
                </a:ext>
              </a:extLst>
            </p:cNvPr>
            <p:cNvSpPr/>
            <p:nvPr/>
          </p:nvSpPr>
          <p:spPr>
            <a:xfrm>
              <a:off x="4543261" y="2027333"/>
              <a:ext cx="1762298" cy="7813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/>
                <a:t>Đăng </a:t>
              </a:r>
              <a:r>
                <a:rPr lang="vi-VN" dirty="0" err="1"/>
                <a:t>nhập</a:t>
              </a:r>
              <a:endParaRPr lang="en-US" dirty="0"/>
            </a:p>
          </p:txBody>
        </p:sp>
        <p:sp>
          <p:nvSpPr>
            <p:cNvPr id="11" name="Hình Bầu dục 10">
              <a:extLst>
                <a:ext uri="{FF2B5EF4-FFF2-40B4-BE49-F238E27FC236}">
                  <a16:creationId xmlns:a16="http://schemas.microsoft.com/office/drawing/2014/main" id="{10A0F9BC-97B4-4395-92B3-8941580B1F6E}"/>
                </a:ext>
              </a:extLst>
            </p:cNvPr>
            <p:cNvSpPr/>
            <p:nvPr/>
          </p:nvSpPr>
          <p:spPr>
            <a:xfrm>
              <a:off x="5997417" y="2653123"/>
              <a:ext cx="1762298" cy="7813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Quản</a:t>
              </a:r>
              <a:r>
                <a:rPr lang="vi-VN" dirty="0"/>
                <a:t> </a:t>
              </a:r>
              <a:r>
                <a:rPr lang="vi-VN" dirty="0" err="1"/>
                <a:t>lý</a:t>
              </a:r>
              <a:r>
                <a:rPr lang="vi-VN" dirty="0"/>
                <a:t> </a:t>
              </a:r>
              <a:r>
                <a:rPr lang="vi-VN" dirty="0" err="1"/>
                <a:t>lịch</a:t>
              </a:r>
              <a:r>
                <a:rPr lang="vi-VN" dirty="0"/>
                <a:t> </a:t>
              </a:r>
              <a:r>
                <a:rPr lang="vi-VN" dirty="0" err="1"/>
                <a:t>hẹn</a:t>
              </a:r>
              <a:endParaRPr lang="en-US" dirty="0"/>
            </a:p>
          </p:txBody>
        </p:sp>
        <p:sp>
          <p:nvSpPr>
            <p:cNvPr id="12" name="Hình Bầu dục 11">
              <a:extLst>
                <a:ext uri="{FF2B5EF4-FFF2-40B4-BE49-F238E27FC236}">
                  <a16:creationId xmlns:a16="http://schemas.microsoft.com/office/drawing/2014/main" id="{B715DD5E-092C-4C19-B53F-CC30A9D0D555}"/>
                </a:ext>
              </a:extLst>
            </p:cNvPr>
            <p:cNvSpPr/>
            <p:nvPr/>
          </p:nvSpPr>
          <p:spPr>
            <a:xfrm>
              <a:off x="6217960" y="3997800"/>
              <a:ext cx="1762298" cy="7813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Quản</a:t>
              </a:r>
              <a:r>
                <a:rPr lang="vi-VN" dirty="0"/>
                <a:t> </a:t>
              </a:r>
              <a:r>
                <a:rPr lang="vi-VN" dirty="0" err="1"/>
                <a:t>lý</a:t>
              </a:r>
              <a:r>
                <a:rPr lang="vi-VN" dirty="0"/>
                <a:t> nhân </a:t>
              </a:r>
              <a:r>
                <a:rPr lang="vi-VN" dirty="0" err="1"/>
                <a:t>sự</a:t>
              </a:r>
              <a:endParaRPr lang="en-US" dirty="0"/>
            </a:p>
          </p:txBody>
        </p:sp>
        <p:sp>
          <p:nvSpPr>
            <p:cNvPr id="13" name="Hình Bầu dục 12">
              <a:extLst>
                <a:ext uri="{FF2B5EF4-FFF2-40B4-BE49-F238E27FC236}">
                  <a16:creationId xmlns:a16="http://schemas.microsoft.com/office/drawing/2014/main" id="{185ACF0A-5C69-4703-9100-38E9A569CDE7}"/>
                </a:ext>
              </a:extLst>
            </p:cNvPr>
            <p:cNvSpPr/>
            <p:nvPr/>
          </p:nvSpPr>
          <p:spPr>
            <a:xfrm>
              <a:off x="2924398" y="3997800"/>
              <a:ext cx="1762298" cy="7813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Quản</a:t>
              </a:r>
              <a:r>
                <a:rPr lang="vi-VN" dirty="0"/>
                <a:t> </a:t>
              </a:r>
              <a:r>
                <a:rPr lang="vi-VN" dirty="0" err="1"/>
                <a:t>lý</a:t>
              </a:r>
              <a:r>
                <a:rPr lang="vi-VN" dirty="0"/>
                <a:t> công </a:t>
              </a:r>
              <a:r>
                <a:rPr lang="vi-VN" dirty="0" err="1"/>
                <a:t>việc</a:t>
              </a:r>
              <a:endParaRPr lang="en-US" dirty="0"/>
            </a:p>
          </p:txBody>
        </p:sp>
        <p:sp>
          <p:nvSpPr>
            <p:cNvPr id="14" name="Hình Bầu dục 13">
              <a:extLst>
                <a:ext uri="{FF2B5EF4-FFF2-40B4-BE49-F238E27FC236}">
                  <a16:creationId xmlns:a16="http://schemas.microsoft.com/office/drawing/2014/main" id="{47565F59-1294-4B99-8ED9-544C0190D28A}"/>
                </a:ext>
              </a:extLst>
            </p:cNvPr>
            <p:cNvSpPr/>
            <p:nvPr/>
          </p:nvSpPr>
          <p:spPr>
            <a:xfrm>
              <a:off x="2987325" y="2731813"/>
              <a:ext cx="1762298" cy="7813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Quản</a:t>
              </a:r>
              <a:r>
                <a:rPr lang="vi-VN" dirty="0"/>
                <a:t> </a:t>
              </a:r>
              <a:r>
                <a:rPr lang="vi-VN" dirty="0" err="1"/>
                <a:t>lý</a:t>
              </a:r>
              <a:r>
                <a:rPr lang="vi-VN" dirty="0"/>
                <a:t> </a:t>
              </a:r>
              <a:r>
                <a:rPr lang="vi-VN" dirty="0" err="1"/>
                <a:t>báo</a:t>
              </a:r>
              <a:r>
                <a:rPr lang="vi-VN" dirty="0"/>
                <a:t> </a:t>
              </a:r>
              <a:r>
                <a:rPr lang="vi-VN" dirty="0" err="1"/>
                <a:t>cáo</a:t>
              </a:r>
              <a:endParaRPr lang="en-US" dirty="0"/>
            </a:p>
          </p:txBody>
        </p:sp>
        <p:sp>
          <p:nvSpPr>
            <p:cNvPr id="15" name="Hình chữ nhật: Góc Tròn 14">
              <a:extLst>
                <a:ext uri="{FF2B5EF4-FFF2-40B4-BE49-F238E27FC236}">
                  <a16:creationId xmlns:a16="http://schemas.microsoft.com/office/drawing/2014/main" id="{1557C190-5FFA-4D17-83A9-D53B0BD7ED23}"/>
                </a:ext>
              </a:extLst>
            </p:cNvPr>
            <p:cNvSpPr/>
            <p:nvPr/>
          </p:nvSpPr>
          <p:spPr>
            <a:xfrm>
              <a:off x="7937277" y="1869389"/>
              <a:ext cx="2842952" cy="463346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Đặt</a:t>
              </a:r>
              <a:r>
                <a:rPr lang="vi-VN" dirty="0"/>
                <a:t>/ </a:t>
              </a:r>
              <a:r>
                <a:rPr lang="vi-VN" dirty="0" err="1"/>
                <a:t>Sửa</a:t>
              </a:r>
              <a:r>
                <a:rPr lang="vi-VN" dirty="0"/>
                <a:t>/ </a:t>
              </a:r>
              <a:r>
                <a:rPr lang="vi-VN" dirty="0" err="1"/>
                <a:t>Xóa</a:t>
              </a:r>
              <a:r>
                <a:rPr lang="vi-VN" dirty="0"/>
                <a:t> </a:t>
              </a:r>
              <a:r>
                <a:rPr lang="vi-VN" dirty="0" err="1"/>
                <a:t>lịch</a:t>
              </a:r>
              <a:r>
                <a:rPr lang="vi-VN" dirty="0"/>
                <a:t> </a:t>
              </a:r>
              <a:r>
                <a:rPr lang="vi-VN" dirty="0" err="1"/>
                <a:t>hẹn</a:t>
              </a:r>
              <a:endParaRPr lang="en-US" dirty="0"/>
            </a:p>
          </p:txBody>
        </p:sp>
        <p:sp>
          <p:nvSpPr>
            <p:cNvPr id="16" name="Hình chữ nhật: Góc Tròn 15">
              <a:extLst>
                <a:ext uri="{FF2B5EF4-FFF2-40B4-BE49-F238E27FC236}">
                  <a16:creationId xmlns:a16="http://schemas.microsoft.com/office/drawing/2014/main" id="{059E2717-2AFC-4990-83C5-161704A05C18}"/>
                </a:ext>
              </a:extLst>
            </p:cNvPr>
            <p:cNvSpPr/>
            <p:nvPr/>
          </p:nvSpPr>
          <p:spPr>
            <a:xfrm>
              <a:off x="8244146" y="2469411"/>
              <a:ext cx="2842952" cy="463346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Trạng</a:t>
              </a:r>
              <a:r>
                <a:rPr lang="vi-VN" dirty="0"/>
                <a:t> </a:t>
              </a:r>
              <a:r>
                <a:rPr lang="vi-VN" dirty="0" err="1"/>
                <a:t>thái</a:t>
              </a:r>
              <a:r>
                <a:rPr lang="vi-VN" dirty="0"/>
                <a:t> </a:t>
              </a:r>
              <a:r>
                <a:rPr lang="vi-VN" dirty="0" err="1"/>
                <a:t>lịch</a:t>
              </a:r>
              <a:r>
                <a:rPr lang="vi-VN" dirty="0"/>
                <a:t> </a:t>
              </a:r>
              <a:r>
                <a:rPr lang="vi-VN" dirty="0" err="1"/>
                <a:t>hẹn</a:t>
              </a:r>
              <a:endParaRPr lang="en-US" dirty="0"/>
            </a:p>
          </p:txBody>
        </p:sp>
        <p:sp>
          <p:nvSpPr>
            <p:cNvPr id="17" name="Hình chữ nhật: Góc Tròn 16">
              <a:extLst>
                <a:ext uri="{FF2B5EF4-FFF2-40B4-BE49-F238E27FC236}">
                  <a16:creationId xmlns:a16="http://schemas.microsoft.com/office/drawing/2014/main" id="{761849BC-9BE3-4EB4-9BE8-A9D08F3CE0C2}"/>
                </a:ext>
              </a:extLst>
            </p:cNvPr>
            <p:cNvSpPr/>
            <p:nvPr/>
          </p:nvSpPr>
          <p:spPr>
            <a:xfrm>
              <a:off x="8518297" y="3107999"/>
              <a:ext cx="2842952" cy="463346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/>
                <a:t>Thông </a:t>
              </a:r>
              <a:r>
                <a:rPr lang="vi-VN" dirty="0" err="1"/>
                <a:t>báo</a:t>
              </a:r>
              <a:r>
                <a:rPr lang="vi-VN" dirty="0"/>
                <a:t> </a:t>
              </a:r>
              <a:r>
                <a:rPr lang="vi-VN" dirty="0" err="1"/>
                <a:t>lịch</a:t>
              </a:r>
              <a:r>
                <a:rPr lang="vi-VN" dirty="0"/>
                <a:t> </a:t>
              </a:r>
              <a:r>
                <a:rPr lang="vi-VN" dirty="0" err="1"/>
                <a:t>hẹn</a:t>
              </a:r>
              <a:endParaRPr lang="en-US" dirty="0"/>
            </a:p>
          </p:txBody>
        </p:sp>
        <p:sp>
          <p:nvSpPr>
            <p:cNvPr id="18" name="Hình chữ nhật: Góc Tròn 17">
              <a:extLst>
                <a:ext uri="{FF2B5EF4-FFF2-40B4-BE49-F238E27FC236}">
                  <a16:creationId xmlns:a16="http://schemas.microsoft.com/office/drawing/2014/main" id="{A137C456-32D7-407D-8CF8-FC17A8FA155B}"/>
                </a:ext>
              </a:extLst>
            </p:cNvPr>
            <p:cNvSpPr/>
            <p:nvPr/>
          </p:nvSpPr>
          <p:spPr>
            <a:xfrm>
              <a:off x="8244146" y="4156005"/>
              <a:ext cx="3149280" cy="463346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/>
                <a:t>Thêm, </a:t>
              </a:r>
              <a:r>
                <a:rPr lang="vi-VN" dirty="0" err="1"/>
                <a:t>sửa</a:t>
              </a:r>
              <a:r>
                <a:rPr lang="vi-VN" dirty="0"/>
                <a:t>, </a:t>
              </a:r>
              <a:r>
                <a:rPr lang="vi-VN" dirty="0" err="1"/>
                <a:t>xóa</a:t>
              </a:r>
              <a:r>
                <a:rPr lang="vi-VN" dirty="0"/>
                <a:t> thông tin nhân viên</a:t>
              </a:r>
              <a:endParaRPr lang="en-US" dirty="0"/>
            </a:p>
          </p:txBody>
        </p:sp>
        <p:sp>
          <p:nvSpPr>
            <p:cNvPr id="19" name="Hình chữ nhật: Góc Tròn 18">
              <a:extLst>
                <a:ext uri="{FF2B5EF4-FFF2-40B4-BE49-F238E27FC236}">
                  <a16:creationId xmlns:a16="http://schemas.microsoft.com/office/drawing/2014/main" id="{CE09EF0D-2B04-4AB1-9977-322187203721}"/>
                </a:ext>
              </a:extLst>
            </p:cNvPr>
            <p:cNvSpPr/>
            <p:nvPr/>
          </p:nvSpPr>
          <p:spPr>
            <a:xfrm>
              <a:off x="7980258" y="4866537"/>
              <a:ext cx="2967643" cy="463346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/>
                <a:t>Thêm, </a:t>
              </a:r>
              <a:r>
                <a:rPr lang="vi-VN" dirty="0" err="1"/>
                <a:t>sửa</a:t>
              </a:r>
              <a:r>
                <a:rPr lang="vi-VN" dirty="0"/>
                <a:t>, </a:t>
              </a:r>
              <a:r>
                <a:rPr lang="vi-VN" dirty="0" err="1"/>
                <a:t>xóa</a:t>
              </a:r>
              <a:r>
                <a:rPr lang="vi-VN" dirty="0"/>
                <a:t> thông tin </a:t>
              </a:r>
              <a:r>
                <a:rPr lang="vi-VN" dirty="0" err="1"/>
                <a:t>Bác</a:t>
              </a:r>
              <a:r>
                <a:rPr lang="vi-VN" dirty="0"/>
                <a:t> </a:t>
              </a:r>
              <a:r>
                <a:rPr lang="vi-VN" dirty="0" err="1"/>
                <a:t>sỹ</a:t>
              </a:r>
              <a:endParaRPr lang="en-US" dirty="0"/>
            </a:p>
          </p:txBody>
        </p:sp>
        <p:sp>
          <p:nvSpPr>
            <p:cNvPr id="20" name="Hình chữ nhật: Góc Tròn 19">
              <a:extLst>
                <a:ext uri="{FF2B5EF4-FFF2-40B4-BE49-F238E27FC236}">
                  <a16:creationId xmlns:a16="http://schemas.microsoft.com/office/drawing/2014/main" id="{8E8CB2A3-817C-4CD7-9AC2-5FD8F799B3CA}"/>
                </a:ext>
              </a:extLst>
            </p:cNvPr>
            <p:cNvSpPr/>
            <p:nvPr/>
          </p:nvSpPr>
          <p:spPr>
            <a:xfrm>
              <a:off x="56389" y="4598624"/>
              <a:ext cx="2967644" cy="463346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/>
                <a:t>Thêm, </a:t>
              </a:r>
              <a:r>
                <a:rPr lang="vi-VN" dirty="0" err="1"/>
                <a:t>sửa</a:t>
              </a:r>
              <a:r>
                <a:rPr lang="vi-VN" dirty="0"/>
                <a:t>, </a:t>
              </a:r>
              <a:r>
                <a:rPr lang="vi-VN" dirty="0" err="1"/>
                <a:t>xóa</a:t>
              </a:r>
              <a:r>
                <a:rPr lang="vi-VN" dirty="0"/>
                <a:t> công </a:t>
              </a:r>
              <a:r>
                <a:rPr lang="vi-VN" dirty="0" err="1"/>
                <a:t>việc</a:t>
              </a:r>
              <a:endParaRPr lang="en-US" dirty="0"/>
            </a:p>
          </p:txBody>
        </p:sp>
        <p:sp>
          <p:nvSpPr>
            <p:cNvPr id="21" name="Hình chữ nhật: Góc Tròn 20">
              <a:extLst>
                <a:ext uri="{FF2B5EF4-FFF2-40B4-BE49-F238E27FC236}">
                  <a16:creationId xmlns:a16="http://schemas.microsoft.com/office/drawing/2014/main" id="{2D7F61EC-8331-4B5E-88CB-06955CD2A70B}"/>
                </a:ext>
              </a:extLst>
            </p:cNvPr>
            <p:cNvSpPr/>
            <p:nvPr/>
          </p:nvSpPr>
          <p:spPr>
            <a:xfrm>
              <a:off x="-76392" y="3924332"/>
              <a:ext cx="2842952" cy="463346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Trạng</a:t>
              </a:r>
              <a:r>
                <a:rPr lang="vi-VN" dirty="0"/>
                <a:t> </a:t>
              </a:r>
              <a:r>
                <a:rPr lang="vi-VN" dirty="0" err="1"/>
                <a:t>thái</a:t>
              </a:r>
              <a:r>
                <a:rPr lang="vi-VN" dirty="0"/>
                <a:t> công </a:t>
              </a:r>
              <a:r>
                <a:rPr lang="vi-VN" dirty="0" err="1"/>
                <a:t>việc</a:t>
              </a:r>
              <a:endParaRPr lang="en-US" dirty="0"/>
            </a:p>
          </p:txBody>
        </p:sp>
        <p:sp>
          <p:nvSpPr>
            <p:cNvPr id="22" name="Hình chữ nhật: Góc Tròn 21">
              <a:extLst>
                <a:ext uri="{FF2B5EF4-FFF2-40B4-BE49-F238E27FC236}">
                  <a16:creationId xmlns:a16="http://schemas.microsoft.com/office/drawing/2014/main" id="{94929F98-8D9F-48C7-9E27-AABC4990C364}"/>
                </a:ext>
              </a:extLst>
            </p:cNvPr>
            <p:cNvSpPr/>
            <p:nvPr/>
          </p:nvSpPr>
          <p:spPr>
            <a:xfrm>
              <a:off x="526306" y="5285272"/>
              <a:ext cx="2842952" cy="463346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/>
                <a:t>Thông </a:t>
              </a:r>
              <a:r>
                <a:rPr lang="vi-VN" dirty="0" err="1"/>
                <a:t>báo</a:t>
              </a:r>
              <a:r>
                <a:rPr lang="vi-VN" dirty="0"/>
                <a:t> công </a:t>
              </a:r>
              <a:r>
                <a:rPr lang="vi-VN" dirty="0" err="1"/>
                <a:t>việc</a:t>
              </a:r>
              <a:endParaRPr lang="en-US" dirty="0"/>
            </a:p>
          </p:txBody>
        </p:sp>
        <p:sp>
          <p:nvSpPr>
            <p:cNvPr id="23" name="Hình chữ nhật: Góc Tròn 22">
              <a:extLst>
                <a:ext uri="{FF2B5EF4-FFF2-40B4-BE49-F238E27FC236}">
                  <a16:creationId xmlns:a16="http://schemas.microsoft.com/office/drawing/2014/main" id="{BA1336C4-40E2-40A2-88DA-36A485C1FD2B}"/>
                </a:ext>
              </a:extLst>
            </p:cNvPr>
            <p:cNvSpPr/>
            <p:nvPr/>
          </p:nvSpPr>
          <p:spPr>
            <a:xfrm>
              <a:off x="120548" y="2432214"/>
              <a:ext cx="2842952" cy="463346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err="1"/>
                <a:t>Trạng</a:t>
              </a:r>
              <a:r>
                <a:rPr lang="vi-VN" dirty="0"/>
                <a:t> </a:t>
              </a:r>
              <a:r>
                <a:rPr lang="vi-VN" dirty="0" err="1"/>
                <a:t>thái</a:t>
              </a:r>
              <a:r>
                <a:rPr lang="vi-VN" dirty="0"/>
                <a:t> </a:t>
              </a:r>
              <a:r>
                <a:rPr lang="vi-VN" dirty="0" err="1"/>
                <a:t>báo</a:t>
              </a:r>
              <a:r>
                <a:rPr lang="vi-VN" dirty="0"/>
                <a:t> </a:t>
              </a:r>
              <a:r>
                <a:rPr lang="vi-VN" dirty="0" err="1"/>
                <a:t>cáo</a:t>
              </a:r>
              <a:endParaRPr lang="en-US" dirty="0"/>
            </a:p>
          </p:txBody>
        </p:sp>
        <p:sp>
          <p:nvSpPr>
            <p:cNvPr id="24" name="Hình chữ nhật: Góc Tròn 23">
              <a:extLst>
                <a:ext uri="{FF2B5EF4-FFF2-40B4-BE49-F238E27FC236}">
                  <a16:creationId xmlns:a16="http://schemas.microsoft.com/office/drawing/2014/main" id="{30BC5D24-FC9D-4DDC-8F49-1CBC75627EC9}"/>
                </a:ext>
              </a:extLst>
            </p:cNvPr>
            <p:cNvSpPr/>
            <p:nvPr/>
          </p:nvSpPr>
          <p:spPr>
            <a:xfrm>
              <a:off x="676865" y="1812245"/>
              <a:ext cx="2842952" cy="463346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/>
                <a:t>Thêm </a:t>
              </a:r>
              <a:r>
                <a:rPr lang="vi-VN" dirty="0" err="1"/>
                <a:t>sửa</a:t>
              </a:r>
              <a:r>
                <a:rPr lang="vi-VN" dirty="0"/>
                <a:t> </a:t>
              </a:r>
              <a:r>
                <a:rPr lang="vi-VN" dirty="0" err="1"/>
                <a:t>xóa</a:t>
              </a:r>
              <a:r>
                <a:rPr lang="vi-VN" dirty="0"/>
                <a:t> </a:t>
              </a:r>
              <a:r>
                <a:rPr lang="vi-VN" dirty="0" err="1"/>
                <a:t>báo</a:t>
              </a:r>
              <a:r>
                <a:rPr lang="vi-VN" dirty="0"/>
                <a:t> </a:t>
              </a:r>
              <a:r>
                <a:rPr lang="vi-VN" dirty="0" err="1"/>
                <a:t>cáo</a:t>
              </a:r>
              <a:endParaRPr lang="en-US" dirty="0"/>
            </a:p>
          </p:txBody>
        </p:sp>
        <p:cxnSp>
          <p:nvCxnSpPr>
            <p:cNvPr id="28" name="Đường kết nối Mũi tên Thẳng 27">
              <a:extLst>
                <a:ext uri="{FF2B5EF4-FFF2-40B4-BE49-F238E27FC236}">
                  <a16:creationId xmlns:a16="http://schemas.microsoft.com/office/drawing/2014/main" id="{62606B91-ED3A-4EB1-B8F6-0B83B99B486D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7924423" y="3238722"/>
              <a:ext cx="593874" cy="10095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Hình chữ nhật: Góc Tròn 38">
              <a:extLst>
                <a:ext uri="{FF2B5EF4-FFF2-40B4-BE49-F238E27FC236}">
                  <a16:creationId xmlns:a16="http://schemas.microsoft.com/office/drawing/2014/main" id="{25041880-128A-404E-A52F-D5F76A4D5D6F}"/>
                </a:ext>
              </a:extLst>
            </p:cNvPr>
            <p:cNvSpPr/>
            <p:nvPr/>
          </p:nvSpPr>
          <p:spPr>
            <a:xfrm>
              <a:off x="-131867" y="3058488"/>
              <a:ext cx="2842952" cy="463346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/>
                <a:t>Thông </a:t>
              </a:r>
              <a:r>
                <a:rPr lang="vi-VN" dirty="0" err="1"/>
                <a:t>báo</a:t>
              </a:r>
              <a:r>
                <a:rPr lang="vi-VN" dirty="0"/>
                <a:t> </a:t>
              </a:r>
              <a:r>
                <a:rPr lang="vi-VN" dirty="0" err="1"/>
                <a:t>báo</a:t>
              </a:r>
              <a:r>
                <a:rPr lang="vi-VN" dirty="0"/>
                <a:t> </a:t>
              </a:r>
              <a:r>
                <a:rPr lang="vi-VN" dirty="0" err="1"/>
                <a:t>cáo</a:t>
              </a:r>
              <a:endParaRPr lang="en-US" dirty="0"/>
            </a:p>
          </p:txBody>
        </p:sp>
        <p:cxnSp>
          <p:nvCxnSpPr>
            <p:cNvPr id="43" name="Đường kết nối Mũi tên Thẳng 42">
              <a:extLst>
                <a:ext uri="{FF2B5EF4-FFF2-40B4-BE49-F238E27FC236}">
                  <a16:creationId xmlns:a16="http://schemas.microsoft.com/office/drawing/2014/main" id="{2916E252-545F-47C6-B547-F3B36EEB518D}"/>
                </a:ext>
              </a:extLst>
            </p:cNvPr>
            <p:cNvCxnSpPr>
              <a:cxnSpLocks/>
              <a:stCxn id="12" idx="6"/>
              <a:endCxn id="18" idx="1"/>
            </p:cNvCxnSpPr>
            <p:nvPr/>
          </p:nvCxnSpPr>
          <p:spPr>
            <a:xfrm flipV="1">
              <a:off x="7980258" y="4387678"/>
              <a:ext cx="263888" cy="82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Đường kết nối Mũi tên Thẳng 45">
              <a:extLst>
                <a:ext uri="{FF2B5EF4-FFF2-40B4-BE49-F238E27FC236}">
                  <a16:creationId xmlns:a16="http://schemas.microsoft.com/office/drawing/2014/main" id="{C4CA1578-C3EF-4ACC-96D6-1624B7F6A038}"/>
                </a:ext>
              </a:extLst>
            </p:cNvPr>
            <p:cNvCxnSpPr>
              <a:cxnSpLocks/>
              <a:stCxn id="12" idx="5"/>
            </p:cNvCxnSpPr>
            <p:nvPr/>
          </p:nvCxnSpPr>
          <p:spPr>
            <a:xfrm>
              <a:off x="7722175" y="4664763"/>
              <a:ext cx="521971" cy="20177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Đường kết nối Mũi tên Thẳng 48">
              <a:extLst>
                <a:ext uri="{FF2B5EF4-FFF2-40B4-BE49-F238E27FC236}">
                  <a16:creationId xmlns:a16="http://schemas.microsoft.com/office/drawing/2014/main" id="{C63E44FF-86A3-4D28-8A76-8689E2D0A520}"/>
                </a:ext>
              </a:extLst>
            </p:cNvPr>
            <p:cNvCxnSpPr>
              <a:cxnSpLocks/>
              <a:endCxn id="20" idx="3"/>
            </p:cNvCxnSpPr>
            <p:nvPr/>
          </p:nvCxnSpPr>
          <p:spPr>
            <a:xfrm flipH="1">
              <a:off x="3024033" y="4699974"/>
              <a:ext cx="269384" cy="13032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Đường kết nối Mũi tên Thẳng 51">
              <a:extLst>
                <a:ext uri="{FF2B5EF4-FFF2-40B4-BE49-F238E27FC236}">
                  <a16:creationId xmlns:a16="http://schemas.microsoft.com/office/drawing/2014/main" id="{2F25978B-2EB9-41A4-A812-B65310C1A64E}"/>
                </a:ext>
              </a:extLst>
            </p:cNvPr>
            <p:cNvCxnSpPr>
              <a:cxnSpLocks/>
              <a:endCxn id="21" idx="3"/>
            </p:cNvCxnSpPr>
            <p:nvPr/>
          </p:nvCxnSpPr>
          <p:spPr>
            <a:xfrm flipH="1" flipV="1">
              <a:off x="2766560" y="4156005"/>
              <a:ext cx="220765" cy="10585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Đường kết nối Mũi tên Thẳng 55">
              <a:extLst>
                <a:ext uri="{FF2B5EF4-FFF2-40B4-BE49-F238E27FC236}">
                  <a16:creationId xmlns:a16="http://schemas.microsoft.com/office/drawing/2014/main" id="{48A6055E-34AA-413A-BFB1-E96FA95733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418" y="4810218"/>
              <a:ext cx="321287" cy="50350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Đường kết nối Mũi tên Thẳng 59">
              <a:extLst>
                <a:ext uri="{FF2B5EF4-FFF2-40B4-BE49-F238E27FC236}">
                  <a16:creationId xmlns:a16="http://schemas.microsoft.com/office/drawing/2014/main" id="{505548C5-B6E2-40F3-8AC6-C7CBC52AB30D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7759715" y="2701084"/>
              <a:ext cx="484431" cy="17142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Đường kết nối Mũi tên Thẳng 63">
              <a:extLst>
                <a:ext uri="{FF2B5EF4-FFF2-40B4-BE49-F238E27FC236}">
                  <a16:creationId xmlns:a16="http://schemas.microsoft.com/office/drawing/2014/main" id="{5A242DD1-2EE0-44AF-AAF0-AB3A61028D8A}"/>
                </a:ext>
              </a:extLst>
            </p:cNvPr>
            <p:cNvCxnSpPr>
              <a:cxnSpLocks/>
              <a:stCxn id="11" idx="7"/>
              <a:endCxn id="15" idx="1"/>
            </p:cNvCxnSpPr>
            <p:nvPr/>
          </p:nvCxnSpPr>
          <p:spPr>
            <a:xfrm flipV="1">
              <a:off x="7501632" y="2101062"/>
              <a:ext cx="435645" cy="66649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Đường kết nối Mũi tên Thẳng 66">
              <a:extLst>
                <a:ext uri="{FF2B5EF4-FFF2-40B4-BE49-F238E27FC236}">
                  <a16:creationId xmlns:a16="http://schemas.microsoft.com/office/drawing/2014/main" id="{499AC9B4-E123-4AF4-B965-32697BC1C5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59603" y="2275591"/>
              <a:ext cx="360214" cy="56941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Đường kết nối Mũi tên Thẳng 86">
              <a:extLst>
                <a:ext uri="{FF2B5EF4-FFF2-40B4-BE49-F238E27FC236}">
                  <a16:creationId xmlns:a16="http://schemas.microsoft.com/office/drawing/2014/main" id="{194C2D0B-D08E-411F-A1F0-8C1B0625130E}"/>
                </a:ext>
              </a:extLst>
            </p:cNvPr>
            <p:cNvCxnSpPr>
              <a:cxnSpLocks/>
              <a:stCxn id="5" idx="0"/>
              <a:endCxn id="9" idx="4"/>
            </p:cNvCxnSpPr>
            <p:nvPr/>
          </p:nvCxnSpPr>
          <p:spPr>
            <a:xfrm flipH="1" flipV="1">
              <a:off x="5424410" y="2808729"/>
              <a:ext cx="1" cy="4707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Đường kết nối Mũi tên Thẳng 88">
              <a:extLst>
                <a:ext uri="{FF2B5EF4-FFF2-40B4-BE49-F238E27FC236}">
                  <a16:creationId xmlns:a16="http://schemas.microsoft.com/office/drawing/2014/main" id="{D53CC71C-8389-4C19-B5CA-AD6C644F616D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V="1">
              <a:off x="5744798" y="3320086"/>
              <a:ext cx="510702" cy="371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Đường kết nối Mũi tên Thẳng 90">
              <a:extLst>
                <a:ext uri="{FF2B5EF4-FFF2-40B4-BE49-F238E27FC236}">
                  <a16:creationId xmlns:a16="http://schemas.microsoft.com/office/drawing/2014/main" id="{961DE250-0EC4-47DF-A158-4C59DC5F2340}"/>
                </a:ext>
              </a:extLst>
            </p:cNvPr>
            <p:cNvCxnSpPr>
              <a:cxnSpLocks/>
            </p:cNvCxnSpPr>
            <p:nvPr/>
          </p:nvCxnSpPr>
          <p:spPr>
            <a:xfrm>
              <a:off x="5755843" y="4205897"/>
              <a:ext cx="436395" cy="111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Đường kết nối Mũi tên Thẳng 92">
              <a:extLst>
                <a:ext uri="{FF2B5EF4-FFF2-40B4-BE49-F238E27FC236}">
                  <a16:creationId xmlns:a16="http://schemas.microsoft.com/office/drawing/2014/main" id="{4A1C6EBB-4DC9-4830-8C75-8438CDBD4813}"/>
                </a:ext>
              </a:extLst>
            </p:cNvPr>
            <p:cNvCxnSpPr>
              <a:cxnSpLocks/>
              <a:endCxn id="13" idx="6"/>
            </p:cNvCxnSpPr>
            <p:nvPr/>
          </p:nvCxnSpPr>
          <p:spPr>
            <a:xfrm flipH="1">
              <a:off x="4686696" y="4217689"/>
              <a:ext cx="372166" cy="170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Đường kết nối Mũi tên Thẳng 94">
              <a:extLst>
                <a:ext uri="{FF2B5EF4-FFF2-40B4-BE49-F238E27FC236}">
                  <a16:creationId xmlns:a16="http://schemas.microsoft.com/office/drawing/2014/main" id="{20A9E0B6-E356-4274-8C3D-0285C65A594A}"/>
                </a:ext>
              </a:extLst>
            </p:cNvPr>
            <p:cNvCxnSpPr>
              <a:cxnSpLocks/>
              <a:endCxn id="14" idx="5"/>
            </p:cNvCxnSpPr>
            <p:nvPr/>
          </p:nvCxnSpPr>
          <p:spPr>
            <a:xfrm flipH="1" flipV="1">
              <a:off x="4491540" y="3398776"/>
              <a:ext cx="567322" cy="3024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Đường kết nối Mũi tên Thẳng 164">
              <a:extLst>
                <a:ext uri="{FF2B5EF4-FFF2-40B4-BE49-F238E27FC236}">
                  <a16:creationId xmlns:a16="http://schemas.microsoft.com/office/drawing/2014/main" id="{AFE86BAA-0252-4A55-B924-5B36D6AF3C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89426" y="2843270"/>
              <a:ext cx="180470" cy="13449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Đường kết nối Mũi tên Thẳng 166">
              <a:extLst>
                <a:ext uri="{FF2B5EF4-FFF2-40B4-BE49-F238E27FC236}">
                  <a16:creationId xmlns:a16="http://schemas.microsoft.com/office/drawing/2014/main" id="{BA658ABE-DF60-473E-B32B-B2E317FD4E86}"/>
                </a:ext>
              </a:extLst>
            </p:cNvPr>
            <p:cNvCxnSpPr>
              <a:cxnSpLocks/>
              <a:endCxn id="39" idx="3"/>
            </p:cNvCxnSpPr>
            <p:nvPr/>
          </p:nvCxnSpPr>
          <p:spPr>
            <a:xfrm flipH="1">
              <a:off x="2711085" y="3248604"/>
              <a:ext cx="343658" cy="4155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5473074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151</Words>
  <Application>Microsoft Office PowerPoint</Application>
  <PresentationFormat>Màn hình rộng</PresentationFormat>
  <Paragraphs>35</Paragraphs>
  <Slides>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Chủ đề Office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Dam Giang Nam 20152524</dc:creator>
  <cp:lastModifiedBy>Dam Giang Nam 20152524</cp:lastModifiedBy>
  <cp:revision>4</cp:revision>
  <dcterms:created xsi:type="dcterms:W3CDTF">2021-06-21T15:10:22Z</dcterms:created>
  <dcterms:modified xsi:type="dcterms:W3CDTF">2021-06-21T15:43:50Z</dcterms:modified>
</cp:coreProperties>
</file>