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A3FAF-635E-49CE-AF32-3C617B459073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E7560-F1B9-4C8F-A14E-6D7EA4BB8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4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FDF9-94D0-44A7-9F88-356DD9D6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A2B36-45EC-44CC-896B-67BB746A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07E6-4442-45E8-BC08-70F4AFB0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B138-BC52-4D38-BBC2-9BBFB21B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EEA2-B52B-4571-9AC5-C285A67A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9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4FC1-AC44-432F-A97B-6D24D817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5BA87-AE95-4418-8FD7-5C23026D5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C6D5-D402-4AED-9CAF-B81E0898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1DB7-1107-4967-A31B-E8B526AB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65E7-B83E-457B-BB19-F7DEF6C5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D4398-F08D-437D-968F-FAA294296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B3AA3-5F4A-4F04-AA59-F0377770D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A77D-6F19-467B-A280-5D16952E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E9BD-6B36-4FBD-9DDC-D97EBD69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2685E-B38C-4B7D-B61E-C3ADE6A2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A084-30D0-4E73-B699-FED276F5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1DE6-F7B6-4418-BF86-9AEE490B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5D1D-2C61-4DBF-824A-5567D1E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8CB4-5CB1-4496-B663-CAFE61DD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95BB0-3053-4DF0-BD67-10AD4189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1D50-950D-4182-B191-258E03FC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18467-0DFB-43B2-A354-E71AC794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9B406-6F45-415F-BC4C-76786F17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E64E-546D-482B-8649-463DB898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54C6-F61E-4372-A8F4-CD9362DE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D1DA-6DED-48DD-BAB5-DB1BA9D4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7ED39-7A26-4541-BBF3-049486EF5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AA32A-5DE7-460A-AAB5-B88864CCA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1FC9-785F-4184-BDE0-2AED0F6C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68743-516F-48AA-A39F-92D5DC12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16AEB-34D1-4235-8B00-6C379BDC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8EF6-C5FA-43E1-A1A8-A9DCEECB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A9FEF-CBE5-48AC-9E78-73F39B28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D4576-C77D-4193-87B5-3882DBF06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F8594-D49F-4C26-B551-70B76AFB4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FA06A-BDFE-4E1F-875F-98B2DBA2B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3ABD9-872B-45B8-B9F6-E4CE32CF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8777C-A7EF-4681-A136-A0C59DEB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5BEE7-0D47-416B-8899-0C0E2D6F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10BD-BDFE-4900-A092-1F16D296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1D475-91C1-4279-9B7E-BE21DC2B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43386-7F3A-4B1D-BFCE-1F67E983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4CCBD-A018-4317-ADBD-166EE507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7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9373F-1414-4ADC-B4F5-3A835A64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ACDA8-3A3D-4285-84D3-42777135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E529B-FF49-4D92-AF01-2C6A5F98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13FE-2843-4073-AAAD-7108B528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B864-0124-4DAB-A4F4-1B80BA1D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9A290-CE5B-4081-AE0C-C092B2CEA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EF41C-6F7C-41E6-99BB-93138637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5F409-3AFE-4833-97F9-7BE8CE10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509A4-E2D0-4EF1-A010-10315C32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6475-0E3D-4C5E-923B-0BEB343C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9E983-8627-4BFC-9FE7-79C0031C8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1B8C3-D919-4DE1-9CED-265BDFDB1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DFB6E-2C2B-4FC7-9481-FF62AAE0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FBD7D-366D-40E6-8BFC-36AF5D47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90CD-AEC5-49AB-B00E-9948D5C0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C95CD-0326-4502-824B-2B455673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33D20-6A50-4053-815B-48406787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78BE6-4184-4CA3-AA66-65F396F29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13B1-125A-4631-B948-BA0D4262B0F9}" type="datetimeFigureOut">
              <a:rPr lang="en-US" smtClean="0"/>
              <a:t>09/04/2021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3D65-D31A-46FA-9342-0F96B89E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47F1-2BFB-486D-8882-D3082BF4E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2705-D882-4180-B613-A28F27A47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F492-8997-443E-91E6-605086F88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082" y="1122363"/>
            <a:ext cx="10654748" cy="10881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Roboto"/>
              </a:rPr>
              <a:t>Material Design for Android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D8C2D4-89B3-4BEA-8066-7600C2B9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956" y="2590952"/>
            <a:ext cx="7239000" cy="343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765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F492-8997-443E-91E6-605086F88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082" y="1122363"/>
            <a:ext cx="10654748" cy="10881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Roboto"/>
              </a:rPr>
              <a:t>Material Design for Android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71E15D-07A2-4EBE-93B5-EF0EB0B1E369}"/>
              </a:ext>
            </a:extLst>
          </p:cNvPr>
          <p:cNvSpPr txBox="1">
            <a:spLocks/>
          </p:cNvSpPr>
          <p:nvPr/>
        </p:nvSpPr>
        <p:spPr>
          <a:xfrm>
            <a:off x="0" y="2663785"/>
            <a:ext cx="12192000" cy="76521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/>
              <a:t>https://material.io/develop/android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108B6E9-695D-4293-97C8-144B1F784497}"/>
              </a:ext>
            </a:extLst>
          </p:cNvPr>
          <p:cNvSpPr txBox="1">
            <a:spLocks/>
          </p:cNvSpPr>
          <p:nvPr/>
        </p:nvSpPr>
        <p:spPr>
          <a:xfrm>
            <a:off x="0" y="4683227"/>
            <a:ext cx="12192000" cy="473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b="1" dirty="0"/>
              <a:t>https://codelabs.developers.google.com/codelabs/material-motion-android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589EC22-E22D-444D-95F4-160BB038D67B}"/>
              </a:ext>
            </a:extLst>
          </p:cNvPr>
          <p:cNvSpPr txBox="1">
            <a:spLocks/>
          </p:cNvSpPr>
          <p:nvPr/>
        </p:nvSpPr>
        <p:spPr>
          <a:xfrm>
            <a:off x="0" y="5585986"/>
            <a:ext cx="12192000" cy="72214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800" b="1" dirty="0"/>
              <a:t>https://developer.android.com/guide/topics/ui/look-and-feel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105186E-91E8-4744-BF4F-191A6480320F}"/>
              </a:ext>
            </a:extLst>
          </p:cNvPr>
          <p:cNvSpPr txBox="1">
            <a:spLocks/>
          </p:cNvSpPr>
          <p:nvPr/>
        </p:nvSpPr>
        <p:spPr>
          <a:xfrm>
            <a:off x="0" y="3780469"/>
            <a:ext cx="12192000" cy="4730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b="1" dirty="0"/>
              <a:t>https://codelabs.developers.google.com/codelabs/mdc-101-java</a:t>
            </a:r>
          </a:p>
        </p:txBody>
      </p:sp>
    </p:spTree>
    <p:extLst>
      <p:ext uri="{BB962C8B-B14F-4D97-AF65-F5344CB8AC3E}">
        <p14:creationId xmlns:p14="http://schemas.microsoft.com/office/powerpoint/2010/main" val="105313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A351A91E55149BBD50E580CBF932D" ma:contentTypeVersion="0" ma:contentTypeDescription="Create a new document." ma:contentTypeScope="" ma:versionID="a2284b5da22d0148dbe2cd46f71fb9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79633E-807F-4E35-B3B9-7F67AB773EC9}"/>
</file>

<file path=customXml/itemProps2.xml><?xml version="1.0" encoding="utf-8"?>
<ds:datastoreItem xmlns:ds="http://schemas.openxmlformats.org/officeDocument/2006/customXml" ds:itemID="{31D6EC3F-0AA7-4CDF-B9DF-23CF2AD0021D}"/>
</file>

<file path=customXml/itemProps3.xml><?xml version="1.0" encoding="utf-8"?>
<ds:datastoreItem xmlns:ds="http://schemas.openxmlformats.org/officeDocument/2006/customXml" ds:itemID="{0DBDA96E-FA8B-4577-B8FD-2E43D6D382AD}"/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Roboto</vt:lpstr>
      <vt:lpstr>Arial</vt:lpstr>
      <vt:lpstr>Calibri</vt:lpstr>
      <vt:lpstr>Calibri Light</vt:lpstr>
      <vt:lpstr>Office Theme</vt:lpstr>
      <vt:lpstr>Material Design for Android</vt:lpstr>
      <vt:lpstr>Material Design for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Trong Tuan</dc:creator>
  <cp:lastModifiedBy>Do Trong Tuan</cp:lastModifiedBy>
  <cp:revision>14</cp:revision>
  <dcterms:created xsi:type="dcterms:W3CDTF">2021-04-08T10:08:04Z</dcterms:created>
  <dcterms:modified xsi:type="dcterms:W3CDTF">2021-04-09T01:53:06Z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0x0101007D4A351A91E55149BBD50E580CBF932D</vt:lpwstr>
  </property>
</Properties>
</file>