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2"/>
  </p:notesMasterIdLst>
  <p:sldIdLst>
    <p:sldId id="258" r:id="rId6"/>
    <p:sldId id="283" r:id="rId7"/>
    <p:sldId id="332" r:id="rId8"/>
    <p:sldId id="267" r:id="rId9"/>
    <p:sldId id="268" r:id="rId10"/>
    <p:sldId id="311" r:id="rId11"/>
    <p:sldId id="328" r:id="rId12"/>
    <p:sldId id="329" r:id="rId13"/>
    <p:sldId id="330" r:id="rId14"/>
    <p:sldId id="331" r:id="rId15"/>
    <p:sldId id="326" r:id="rId16"/>
    <p:sldId id="316" r:id="rId17"/>
    <p:sldId id="317" r:id="rId18"/>
    <p:sldId id="318" r:id="rId19"/>
    <p:sldId id="297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Khai" initials="TK" lastIdx="1" clrIdx="0">
    <p:extLst>
      <p:ext uri="{19B8F6BF-5375-455C-9EA6-DF929625EA0E}">
        <p15:presenceInfo xmlns:p15="http://schemas.microsoft.com/office/powerpoint/2012/main" userId="cc8ced962457ea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3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7313B-6727-47BA-9576-C68F6DF89663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90DD8-6647-47DF-AA2B-B0407AD0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90DD8-6647-47DF-AA2B-B0407AD09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90DD8-6647-47DF-AA2B-B0407AD093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54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54" y="4623692"/>
            <a:ext cx="1405932" cy="2231581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" name="Google Shape;214;p3"/>
          <p:cNvGrpSpPr/>
          <p:nvPr/>
        </p:nvGrpSpPr>
        <p:grpSpPr>
          <a:xfrm>
            <a:off x="8928062" y="-2"/>
            <a:ext cx="2584191" cy="1702667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9837597" y="4982930"/>
            <a:ext cx="1379155" cy="1638044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10908542" y="2247089"/>
            <a:ext cx="1283181" cy="1720563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07469" y="136072"/>
            <a:ext cx="1861143" cy="1588931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55" y="2981274"/>
            <a:ext cx="1140413" cy="1392543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6532295" y="75823"/>
            <a:ext cx="1376901" cy="1155989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993542" y="4315755"/>
            <a:ext cx="5056700" cy="253951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2077167" y="1882525"/>
            <a:ext cx="803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2077167" y="3329551"/>
            <a:ext cx="8037600" cy="1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435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2455168" y="6054421"/>
            <a:ext cx="1480659" cy="81635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456375" y="5577984"/>
            <a:ext cx="492047" cy="970741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67" y="1643867"/>
            <a:ext cx="606173" cy="108931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67" y="4097393"/>
            <a:ext cx="973000" cy="1395695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7926507" y="-9"/>
            <a:ext cx="3366141" cy="1013257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11341825" y="2085455"/>
            <a:ext cx="849905" cy="1507496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9952905" y="4824270"/>
            <a:ext cx="2238824" cy="2046509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10462960" y="4097384"/>
            <a:ext cx="798488" cy="794037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938929" y="140889"/>
            <a:ext cx="729203" cy="315476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67" y="-9"/>
            <a:ext cx="2733196" cy="1031127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509000" y="830700"/>
            <a:ext cx="91740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508967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6230071" y="1773151"/>
            <a:ext cx="4452800" cy="4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✖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53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4" y="1817138"/>
            <a:ext cx="1107989" cy="2463916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10093666" y="250119"/>
            <a:ext cx="1107989" cy="1130348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56033" tIns="156033" rIns="156033" bIns="1560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853917" y="-8"/>
            <a:ext cx="2137756" cy="540592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10581109" y="2232687"/>
            <a:ext cx="1610632" cy="1927835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10808943" y="4677433"/>
            <a:ext cx="1382797" cy="196804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4617217" y="6299145"/>
            <a:ext cx="2957536" cy="563017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892131" y="4842769"/>
            <a:ext cx="489240" cy="2019393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05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6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9000" y="983100"/>
            <a:ext cx="9174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9000" y="1902800"/>
            <a:ext cx="9174000" cy="4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5333" y="0"/>
            <a:ext cx="526400" cy="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5675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A617848-26F9-49B1-B121-9C342D358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439" y="-188421"/>
            <a:ext cx="5397142" cy="1961238"/>
          </a:xfrm>
          <a:prstGeom prst="rect">
            <a:avLst/>
          </a:prstGeom>
        </p:spPr>
      </p:pic>
      <p:sp>
        <p:nvSpPr>
          <p:cNvPr id="5" name="Title 7">
            <a:extLst>
              <a:ext uri="{FF2B5EF4-FFF2-40B4-BE49-F238E27FC236}">
                <a16:creationId xmlns:a16="http://schemas.microsoft.com/office/drawing/2014/main" id="{6393A6E3-25F7-49CB-953B-FE930DF389C9}"/>
              </a:ext>
            </a:extLst>
          </p:cNvPr>
          <p:cNvSpPr txBox="1">
            <a:spLocks/>
          </p:cNvSpPr>
          <p:nvPr/>
        </p:nvSpPr>
        <p:spPr>
          <a:xfrm>
            <a:off x="1348681" y="2120022"/>
            <a:ext cx="11496471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 TRÌNH ỨNG DỤNG DI ĐỘNG</a:t>
            </a:r>
            <a:br>
              <a:rPr lang="en-US" sz="4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863D4FE-8D3E-4518-9754-ACDB3B462FD6}"/>
              </a:ext>
            </a:extLst>
          </p:cNvPr>
          <p:cNvSpPr txBox="1"/>
          <p:nvPr/>
        </p:nvSpPr>
        <p:spPr>
          <a:xfrm>
            <a:off x="531845" y="3057915"/>
            <a:ext cx="107395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PHẦN MỀM QUẢN LÝ TÀI CHÍNH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TRÊN ĐIỆN THOẠI ANDROID </a:t>
            </a:r>
          </a:p>
          <a:p>
            <a:endParaRPr lang="en-US" sz="2800">
              <a:solidFill>
                <a:schemeClr val="accent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A98860F-FBF5-4F5F-8199-EF6059854E8D}"/>
              </a:ext>
            </a:extLst>
          </p:cNvPr>
          <p:cNvSpPr txBox="1"/>
          <p:nvPr/>
        </p:nvSpPr>
        <p:spPr>
          <a:xfrm>
            <a:off x="3648269" y="4161467"/>
            <a:ext cx="638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vi-VN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PGS.TS 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Đỗ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Tuấn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2DCF6EE-74B0-43BD-BEBA-D5E453EC596C}"/>
              </a:ext>
            </a:extLst>
          </p:cNvPr>
          <p:cNvSpPr txBox="1"/>
          <p:nvPr/>
        </p:nvSpPr>
        <p:spPr>
          <a:xfrm>
            <a:off x="392392" y="5254074"/>
            <a:ext cx="404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3DC7E8F-77E0-494C-B986-21016B53828F}"/>
              </a:ext>
            </a:extLst>
          </p:cNvPr>
          <p:cNvSpPr txBox="1"/>
          <p:nvPr/>
        </p:nvSpPr>
        <p:spPr>
          <a:xfrm>
            <a:off x="2838450" y="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EF5E02-9C80-4E40-9096-60B436A51357}"/>
              </a:ext>
            </a:extLst>
          </p:cNvPr>
          <p:cNvSpPr txBox="1"/>
          <p:nvPr/>
        </p:nvSpPr>
        <p:spPr>
          <a:xfrm>
            <a:off x="504825" y="965597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B1B0A0-A33F-4F4A-9575-F46BB31951CA}"/>
              </a:ext>
            </a:extLst>
          </p:cNvPr>
          <p:cNvSpPr txBox="1"/>
          <p:nvPr/>
        </p:nvSpPr>
        <p:spPr>
          <a:xfrm>
            <a:off x="3048000" y="3187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38046F1-343C-4B98-8785-0F8A3BFF9CAF}"/>
              </a:ext>
            </a:extLst>
          </p:cNvPr>
          <p:cNvSpPr txBox="1"/>
          <p:nvPr/>
        </p:nvSpPr>
        <p:spPr>
          <a:xfrm>
            <a:off x="6059618" y="5995000"/>
            <a:ext cx="613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5.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Xây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layout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kê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hôm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F54720B-6F0C-41D0-A25B-6E211207124D}"/>
              </a:ext>
            </a:extLst>
          </p:cNvPr>
          <p:cNvSpPr txBox="1"/>
          <p:nvPr/>
        </p:nvSpPr>
        <p:spPr>
          <a:xfrm>
            <a:off x="1057275" y="1350623"/>
            <a:ext cx="430530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DecimalFormat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Calendar/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26" name="Picture 2" descr="Mở ảnh">
            <a:extLst>
              <a:ext uri="{FF2B5EF4-FFF2-40B4-BE49-F238E27FC236}">
                <a16:creationId xmlns:a16="http://schemas.microsoft.com/office/drawing/2014/main" id="{4197EA8C-297A-4993-A621-D96D02254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614172"/>
            <a:ext cx="5848350" cy="438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11">
            <a:extLst>
              <a:ext uri="{FF2B5EF4-FFF2-40B4-BE49-F238E27FC236}">
                <a16:creationId xmlns:a16="http://schemas.microsoft.com/office/drawing/2014/main" id="{FAA5673F-7BB4-44D3-B357-2F3FA92FF5E5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4267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11B710C-68F4-4824-B585-0D54A67E6AEB}"/>
              </a:ext>
            </a:extLst>
          </p:cNvPr>
          <p:cNvSpPr txBox="1"/>
          <p:nvPr/>
        </p:nvSpPr>
        <p:spPr>
          <a:xfrm>
            <a:off x="2838450" y="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BB7B3CC-3F13-4714-A228-E1E07DABB76C}"/>
              </a:ext>
            </a:extLst>
          </p:cNvPr>
          <p:cNvSpPr txBox="1"/>
          <p:nvPr/>
        </p:nvSpPr>
        <p:spPr>
          <a:xfrm>
            <a:off x="419100" y="823498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0" name="Picture 2" descr="Mở ảnh">
            <a:extLst>
              <a:ext uri="{FF2B5EF4-FFF2-40B4-BE49-F238E27FC236}">
                <a16:creationId xmlns:a16="http://schemas.microsoft.com/office/drawing/2014/main" id="{FF925329-BF0D-4729-A55E-C26045EF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419225"/>
            <a:ext cx="286702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Mở ảnh">
            <a:extLst>
              <a:ext uri="{FF2B5EF4-FFF2-40B4-BE49-F238E27FC236}">
                <a16:creationId xmlns:a16="http://schemas.microsoft.com/office/drawing/2014/main" id="{003D1458-6FA7-43D8-8118-46CB1D67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29" y="1419226"/>
            <a:ext cx="293859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4" name="Picture 6" descr="Mở ảnh">
            <a:extLst>
              <a:ext uri="{FF2B5EF4-FFF2-40B4-BE49-F238E27FC236}">
                <a16:creationId xmlns:a16="http://schemas.microsoft.com/office/drawing/2014/main" id="{9C2743BF-E85A-407D-8326-DCAC7B5A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54" y="1419225"/>
            <a:ext cx="282986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50F253D-BECA-4608-957E-5D6F622D8549}"/>
              </a:ext>
            </a:extLst>
          </p:cNvPr>
          <p:cNvSpPr txBox="1"/>
          <p:nvPr/>
        </p:nvSpPr>
        <p:spPr>
          <a:xfrm>
            <a:off x="4305300" y="6063733"/>
            <a:ext cx="840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11">
            <a:extLst>
              <a:ext uri="{FF2B5EF4-FFF2-40B4-BE49-F238E27FC236}">
                <a16:creationId xmlns:a16="http://schemas.microsoft.com/office/drawing/2014/main" id="{5C2DDD03-0C1E-49AD-8999-50F90637E507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0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5E7BF8C-3A44-42C7-BF45-202FE8F90A99}"/>
              </a:ext>
            </a:extLst>
          </p:cNvPr>
          <p:cNvSpPr/>
          <p:nvPr/>
        </p:nvSpPr>
        <p:spPr>
          <a:xfrm>
            <a:off x="7782166" y="3400456"/>
            <a:ext cx="3933369" cy="96868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" name="Google Shape;682;p28">
            <a:extLst>
              <a:ext uri="{FF2B5EF4-FFF2-40B4-BE49-F238E27FC236}">
                <a16:creationId xmlns:a16="http://schemas.microsoft.com/office/drawing/2014/main" id="{4253FBA2-1F95-4510-9BD0-770B96177D33}"/>
              </a:ext>
            </a:extLst>
          </p:cNvPr>
          <p:cNvGrpSpPr/>
          <p:nvPr/>
        </p:nvGrpSpPr>
        <p:grpSpPr>
          <a:xfrm>
            <a:off x="5182598" y="2104979"/>
            <a:ext cx="424500" cy="433664"/>
            <a:chOff x="5049725" y="2027900"/>
            <a:chExt cx="481750" cy="481850"/>
          </a:xfrm>
        </p:grpSpPr>
        <p:sp>
          <p:nvSpPr>
            <p:cNvPr id="4" name="Google Shape;683;p28">
              <a:extLst>
                <a:ext uri="{FF2B5EF4-FFF2-40B4-BE49-F238E27FC236}">
                  <a16:creationId xmlns:a16="http://schemas.microsoft.com/office/drawing/2014/main" id="{876DC72A-2445-4E58-90D9-8D0773ABD4E9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84;p28">
              <a:extLst>
                <a:ext uri="{FF2B5EF4-FFF2-40B4-BE49-F238E27FC236}">
                  <a16:creationId xmlns:a16="http://schemas.microsoft.com/office/drawing/2014/main" id="{D8D00E0C-F9E8-460A-B7A1-2314A3010FF7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85;p28">
              <a:extLst>
                <a:ext uri="{FF2B5EF4-FFF2-40B4-BE49-F238E27FC236}">
                  <a16:creationId xmlns:a16="http://schemas.microsoft.com/office/drawing/2014/main" id="{FFE5A51F-FBA3-4B62-9A6E-1A9207E87365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86;p28">
              <a:extLst>
                <a:ext uri="{FF2B5EF4-FFF2-40B4-BE49-F238E27FC236}">
                  <a16:creationId xmlns:a16="http://schemas.microsoft.com/office/drawing/2014/main" id="{1140B689-7F5B-4A44-9F91-97F3E933521C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87;p28">
              <a:extLst>
                <a:ext uri="{FF2B5EF4-FFF2-40B4-BE49-F238E27FC236}">
                  <a16:creationId xmlns:a16="http://schemas.microsoft.com/office/drawing/2014/main" id="{F8692799-29B7-4FB7-997B-78E57D0EC43A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88;p28">
              <a:extLst>
                <a:ext uri="{FF2B5EF4-FFF2-40B4-BE49-F238E27FC236}">
                  <a16:creationId xmlns:a16="http://schemas.microsoft.com/office/drawing/2014/main" id="{68C15388-9516-4CCD-B889-F8C5879DB244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89;p28">
              <a:extLst>
                <a:ext uri="{FF2B5EF4-FFF2-40B4-BE49-F238E27FC236}">
                  <a16:creationId xmlns:a16="http://schemas.microsoft.com/office/drawing/2014/main" id="{3B69EFF7-817C-4A37-9D05-7D6D8FAF92D7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90;p28">
              <a:extLst>
                <a:ext uri="{FF2B5EF4-FFF2-40B4-BE49-F238E27FC236}">
                  <a16:creationId xmlns:a16="http://schemas.microsoft.com/office/drawing/2014/main" id="{FB96DA46-DE11-44B8-B41E-698B5D450E0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691;p28">
            <a:extLst>
              <a:ext uri="{FF2B5EF4-FFF2-40B4-BE49-F238E27FC236}">
                <a16:creationId xmlns:a16="http://schemas.microsoft.com/office/drawing/2014/main" id="{6E5F003F-DD54-4B38-9A8B-6A7860F868B2}"/>
              </a:ext>
            </a:extLst>
          </p:cNvPr>
          <p:cNvGrpSpPr/>
          <p:nvPr/>
        </p:nvGrpSpPr>
        <p:grpSpPr>
          <a:xfrm>
            <a:off x="5375789" y="1826247"/>
            <a:ext cx="2367767" cy="913032"/>
            <a:chOff x="2282017" y="1239189"/>
            <a:chExt cx="2213971" cy="714300"/>
          </a:xfrm>
        </p:grpSpPr>
        <p:sp>
          <p:nvSpPr>
            <p:cNvPr id="13" name="Google Shape;692;p28">
              <a:extLst>
                <a:ext uri="{FF2B5EF4-FFF2-40B4-BE49-F238E27FC236}">
                  <a16:creationId xmlns:a16="http://schemas.microsoft.com/office/drawing/2014/main" id="{725C479E-CE41-431E-808B-2DB539334C22}"/>
                </a:ext>
              </a:extLst>
            </p:cNvPr>
            <p:cNvSpPr/>
            <p:nvPr/>
          </p:nvSpPr>
          <p:spPr>
            <a:xfrm>
              <a:off x="2505188" y="1239189"/>
              <a:ext cx="1990800" cy="714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4" name="Google Shape;695;p28">
              <a:extLst>
                <a:ext uri="{FF2B5EF4-FFF2-40B4-BE49-F238E27FC236}">
                  <a16:creationId xmlns:a16="http://schemas.microsoft.com/office/drawing/2014/main" id="{43407B10-5EAE-4509-BD22-4CBFA77620A5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2282017" y="1593744"/>
              <a:ext cx="223171" cy="25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5" name="Google Shape;696;p28">
            <a:extLst>
              <a:ext uri="{FF2B5EF4-FFF2-40B4-BE49-F238E27FC236}">
                <a16:creationId xmlns:a16="http://schemas.microsoft.com/office/drawing/2014/main" id="{1D7677CF-1A0F-4B38-AF07-D80ABF10EAFC}"/>
              </a:ext>
            </a:extLst>
          </p:cNvPr>
          <p:cNvGrpSpPr/>
          <p:nvPr/>
        </p:nvGrpSpPr>
        <p:grpSpPr>
          <a:xfrm>
            <a:off x="5112810" y="3791554"/>
            <a:ext cx="442720" cy="423398"/>
            <a:chOff x="-25834600" y="3564375"/>
            <a:chExt cx="296950" cy="278050"/>
          </a:xfrm>
        </p:grpSpPr>
        <p:sp>
          <p:nvSpPr>
            <p:cNvPr id="16" name="Google Shape;697;p28">
              <a:extLst>
                <a:ext uri="{FF2B5EF4-FFF2-40B4-BE49-F238E27FC236}">
                  <a16:creationId xmlns:a16="http://schemas.microsoft.com/office/drawing/2014/main" id="{4962E94E-F9E7-48AC-9705-E6C3C53A6422}"/>
                </a:ext>
              </a:extLst>
            </p:cNvPr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8;p28">
              <a:extLst>
                <a:ext uri="{FF2B5EF4-FFF2-40B4-BE49-F238E27FC236}">
                  <a16:creationId xmlns:a16="http://schemas.microsoft.com/office/drawing/2014/main" id="{E04061BE-B614-48EF-8537-3C7D752E0B7B}"/>
                </a:ext>
              </a:extLst>
            </p:cNvPr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9;p28">
              <a:extLst>
                <a:ext uri="{FF2B5EF4-FFF2-40B4-BE49-F238E27FC236}">
                  <a16:creationId xmlns:a16="http://schemas.microsoft.com/office/drawing/2014/main" id="{A373EB4C-4F75-4E7E-9050-4520D2A7CDB6}"/>
                </a:ext>
              </a:extLst>
            </p:cNvPr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0;p28">
              <a:extLst>
                <a:ext uri="{FF2B5EF4-FFF2-40B4-BE49-F238E27FC236}">
                  <a16:creationId xmlns:a16="http://schemas.microsoft.com/office/drawing/2014/main" id="{957EB445-10E3-47C6-98AB-5D0AF59F6C97}"/>
                </a:ext>
              </a:extLst>
            </p:cNvPr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1;p28">
              <a:extLst>
                <a:ext uri="{FF2B5EF4-FFF2-40B4-BE49-F238E27FC236}">
                  <a16:creationId xmlns:a16="http://schemas.microsoft.com/office/drawing/2014/main" id="{4751E695-7387-4FE4-A097-70EEDFC7704F}"/>
                </a:ext>
              </a:extLst>
            </p:cNvPr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2;p28">
              <a:extLst>
                <a:ext uri="{FF2B5EF4-FFF2-40B4-BE49-F238E27FC236}">
                  <a16:creationId xmlns:a16="http://schemas.microsoft.com/office/drawing/2014/main" id="{CE0FA62A-A773-474D-A694-7E018AEA6BC9}"/>
                </a:ext>
              </a:extLst>
            </p:cNvPr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3;p28">
              <a:extLst>
                <a:ext uri="{FF2B5EF4-FFF2-40B4-BE49-F238E27FC236}">
                  <a16:creationId xmlns:a16="http://schemas.microsoft.com/office/drawing/2014/main" id="{A981BE1A-7071-4A51-B7BE-C9365AC1FCC0}"/>
                </a:ext>
              </a:extLst>
            </p:cNvPr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4;p28">
              <a:extLst>
                <a:ext uri="{FF2B5EF4-FFF2-40B4-BE49-F238E27FC236}">
                  <a16:creationId xmlns:a16="http://schemas.microsoft.com/office/drawing/2014/main" id="{74E99C27-6938-4474-BE65-AC880852F2BA}"/>
                </a:ext>
              </a:extLst>
            </p:cNvPr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05;p28">
            <a:extLst>
              <a:ext uri="{FF2B5EF4-FFF2-40B4-BE49-F238E27FC236}">
                <a16:creationId xmlns:a16="http://schemas.microsoft.com/office/drawing/2014/main" id="{F2AEF0D0-6376-4D9A-B0A1-1B35AA91583A}"/>
              </a:ext>
            </a:extLst>
          </p:cNvPr>
          <p:cNvGrpSpPr/>
          <p:nvPr/>
        </p:nvGrpSpPr>
        <p:grpSpPr>
          <a:xfrm>
            <a:off x="5356739" y="3549169"/>
            <a:ext cx="2360113" cy="913032"/>
            <a:chOff x="2109118" y="2162558"/>
            <a:chExt cx="2264582" cy="714300"/>
          </a:xfrm>
        </p:grpSpPr>
        <p:sp>
          <p:nvSpPr>
            <p:cNvPr id="25" name="Google Shape;708;p28">
              <a:extLst>
                <a:ext uri="{FF2B5EF4-FFF2-40B4-BE49-F238E27FC236}">
                  <a16:creationId xmlns:a16="http://schemas.microsoft.com/office/drawing/2014/main" id="{9A2CB4A6-7811-440F-9E2B-CF610DA19E4B}"/>
                </a:ext>
              </a:extLst>
            </p:cNvPr>
            <p:cNvSpPr/>
            <p:nvPr/>
          </p:nvSpPr>
          <p:spPr>
            <a:xfrm>
              <a:off x="2382900" y="2162558"/>
              <a:ext cx="1990800" cy="714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26" name="Google Shape;709;p28">
              <a:extLst>
                <a:ext uri="{FF2B5EF4-FFF2-40B4-BE49-F238E27FC236}">
                  <a16:creationId xmlns:a16="http://schemas.microsoft.com/office/drawing/2014/main" id="{CA1C305F-FDF7-4E8B-A91B-6AAE10FBF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118" y="2518650"/>
              <a:ext cx="273782" cy="2167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7" name="Google Shape;716;p28">
            <a:extLst>
              <a:ext uri="{FF2B5EF4-FFF2-40B4-BE49-F238E27FC236}">
                <a16:creationId xmlns:a16="http://schemas.microsoft.com/office/drawing/2014/main" id="{C8727BAA-4900-4A32-889F-743E53B7F4FB}"/>
              </a:ext>
            </a:extLst>
          </p:cNvPr>
          <p:cNvGrpSpPr/>
          <p:nvPr/>
        </p:nvGrpSpPr>
        <p:grpSpPr>
          <a:xfrm>
            <a:off x="5180617" y="5008565"/>
            <a:ext cx="454682" cy="403198"/>
            <a:chOff x="6218300" y="4416175"/>
            <a:chExt cx="516000" cy="448000"/>
          </a:xfrm>
        </p:grpSpPr>
        <p:sp>
          <p:nvSpPr>
            <p:cNvPr id="28" name="Google Shape;717;p28">
              <a:extLst>
                <a:ext uri="{FF2B5EF4-FFF2-40B4-BE49-F238E27FC236}">
                  <a16:creationId xmlns:a16="http://schemas.microsoft.com/office/drawing/2014/main" id="{CD79A7F6-F6FE-4218-A6D4-963FD251D847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718;p28">
              <a:extLst>
                <a:ext uri="{FF2B5EF4-FFF2-40B4-BE49-F238E27FC236}">
                  <a16:creationId xmlns:a16="http://schemas.microsoft.com/office/drawing/2014/main" id="{1DFB034C-E28F-4832-9462-C007BBA157C5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719;p28">
              <a:extLst>
                <a:ext uri="{FF2B5EF4-FFF2-40B4-BE49-F238E27FC236}">
                  <a16:creationId xmlns:a16="http://schemas.microsoft.com/office/drawing/2014/main" id="{D71F7042-B2DE-4160-AE71-EE91D9CA6F80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" name="Google Shape;720;p28">
            <a:extLst>
              <a:ext uri="{FF2B5EF4-FFF2-40B4-BE49-F238E27FC236}">
                <a16:creationId xmlns:a16="http://schemas.microsoft.com/office/drawing/2014/main" id="{303CEB56-33C1-4CB8-9D1E-89B6DC358BD7}"/>
              </a:ext>
            </a:extLst>
          </p:cNvPr>
          <p:cNvGrpSpPr/>
          <p:nvPr/>
        </p:nvGrpSpPr>
        <p:grpSpPr>
          <a:xfrm>
            <a:off x="5507860" y="4869870"/>
            <a:ext cx="2235111" cy="913032"/>
            <a:chOff x="2184729" y="3891750"/>
            <a:chExt cx="2188971" cy="7143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2" name="Google Shape;723;p28">
              <a:extLst>
                <a:ext uri="{FF2B5EF4-FFF2-40B4-BE49-F238E27FC236}">
                  <a16:creationId xmlns:a16="http://schemas.microsoft.com/office/drawing/2014/main" id="{0F17BC6E-4552-4E56-B8CD-5740AFA2A247}"/>
                </a:ext>
              </a:extLst>
            </p:cNvPr>
            <p:cNvSpPr/>
            <p:nvPr/>
          </p:nvSpPr>
          <p:spPr>
            <a:xfrm>
              <a:off x="2382900" y="3891750"/>
              <a:ext cx="1990800" cy="71430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33" name="Google Shape;724;p28">
              <a:extLst>
                <a:ext uri="{FF2B5EF4-FFF2-40B4-BE49-F238E27FC236}">
                  <a16:creationId xmlns:a16="http://schemas.microsoft.com/office/drawing/2014/main" id="{7EE849A0-414C-4F09-A31D-CCF1DC7A0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4729" y="4247850"/>
              <a:ext cx="198171" cy="6376"/>
            </a:xfrm>
            <a:prstGeom prst="straightConnector1">
              <a:avLst/>
            </a:pr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97C2C0D9-7902-4C85-B573-677CF3D64274}"/>
              </a:ext>
            </a:extLst>
          </p:cNvPr>
          <p:cNvSpPr txBox="1"/>
          <p:nvPr/>
        </p:nvSpPr>
        <p:spPr>
          <a:xfrm>
            <a:off x="3203121" y="27093"/>
            <a:ext cx="60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III. QUY TRÌNH TEST LỖI</a:t>
            </a: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40601A37-A7EC-4D04-81DF-2AD1BFB197CE}"/>
              </a:ext>
            </a:extLst>
          </p:cNvPr>
          <p:cNvSpPr txBox="1"/>
          <p:nvPr/>
        </p:nvSpPr>
        <p:spPr>
          <a:xfrm>
            <a:off x="256043" y="817994"/>
            <a:ext cx="5290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FA948952-6A8B-43C9-A3B6-267835AE603E}"/>
              </a:ext>
            </a:extLst>
          </p:cNvPr>
          <p:cNvSpPr txBox="1"/>
          <p:nvPr/>
        </p:nvSpPr>
        <p:spPr>
          <a:xfrm>
            <a:off x="5453602" y="1911519"/>
            <a:ext cx="2450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726E28EF-3B08-4BD1-AB28-ABE1F1174467}"/>
              </a:ext>
            </a:extLst>
          </p:cNvPr>
          <p:cNvSpPr txBox="1"/>
          <p:nvPr/>
        </p:nvSpPr>
        <p:spPr>
          <a:xfrm>
            <a:off x="5465333" y="3563031"/>
            <a:ext cx="246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538282D0-AF6C-4D3D-9D6A-FE7667274821}"/>
              </a:ext>
            </a:extLst>
          </p:cNvPr>
          <p:cNvSpPr txBox="1"/>
          <p:nvPr/>
        </p:nvSpPr>
        <p:spPr>
          <a:xfrm>
            <a:off x="5604565" y="4944078"/>
            <a:ext cx="2292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  <a:endParaRPr lang="vi-V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CAF047A7-E036-4C83-8E35-0CEDCC7171BA}"/>
              </a:ext>
            </a:extLst>
          </p:cNvPr>
          <p:cNvSpPr txBox="1"/>
          <p:nvPr/>
        </p:nvSpPr>
        <p:spPr>
          <a:xfrm>
            <a:off x="8233303" y="1388721"/>
            <a:ext cx="3815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error / unchecked error</a:t>
            </a:r>
            <a:endParaRPr lang="vi-VN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E8B5659-F5C3-4552-8510-5A521B1A45B0}"/>
              </a:ext>
            </a:extLst>
          </p:cNvPr>
          <p:cNvSpPr txBox="1"/>
          <p:nvPr/>
        </p:nvSpPr>
        <p:spPr>
          <a:xfrm>
            <a:off x="8617711" y="2921183"/>
            <a:ext cx="288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- Catch</a:t>
            </a:r>
            <a:endParaRPr lang="vi-V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88D15A8A-43D2-4F45-AA11-F20F4CF43A1B}"/>
              </a:ext>
            </a:extLst>
          </p:cNvPr>
          <p:cNvSpPr txBox="1"/>
          <p:nvPr/>
        </p:nvSpPr>
        <p:spPr>
          <a:xfrm>
            <a:off x="9488348" y="4473290"/>
            <a:ext cx="17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vi-VN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Đối tượng 41">
            <a:extLst>
              <a:ext uri="{FF2B5EF4-FFF2-40B4-BE49-F238E27FC236}">
                <a16:creationId xmlns:a16="http://schemas.microsoft.com/office/drawing/2014/main" id="{4F9C23F4-E6F2-4E58-B7C4-AD107D2A9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18409"/>
              </p:ext>
            </p:extLst>
          </p:nvPr>
        </p:nvGraphicFramePr>
        <p:xfrm>
          <a:off x="7797792" y="1841565"/>
          <a:ext cx="4074470" cy="96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9480" imgH="952560" progId="Paint.Picture.1">
                  <p:embed/>
                </p:oleObj>
              </mc:Choice>
              <mc:Fallback>
                <p:oleObj name="Bitmap Image" r:id="rId2" imgW="3939480" imgH="952560" progId="Paint.Picture.1">
                  <p:embed/>
                  <p:pic>
                    <p:nvPicPr>
                      <p:cNvPr id="42" name="Đối tượng 41">
                        <a:extLst>
                          <a:ext uri="{FF2B5EF4-FFF2-40B4-BE49-F238E27FC236}">
                            <a16:creationId xmlns:a16="http://schemas.microsoft.com/office/drawing/2014/main" id="{4F9C23F4-E6F2-4E58-B7C4-AD107D2A9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97792" y="1841565"/>
                        <a:ext cx="4074470" cy="961442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59F7A0C-6A4C-4565-B055-4BF824EFF042}"/>
              </a:ext>
            </a:extLst>
          </p:cNvPr>
          <p:cNvSpPr txBox="1"/>
          <p:nvPr/>
        </p:nvSpPr>
        <p:spPr>
          <a:xfrm>
            <a:off x="7773032" y="3322703"/>
            <a:ext cx="398646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vi-V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TABLE_NAME,contentValues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COLUMN_MA_LOAI_THU + " = ? ",</a:t>
            </a:r>
            <a:r>
              <a:rPr lang="vi-V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[]{</a:t>
            </a:r>
            <a:r>
              <a:rPr lang="vi-V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 &lt; 0) </a:t>
            </a:r>
          </a:p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 }</a:t>
            </a:r>
          </a:p>
          <a:p>
            <a:r>
              <a:rPr lang="vi-V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vi-V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 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-1;} </a:t>
            </a:r>
            <a:r>
              <a:rPr lang="vi-V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endParaRPr lang="vi-V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Đối tượng 43">
            <a:extLst>
              <a:ext uri="{FF2B5EF4-FFF2-40B4-BE49-F238E27FC236}">
                <a16:creationId xmlns:a16="http://schemas.microsoft.com/office/drawing/2014/main" id="{CB7D8C59-CF8C-4289-81E2-14E241557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322467"/>
              </p:ext>
            </p:extLst>
          </p:nvPr>
        </p:nvGraphicFramePr>
        <p:xfrm>
          <a:off x="7773032" y="4930553"/>
          <a:ext cx="4099230" cy="63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7277040" imgH="1135440" progId="Paint.Picture.1">
                  <p:embed/>
                </p:oleObj>
              </mc:Choice>
              <mc:Fallback>
                <p:oleObj name="Bitmap Image" r:id="rId4" imgW="7277040" imgH="1135440" progId="Paint.Picture.1">
                  <p:embed/>
                  <p:pic>
                    <p:nvPicPr>
                      <p:cNvPr id="44" name="Đối tượng 43">
                        <a:extLst>
                          <a:ext uri="{FF2B5EF4-FFF2-40B4-BE49-F238E27FC236}">
                            <a16:creationId xmlns:a16="http://schemas.microsoft.com/office/drawing/2014/main" id="{CB7D8C59-CF8C-4289-81E2-14E241557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3032" y="4930553"/>
                        <a:ext cx="4099230" cy="63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Hộp Văn bản 11">
            <a:extLst>
              <a:ext uri="{FF2B5EF4-FFF2-40B4-BE49-F238E27FC236}">
                <a16:creationId xmlns:a16="http://schemas.microsoft.com/office/drawing/2014/main" id="{1781522C-FD2A-4E7A-8807-12888C576F46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11</a:t>
            </a:r>
            <a:endParaRPr lang="en-US" dirty="0"/>
          </a:p>
        </p:txBody>
      </p:sp>
      <p:sp>
        <p:nvSpPr>
          <p:cNvPr id="47" name="Google Shape;937;p33">
            <a:extLst>
              <a:ext uri="{FF2B5EF4-FFF2-40B4-BE49-F238E27FC236}">
                <a16:creationId xmlns:a16="http://schemas.microsoft.com/office/drawing/2014/main" id="{754E4156-00A4-4D04-9764-88F6BB64824F}"/>
              </a:ext>
            </a:extLst>
          </p:cNvPr>
          <p:cNvSpPr txBox="1"/>
          <p:nvPr/>
        </p:nvSpPr>
        <p:spPr>
          <a:xfrm>
            <a:off x="680155" y="3150241"/>
            <a:ext cx="963424" cy="134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/>
                <a:cs typeface="Fira Sans Extra Condensed Medium"/>
                <a:sym typeface="Fira Sans Extra Condensed Medium"/>
              </a:rPr>
              <a:t>Ỗ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Google Shape;931;p33">
            <a:extLst>
              <a:ext uri="{FF2B5EF4-FFF2-40B4-BE49-F238E27FC236}">
                <a16:creationId xmlns:a16="http://schemas.microsoft.com/office/drawing/2014/main" id="{1B55E237-4408-4F3C-B5CE-6F9EFED9D8CB}"/>
              </a:ext>
            </a:extLst>
          </p:cNvPr>
          <p:cNvSpPr txBox="1"/>
          <p:nvPr/>
        </p:nvSpPr>
        <p:spPr>
          <a:xfrm>
            <a:off x="202648" y="3112503"/>
            <a:ext cx="835821" cy="134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/>
                <a:cs typeface="Fira Sans Extra Condensed Medium"/>
                <a:sym typeface="Fira Sans Extra Condensed Medium"/>
              </a:rPr>
              <a:t>L</a:t>
            </a:r>
            <a:endParaRPr sz="7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Google Shape;942;p33">
            <a:extLst>
              <a:ext uri="{FF2B5EF4-FFF2-40B4-BE49-F238E27FC236}">
                <a16:creationId xmlns:a16="http://schemas.microsoft.com/office/drawing/2014/main" id="{D75F88A8-7328-4462-A536-2F979C14CBA0}"/>
              </a:ext>
            </a:extLst>
          </p:cNvPr>
          <p:cNvSpPr txBox="1"/>
          <p:nvPr/>
        </p:nvSpPr>
        <p:spPr>
          <a:xfrm>
            <a:off x="1307964" y="3112503"/>
            <a:ext cx="586657" cy="134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 Medium"/>
                <a:cs typeface="Fira Sans Extra Condensed Medium"/>
                <a:sym typeface="Fira Sans Extra Condensed Medium"/>
              </a:rPr>
              <a:t>I</a:t>
            </a:r>
            <a:endParaRPr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Google Shape;934;p33">
            <a:extLst>
              <a:ext uri="{FF2B5EF4-FFF2-40B4-BE49-F238E27FC236}">
                <a16:creationId xmlns:a16="http://schemas.microsoft.com/office/drawing/2014/main" id="{8BB91612-B4BC-45BB-A9F2-C8F3D9C67358}"/>
              </a:ext>
            </a:extLst>
          </p:cNvPr>
          <p:cNvSpPr txBox="1"/>
          <p:nvPr/>
        </p:nvSpPr>
        <p:spPr>
          <a:xfrm>
            <a:off x="2763143" y="1795602"/>
            <a:ext cx="169301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Lỗi logic</a:t>
            </a:r>
            <a:endParaRPr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55" name="Google Shape;935;p33">
            <a:extLst>
              <a:ext uri="{FF2B5EF4-FFF2-40B4-BE49-F238E27FC236}">
                <a16:creationId xmlns:a16="http://schemas.microsoft.com/office/drawing/2014/main" id="{32FADD62-00AD-41ED-BE22-CE01975FC97E}"/>
              </a:ext>
            </a:extLst>
          </p:cNvPr>
          <p:cNvSpPr/>
          <p:nvPr/>
        </p:nvSpPr>
        <p:spPr>
          <a:xfrm rot="16200000">
            <a:off x="1711389" y="4279922"/>
            <a:ext cx="1206191" cy="762186"/>
          </a:xfrm>
          <a:custGeom>
            <a:avLst/>
            <a:gdLst/>
            <a:ahLst/>
            <a:cxnLst/>
            <a:rect l="l" t="t" r="r" b="b"/>
            <a:pathLst>
              <a:path w="39624" h="16955" extrusionOk="0">
                <a:moveTo>
                  <a:pt x="39624" y="0"/>
                </a:moveTo>
                <a:lnTo>
                  <a:pt x="39624" y="9906"/>
                </a:lnTo>
                <a:lnTo>
                  <a:pt x="0" y="9906"/>
                </a:lnTo>
                <a:lnTo>
                  <a:pt x="0" y="16955"/>
                </a:lnTo>
              </a:path>
            </a:pathLst>
          </a:custGeom>
          <a:ln>
            <a:solidFill>
              <a:schemeClr val="accent1"/>
            </a:solidFill>
            <a:headEnd type="none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56" name="Google Shape;933;p33">
            <a:extLst>
              <a:ext uri="{FF2B5EF4-FFF2-40B4-BE49-F238E27FC236}">
                <a16:creationId xmlns:a16="http://schemas.microsoft.com/office/drawing/2014/main" id="{298B4C57-DCD8-4870-B7CC-EDBE35513B74}"/>
              </a:ext>
            </a:extLst>
          </p:cNvPr>
          <p:cNvSpPr txBox="1"/>
          <p:nvPr/>
        </p:nvSpPr>
        <p:spPr>
          <a:xfrm>
            <a:off x="2659169" y="2018191"/>
            <a:ext cx="1955211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</a:t>
            </a:r>
            <a:r>
              <a:rPr lang="e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ai nghiệp vụ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7" name="Google Shape;938;p33">
            <a:extLst>
              <a:ext uri="{FF2B5EF4-FFF2-40B4-BE49-F238E27FC236}">
                <a16:creationId xmlns:a16="http://schemas.microsoft.com/office/drawing/2014/main" id="{355D46C0-873F-4EAA-B8AE-07758721343A}"/>
              </a:ext>
            </a:extLst>
          </p:cNvPr>
          <p:cNvSpPr txBox="1"/>
          <p:nvPr/>
        </p:nvSpPr>
        <p:spPr>
          <a:xfrm>
            <a:off x="2326044" y="3341074"/>
            <a:ext cx="2892087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Lỗi biên dịch</a:t>
            </a:r>
            <a:endParaRPr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59" name="Google Shape;939;p33">
            <a:extLst>
              <a:ext uri="{FF2B5EF4-FFF2-40B4-BE49-F238E27FC236}">
                <a16:creationId xmlns:a16="http://schemas.microsoft.com/office/drawing/2014/main" id="{49AB5318-6B23-4A9C-BF65-1CC480C3BECC}"/>
              </a:ext>
            </a:extLst>
          </p:cNvPr>
          <p:cNvSpPr txBox="1"/>
          <p:nvPr/>
        </p:nvSpPr>
        <p:spPr>
          <a:xfrm>
            <a:off x="2592887" y="3667493"/>
            <a:ext cx="2126339" cy="7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Sai cú pháp,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</a:t>
            </a:r>
            <a:r>
              <a:rPr lang="e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hiếu hàm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0" name="Google Shape;943;p33">
            <a:extLst>
              <a:ext uri="{FF2B5EF4-FFF2-40B4-BE49-F238E27FC236}">
                <a16:creationId xmlns:a16="http://schemas.microsoft.com/office/drawing/2014/main" id="{20C1A2B2-1BAB-4380-A493-B9A8528B892C}"/>
              </a:ext>
            </a:extLst>
          </p:cNvPr>
          <p:cNvSpPr txBox="1"/>
          <p:nvPr/>
        </p:nvSpPr>
        <p:spPr>
          <a:xfrm>
            <a:off x="2647773" y="5007033"/>
            <a:ext cx="218712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rPr>
              <a:t>Lỗi thực thi</a:t>
            </a:r>
            <a:endParaRPr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Fira Sans Extra Condensed Medium"/>
              <a:cs typeface="Times New Roman" panose="02020603050405020304" pitchFamily="18" charset="0"/>
              <a:sym typeface="Fira Sans Extra Condensed Medium"/>
            </a:endParaRPr>
          </a:p>
        </p:txBody>
      </p:sp>
      <p:sp>
        <p:nvSpPr>
          <p:cNvPr id="61" name="Google Shape;944;p33">
            <a:extLst>
              <a:ext uri="{FF2B5EF4-FFF2-40B4-BE49-F238E27FC236}">
                <a16:creationId xmlns:a16="http://schemas.microsoft.com/office/drawing/2014/main" id="{2EDED3A1-8A07-402C-9AFB-F70C94E67B21}"/>
              </a:ext>
            </a:extLst>
          </p:cNvPr>
          <p:cNvSpPr txBox="1"/>
          <p:nvPr/>
        </p:nvSpPr>
        <p:spPr>
          <a:xfrm>
            <a:off x="2654645" y="5290633"/>
            <a:ext cx="2080421" cy="5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Sử dụng toán tử</a:t>
            </a:r>
            <a:endParaRPr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62" name="Google Shape;940;p33">
            <a:extLst>
              <a:ext uri="{FF2B5EF4-FFF2-40B4-BE49-F238E27FC236}">
                <a16:creationId xmlns:a16="http://schemas.microsoft.com/office/drawing/2014/main" id="{067DD14E-872A-4BD9-93B5-9BF5E0BD868C}"/>
              </a:ext>
            </a:extLst>
          </p:cNvPr>
          <p:cNvSpPr/>
          <p:nvPr/>
        </p:nvSpPr>
        <p:spPr>
          <a:xfrm rot="16200000" flipH="1">
            <a:off x="2163726" y="3385431"/>
            <a:ext cx="277336" cy="632542"/>
          </a:xfrm>
          <a:custGeom>
            <a:avLst/>
            <a:gdLst/>
            <a:ahLst/>
            <a:cxnLst/>
            <a:rect l="l" t="t" r="r" b="b"/>
            <a:pathLst>
              <a:path w="39624" h="16955" extrusionOk="0">
                <a:moveTo>
                  <a:pt x="39624" y="0"/>
                </a:moveTo>
                <a:lnTo>
                  <a:pt x="39624" y="9906"/>
                </a:lnTo>
                <a:lnTo>
                  <a:pt x="0" y="9906"/>
                </a:lnTo>
                <a:lnTo>
                  <a:pt x="0" y="16955"/>
                </a:lnTo>
              </a:path>
            </a:pathLst>
          </a:custGeom>
          <a:ln>
            <a:solidFill>
              <a:srgbClr val="002060"/>
            </a:solidFill>
            <a:headEnd type="none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sp>
      <p:sp>
        <p:nvSpPr>
          <p:cNvPr id="63" name="Google Shape;945;p33">
            <a:extLst>
              <a:ext uri="{FF2B5EF4-FFF2-40B4-BE49-F238E27FC236}">
                <a16:creationId xmlns:a16="http://schemas.microsoft.com/office/drawing/2014/main" id="{6465FA6E-585F-4167-AD7C-EB1745C5E340}"/>
              </a:ext>
            </a:extLst>
          </p:cNvPr>
          <p:cNvSpPr/>
          <p:nvPr/>
        </p:nvSpPr>
        <p:spPr>
          <a:xfrm rot="16200000" flipH="1">
            <a:off x="1503366" y="2461956"/>
            <a:ext cx="1401377" cy="586013"/>
          </a:xfrm>
          <a:custGeom>
            <a:avLst/>
            <a:gdLst/>
            <a:ahLst/>
            <a:cxnLst/>
            <a:rect l="l" t="t" r="r" b="b"/>
            <a:pathLst>
              <a:path w="39624" h="16955" extrusionOk="0">
                <a:moveTo>
                  <a:pt x="39624" y="0"/>
                </a:moveTo>
                <a:lnTo>
                  <a:pt x="39624" y="9906"/>
                </a:lnTo>
                <a:lnTo>
                  <a:pt x="0" y="9906"/>
                </a:lnTo>
                <a:lnTo>
                  <a:pt x="0" y="16955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42556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37" grpId="0"/>
      <p:bldP spid="38" grpId="0"/>
      <p:bldP spid="39" grpId="0"/>
      <p:bldP spid="40" grpId="0"/>
      <p:bldP spid="41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9607E7B-ABC6-402D-8B1E-9DC3FF249949}"/>
              </a:ext>
            </a:extLst>
          </p:cNvPr>
          <p:cNvSpPr txBox="1">
            <a:spLocks/>
          </p:cNvSpPr>
          <p:nvPr/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13</a:t>
            </a:fld>
            <a:endParaRPr lang="en"/>
          </a:p>
        </p:txBody>
      </p:sp>
      <p:grpSp>
        <p:nvGrpSpPr>
          <p:cNvPr id="3" name="Google Shape;1213;p40">
            <a:extLst>
              <a:ext uri="{FF2B5EF4-FFF2-40B4-BE49-F238E27FC236}">
                <a16:creationId xmlns:a16="http://schemas.microsoft.com/office/drawing/2014/main" id="{14C59F7D-F699-4663-A8D5-73E8CE60F869}"/>
              </a:ext>
            </a:extLst>
          </p:cNvPr>
          <p:cNvGrpSpPr/>
          <p:nvPr/>
        </p:nvGrpSpPr>
        <p:grpSpPr>
          <a:xfrm>
            <a:off x="6284706" y="1375345"/>
            <a:ext cx="1738032" cy="1986210"/>
            <a:chOff x="5208975" y="1810163"/>
            <a:chExt cx="1333825" cy="1888275"/>
          </a:xfrm>
        </p:grpSpPr>
        <p:sp>
          <p:nvSpPr>
            <p:cNvPr id="4" name="Google Shape;1214;p40">
              <a:extLst>
                <a:ext uri="{FF2B5EF4-FFF2-40B4-BE49-F238E27FC236}">
                  <a16:creationId xmlns:a16="http://schemas.microsoft.com/office/drawing/2014/main" id="{DDE227A0-76AB-47A4-8732-EBE7F97CCE8F}"/>
                </a:ext>
              </a:extLst>
            </p:cNvPr>
            <p:cNvSpPr/>
            <p:nvPr/>
          </p:nvSpPr>
          <p:spPr>
            <a:xfrm>
              <a:off x="5263450" y="2750238"/>
              <a:ext cx="1113250" cy="948200"/>
            </a:xfrm>
            <a:custGeom>
              <a:avLst/>
              <a:gdLst/>
              <a:ahLst/>
              <a:cxnLst/>
              <a:rect l="l" t="t" r="r" b="b"/>
              <a:pathLst>
                <a:path w="44530" h="37928" extrusionOk="0">
                  <a:moveTo>
                    <a:pt x="22247" y="1"/>
                  </a:moveTo>
                  <a:cubicBezTo>
                    <a:pt x="16553" y="1"/>
                    <a:pt x="10859" y="1254"/>
                    <a:pt x="6513" y="3760"/>
                  </a:cubicBezTo>
                  <a:cubicBezTo>
                    <a:pt x="2453" y="6106"/>
                    <a:pt x="286" y="9142"/>
                    <a:pt x="24" y="12213"/>
                  </a:cubicBezTo>
                  <a:lnTo>
                    <a:pt x="0" y="12213"/>
                  </a:lnTo>
                  <a:lnTo>
                    <a:pt x="0" y="25072"/>
                  </a:lnTo>
                  <a:cubicBezTo>
                    <a:pt x="0" y="28370"/>
                    <a:pt x="2167" y="31656"/>
                    <a:pt x="6513" y="34168"/>
                  </a:cubicBezTo>
                  <a:cubicBezTo>
                    <a:pt x="10859" y="36675"/>
                    <a:pt x="16553" y="37928"/>
                    <a:pt x="22247" y="37928"/>
                  </a:cubicBezTo>
                  <a:cubicBezTo>
                    <a:pt x="27941" y="37928"/>
                    <a:pt x="33635" y="36675"/>
                    <a:pt x="37981" y="34168"/>
                  </a:cubicBezTo>
                  <a:cubicBezTo>
                    <a:pt x="42327" y="31656"/>
                    <a:pt x="44506" y="28370"/>
                    <a:pt x="44506" y="25072"/>
                  </a:cubicBezTo>
                  <a:lnTo>
                    <a:pt x="44530" y="25072"/>
                  </a:lnTo>
                  <a:lnTo>
                    <a:pt x="44530" y="12213"/>
                  </a:lnTo>
                  <a:lnTo>
                    <a:pt x="44482" y="12213"/>
                  </a:lnTo>
                  <a:cubicBezTo>
                    <a:pt x="44220" y="9142"/>
                    <a:pt x="42053" y="6106"/>
                    <a:pt x="37981" y="3760"/>
                  </a:cubicBezTo>
                  <a:cubicBezTo>
                    <a:pt x="33635" y="1254"/>
                    <a:pt x="27941" y="1"/>
                    <a:pt x="2224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15;p40">
              <a:extLst>
                <a:ext uri="{FF2B5EF4-FFF2-40B4-BE49-F238E27FC236}">
                  <a16:creationId xmlns:a16="http://schemas.microsoft.com/office/drawing/2014/main" id="{5433D6FE-898B-462A-9080-C0EE32F42F69}"/>
                </a:ext>
              </a:extLst>
            </p:cNvPr>
            <p:cNvSpPr/>
            <p:nvPr/>
          </p:nvSpPr>
          <p:spPr>
            <a:xfrm>
              <a:off x="5263150" y="3205888"/>
              <a:ext cx="1113550" cy="492550"/>
            </a:xfrm>
            <a:custGeom>
              <a:avLst/>
              <a:gdLst/>
              <a:ahLst/>
              <a:cxnLst/>
              <a:rect l="l" t="t" r="r" b="b"/>
              <a:pathLst>
                <a:path w="44542" h="19702" extrusionOk="0">
                  <a:moveTo>
                    <a:pt x="0" y="0"/>
                  </a:moveTo>
                  <a:lnTo>
                    <a:pt x="0" y="6846"/>
                  </a:lnTo>
                  <a:cubicBezTo>
                    <a:pt x="0" y="10144"/>
                    <a:pt x="2179" y="13430"/>
                    <a:pt x="6525" y="15942"/>
                  </a:cubicBezTo>
                  <a:cubicBezTo>
                    <a:pt x="10871" y="18449"/>
                    <a:pt x="16565" y="19702"/>
                    <a:pt x="22259" y="19702"/>
                  </a:cubicBezTo>
                  <a:cubicBezTo>
                    <a:pt x="27953" y="19702"/>
                    <a:pt x="33647" y="18449"/>
                    <a:pt x="37993" y="15942"/>
                  </a:cubicBezTo>
                  <a:cubicBezTo>
                    <a:pt x="42339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39" y="6584"/>
                    <a:pt x="37993" y="9084"/>
                  </a:cubicBezTo>
                  <a:cubicBezTo>
                    <a:pt x="33647" y="11597"/>
                    <a:pt x="27953" y="12853"/>
                    <a:pt x="22259" y="12853"/>
                  </a:cubicBezTo>
                  <a:cubicBezTo>
                    <a:pt x="16565" y="12853"/>
                    <a:pt x="10871" y="11597"/>
                    <a:pt x="6525" y="9084"/>
                  </a:cubicBezTo>
                  <a:cubicBezTo>
                    <a:pt x="2179" y="6584"/>
                    <a:pt x="0" y="3286"/>
                    <a:pt x="0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6;p40">
              <a:extLst>
                <a:ext uri="{FF2B5EF4-FFF2-40B4-BE49-F238E27FC236}">
                  <a16:creationId xmlns:a16="http://schemas.microsoft.com/office/drawing/2014/main" id="{BEB7D673-69C5-41B6-8943-B1A62DC93239}"/>
                </a:ext>
              </a:extLst>
            </p:cNvPr>
            <p:cNvSpPr/>
            <p:nvPr/>
          </p:nvSpPr>
          <p:spPr>
            <a:xfrm>
              <a:off x="5208975" y="2750238"/>
              <a:ext cx="1221300" cy="642450"/>
            </a:xfrm>
            <a:custGeom>
              <a:avLst/>
              <a:gdLst/>
              <a:ahLst/>
              <a:cxnLst/>
              <a:rect l="l" t="t" r="r" b="b"/>
              <a:pathLst>
                <a:path w="48852" h="25698" extrusionOk="0">
                  <a:moveTo>
                    <a:pt x="24426" y="1"/>
                  </a:moveTo>
                  <a:cubicBezTo>
                    <a:pt x="18732" y="1"/>
                    <a:pt x="13038" y="1254"/>
                    <a:pt x="8692" y="3760"/>
                  </a:cubicBezTo>
                  <a:cubicBezTo>
                    <a:pt x="0" y="8784"/>
                    <a:pt x="0" y="16916"/>
                    <a:pt x="8692" y="21929"/>
                  </a:cubicBezTo>
                  <a:cubicBezTo>
                    <a:pt x="13038" y="24441"/>
                    <a:pt x="18732" y="25697"/>
                    <a:pt x="24426" y="25697"/>
                  </a:cubicBezTo>
                  <a:cubicBezTo>
                    <a:pt x="30120" y="25697"/>
                    <a:pt x="35814" y="24441"/>
                    <a:pt x="40160" y="21929"/>
                  </a:cubicBezTo>
                  <a:cubicBezTo>
                    <a:pt x="48852" y="16916"/>
                    <a:pt x="48852" y="8784"/>
                    <a:pt x="40160" y="3760"/>
                  </a:cubicBezTo>
                  <a:cubicBezTo>
                    <a:pt x="35814" y="1254"/>
                    <a:pt x="30120" y="1"/>
                    <a:pt x="24426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7;p40">
              <a:extLst>
                <a:ext uri="{FF2B5EF4-FFF2-40B4-BE49-F238E27FC236}">
                  <a16:creationId xmlns:a16="http://schemas.microsoft.com/office/drawing/2014/main" id="{A4A2D2F0-63E3-4112-9908-F81B88809092}"/>
                </a:ext>
              </a:extLst>
            </p:cNvPr>
            <p:cNvSpPr/>
            <p:nvPr/>
          </p:nvSpPr>
          <p:spPr>
            <a:xfrm>
              <a:off x="5350650" y="2824588"/>
              <a:ext cx="938850" cy="493825"/>
            </a:xfrm>
            <a:custGeom>
              <a:avLst/>
              <a:gdLst/>
              <a:ahLst/>
              <a:cxnLst/>
              <a:rect l="l" t="t" r="r" b="b"/>
              <a:pathLst>
                <a:path w="37554" h="19753" extrusionOk="0">
                  <a:moveTo>
                    <a:pt x="18777" y="0"/>
                  </a:moveTo>
                  <a:cubicBezTo>
                    <a:pt x="14398" y="0"/>
                    <a:pt x="10020" y="965"/>
                    <a:pt x="6680" y="2893"/>
                  </a:cubicBezTo>
                  <a:cubicBezTo>
                    <a:pt x="1" y="6751"/>
                    <a:pt x="1" y="13002"/>
                    <a:pt x="6680" y="16859"/>
                  </a:cubicBezTo>
                  <a:cubicBezTo>
                    <a:pt x="10020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4" y="16859"/>
                  </a:cubicBezTo>
                  <a:cubicBezTo>
                    <a:pt x="37553" y="13002"/>
                    <a:pt x="37553" y="6751"/>
                    <a:pt x="30874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9;p40">
              <a:extLst>
                <a:ext uri="{FF2B5EF4-FFF2-40B4-BE49-F238E27FC236}">
                  <a16:creationId xmlns:a16="http://schemas.microsoft.com/office/drawing/2014/main" id="{9F769820-1F3D-4BA5-A9DF-EF0C43C5FC11}"/>
                </a:ext>
              </a:extLst>
            </p:cNvPr>
            <p:cNvSpPr/>
            <p:nvPr/>
          </p:nvSpPr>
          <p:spPr>
            <a:xfrm>
              <a:off x="538487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1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1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5" y="4346"/>
                  </a:cubicBezTo>
                  <a:cubicBezTo>
                    <a:pt x="32517" y="6084"/>
                    <a:pt x="34172" y="8323"/>
                    <a:pt x="34458" y="10597"/>
                  </a:cubicBezTo>
                  <a:cubicBezTo>
                    <a:pt x="34815" y="7834"/>
                    <a:pt x="33160" y="5001"/>
                    <a:pt x="29505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220;p40">
              <a:extLst>
                <a:ext uri="{FF2B5EF4-FFF2-40B4-BE49-F238E27FC236}">
                  <a16:creationId xmlns:a16="http://schemas.microsoft.com/office/drawing/2014/main" id="{DE645DE1-7B4C-4579-B6F3-EB1BE14DD773}"/>
                </a:ext>
              </a:extLst>
            </p:cNvPr>
            <p:cNvGrpSpPr/>
            <p:nvPr/>
          </p:nvGrpSpPr>
          <p:grpSpPr>
            <a:xfrm>
              <a:off x="5263150" y="1810163"/>
              <a:ext cx="1279650" cy="867100"/>
              <a:chOff x="5263150" y="1810163"/>
              <a:chExt cx="1279650" cy="867100"/>
            </a:xfrm>
          </p:grpSpPr>
          <p:sp>
            <p:nvSpPr>
              <p:cNvPr id="10" name="Google Shape;1221;p40">
                <a:extLst>
                  <a:ext uri="{FF2B5EF4-FFF2-40B4-BE49-F238E27FC236}">
                    <a16:creationId xmlns:a16="http://schemas.microsoft.com/office/drawing/2014/main" id="{09E5C464-5CE5-4506-812B-7A83C7367C47}"/>
                  </a:ext>
                </a:extLst>
              </p:cNvPr>
              <p:cNvSpPr/>
              <p:nvPr/>
            </p:nvSpPr>
            <p:spPr>
              <a:xfrm>
                <a:off x="5333100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0" y="1"/>
                    </a:moveTo>
                    <a:lnTo>
                      <a:pt x="0" y="18955"/>
                    </a:lnTo>
                    <a:lnTo>
                      <a:pt x="45399" y="18955"/>
                    </a:lnTo>
                    <a:cubicBezTo>
                      <a:pt x="47042" y="18955"/>
                      <a:pt x="48387" y="17610"/>
                      <a:pt x="48387" y="15967"/>
                    </a:cubicBezTo>
                    <a:lnTo>
                      <a:pt x="48387" y="2989"/>
                    </a:lnTo>
                    <a:cubicBezTo>
                      <a:pt x="48387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1222;p40">
                <a:extLst>
                  <a:ext uri="{FF2B5EF4-FFF2-40B4-BE49-F238E27FC236}">
                    <a16:creationId xmlns:a16="http://schemas.microsoft.com/office/drawing/2014/main" id="{C5A41FEE-0769-415C-83F2-3792709FE1D7}"/>
                  </a:ext>
                </a:extLst>
              </p:cNvPr>
              <p:cNvSpPr/>
              <p:nvPr/>
            </p:nvSpPr>
            <p:spPr>
              <a:xfrm>
                <a:off x="5323575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1" y="1"/>
                    </a:moveTo>
                    <a:cubicBezTo>
                      <a:pt x="179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79" y="31850"/>
                      <a:pt x="381" y="31850"/>
                    </a:cubicBezTo>
                    <a:cubicBezTo>
                      <a:pt x="596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96" y="1"/>
                      <a:pt x="381" y="1"/>
                    </a:cubicBezTo>
                    <a:close/>
                  </a:path>
                </a:pathLst>
              </a:custGeom>
              <a:solidFill>
                <a:srgbClr val="FDD7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23;p40">
                <a:extLst>
                  <a:ext uri="{FF2B5EF4-FFF2-40B4-BE49-F238E27FC236}">
                    <a16:creationId xmlns:a16="http://schemas.microsoft.com/office/drawing/2014/main" id="{792D09EB-38BC-4FC8-895C-0DFBB0CA39CA}"/>
                  </a:ext>
                </a:extLst>
              </p:cNvPr>
              <p:cNvSpPr/>
              <p:nvPr/>
            </p:nvSpPr>
            <p:spPr>
              <a:xfrm>
                <a:off x="5263150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798" y="1"/>
                    </a:moveTo>
                    <a:cubicBezTo>
                      <a:pt x="1262" y="1"/>
                      <a:pt x="0" y="1251"/>
                      <a:pt x="0" y="2787"/>
                    </a:cubicBezTo>
                    <a:cubicBezTo>
                      <a:pt x="0" y="4334"/>
                      <a:pt x="1262" y="5585"/>
                      <a:pt x="2798" y="5585"/>
                    </a:cubicBezTo>
                    <a:cubicBezTo>
                      <a:pt x="4346" y="5585"/>
                      <a:pt x="5596" y="4334"/>
                      <a:pt x="5596" y="2787"/>
                    </a:cubicBezTo>
                    <a:cubicBezTo>
                      <a:pt x="5596" y="1251"/>
                      <a:pt x="4346" y="1"/>
                      <a:pt x="27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24;p40">
                <a:extLst>
                  <a:ext uri="{FF2B5EF4-FFF2-40B4-BE49-F238E27FC236}">
                    <a16:creationId xmlns:a16="http://schemas.microsoft.com/office/drawing/2014/main" id="{EF957448-ABD3-42E4-B0A6-8B89947E7A67}"/>
                  </a:ext>
                </a:extLst>
              </p:cNvPr>
              <p:cNvSpPr/>
              <p:nvPr/>
            </p:nvSpPr>
            <p:spPr>
              <a:xfrm>
                <a:off x="526345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84" y="1"/>
                    </a:moveTo>
                    <a:cubicBezTo>
                      <a:pt x="3810" y="108"/>
                      <a:pt x="4763" y="1132"/>
                      <a:pt x="4763" y="2382"/>
                    </a:cubicBezTo>
                    <a:cubicBezTo>
                      <a:pt x="4763" y="3703"/>
                      <a:pt x="3703" y="4763"/>
                      <a:pt x="2381" y="4763"/>
                    </a:cubicBezTo>
                    <a:cubicBezTo>
                      <a:pt x="1131" y="4763"/>
                      <a:pt x="107" y="3811"/>
                      <a:pt x="0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0" y="5585"/>
                      <a:pt x="2786" y="5585"/>
                    </a:cubicBezTo>
                    <a:cubicBezTo>
                      <a:pt x="4334" y="5585"/>
                      <a:pt x="5584" y="4334"/>
                      <a:pt x="5584" y="2787"/>
                    </a:cubicBezTo>
                    <a:cubicBezTo>
                      <a:pt x="5584" y="1251"/>
                      <a:pt x="4334" y="1"/>
                      <a:pt x="2786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" name="Google Shape;1227;p40">
            <a:extLst>
              <a:ext uri="{FF2B5EF4-FFF2-40B4-BE49-F238E27FC236}">
                <a16:creationId xmlns:a16="http://schemas.microsoft.com/office/drawing/2014/main" id="{3C1F0007-BB6D-4AA2-87A0-9DF79DD61454}"/>
              </a:ext>
            </a:extLst>
          </p:cNvPr>
          <p:cNvGrpSpPr/>
          <p:nvPr/>
        </p:nvGrpSpPr>
        <p:grpSpPr>
          <a:xfrm>
            <a:off x="8737408" y="1338347"/>
            <a:ext cx="1738032" cy="1986210"/>
            <a:chOff x="6766000" y="1810163"/>
            <a:chExt cx="1333825" cy="1888275"/>
          </a:xfrm>
        </p:grpSpPr>
        <p:sp>
          <p:nvSpPr>
            <p:cNvPr id="15" name="Google Shape;1228;p40">
              <a:extLst>
                <a:ext uri="{FF2B5EF4-FFF2-40B4-BE49-F238E27FC236}">
                  <a16:creationId xmlns:a16="http://schemas.microsoft.com/office/drawing/2014/main" id="{02739E0F-D600-4601-8B0D-644AD17C4098}"/>
                </a:ext>
              </a:extLst>
            </p:cNvPr>
            <p:cNvSpPr/>
            <p:nvPr/>
          </p:nvSpPr>
          <p:spPr>
            <a:xfrm>
              <a:off x="6820175" y="2750238"/>
              <a:ext cx="1113575" cy="948200"/>
            </a:xfrm>
            <a:custGeom>
              <a:avLst/>
              <a:gdLst/>
              <a:ahLst/>
              <a:cxnLst/>
              <a:rect l="l" t="t" r="r" b="b"/>
              <a:pathLst>
                <a:path w="44543" h="37928" extrusionOk="0">
                  <a:moveTo>
                    <a:pt x="22260" y="1"/>
                  </a:moveTo>
                  <a:cubicBezTo>
                    <a:pt x="16565" y="1"/>
                    <a:pt x="10871" y="1254"/>
                    <a:pt x="6526" y="3760"/>
                  </a:cubicBezTo>
                  <a:cubicBezTo>
                    <a:pt x="2466" y="6106"/>
                    <a:pt x="299" y="9142"/>
                    <a:pt x="37" y="12213"/>
                  </a:cubicBezTo>
                  <a:lnTo>
                    <a:pt x="1" y="12213"/>
                  </a:lnTo>
                  <a:lnTo>
                    <a:pt x="1" y="25072"/>
                  </a:lnTo>
                  <a:cubicBezTo>
                    <a:pt x="1" y="28370"/>
                    <a:pt x="2180" y="31656"/>
                    <a:pt x="6526" y="34168"/>
                  </a:cubicBezTo>
                  <a:cubicBezTo>
                    <a:pt x="10871" y="36675"/>
                    <a:pt x="16565" y="37928"/>
                    <a:pt x="22260" y="37928"/>
                  </a:cubicBezTo>
                  <a:cubicBezTo>
                    <a:pt x="27954" y="37928"/>
                    <a:pt x="33648" y="36675"/>
                    <a:pt x="37994" y="34168"/>
                  </a:cubicBezTo>
                  <a:cubicBezTo>
                    <a:pt x="42340" y="31656"/>
                    <a:pt x="44518" y="28370"/>
                    <a:pt x="44518" y="25072"/>
                  </a:cubicBezTo>
                  <a:lnTo>
                    <a:pt x="44542" y="25072"/>
                  </a:lnTo>
                  <a:lnTo>
                    <a:pt x="44542" y="12213"/>
                  </a:lnTo>
                  <a:lnTo>
                    <a:pt x="44495" y="12213"/>
                  </a:lnTo>
                  <a:cubicBezTo>
                    <a:pt x="44221" y="9142"/>
                    <a:pt x="42066" y="6106"/>
                    <a:pt x="37994" y="3760"/>
                  </a:cubicBezTo>
                  <a:cubicBezTo>
                    <a:pt x="33648" y="1254"/>
                    <a:pt x="27954" y="1"/>
                    <a:pt x="222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29;p40">
              <a:extLst>
                <a:ext uri="{FF2B5EF4-FFF2-40B4-BE49-F238E27FC236}">
                  <a16:creationId xmlns:a16="http://schemas.microsoft.com/office/drawing/2014/main" id="{805086DE-B5AD-4DA2-9758-57CCEA6F4A2B}"/>
                </a:ext>
              </a:extLst>
            </p:cNvPr>
            <p:cNvSpPr/>
            <p:nvPr/>
          </p:nvSpPr>
          <p:spPr>
            <a:xfrm>
              <a:off x="6820175" y="3205888"/>
              <a:ext cx="1113575" cy="492550"/>
            </a:xfrm>
            <a:custGeom>
              <a:avLst/>
              <a:gdLst/>
              <a:ahLst/>
              <a:cxnLst/>
              <a:rect l="l" t="t" r="r" b="b"/>
              <a:pathLst>
                <a:path w="44543" h="19702" extrusionOk="0">
                  <a:moveTo>
                    <a:pt x="1" y="0"/>
                  </a:moveTo>
                  <a:lnTo>
                    <a:pt x="1" y="6846"/>
                  </a:lnTo>
                  <a:cubicBezTo>
                    <a:pt x="1" y="10144"/>
                    <a:pt x="2180" y="13430"/>
                    <a:pt x="6526" y="15942"/>
                  </a:cubicBezTo>
                  <a:cubicBezTo>
                    <a:pt x="10871" y="18449"/>
                    <a:pt x="16565" y="19702"/>
                    <a:pt x="22260" y="19702"/>
                  </a:cubicBezTo>
                  <a:cubicBezTo>
                    <a:pt x="27954" y="19702"/>
                    <a:pt x="33648" y="18449"/>
                    <a:pt x="37994" y="15942"/>
                  </a:cubicBezTo>
                  <a:cubicBezTo>
                    <a:pt x="42340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40" y="6584"/>
                    <a:pt x="37994" y="9084"/>
                  </a:cubicBezTo>
                  <a:cubicBezTo>
                    <a:pt x="33648" y="11597"/>
                    <a:pt x="27954" y="12853"/>
                    <a:pt x="22260" y="12853"/>
                  </a:cubicBezTo>
                  <a:cubicBezTo>
                    <a:pt x="16565" y="12853"/>
                    <a:pt x="10871" y="11597"/>
                    <a:pt x="6526" y="9084"/>
                  </a:cubicBezTo>
                  <a:cubicBezTo>
                    <a:pt x="2180" y="6584"/>
                    <a:pt x="1" y="3286"/>
                    <a:pt x="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30;p40">
              <a:extLst>
                <a:ext uri="{FF2B5EF4-FFF2-40B4-BE49-F238E27FC236}">
                  <a16:creationId xmlns:a16="http://schemas.microsoft.com/office/drawing/2014/main" id="{4A1BA0BD-7373-4250-8266-D208BC9C30B2}"/>
                </a:ext>
              </a:extLst>
            </p:cNvPr>
            <p:cNvSpPr/>
            <p:nvPr/>
          </p:nvSpPr>
          <p:spPr>
            <a:xfrm>
              <a:off x="6766000" y="2750238"/>
              <a:ext cx="1221325" cy="642450"/>
            </a:xfrm>
            <a:custGeom>
              <a:avLst/>
              <a:gdLst/>
              <a:ahLst/>
              <a:cxnLst/>
              <a:rect l="l" t="t" r="r" b="b"/>
              <a:pathLst>
                <a:path w="48853" h="25698" extrusionOk="0">
                  <a:moveTo>
                    <a:pt x="24427" y="1"/>
                  </a:moveTo>
                  <a:cubicBezTo>
                    <a:pt x="18732" y="1"/>
                    <a:pt x="13038" y="1254"/>
                    <a:pt x="8693" y="3760"/>
                  </a:cubicBezTo>
                  <a:cubicBezTo>
                    <a:pt x="1" y="8784"/>
                    <a:pt x="1" y="16916"/>
                    <a:pt x="8693" y="21929"/>
                  </a:cubicBezTo>
                  <a:cubicBezTo>
                    <a:pt x="13038" y="24441"/>
                    <a:pt x="18732" y="25697"/>
                    <a:pt x="24427" y="25697"/>
                  </a:cubicBezTo>
                  <a:cubicBezTo>
                    <a:pt x="30121" y="25697"/>
                    <a:pt x="35815" y="24441"/>
                    <a:pt x="40161" y="21929"/>
                  </a:cubicBezTo>
                  <a:cubicBezTo>
                    <a:pt x="48852" y="16916"/>
                    <a:pt x="48852" y="8784"/>
                    <a:pt x="40161" y="3760"/>
                  </a:cubicBezTo>
                  <a:cubicBezTo>
                    <a:pt x="35815" y="1254"/>
                    <a:pt x="30121" y="1"/>
                    <a:pt x="24427" y="1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31;p40">
              <a:extLst>
                <a:ext uri="{FF2B5EF4-FFF2-40B4-BE49-F238E27FC236}">
                  <a16:creationId xmlns:a16="http://schemas.microsoft.com/office/drawing/2014/main" id="{B1C43604-81B3-4AEA-BA0D-1A664738AD8A}"/>
                </a:ext>
              </a:extLst>
            </p:cNvPr>
            <p:cNvSpPr/>
            <p:nvPr/>
          </p:nvSpPr>
          <p:spPr>
            <a:xfrm>
              <a:off x="6907700" y="2824588"/>
              <a:ext cx="938825" cy="493825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77" y="0"/>
                  </a:moveTo>
                  <a:cubicBezTo>
                    <a:pt x="14398" y="0"/>
                    <a:pt x="10019" y="965"/>
                    <a:pt x="6680" y="2893"/>
                  </a:cubicBezTo>
                  <a:cubicBezTo>
                    <a:pt x="0" y="6751"/>
                    <a:pt x="0" y="13002"/>
                    <a:pt x="6680" y="16859"/>
                  </a:cubicBezTo>
                  <a:cubicBezTo>
                    <a:pt x="10019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3" y="16859"/>
                  </a:cubicBezTo>
                  <a:cubicBezTo>
                    <a:pt x="37553" y="13002"/>
                    <a:pt x="37553" y="6751"/>
                    <a:pt x="30873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3;p40">
              <a:extLst>
                <a:ext uri="{FF2B5EF4-FFF2-40B4-BE49-F238E27FC236}">
                  <a16:creationId xmlns:a16="http://schemas.microsoft.com/office/drawing/2014/main" id="{63A9370C-4EE8-4846-92F5-46430F840DED}"/>
                </a:ext>
              </a:extLst>
            </p:cNvPr>
            <p:cNvSpPr/>
            <p:nvPr/>
          </p:nvSpPr>
          <p:spPr>
            <a:xfrm>
              <a:off x="694192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0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0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4" y="4346"/>
                  </a:cubicBezTo>
                  <a:cubicBezTo>
                    <a:pt x="32517" y="6084"/>
                    <a:pt x="34172" y="8323"/>
                    <a:pt x="34457" y="10597"/>
                  </a:cubicBezTo>
                  <a:cubicBezTo>
                    <a:pt x="34814" y="7834"/>
                    <a:pt x="33159" y="5001"/>
                    <a:pt x="29504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234;p40">
              <a:extLst>
                <a:ext uri="{FF2B5EF4-FFF2-40B4-BE49-F238E27FC236}">
                  <a16:creationId xmlns:a16="http://schemas.microsoft.com/office/drawing/2014/main" id="{D0DE6189-881B-4919-8D4B-2E774CFA01B2}"/>
                </a:ext>
              </a:extLst>
            </p:cNvPr>
            <p:cNvGrpSpPr/>
            <p:nvPr/>
          </p:nvGrpSpPr>
          <p:grpSpPr>
            <a:xfrm>
              <a:off x="6820175" y="1810163"/>
              <a:ext cx="1279650" cy="867100"/>
              <a:chOff x="6820175" y="1810163"/>
              <a:chExt cx="1279650" cy="867100"/>
            </a:xfrm>
          </p:grpSpPr>
          <p:sp>
            <p:nvSpPr>
              <p:cNvPr id="21" name="Google Shape;1235;p40">
                <a:extLst>
                  <a:ext uri="{FF2B5EF4-FFF2-40B4-BE49-F238E27FC236}">
                    <a16:creationId xmlns:a16="http://schemas.microsoft.com/office/drawing/2014/main" id="{0849C7CB-9ECC-4CFC-A3E7-FD87C4CE7A86}"/>
                  </a:ext>
                </a:extLst>
              </p:cNvPr>
              <p:cNvSpPr/>
              <p:nvPr/>
            </p:nvSpPr>
            <p:spPr>
              <a:xfrm>
                <a:off x="6890125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2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1236;p40">
                <a:extLst>
                  <a:ext uri="{FF2B5EF4-FFF2-40B4-BE49-F238E27FC236}">
                    <a16:creationId xmlns:a16="http://schemas.microsoft.com/office/drawing/2014/main" id="{C63FA325-AF6D-4B0D-A2F0-BA2636841178}"/>
                  </a:ext>
                </a:extLst>
              </p:cNvPr>
              <p:cNvSpPr/>
              <p:nvPr/>
            </p:nvSpPr>
            <p:spPr>
              <a:xfrm>
                <a:off x="6880600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2" y="1"/>
                    </a:moveTo>
                    <a:cubicBezTo>
                      <a:pt x="179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79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F4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37;p40">
                <a:extLst>
                  <a:ext uri="{FF2B5EF4-FFF2-40B4-BE49-F238E27FC236}">
                    <a16:creationId xmlns:a16="http://schemas.microsoft.com/office/drawing/2014/main" id="{94B057DC-69CD-4C6B-BFEF-F7536FE2E60A}"/>
                  </a:ext>
                </a:extLst>
              </p:cNvPr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799" y="1"/>
                    </a:moveTo>
                    <a:cubicBezTo>
                      <a:pt x="1263" y="1"/>
                      <a:pt x="1" y="1251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38;p40">
                <a:extLst>
                  <a:ext uri="{FF2B5EF4-FFF2-40B4-BE49-F238E27FC236}">
                    <a16:creationId xmlns:a16="http://schemas.microsoft.com/office/drawing/2014/main" id="{742A2A00-08A8-4E63-B790-017D44334AD4}"/>
                  </a:ext>
                </a:extLst>
              </p:cNvPr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596" y="1"/>
                    </a:moveTo>
                    <a:cubicBezTo>
                      <a:pt x="3823" y="108"/>
                      <a:pt x="4775" y="1132"/>
                      <a:pt x="4775" y="2382"/>
                    </a:cubicBezTo>
                    <a:cubicBezTo>
                      <a:pt x="4775" y="3703"/>
                      <a:pt x="3704" y="4763"/>
                      <a:pt x="2394" y="4763"/>
                    </a:cubicBezTo>
                    <a:cubicBezTo>
                      <a:pt x="1144" y="4763"/>
                      <a:pt x="120" y="3811"/>
                      <a:pt x="13" y="2584"/>
                    </a:cubicBezTo>
                    <a:cubicBezTo>
                      <a:pt x="13" y="2656"/>
                      <a:pt x="1" y="2715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1241;p40">
            <a:extLst>
              <a:ext uri="{FF2B5EF4-FFF2-40B4-BE49-F238E27FC236}">
                <a16:creationId xmlns:a16="http://schemas.microsoft.com/office/drawing/2014/main" id="{4CECEE88-0209-4749-934F-2980133DE2C0}"/>
              </a:ext>
            </a:extLst>
          </p:cNvPr>
          <p:cNvGrpSpPr/>
          <p:nvPr/>
        </p:nvGrpSpPr>
        <p:grpSpPr>
          <a:xfrm>
            <a:off x="1699811" y="1455048"/>
            <a:ext cx="1737998" cy="1986210"/>
            <a:chOff x="2143125" y="1810163"/>
            <a:chExt cx="1333800" cy="1888275"/>
          </a:xfrm>
        </p:grpSpPr>
        <p:sp>
          <p:nvSpPr>
            <p:cNvPr id="26" name="Google Shape;1242;p40">
              <a:extLst>
                <a:ext uri="{FF2B5EF4-FFF2-40B4-BE49-F238E27FC236}">
                  <a16:creationId xmlns:a16="http://schemas.microsoft.com/office/drawing/2014/main" id="{F2D88956-2FDE-4475-A137-07119CB5EB1B}"/>
                </a:ext>
              </a:extLst>
            </p:cNvPr>
            <p:cNvSpPr/>
            <p:nvPr/>
          </p:nvSpPr>
          <p:spPr>
            <a:xfrm>
              <a:off x="2197575" y="2750238"/>
              <a:ext cx="1113275" cy="948200"/>
            </a:xfrm>
            <a:custGeom>
              <a:avLst/>
              <a:gdLst/>
              <a:ahLst/>
              <a:cxnLst/>
              <a:rect l="l" t="t" r="r" b="b"/>
              <a:pathLst>
                <a:path w="44531" h="37928" extrusionOk="0">
                  <a:moveTo>
                    <a:pt x="22248" y="1"/>
                  </a:moveTo>
                  <a:cubicBezTo>
                    <a:pt x="16554" y="1"/>
                    <a:pt x="10859" y="1254"/>
                    <a:pt x="6514" y="3760"/>
                  </a:cubicBezTo>
                  <a:cubicBezTo>
                    <a:pt x="2454" y="6106"/>
                    <a:pt x="287" y="9142"/>
                    <a:pt x="25" y="12213"/>
                  </a:cubicBezTo>
                  <a:lnTo>
                    <a:pt x="1" y="12213"/>
                  </a:lnTo>
                  <a:lnTo>
                    <a:pt x="1" y="25072"/>
                  </a:lnTo>
                  <a:cubicBezTo>
                    <a:pt x="1" y="28370"/>
                    <a:pt x="2168" y="31656"/>
                    <a:pt x="6514" y="34168"/>
                  </a:cubicBezTo>
                  <a:cubicBezTo>
                    <a:pt x="10859" y="36675"/>
                    <a:pt x="16554" y="37928"/>
                    <a:pt x="22248" y="37928"/>
                  </a:cubicBezTo>
                  <a:cubicBezTo>
                    <a:pt x="27942" y="37928"/>
                    <a:pt x="33636" y="36675"/>
                    <a:pt x="37982" y="34168"/>
                  </a:cubicBezTo>
                  <a:cubicBezTo>
                    <a:pt x="42328" y="31656"/>
                    <a:pt x="44506" y="28370"/>
                    <a:pt x="44506" y="25072"/>
                  </a:cubicBezTo>
                  <a:lnTo>
                    <a:pt x="44530" y="25072"/>
                  </a:lnTo>
                  <a:lnTo>
                    <a:pt x="44530" y="12213"/>
                  </a:lnTo>
                  <a:lnTo>
                    <a:pt x="44483" y="12213"/>
                  </a:lnTo>
                  <a:cubicBezTo>
                    <a:pt x="44221" y="9142"/>
                    <a:pt x="42054" y="6106"/>
                    <a:pt x="37982" y="3760"/>
                  </a:cubicBezTo>
                  <a:cubicBezTo>
                    <a:pt x="33636" y="1254"/>
                    <a:pt x="27942" y="1"/>
                    <a:pt x="2224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43;p40">
              <a:extLst>
                <a:ext uri="{FF2B5EF4-FFF2-40B4-BE49-F238E27FC236}">
                  <a16:creationId xmlns:a16="http://schemas.microsoft.com/office/drawing/2014/main" id="{F42DBFF9-AD5D-4A78-9251-4C2005C41DA4}"/>
                </a:ext>
              </a:extLst>
            </p:cNvPr>
            <p:cNvSpPr/>
            <p:nvPr/>
          </p:nvSpPr>
          <p:spPr>
            <a:xfrm>
              <a:off x="2197275" y="3205888"/>
              <a:ext cx="1113575" cy="492550"/>
            </a:xfrm>
            <a:custGeom>
              <a:avLst/>
              <a:gdLst/>
              <a:ahLst/>
              <a:cxnLst/>
              <a:rect l="l" t="t" r="r" b="b"/>
              <a:pathLst>
                <a:path w="44543" h="19702" extrusionOk="0">
                  <a:moveTo>
                    <a:pt x="1" y="0"/>
                  </a:moveTo>
                  <a:lnTo>
                    <a:pt x="1" y="6846"/>
                  </a:lnTo>
                  <a:cubicBezTo>
                    <a:pt x="1" y="10144"/>
                    <a:pt x="2180" y="13430"/>
                    <a:pt x="6526" y="15942"/>
                  </a:cubicBezTo>
                  <a:cubicBezTo>
                    <a:pt x="10871" y="18449"/>
                    <a:pt x="16566" y="19702"/>
                    <a:pt x="22260" y="19702"/>
                  </a:cubicBezTo>
                  <a:cubicBezTo>
                    <a:pt x="27954" y="19702"/>
                    <a:pt x="33648" y="18449"/>
                    <a:pt x="37994" y="15942"/>
                  </a:cubicBezTo>
                  <a:cubicBezTo>
                    <a:pt x="42340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40" y="6584"/>
                    <a:pt x="37994" y="9084"/>
                  </a:cubicBezTo>
                  <a:cubicBezTo>
                    <a:pt x="33648" y="11597"/>
                    <a:pt x="27954" y="12853"/>
                    <a:pt x="22260" y="12853"/>
                  </a:cubicBezTo>
                  <a:cubicBezTo>
                    <a:pt x="16566" y="12853"/>
                    <a:pt x="10871" y="11597"/>
                    <a:pt x="6526" y="9084"/>
                  </a:cubicBezTo>
                  <a:cubicBezTo>
                    <a:pt x="2180" y="6584"/>
                    <a:pt x="1" y="3286"/>
                    <a:pt x="1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44;p40">
              <a:extLst>
                <a:ext uri="{FF2B5EF4-FFF2-40B4-BE49-F238E27FC236}">
                  <a16:creationId xmlns:a16="http://schemas.microsoft.com/office/drawing/2014/main" id="{2106718B-2F6A-4533-BB6F-BD2CF801128E}"/>
                </a:ext>
              </a:extLst>
            </p:cNvPr>
            <p:cNvSpPr/>
            <p:nvPr/>
          </p:nvSpPr>
          <p:spPr>
            <a:xfrm>
              <a:off x="2143125" y="2750238"/>
              <a:ext cx="1221300" cy="642450"/>
            </a:xfrm>
            <a:custGeom>
              <a:avLst/>
              <a:gdLst/>
              <a:ahLst/>
              <a:cxnLst/>
              <a:rect l="l" t="t" r="r" b="b"/>
              <a:pathLst>
                <a:path w="48852" h="25698" extrusionOk="0">
                  <a:moveTo>
                    <a:pt x="24426" y="1"/>
                  </a:moveTo>
                  <a:cubicBezTo>
                    <a:pt x="18732" y="1"/>
                    <a:pt x="13037" y="1254"/>
                    <a:pt x="8692" y="3760"/>
                  </a:cubicBezTo>
                  <a:cubicBezTo>
                    <a:pt x="0" y="8784"/>
                    <a:pt x="0" y="16916"/>
                    <a:pt x="8692" y="21929"/>
                  </a:cubicBezTo>
                  <a:cubicBezTo>
                    <a:pt x="13037" y="24441"/>
                    <a:pt x="18732" y="25697"/>
                    <a:pt x="24426" y="25697"/>
                  </a:cubicBezTo>
                  <a:cubicBezTo>
                    <a:pt x="30120" y="25697"/>
                    <a:pt x="35814" y="24441"/>
                    <a:pt x="40160" y="21929"/>
                  </a:cubicBezTo>
                  <a:cubicBezTo>
                    <a:pt x="48851" y="16916"/>
                    <a:pt x="48851" y="8784"/>
                    <a:pt x="40160" y="3760"/>
                  </a:cubicBezTo>
                  <a:cubicBezTo>
                    <a:pt x="35814" y="1254"/>
                    <a:pt x="30120" y="1"/>
                    <a:pt x="24426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45;p40">
              <a:extLst>
                <a:ext uri="{FF2B5EF4-FFF2-40B4-BE49-F238E27FC236}">
                  <a16:creationId xmlns:a16="http://schemas.microsoft.com/office/drawing/2014/main" id="{40842876-E33F-45E2-9234-CB76B2AAB8B2}"/>
                </a:ext>
              </a:extLst>
            </p:cNvPr>
            <p:cNvSpPr/>
            <p:nvPr/>
          </p:nvSpPr>
          <p:spPr>
            <a:xfrm>
              <a:off x="2284801" y="2824588"/>
              <a:ext cx="938825" cy="493826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77" y="0"/>
                  </a:moveTo>
                  <a:cubicBezTo>
                    <a:pt x="14398" y="0"/>
                    <a:pt x="10019" y="965"/>
                    <a:pt x="6680" y="2893"/>
                  </a:cubicBezTo>
                  <a:cubicBezTo>
                    <a:pt x="0" y="6751"/>
                    <a:pt x="0" y="13002"/>
                    <a:pt x="6680" y="16859"/>
                  </a:cubicBezTo>
                  <a:cubicBezTo>
                    <a:pt x="10019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3" y="16859"/>
                  </a:cubicBezTo>
                  <a:cubicBezTo>
                    <a:pt x="37553" y="13002"/>
                    <a:pt x="37553" y="6751"/>
                    <a:pt x="30873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47;p40">
              <a:extLst>
                <a:ext uri="{FF2B5EF4-FFF2-40B4-BE49-F238E27FC236}">
                  <a16:creationId xmlns:a16="http://schemas.microsoft.com/office/drawing/2014/main" id="{B16A9000-78E4-44D2-8BA6-B9AC6973BECE}"/>
                </a:ext>
              </a:extLst>
            </p:cNvPr>
            <p:cNvSpPr/>
            <p:nvPr/>
          </p:nvSpPr>
          <p:spPr>
            <a:xfrm>
              <a:off x="231902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0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0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4" y="4346"/>
                  </a:cubicBezTo>
                  <a:cubicBezTo>
                    <a:pt x="32517" y="6084"/>
                    <a:pt x="34172" y="8323"/>
                    <a:pt x="34457" y="10597"/>
                  </a:cubicBezTo>
                  <a:cubicBezTo>
                    <a:pt x="34814" y="7834"/>
                    <a:pt x="33160" y="5001"/>
                    <a:pt x="29504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1248;p40">
              <a:extLst>
                <a:ext uri="{FF2B5EF4-FFF2-40B4-BE49-F238E27FC236}">
                  <a16:creationId xmlns:a16="http://schemas.microsoft.com/office/drawing/2014/main" id="{A46B16F8-6556-4360-BCF1-C79CF39CA222}"/>
                </a:ext>
              </a:extLst>
            </p:cNvPr>
            <p:cNvGrpSpPr/>
            <p:nvPr/>
          </p:nvGrpSpPr>
          <p:grpSpPr>
            <a:xfrm>
              <a:off x="2197575" y="1810163"/>
              <a:ext cx="1279350" cy="867100"/>
              <a:chOff x="2197575" y="1810163"/>
              <a:chExt cx="1279350" cy="867100"/>
            </a:xfrm>
          </p:grpSpPr>
          <p:sp>
            <p:nvSpPr>
              <p:cNvPr id="32" name="Google Shape;1249;p40">
                <a:extLst>
                  <a:ext uri="{FF2B5EF4-FFF2-40B4-BE49-F238E27FC236}">
                    <a16:creationId xmlns:a16="http://schemas.microsoft.com/office/drawing/2014/main" id="{73DE0697-4D04-44A2-94F5-AB5A7BDE8C95}"/>
                  </a:ext>
                </a:extLst>
              </p:cNvPr>
              <p:cNvSpPr/>
              <p:nvPr/>
            </p:nvSpPr>
            <p:spPr>
              <a:xfrm>
                <a:off x="2267225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3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3" y="1"/>
                      <a:pt x="45399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Google Shape;1250;p40">
                <a:extLst>
                  <a:ext uri="{FF2B5EF4-FFF2-40B4-BE49-F238E27FC236}">
                    <a16:creationId xmlns:a16="http://schemas.microsoft.com/office/drawing/2014/main" id="{82820145-38E5-41E0-945E-2565499E03E3}"/>
                  </a:ext>
                </a:extLst>
              </p:cNvPr>
              <p:cNvSpPr/>
              <p:nvPr/>
            </p:nvSpPr>
            <p:spPr>
              <a:xfrm>
                <a:off x="2257700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2" y="1"/>
                    </a:moveTo>
                    <a:cubicBezTo>
                      <a:pt x="180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80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9ED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51;p40">
                <a:extLst>
                  <a:ext uri="{FF2B5EF4-FFF2-40B4-BE49-F238E27FC236}">
                    <a16:creationId xmlns:a16="http://schemas.microsoft.com/office/drawing/2014/main" id="{2FF91201-71A9-45BF-AA76-DF4283A5E58D}"/>
                  </a:ext>
                </a:extLst>
              </p:cNvPr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787" y="1"/>
                    </a:moveTo>
                    <a:cubicBezTo>
                      <a:pt x="1251" y="1"/>
                      <a:pt x="1" y="1251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52;p40">
                <a:extLst>
                  <a:ext uri="{FF2B5EF4-FFF2-40B4-BE49-F238E27FC236}">
                    <a16:creationId xmlns:a16="http://schemas.microsoft.com/office/drawing/2014/main" id="{B639FE2F-DEAC-40FB-8643-AA11F8C59C5C}"/>
                  </a:ext>
                </a:extLst>
              </p:cNvPr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85" y="1"/>
                    </a:moveTo>
                    <a:cubicBezTo>
                      <a:pt x="3811" y="108"/>
                      <a:pt x="4763" y="1132"/>
                      <a:pt x="4763" y="2382"/>
                    </a:cubicBezTo>
                    <a:cubicBezTo>
                      <a:pt x="4763" y="3703"/>
                      <a:pt x="3704" y="4763"/>
                      <a:pt x="2382" y="4763"/>
                    </a:cubicBezTo>
                    <a:cubicBezTo>
                      <a:pt x="1132" y="4763"/>
                      <a:pt x="108" y="3811"/>
                      <a:pt x="1" y="2584"/>
                    </a:cubicBezTo>
                    <a:cubicBezTo>
                      <a:pt x="1" y="2656"/>
                      <a:pt x="1" y="2715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4685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1255;p40">
            <a:extLst>
              <a:ext uri="{FF2B5EF4-FFF2-40B4-BE49-F238E27FC236}">
                <a16:creationId xmlns:a16="http://schemas.microsoft.com/office/drawing/2014/main" id="{F749D3C8-7E34-4201-89C8-13E6E7CBA357}"/>
              </a:ext>
            </a:extLst>
          </p:cNvPr>
          <p:cNvGrpSpPr/>
          <p:nvPr/>
        </p:nvGrpSpPr>
        <p:grpSpPr>
          <a:xfrm>
            <a:off x="4056818" y="1394451"/>
            <a:ext cx="1738032" cy="1986210"/>
            <a:chOff x="3754025" y="1810163"/>
            <a:chExt cx="1333826" cy="1888275"/>
          </a:xfrm>
        </p:grpSpPr>
        <p:sp>
          <p:nvSpPr>
            <p:cNvPr id="37" name="Google Shape;1256;p40">
              <a:extLst>
                <a:ext uri="{FF2B5EF4-FFF2-40B4-BE49-F238E27FC236}">
                  <a16:creationId xmlns:a16="http://schemas.microsoft.com/office/drawing/2014/main" id="{2B558D75-6DDD-41E9-9116-A536AEA8F68C}"/>
                </a:ext>
              </a:extLst>
            </p:cNvPr>
            <p:cNvSpPr/>
            <p:nvPr/>
          </p:nvSpPr>
          <p:spPr>
            <a:xfrm>
              <a:off x="3808500" y="2750238"/>
              <a:ext cx="1113550" cy="948200"/>
            </a:xfrm>
            <a:custGeom>
              <a:avLst/>
              <a:gdLst/>
              <a:ahLst/>
              <a:cxnLst/>
              <a:rect l="l" t="t" r="r" b="b"/>
              <a:pathLst>
                <a:path w="44542" h="37928" extrusionOk="0">
                  <a:moveTo>
                    <a:pt x="22253" y="1"/>
                  </a:moveTo>
                  <a:cubicBezTo>
                    <a:pt x="16556" y="1"/>
                    <a:pt x="10859" y="1254"/>
                    <a:pt x="6513" y="3760"/>
                  </a:cubicBezTo>
                  <a:cubicBezTo>
                    <a:pt x="2453" y="6106"/>
                    <a:pt x="286" y="9142"/>
                    <a:pt x="24" y="12213"/>
                  </a:cubicBezTo>
                  <a:lnTo>
                    <a:pt x="0" y="12213"/>
                  </a:lnTo>
                  <a:lnTo>
                    <a:pt x="0" y="25072"/>
                  </a:lnTo>
                  <a:cubicBezTo>
                    <a:pt x="0" y="28370"/>
                    <a:pt x="2167" y="31656"/>
                    <a:pt x="6513" y="34168"/>
                  </a:cubicBezTo>
                  <a:cubicBezTo>
                    <a:pt x="10859" y="36675"/>
                    <a:pt x="16556" y="37928"/>
                    <a:pt x="22253" y="37928"/>
                  </a:cubicBezTo>
                  <a:cubicBezTo>
                    <a:pt x="27950" y="37928"/>
                    <a:pt x="33648" y="36675"/>
                    <a:pt x="37993" y="34168"/>
                  </a:cubicBezTo>
                  <a:cubicBezTo>
                    <a:pt x="42339" y="31656"/>
                    <a:pt x="44506" y="28370"/>
                    <a:pt x="44506" y="25072"/>
                  </a:cubicBezTo>
                  <a:lnTo>
                    <a:pt x="44542" y="25072"/>
                  </a:lnTo>
                  <a:lnTo>
                    <a:pt x="44542" y="12213"/>
                  </a:lnTo>
                  <a:lnTo>
                    <a:pt x="44482" y="12213"/>
                  </a:lnTo>
                  <a:cubicBezTo>
                    <a:pt x="44220" y="9142"/>
                    <a:pt x="42053" y="6106"/>
                    <a:pt x="37993" y="3760"/>
                  </a:cubicBezTo>
                  <a:cubicBezTo>
                    <a:pt x="33648" y="1254"/>
                    <a:pt x="27950" y="1"/>
                    <a:pt x="222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7;p40">
              <a:extLst>
                <a:ext uri="{FF2B5EF4-FFF2-40B4-BE49-F238E27FC236}">
                  <a16:creationId xmlns:a16="http://schemas.microsoft.com/office/drawing/2014/main" id="{F752D855-0EBC-4774-9A66-369CA5D5324B}"/>
                </a:ext>
              </a:extLst>
            </p:cNvPr>
            <p:cNvSpPr/>
            <p:nvPr/>
          </p:nvSpPr>
          <p:spPr>
            <a:xfrm>
              <a:off x="3808500" y="3205888"/>
              <a:ext cx="1113550" cy="492550"/>
            </a:xfrm>
            <a:custGeom>
              <a:avLst/>
              <a:gdLst/>
              <a:ahLst/>
              <a:cxnLst/>
              <a:rect l="l" t="t" r="r" b="b"/>
              <a:pathLst>
                <a:path w="44542" h="19702" extrusionOk="0">
                  <a:moveTo>
                    <a:pt x="0" y="0"/>
                  </a:moveTo>
                  <a:lnTo>
                    <a:pt x="0" y="6846"/>
                  </a:lnTo>
                  <a:cubicBezTo>
                    <a:pt x="0" y="10144"/>
                    <a:pt x="2167" y="13430"/>
                    <a:pt x="6513" y="15942"/>
                  </a:cubicBezTo>
                  <a:cubicBezTo>
                    <a:pt x="10859" y="18449"/>
                    <a:pt x="16556" y="19702"/>
                    <a:pt x="22253" y="19702"/>
                  </a:cubicBezTo>
                  <a:cubicBezTo>
                    <a:pt x="27950" y="19702"/>
                    <a:pt x="33648" y="18449"/>
                    <a:pt x="37993" y="15942"/>
                  </a:cubicBezTo>
                  <a:cubicBezTo>
                    <a:pt x="42339" y="13430"/>
                    <a:pt x="44506" y="10144"/>
                    <a:pt x="44506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06" y="0"/>
                  </a:lnTo>
                  <a:cubicBezTo>
                    <a:pt x="44506" y="3286"/>
                    <a:pt x="42339" y="6584"/>
                    <a:pt x="37993" y="9084"/>
                  </a:cubicBezTo>
                  <a:cubicBezTo>
                    <a:pt x="33648" y="11597"/>
                    <a:pt x="27950" y="12853"/>
                    <a:pt x="22253" y="12853"/>
                  </a:cubicBezTo>
                  <a:cubicBezTo>
                    <a:pt x="16556" y="12853"/>
                    <a:pt x="10859" y="11597"/>
                    <a:pt x="6513" y="9084"/>
                  </a:cubicBezTo>
                  <a:cubicBezTo>
                    <a:pt x="2167" y="6584"/>
                    <a:pt x="0" y="3286"/>
                    <a:pt x="0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8;p40">
              <a:extLst>
                <a:ext uri="{FF2B5EF4-FFF2-40B4-BE49-F238E27FC236}">
                  <a16:creationId xmlns:a16="http://schemas.microsoft.com/office/drawing/2014/main" id="{DD3B88E3-2F43-4833-B336-7A01605ABA68}"/>
                </a:ext>
              </a:extLst>
            </p:cNvPr>
            <p:cNvSpPr/>
            <p:nvPr/>
          </p:nvSpPr>
          <p:spPr>
            <a:xfrm>
              <a:off x="3754025" y="2750238"/>
              <a:ext cx="1221600" cy="642450"/>
            </a:xfrm>
            <a:custGeom>
              <a:avLst/>
              <a:gdLst/>
              <a:ahLst/>
              <a:cxnLst/>
              <a:rect l="l" t="t" r="r" b="b"/>
              <a:pathLst>
                <a:path w="48864" h="25698" extrusionOk="0">
                  <a:moveTo>
                    <a:pt x="24432" y="1"/>
                  </a:moveTo>
                  <a:cubicBezTo>
                    <a:pt x="18735" y="1"/>
                    <a:pt x="13038" y="1254"/>
                    <a:pt x="8692" y="3760"/>
                  </a:cubicBezTo>
                  <a:cubicBezTo>
                    <a:pt x="1" y="8784"/>
                    <a:pt x="1" y="16916"/>
                    <a:pt x="8692" y="21929"/>
                  </a:cubicBezTo>
                  <a:cubicBezTo>
                    <a:pt x="13038" y="24441"/>
                    <a:pt x="18735" y="25697"/>
                    <a:pt x="24432" y="25697"/>
                  </a:cubicBezTo>
                  <a:cubicBezTo>
                    <a:pt x="30129" y="25697"/>
                    <a:pt x="35827" y="24441"/>
                    <a:pt x="40172" y="21929"/>
                  </a:cubicBezTo>
                  <a:cubicBezTo>
                    <a:pt x="48864" y="16916"/>
                    <a:pt x="48864" y="8784"/>
                    <a:pt x="40172" y="3760"/>
                  </a:cubicBezTo>
                  <a:cubicBezTo>
                    <a:pt x="35827" y="1254"/>
                    <a:pt x="30129" y="1"/>
                    <a:pt x="24432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9;p40">
              <a:extLst>
                <a:ext uri="{FF2B5EF4-FFF2-40B4-BE49-F238E27FC236}">
                  <a16:creationId xmlns:a16="http://schemas.microsoft.com/office/drawing/2014/main" id="{34DD27C3-6EF3-43D6-9DAD-F194BA368B52}"/>
                </a:ext>
              </a:extLst>
            </p:cNvPr>
            <p:cNvSpPr/>
            <p:nvPr/>
          </p:nvSpPr>
          <p:spPr>
            <a:xfrm>
              <a:off x="3895725" y="2824588"/>
              <a:ext cx="938825" cy="493825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81" y="0"/>
                  </a:moveTo>
                  <a:cubicBezTo>
                    <a:pt x="14404" y="0"/>
                    <a:pt x="10025" y="965"/>
                    <a:pt x="6679" y="2893"/>
                  </a:cubicBezTo>
                  <a:cubicBezTo>
                    <a:pt x="0" y="6751"/>
                    <a:pt x="0" y="13002"/>
                    <a:pt x="6679" y="16859"/>
                  </a:cubicBezTo>
                  <a:cubicBezTo>
                    <a:pt x="10025" y="18788"/>
                    <a:pt x="14404" y="19753"/>
                    <a:pt x="18781" y="19753"/>
                  </a:cubicBezTo>
                  <a:cubicBezTo>
                    <a:pt x="23158" y="19753"/>
                    <a:pt x="27533" y="18788"/>
                    <a:pt x="30873" y="16859"/>
                  </a:cubicBezTo>
                  <a:cubicBezTo>
                    <a:pt x="37552" y="13002"/>
                    <a:pt x="37552" y="6751"/>
                    <a:pt x="30873" y="2893"/>
                  </a:cubicBezTo>
                  <a:cubicBezTo>
                    <a:pt x="27533" y="965"/>
                    <a:pt x="23158" y="0"/>
                    <a:pt x="1878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61;p40">
              <a:extLst>
                <a:ext uri="{FF2B5EF4-FFF2-40B4-BE49-F238E27FC236}">
                  <a16:creationId xmlns:a16="http://schemas.microsoft.com/office/drawing/2014/main" id="{9F54EC1D-86FE-45DB-8E21-4DE65F3629CB}"/>
                </a:ext>
              </a:extLst>
            </p:cNvPr>
            <p:cNvSpPr/>
            <p:nvPr/>
          </p:nvSpPr>
          <p:spPr>
            <a:xfrm>
              <a:off x="3929950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12" y="0"/>
                  </a:moveTo>
                  <a:cubicBezTo>
                    <a:pt x="13035" y="0"/>
                    <a:pt x="8656" y="965"/>
                    <a:pt x="5310" y="2893"/>
                  </a:cubicBezTo>
                  <a:cubicBezTo>
                    <a:pt x="1655" y="5001"/>
                    <a:pt x="0" y="7834"/>
                    <a:pt x="357" y="10597"/>
                  </a:cubicBezTo>
                  <a:cubicBezTo>
                    <a:pt x="643" y="8323"/>
                    <a:pt x="2298" y="6084"/>
                    <a:pt x="5310" y="4346"/>
                  </a:cubicBezTo>
                  <a:cubicBezTo>
                    <a:pt x="8656" y="2417"/>
                    <a:pt x="13035" y="1453"/>
                    <a:pt x="17412" y="1453"/>
                  </a:cubicBezTo>
                  <a:cubicBezTo>
                    <a:pt x="21789" y="1453"/>
                    <a:pt x="26164" y="2417"/>
                    <a:pt x="29504" y="4346"/>
                  </a:cubicBezTo>
                  <a:cubicBezTo>
                    <a:pt x="32528" y="6084"/>
                    <a:pt x="34183" y="8323"/>
                    <a:pt x="34469" y="10597"/>
                  </a:cubicBezTo>
                  <a:cubicBezTo>
                    <a:pt x="34814" y="7834"/>
                    <a:pt x="33171" y="5001"/>
                    <a:pt x="29504" y="2893"/>
                  </a:cubicBezTo>
                  <a:cubicBezTo>
                    <a:pt x="26164" y="965"/>
                    <a:pt x="21789" y="0"/>
                    <a:pt x="17412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1262;p40">
              <a:extLst>
                <a:ext uri="{FF2B5EF4-FFF2-40B4-BE49-F238E27FC236}">
                  <a16:creationId xmlns:a16="http://schemas.microsoft.com/office/drawing/2014/main" id="{CC02078A-6C8F-43B0-BD7D-4D8F167AEB2A}"/>
                </a:ext>
              </a:extLst>
            </p:cNvPr>
            <p:cNvGrpSpPr/>
            <p:nvPr/>
          </p:nvGrpSpPr>
          <p:grpSpPr>
            <a:xfrm>
              <a:off x="3808500" y="1810163"/>
              <a:ext cx="1279351" cy="867100"/>
              <a:chOff x="3808500" y="1810163"/>
              <a:chExt cx="1279351" cy="867100"/>
            </a:xfrm>
          </p:grpSpPr>
          <p:sp>
            <p:nvSpPr>
              <p:cNvPr id="43" name="Google Shape;1263;p40">
                <a:extLst>
                  <a:ext uri="{FF2B5EF4-FFF2-40B4-BE49-F238E27FC236}">
                    <a16:creationId xmlns:a16="http://schemas.microsoft.com/office/drawing/2014/main" id="{2D4579A4-4A1C-46FA-A434-88FCAC6698C4}"/>
                  </a:ext>
                </a:extLst>
              </p:cNvPr>
              <p:cNvSpPr/>
              <p:nvPr/>
            </p:nvSpPr>
            <p:spPr>
              <a:xfrm>
                <a:off x="3878451" y="1810163"/>
                <a:ext cx="1209400" cy="473901"/>
              </a:xfrm>
              <a:custGeom>
                <a:avLst/>
                <a:gdLst/>
                <a:ahLst/>
                <a:cxnLst/>
                <a:rect l="l" t="t" r="r" b="b"/>
                <a:pathLst>
                  <a:path w="48376" h="18956" extrusionOk="0">
                    <a:moveTo>
                      <a:pt x="0" y="1"/>
                    </a:moveTo>
                    <a:lnTo>
                      <a:pt x="0" y="18955"/>
                    </a:lnTo>
                    <a:lnTo>
                      <a:pt x="45387" y="18955"/>
                    </a:lnTo>
                    <a:cubicBezTo>
                      <a:pt x="47042" y="18955"/>
                      <a:pt x="48376" y="17610"/>
                      <a:pt x="48376" y="15967"/>
                    </a:cubicBezTo>
                    <a:lnTo>
                      <a:pt x="48376" y="2989"/>
                    </a:lnTo>
                    <a:cubicBezTo>
                      <a:pt x="48376" y="1346"/>
                      <a:pt x="47042" y="1"/>
                      <a:pt x="453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Google Shape;1264;p40">
                <a:extLst>
                  <a:ext uri="{FF2B5EF4-FFF2-40B4-BE49-F238E27FC236}">
                    <a16:creationId xmlns:a16="http://schemas.microsoft.com/office/drawing/2014/main" id="{CC678CF0-AEE2-4654-AD0D-076DA4001B02}"/>
                  </a:ext>
                </a:extLst>
              </p:cNvPr>
              <p:cNvSpPr/>
              <p:nvPr/>
            </p:nvSpPr>
            <p:spPr>
              <a:xfrm>
                <a:off x="3868925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1" y="1"/>
                    </a:moveTo>
                    <a:cubicBezTo>
                      <a:pt x="167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67" y="31850"/>
                      <a:pt x="381" y="31850"/>
                    </a:cubicBezTo>
                    <a:cubicBezTo>
                      <a:pt x="584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84" y="1"/>
                      <a:pt x="381" y="1"/>
                    </a:cubicBezTo>
                    <a:close/>
                  </a:path>
                </a:pathLst>
              </a:custGeom>
              <a:solidFill>
                <a:srgbClr val="A5F1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65;p40">
                <a:extLst>
                  <a:ext uri="{FF2B5EF4-FFF2-40B4-BE49-F238E27FC236}">
                    <a16:creationId xmlns:a16="http://schemas.microsoft.com/office/drawing/2014/main" id="{33464396-52A0-4B98-BD40-7C41C00A9F76}"/>
                  </a:ext>
                </a:extLst>
              </p:cNvPr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798" y="1"/>
                    </a:moveTo>
                    <a:cubicBezTo>
                      <a:pt x="1251" y="1"/>
                      <a:pt x="0" y="1251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66;p40">
                <a:extLst>
                  <a:ext uri="{FF2B5EF4-FFF2-40B4-BE49-F238E27FC236}">
                    <a16:creationId xmlns:a16="http://schemas.microsoft.com/office/drawing/2014/main" id="{7D713F08-1825-46CE-9A1A-DDC0559F28EE}"/>
                  </a:ext>
                </a:extLst>
              </p:cNvPr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96" y="1"/>
                    </a:moveTo>
                    <a:cubicBezTo>
                      <a:pt x="3810" y="108"/>
                      <a:pt x="4775" y="1132"/>
                      <a:pt x="4775" y="2382"/>
                    </a:cubicBezTo>
                    <a:cubicBezTo>
                      <a:pt x="4775" y="3703"/>
                      <a:pt x="3703" y="4763"/>
                      <a:pt x="2382" y="4763"/>
                    </a:cubicBezTo>
                    <a:cubicBezTo>
                      <a:pt x="1143" y="4763"/>
                      <a:pt x="120" y="3811"/>
                      <a:pt x="12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1213;p40">
            <a:extLst>
              <a:ext uri="{FF2B5EF4-FFF2-40B4-BE49-F238E27FC236}">
                <a16:creationId xmlns:a16="http://schemas.microsoft.com/office/drawing/2014/main" id="{51A81446-2ECA-462B-B525-CB80C42B894E}"/>
              </a:ext>
            </a:extLst>
          </p:cNvPr>
          <p:cNvGrpSpPr/>
          <p:nvPr/>
        </p:nvGrpSpPr>
        <p:grpSpPr>
          <a:xfrm>
            <a:off x="1771584" y="3823748"/>
            <a:ext cx="1738032" cy="1986210"/>
            <a:chOff x="5208975" y="1810163"/>
            <a:chExt cx="1333825" cy="1888275"/>
          </a:xfrm>
        </p:grpSpPr>
        <p:sp>
          <p:nvSpPr>
            <p:cNvPr id="48" name="Google Shape;1214;p40">
              <a:extLst>
                <a:ext uri="{FF2B5EF4-FFF2-40B4-BE49-F238E27FC236}">
                  <a16:creationId xmlns:a16="http://schemas.microsoft.com/office/drawing/2014/main" id="{96EB8F30-D89D-471B-AA11-AB10BED86048}"/>
                </a:ext>
              </a:extLst>
            </p:cNvPr>
            <p:cNvSpPr/>
            <p:nvPr/>
          </p:nvSpPr>
          <p:spPr>
            <a:xfrm>
              <a:off x="5263450" y="2750238"/>
              <a:ext cx="1113250" cy="948200"/>
            </a:xfrm>
            <a:custGeom>
              <a:avLst/>
              <a:gdLst/>
              <a:ahLst/>
              <a:cxnLst/>
              <a:rect l="l" t="t" r="r" b="b"/>
              <a:pathLst>
                <a:path w="44530" h="37928" extrusionOk="0">
                  <a:moveTo>
                    <a:pt x="22247" y="1"/>
                  </a:moveTo>
                  <a:cubicBezTo>
                    <a:pt x="16553" y="1"/>
                    <a:pt x="10859" y="1254"/>
                    <a:pt x="6513" y="3760"/>
                  </a:cubicBezTo>
                  <a:cubicBezTo>
                    <a:pt x="2453" y="6106"/>
                    <a:pt x="286" y="9142"/>
                    <a:pt x="24" y="12213"/>
                  </a:cubicBezTo>
                  <a:lnTo>
                    <a:pt x="0" y="12213"/>
                  </a:lnTo>
                  <a:lnTo>
                    <a:pt x="0" y="25072"/>
                  </a:lnTo>
                  <a:cubicBezTo>
                    <a:pt x="0" y="28370"/>
                    <a:pt x="2167" y="31656"/>
                    <a:pt x="6513" y="34168"/>
                  </a:cubicBezTo>
                  <a:cubicBezTo>
                    <a:pt x="10859" y="36675"/>
                    <a:pt x="16553" y="37928"/>
                    <a:pt x="22247" y="37928"/>
                  </a:cubicBezTo>
                  <a:cubicBezTo>
                    <a:pt x="27941" y="37928"/>
                    <a:pt x="33635" y="36675"/>
                    <a:pt x="37981" y="34168"/>
                  </a:cubicBezTo>
                  <a:cubicBezTo>
                    <a:pt x="42327" y="31656"/>
                    <a:pt x="44506" y="28370"/>
                    <a:pt x="44506" y="25072"/>
                  </a:cubicBezTo>
                  <a:lnTo>
                    <a:pt x="44530" y="25072"/>
                  </a:lnTo>
                  <a:lnTo>
                    <a:pt x="44530" y="12213"/>
                  </a:lnTo>
                  <a:lnTo>
                    <a:pt x="44482" y="12213"/>
                  </a:lnTo>
                  <a:cubicBezTo>
                    <a:pt x="44220" y="9142"/>
                    <a:pt x="42053" y="6106"/>
                    <a:pt x="37981" y="3760"/>
                  </a:cubicBezTo>
                  <a:cubicBezTo>
                    <a:pt x="33635" y="1254"/>
                    <a:pt x="27941" y="1"/>
                    <a:pt x="2224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5;p40">
              <a:extLst>
                <a:ext uri="{FF2B5EF4-FFF2-40B4-BE49-F238E27FC236}">
                  <a16:creationId xmlns:a16="http://schemas.microsoft.com/office/drawing/2014/main" id="{16EFC4E1-7FAB-454B-91B4-104604A975E1}"/>
                </a:ext>
              </a:extLst>
            </p:cNvPr>
            <p:cNvSpPr/>
            <p:nvPr/>
          </p:nvSpPr>
          <p:spPr>
            <a:xfrm>
              <a:off x="5263150" y="3205888"/>
              <a:ext cx="1113550" cy="492550"/>
            </a:xfrm>
            <a:custGeom>
              <a:avLst/>
              <a:gdLst/>
              <a:ahLst/>
              <a:cxnLst/>
              <a:rect l="l" t="t" r="r" b="b"/>
              <a:pathLst>
                <a:path w="44542" h="19702" extrusionOk="0">
                  <a:moveTo>
                    <a:pt x="0" y="0"/>
                  </a:moveTo>
                  <a:lnTo>
                    <a:pt x="0" y="6846"/>
                  </a:lnTo>
                  <a:cubicBezTo>
                    <a:pt x="0" y="10144"/>
                    <a:pt x="2179" y="13430"/>
                    <a:pt x="6525" y="15942"/>
                  </a:cubicBezTo>
                  <a:cubicBezTo>
                    <a:pt x="10871" y="18449"/>
                    <a:pt x="16565" y="19702"/>
                    <a:pt x="22259" y="19702"/>
                  </a:cubicBezTo>
                  <a:cubicBezTo>
                    <a:pt x="27953" y="19702"/>
                    <a:pt x="33647" y="18449"/>
                    <a:pt x="37993" y="15942"/>
                  </a:cubicBezTo>
                  <a:cubicBezTo>
                    <a:pt x="42339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39" y="6584"/>
                    <a:pt x="37993" y="9084"/>
                  </a:cubicBezTo>
                  <a:cubicBezTo>
                    <a:pt x="33647" y="11597"/>
                    <a:pt x="27953" y="12853"/>
                    <a:pt x="22259" y="12853"/>
                  </a:cubicBezTo>
                  <a:cubicBezTo>
                    <a:pt x="16565" y="12853"/>
                    <a:pt x="10871" y="11597"/>
                    <a:pt x="6525" y="9084"/>
                  </a:cubicBezTo>
                  <a:cubicBezTo>
                    <a:pt x="2179" y="6584"/>
                    <a:pt x="0" y="3286"/>
                    <a:pt x="0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6;p40">
              <a:extLst>
                <a:ext uri="{FF2B5EF4-FFF2-40B4-BE49-F238E27FC236}">
                  <a16:creationId xmlns:a16="http://schemas.microsoft.com/office/drawing/2014/main" id="{B2D467B4-16EA-41F2-B264-D171A34DD81B}"/>
                </a:ext>
              </a:extLst>
            </p:cNvPr>
            <p:cNvSpPr/>
            <p:nvPr/>
          </p:nvSpPr>
          <p:spPr>
            <a:xfrm>
              <a:off x="5208975" y="2750238"/>
              <a:ext cx="1221300" cy="642450"/>
            </a:xfrm>
            <a:custGeom>
              <a:avLst/>
              <a:gdLst/>
              <a:ahLst/>
              <a:cxnLst/>
              <a:rect l="l" t="t" r="r" b="b"/>
              <a:pathLst>
                <a:path w="48852" h="25698" extrusionOk="0">
                  <a:moveTo>
                    <a:pt x="24426" y="1"/>
                  </a:moveTo>
                  <a:cubicBezTo>
                    <a:pt x="18732" y="1"/>
                    <a:pt x="13038" y="1254"/>
                    <a:pt x="8692" y="3760"/>
                  </a:cubicBezTo>
                  <a:cubicBezTo>
                    <a:pt x="0" y="8784"/>
                    <a:pt x="0" y="16916"/>
                    <a:pt x="8692" y="21929"/>
                  </a:cubicBezTo>
                  <a:cubicBezTo>
                    <a:pt x="13038" y="24441"/>
                    <a:pt x="18732" y="25697"/>
                    <a:pt x="24426" y="25697"/>
                  </a:cubicBezTo>
                  <a:cubicBezTo>
                    <a:pt x="30120" y="25697"/>
                    <a:pt x="35814" y="24441"/>
                    <a:pt x="40160" y="21929"/>
                  </a:cubicBezTo>
                  <a:cubicBezTo>
                    <a:pt x="48852" y="16916"/>
                    <a:pt x="48852" y="8784"/>
                    <a:pt x="40160" y="3760"/>
                  </a:cubicBezTo>
                  <a:cubicBezTo>
                    <a:pt x="35814" y="1254"/>
                    <a:pt x="30120" y="1"/>
                    <a:pt x="24426" y="1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7;p40">
              <a:extLst>
                <a:ext uri="{FF2B5EF4-FFF2-40B4-BE49-F238E27FC236}">
                  <a16:creationId xmlns:a16="http://schemas.microsoft.com/office/drawing/2014/main" id="{BB39D43B-E444-4CC1-B25C-4CE04B15069B}"/>
                </a:ext>
              </a:extLst>
            </p:cNvPr>
            <p:cNvSpPr/>
            <p:nvPr/>
          </p:nvSpPr>
          <p:spPr>
            <a:xfrm>
              <a:off x="5350650" y="2824588"/>
              <a:ext cx="938850" cy="493825"/>
            </a:xfrm>
            <a:custGeom>
              <a:avLst/>
              <a:gdLst/>
              <a:ahLst/>
              <a:cxnLst/>
              <a:rect l="l" t="t" r="r" b="b"/>
              <a:pathLst>
                <a:path w="37554" h="19753" extrusionOk="0">
                  <a:moveTo>
                    <a:pt x="18777" y="0"/>
                  </a:moveTo>
                  <a:cubicBezTo>
                    <a:pt x="14398" y="0"/>
                    <a:pt x="10020" y="965"/>
                    <a:pt x="6680" y="2893"/>
                  </a:cubicBezTo>
                  <a:cubicBezTo>
                    <a:pt x="1" y="6751"/>
                    <a:pt x="1" y="13002"/>
                    <a:pt x="6680" y="16859"/>
                  </a:cubicBezTo>
                  <a:cubicBezTo>
                    <a:pt x="10020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4" y="16859"/>
                  </a:cubicBezTo>
                  <a:cubicBezTo>
                    <a:pt x="37553" y="13002"/>
                    <a:pt x="37553" y="6751"/>
                    <a:pt x="30874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9;p40">
              <a:extLst>
                <a:ext uri="{FF2B5EF4-FFF2-40B4-BE49-F238E27FC236}">
                  <a16:creationId xmlns:a16="http://schemas.microsoft.com/office/drawing/2014/main" id="{97720BD5-255C-4A7B-A638-9D199E5CE615}"/>
                </a:ext>
              </a:extLst>
            </p:cNvPr>
            <p:cNvSpPr/>
            <p:nvPr/>
          </p:nvSpPr>
          <p:spPr>
            <a:xfrm>
              <a:off x="538487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1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1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5" y="4346"/>
                  </a:cubicBezTo>
                  <a:cubicBezTo>
                    <a:pt x="32517" y="6084"/>
                    <a:pt x="34172" y="8323"/>
                    <a:pt x="34458" y="10597"/>
                  </a:cubicBezTo>
                  <a:cubicBezTo>
                    <a:pt x="34815" y="7834"/>
                    <a:pt x="33160" y="5001"/>
                    <a:pt x="29505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1220;p40">
              <a:extLst>
                <a:ext uri="{FF2B5EF4-FFF2-40B4-BE49-F238E27FC236}">
                  <a16:creationId xmlns:a16="http://schemas.microsoft.com/office/drawing/2014/main" id="{13D6A089-D9BC-4B5F-BA8C-D9A6B96528B0}"/>
                </a:ext>
              </a:extLst>
            </p:cNvPr>
            <p:cNvGrpSpPr/>
            <p:nvPr/>
          </p:nvGrpSpPr>
          <p:grpSpPr>
            <a:xfrm>
              <a:off x="5263150" y="1810163"/>
              <a:ext cx="1279650" cy="867100"/>
              <a:chOff x="5263150" y="1810163"/>
              <a:chExt cx="1279650" cy="867100"/>
            </a:xfrm>
          </p:grpSpPr>
          <p:sp>
            <p:nvSpPr>
              <p:cNvPr id="54" name="Google Shape;1221;p40">
                <a:extLst>
                  <a:ext uri="{FF2B5EF4-FFF2-40B4-BE49-F238E27FC236}">
                    <a16:creationId xmlns:a16="http://schemas.microsoft.com/office/drawing/2014/main" id="{3CDE80B8-1192-44BD-BAB1-6F66BB42C6E4}"/>
                  </a:ext>
                </a:extLst>
              </p:cNvPr>
              <p:cNvSpPr/>
              <p:nvPr/>
            </p:nvSpPr>
            <p:spPr>
              <a:xfrm>
                <a:off x="5333100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0" y="1"/>
                    </a:moveTo>
                    <a:lnTo>
                      <a:pt x="0" y="18955"/>
                    </a:lnTo>
                    <a:lnTo>
                      <a:pt x="45399" y="18955"/>
                    </a:lnTo>
                    <a:cubicBezTo>
                      <a:pt x="47042" y="18955"/>
                      <a:pt x="48387" y="17610"/>
                      <a:pt x="48387" y="15967"/>
                    </a:cubicBezTo>
                    <a:lnTo>
                      <a:pt x="48387" y="2989"/>
                    </a:lnTo>
                    <a:cubicBezTo>
                      <a:pt x="48387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Google Shape;1222;p40">
                <a:extLst>
                  <a:ext uri="{FF2B5EF4-FFF2-40B4-BE49-F238E27FC236}">
                    <a16:creationId xmlns:a16="http://schemas.microsoft.com/office/drawing/2014/main" id="{C9EF1A0A-D9DA-43CB-B401-CDFF4BF33859}"/>
                  </a:ext>
                </a:extLst>
              </p:cNvPr>
              <p:cNvSpPr/>
              <p:nvPr/>
            </p:nvSpPr>
            <p:spPr>
              <a:xfrm>
                <a:off x="5323575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1" y="1"/>
                    </a:moveTo>
                    <a:cubicBezTo>
                      <a:pt x="179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79" y="31850"/>
                      <a:pt x="381" y="31850"/>
                    </a:cubicBezTo>
                    <a:cubicBezTo>
                      <a:pt x="596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96" y="1"/>
                      <a:pt x="381" y="1"/>
                    </a:cubicBezTo>
                    <a:close/>
                  </a:path>
                </a:pathLst>
              </a:custGeom>
              <a:solidFill>
                <a:srgbClr val="FDD7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23;p40">
                <a:extLst>
                  <a:ext uri="{FF2B5EF4-FFF2-40B4-BE49-F238E27FC236}">
                    <a16:creationId xmlns:a16="http://schemas.microsoft.com/office/drawing/2014/main" id="{69D9569A-4DF5-4BA3-BC9E-AF5F35EF5D5E}"/>
                  </a:ext>
                </a:extLst>
              </p:cNvPr>
              <p:cNvSpPr/>
              <p:nvPr/>
            </p:nvSpPr>
            <p:spPr>
              <a:xfrm>
                <a:off x="5263150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798" y="1"/>
                    </a:moveTo>
                    <a:cubicBezTo>
                      <a:pt x="1262" y="1"/>
                      <a:pt x="0" y="1251"/>
                      <a:pt x="0" y="2787"/>
                    </a:cubicBezTo>
                    <a:cubicBezTo>
                      <a:pt x="0" y="4334"/>
                      <a:pt x="1262" y="5585"/>
                      <a:pt x="2798" y="5585"/>
                    </a:cubicBezTo>
                    <a:cubicBezTo>
                      <a:pt x="4346" y="5585"/>
                      <a:pt x="5596" y="4334"/>
                      <a:pt x="5596" y="2787"/>
                    </a:cubicBezTo>
                    <a:cubicBezTo>
                      <a:pt x="5596" y="1251"/>
                      <a:pt x="4346" y="1"/>
                      <a:pt x="27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24;p40">
                <a:extLst>
                  <a:ext uri="{FF2B5EF4-FFF2-40B4-BE49-F238E27FC236}">
                    <a16:creationId xmlns:a16="http://schemas.microsoft.com/office/drawing/2014/main" id="{06EA1993-369D-47A5-BAFB-1D7E0B8540AE}"/>
                  </a:ext>
                </a:extLst>
              </p:cNvPr>
              <p:cNvSpPr/>
              <p:nvPr/>
            </p:nvSpPr>
            <p:spPr>
              <a:xfrm>
                <a:off x="526345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84" y="1"/>
                    </a:moveTo>
                    <a:cubicBezTo>
                      <a:pt x="3810" y="108"/>
                      <a:pt x="4763" y="1132"/>
                      <a:pt x="4763" y="2382"/>
                    </a:cubicBezTo>
                    <a:cubicBezTo>
                      <a:pt x="4763" y="3703"/>
                      <a:pt x="3703" y="4763"/>
                      <a:pt x="2381" y="4763"/>
                    </a:cubicBezTo>
                    <a:cubicBezTo>
                      <a:pt x="1131" y="4763"/>
                      <a:pt x="107" y="3811"/>
                      <a:pt x="0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0" y="5585"/>
                      <a:pt x="2786" y="5585"/>
                    </a:cubicBezTo>
                    <a:cubicBezTo>
                      <a:pt x="4334" y="5585"/>
                      <a:pt x="5584" y="4334"/>
                      <a:pt x="5584" y="2787"/>
                    </a:cubicBezTo>
                    <a:cubicBezTo>
                      <a:pt x="5584" y="1251"/>
                      <a:pt x="4334" y="1"/>
                      <a:pt x="2786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1227;p40">
            <a:extLst>
              <a:ext uri="{FF2B5EF4-FFF2-40B4-BE49-F238E27FC236}">
                <a16:creationId xmlns:a16="http://schemas.microsoft.com/office/drawing/2014/main" id="{7713512A-3756-46F4-9C0B-907CAD7C73F6}"/>
              </a:ext>
            </a:extLst>
          </p:cNvPr>
          <p:cNvGrpSpPr/>
          <p:nvPr/>
        </p:nvGrpSpPr>
        <p:grpSpPr>
          <a:xfrm>
            <a:off x="4064311" y="3814081"/>
            <a:ext cx="1738032" cy="1986210"/>
            <a:chOff x="6766000" y="1810163"/>
            <a:chExt cx="1333825" cy="1888275"/>
          </a:xfrm>
        </p:grpSpPr>
        <p:sp>
          <p:nvSpPr>
            <p:cNvPr id="59" name="Google Shape;1228;p40">
              <a:extLst>
                <a:ext uri="{FF2B5EF4-FFF2-40B4-BE49-F238E27FC236}">
                  <a16:creationId xmlns:a16="http://schemas.microsoft.com/office/drawing/2014/main" id="{ADB08246-E1AA-442E-A27F-7F1E40477EA9}"/>
                </a:ext>
              </a:extLst>
            </p:cNvPr>
            <p:cNvSpPr/>
            <p:nvPr/>
          </p:nvSpPr>
          <p:spPr>
            <a:xfrm>
              <a:off x="6820175" y="2750238"/>
              <a:ext cx="1113575" cy="948200"/>
            </a:xfrm>
            <a:custGeom>
              <a:avLst/>
              <a:gdLst/>
              <a:ahLst/>
              <a:cxnLst/>
              <a:rect l="l" t="t" r="r" b="b"/>
              <a:pathLst>
                <a:path w="44543" h="37928" extrusionOk="0">
                  <a:moveTo>
                    <a:pt x="22260" y="1"/>
                  </a:moveTo>
                  <a:cubicBezTo>
                    <a:pt x="16565" y="1"/>
                    <a:pt x="10871" y="1254"/>
                    <a:pt x="6526" y="3760"/>
                  </a:cubicBezTo>
                  <a:cubicBezTo>
                    <a:pt x="2466" y="6106"/>
                    <a:pt x="299" y="9142"/>
                    <a:pt x="37" y="12213"/>
                  </a:cubicBezTo>
                  <a:lnTo>
                    <a:pt x="1" y="12213"/>
                  </a:lnTo>
                  <a:lnTo>
                    <a:pt x="1" y="25072"/>
                  </a:lnTo>
                  <a:cubicBezTo>
                    <a:pt x="1" y="28370"/>
                    <a:pt x="2180" y="31656"/>
                    <a:pt x="6526" y="34168"/>
                  </a:cubicBezTo>
                  <a:cubicBezTo>
                    <a:pt x="10871" y="36675"/>
                    <a:pt x="16565" y="37928"/>
                    <a:pt x="22260" y="37928"/>
                  </a:cubicBezTo>
                  <a:cubicBezTo>
                    <a:pt x="27954" y="37928"/>
                    <a:pt x="33648" y="36675"/>
                    <a:pt x="37994" y="34168"/>
                  </a:cubicBezTo>
                  <a:cubicBezTo>
                    <a:pt x="42340" y="31656"/>
                    <a:pt x="44518" y="28370"/>
                    <a:pt x="44518" y="25072"/>
                  </a:cubicBezTo>
                  <a:lnTo>
                    <a:pt x="44542" y="25072"/>
                  </a:lnTo>
                  <a:lnTo>
                    <a:pt x="44542" y="12213"/>
                  </a:lnTo>
                  <a:lnTo>
                    <a:pt x="44495" y="12213"/>
                  </a:lnTo>
                  <a:cubicBezTo>
                    <a:pt x="44221" y="9142"/>
                    <a:pt x="42066" y="6106"/>
                    <a:pt x="37994" y="3760"/>
                  </a:cubicBezTo>
                  <a:cubicBezTo>
                    <a:pt x="33648" y="1254"/>
                    <a:pt x="27954" y="1"/>
                    <a:pt x="222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29;p40">
              <a:extLst>
                <a:ext uri="{FF2B5EF4-FFF2-40B4-BE49-F238E27FC236}">
                  <a16:creationId xmlns:a16="http://schemas.microsoft.com/office/drawing/2014/main" id="{23BC48D1-CE83-4BCC-8040-DB6C7BBE6F40}"/>
                </a:ext>
              </a:extLst>
            </p:cNvPr>
            <p:cNvSpPr/>
            <p:nvPr/>
          </p:nvSpPr>
          <p:spPr>
            <a:xfrm>
              <a:off x="6820175" y="3205888"/>
              <a:ext cx="1113575" cy="492550"/>
            </a:xfrm>
            <a:custGeom>
              <a:avLst/>
              <a:gdLst/>
              <a:ahLst/>
              <a:cxnLst/>
              <a:rect l="l" t="t" r="r" b="b"/>
              <a:pathLst>
                <a:path w="44543" h="19702" extrusionOk="0">
                  <a:moveTo>
                    <a:pt x="1" y="0"/>
                  </a:moveTo>
                  <a:lnTo>
                    <a:pt x="1" y="6846"/>
                  </a:lnTo>
                  <a:cubicBezTo>
                    <a:pt x="1" y="10144"/>
                    <a:pt x="2180" y="13430"/>
                    <a:pt x="6526" y="15942"/>
                  </a:cubicBezTo>
                  <a:cubicBezTo>
                    <a:pt x="10871" y="18449"/>
                    <a:pt x="16565" y="19702"/>
                    <a:pt x="22260" y="19702"/>
                  </a:cubicBezTo>
                  <a:cubicBezTo>
                    <a:pt x="27954" y="19702"/>
                    <a:pt x="33648" y="18449"/>
                    <a:pt x="37994" y="15942"/>
                  </a:cubicBezTo>
                  <a:cubicBezTo>
                    <a:pt x="42340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40" y="6584"/>
                    <a:pt x="37994" y="9084"/>
                  </a:cubicBezTo>
                  <a:cubicBezTo>
                    <a:pt x="33648" y="11597"/>
                    <a:pt x="27954" y="12853"/>
                    <a:pt x="22260" y="12853"/>
                  </a:cubicBezTo>
                  <a:cubicBezTo>
                    <a:pt x="16565" y="12853"/>
                    <a:pt x="10871" y="11597"/>
                    <a:pt x="6526" y="9084"/>
                  </a:cubicBezTo>
                  <a:cubicBezTo>
                    <a:pt x="2180" y="6584"/>
                    <a:pt x="1" y="3286"/>
                    <a:pt x="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0;p40">
              <a:extLst>
                <a:ext uri="{FF2B5EF4-FFF2-40B4-BE49-F238E27FC236}">
                  <a16:creationId xmlns:a16="http://schemas.microsoft.com/office/drawing/2014/main" id="{F5BE2C41-8D6E-402D-A205-6FC5A34E5498}"/>
                </a:ext>
              </a:extLst>
            </p:cNvPr>
            <p:cNvSpPr/>
            <p:nvPr/>
          </p:nvSpPr>
          <p:spPr>
            <a:xfrm>
              <a:off x="6766000" y="2750238"/>
              <a:ext cx="1221325" cy="642450"/>
            </a:xfrm>
            <a:custGeom>
              <a:avLst/>
              <a:gdLst/>
              <a:ahLst/>
              <a:cxnLst/>
              <a:rect l="l" t="t" r="r" b="b"/>
              <a:pathLst>
                <a:path w="48853" h="25698" extrusionOk="0">
                  <a:moveTo>
                    <a:pt x="24427" y="1"/>
                  </a:moveTo>
                  <a:cubicBezTo>
                    <a:pt x="18732" y="1"/>
                    <a:pt x="13038" y="1254"/>
                    <a:pt x="8693" y="3760"/>
                  </a:cubicBezTo>
                  <a:cubicBezTo>
                    <a:pt x="1" y="8784"/>
                    <a:pt x="1" y="16916"/>
                    <a:pt x="8693" y="21929"/>
                  </a:cubicBezTo>
                  <a:cubicBezTo>
                    <a:pt x="13038" y="24441"/>
                    <a:pt x="18732" y="25697"/>
                    <a:pt x="24427" y="25697"/>
                  </a:cubicBezTo>
                  <a:cubicBezTo>
                    <a:pt x="30121" y="25697"/>
                    <a:pt x="35815" y="24441"/>
                    <a:pt x="40161" y="21929"/>
                  </a:cubicBezTo>
                  <a:cubicBezTo>
                    <a:pt x="48852" y="16916"/>
                    <a:pt x="48852" y="8784"/>
                    <a:pt x="40161" y="3760"/>
                  </a:cubicBezTo>
                  <a:cubicBezTo>
                    <a:pt x="35815" y="1254"/>
                    <a:pt x="30121" y="1"/>
                    <a:pt x="24427" y="1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1;p40">
              <a:extLst>
                <a:ext uri="{FF2B5EF4-FFF2-40B4-BE49-F238E27FC236}">
                  <a16:creationId xmlns:a16="http://schemas.microsoft.com/office/drawing/2014/main" id="{3EBCED86-1886-4F60-BA13-A01CC05EF884}"/>
                </a:ext>
              </a:extLst>
            </p:cNvPr>
            <p:cNvSpPr/>
            <p:nvPr/>
          </p:nvSpPr>
          <p:spPr>
            <a:xfrm>
              <a:off x="6907700" y="2824588"/>
              <a:ext cx="938825" cy="493825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77" y="0"/>
                  </a:moveTo>
                  <a:cubicBezTo>
                    <a:pt x="14398" y="0"/>
                    <a:pt x="10019" y="965"/>
                    <a:pt x="6680" y="2893"/>
                  </a:cubicBezTo>
                  <a:cubicBezTo>
                    <a:pt x="0" y="6751"/>
                    <a:pt x="0" y="13002"/>
                    <a:pt x="6680" y="16859"/>
                  </a:cubicBezTo>
                  <a:cubicBezTo>
                    <a:pt x="10019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3" y="16859"/>
                  </a:cubicBezTo>
                  <a:cubicBezTo>
                    <a:pt x="37553" y="13002"/>
                    <a:pt x="37553" y="6751"/>
                    <a:pt x="30873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3;p40">
              <a:extLst>
                <a:ext uri="{FF2B5EF4-FFF2-40B4-BE49-F238E27FC236}">
                  <a16:creationId xmlns:a16="http://schemas.microsoft.com/office/drawing/2014/main" id="{485D55E6-BDD1-4F9B-9498-D700C62199E0}"/>
                </a:ext>
              </a:extLst>
            </p:cNvPr>
            <p:cNvSpPr/>
            <p:nvPr/>
          </p:nvSpPr>
          <p:spPr>
            <a:xfrm>
              <a:off x="694192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0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0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4" y="4346"/>
                  </a:cubicBezTo>
                  <a:cubicBezTo>
                    <a:pt x="32517" y="6084"/>
                    <a:pt x="34172" y="8323"/>
                    <a:pt x="34457" y="10597"/>
                  </a:cubicBezTo>
                  <a:cubicBezTo>
                    <a:pt x="34814" y="7834"/>
                    <a:pt x="33159" y="5001"/>
                    <a:pt x="29504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1234;p40">
              <a:extLst>
                <a:ext uri="{FF2B5EF4-FFF2-40B4-BE49-F238E27FC236}">
                  <a16:creationId xmlns:a16="http://schemas.microsoft.com/office/drawing/2014/main" id="{CDAC6BF0-7F2C-45B5-B332-9FC9F7BA430B}"/>
                </a:ext>
              </a:extLst>
            </p:cNvPr>
            <p:cNvGrpSpPr/>
            <p:nvPr/>
          </p:nvGrpSpPr>
          <p:grpSpPr>
            <a:xfrm>
              <a:off x="6820175" y="1810163"/>
              <a:ext cx="1279650" cy="867100"/>
              <a:chOff x="6820175" y="1810163"/>
              <a:chExt cx="1279650" cy="867100"/>
            </a:xfrm>
          </p:grpSpPr>
          <p:sp>
            <p:nvSpPr>
              <p:cNvPr id="65" name="Google Shape;1235;p40">
                <a:extLst>
                  <a:ext uri="{FF2B5EF4-FFF2-40B4-BE49-F238E27FC236}">
                    <a16:creationId xmlns:a16="http://schemas.microsoft.com/office/drawing/2014/main" id="{D93A20D4-4F88-493E-890E-2910A1F7EE16}"/>
                  </a:ext>
                </a:extLst>
              </p:cNvPr>
              <p:cNvSpPr/>
              <p:nvPr/>
            </p:nvSpPr>
            <p:spPr>
              <a:xfrm>
                <a:off x="6890125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2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2" y="1"/>
                      <a:pt x="453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66" name="Google Shape;1236;p40">
                <a:extLst>
                  <a:ext uri="{FF2B5EF4-FFF2-40B4-BE49-F238E27FC236}">
                    <a16:creationId xmlns:a16="http://schemas.microsoft.com/office/drawing/2014/main" id="{7DEF4BEB-821B-4FA1-8D3E-0D77A90FB7D6}"/>
                  </a:ext>
                </a:extLst>
              </p:cNvPr>
              <p:cNvSpPr/>
              <p:nvPr/>
            </p:nvSpPr>
            <p:spPr>
              <a:xfrm>
                <a:off x="6880600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2" y="1"/>
                    </a:moveTo>
                    <a:cubicBezTo>
                      <a:pt x="179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79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F489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237;p40">
                <a:extLst>
                  <a:ext uri="{FF2B5EF4-FFF2-40B4-BE49-F238E27FC236}">
                    <a16:creationId xmlns:a16="http://schemas.microsoft.com/office/drawing/2014/main" id="{BE83C0F5-985E-46F6-A809-5C7600A9EB50}"/>
                  </a:ext>
                </a:extLst>
              </p:cNvPr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799" y="1"/>
                    </a:moveTo>
                    <a:cubicBezTo>
                      <a:pt x="1263" y="1"/>
                      <a:pt x="1" y="1251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238;p40">
                <a:extLst>
                  <a:ext uri="{FF2B5EF4-FFF2-40B4-BE49-F238E27FC236}">
                    <a16:creationId xmlns:a16="http://schemas.microsoft.com/office/drawing/2014/main" id="{2207D820-00CC-4D45-B0D1-5E144B5B26AB}"/>
                  </a:ext>
                </a:extLst>
              </p:cNvPr>
              <p:cNvSpPr/>
              <p:nvPr/>
            </p:nvSpPr>
            <p:spPr>
              <a:xfrm>
                <a:off x="6820175" y="2537638"/>
                <a:ext cx="1399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585" extrusionOk="0">
                    <a:moveTo>
                      <a:pt x="2596" y="1"/>
                    </a:moveTo>
                    <a:cubicBezTo>
                      <a:pt x="3823" y="108"/>
                      <a:pt x="4775" y="1132"/>
                      <a:pt x="4775" y="2382"/>
                    </a:cubicBezTo>
                    <a:cubicBezTo>
                      <a:pt x="4775" y="3703"/>
                      <a:pt x="3704" y="4763"/>
                      <a:pt x="2394" y="4763"/>
                    </a:cubicBezTo>
                    <a:cubicBezTo>
                      <a:pt x="1144" y="4763"/>
                      <a:pt x="120" y="3811"/>
                      <a:pt x="13" y="2584"/>
                    </a:cubicBezTo>
                    <a:cubicBezTo>
                      <a:pt x="13" y="2656"/>
                      <a:pt x="1" y="2715"/>
                      <a:pt x="1" y="2787"/>
                    </a:cubicBezTo>
                    <a:cubicBezTo>
                      <a:pt x="1" y="4334"/>
                      <a:pt x="1263" y="5585"/>
                      <a:pt x="2799" y="5585"/>
                    </a:cubicBezTo>
                    <a:cubicBezTo>
                      <a:pt x="4347" y="5585"/>
                      <a:pt x="5597" y="4334"/>
                      <a:pt x="5597" y="2787"/>
                    </a:cubicBezTo>
                    <a:cubicBezTo>
                      <a:pt x="5597" y="1251"/>
                      <a:pt x="4347" y="1"/>
                      <a:pt x="2799" y="1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" name="Google Shape;1241;p40">
            <a:extLst>
              <a:ext uri="{FF2B5EF4-FFF2-40B4-BE49-F238E27FC236}">
                <a16:creationId xmlns:a16="http://schemas.microsoft.com/office/drawing/2014/main" id="{E18EAB4A-40CC-424D-82C7-6E0ADBF15D2D}"/>
              </a:ext>
            </a:extLst>
          </p:cNvPr>
          <p:cNvGrpSpPr/>
          <p:nvPr/>
        </p:nvGrpSpPr>
        <p:grpSpPr>
          <a:xfrm>
            <a:off x="6297606" y="3818052"/>
            <a:ext cx="1737998" cy="1986210"/>
            <a:chOff x="2143125" y="1810163"/>
            <a:chExt cx="1333800" cy="1888275"/>
          </a:xfrm>
        </p:grpSpPr>
        <p:sp>
          <p:nvSpPr>
            <p:cNvPr id="70" name="Google Shape;1242;p40">
              <a:extLst>
                <a:ext uri="{FF2B5EF4-FFF2-40B4-BE49-F238E27FC236}">
                  <a16:creationId xmlns:a16="http://schemas.microsoft.com/office/drawing/2014/main" id="{49DFB597-1664-4F81-955C-D68C89624AA4}"/>
                </a:ext>
              </a:extLst>
            </p:cNvPr>
            <p:cNvSpPr/>
            <p:nvPr/>
          </p:nvSpPr>
          <p:spPr>
            <a:xfrm>
              <a:off x="2197575" y="2750238"/>
              <a:ext cx="1113275" cy="948200"/>
            </a:xfrm>
            <a:custGeom>
              <a:avLst/>
              <a:gdLst/>
              <a:ahLst/>
              <a:cxnLst/>
              <a:rect l="l" t="t" r="r" b="b"/>
              <a:pathLst>
                <a:path w="44531" h="37928" extrusionOk="0">
                  <a:moveTo>
                    <a:pt x="22248" y="1"/>
                  </a:moveTo>
                  <a:cubicBezTo>
                    <a:pt x="16554" y="1"/>
                    <a:pt x="10859" y="1254"/>
                    <a:pt x="6514" y="3760"/>
                  </a:cubicBezTo>
                  <a:cubicBezTo>
                    <a:pt x="2454" y="6106"/>
                    <a:pt x="287" y="9142"/>
                    <a:pt x="25" y="12213"/>
                  </a:cubicBezTo>
                  <a:lnTo>
                    <a:pt x="1" y="12213"/>
                  </a:lnTo>
                  <a:lnTo>
                    <a:pt x="1" y="25072"/>
                  </a:lnTo>
                  <a:cubicBezTo>
                    <a:pt x="1" y="28370"/>
                    <a:pt x="2168" y="31656"/>
                    <a:pt x="6514" y="34168"/>
                  </a:cubicBezTo>
                  <a:cubicBezTo>
                    <a:pt x="10859" y="36675"/>
                    <a:pt x="16554" y="37928"/>
                    <a:pt x="22248" y="37928"/>
                  </a:cubicBezTo>
                  <a:cubicBezTo>
                    <a:pt x="27942" y="37928"/>
                    <a:pt x="33636" y="36675"/>
                    <a:pt x="37982" y="34168"/>
                  </a:cubicBezTo>
                  <a:cubicBezTo>
                    <a:pt x="42328" y="31656"/>
                    <a:pt x="44506" y="28370"/>
                    <a:pt x="44506" y="25072"/>
                  </a:cubicBezTo>
                  <a:lnTo>
                    <a:pt x="44530" y="25072"/>
                  </a:lnTo>
                  <a:lnTo>
                    <a:pt x="44530" y="12213"/>
                  </a:lnTo>
                  <a:lnTo>
                    <a:pt x="44483" y="12213"/>
                  </a:lnTo>
                  <a:cubicBezTo>
                    <a:pt x="44221" y="9142"/>
                    <a:pt x="42054" y="6106"/>
                    <a:pt x="37982" y="3760"/>
                  </a:cubicBezTo>
                  <a:cubicBezTo>
                    <a:pt x="33636" y="1254"/>
                    <a:pt x="27942" y="1"/>
                    <a:pt x="2224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3;p40">
              <a:extLst>
                <a:ext uri="{FF2B5EF4-FFF2-40B4-BE49-F238E27FC236}">
                  <a16:creationId xmlns:a16="http://schemas.microsoft.com/office/drawing/2014/main" id="{95F45B2A-1DF4-4276-9E87-5D2E0C6080EB}"/>
                </a:ext>
              </a:extLst>
            </p:cNvPr>
            <p:cNvSpPr/>
            <p:nvPr/>
          </p:nvSpPr>
          <p:spPr>
            <a:xfrm>
              <a:off x="2197275" y="3205888"/>
              <a:ext cx="1113575" cy="492550"/>
            </a:xfrm>
            <a:custGeom>
              <a:avLst/>
              <a:gdLst/>
              <a:ahLst/>
              <a:cxnLst/>
              <a:rect l="l" t="t" r="r" b="b"/>
              <a:pathLst>
                <a:path w="44543" h="19702" extrusionOk="0">
                  <a:moveTo>
                    <a:pt x="1" y="0"/>
                  </a:moveTo>
                  <a:lnTo>
                    <a:pt x="1" y="6846"/>
                  </a:lnTo>
                  <a:cubicBezTo>
                    <a:pt x="1" y="10144"/>
                    <a:pt x="2180" y="13430"/>
                    <a:pt x="6526" y="15942"/>
                  </a:cubicBezTo>
                  <a:cubicBezTo>
                    <a:pt x="10871" y="18449"/>
                    <a:pt x="16566" y="19702"/>
                    <a:pt x="22260" y="19702"/>
                  </a:cubicBezTo>
                  <a:cubicBezTo>
                    <a:pt x="27954" y="19702"/>
                    <a:pt x="33648" y="18449"/>
                    <a:pt x="37994" y="15942"/>
                  </a:cubicBezTo>
                  <a:cubicBezTo>
                    <a:pt x="42340" y="13430"/>
                    <a:pt x="44518" y="10144"/>
                    <a:pt x="44518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18" y="0"/>
                  </a:lnTo>
                  <a:cubicBezTo>
                    <a:pt x="44518" y="3286"/>
                    <a:pt x="42340" y="6584"/>
                    <a:pt x="37994" y="9084"/>
                  </a:cubicBezTo>
                  <a:cubicBezTo>
                    <a:pt x="33648" y="11597"/>
                    <a:pt x="27954" y="12853"/>
                    <a:pt x="22260" y="12853"/>
                  </a:cubicBezTo>
                  <a:cubicBezTo>
                    <a:pt x="16566" y="12853"/>
                    <a:pt x="10871" y="11597"/>
                    <a:pt x="6526" y="9084"/>
                  </a:cubicBezTo>
                  <a:cubicBezTo>
                    <a:pt x="2180" y="6584"/>
                    <a:pt x="1" y="3286"/>
                    <a:pt x="1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4;p40">
              <a:extLst>
                <a:ext uri="{FF2B5EF4-FFF2-40B4-BE49-F238E27FC236}">
                  <a16:creationId xmlns:a16="http://schemas.microsoft.com/office/drawing/2014/main" id="{C60B2090-FC5A-4FAF-AA93-030E62994938}"/>
                </a:ext>
              </a:extLst>
            </p:cNvPr>
            <p:cNvSpPr/>
            <p:nvPr/>
          </p:nvSpPr>
          <p:spPr>
            <a:xfrm>
              <a:off x="2143125" y="2750238"/>
              <a:ext cx="1221300" cy="642450"/>
            </a:xfrm>
            <a:custGeom>
              <a:avLst/>
              <a:gdLst/>
              <a:ahLst/>
              <a:cxnLst/>
              <a:rect l="l" t="t" r="r" b="b"/>
              <a:pathLst>
                <a:path w="48852" h="25698" extrusionOk="0">
                  <a:moveTo>
                    <a:pt x="24426" y="1"/>
                  </a:moveTo>
                  <a:cubicBezTo>
                    <a:pt x="18732" y="1"/>
                    <a:pt x="13037" y="1254"/>
                    <a:pt x="8692" y="3760"/>
                  </a:cubicBezTo>
                  <a:cubicBezTo>
                    <a:pt x="0" y="8784"/>
                    <a:pt x="0" y="16916"/>
                    <a:pt x="8692" y="21929"/>
                  </a:cubicBezTo>
                  <a:cubicBezTo>
                    <a:pt x="13037" y="24441"/>
                    <a:pt x="18732" y="25697"/>
                    <a:pt x="24426" y="25697"/>
                  </a:cubicBezTo>
                  <a:cubicBezTo>
                    <a:pt x="30120" y="25697"/>
                    <a:pt x="35814" y="24441"/>
                    <a:pt x="40160" y="21929"/>
                  </a:cubicBezTo>
                  <a:cubicBezTo>
                    <a:pt x="48851" y="16916"/>
                    <a:pt x="48851" y="8784"/>
                    <a:pt x="40160" y="3760"/>
                  </a:cubicBezTo>
                  <a:cubicBezTo>
                    <a:pt x="35814" y="1254"/>
                    <a:pt x="30120" y="1"/>
                    <a:pt x="24426" y="1"/>
                  </a:cubicBez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5;p40">
              <a:extLst>
                <a:ext uri="{FF2B5EF4-FFF2-40B4-BE49-F238E27FC236}">
                  <a16:creationId xmlns:a16="http://schemas.microsoft.com/office/drawing/2014/main" id="{7DF2BABB-0AFD-49E9-97C2-3D84676CDEE4}"/>
                </a:ext>
              </a:extLst>
            </p:cNvPr>
            <p:cNvSpPr/>
            <p:nvPr/>
          </p:nvSpPr>
          <p:spPr>
            <a:xfrm>
              <a:off x="2284800" y="2824588"/>
              <a:ext cx="938825" cy="493825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77" y="0"/>
                  </a:moveTo>
                  <a:cubicBezTo>
                    <a:pt x="14398" y="0"/>
                    <a:pt x="10019" y="965"/>
                    <a:pt x="6680" y="2893"/>
                  </a:cubicBezTo>
                  <a:cubicBezTo>
                    <a:pt x="0" y="6751"/>
                    <a:pt x="0" y="13002"/>
                    <a:pt x="6680" y="16859"/>
                  </a:cubicBezTo>
                  <a:cubicBezTo>
                    <a:pt x="10019" y="18788"/>
                    <a:pt x="14398" y="19753"/>
                    <a:pt x="18777" y="19753"/>
                  </a:cubicBezTo>
                  <a:cubicBezTo>
                    <a:pt x="23155" y="19753"/>
                    <a:pt x="27534" y="18788"/>
                    <a:pt x="30873" y="16859"/>
                  </a:cubicBezTo>
                  <a:cubicBezTo>
                    <a:pt x="37553" y="13002"/>
                    <a:pt x="37553" y="6751"/>
                    <a:pt x="30873" y="2893"/>
                  </a:cubicBezTo>
                  <a:cubicBezTo>
                    <a:pt x="27534" y="965"/>
                    <a:pt x="23155" y="0"/>
                    <a:pt x="187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7;p40">
              <a:extLst>
                <a:ext uri="{FF2B5EF4-FFF2-40B4-BE49-F238E27FC236}">
                  <a16:creationId xmlns:a16="http://schemas.microsoft.com/office/drawing/2014/main" id="{6251BE3B-5CAA-4336-B522-407DCAE07DE7}"/>
                </a:ext>
              </a:extLst>
            </p:cNvPr>
            <p:cNvSpPr/>
            <p:nvPr/>
          </p:nvSpPr>
          <p:spPr>
            <a:xfrm>
              <a:off x="2319025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08" y="0"/>
                  </a:moveTo>
                  <a:cubicBezTo>
                    <a:pt x="13029" y="0"/>
                    <a:pt x="8650" y="965"/>
                    <a:pt x="5311" y="2893"/>
                  </a:cubicBezTo>
                  <a:cubicBezTo>
                    <a:pt x="1656" y="5001"/>
                    <a:pt x="1" y="7834"/>
                    <a:pt x="346" y="10597"/>
                  </a:cubicBezTo>
                  <a:cubicBezTo>
                    <a:pt x="644" y="8323"/>
                    <a:pt x="2287" y="6084"/>
                    <a:pt x="5311" y="4346"/>
                  </a:cubicBezTo>
                  <a:cubicBezTo>
                    <a:pt x="8650" y="2417"/>
                    <a:pt x="13029" y="1453"/>
                    <a:pt x="17408" y="1453"/>
                  </a:cubicBezTo>
                  <a:cubicBezTo>
                    <a:pt x="21786" y="1453"/>
                    <a:pt x="26165" y="2417"/>
                    <a:pt x="29504" y="4346"/>
                  </a:cubicBezTo>
                  <a:cubicBezTo>
                    <a:pt x="32517" y="6084"/>
                    <a:pt x="34172" y="8323"/>
                    <a:pt x="34457" y="10597"/>
                  </a:cubicBezTo>
                  <a:cubicBezTo>
                    <a:pt x="34814" y="7834"/>
                    <a:pt x="33160" y="5001"/>
                    <a:pt x="29504" y="2893"/>
                  </a:cubicBezTo>
                  <a:cubicBezTo>
                    <a:pt x="26165" y="965"/>
                    <a:pt x="21786" y="0"/>
                    <a:pt x="17408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1248;p40">
              <a:extLst>
                <a:ext uri="{FF2B5EF4-FFF2-40B4-BE49-F238E27FC236}">
                  <a16:creationId xmlns:a16="http://schemas.microsoft.com/office/drawing/2014/main" id="{C4BA2D86-4F7A-4A9D-9C86-5F115B5DC0DC}"/>
                </a:ext>
              </a:extLst>
            </p:cNvPr>
            <p:cNvGrpSpPr/>
            <p:nvPr/>
          </p:nvGrpSpPr>
          <p:grpSpPr>
            <a:xfrm>
              <a:off x="2197575" y="1810163"/>
              <a:ext cx="1279350" cy="867100"/>
              <a:chOff x="2197575" y="1810163"/>
              <a:chExt cx="1279350" cy="867100"/>
            </a:xfrm>
          </p:grpSpPr>
          <p:sp>
            <p:nvSpPr>
              <p:cNvPr id="76" name="Google Shape;1249;p40">
                <a:extLst>
                  <a:ext uri="{FF2B5EF4-FFF2-40B4-BE49-F238E27FC236}">
                    <a16:creationId xmlns:a16="http://schemas.microsoft.com/office/drawing/2014/main" id="{6D22DCAD-2CCC-4F56-B3EF-2DF96B0C81F2}"/>
                  </a:ext>
                </a:extLst>
              </p:cNvPr>
              <p:cNvSpPr/>
              <p:nvPr/>
            </p:nvSpPr>
            <p:spPr>
              <a:xfrm>
                <a:off x="2267225" y="1810163"/>
                <a:ext cx="1209700" cy="473900"/>
              </a:xfrm>
              <a:custGeom>
                <a:avLst/>
                <a:gdLst/>
                <a:ahLst/>
                <a:cxnLst/>
                <a:rect l="l" t="t" r="r" b="b"/>
                <a:pathLst>
                  <a:path w="48388" h="18956" extrusionOk="0">
                    <a:moveTo>
                      <a:pt x="1" y="1"/>
                    </a:moveTo>
                    <a:lnTo>
                      <a:pt x="1" y="18955"/>
                    </a:lnTo>
                    <a:lnTo>
                      <a:pt x="45399" y="18955"/>
                    </a:lnTo>
                    <a:cubicBezTo>
                      <a:pt x="47043" y="18955"/>
                      <a:pt x="48388" y="17610"/>
                      <a:pt x="48388" y="15967"/>
                    </a:cubicBezTo>
                    <a:lnTo>
                      <a:pt x="48388" y="2989"/>
                    </a:lnTo>
                    <a:cubicBezTo>
                      <a:pt x="48388" y="1346"/>
                      <a:pt x="47043" y="1"/>
                      <a:pt x="45399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" name="Google Shape;1250;p40">
                <a:extLst>
                  <a:ext uri="{FF2B5EF4-FFF2-40B4-BE49-F238E27FC236}">
                    <a16:creationId xmlns:a16="http://schemas.microsoft.com/office/drawing/2014/main" id="{7B4A6BC3-2CFB-46CF-B8EE-3EB1879F1B96}"/>
                  </a:ext>
                </a:extLst>
              </p:cNvPr>
              <p:cNvSpPr/>
              <p:nvPr/>
            </p:nvSpPr>
            <p:spPr>
              <a:xfrm>
                <a:off x="2257700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2" y="1"/>
                    </a:moveTo>
                    <a:cubicBezTo>
                      <a:pt x="180" y="1"/>
                      <a:pt x="1" y="179"/>
                      <a:pt x="1" y="382"/>
                    </a:cubicBezTo>
                    <a:lnTo>
                      <a:pt x="1" y="31469"/>
                    </a:lnTo>
                    <a:cubicBezTo>
                      <a:pt x="1" y="31683"/>
                      <a:pt x="180" y="31850"/>
                      <a:pt x="382" y="31850"/>
                    </a:cubicBezTo>
                    <a:cubicBezTo>
                      <a:pt x="596" y="31850"/>
                      <a:pt x="763" y="31683"/>
                      <a:pt x="763" y="31469"/>
                    </a:cubicBezTo>
                    <a:lnTo>
                      <a:pt x="763" y="382"/>
                    </a:lnTo>
                    <a:cubicBezTo>
                      <a:pt x="763" y="179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rgbClr val="9ED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51;p40">
                <a:extLst>
                  <a:ext uri="{FF2B5EF4-FFF2-40B4-BE49-F238E27FC236}">
                    <a16:creationId xmlns:a16="http://schemas.microsoft.com/office/drawing/2014/main" id="{5A55CB24-8E57-4AE8-BDCE-8BDC51C26FF7}"/>
                  </a:ext>
                </a:extLst>
              </p:cNvPr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787" y="1"/>
                    </a:moveTo>
                    <a:cubicBezTo>
                      <a:pt x="1251" y="1"/>
                      <a:pt x="1" y="1251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252;p40">
                <a:extLst>
                  <a:ext uri="{FF2B5EF4-FFF2-40B4-BE49-F238E27FC236}">
                    <a16:creationId xmlns:a16="http://schemas.microsoft.com/office/drawing/2014/main" id="{F80FB582-1547-45F4-910A-FB5220BDCD53}"/>
                  </a:ext>
                </a:extLst>
              </p:cNvPr>
              <p:cNvSpPr/>
              <p:nvPr/>
            </p:nvSpPr>
            <p:spPr>
              <a:xfrm>
                <a:off x="2197575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85" y="1"/>
                    </a:moveTo>
                    <a:cubicBezTo>
                      <a:pt x="3811" y="108"/>
                      <a:pt x="4763" y="1132"/>
                      <a:pt x="4763" y="2382"/>
                    </a:cubicBezTo>
                    <a:cubicBezTo>
                      <a:pt x="4763" y="3703"/>
                      <a:pt x="3704" y="4763"/>
                      <a:pt x="2382" y="4763"/>
                    </a:cubicBezTo>
                    <a:cubicBezTo>
                      <a:pt x="1132" y="4763"/>
                      <a:pt x="108" y="3811"/>
                      <a:pt x="1" y="2584"/>
                    </a:cubicBezTo>
                    <a:cubicBezTo>
                      <a:pt x="1" y="2656"/>
                      <a:pt x="1" y="2715"/>
                      <a:pt x="1" y="2787"/>
                    </a:cubicBezTo>
                    <a:cubicBezTo>
                      <a:pt x="1" y="4334"/>
                      <a:pt x="1251" y="5585"/>
                      <a:pt x="2787" y="5585"/>
                    </a:cubicBezTo>
                    <a:cubicBezTo>
                      <a:pt x="4335" y="5585"/>
                      <a:pt x="5585" y="4334"/>
                      <a:pt x="5585" y="2787"/>
                    </a:cubicBezTo>
                    <a:cubicBezTo>
                      <a:pt x="5585" y="1251"/>
                      <a:pt x="4335" y="1"/>
                      <a:pt x="2787" y="1"/>
                    </a:cubicBezTo>
                    <a:close/>
                  </a:path>
                </a:pathLst>
              </a:custGeom>
              <a:solidFill>
                <a:srgbClr val="4685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" name="Google Shape;1255;p40">
            <a:extLst>
              <a:ext uri="{FF2B5EF4-FFF2-40B4-BE49-F238E27FC236}">
                <a16:creationId xmlns:a16="http://schemas.microsoft.com/office/drawing/2014/main" id="{A89CDFC7-0174-4EB8-8AA7-2726DDA4BAF2}"/>
              </a:ext>
            </a:extLst>
          </p:cNvPr>
          <p:cNvGrpSpPr/>
          <p:nvPr/>
        </p:nvGrpSpPr>
        <p:grpSpPr>
          <a:xfrm>
            <a:off x="8614183" y="3814515"/>
            <a:ext cx="1738032" cy="1986210"/>
            <a:chOff x="3754025" y="1810163"/>
            <a:chExt cx="1333826" cy="1888275"/>
          </a:xfrm>
        </p:grpSpPr>
        <p:sp>
          <p:nvSpPr>
            <p:cNvPr id="81" name="Google Shape;1256;p40">
              <a:extLst>
                <a:ext uri="{FF2B5EF4-FFF2-40B4-BE49-F238E27FC236}">
                  <a16:creationId xmlns:a16="http://schemas.microsoft.com/office/drawing/2014/main" id="{47070F2C-709A-4BE7-9098-ADA785BED0B5}"/>
                </a:ext>
              </a:extLst>
            </p:cNvPr>
            <p:cNvSpPr/>
            <p:nvPr/>
          </p:nvSpPr>
          <p:spPr>
            <a:xfrm>
              <a:off x="3808500" y="2750238"/>
              <a:ext cx="1113550" cy="948200"/>
            </a:xfrm>
            <a:custGeom>
              <a:avLst/>
              <a:gdLst/>
              <a:ahLst/>
              <a:cxnLst/>
              <a:rect l="l" t="t" r="r" b="b"/>
              <a:pathLst>
                <a:path w="44542" h="37928" extrusionOk="0">
                  <a:moveTo>
                    <a:pt x="22253" y="1"/>
                  </a:moveTo>
                  <a:cubicBezTo>
                    <a:pt x="16556" y="1"/>
                    <a:pt x="10859" y="1254"/>
                    <a:pt x="6513" y="3760"/>
                  </a:cubicBezTo>
                  <a:cubicBezTo>
                    <a:pt x="2453" y="6106"/>
                    <a:pt x="286" y="9142"/>
                    <a:pt x="24" y="12213"/>
                  </a:cubicBezTo>
                  <a:lnTo>
                    <a:pt x="0" y="12213"/>
                  </a:lnTo>
                  <a:lnTo>
                    <a:pt x="0" y="25072"/>
                  </a:lnTo>
                  <a:cubicBezTo>
                    <a:pt x="0" y="28370"/>
                    <a:pt x="2167" y="31656"/>
                    <a:pt x="6513" y="34168"/>
                  </a:cubicBezTo>
                  <a:cubicBezTo>
                    <a:pt x="10859" y="36675"/>
                    <a:pt x="16556" y="37928"/>
                    <a:pt x="22253" y="37928"/>
                  </a:cubicBezTo>
                  <a:cubicBezTo>
                    <a:pt x="27950" y="37928"/>
                    <a:pt x="33648" y="36675"/>
                    <a:pt x="37993" y="34168"/>
                  </a:cubicBezTo>
                  <a:cubicBezTo>
                    <a:pt x="42339" y="31656"/>
                    <a:pt x="44506" y="28370"/>
                    <a:pt x="44506" y="25072"/>
                  </a:cubicBezTo>
                  <a:lnTo>
                    <a:pt x="44542" y="25072"/>
                  </a:lnTo>
                  <a:lnTo>
                    <a:pt x="44542" y="12213"/>
                  </a:lnTo>
                  <a:lnTo>
                    <a:pt x="44482" y="12213"/>
                  </a:lnTo>
                  <a:cubicBezTo>
                    <a:pt x="44220" y="9142"/>
                    <a:pt x="42053" y="6106"/>
                    <a:pt x="37993" y="3760"/>
                  </a:cubicBezTo>
                  <a:cubicBezTo>
                    <a:pt x="33648" y="1254"/>
                    <a:pt x="27950" y="1"/>
                    <a:pt x="222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57;p40">
              <a:extLst>
                <a:ext uri="{FF2B5EF4-FFF2-40B4-BE49-F238E27FC236}">
                  <a16:creationId xmlns:a16="http://schemas.microsoft.com/office/drawing/2014/main" id="{B9A6B12A-1117-49FE-AC33-005F1EA546E2}"/>
                </a:ext>
              </a:extLst>
            </p:cNvPr>
            <p:cNvSpPr/>
            <p:nvPr/>
          </p:nvSpPr>
          <p:spPr>
            <a:xfrm>
              <a:off x="3808500" y="3205888"/>
              <a:ext cx="1113550" cy="492550"/>
            </a:xfrm>
            <a:custGeom>
              <a:avLst/>
              <a:gdLst/>
              <a:ahLst/>
              <a:cxnLst/>
              <a:rect l="l" t="t" r="r" b="b"/>
              <a:pathLst>
                <a:path w="44542" h="19702" extrusionOk="0">
                  <a:moveTo>
                    <a:pt x="0" y="0"/>
                  </a:moveTo>
                  <a:lnTo>
                    <a:pt x="0" y="6846"/>
                  </a:lnTo>
                  <a:cubicBezTo>
                    <a:pt x="0" y="10144"/>
                    <a:pt x="2167" y="13430"/>
                    <a:pt x="6513" y="15942"/>
                  </a:cubicBezTo>
                  <a:cubicBezTo>
                    <a:pt x="10859" y="18449"/>
                    <a:pt x="16556" y="19702"/>
                    <a:pt x="22253" y="19702"/>
                  </a:cubicBezTo>
                  <a:cubicBezTo>
                    <a:pt x="27950" y="19702"/>
                    <a:pt x="33648" y="18449"/>
                    <a:pt x="37993" y="15942"/>
                  </a:cubicBezTo>
                  <a:cubicBezTo>
                    <a:pt x="42339" y="13430"/>
                    <a:pt x="44506" y="10144"/>
                    <a:pt x="44506" y="6846"/>
                  </a:cubicBezTo>
                  <a:lnTo>
                    <a:pt x="44542" y="6846"/>
                  </a:lnTo>
                  <a:lnTo>
                    <a:pt x="44542" y="0"/>
                  </a:lnTo>
                  <a:lnTo>
                    <a:pt x="44506" y="0"/>
                  </a:lnTo>
                  <a:cubicBezTo>
                    <a:pt x="44506" y="3286"/>
                    <a:pt x="42339" y="6584"/>
                    <a:pt x="37993" y="9084"/>
                  </a:cubicBezTo>
                  <a:cubicBezTo>
                    <a:pt x="33648" y="11597"/>
                    <a:pt x="27950" y="12853"/>
                    <a:pt x="22253" y="12853"/>
                  </a:cubicBezTo>
                  <a:cubicBezTo>
                    <a:pt x="16556" y="12853"/>
                    <a:pt x="10859" y="11597"/>
                    <a:pt x="6513" y="9084"/>
                  </a:cubicBezTo>
                  <a:cubicBezTo>
                    <a:pt x="2167" y="6584"/>
                    <a:pt x="0" y="3286"/>
                    <a:pt x="0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58;p40">
              <a:extLst>
                <a:ext uri="{FF2B5EF4-FFF2-40B4-BE49-F238E27FC236}">
                  <a16:creationId xmlns:a16="http://schemas.microsoft.com/office/drawing/2014/main" id="{26629C0F-A3BC-4BD1-8C10-1BF3CCEA1904}"/>
                </a:ext>
              </a:extLst>
            </p:cNvPr>
            <p:cNvSpPr/>
            <p:nvPr/>
          </p:nvSpPr>
          <p:spPr>
            <a:xfrm>
              <a:off x="3754025" y="2750238"/>
              <a:ext cx="1221600" cy="642450"/>
            </a:xfrm>
            <a:custGeom>
              <a:avLst/>
              <a:gdLst/>
              <a:ahLst/>
              <a:cxnLst/>
              <a:rect l="l" t="t" r="r" b="b"/>
              <a:pathLst>
                <a:path w="48864" h="25698" extrusionOk="0">
                  <a:moveTo>
                    <a:pt x="24432" y="1"/>
                  </a:moveTo>
                  <a:cubicBezTo>
                    <a:pt x="18735" y="1"/>
                    <a:pt x="13038" y="1254"/>
                    <a:pt x="8692" y="3760"/>
                  </a:cubicBezTo>
                  <a:cubicBezTo>
                    <a:pt x="1" y="8784"/>
                    <a:pt x="1" y="16916"/>
                    <a:pt x="8692" y="21929"/>
                  </a:cubicBezTo>
                  <a:cubicBezTo>
                    <a:pt x="13038" y="24441"/>
                    <a:pt x="18735" y="25697"/>
                    <a:pt x="24432" y="25697"/>
                  </a:cubicBezTo>
                  <a:cubicBezTo>
                    <a:pt x="30129" y="25697"/>
                    <a:pt x="35827" y="24441"/>
                    <a:pt x="40172" y="21929"/>
                  </a:cubicBezTo>
                  <a:cubicBezTo>
                    <a:pt x="48864" y="16916"/>
                    <a:pt x="48864" y="8784"/>
                    <a:pt x="40172" y="3760"/>
                  </a:cubicBezTo>
                  <a:cubicBezTo>
                    <a:pt x="35827" y="1254"/>
                    <a:pt x="30129" y="1"/>
                    <a:pt x="24432" y="1"/>
                  </a:cubicBezTo>
                  <a:close/>
                </a:path>
              </a:pathLst>
            </a:cu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9;p40">
              <a:extLst>
                <a:ext uri="{FF2B5EF4-FFF2-40B4-BE49-F238E27FC236}">
                  <a16:creationId xmlns:a16="http://schemas.microsoft.com/office/drawing/2014/main" id="{A83B9C6E-D0FC-4DBD-B302-A2CCEEBD06AF}"/>
                </a:ext>
              </a:extLst>
            </p:cNvPr>
            <p:cNvSpPr/>
            <p:nvPr/>
          </p:nvSpPr>
          <p:spPr>
            <a:xfrm>
              <a:off x="3895725" y="2824588"/>
              <a:ext cx="938825" cy="493825"/>
            </a:xfrm>
            <a:custGeom>
              <a:avLst/>
              <a:gdLst/>
              <a:ahLst/>
              <a:cxnLst/>
              <a:rect l="l" t="t" r="r" b="b"/>
              <a:pathLst>
                <a:path w="37553" h="19753" extrusionOk="0">
                  <a:moveTo>
                    <a:pt x="18781" y="0"/>
                  </a:moveTo>
                  <a:cubicBezTo>
                    <a:pt x="14404" y="0"/>
                    <a:pt x="10025" y="965"/>
                    <a:pt x="6679" y="2893"/>
                  </a:cubicBezTo>
                  <a:cubicBezTo>
                    <a:pt x="0" y="6751"/>
                    <a:pt x="0" y="13002"/>
                    <a:pt x="6679" y="16859"/>
                  </a:cubicBezTo>
                  <a:cubicBezTo>
                    <a:pt x="10025" y="18788"/>
                    <a:pt x="14404" y="19753"/>
                    <a:pt x="18781" y="19753"/>
                  </a:cubicBezTo>
                  <a:cubicBezTo>
                    <a:pt x="23158" y="19753"/>
                    <a:pt x="27533" y="18788"/>
                    <a:pt x="30873" y="16859"/>
                  </a:cubicBezTo>
                  <a:cubicBezTo>
                    <a:pt x="37552" y="13002"/>
                    <a:pt x="37552" y="6751"/>
                    <a:pt x="30873" y="2893"/>
                  </a:cubicBezTo>
                  <a:cubicBezTo>
                    <a:pt x="27533" y="965"/>
                    <a:pt x="23158" y="0"/>
                    <a:pt x="1878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1;p40">
              <a:extLst>
                <a:ext uri="{FF2B5EF4-FFF2-40B4-BE49-F238E27FC236}">
                  <a16:creationId xmlns:a16="http://schemas.microsoft.com/office/drawing/2014/main" id="{18255F96-F069-4F1D-BA23-782809B5BC6C}"/>
                </a:ext>
              </a:extLst>
            </p:cNvPr>
            <p:cNvSpPr/>
            <p:nvPr/>
          </p:nvSpPr>
          <p:spPr>
            <a:xfrm>
              <a:off x="3929950" y="2824588"/>
              <a:ext cx="870375" cy="264925"/>
            </a:xfrm>
            <a:custGeom>
              <a:avLst/>
              <a:gdLst/>
              <a:ahLst/>
              <a:cxnLst/>
              <a:rect l="l" t="t" r="r" b="b"/>
              <a:pathLst>
                <a:path w="34815" h="10597" extrusionOk="0">
                  <a:moveTo>
                    <a:pt x="17412" y="0"/>
                  </a:moveTo>
                  <a:cubicBezTo>
                    <a:pt x="13035" y="0"/>
                    <a:pt x="8656" y="965"/>
                    <a:pt x="5310" y="2893"/>
                  </a:cubicBezTo>
                  <a:cubicBezTo>
                    <a:pt x="1655" y="5001"/>
                    <a:pt x="0" y="7834"/>
                    <a:pt x="357" y="10597"/>
                  </a:cubicBezTo>
                  <a:cubicBezTo>
                    <a:pt x="643" y="8323"/>
                    <a:pt x="2298" y="6084"/>
                    <a:pt x="5310" y="4346"/>
                  </a:cubicBezTo>
                  <a:cubicBezTo>
                    <a:pt x="8656" y="2417"/>
                    <a:pt x="13035" y="1453"/>
                    <a:pt x="17412" y="1453"/>
                  </a:cubicBezTo>
                  <a:cubicBezTo>
                    <a:pt x="21789" y="1453"/>
                    <a:pt x="26164" y="2417"/>
                    <a:pt x="29504" y="4346"/>
                  </a:cubicBezTo>
                  <a:cubicBezTo>
                    <a:pt x="32528" y="6084"/>
                    <a:pt x="34183" y="8323"/>
                    <a:pt x="34469" y="10597"/>
                  </a:cubicBezTo>
                  <a:cubicBezTo>
                    <a:pt x="34814" y="7834"/>
                    <a:pt x="33171" y="5001"/>
                    <a:pt x="29504" y="2893"/>
                  </a:cubicBezTo>
                  <a:cubicBezTo>
                    <a:pt x="26164" y="965"/>
                    <a:pt x="21789" y="0"/>
                    <a:pt x="17412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1262;p40">
              <a:extLst>
                <a:ext uri="{FF2B5EF4-FFF2-40B4-BE49-F238E27FC236}">
                  <a16:creationId xmlns:a16="http://schemas.microsoft.com/office/drawing/2014/main" id="{B9131E54-4912-4D9E-9993-264B1B13BE86}"/>
                </a:ext>
              </a:extLst>
            </p:cNvPr>
            <p:cNvGrpSpPr/>
            <p:nvPr/>
          </p:nvGrpSpPr>
          <p:grpSpPr>
            <a:xfrm>
              <a:off x="3808500" y="1810163"/>
              <a:ext cx="1279351" cy="867100"/>
              <a:chOff x="3808500" y="1810163"/>
              <a:chExt cx="1279351" cy="867100"/>
            </a:xfrm>
          </p:grpSpPr>
          <p:sp>
            <p:nvSpPr>
              <p:cNvPr id="87" name="Google Shape;1263;p40">
                <a:extLst>
                  <a:ext uri="{FF2B5EF4-FFF2-40B4-BE49-F238E27FC236}">
                    <a16:creationId xmlns:a16="http://schemas.microsoft.com/office/drawing/2014/main" id="{F830D4EF-DC5F-40C7-B47C-CB9153431502}"/>
                  </a:ext>
                </a:extLst>
              </p:cNvPr>
              <p:cNvSpPr/>
              <p:nvPr/>
            </p:nvSpPr>
            <p:spPr>
              <a:xfrm>
                <a:off x="3878451" y="1810163"/>
                <a:ext cx="1209400" cy="473901"/>
              </a:xfrm>
              <a:custGeom>
                <a:avLst/>
                <a:gdLst/>
                <a:ahLst/>
                <a:cxnLst/>
                <a:rect l="l" t="t" r="r" b="b"/>
                <a:pathLst>
                  <a:path w="48376" h="18956" extrusionOk="0">
                    <a:moveTo>
                      <a:pt x="0" y="1"/>
                    </a:moveTo>
                    <a:lnTo>
                      <a:pt x="0" y="18955"/>
                    </a:lnTo>
                    <a:lnTo>
                      <a:pt x="45387" y="18955"/>
                    </a:lnTo>
                    <a:cubicBezTo>
                      <a:pt x="47042" y="18955"/>
                      <a:pt x="48376" y="17610"/>
                      <a:pt x="48376" y="15967"/>
                    </a:cubicBezTo>
                    <a:lnTo>
                      <a:pt x="48376" y="2989"/>
                    </a:lnTo>
                    <a:cubicBezTo>
                      <a:pt x="48376" y="1346"/>
                      <a:pt x="47042" y="1"/>
                      <a:pt x="453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8" name="Google Shape;1264;p40">
                <a:extLst>
                  <a:ext uri="{FF2B5EF4-FFF2-40B4-BE49-F238E27FC236}">
                    <a16:creationId xmlns:a16="http://schemas.microsoft.com/office/drawing/2014/main" id="{76E1DE6D-80FB-46C3-9D62-3CCFA6F7543A}"/>
                  </a:ext>
                </a:extLst>
              </p:cNvPr>
              <p:cNvSpPr/>
              <p:nvPr/>
            </p:nvSpPr>
            <p:spPr>
              <a:xfrm>
                <a:off x="3868925" y="1810163"/>
                <a:ext cx="19075" cy="796250"/>
              </a:xfrm>
              <a:custGeom>
                <a:avLst/>
                <a:gdLst/>
                <a:ahLst/>
                <a:cxnLst/>
                <a:rect l="l" t="t" r="r" b="b"/>
                <a:pathLst>
                  <a:path w="763" h="31850" extrusionOk="0">
                    <a:moveTo>
                      <a:pt x="381" y="1"/>
                    </a:moveTo>
                    <a:cubicBezTo>
                      <a:pt x="167" y="1"/>
                      <a:pt x="0" y="179"/>
                      <a:pt x="0" y="382"/>
                    </a:cubicBezTo>
                    <a:lnTo>
                      <a:pt x="0" y="31469"/>
                    </a:lnTo>
                    <a:cubicBezTo>
                      <a:pt x="0" y="31683"/>
                      <a:pt x="167" y="31850"/>
                      <a:pt x="381" y="31850"/>
                    </a:cubicBezTo>
                    <a:cubicBezTo>
                      <a:pt x="584" y="31850"/>
                      <a:pt x="762" y="31683"/>
                      <a:pt x="762" y="31469"/>
                    </a:cubicBezTo>
                    <a:lnTo>
                      <a:pt x="762" y="382"/>
                    </a:lnTo>
                    <a:cubicBezTo>
                      <a:pt x="762" y="179"/>
                      <a:pt x="584" y="1"/>
                      <a:pt x="381" y="1"/>
                    </a:cubicBezTo>
                    <a:close/>
                  </a:path>
                </a:pathLst>
              </a:custGeom>
              <a:solidFill>
                <a:srgbClr val="A5F1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65;p40">
                <a:extLst>
                  <a:ext uri="{FF2B5EF4-FFF2-40B4-BE49-F238E27FC236}">
                    <a16:creationId xmlns:a16="http://schemas.microsoft.com/office/drawing/2014/main" id="{C49E29D1-AE59-4D68-8854-05B81062367D}"/>
                  </a:ext>
                </a:extLst>
              </p:cNvPr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798" y="1"/>
                    </a:moveTo>
                    <a:cubicBezTo>
                      <a:pt x="1251" y="1"/>
                      <a:pt x="0" y="1251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66;p40">
                <a:extLst>
                  <a:ext uri="{FF2B5EF4-FFF2-40B4-BE49-F238E27FC236}">
                    <a16:creationId xmlns:a16="http://schemas.microsoft.com/office/drawing/2014/main" id="{F0CC61CE-0FCF-455A-B269-D31A7DDD9E83}"/>
                  </a:ext>
                </a:extLst>
              </p:cNvPr>
              <p:cNvSpPr/>
              <p:nvPr/>
            </p:nvSpPr>
            <p:spPr>
              <a:xfrm>
                <a:off x="3808500" y="2537638"/>
                <a:ext cx="13962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5585" extrusionOk="0">
                    <a:moveTo>
                      <a:pt x="2596" y="1"/>
                    </a:moveTo>
                    <a:cubicBezTo>
                      <a:pt x="3810" y="108"/>
                      <a:pt x="4775" y="1132"/>
                      <a:pt x="4775" y="2382"/>
                    </a:cubicBezTo>
                    <a:cubicBezTo>
                      <a:pt x="4775" y="3703"/>
                      <a:pt x="3703" y="4763"/>
                      <a:pt x="2382" y="4763"/>
                    </a:cubicBezTo>
                    <a:cubicBezTo>
                      <a:pt x="1143" y="4763"/>
                      <a:pt x="120" y="3811"/>
                      <a:pt x="12" y="2584"/>
                    </a:cubicBezTo>
                    <a:cubicBezTo>
                      <a:pt x="0" y="2656"/>
                      <a:pt x="0" y="2715"/>
                      <a:pt x="0" y="2787"/>
                    </a:cubicBezTo>
                    <a:cubicBezTo>
                      <a:pt x="0" y="4334"/>
                      <a:pt x="1251" y="5585"/>
                      <a:pt x="2798" y="5585"/>
                    </a:cubicBezTo>
                    <a:cubicBezTo>
                      <a:pt x="4334" y="5585"/>
                      <a:pt x="5585" y="4334"/>
                      <a:pt x="5585" y="2787"/>
                    </a:cubicBezTo>
                    <a:cubicBezTo>
                      <a:pt x="5585" y="1251"/>
                      <a:pt x="4334" y="1"/>
                      <a:pt x="2798" y="1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Hộp Văn bản 90">
            <a:extLst>
              <a:ext uri="{FF2B5EF4-FFF2-40B4-BE49-F238E27FC236}">
                <a16:creationId xmlns:a16="http://schemas.microsoft.com/office/drawing/2014/main" id="{0C8D7626-14B2-45D0-83F6-20561CAB0D39}"/>
              </a:ext>
            </a:extLst>
          </p:cNvPr>
          <p:cNvSpPr txBox="1"/>
          <p:nvPr/>
        </p:nvSpPr>
        <p:spPr>
          <a:xfrm>
            <a:off x="3478911" y="53312"/>
            <a:ext cx="529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III. QUY TRÌNH TEST LỖI</a:t>
            </a:r>
          </a:p>
        </p:txBody>
      </p:sp>
      <p:sp>
        <p:nvSpPr>
          <p:cNvPr id="92" name="Hộp Văn bản 91">
            <a:extLst>
              <a:ext uri="{FF2B5EF4-FFF2-40B4-BE49-F238E27FC236}">
                <a16:creationId xmlns:a16="http://schemas.microsoft.com/office/drawing/2014/main" id="{D7B8C129-BB56-402C-9790-0818CBF2B547}"/>
              </a:ext>
            </a:extLst>
          </p:cNvPr>
          <p:cNvSpPr txBox="1"/>
          <p:nvPr/>
        </p:nvSpPr>
        <p:spPr>
          <a:xfrm>
            <a:off x="9152918" y="2108913"/>
            <a:ext cx="844018" cy="828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4400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D833CBDF-37F2-4D76-B17C-65F6948B7376}"/>
              </a:ext>
            </a:extLst>
          </p:cNvPr>
          <p:cNvSpPr txBox="1"/>
          <p:nvPr/>
        </p:nvSpPr>
        <p:spPr>
          <a:xfrm rot="378268">
            <a:off x="6789152" y="2328225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2C84431F-EA3B-45CA-A136-EFD3204DDE8E}"/>
              </a:ext>
            </a:extLst>
          </p:cNvPr>
          <p:cNvSpPr txBox="1"/>
          <p:nvPr/>
        </p:nvSpPr>
        <p:spPr>
          <a:xfrm rot="378268">
            <a:off x="9213562" y="2304782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Hộp Văn bản 94">
            <a:extLst>
              <a:ext uri="{FF2B5EF4-FFF2-40B4-BE49-F238E27FC236}">
                <a16:creationId xmlns:a16="http://schemas.microsoft.com/office/drawing/2014/main" id="{74A60F51-C7BC-4B64-B9F9-60BE402FA98D}"/>
              </a:ext>
            </a:extLst>
          </p:cNvPr>
          <p:cNvSpPr txBox="1"/>
          <p:nvPr/>
        </p:nvSpPr>
        <p:spPr>
          <a:xfrm rot="378268">
            <a:off x="2156625" y="2411336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Hộp Văn bản 95">
            <a:extLst>
              <a:ext uri="{FF2B5EF4-FFF2-40B4-BE49-F238E27FC236}">
                <a16:creationId xmlns:a16="http://schemas.microsoft.com/office/drawing/2014/main" id="{F26A3D1D-F4AF-4D8A-9F53-036943083873}"/>
              </a:ext>
            </a:extLst>
          </p:cNvPr>
          <p:cNvSpPr txBox="1"/>
          <p:nvPr/>
        </p:nvSpPr>
        <p:spPr>
          <a:xfrm rot="378268">
            <a:off x="4564188" y="2341155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7" name="Hộp Văn bản 96">
            <a:extLst>
              <a:ext uri="{FF2B5EF4-FFF2-40B4-BE49-F238E27FC236}">
                <a16:creationId xmlns:a16="http://schemas.microsoft.com/office/drawing/2014/main" id="{49C7901F-2B8F-4A51-B7CB-36F333B827C5}"/>
              </a:ext>
            </a:extLst>
          </p:cNvPr>
          <p:cNvSpPr txBox="1"/>
          <p:nvPr/>
        </p:nvSpPr>
        <p:spPr>
          <a:xfrm rot="378268">
            <a:off x="2192053" y="4780884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567C8E15-F64A-4E10-84EA-F2A8402CFCD9}"/>
              </a:ext>
            </a:extLst>
          </p:cNvPr>
          <p:cNvSpPr txBox="1"/>
          <p:nvPr/>
        </p:nvSpPr>
        <p:spPr>
          <a:xfrm rot="378268">
            <a:off x="9098386" y="4767565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215D64B9-464C-45CC-979B-CA079311A442}"/>
              </a:ext>
            </a:extLst>
          </p:cNvPr>
          <p:cNvSpPr txBox="1"/>
          <p:nvPr/>
        </p:nvSpPr>
        <p:spPr>
          <a:xfrm rot="378268">
            <a:off x="6801393" y="4767565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9A4CD9A9-23F1-4A5E-B321-DC859BC1B7B1}"/>
              </a:ext>
            </a:extLst>
          </p:cNvPr>
          <p:cNvSpPr txBox="1"/>
          <p:nvPr/>
        </p:nvSpPr>
        <p:spPr>
          <a:xfrm rot="378268">
            <a:off x="4538671" y="4756098"/>
            <a:ext cx="844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endParaRPr lang="vi-VN" sz="4000" b="1" i="1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Text Box 15">
            <a:extLst>
              <a:ext uri="{FF2B5EF4-FFF2-40B4-BE49-F238E27FC236}">
                <a16:creationId xmlns:a16="http://schemas.microsoft.com/office/drawing/2014/main" id="{7DEB1EF5-6B46-41EC-A5A1-19EEA94F57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97856" y="1496868"/>
            <a:ext cx="839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ID</a:t>
            </a:r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D8A50C0D-30C7-4A44-9C94-9659DAD93FB3}"/>
              </a:ext>
            </a:extLst>
          </p:cNvPr>
          <p:cNvSpPr txBox="1"/>
          <p:nvPr/>
        </p:nvSpPr>
        <p:spPr>
          <a:xfrm>
            <a:off x="6570108" y="1357725"/>
            <a:ext cx="1501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Items</a:t>
            </a:r>
            <a:b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Hộp Văn bản 102">
            <a:extLst>
              <a:ext uri="{FF2B5EF4-FFF2-40B4-BE49-F238E27FC236}">
                <a16:creationId xmlns:a16="http://schemas.microsoft.com/office/drawing/2014/main" id="{4C7F1F2A-ED6A-4B0D-B02D-206F366B723D}"/>
              </a:ext>
            </a:extLst>
          </p:cNvPr>
          <p:cNvSpPr txBox="1"/>
          <p:nvPr/>
        </p:nvSpPr>
        <p:spPr>
          <a:xfrm>
            <a:off x="8946400" y="1375345"/>
            <a:ext cx="251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Sub-Items</a:t>
            </a:r>
            <a:b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Hộp Văn bản 103">
            <a:extLst>
              <a:ext uri="{FF2B5EF4-FFF2-40B4-BE49-F238E27FC236}">
                <a16:creationId xmlns:a16="http://schemas.microsoft.com/office/drawing/2014/main" id="{02C139DB-B1F6-4010-A022-F8B62C64C5C0}"/>
              </a:ext>
            </a:extLst>
          </p:cNvPr>
          <p:cNvSpPr txBox="1"/>
          <p:nvPr/>
        </p:nvSpPr>
        <p:spPr>
          <a:xfrm>
            <a:off x="1744909" y="3805365"/>
            <a:ext cx="188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Steps to </a:t>
            </a:r>
          </a:p>
          <a:p>
            <a:pPr algn="ctr"/>
            <a:r>
              <a:rPr lang="en-US" sz="16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excute</a:t>
            </a:r>
            <a:endParaRPr lang="en-US" sz="16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Hộp Văn bản 104">
            <a:extLst>
              <a:ext uri="{FF2B5EF4-FFF2-40B4-BE49-F238E27FC236}">
                <a16:creationId xmlns:a16="http://schemas.microsoft.com/office/drawing/2014/main" id="{A296B677-DA00-40FB-81AB-544DD19E4D52}"/>
              </a:ext>
            </a:extLst>
          </p:cNvPr>
          <p:cNvSpPr txBox="1"/>
          <p:nvPr/>
        </p:nvSpPr>
        <p:spPr>
          <a:xfrm>
            <a:off x="4249528" y="3753489"/>
            <a:ext cx="1514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Expected </a:t>
            </a:r>
          </a:p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6" name="Hộp Văn bản 105">
            <a:extLst>
              <a:ext uri="{FF2B5EF4-FFF2-40B4-BE49-F238E27FC236}">
                <a16:creationId xmlns:a16="http://schemas.microsoft.com/office/drawing/2014/main" id="{34EA3874-EEAE-4E5D-8F11-B4FEDE8EB2AC}"/>
              </a:ext>
            </a:extLst>
          </p:cNvPr>
          <p:cNvSpPr txBox="1"/>
          <p:nvPr/>
        </p:nvSpPr>
        <p:spPr>
          <a:xfrm>
            <a:off x="6443218" y="3728298"/>
            <a:ext cx="1555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Test Data /</a:t>
            </a:r>
          </a:p>
          <a:p>
            <a:pPr algn="ctr"/>
            <a:r>
              <a:rPr lang="en-US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Prameter</a:t>
            </a:r>
            <a:b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F501F101-B4B5-43B6-B2D1-66EF1C3AC3B1}"/>
              </a:ext>
            </a:extLst>
          </p:cNvPr>
          <p:cNvSpPr txBox="1"/>
          <p:nvPr/>
        </p:nvSpPr>
        <p:spPr>
          <a:xfrm>
            <a:off x="4213639" y="1401605"/>
            <a:ext cx="1725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002060"/>
                </a:solidFill>
                <a:latin typeface="+mj-lt"/>
              </a:rPr>
              <a:t>2. </a:t>
            </a:r>
            <a:r>
              <a:rPr lang="vi-VN" sz="2000" b="1" err="1">
                <a:solidFill>
                  <a:srgbClr val="002060"/>
                </a:solidFill>
                <a:latin typeface="+mj-lt"/>
              </a:rPr>
              <a:t>Function</a:t>
            </a:r>
            <a:endParaRPr lang="vi-VN" sz="2000" b="1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A020AD98-5885-4BD1-9379-1B5350CBE83A}"/>
              </a:ext>
            </a:extLst>
          </p:cNvPr>
          <p:cNvSpPr txBox="1"/>
          <p:nvPr/>
        </p:nvSpPr>
        <p:spPr>
          <a:xfrm>
            <a:off x="8867103" y="3832731"/>
            <a:ext cx="2511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Note</a:t>
            </a:r>
            <a:b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Hộp Văn bản 108">
            <a:extLst>
              <a:ext uri="{FF2B5EF4-FFF2-40B4-BE49-F238E27FC236}">
                <a16:creationId xmlns:a16="http://schemas.microsoft.com/office/drawing/2014/main" id="{8AD2919C-C22A-437B-8D1D-5EFBD94A1877}"/>
              </a:ext>
            </a:extLst>
          </p:cNvPr>
          <p:cNvSpPr txBox="1"/>
          <p:nvPr/>
        </p:nvSpPr>
        <p:spPr>
          <a:xfrm>
            <a:off x="266972" y="824255"/>
            <a:ext cx="423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Hộp Văn bản 11">
            <a:extLst>
              <a:ext uri="{FF2B5EF4-FFF2-40B4-BE49-F238E27FC236}">
                <a16:creationId xmlns:a16="http://schemas.microsoft.com/office/drawing/2014/main" id="{6C32A9A4-BC7F-4A2F-A53C-D7312FB786B2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D9440E-309B-4137-B28F-A9D8DF93E38A}"/>
              </a:ext>
            </a:extLst>
          </p:cNvPr>
          <p:cNvSpPr txBox="1"/>
          <p:nvPr/>
        </p:nvSpPr>
        <p:spPr>
          <a:xfrm>
            <a:off x="2992147" y="44109"/>
            <a:ext cx="5290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III. QUY TRÌNH TEST LỖI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3145783-E0BC-40E1-A6D0-4A14644CF299}"/>
              </a:ext>
            </a:extLst>
          </p:cNvPr>
          <p:cNvSpPr txBox="1"/>
          <p:nvPr/>
        </p:nvSpPr>
        <p:spPr>
          <a:xfrm>
            <a:off x="453329" y="863378"/>
            <a:ext cx="663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- Test Case</a:t>
            </a:r>
            <a:endParaRPr lang="vi-V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Đối tượng 3">
            <a:extLst>
              <a:ext uri="{FF2B5EF4-FFF2-40B4-BE49-F238E27FC236}">
                <a16:creationId xmlns:a16="http://schemas.microsoft.com/office/drawing/2014/main" id="{2B0ADAD0-B44D-4548-9A71-5BDEAD4D4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774357"/>
              </p:ext>
            </p:extLst>
          </p:nvPr>
        </p:nvGraphicFramePr>
        <p:xfrm>
          <a:off x="974167" y="1356336"/>
          <a:ext cx="10389158" cy="4638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469880" imgH="4686480" progId="Paint.Picture.1">
                  <p:embed/>
                </p:oleObj>
              </mc:Choice>
              <mc:Fallback>
                <p:oleObj name="Bitmap Image" r:id="rId2" imgW="10469880" imgH="4686480" progId="Paint.Picture.1">
                  <p:embed/>
                  <p:pic>
                    <p:nvPicPr>
                      <p:cNvPr id="4" name="Đối tượng 3">
                        <a:extLst>
                          <a:ext uri="{FF2B5EF4-FFF2-40B4-BE49-F238E27FC236}">
                            <a16:creationId xmlns:a16="http://schemas.microsoft.com/office/drawing/2014/main" id="{2B0ADAD0-B44D-4548-9A71-5BDEAD4D4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4167" y="1356336"/>
                        <a:ext cx="10389158" cy="4638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Hộp Văn bản 11">
            <a:extLst>
              <a:ext uri="{FF2B5EF4-FFF2-40B4-BE49-F238E27FC236}">
                <a16:creationId xmlns:a16="http://schemas.microsoft.com/office/drawing/2014/main" id="{66FB825A-4A4C-48E5-A10C-CC1DEC0406A0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5D4A463-7430-404F-9CEE-637CC57FD2BB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14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D788BE5-338B-48FA-A0D2-95254A27247A}"/>
              </a:ext>
            </a:extLst>
          </p:cNvPr>
          <p:cNvSpPr txBox="1"/>
          <p:nvPr/>
        </p:nvSpPr>
        <p:spPr>
          <a:xfrm>
            <a:off x="3016911" y="0"/>
            <a:ext cx="651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III. QUY TRÌNH TEST LỖI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D72DBED-7D40-4B1C-80F4-DA3F8D9EF6F3}"/>
              </a:ext>
            </a:extLst>
          </p:cNvPr>
          <p:cNvSpPr txBox="1"/>
          <p:nvPr/>
        </p:nvSpPr>
        <p:spPr>
          <a:xfrm>
            <a:off x="506669" y="821861"/>
            <a:ext cx="663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- Test Case</a:t>
            </a:r>
            <a:endParaRPr lang="vi-V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Đối tượng 5">
            <a:extLst>
              <a:ext uri="{FF2B5EF4-FFF2-40B4-BE49-F238E27FC236}">
                <a16:creationId xmlns:a16="http://schemas.microsoft.com/office/drawing/2014/main" id="{DFB37FFC-9E7E-433C-9B0A-62D97A27D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87375"/>
              </p:ext>
            </p:extLst>
          </p:nvPr>
        </p:nvGraphicFramePr>
        <p:xfrm>
          <a:off x="1734448" y="1428750"/>
          <a:ext cx="9009432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69960" imgH="5227200" progId="Paint.Picture.1">
                  <p:embed/>
                </p:oleObj>
              </mc:Choice>
              <mc:Fallback>
                <p:oleObj name="Bitmap Image" r:id="rId2" imgW="9669960" imgH="5227200" progId="Paint.Picture.1">
                  <p:embed/>
                  <p:pic>
                    <p:nvPicPr>
                      <p:cNvPr id="6" name="Đối tượng 5">
                        <a:extLst>
                          <a:ext uri="{FF2B5EF4-FFF2-40B4-BE49-F238E27FC236}">
                            <a16:creationId xmlns:a16="http://schemas.microsoft.com/office/drawing/2014/main" id="{DFB37FFC-9E7E-433C-9B0A-62D97A27D5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4448" y="1428750"/>
                        <a:ext cx="9009432" cy="485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903690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3C8555D8-08F8-459E-ABCC-9C545287D333}"/>
              </a:ext>
            </a:extLst>
          </p:cNvPr>
          <p:cNvSpPr txBox="1">
            <a:spLocks/>
          </p:cNvSpPr>
          <p:nvPr/>
        </p:nvSpPr>
        <p:spPr>
          <a:xfrm>
            <a:off x="5756308" y="2824078"/>
            <a:ext cx="5136980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783;p33">
            <a:extLst>
              <a:ext uri="{FF2B5EF4-FFF2-40B4-BE49-F238E27FC236}">
                <a16:creationId xmlns:a16="http://schemas.microsoft.com/office/drawing/2014/main" id="{7B1246F2-3EDD-4500-A64E-D426C1C67F45}"/>
              </a:ext>
            </a:extLst>
          </p:cNvPr>
          <p:cNvSpPr/>
          <p:nvPr/>
        </p:nvSpPr>
        <p:spPr>
          <a:xfrm>
            <a:off x="4618320" y="4308354"/>
            <a:ext cx="2097465" cy="639685"/>
          </a:xfrm>
          <a:prstGeom prst="roundRect">
            <a:avLst>
              <a:gd name="adj" fmla="val 50000"/>
            </a:avLst>
          </a:prstGeom>
          <a:solidFill>
            <a:srgbClr val="451E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58;p33">
            <a:extLst>
              <a:ext uri="{FF2B5EF4-FFF2-40B4-BE49-F238E27FC236}">
                <a16:creationId xmlns:a16="http://schemas.microsoft.com/office/drawing/2014/main" id="{C676E84F-762C-4566-98F7-E926C7E7677A}"/>
              </a:ext>
            </a:extLst>
          </p:cNvPr>
          <p:cNvSpPr/>
          <p:nvPr/>
        </p:nvSpPr>
        <p:spPr>
          <a:xfrm flipH="1">
            <a:off x="6593635" y="1297568"/>
            <a:ext cx="4725696" cy="913491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AFADBD1-C349-43DA-A70D-B66FAB6B9278}"/>
              </a:ext>
            </a:extLst>
          </p:cNvPr>
          <p:cNvSpPr txBox="1"/>
          <p:nvPr/>
        </p:nvSpPr>
        <p:spPr>
          <a:xfrm>
            <a:off x="2715209" y="-18663"/>
            <a:ext cx="7053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 CHUNG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08E64C7-21A7-4D38-9587-FBC2FE8AE895}"/>
              </a:ext>
            </a:extLst>
          </p:cNvPr>
          <p:cNvSpPr txBox="1"/>
          <p:nvPr/>
        </p:nvSpPr>
        <p:spPr>
          <a:xfrm>
            <a:off x="1725270" y="4573825"/>
            <a:ext cx="2554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8F3160"/>
                </a:solidFill>
                <a:latin typeface=".VnFreeH" panose="020B7200000000000000" pitchFamily="34" charset="0"/>
                <a:cs typeface="Amatic SC" panose="020B0604020202020204" charset="-79"/>
              </a:rPr>
              <a:t>HELLO!</a:t>
            </a:r>
          </a:p>
        </p:txBody>
      </p:sp>
      <p:sp>
        <p:nvSpPr>
          <p:cNvPr id="16" name="Google Shape;1906;p15">
            <a:extLst>
              <a:ext uri="{FF2B5EF4-FFF2-40B4-BE49-F238E27FC236}">
                <a16:creationId xmlns:a16="http://schemas.microsoft.com/office/drawing/2014/main" id="{3DF62604-53E9-4AED-B3C6-92FE9D6EBEA4}"/>
              </a:ext>
            </a:extLst>
          </p:cNvPr>
          <p:cNvSpPr txBox="1">
            <a:spLocks/>
          </p:cNvSpPr>
          <p:nvPr/>
        </p:nvSpPr>
        <p:spPr>
          <a:xfrm>
            <a:off x="-324969" y="5133618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4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endParaRPr lang="en-US" sz="4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724;p33">
            <a:extLst>
              <a:ext uri="{FF2B5EF4-FFF2-40B4-BE49-F238E27FC236}">
                <a16:creationId xmlns:a16="http://schemas.microsoft.com/office/drawing/2014/main" id="{55172D4D-AC17-44C6-AE9A-724C062947EA}"/>
              </a:ext>
            </a:extLst>
          </p:cNvPr>
          <p:cNvSpPr/>
          <p:nvPr/>
        </p:nvSpPr>
        <p:spPr>
          <a:xfrm flipH="1">
            <a:off x="12843424" y="2793999"/>
            <a:ext cx="25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727;p33">
            <a:extLst>
              <a:ext uri="{FF2B5EF4-FFF2-40B4-BE49-F238E27FC236}">
                <a16:creationId xmlns:a16="http://schemas.microsoft.com/office/drawing/2014/main" id="{438C8647-4077-46AF-A558-D8E74CE01002}"/>
              </a:ext>
            </a:extLst>
          </p:cNvPr>
          <p:cNvSpPr/>
          <p:nvPr/>
        </p:nvSpPr>
        <p:spPr>
          <a:xfrm>
            <a:off x="8341897" y="1508012"/>
            <a:ext cx="45719" cy="14775"/>
          </a:xfrm>
          <a:custGeom>
            <a:avLst/>
            <a:gdLst/>
            <a:ahLst/>
            <a:cxnLst/>
            <a:rect l="l" t="t" r="r" b="b"/>
            <a:pathLst>
              <a:path w="1" h="591" extrusionOk="0">
                <a:moveTo>
                  <a:pt x="1" y="1"/>
                </a:moveTo>
                <a:lnTo>
                  <a:pt x="1" y="254"/>
                </a:lnTo>
                <a:lnTo>
                  <a:pt x="1" y="59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756;p33">
            <a:extLst>
              <a:ext uri="{FF2B5EF4-FFF2-40B4-BE49-F238E27FC236}">
                <a16:creationId xmlns:a16="http://schemas.microsoft.com/office/drawing/2014/main" id="{CAED7618-D727-4AB0-8E97-1CE9A0E636F9}"/>
              </a:ext>
            </a:extLst>
          </p:cNvPr>
          <p:cNvGrpSpPr/>
          <p:nvPr/>
        </p:nvGrpSpPr>
        <p:grpSpPr>
          <a:xfrm rot="10800000">
            <a:off x="4765829" y="2474616"/>
            <a:ext cx="7190983" cy="854475"/>
            <a:chOff x="4245912" y="1955200"/>
            <a:chExt cx="7034819" cy="854475"/>
          </a:xfrm>
        </p:grpSpPr>
        <p:sp>
          <p:nvSpPr>
            <p:cNvPr id="24" name="Google Shape;1758;p33">
              <a:extLst>
                <a:ext uri="{FF2B5EF4-FFF2-40B4-BE49-F238E27FC236}">
                  <a16:creationId xmlns:a16="http://schemas.microsoft.com/office/drawing/2014/main" id="{41312389-41C7-4DFA-BFAB-1072DEBB4CDE}"/>
                </a:ext>
              </a:extLst>
            </p:cNvPr>
            <p:cNvSpPr/>
            <p:nvPr/>
          </p:nvSpPr>
          <p:spPr>
            <a:xfrm flipH="1">
              <a:off x="4340988" y="2048525"/>
              <a:ext cx="2638500" cy="4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760;p33">
              <a:extLst>
                <a:ext uri="{FF2B5EF4-FFF2-40B4-BE49-F238E27FC236}">
                  <a16:creationId xmlns:a16="http://schemas.microsoft.com/office/drawing/2014/main" id="{4613C141-1CB9-493F-A87E-3C89F7C70FDB}"/>
                </a:ext>
              </a:extLst>
            </p:cNvPr>
            <p:cNvGrpSpPr/>
            <p:nvPr/>
          </p:nvGrpSpPr>
          <p:grpSpPr>
            <a:xfrm>
              <a:off x="9529834" y="2053747"/>
              <a:ext cx="1750897" cy="632007"/>
              <a:chOff x="9529834" y="2053747"/>
              <a:chExt cx="1750897" cy="632007"/>
            </a:xfrm>
          </p:grpSpPr>
          <p:sp>
            <p:nvSpPr>
              <p:cNvPr id="32" name="Google Shape;1762;p33">
                <a:extLst>
                  <a:ext uri="{FF2B5EF4-FFF2-40B4-BE49-F238E27FC236}">
                    <a16:creationId xmlns:a16="http://schemas.microsoft.com/office/drawing/2014/main" id="{736751A5-C172-4CD9-B90F-EED45EA7BBD8}"/>
                  </a:ext>
                </a:extLst>
              </p:cNvPr>
              <p:cNvSpPr/>
              <p:nvPr/>
            </p:nvSpPr>
            <p:spPr>
              <a:xfrm flipH="1">
                <a:off x="9704229" y="2053747"/>
                <a:ext cx="1576502" cy="632007"/>
              </a:xfrm>
              <a:prstGeom prst="roundRect">
                <a:avLst>
                  <a:gd name="adj" fmla="val 50000"/>
                </a:avLst>
              </a:pr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" name="Google Shape;1764;p33">
                <a:extLst>
                  <a:ext uri="{FF2B5EF4-FFF2-40B4-BE49-F238E27FC236}">
                    <a16:creationId xmlns:a16="http://schemas.microsoft.com/office/drawing/2014/main" id="{DE27B81D-3245-48DC-8B27-581411A28733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rot="10800000">
                <a:off x="9529834" y="2369751"/>
                <a:ext cx="1743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B1E7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1765;p33">
              <a:extLst>
                <a:ext uri="{FF2B5EF4-FFF2-40B4-BE49-F238E27FC236}">
                  <a16:creationId xmlns:a16="http://schemas.microsoft.com/office/drawing/2014/main" id="{D98A9BB6-9BA1-47F1-BE49-2C2EB6A5D9B4}"/>
                </a:ext>
              </a:extLst>
            </p:cNvPr>
            <p:cNvGrpSpPr/>
            <p:nvPr/>
          </p:nvGrpSpPr>
          <p:grpSpPr>
            <a:xfrm>
              <a:off x="4245912" y="1955200"/>
              <a:ext cx="596275" cy="854475"/>
              <a:chOff x="4245912" y="1955200"/>
              <a:chExt cx="596275" cy="854475"/>
            </a:xfrm>
          </p:grpSpPr>
          <p:sp>
            <p:nvSpPr>
              <p:cNvPr id="27" name="Google Shape;1766;p33">
                <a:extLst>
                  <a:ext uri="{FF2B5EF4-FFF2-40B4-BE49-F238E27FC236}">
                    <a16:creationId xmlns:a16="http://schemas.microsoft.com/office/drawing/2014/main" id="{94862DF9-882D-45BC-875E-4B9E47E78BDD}"/>
                  </a:ext>
                </a:extLst>
              </p:cNvPr>
              <p:cNvSpPr/>
              <p:nvPr/>
            </p:nvSpPr>
            <p:spPr>
              <a:xfrm>
                <a:off x="4318062" y="2024375"/>
                <a:ext cx="524125" cy="524150"/>
              </a:xfrm>
              <a:custGeom>
                <a:avLst/>
                <a:gdLst/>
                <a:ahLst/>
                <a:cxnLst/>
                <a:rect l="l" t="t" r="r" b="b"/>
                <a:pathLst>
                  <a:path w="20965" h="20966" extrusionOk="0">
                    <a:moveTo>
                      <a:pt x="10423" y="1"/>
                    </a:moveTo>
                    <a:cubicBezTo>
                      <a:pt x="4651" y="1"/>
                      <a:pt x="0" y="4675"/>
                      <a:pt x="0" y="10447"/>
                    </a:cubicBezTo>
                    <a:cubicBezTo>
                      <a:pt x="0" y="16314"/>
                      <a:pt x="4651" y="20965"/>
                      <a:pt x="10423" y="20965"/>
                    </a:cubicBezTo>
                    <a:cubicBezTo>
                      <a:pt x="16195" y="20965"/>
                      <a:pt x="20965" y="16314"/>
                      <a:pt x="20965" y="10447"/>
                    </a:cubicBezTo>
                    <a:cubicBezTo>
                      <a:pt x="20965" y="4675"/>
                      <a:pt x="16195" y="1"/>
                      <a:pt x="10423" y="1"/>
                    </a:cubicBezTo>
                    <a:close/>
                  </a:path>
                </a:pathLst>
              </a:custGeom>
              <a:solidFill>
                <a:srgbClr val="F196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7;p33">
                <a:extLst>
                  <a:ext uri="{FF2B5EF4-FFF2-40B4-BE49-F238E27FC236}">
                    <a16:creationId xmlns:a16="http://schemas.microsoft.com/office/drawing/2014/main" id="{D4F7927D-E388-40FD-B69F-B81A89D984B4}"/>
                  </a:ext>
                </a:extLst>
              </p:cNvPr>
              <p:cNvSpPr/>
              <p:nvPr/>
            </p:nvSpPr>
            <p:spPr>
              <a:xfrm>
                <a:off x="4245912" y="1955200"/>
                <a:ext cx="337500" cy="819900"/>
              </a:xfrm>
              <a:custGeom>
                <a:avLst/>
                <a:gdLst/>
                <a:ahLst/>
                <a:cxnLst/>
                <a:rect l="l" t="t" r="r" b="b"/>
                <a:pathLst>
                  <a:path w="13500" h="32796" extrusionOk="0">
                    <a:moveTo>
                      <a:pt x="13309" y="1"/>
                    </a:moveTo>
                    <a:cubicBezTo>
                      <a:pt x="5963" y="1"/>
                      <a:pt x="0" y="5964"/>
                      <a:pt x="0" y="13214"/>
                    </a:cubicBezTo>
                    <a:cubicBezTo>
                      <a:pt x="0" y="20496"/>
                      <a:pt x="5860" y="26419"/>
                      <a:pt x="13118" y="26521"/>
                    </a:cubicBezTo>
                    <a:lnTo>
                      <a:pt x="13118" y="26521"/>
                    </a:lnTo>
                    <a:lnTo>
                      <a:pt x="13118" y="32795"/>
                    </a:lnTo>
                    <a:lnTo>
                      <a:pt x="13500" y="32795"/>
                    </a:lnTo>
                    <a:lnTo>
                      <a:pt x="13500" y="26117"/>
                    </a:lnTo>
                    <a:lnTo>
                      <a:pt x="13309" y="26117"/>
                    </a:lnTo>
                    <a:cubicBezTo>
                      <a:pt x="9731" y="26117"/>
                      <a:pt x="6559" y="24734"/>
                      <a:pt x="4174" y="22349"/>
                    </a:cubicBezTo>
                    <a:cubicBezTo>
                      <a:pt x="1884" y="20059"/>
                      <a:pt x="382" y="16792"/>
                      <a:pt x="382" y="13214"/>
                    </a:cubicBezTo>
                    <a:cubicBezTo>
                      <a:pt x="382" y="9732"/>
                      <a:pt x="1884" y="6441"/>
                      <a:pt x="4174" y="4175"/>
                    </a:cubicBezTo>
                    <a:cubicBezTo>
                      <a:pt x="6559" y="1790"/>
                      <a:pt x="9731" y="383"/>
                      <a:pt x="13309" y="383"/>
                    </a:cubicBezTo>
                    <a:lnTo>
                      <a:pt x="13309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8;p33">
                <a:extLst>
                  <a:ext uri="{FF2B5EF4-FFF2-40B4-BE49-F238E27FC236}">
                    <a16:creationId xmlns:a16="http://schemas.microsoft.com/office/drawing/2014/main" id="{86712DED-6373-4A29-B18E-0885EF9322DB}"/>
                  </a:ext>
                </a:extLst>
              </p:cNvPr>
              <p:cNvSpPr/>
              <p:nvPr/>
            </p:nvSpPr>
            <p:spPr>
              <a:xfrm>
                <a:off x="4374687" y="2084000"/>
                <a:ext cx="407875" cy="404900"/>
              </a:xfrm>
              <a:custGeom>
                <a:avLst/>
                <a:gdLst/>
                <a:ahLst/>
                <a:cxnLst/>
                <a:rect l="l" t="t" r="r" b="b"/>
                <a:pathLst>
                  <a:path w="16315" h="16196" extrusionOk="0">
                    <a:moveTo>
                      <a:pt x="8158" y="1"/>
                    </a:moveTo>
                    <a:cubicBezTo>
                      <a:pt x="3698" y="1"/>
                      <a:pt x="1" y="3578"/>
                      <a:pt x="1" y="8062"/>
                    </a:cubicBezTo>
                    <a:cubicBezTo>
                      <a:pt x="1" y="12618"/>
                      <a:pt x="3698" y="16195"/>
                      <a:pt x="8158" y="16195"/>
                    </a:cubicBezTo>
                    <a:cubicBezTo>
                      <a:pt x="12642" y="16195"/>
                      <a:pt x="16315" y="12618"/>
                      <a:pt x="16315" y="8062"/>
                    </a:cubicBezTo>
                    <a:cubicBezTo>
                      <a:pt x="16315" y="3578"/>
                      <a:pt x="12642" y="1"/>
                      <a:pt x="8158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69;p33">
                <a:extLst>
                  <a:ext uri="{FF2B5EF4-FFF2-40B4-BE49-F238E27FC236}">
                    <a16:creationId xmlns:a16="http://schemas.microsoft.com/office/drawing/2014/main" id="{C70B3216-C7D2-49DE-92C0-97811A22845F}"/>
                  </a:ext>
                </a:extLst>
              </p:cNvPr>
              <p:cNvSpPr/>
              <p:nvPr/>
            </p:nvSpPr>
            <p:spPr>
              <a:xfrm>
                <a:off x="4551187" y="2757175"/>
                <a:ext cx="54875" cy="5250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00" extrusionOk="0">
                    <a:moveTo>
                      <a:pt x="1098" y="1"/>
                    </a:moveTo>
                    <a:cubicBezTo>
                      <a:pt x="501" y="1"/>
                      <a:pt x="1" y="502"/>
                      <a:pt x="1" y="1098"/>
                    </a:cubicBezTo>
                    <a:cubicBezTo>
                      <a:pt x="1" y="1694"/>
                      <a:pt x="501" y="2100"/>
                      <a:pt x="1098" y="2100"/>
                    </a:cubicBezTo>
                    <a:cubicBezTo>
                      <a:pt x="1694" y="2100"/>
                      <a:pt x="2195" y="1694"/>
                      <a:pt x="2195" y="1098"/>
                    </a:cubicBezTo>
                    <a:cubicBezTo>
                      <a:pt x="2195" y="502"/>
                      <a:pt x="1694" y="1"/>
                      <a:pt x="1098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70;p33">
                <a:extLst>
                  <a:ext uri="{FF2B5EF4-FFF2-40B4-BE49-F238E27FC236}">
                    <a16:creationId xmlns:a16="http://schemas.microsoft.com/office/drawing/2014/main" id="{4B58600F-2A21-47FE-9D70-159092370C89}"/>
                  </a:ext>
                </a:extLst>
              </p:cNvPr>
              <p:cNvSpPr/>
              <p:nvPr/>
            </p:nvSpPr>
            <p:spPr>
              <a:xfrm>
                <a:off x="4506462" y="2216425"/>
                <a:ext cx="159225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5532" extrusionOk="0">
                    <a:moveTo>
                      <a:pt x="4883" y="357"/>
                    </a:moveTo>
                    <a:cubicBezTo>
                      <a:pt x="4984" y="357"/>
                      <a:pt x="5083" y="365"/>
                      <a:pt x="5176" y="380"/>
                    </a:cubicBezTo>
                    <a:cubicBezTo>
                      <a:pt x="5773" y="571"/>
                      <a:pt x="6059" y="976"/>
                      <a:pt x="6059" y="1573"/>
                    </a:cubicBezTo>
                    <a:cubicBezTo>
                      <a:pt x="6059" y="2264"/>
                      <a:pt x="5582" y="3051"/>
                      <a:pt x="4580" y="4053"/>
                    </a:cubicBezTo>
                    <a:cubicBezTo>
                      <a:pt x="3984" y="4649"/>
                      <a:pt x="3388" y="5055"/>
                      <a:pt x="3197" y="5246"/>
                    </a:cubicBezTo>
                    <a:cubicBezTo>
                      <a:pt x="2982" y="5055"/>
                      <a:pt x="2386" y="4649"/>
                      <a:pt x="1790" y="4053"/>
                    </a:cubicBezTo>
                    <a:cubicBezTo>
                      <a:pt x="812" y="3051"/>
                      <a:pt x="311" y="2264"/>
                      <a:pt x="311" y="1573"/>
                    </a:cubicBezTo>
                    <a:cubicBezTo>
                      <a:pt x="311" y="976"/>
                      <a:pt x="693" y="571"/>
                      <a:pt x="1193" y="380"/>
                    </a:cubicBezTo>
                    <a:lnTo>
                      <a:pt x="1599" y="380"/>
                    </a:lnTo>
                    <a:cubicBezTo>
                      <a:pt x="2100" y="380"/>
                      <a:pt x="2696" y="571"/>
                      <a:pt x="3078" y="1167"/>
                    </a:cubicBezTo>
                    <a:cubicBezTo>
                      <a:pt x="3078" y="1263"/>
                      <a:pt x="3197" y="1263"/>
                      <a:pt x="3197" y="1263"/>
                    </a:cubicBezTo>
                    <a:cubicBezTo>
                      <a:pt x="3292" y="1263"/>
                      <a:pt x="3292" y="1263"/>
                      <a:pt x="3388" y="1167"/>
                    </a:cubicBezTo>
                    <a:cubicBezTo>
                      <a:pt x="3729" y="584"/>
                      <a:pt x="4342" y="357"/>
                      <a:pt x="4883" y="357"/>
                    </a:cubicBezTo>
                    <a:close/>
                    <a:moveTo>
                      <a:pt x="1668" y="0"/>
                    </a:moveTo>
                    <a:cubicBezTo>
                      <a:pt x="1499" y="0"/>
                      <a:pt x="1337" y="24"/>
                      <a:pt x="1193" y="70"/>
                    </a:cubicBezTo>
                    <a:cubicBezTo>
                      <a:pt x="406" y="285"/>
                      <a:pt x="1" y="881"/>
                      <a:pt x="1" y="1573"/>
                    </a:cubicBezTo>
                    <a:cubicBezTo>
                      <a:pt x="1" y="3361"/>
                      <a:pt x="2982" y="5436"/>
                      <a:pt x="3078" y="5532"/>
                    </a:cubicBezTo>
                    <a:lnTo>
                      <a:pt x="3292" y="5532"/>
                    </a:lnTo>
                    <a:cubicBezTo>
                      <a:pt x="3388" y="5436"/>
                      <a:pt x="6369" y="3361"/>
                      <a:pt x="6369" y="1573"/>
                    </a:cubicBezTo>
                    <a:cubicBezTo>
                      <a:pt x="6369" y="881"/>
                      <a:pt x="5963" y="285"/>
                      <a:pt x="5272" y="70"/>
                    </a:cubicBezTo>
                    <a:cubicBezTo>
                      <a:pt x="5105" y="24"/>
                      <a:pt x="4926" y="0"/>
                      <a:pt x="4743" y="0"/>
                    </a:cubicBezTo>
                    <a:cubicBezTo>
                      <a:pt x="4168" y="0"/>
                      <a:pt x="3559" y="237"/>
                      <a:pt x="3197" y="762"/>
                    </a:cubicBezTo>
                    <a:cubicBezTo>
                      <a:pt x="2817" y="237"/>
                      <a:pt x="2203" y="0"/>
                      <a:pt x="1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1771;p33">
            <a:extLst>
              <a:ext uri="{FF2B5EF4-FFF2-40B4-BE49-F238E27FC236}">
                <a16:creationId xmlns:a16="http://schemas.microsoft.com/office/drawing/2014/main" id="{4F3E8614-4C95-4B7C-A2D1-B2C4B4FDF8D5}"/>
              </a:ext>
            </a:extLst>
          </p:cNvPr>
          <p:cNvGrpSpPr/>
          <p:nvPr/>
        </p:nvGrpSpPr>
        <p:grpSpPr>
          <a:xfrm>
            <a:off x="4525341" y="1434472"/>
            <a:ext cx="7431660" cy="893652"/>
            <a:chOff x="-2147339" y="1013873"/>
            <a:chExt cx="7026501" cy="893652"/>
          </a:xfrm>
        </p:grpSpPr>
        <p:grpSp>
          <p:nvGrpSpPr>
            <p:cNvPr id="36" name="Google Shape;1775;p33">
              <a:extLst>
                <a:ext uri="{FF2B5EF4-FFF2-40B4-BE49-F238E27FC236}">
                  <a16:creationId xmlns:a16="http://schemas.microsoft.com/office/drawing/2014/main" id="{E0292EB8-FE1E-4663-A3A2-F11A26A23156}"/>
                </a:ext>
              </a:extLst>
            </p:cNvPr>
            <p:cNvGrpSpPr/>
            <p:nvPr/>
          </p:nvGrpSpPr>
          <p:grpSpPr>
            <a:xfrm>
              <a:off x="4285262" y="1050675"/>
              <a:ext cx="593900" cy="856850"/>
              <a:chOff x="4285262" y="1050675"/>
              <a:chExt cx="593900" cy="856850"/>
            </a:xfrm>
          </p:grpSpPr>
          <p:sp>
            <p:nvSpPr>
              <p:cNvPr id="40" name="Google Shape;1776;p33">
                <a:extLst>
                  <a:ext uri="{FF2B5EF4-FFF2-40B4-BE49-F238E27FC236}">
                    <a16:creationId xmlns:a16="http://schemas.microsoft.com/office/drawing/2014/main" id="{88357A7C-839C-465C-AF20-19AD535495E2}"/>
                  </a:ext>
                </a:extLst>
              </p:cNvPr>
              <p:cNvSpPr/>
              <p:nvPr/>
            </p:nvSpPr>
            <p:spPr>
              <a:xfrm>
                <a:off x="4285262" y="1120450"/>
                <a:ext cx="521750" cy="524125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0965" extrusionOk="0">
                    <a:moveTo>
                      <a:pt x="10447" y="0"/>
                    </a:moveTo>
                    <a:cubicBezTo>
                      <a:pt x="4675" y="0"/>
                      <a:pt x="0" y="4770"/>
                      <a:pt x="0" y="10518"/>
                    </a:cubicBezTo>
                    <a:cubicBezTo>
                      <a:pt x="0" y="16290"/>
                      <a:pt x="4675" y="20965"/>
                      <a:pt x="10447" y="20965"/>
                    </a:cubicBezTo>
                    <a:cubicBezTo>
                      <a:pt x="16219" y="20965"/>
                      <a:pt x="20869" y="16290"/>
                      <a:pt x="20869" y="10518"/>
                    </a:cubicBezTo>
                    <a:cubicBezTo>
                      <a:pt x="20869" y="4770"/>
                      <a:pt x="16219" y="0"/>
                      <a:pt x="10447" y="0"/>
                    </a:cubicBezTo>
                    <a:close/>
                  </a:path>
                </a:pathLst>
              </a:custGeom>
              <a:solidFill>
                <a:srgbClr val="997D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77;p33">
                <a:extLst>
                  <a:ext uri="{FF2B5EF4-FFF2-40B4-BE49-F238E27FC236}">
                    <a16:creationId xmlns:a16="http://schemas.microsoft.com/office/drawing/2014/main" id="{EF757646-BE72-49AB-8D0B-EC6ADFF1E9B3}"/>
                  </a:ext>
                </a:extLst>
              </p:cNvPr>
              <p:cNvSpPr/>
              <p:nvPr/>
            </p:nvSpPr>
            <p:spPr>
              <a:xfrm>
                <a:off x="4541662" y="1050675"/>
                <a:ext cx="337500" cy="822275"/>
              </a:xfrm>
              <a:custGeom>
                <a:avLst/>
                <a:gdLst/>
                <a:ahLst/>
                <a:cxnLst/>
                <a:rect l="l" t="t" r="r" b="b"/>
                <a:pathLst>
                  <a:path w="13500" h="32891" extrusionOk="0">
                    <a:moveTo>
                      <a:pt x="191" y="1"/>
                    </a:moveTo>
                    <a:lnTo>
                      <a:pt x="191" y="406"/>
                    </a:lnTo>
                    <a:cubicBezTo>
                      <a:pt x="3768" y="406"/>
                      <a:pt x="6941" y="1790"/>
                      <a:pt x="9326" y="4175"/>
                    </a:cubicBezTo>
                    <a:cubicBezTo>
                      <a:pt x="11615" y="6464"/>
                      <a:pt x="13118" y="9732"/>
                      <a:pt x="13118" y="13309"/>
                    </a:cubicBezTo>
                    <a:cubicBezTo>
                      <a:pt x="13118" y="16887"/>
                      <a:pt x="11615" y="20083"/>
                      <a:pt x="9326" y="22468"/>
                    </a:cubicBezTo>
                    <a:cubicBezTo>
                      <a:pt x="6941" y="24734"/>
                      <a:pt x="3768" y="26236"/>
                      <a:pt x="191" y="26236"/>
                    </a:cubicBezTo>
                    <a:lnTo>
                      <a:pt x="0" y="26236"/>
                    </a:lnTo>
                    <a:lnTo>
                      <a:pt x="0" y="32891"/>
                    </a:lnTo>
                    <a:lnTo>
                      <a:pt x="382" y="32891"/>
                    </a:lnTo>
                    <a:lnTo>
                      <a:pt x="382" y="26640"/>
                    </a:lnTo>
                    <a:lnTo>
                      <a:pt x="382" y="26640"/>
                    </a:lnTo>
                    <a:cubicBezTo>
                      <a:pt x="7640" y="26538"/>
                      <a:pt x="13499" y="20615"/>
                      <a:pt x="13499" y="13309"/>
                    </a:cubicBezTo>
                    <a:cubicBezTo>
                      <a:pt x="13499" y="5963"/>
                      <a:pt x="7537" y="1"/>
                      <a:pt x="191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78;p33">
                <a:extLst>
                  <a:ext uri="{FF2B5EF4-FFF2-40B4-BE49-F238E27FC236}">
                    <a16:creationId xmlns:a16="http://schemas.microsoft.com/office/drawing/2014/main" id="{3EC9005A-77C0-41AA-A20B-67E7600BEF8D}"/>
                  </a:ext>
                </a:extLst>
              </p:cNvPr>
              <p:cNvSpPr/>
              <p:nvPr/>
            </p:nvSpPr>
            <p:spPr>
              <a:xfrm>
                <a:off x="4342487" y="1180075"/>
                <a:ext cx="407875" cy="407275"/>
              </a:xfrm>
              <a:custGeom>
                <a:avLst/>
                <a:gdLst/>
                <a:ahLst/>
                <a:cxnLst/>
                <a:rect l="l" t="t" r="r" b="b"/>
                <a:pathLst>
                  <a:path w="16315" h="16291" extrusionOk="0">
                    <a:moveTo>
                      <a:pt x="8158" y="0"/>
                    </a:moveTo>
                    <a:cubicBezTo>
                      <a:pt x="3674" y="0"/>
                      <a:pt x="1" y="3673"/>
                      <a:pt x="1" y="8133"/>
                    </a:cubicBezTo>
                    <a:cubicBezTo>
                      <a:pt x="1" y="12617"/>
                      <a:pt x="3674" y="16290"/>
                      <a:pt x="8158" y="16290"/>
                    </a:cubicBezTo>
                    <a:cubicBezTo>
                      <a:pt x="12618" y="16290"/>
                      <a:pt x="16315" y="12617"/>
                      <a:pt x="16315" y="8133"/>
                    </a:cubicBezTo>
                    <a:cubicBezTo>
                      <a:pt x="16315" y="3673"/>
                      <a:pt x="12618" y="0"/>
                      <a:pt x="8158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79;p33">
                <a:extLst>
                  <a:ext uri="{FF2B5EF4-FFF2-40B4-BE49-F238E27FC236}">
                    <a16:creationId xmlns:a16="http://schemas.microsoft.com/office/drawing/2014/main" id="{CFB15EE4-9388-4203-9BF2-8CA904A233D2}"/>
                  </a:ext>
                </a:extLst>
              </p:cNvPr>
              <p:cNvSpPr/>
              <p:nvPr/>
            </p:nvSpPr>
            <p:spPr>
              <a:xfrm>
                <a:off x="4518987" y="1853250"/>
                <a:ext cx="54875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71" extrusionOk="0">
                    <a:moveTo>
                      <a:pt x="1098" y="1"/>
                    </a:moveTo>
                    <a:cubicBezTo>
                      <a:pt x="502" y="1"/>
                      <a:pt x="1" y="501"/>
                      <a:pt x="1" y="1098"/>
                    </a:cubicBezTo>
                    <a:cubicBezTo>
                      <a:pt x="1" y="1694"/>
                      <a:pt x="502" y="2171"/>
                      <a:pt x="1098" y="2171"/>
                    </a:cubicBezTo>
                    <a:cubicBezTo>
                      <a:pt x="1694" y="2171"/>
                      <a:pt x="2195" y="1694"/>
                      <a:pt x="2195" y="1098"/>
                    </a:cubicBezTo>
                    <a:cubicBezTo>
                      <a:pt x="2195" y="501"/>
                      <a:pt x="1694" y="1"/>
                      <a:pt x="1098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80;p33">
                <a:extLst>
                  <a:ext uri="{FF2B5EF4-FFF2-40B4-BE49-F238E27FC236}">
                    <a16:creationId xmlns:a16="http://schemas.microsoft.com/office/drawing/2014/main" id="{47C6794E-D1A8-4736-ACE9-62BB38A338F0}"/>
                  </a:ext>
                </a:extLst>
              </p:cNvPr>
              <p:cNvSpPr/>
              <p:nvPr/>
            </p:nvSpPr>
            <p:spPr>
              <a:xfrm>
                <a:off x="4434312" y="1272425"/>
                <a:ext cx="196800" cy="185525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7421" extrusionOk="0">
                    <a:moveTo>
                      <a:pt x="7029" y="288"/>
                    </a:moveTo>
                    <a:cubicBezTo>
                      <a:pt x="7284" y="288"/>
                      <a:pt x="7530" y="527"/>
                      <a:pt x="7466" y="862"/>
                    </a:cubicBezTo>
                    <a:cubicBezTo>
                      <a:pt x="7275" y="766"/>
                      <a:pt x="6965" y="576"/>
                      <a:pt x="6679" y="480"/>
                    </a:cubicBezTo>
                    <a:cubicBezTo>
                      <a:pt x="6774" y="346"/>
                      <a:pt x="6902" y="288"/>
                      <a:pt x="7029" y="288"/>
                    </a:cubicBezTo>
                    <a:close/>
                    <a:moveTo>
                      <a:pt x="6464" y="766"/>
                    </a:moveTo>
                    <a:cubicBezTo>
                      <a:pt x="6870" y="862"/>
                      <a:pt x="7156" y="957"/>
                      <a:pt x="7466" y="1077"/>
                    </a:cubicBezTo>
                    <a:cubicBezTo>
                      <a:pt x="6870" y="2555"/>
                      <a:pt x="6274" y="3939"/>
                      <a:pt x="5677" y="5346"/>
                    </a:cubicBezTo>
                    <a:cubicBezTo>
                      <a:pt x="5582" y="5441"/>
                      <a:pt x="5582" y="5632"/>
                      <a:pt x="5487" y="5727"/>
                    </a:cubicBezTo>
                    <a:lnTo>
                      <a:pt x="4580" y="5441"/>
                    </a:lnTo>
                    <a:cubicBezTo>
                      <a:pt x="5176" y="4058"/>
                      <a:pt x="5773" y="2651"/>
                      <a:pt x="6274" y="1267"/>
                    </a:cubicBezTo>
                    <a:cubicBezTo>
                      <a:pt x="6369" y="1077"/>
                      <a:pt x="6464" y="862"/>
                      <a:pt x="6464" y="766"/>
                    </a:cubicBezTo>
                    <a:close/>
                    <a:moveTo>
                      <a:pt x="4580" y="5727"/>
                    </a:moveTo>
                    <a:cubicBezTo>
                      <a:pt x="4771" y="5847"/>
                      <a:pt x="4986" y="5942"/>
                      <a:pt x="5272" y="6037"/>
                    </a:cubicBezTo>
                    <a:cubicBezTo>
                      <a:pt x="5081" y="6133"/>
                      <a:pt x="4986" y="6324"/>
                      <a:pt x="4890" y="6443"/>
                    </a:cubicBezTo>
                    <a:cubicBezTo>
                      <a:pt x="4771" y="6443"/>
                      <a:pt x="4676" y="6324"/>
                      <a:pt x="4580" y="6324"/>
                    </a:cubicBezTo>
                    <a:lnTo>
                      <a:pt x="4580" y="5727"/>
                    </a:lnTo>
                    <a:close/>
                    <a:moveTo>
                      <a:pt x="7035" y="0"/>
                    </a:moveTo>
                    <a:cubicBezTo>
                      <a:pt x="6721" y="0"/>
                      <a:pt x="6414" y="182"/>
                      <a:pt x="6274" y="480"/>
                    </a:cubicBezTo>
                    <a:cubicBezTo>
                      <a:pt x="5677" y="1959"/>
                      <a:pt x="5081" y="3342"/>
                      <a:pt x="4485" y="4845"/>
                    </a:cubicBezTo>
                    <a:cubicBezTo>
                      <a:pt x="4485" y="5036"/>
                      <a:pt x="4389" y="5250"/>
                      <a:pt x="4294" y="5441"/>
                    </a:cubicBezTo>
                    <a:lnTo>
                      <a:pt x="4294" y="5537"/>
                    </a:lnTo>
                    <a:lnTo>
                      <a:pt x="4294" y="5942"/>
                    </a:lnTo>
                    <a:lnTo>
                      <a:pt x="4294" y="6037"/>
                    </a:lnTo>
                    <a:lnTo>
                      <a:pt x="4294" y="7039"/>
                    </a:lnTo>
                    <a:lnTo>
                      <a:pt x="216" y="7039"/>
                    </a:lnTo>
                    <a:cubicBezTo>
                      <a:pt x="1" y="7039"/>
                      <a:pt x="1" y="7421"/>
                      <a:pt x="216" y="7421"/>
                    </a:cubicBezTo>
                    <a:lnTo>
                      <a:pt x="7466" y="7421"/>
                    </a:lnTo>
                    <a:cubicBezTo>
                      <a:pt x="7657" y="7421"/>
                      <a:pt x="7657" y="7039"/>
                      <a:pt x="7466" y="7039"/>
                    </a:cubicBezTo>
                    <a:lnTo>
                      <a:pt x="4676" y="7039"/>
                    </a:lnTo>
                    <a:lnTo>
                      <a:pt x="5582" y="6133"/>
                    </a:lnTo>
                    <a:lnTo>
                      <a:pt x="5677" y="6037"/>
                    </a:lnTo>
                    <a:cubicBezTo>
                      <a:pt x="6274" y="4535"/>
                      <a:pt x="6870" y="3151"/>
                      <a:pt x="7466" y="1673"/>
                    </a:cubicBezTo>
                    <a:cubicBezTo>
                      <a:pt x="7562" y="1458"/>
                      <a:pt x="7657" y="1267"/>
                      <a:pt x="7752" y="1077"/>
                    </a:cubicBezTo>
                    <a:cubicBezTo>
                      <a:pt x="7872" y="671"/>
                      <a:pt x="7752" y="266"/>
                      <a:pt x="7371" y="75"/>
                    </a:cubicBezTo>
                    <a:cubicBezTo>
                      <a:pt x="7263" y="24"/>
                      <a:pt x="7149" y="0"/>
                      <a:pt x="70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781;p33">
              <a:extLst>
                <a:ext uri="{FF2B5EF4-FFF2-40B4-BE49-F238E27FC236}">
                  <a16:creationId xmlns:a16="http://schemas.microsoft.com/office/drawing/2014/main" id="{95630B31-F124-4EEA-885C-059A8FAD253A}"/>
                </a:ext>
              </a:extLst>
            </p:cNvPr>
            <p:cNvGrpSpPr/>
            <p:nvPr/>
          </p:nvGrpSpPr>
          <p:grpSpPr>
            <a:xfrm>
              <a:off x="-2147339" y="1013873"/>
              <a:ext cx="1919746" cy="639685"/>
              <a:chOff x="-2147339" y="1013873"/>
              <a:chExt cx="1919746" cy="639685"/>
            </a:xfrm>
          </p:grpSpPr>
          <p:sp>
            <p:nvSpPr>
              <p:cNvPr id="38" name="Google Shape;1783;p33">
                <a:extLst>
                  <a:ext uri="{FF2B5EF4-FFF2-40B4-BE49-F238E27FC236}">
                    <a16:creationId xmlns:a16="http://schemas.microsoft.com/office/drawing/2014/main" id="{6BAF27C7-87EF-497F-B478-92B341BB56EA}"/>
                  </a:ext>
                </a:extLst>
              </p:cNvPr>
              <p:cNvSpPr/>
              <p:nvPr/>
            </p:nvSpPr>
            <p:spPr>
              <a:xfrm>
                <a:off x="-2147339" y="1013873"/>
                <a:ext cx="1707972" cy="639685"/>
              </a:xfrm>
              <a:prstGeom prst="roundRect">
                <a:avLst>
                  <a:gd name="adj" fmla="val 50000"/>
                </a:avLst>
              </a:pr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1785;p33">
                <a:extLst>
                  <a:ext uri="{FF2B5EF4-FFF2-40B4-BE49-F238E27FC236}">
                    <a16:creationId xmlns:a16="http://schemas.microsoft.com/office/drawing/2014/main" id="{3C3161CE-D214-4237-BD00-5A117000ACAE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-439367" y="1333716"/>
                <a:ext cx="211774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1E7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87107C6C-B1B4-4827-ACFE-4BB0F9845260}"/>
              </a:ext>
            </a:extLst>
          </p:cNvPr>
          <p:cNvSpPr txBox="1"/>
          <p:nvPr/>
        </p:nvSpPr>
        <p:spPr>
          <a:xfrm>
            <a:off x="4525341" y="1452757"/>
            <a:ext cx="1864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Châm</a:t>
            </a:r>
            <a:r>
              <a:rPr lang="en-US"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endParaRPr lang="en-US" sz="2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C4C56AAF-ED19-4CAA-867A-679FFF8826AB}"/>
              </a:ext>
            </a:extLst>
          </p:cNvPr>
          <p:cNvSpPr txBox="1"/>
          <p:nvPr/>
        </p:nvSpPr>
        <p:spPr>
          <a:xfrm>
            <a:off x="4906032" y="2627038"/>
            <a:ext cx="15910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2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FD1AC19-3609-47C4-9231-82ADAEAD3E2B}"/>
              </a:ext>
            </a:extLst>
          </p:cNvPr>
          <p:cNvSpPr txBox="1"/>
          <p:nvPr/>
        </p:nvSpPr>
        <p:spPr>
          <a:xfrm>
            <a:off x="6008914" y="1352198"/>
            <a:ext cx="594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t</a:t>
            </a:r>
            <a:r>
              <a:rPr lang="vi-V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" name="Google Shape;1758;p33">
            <a:extLst>
              <a:ext uri="{FF2B5EF4-FFF2-40B4-BE49-F238E27FC236}">
                <a16:creationId xmlns:a16="http://schemas.microsoft.com/office/drawing/2014/main" id="{AE6BF674-5005-42DF-9098-B0342011BD0A}"/>
              </a:ext>
            </a:extLst>
          </p:cNvPr>
          <p:cNvSpPr/>
          <p:nvPr/>
        </p:nvSpPr>
        <p:spPr>
          <a:xfrm flipH="1">
            <a:off x="6627981" y="2611878"/>
            <a:ext cx="4657003" cy="691083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5A67A12D-6205-4193-832B-8A6A232A2778}"/>
              </a:ext>
            </a:extLst>
          </p:cNvPr>
          <p:cNvSpPr txBox="1"/>
          <p:nvPr/>
        </p:nvSpPr>
        <p:spPr>
          <a:xfrm>
            <a:off x="6734175" y="2681090"/>
            <a:ext cx="507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A129BB66-65F0-4E08-8797-9F70B760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9348" y="1309851"/>
            <a:ext cx="3261036" cy="311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62CDE715-50A6-40BF-85B0-C86638533508}"/>
              </a:ext>
            </a:extLst>
          </p:cNvPr>
          <p:cNvSpPr txBox="1"/>
          <p:nvPr/>
        </p:nvSpPr>
        <p:spPr>
          <a:xfrm>
            <a:off x="11737908" y="6391466"/>
            <a:ext cx="40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8130" name="Picture 2" descr="Mở ảnh">
            <a:extLst>
              <a:ext uri="{FF2B5EF4-FFF2-40B4-BE49-F238E27FC236}">
                <a16:creationId xmlns:a16="http://schemas.microsoft.com/office/drawing/2014/main" id="{3D26F5A1-5BC8-427D-A69F-D0EED4BB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38" y="3528910"/>
            <a:ext cx="4560340" cy="26840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0FB5DDD-A9ED-43A6-8B62-AD924349D8C4}"/>
              </a:ext>
            </a:extLst>
          </p:cNvPr>
          <p:cNvSpPr txBox="1"/>
          <p:nvPr/>
        </p:nvSpPr>
        <p:spPr>
          <a:xfrm>
            <a:off x="4726842" y="4363571"/>
            <a:ext cx="209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7CC04516-F14F-42C4-A7B9-313278787CA3}"/>
              </a:ext>
            </a:extLst>
          </p:cNvPr>
          <p:cNvCxnSpPr>
            <a:cxnSpLocks/>
          </p:cNvCxnSpPr>
          <p:nvPr/>
        </p:nvCxnSpPr>
        <p:spPr>
          <a:xfrm flipH="1">
            <a:off x="6700482" y="4593942"/>
            <a:ext cx="305831" cy="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9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73D2497-D729-4A01-B4EF-8063ECBD2235}"/>
              </a:ext>
            </a:extLst>
          </p:cNvPr>
          <p:cNvSpPr txBox="1"/>
          <p:nvPr/>
        </p:nvSpPr>
        <p:spPr>
          <a:xfrm>
            <a:off x="2936382" y="0"/>
            <a:ext cx="660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sp>
        <p:nvSpPr>
          <p:cNvPr id="7" name="9Slide.vn 6">
            <a:extLst>
              <a:ext uri="{FF2B5EF4-FFF2-40B4-BE49-F238E27FC236}">
                <a16:creationId xmlns:a16="http://schemas.microsoft.com/office/drawing/2014/main" id="{8F8CADE4-49D6-4DAF-A958-A1F20A6D9F80}"/>
              </a:ext>
            </a:extLst>
          </p:cNvPr>
          <p:cNvSpPr/>
          <p:nvPr/>
        </p:nvSpPr>
        <p:spPr>
          <a:xfrm>
            <a:off x="2837243" y="2719927"/>
            <a:ext cx="1984052" cy="711574"/>
          </a:xfrm>
          <a:prstGeom prst="roundRect">
            <a:avLst>
              <a:gd name="adj" fmla="val 1089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grpSp>
        <p:nvGrpSpPr>
          <p:cNvPr id="9" name="Group 50">
            <a:extLst>
              <a:ext uri="{FF2B5EF4-FFF2-40B4-BE49-F238E27FC236}">
                <a16:creationId xmlns:a16="http://schemas.microsoft.com/office/drawing/2014/main" id="{BC46BEEB-95B9-4674-BEF6-64C00A17AE33}"/>
              </a:ext>
            </a:extLst>
          </p:cNvPr>
          <p:cNvGrpSpPr/>
          <p:nvPr/>
        </p:nvGrpSpPr>
        <p:grpSpPr>
          <a:xfrm>
            <a:off x="375216" y="1241571"/>
            <a:ext cx="11398526" cy="4374858"/>
            <a:chOff x="1478383" y="794467"/>
            <a:chExt cx="13993525" cy="5376300"/>
          </a:xfrm>
        </p:grpSpPr>
        <p:sp>
          <p:nvSpPr>
            <p:cNvPr id="10" name="Oval 51">
              <a:extLst>
                <a:ext uri="{FF2B5EF4-FFF2-40B4-BE49-F238E27FC236}">
                  <a16:creationId xmlns:a16="http://schemas.microsoft.com/office/drawing/2014/main" id="{4525D88C-8946-499F-8EAE-BEA0379E95F6}"/>
                </a:ext>
              </a:extLst>
            </p:cNvPr>
            <p:cNvSpPr/>
            <p:nvPr/>
          </p:nvSpPr>
          <p:spPr>
            <a:xfrm>
              <a:off x="1478383" y="1277371"/>
              <a:ext cx="4446163" cy="4446163"/>
            </a:xfrm>
            <a:prstGeom prst="ellipse">
              <a:avLst/>
            </a:prstGeom>
            <a:pattFill prst="smGrid">
              <a:fgClr>
                <a:schemeClr val="bg1">
                  <a:lumMod val="95000"/>
                </a:schemeClr>
              </a:fgClr>
              <a:bgClr>
                <a:srgbClr val="DDE1E2"/>
              </a:bgClr>
            </a:pattFill>
            <a:ln>
              <a:noFill/>
            </a:ln>
            <a:effectLst>
              <a:innerShdw blurRad="952500">
                <a:schemeClr val="tx1">
                  <a:lumMod val="50000"/>
                  <a:lumOff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52">
              <a:extLst>
                <a:ext uri="{FF2B5EF4-FFF2-40B4-BE49-F238E27FC236}">
                  <a16:creationId xmlns:a16="http://schemas.microsoft.com/office/drawing/2014/main" id="{FF4A5C21-612C-4DFA-AD11-06D8AF3364C4}"/>
                </a:ext>
              </a:extLst>
            </p:cNvPr>
            <p:cNvSpPr/>
            <p:nvPr/>
          </p:nvSpPr>
          <p:spPr>
            <a:xfrm>
              <a:off x="1850758" y="1649746"/>
              <a:ext cx="3701413" cy="3701413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508000" dist="76200" dir="2700000" sx="102000" sy="102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53">
              <a:extLst>
                <a:ext uri="{FF2B5EF4-FFF2-40B4-BE49-F238E27FC236}">
                  <a16:creationId xmlns:a16="http://schemas.microsoft.com/office/drawing/2014/main" id="{A71F03A7-81FC-4DD6-B345-1AE43A7E4B03}"/>
                </a:ext>
              </a:extLst>
            </p:cNvPr>
            <p:cNvSpPr/>
            <p:nvPr/>
          </p:nvSpPr>
          <p:spPr>
            <a:xfrm>
              <a:off x="7137794" y="1528597"/>
              <a:ext cx="6222451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CB117"/>
                </a:gs>
                <a:gs pos="100000">
                  <a:srgbClr val="FFDB3F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: Rounded Corners 54">
              <a:extLst>
                <a:ext uri="{FF2B5EF4-FFF2-40B4-BE49-F238E27FC236}">
                  <a16:creationId xmlns:a16="http://schemas.microsoft.com/office/drawing/2014/main" id="{9390AEBB-5045-40F9-B612-7B704B002682}"/>
                </a:ext>
              </a:extLst>
            </p:cNvPr>
            <p:cNvSpPr/>
            <p:nvPr/>
          </p:nvSpPr>
          <p:spPr>
            <a:xfrm>
              <a:off x="7818578" y="3215810"/>
              <a:ext cx="7653330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05222"/>
                </a:gs>
                <a:gs pos="100000">
                  <a:srgbClr val="FBA31A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: Rounded Corners 55">
              <a:extLst>
                <a:ext uri="{FF2B5EF4-FFF2-40B4-BE49-F238E27FC236}">
                  <a16:creationId xmlns:a16="http://schemas.microsoft.com/office/drawing/2014/main" id="{5C4A2E62-A24D-428C-8474-D596BD98B9F9}"/>
                </a:ext>
              </a:extLst>
            </p:cNvPr>
            <p:cNvSpPr/>
            <p:nvPr/>
          </p:nvSpPr>
          <p:spPr>
            <a:xfrm>
              <a:off x="8175190" y="4699912"/>
              <a:ext cx="7190444" cy="80354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A6228F"/>
                </a:gs>
                <a:gs pos="100000">
                  <a:srgbClr val="D3509D"/>
                </a:gs>
              </a:gsLst>
              <a:lin ang="13500000" scaled="1"/>
              <a:tileRect/>
            </a:gradFill>
            <a:ln>
              <a:noFill/>
            </a:ln>
            <a:effectLst>
              <a:innerShdw blurRad="254000" dist="381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: Shape 62">
              <a:extLst>
                <a:ext uri="{FF2B5EF4-FFF2-40B4-BE49-F238E27FC236}">
                  <a16:creationId xmlns:a16="http://schemas.microsoft.com/office/drawing/2014/main" id="{ECBED6C3-37A7-4511-AB44-E2D0FD3C844C}"/>
                </a:ext>
              </a:extLst>
            </p:cNvPr>
            <p:cNvSpPr/>
            <p:nvPr/>
          </p:nvSpPr>
          <p:spPr>
            <a:xfrm>
              <a:off x="3885125" y="794467"/>
              <a:ext cx="2688152" cy="5376300"/>
            </a:xfrm>
            <a:custGeom>
              <a:avLst/>
              <a:gdLst>
                <a:gd name="connsiteX0" fmla="*/ 0 w 2688152"/>
                <a:gd name="connsiteY0" fmla="*/ 0 h 5376300"/>
                <a:gd name="connsiteX1" fmla="*/ 2 w 2688152"/>
                <a:gd name="connsiteY1" fmla="*/ 0 h 5376300"/>
                <a:gd name="connsiteX2" fmla="*/ 2688152 w 2688152"/>
                <a:gd name="connsiteY2" fmla="*/ 2688150 h 5376300"/>
                <a:gd name="connsiteX3" fmla="*/ 2 w 2688152"/>
                <a:gd name="connsiteY3" fmla="*/ 5376300 h 5376300"/>
                <a:gd name="connsiteX4" fmla="*/ 0 w 2688152"/>
                <a:gd name="connsiteY4" fmla="*/ 5376300 h 5376300"/>
                <a:gd name="connsiteX5" fmla="*/ 0 w 2688152"/>
                <a:gd name="connsiteY5" fmla="*/ 5268071 h 5376300"/>
                <a:gd name="connsiteX6" fmla="*/ 186213 w 2688152"/>
                <a:gd name="connsiteY6" fmla="*/ 5258902 h 5376300"/>
                <a:gd name="connsiteX7" fmla="*/ 2565270 w 2688152"/>
                <a:gd name="connsiteY7" fmla="*/ 2688151 h 5376300"/>
                <a:gd name="connsiteX8" fmla="*/ 186213 w 2688152"/>
                <a:gd name="connsiteY8" fmla="*/ 117401 h 5376300"/>
                <a:gd name="connsiteX9" fmla="*/ 0 w 2688152"/>
                <a:gd name="connsiteY9" fmla="*/ 108231 h 53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8152" h="5376300">
                  <a:moveTo>
                    <a:pt x="0" y="0"/>
                  </a:moveTo>
                  <a:lnTo>
                    <a:pt x="2" y="0"/>
                  </a:lnTo>
                  <a:cubicBezTo>
                    <a:pt x="1484626" y="0"/>
                    <a:pt x="2688152" y="1203526"/>
                    <a:pt x="2688152" y="2688150"/>
                  </a:cubicBezTo>
                  <a:cubicBezTo>
                    <a:pt x="2688152" y="4172775"/>
                    <a:pt x="1484626" y="5376300"/>
                    <a:pt x="2" y="5376300"/>
                  </a:cubicBezTo>
                  <a:lnTo>
                    <a:pt x="0" y="5376300"/>
                  </a:lnTo>
                  <a:lnTo>
                    <a:pt x="0" y="5268071"/>
                  </a:lnTo>
                  <a:lnTo>
                    <a:pt x="186213" y="5258902"/>
                  </a:lnTo>
                  <a:cubicBezTo>
                    <a:pt x="1522494" y="5126571"/>
                    <a:pt x="2565270" y="4026109"/>
                    <a:pt x="2565270" y="2688151"/>
                  </a:cubicBezTo>
                  <a:cubicBezTo>
                    <a:pt x="2565270" y="1350193"/>
                    <a:pt x="1522494" y="249732"/>
                    <a:pt x="186213" y="117401"/>
                  </a:cubicBezTo>
                  <a:lnTo>
                    <a:pt x="0" y="108231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60509C"/>
                </a:gs>
                <a:gs pos="50000">
                  <a:srgbClr val="C74399"/>
                </a:gs>
                <a:gs pos="25000">
                  <a:srgbClr val="F4941D"/>
                </a:gs>
                <a:gs pos="0">
                  <a:srgbClr val="FFD63A"/>
                </a:gs>
                <a:gs pos="100000">
                  <a:srgbClr val="00ACBE"/>
                </a:gs>
              </a:gsLst>
              <a:lin ang="5400000" scaled="1"/>
              <a:tileRect/>
            </a:gradFill>
            <a:ln w="82550">
              <a:solidFill>
                <a:schemeClr val="bg1">
                  <a:lumMod val="95000"/>
                </a:schemeClr>
              </a:solidFill>
            </a:ln>
            <a:effectLst>
              <a:glow rad="76200">
                <a:schemeClr val="accent5">
                  <a:satMod val="175000"/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Oval 63">
              <a:extLst>
                <a:ext uri="{FF2B5EF4-FFF2-40B4-BE49-F238E27FC236}">
                  <a16:creationId xmlns:a16="http://schemas.microsoft.com/office/drawing/2014/main" id="{7C7CB054-475B-45C9-96EB-97CEBBE360C9}"/>
                </a:ext>
              </a:extLst>
            </p:cNvPr>
            <p:cNvSpPr/>
            <p:nvPr/>
          </p:nvSpPr>
          <p:spPr>
            <a:xfrm>
              <a:off x="5864849" y="1712814"/>
              <a:ext cx="352449" cy="352448"/>
            </a:xfrm>
            <a:prstGeom prst="ellipse">
              <a:avLst/>
            </a:prstGeom>
            <a:solidFill>
              <a:srgbClr val="FFD539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Oval 64">
              <a:extLst>
                <a:ext uri="{FF2B5EF4-FFF2-40B4-BE49-F238E27FC236}">
                  <a16:creationId xmlns:a16="http://schemas.microsoft.com/office/drawing/2014/main" id="{7BD4F95A-3BB6-481F-B4F6-99364A2CABAA}"/>
                </a:ext>
              </a:extLst>
            </p:cNvPr>
            <p:cNvSpPr/>
            <p:nvPr/>
          </p:nvSpPr>
          <p:spPr>
            <a:xfrm>
              <a:off x="6413128" y="3421529"/>
              <a:ext cx="352449" cy="352448"/>
            </a:xfrm>
            <a:prstGeom prst="ellipse">
              <a:avLst/>
            </a:prstGeom>
            <a:solidFill>
              <a:srgbClr val="F9951F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65">
              <a:extLst>
                <a:ext uri="{FF2B5EF4-FFF2-40B4-BE49-F238E27FC236}">
                  <a16:creationId xmlns:a16="http://schemas.microsoft.com/office/drawing/2014/main" id="{FCB93C22-DC1B-4CEC-901B-BDDB711596FA}"/>
                </a:ext>
              </a:extLst>
            </p:cNvPr>
            <p:cNvSpPr/>
            <p:nvPr/>
          </p:nvSpPr>
          <p:spPr>
            <a:xfrm>
              <a:off x="5805151" y="4926194"/>
              <a:ext cx="352449" cy="352448"/>
            </a:xfrm>
            <a:prstGeom prst="ellipse">
              <a:avLst/>
            </a:prstGeom>
            <a:solidFill>
              <a:srgbClr val="CC499B"/>
            </a:solidFill>
            <a:ln>
              <a:noFill/>
            </a:ln>
            <a:effectLst>
              <a:outerShdw blurRad="2540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23" name="Straight Connector 68">
              <a:extLst>
                <a:ext uri="{FF2B5EF4-FFF2-40B4-BE49-F238E27FC236}">
                  <a16:creationId xmlns:a16="http://schemas.microsoft.com/office/drawing/2014/main" id="{3586E1E6-B04F-49EA-BB01-13E904E8E4F9}"/>
                </a:ext>
              </a:extLst>
            </p:cNvPr>
            <p:cNvCxnSpPr>
              <a:cxnSpLocks/>
              <a:stCxn id="18" idx="6"/>
              <a:endCxn id="12" idx="1"/>
            </p:cNvCxnSpPr>
            <p:nvPr/>
          </p:nvCxnSpPr>
          <p:spPr>
            <a:xfrm>
              <a:off x="6217298" y="1889039"/>
              <a:ext cx="920496" cy="41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9">
              <a:extLst>
                <a:ext uri="{FF2B5EF4-FFF2-40B4-BE49-F238E27FC236}">
                  <a16:creationId xmlns:a16="http://schemas.microsoft.com/office/drawing/2014/main" id="{9FBB4EE2-C2C9-4FB0-B5E0-40382C49D2CE}"/>
                </a:ext>
              </a:extLst>
            </p:cNvPr>
            <p:cNvCxnSpPr>
              <a:cxnSpLocks/>
              <a:stCxn id="19" idx="6"/>
              <a:endCxn id="13" idx="1"/>
            </p:cNvCxnSpPr>
            <p:nvPr/>
          </p:nvCxnSpPr>
          <p:spPr>
            <a:xfrm>
              <a:off x="6765577" y="3597753"/>
              <a:ext cx="1053000" cy="19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0">
              <a:extLst>
                <a:ext uri="{FF2B5EF4-FFF2-40B4-BE49-F238E27FC236}">
                  <a16:creationId xmlns:a16="http://schemas.microsoft.com/office/drawing/2014/main" id="{34D46606-04BC-42AA-945A-21F386E9C828}"/>
                </a:ext>
              </a:extLst>
            </p:cNvPr>
            <p:cNvCxnSpPr>
              <a:cxnSpLocks/>
              <a:stCxn id="20" idx="6"/>
              <a:endCxn id="14" idx="1"/>
            </p:cNvCxnSpPr>
            <p:nvPr/>
          </p:nvCxnSpPr>
          <p:spPr>
            <a:xfrm flipV="1">
              <a:off x="6157600" y="5101685"/>
              <a:ext cx="2017590" cy="7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73">
              <a:extLst>
                <a:ext uri="{FF2B5EF4-FFF2-40B4-BE49-F238E27FC236}">
                  <a16:creationId xmlns:a16="http://schemas.microsoft.com/office/drawing/2014/main" id="{8CAFF792-3556-4642-83F0-D1E8B107812C}"/>
                </a:ext>
              </a:extLst>
            </p:cNvPr>
            <p:cNvSpPr/>
            <p:nvPr/>
          </p:nvSpPr>
          <p:spPr>
            <a:xfrm>
              <a:off x="7360492" y="1608425"/>
              <a:ext cx="643889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Oval 74">
              <a:extLst>
                <a:ext uri="{FF2B5EF4-FFF2-40B4-BE49-F238E27FC236}">
                  <a16:creationId xmlns:a16="http://schemas.microsoft.com/office/drawing/2014/main" id="{8791BBBF-C384-46C8-8F2E-09C3B1E2C126}"/>
                </a:ext>
              </a:extLst>
            </p:cNvPr>
            <p:cNvSpPr/>
            <p:nvPr/>
          </p:nvSpPr>
          <p:spPr>
            <a:xfrm>
              <a:off x="8016146" y="3317844"/>
              <a:ext cx="643889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Oval 75">
              <a:extLst>
                <a:ext uri="{FF2B5EF4-FFF2-40B4-BE49-F238E27FC236}">
                  <a16:creationId xmlns:a16="http://schemas.microsoft.com/office/drawing/2014/main" id="{A5E4A2D1-A2FD-4D0D-B4C7-6541C2ED7EFB}"/>
                </a:ext>
              </a:extLst>
            </p:cNvPr>
            <p:cNvSpPr/>
            <p:nvPr/>
          </p:nvSpPr>
          <p:spPr>
            <a:xfrm>
              <a:off x="8340143" y="4779740"/>
              <a:ext cx="643889" cy="643888"/>
            </a:xfrm>
            <a:prstGeom prst="ellipse">
              <a:avLst/>
            </a:prstGeom>
            <a:gradFill flip="none" rotWithShape="1">
              <a:gsLst>
                <a:gs pos="0">
                  <a:srgbClr val="DDE1E2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558800">
              <a:noFill/>
            </a:ln>
            <a:effectLst>
              <a:outerShdw blurRad="330200" dist="63500" dir="2700000" sx="106000" sy="106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  <a:scene3d>
              <a:camera prst="orthographicFront"/>
              <a:lightRig rig="threePt" dir="t"/>
            </a:scene3d>
            <a:sp3d extrusionH="152400" prstMaterial="matte">
              <a:bevelT w="101600" h="12700" prst="softRound"/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78">
              <a:extLst>
                <a:ext uri="{FF2B5EF4-FFF2-40B4-BE49-F238E27FC236}">
                  <a16:creationId xmlns:a16="http://schemas.microsoft.com/office/drawing/2014/main" id="{7C32A887-4810-489D-AACD-4041AA906B43}"/>
                </a:ext>
              </a:extLst>
            </p:cNvPr>
            <p:cNvSpPr/>
            <p:nvPr/>
          </p:nvSpPr>
          <p:spPr>
            <a:xfrm>
              <a:off x="1964415" y="1740532"/>
              <a:ext cx="3474097" cy="3474097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79">
              <a:extLst>
                <a:ext uri="{FF2B5EF4-FFF2-40B4-BE49-F238E27FC236}">
                  <a16:creationId xmlns:a16="http://schemas.microsoft.com/office/drawing/2014/main" id="{A4194BD5-40F0-438B-B0D9-68B058E88C0D}"/>
                </a:ext>
              </a:extLst>
            </p:cNvPr>
            <p:cNvSpPr/>
            <p:nvPr/>
          </p:nvSpPr>
          <p:spPr>
            <a:xfrm>
              <a:off x="2018723" y="1793986"/>
              <a:ext cx="3367188" cy="3367188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80">
              <a:extLst>
                <a:ext uri="{FF2B5EF4-FFF2-40B4-BE49-F238E27FC236}">
                  <a16:creationId xmlns:a16="http://schemas.microsoft.com/office/drawing/2014/main" id="{EE2A2992-0654-4F07-B2A4-79E179069BFF}"/>
                </a:ext>
              </a:extLst>
            </p:cNvPr>
            <p:cNvSpPr/>
            <p:nvPr/>
          </p:nvSpPr>
          <p:spPr>
            <a:xfrm>
              <a:off x="3642887" y="1712814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81">
              <a:extLst>
                <a:ext uri="{FF2B5EF4-FFF2-40B4-BE49-F238E27FC236}">
                  <a16:creationId xmlns:a16="http://schemas.microsoft.com/office/drawing/2014/main" id="{BEC3055B-B016-41C5-B34D-9A6E62FDD921}"/>
                </a:ext>
              </a:extLst>
            </p:cNvPr>
            <p:cNvSpPr/>
            <p:nvPr/>
          </p:nvSpPr>
          <p:spPr>
            <a:xfrm>
              <a:off x="3642887" y="5128127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82">
              <a:extLst>
                <a:ext uri="{FF2B5EF4-FFF2-40B4-BE49-F238E27FC236}">
                  <a16:creationId xmlns:a16="http://schemas.microsoft.com/office/drawing/2014/main" id="{76A00C1A-CF70-4AAD-868A-B6263A163FAE}"/>
                </a:ext>
              </a:extLst>
            </p:cNvPr>
            <p:cNvSpPr/>
            <p:nvPr/>
          </p:nvSpPr>
          <p:spPr>
            <a:xfrm>
              <a:off x="536435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83">
              <a:extLst>
                <a:ext uri="{FF2B5EF4-FFF2-40B4-BE49-F238E27FC236}">
                  <a16:creationId xmlns:a16="http://schemas.microsoft.com/office/drawing/2014/main" id="{EFA31F85-F9F4-4724-A9DC-1D9A36F15F2C}"/>
                </a:ext>
              </a:extLst>
            </p:cNvPr>
            <p:cNvSpPr/>
            <p:nvPr/>
          </p:nvSpPr>
          <p:spPr>
            <a:xfrm>
              <a:off x="1949728" y="3421529"/>
              <a:ext cx="112102" cy="11210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84" descr="Laptop">
              <a:extLst>
                <a:ext uri="{FF2B5EF4-FFF2-40B4-BE49-F238E27FC236}">
                  <a16:creationId xmlns:a16="http://schemas.microsoft.com/office/drawing/2014/main" id="{A864ECB5-1E19-4708-9836-90C6440D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4982" y="4926194"/>
              <a:ext cx="396000" cy="396000"/>
            </a:xfrm>
            <a:prstGeom prst="rect">
              <a:avLst/>
            </a:prstGeom>
          </p:spPr>
        </p:pic>
        <p:pic>
          <p:nvPicPr>
            <p:cNvPr id="41" name="Graphic 89" descr="Single gear">
              <a:extLst>
                <a:ext uri="{FF2B5EF4-FFF2-40B4-BE49-F238E27FC236}">
                  <a16:creationId xmlns:a16="http://schemas.microsoft.com/office/drawing/2014/main" id="{4F5997AB-A443-4F30-A308-2A830DF4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919" y="4359281"/>
              <a:ext cx="360000" cy="360000"/>
            </a:xfrm>
            <a:prstGeom prst="rect">
              <a:avLst/>
            </a:prstGeom>
          </p:spPr>
        </p:pic>
        <p:pic>
          <p:nvPicPr>
            <p:cNvPr id="42" name="Graphic 90" descr="Stopwatch">
              <a:extLst>
                <a:ext uri="{FF2B5EF4-FFF2-40B4-BE49-F238E27FC236}">
                  <a16:creationId xmlns:a16="http://schemas.microsoft.com/office/drawing/2014/main" id="{4755A730-766B-4081-A4A3-F6DADC128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7528" y="3954903"/>
              <a:ext cx="360000" cy="360000"/>
            </a:xfrm>
            <a:prstGeom prst="rect">
              <a:avLst/>
            </a:prstGeom>
          </p:spPr>
        </p:pic>
        <p:pic>
          <p:nvPicPr>
            <p:cNvPr id="43" name="Graphic 91" descr="Lightbulb">
              <a:extLst>
                <a:ext uri="{FF2B5EF4-FFF2-40B4-BE49-F238E27FC236}">
                  <a16:creationId xmlns:a16="http://schemas.microsoft.com/office/drawing/2014/main" id="{9745B07F-12AB-49D4-905D-72356DB38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20599" y="4701357"/>
              <a:ext cx="360000" cy="360000"/>
            </a:xfrm>
            <a:prstGeom prst="rect">
              <a:avLst/>
            </a:prstGeom>
          </p:spPr>
        </p:pic>
        <p:pic>
          <p:nvPicPr>
            <p:cNvPr id="44" name="Graphic 92" descr="Head with Gears">
              <a:extLst>
                <a:ext uri="{FF2B5EF4-FFF2-40B4-BE49-F238E27FC236}">
                  <a16:creationId xmlns:a16="http://schemas.microsoft.com/office/drawing/2014/main" id="{9093FFD6-3072-4EB5-AE98-193834DC1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10956" y="4633974"/>
              <a:ext cx="360000" cy="360000"/>
            </a:xfrm>
            <a:prstGeom prst="rect">
              <a:avLst/>
            </a:prstGeom>
          </p:spPr>
        </p:pic>
        <p:sp>
          <p:nvSpPr>
            <p:cNvPr id="45" name="Oval 93">
              <a:extLst>
                <a:ext uri="{FF2B5EF4-FFF2-40B4-BE49-F238E27FC236}">
                  <a16:creationId xmlns:a16="http://schemas.microsoft.com/office/drawing/2014/main" id="{45E23FE7-FAA2-4364-B996-77A8DA63C29C}"/>
                </a:ext>
              </a:extLst>
            </p:cNvPr>
            <p:cNvSpPr/>
            <p:nvPr/>
          </p:nvSpPr>
          <p:spPr>
            <a:xfrm>
              <a:off x="4041120" y="4826944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94">
              <a:extLst>
                <a:ext uri="{FF2B5EF4-FFF2-40B4-BE49-F238E27FC236}">
                  <a16:creationId xmlns:a16="http://schemas.microsoft.com/office/drawing/2014/main" id="{08069A98-618D-4D8C-AF0C-A272CBE0D359}"/>
                </a:ext>
              </a:extLst>
            </p:cNvPr>
            <p:cNvSpPr/>
            <p:nvPr/>
          </p:nvSpPr>
          <p:spPr>
            <a:xfrm>
              <a:off x="4333200" y="4709737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95">
              <a:extLst>
                <a:ext uri="{FF2B5EF4-FFF2-40B4-BE49-F238E27FC236}">
                  <a16:creationId xmlns:a16="http://schemas.microsoft.com/office/drawing/2014/main" id="{391BA1AA-EBCB-4FCB-AA49-F315F9D342EE}"/>
                </a:ext>
              </a:extLst>
            </p:cNvPr>
            <p:cNvSpPr/>
            <p:nvPr/>
          </p:nvSpPr>
          <p:spPr>
            <a:xfrm>
              <a:off x="4591554" y="4545692"/>
              <a:ext cx="112102" cy="1121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8" name="Graphic 96" descr="Teacher">
              <a:extLst>
                <a:ext uri="{FF2B5EF4-FFF2-40B4-BE49-F238E27FC236}">
                  <a16:creationId xmlns:a16="http://schemas.microsoft.com/office/drawing/2014/main" id="{03ED9695-FB0B-405A-BF9D-EA49544F7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38822" y="1826809"/>
              <a:ext cx="914400" cy="914400"/>
            </a:xfrm>
            <a:prstGeom prst="rect">
              <a:avLst/>
            </a:prstGeom>
          </p:spPr>
        </p:pic>
        <p:sp>
          <p:nvSpPr>
            <p:cNvPr id="49" name="TextBox 97">
              <a:extLst>
                <a:ext uri="{FF2B5EF4-FFF2-40B4-BE49-F238E27FC236}">
                  <a16:creationId xmlns:a16="http://schemas.microsoft.com/office/drawing/2014/main" id="{E5C69323-1F96-45D9-B2A7-CA45E69ECC53}"/>
                </a:ext>
              </a:extLst>
            </p:cNvPr>
            <p:cNvSpPr txBox="1"/>
            <p:nvPr/>
          </p:nvSpPr>
          <p:spPr>
            <a:xfrm>
              <a:off x="2540580" y="2885587"/>
              <a:ext cx="2310881" cy="37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spc="300" dirty="0">
                <a:solidFill>
                  <a:schemeClr val="bg1">
                    <a:lumMod val="65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TextBox 99">
              <a:extLst>
                <a:ext uri="{FF2B5EF4-FFF2-40B4-BE49-F238E27FC236}">
                  <a16:creationId xmlns:a16="http://schemas.microsoft.com/office/drawing/2014/main" id="{C08C0B6B-0ED0-41A7-827D-8AAD5CC425F8}"/>
                </a:ext>
              </a:extLst>
            </p:cNvPr>
            <p:cNvSpPr txBox="1"/>
            <p:nvPr/>
          </p:nvSpPr>
          <p:spPr>
            <a:xfrm>
              <a:off x="7799272" y="1152986"/>
              <a:ext cx="2610317" cy="298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.</a:t>
              </a:r>
            </a:p>
          </p:txBody>
        </p:sp>
        <p:pic>
          <p:nvPicPr>
            <p:cNvPr id="52" name="Graphic 105" descr="Projector">
              <a:extLst>
                <a:ext uri="{FF2B5EF4-FFF2-40B4-BE49-F238E27FC236}">
                  <a16:creationId xmlns:a16="http://schemas.microsoft.com/office/drawing/2014/main" id="{CC83E681-3143-4DE8-820A-7F14BA09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88724" y="1661625"/>
              <a:ext cx="432000" cy="431999"/>
            </a:xfrm>
            <a:prstGeom prst="rect">
              <a:avLst/>
            </a:prstGeom>
          </p:spPr>
        </p:pic>
        <p:pic>
          <p:nvPicPr>
            <p:cNvPr id="53" name="Graphic 107" descr="Web cam">
              <a:extLst>
                <a:ext uri="{FF2B5EF4-FFF2-40B4-BE49-F238E27FC236}">
                  <a16:creationId xmlns:a16="http://schemas.microsoft.com/office/drawing/2014/main" id="{450DEFBB-7D31-4F6A-BD8C-37445CB1F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657518" y="4885683"/>
              <a:ext cx="432000" cy="431999"/>
            </a:xfrm>
            <a:prstGeom prst="rect">
              <a:avLst/>
            </a:prstGeom>
          </p:spPr>
        </p:pic>
      </p:grpSp>
      <p:pic>
        <p:nvPicPr>
          <p:cNvPr id="54" name="Graphic 113" descr="Car">
            <a:extLst>
              <a:ext uri="{FF2B5EF4-FFF2-40B4-BE49-F238E27FC236}">
                <a16:creationId xmlns:a16="http://schemas.microsoft.com/office/drawing/2014/main" id="{00D919CE-C7C3-44EA-9503-019229B766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05019" y="3258776"/>
            <a:ext cx="527828" cy="527828"/>
          </a:xfrm>
          <a:prstGeom prst="rect">
            <a:avLst/>
          </a:prstGeom>
        </p:spPr>
      </p:pic>
      <p:pic>
        <p:nvPicPr>
          <p:cNvPr id="56" name="Graphic 7" descr="Research">
            <a:extLst>
              <a:ext uri="{FF2B5EF4-FFF2-40B4-BE49-F238E27FC236}">
                <a16:creationId xmlns:a16="http://schemas.microsoft.com/office/drawing/2014/main" id="{395BD78E-1039-4C0D-B488-9892684457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14862" y="1947204"/>
            <a:ext cx="477029" cy="477029"/>
          </a:xfrm>
          <a:prstGeom prst="rect">
            <a:avLst/>
          </a:prstGeom>
        </p:spPr>
      </p:pic>
      <p:pic>
        <p:nvPicPr>
          <p:cNvPr id="58" name="Graphic 4" descr="Network">
            <a:extLst>
              <a:ext uri="{FF2B5EF4-FFF2-40B4-BE49-F238E27FC236}">
                <a16:creationId xmlns:a16="http://schemas.microsoft.com/office/drawing/2014/main" id="{602DFEC2-0F8A-4D6C-9313-15761F6567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691891" y="3301804"/>
            <a:ext cx="527828" cy="527828"/>
          </a:xfrm>
          <a:prstGeom prst="rect">
            <a:avLst/>
          </a:prstGeom>
        </p:spPr>
      </p:pic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42B757A5-111C-4065-9F25-94BD2F8A157D}"/>
              </a:ext>
            </a:extLst>
          </p:cNvPr>
          <p:cNvSpPr txBox="1"/>
          <p:nvPr/>
        </p:nvSpPr>
        <p:spPr>
          <a:xfrm>
            <a:off x="1198520" y="3117591"/>
            <a:ext cx="269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78" name="Hộp Văn bản 77">
            <a:extLst>
              <a:ext uri="{FF2B5EF4-FFF2-40B4-BE49-F238E27FC236}">
                <a16:creationId xmlns:a16="http://schemas.microsoft.com/office/drawing/2014/main" id="{365507CE-23E2-4382-AB13-693E89339F92}"/>
              </a:ext>
            </a:extLst>
          </p:cNvPr>
          <p:cNvSpPr txBox="1"/>
          <p:nvPr/>
        </p:nvSpPr>
        <p:spPr>
          <a:xfrm>
            <a:off x="5364081" y="1838953"/>
            <a:ext cx="426163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I. ĐẶT VẤN ĐỀ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Hộp Văn bản 78">
            <a:extLst>
              <a:ext uri="{FF2B5EF4-FFF2-40B4-BE49-F238E27FC236}">
                <a16:creationId xmlns:a16="http://schemas.microsoft.com/office/drawing/2014/main" id="{9AE133E5-E816-41CF-955A-DA4F3E61C6D7}"/>
              </a:ext>
            </a:extLst>
          </p:cNvPr>
          <p:cNvSpPr txBox="1"/>
          <p:nvPr/>
        </p:nvSpPr>
        <p:spPr>
          <a:xfrm>
            <a:off x="6258039" y="3301804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Hộp Văn bản 81">
            <a:extLst>
              <a:ext uri="{FF2B5EF4-FFF2-40B4-BE49-F238E27FC236}">
                <a16:creationId xmlns:a16="http://schemas.microsoft.com/office/drawing/2014/main" id="{A8D19120-8FE3-40BE-9196-37E117665A4A}"/>
              </a:ext>
            </a:extLst>
          </p:cNvPr>
          <p:cNvSpPr txBox="1"/>
          <p:nvPr/>
        </p:nvSpPr>
        <p:spPr>
          <a:xfrm>
            <a:off x="6270159" y="4503190"/>
            <a:ext cx="491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III. QUY TRÌNH TEST LỖI</a:t>
            </a:r>
          </a:p>
        </p:txBody>
      </p:sp>
    </p:spTree>
    <p:extLst>
      <p:ext uri="{BB962C8B-B14F-4D97-AF65-F5344CB8AC3E}">
        <p14:creationId xmlns:p14="http://schemas.microsoft.com/office/powerpoint/2010/main" val="242437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0C2190F-D56B-4504-BB4F-B5E2665263B4}"/>
              </a:ext>
            </a:extLst>
          </p:cNvPr>
          <p:cNvSpPr txBox="1"/>
          <p:nvPr/>
        </p:nvSpPr>
        <p:spPr>
          <a:xfrm>
            <a:off x="2715209" y="-18663"/>
            <a:ext cx="70539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I. ĐẶT VẤN ĐỀ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6CF734E-EC80-4814-AB8F-7D82D6C7E772}"/>
              </a:ext>
            </a:extLst>
          </p:cNvPr>
          <p:cNvSpPr txBox="1"/>
          <p:nvPr/>
        </p:nvSpPr>
        <p:spPr>
          <a:xfrm>
            <a:off x="242599" y="839751"/>
            <a:ext cx="432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91AB6376-F5CD-443A-88B1-F755C539838F}"/>
              </a:ext>
            </a:extLst>
          </p:cNvPr>
          <p:cNvSpPr/>
          <p:nvPr/>
        </p:nvSpPr>
        <p:spPr>
          <a:xfrm>
            <a:off x="952219" y="1419145"/>
            <a:ext cx="10785689" cy="11414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C298662-1C79-428E-B12B-A589112782BF}"/>
              </a:ext>
            </a:extLst>
          </p:cNvPr>
          <p:cNvSpPr txBox="1"/>
          <p:nvPr/>
        </p:nvSpPr>
        <p:spPr>
          <a:xfrm>
            <a:off x="1107920" y="1530407"/>
            <a:ext cx="10474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👉</a:t>
            </a:r>
            <a:r>
              <a:rPr lang="en-US" dirty="0"/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Q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uản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lý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tài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đơn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giản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chỉ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là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ghi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chép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lại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những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khoản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chi,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khoản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thu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hàng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ngày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để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mỗi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tháng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nhìn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lại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bạn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có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thể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cân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đối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lại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việc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sử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dụng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tiền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của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chính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mình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ngsana New" panose="02020603050405020304" pitchFamily="18" charset="-34"/>
              </a:rPr>
              <a:t>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F9D58E7-8E28-483B-8410-96BBDD30127D}"/>
              </a:ext>
            </a:extLst>
          </p:cNvPr>
          <p:cNvSpPr txBox="1"/>
          <p:nvPr/>
        </p:nvSpPr>
        <p:spPr>
          <a:xfrm>
            <a:off x="1418091" y="5849506"/>
            <a:ext cx="47669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 i="1" dirty="0" err="1">
                <a:latin typeface="Times New Roman"/>
                <a:cs typeface="Times New Roman"/>
              </a:rPr>
              <a:t>Hình</a:t>
            </a:r>
            <a:r>
              <a:rPr lang="en-US" b="1" i="1" dirty="0">
                <a:latin typeface="Times New Roman"/>
                <a:cs typeface="Times New Roman"/>
              </a:rPr>
              <a:t> 1. </a:t>
            </a:r>
            <a:r>
              <a:rPr lang="en-US" b="1" i="1" dirty="0" err="1">
                <a:latin typeface="Times New Roman"/>
                <a:cs typeface="Times New Roman"/>
              </a:rPr>
              <a:t>Quản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lý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tài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chính</a:t>
            </a:r>
            <a:r>
              <a:rPr lang="en-US" b="1" i="1" dirty="0">
                <a:latin typeface="Times New Roman"/>
                <a:cs typeface="Times New Roman"/>
              </a:rPr>
              <a:t> đ</a:t>
            </a:r>
            <a:r>
              <a:rPr lang="vi-VN" b="1" i="1" dirty="0">
                <a:latin typeface="Times New Roman"/>
                <a:cs typeface="Times New Roman"/>
              </a:rPr>
              <a:t>ư</a:t>
            </a:r>
            <a:r>
              <a:rPr lang="en-US" b="1" i="1" dirty="0" err="1">
                <a:latin typeface="Times New Roman"/>
                <a:cs typeface="Times New Roman"/>
              </a:rPr>
              <a:t>ợc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viết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lên</a:t>
            </a:r>
            <a:r>
              <a:rPr lang="en-US" b="1" i="1" dirty="0">
                <a:latin typeface="Times New Roman"/>
                <a:cs typeface="Times New Roman"/>
              </a:rPr>
              <a:t> </a:t>
            </a:r>
            <a:r>
              <a:rPr lang="en-US" b="1" i="1" dirty="0" err="1">
                <a:latin typeface="Times New Roman"/>
                <a:cs typeface="Times New Roman"/>
              </a:rPr>
              <a:t>giấy</a:t>
            </a:r>
            <a:r>
              <a:rPr lang="en-US" b="1" i="1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D768E97-88B4-4B6B-AFDE-87CDF42BDEA0}"/>
              </a:ext>
            </a:extLst>
          </p:cNvPr>
          <p:cNvSpPr txBox="1"/>
          <p:nvPr/>
        </p:nvSpPr>
        <p:spPr>
          <a:xfrm>
            <a:off x="11737908" y="6391466"/>
            <a:ext cx="40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D769AA2-9F1D-44FD-AC35-94FE1A41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48" y="2971032"/>
            <a:ext cx="4122900" cy="2652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4274" name="Picture 2" descr="Tổng hợp 999 hình ảnh hết tiền tiêu hài hước nhất">
            <a:extLst>
              <a:ext uri="{FF2B5EF4-FFF2-40B4-BE49-F238E27FC236}">
                <a16:creationId xmlns:a16="http://schemas.microsoft.com/office/drawing/2014/main" id="{1D95A1A3-1174-4B75-909E-2D0B4D17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94" y="2990548"/>
            <a:ext cx="3999884" cy="2671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9604A21-C5A0-4265-A690-B9365D6415DB}"/>
              </a:ext>
            </a:extLst>
          </p:cNvPr>
          <p:cNvSpPr txBox="1"/>
          <p:nvPr/>
        </p:nvSpPr>
        <p:spPr>
          <a:xfrm>
            <a:off x="7829550" y="5849506"/>
            <a:ext cx="345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vi-V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2693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40C2190F-D56B-4504-BB4F-B5E2665263B4}"/>
              </a:ext>
            </a:extLst>
          </p:cNvPr>
          <p:cNvSpPr txBox="1"/>
          <p:nvPr/>
        </p:nvSpPr>
        <p:spPr>
          <a:xfrm>
            <a:off x="2715209" y="-18663"/>
            <a:ext cx="70539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/>
                <a:ea typeface="Tahoma"/>
                <a:cs typeface="Times New Roman"/>
              </a:rPr>
              <a:t>I. ĐẶT VẤN ĐỀ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9A0E851-3BF9-483B-A685-2FFE22083AEF}"/>
              </a:ext>
            </a:extLst>
          </p:cNvPr>
          <p:cNvSpPr txBox="1"/>
          <p:nvPr/>
        </p:nvSpPr>
        <p:spPr>
          <a:xfrm>
            <a:off x="391886" y="877072"/>
            <a:ext cx="58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520;p23">
            <a:extLst>
              <a:ext uri="{FF2B5EF4-FFF2-40B4-BE49-F238E27FC236}">
                <a16:creationId xmlns:a16="http://schemas.microsoft.com/office/drawing/2014/main" id="{5FA7E6E0-E770-45D5-9A34-53F350534EA2}"/>
              </a:ext>
            </a:extLst>
          </p:cNvPr>
          <p:cNvGrpSpPr/>
          <p:nvPr/>
        </p:nvGrpSpPr>
        <p:grpSpPr>
          <a:xfrm>
            <a:off x="914400" y="2441730"/>
            <a:ext cx="10543592" cy="737062"/>
            <a:chOff x="1763077" y="1228744"/>
            <a:chExt cx="5617846" cy="737062"/>
          </a:xfrm>
        </p:grpSpPr>
        <p:cxnSp>
          <p:nvCxnSpPr>
            <p:cNvPr id="83" name="Google Shape;521;p23">
              <a:extLst>
                <a:ext uri="{FF2B5EF4-FFF2-40B4-BE49-F238E27FC236}">
                  <a16:creationId xmlns:a16="http://schemas.microsoft.com/office/drawing/2014/main" id="{F0D20B0A-E5A8-44A3-9D53-60A237A086AB}"/>
                </a:ext>
              </a:extLst>
            </p:cNvPr>
            <p:cNvCxnSpPr/>
            <p:nvPr/>
          </p:nvCxnSpPr>
          <p:spPr>
            <a:xfrm>
              <a:off x="3176977" y="1599105"/>
              <a:ext cx="99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522;p23">
              <a:extLst>
                <a:ext uri="{FF2B5EF4-FFF2-40B4-BE49-F238E27FC236}">
                  <a16:creationId xmlns:a16="http://schemas.microsoft.com/office/drawing/2014/main" id="{4167EE6E-5973-49DA-8B06-5E7090A9A2F0}"/>
                </a:ext>
              </a:extLst>
            </p:cNvPr>
            <p:cNvGrpSpPr/>
            <p:nvPr/>
          </p:nvGrpSpPr>
          <p:grpSpPr>
            <a:xfrm>
              <a:off x="4140437" y="1228744"/>
              <a:ext cx="3240486" cy="737062"/>
              <a:chOff x="4064237" y="1228744"/>
              <a:chExt cx="3240486" cy="737062"/>
            </a:xfrm>
          </p:grpSpPr>
          <p:sp>
            <p:nvSpPr>
              <p:cNvPr id="86" name="Google Shape;523;p23">
                <a:extLst>
                  <a:ext uri="{FF2B5EF4-FFF2-40B4-BE49-F238E27FC236}">
                    <a16:creationId xmlns:a16="http://schemas.microsoft.com/office/drawing/2014/main" id="{4A41AB87-F572-4CB1-B985-3A6DAB0326DC}"/>
                  </a:ext>
                </a:extLst>
              </p:cNvPr>
              <p:cNvSpPr/>
              <p:nvPr/>
            </p:nvSpPr>
            <p:spPr>
              <a:xfrm>
                <a:off x="4325604" y="1228744"/>
                <a:ext cx="2979119" cy="737062"/>
              </a:xfrm>
              <a:custGeom>
                <a:avLst/>
                <a:gdLst/>
                <a:ahLst/>
                <a:cxnLst/>
                <a:rect l="l" t="t" r="r" b="b"/>
                <a:pathLst>
                  <a:path w="129894" h="32137" extrusionOk="0">
                    <a:moveTo>
                      <a:pt x="1771" y="0"/>
                    </a:moveTo>
                    <a:cubicBezTo>
                      <a:pt x="803" y="0"/>
                      <a:pt x="1" y="779"/>
                      <a:pt x="1" y="1770"/>
                    </a:cubicBezTo>
                    <a:lnTo>
                      <a:pt x="1" y="30367"/>
                    </a:lnTo>
                    <a:cubicBezTo>
                      <a:pt x="1" y="31358"/>
                      <a:pt x="803" y="32137"/>
                      <a:pt x="1771" y="32137"/>
                    </a:cubicBezTo>
                    <a:lnTo>
                      <a:pt x="110215" y="32137"/>
                    </a:lnTo>
                    <a:cubicBezTo>
                      <a:pt x="121045" y="32137"/>
                      <a:pt x="129893" y="26828"/>
                      <a:pt x="129893" y="16021"/>
                    </a:cubicBezTo>
                    <a:cubicBezTo>
                      <a:pt x="129893" y="5215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24;p23">
                <a:extLst>
                  <a:ext uri="{FF2B5EF4-FFF2-40B4-BE49-F238E27FC236}">
                    <a16:creationId xmlns:a16="http://schemas.microsoft.com/office/drawing/2014/main" id="{159F36BE-654E-4CD9-93C4-325AA320BE85}"/>
                  </a:ext>
                </a:extLst>
              </p:cNvPr>
              <p:cNvSpPr/>
              <p:nvPr/>
            </p:nvSpPr>
            <p:spPr>
              <a:xfrm>
                <a:off x="6682359" y="1384037"/>
                <a:ext cx="443769" cy="442164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9279" extrusionOk="0">
                    <a:moveTo>
                      <a:pt x="9722" y="1"/>
                    </a:moveTo>
                    <a:cubicBezTo>
                      <a:pt x="4319" y="1"/>
                      <a:pt x="1" y="4342"/>
                      <a:pt x="1" y="9651"/>
                    </a:cubicBezTo>
                    <a:cubicBezTo>
                      <a:pt x="1" y="14960"/>
                      <a:pt x="4319" y="19278"/>
                      <a:pt x="9722" y="19278"/>
                    </a:cubicBezTo>
                    <a:cubicBezTo>
                      <a:pt x="15031" y="19278"/>
                      <a:pt x="19349" y="14960"/>
                      <a:pt x="19349" y="9651"/>
                    </a:cubicBezTo>
                    <a:cubicBezTo>
                      <a:pt x="19349" y="4342"/>
                      <a:pt x="15031" y="1"/>
                      <a:pt x="97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25;p23">
                <a:extLst>
                  <a:ext uri="{FF2B5EF4-FFF2-40B4-BE49-F238E27FC236}">
                    <a16:creationId xmlns:a16="http://schemas.microsoft.com/office/drawing/2014/main" id="{29E92A28-5C9F-452D-989A-7097624C215E}"/>
                  </a:ext>
                </a:extLst>
              </p:cNvPr>
              <p:cNvSpPr/>
              <p:nvPr/>
            </p:nvSpPr>
            <p:spPr>
              <a:xfrm>
                <a:off x="6810611" y="1517175"/>
                <a:ext cx="187264" cy="187264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959" y="0"/>
                    </a:moveTo>
                    <a:cubicBezTo>
                      <a:pt x="1770" y="0"/>
                      <a:pt x="1676" y="189"/>
                      <a:pt x="1865" y="401"/>
                    </a:cubicBezTo>
                    <a:lnTo>
                      <a:pt x="2549" y="1086"/>
                    </a:lnTo>
                    <a:cubicBezTo>
                      <a:pt x="2667" y="1180"/>
                      <a:pt x="2667" y="1369"/>
                      <a:pt x="2549" y="1487"/>
                    </a:cubicBezTo>
                    <a:lnTo>
                      <a:pt x="1487" y="2549"/>
                    </a:lnTo>
                    <a:cubicBezTo>
                      <a:pt x="1437" y="2599"/>
                      <a:pt x="1374" y="2628"/>
                      <a:pt x="1310" y="2628"/>
                    </a:cubicBezTo>
                    <a:cubicBezTo>
                      <a:pt x="1225" y="2628"/>
                      <a:pt x="1140" y="2576"/>
                      <a:pt x="1086" y="2454"/>
                    </a:cubicBezTo>
                    <a:lnTo>
                      <a:pt x="402" y="1770"/>
                    </a:lnTo>
                    <a:cubicBezTo>
                      <a:pt x="345" y="1745"/>
                      <a:pt x="290" y="1733"/>
                      <a:pt x="239" y="1733"/>
                    </a:cubicBezTo>
                    <a:cubicBezTo>
                      <a:pt x="102" y="1733"/>
                      <a:pt x="1" y="1821"/>
                      <a:pt x="1" y="1959"/>
                    </a:cubicBezTo>
                    <a:cubicBezTo>
                      <a:pt x="1" y="2454"/>
                      <a:pt x="189" y="2950"/>
                      <a:pt x="591" y="3351"/>
                    </a:cubicBezTo>
                    <a:cubicBezTo>
                      <a:pt x="1029" y="3719"/>
                      <a:pt x="1520" y="3918"/>
                      <a:pt x="2025" y="3918"/>
                    </a:cubicBezTo>
                    <a:cubicBezTo>
                      <a:pt x="2198" y="3918"/>
                      <a:pt x="2374" y="3895"/>
                      <a:pt x="2549" y="3846"/>
                    </a:cubicBezTo>
                    <a:cubicBezTo>
                      <a:pt x="2608" y="3787"/>
                      <a:pt x="2661" y="3758"/>
                      <a:pt x="2711" y="3758"/>
                    </a:cubicBezTo>
                    <a:cubicBezTo>
                      <a:pt x="2761" y="3758"/>
                      <a:pt x="2809" y="3787"/>
                      <a:pt x="2856" y="3846"/>
                    </a:cubicBezTo>
                    <a:lnTo>
                      <a:pt x="4319" y="5309"/>
                    </a:lnTo>
                    <a:lnTo>
                      <a:pt x="4319" y="5498"/>
                    </a:lnTo>
                    <a:cubicBezTo>
                      <a:pt x="4130" y="6206"/>
                      <a:pt x="4224" y="6985"/>
                      <a:pt x="4814" y="7574"/>
                    </a:cubicBezTo>
                    <a:cubicBezTo>
                      <a:pt x="5215" y="7976"/>
                      <a:pt x="5711" y="8164"/>
                      <a:pt x="6206" y="8164"/>
                    </a:cubicBezTo>
                    <a:cubicBezTo>
                      <a:pt x="6395" y="8164"/>
                      <a:pt x="6489" y="7858"/>
                      <a:pt x="6301" y="7763"/>
                    </a:cubicBezTo>
                    <a:lnTo>
                      <a:pt x="5616" y="6985"/>
                    </a:lnTo>
                    <a:cubicBezTo>
                      <a:pt x="5498" y="6890"/>
                      <a:pt x="5498" y="6796"/>
                      <a:pt x="5616" y="6678"/>
                    </a:cubicBezTo>
                    <a:lnTo>
                      <a:pt x="6678" y="5616"/>
                    </a:lnTo>
                    <a:cubicBezTo>
                      <a:pt x="6737" y="5557"/>
                      <a:pt x="6814" y="5528"/>
                      <a:pt x="6888" y="5528"/>
                    </a:cubicBezTo>
                    <a:cubicBezTo>
                      <a:pt x="6961" y="5528"/>
                      <a:pt x="7032" y="5557"/>
                      <a:pt x="7079" y="5616"/>
                    </a:cubicBezTo>
                    <a:lnTo>
                      <a:pt x="7764" y="6300"/>
                    </a:lnTo>
                    <a:cubicBezTo>
                      <a:pt x="7838" y="6366"/>
                      <a:pt x="7909" y="6397"/>
                      <a:pt x="7970" y="6397"/>
                    </a:cubicBezTo>
                    <a:cubicBezTo>
                      <a:pt x="8085" y="6397"/>
                      <a:pt x="8165" y="6288"/>
                      <a:pt x="8165" y="6088"/>
                    </a:cubicBezTo>
                    <a:cubicBezTo>
                      <a:pt x="8165" y="5616"/>
                      <a:pt x="7976" y="5121"/>
                      <a:pt x="7575" y="4719"/>
                    </a:cubicBezTo>
                    <a:cubicBezTo>
                      <a:pt x="7169" y="4379"/>
                      <a:pt x="6720" y="4228"/>
                      <a:pt x="6256" y="4228"/>
                    </a:cubicBezTo>
                    <a:cubicBezTo>
                      <a:pt x="6045" y="4228"/>
                      <a:pt x="5830" y="4259"/>
                      <a:pt x="5616" y="4318"/>
                    </a:cubicBezTo>
                    <a:cubicBezTo>
                      <a:pt x="5498" y="4318"/>
                      <a:pt x="5404" y="4318"/>
                      <a:pt x="5310" y="4224"/>
                    </a:cubicBezTo>
                    <a:lnTo>
                      <a:pt x="3847" y="2761"/>
                    </a:lnTo>
                    <a:lnTo>
                      <a:pt x="3847" y="2549"/>
                    </a:lnTo>
                    <a:cubicBezTo>
                      <a:pt x="4035" y="1864"/>
                      <a:pt x="3941" y="1086"/>
                      <a:pt x="3351" y="496"/>
                    </a:cubicBezTo>
                    <a:cubicBezTo>
                      <a:pt x="2950" y="189"/>
                      <a:pt x="2455" y="0"/>
                      <a:pt x="195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" name="Google Shape;526;p23">
                <a:extLst>
                  <a:ext uri="{FF2B5EF4-FFF2-40B4-BE49-F238E27FC236}">
                    <a16:creationId xmlns:a16="http://schemas.microsoft.com/office/drawing/2014/main" id="{ED9AB7B9-80F5-4F2E-8DAB-A5993E28B629}"/>
                  </a:ext>
                </a:extLst>
              </p:cNvPr>
              <p:cNvGrpSpPr/>
              <p:nvPr/>
            </p:nvGrpSpPr>
            <p:grpSpPr>
              <a:xfrm>
                <a:off x="4064237" y="1318558"/>
                <a:ext cx="523331" cy="523331"/>
                <a:chOff x="4064237" y="1318558"/>
                <a:chExt cx="523331" cy="523331"/>
              </a:xfrm>
            </p:grpSpPr>
            <p:sp>
              <p:nvSpPr>
                <p:cNvPr id="90" name="Google Shape;527;p23">
                  <a:extLst>
                    <a:ext uri="{FF2B5EF4-FFF2-40B4-BE49-F238E27FC236}">
                      <a16:creationId xmlns:a16="http://schemas.microsoft.com/office/drawing/2014/main" id="{911CFB4B-050D-4440-A754-F4B5DEB35F10}"/>
                    </a:ext>
                  </a:extLst>
                </p:cNvPr>
                <p:cNvSpPr/>
                <p:nvPr/>
              </p:nvSpPr>
              <p:spPr>
                <a:xfrm>
                  <a:off x="4064237" y="1318558"/>
                  <a:ext cx="523331" cy="52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8" h="22818" extrusionOk="0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28;p23">
                  <a:extLst>
                    <a:ext uri="{FF2B5EF4-FFF2-40B4-BE49-F238E27FC236}">
                      <a16:creationId xmlns:a16="http://schemas.microsoft.com/office/drawing/2014/main" id="{EE21329E-EECB-416F-96B1-BA017EEFCA1A}"/>
                    </a:ext>
                  </a:extLst>
                </p:cNvPr>
                <p:cNvSpPr/>
                <p:nvPr/>
              </p:nvSpPr>
              <p:spPr>
                <a:xfrm>
                  <a:off x="4201159" y="1503643"/>
                  <a:ext cx="113115" cy="171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2" h="7481" extrusionOk="0">
                      <a:moveTo>
                        <a:pt x="2454" y="1180"/>
                      </a:moveTo>
                      <a:cubicBezTo>
                        <a:pt x="2808" y="1180"/>
                        <a:pt x="3067" y="1298"/>
                        <a:pt x="3233" y="1581"/>
                      </a:cubicBezTo>
                      <a:cubicBezTo>
                        <a:pt x="3398" y="1864"/>
                        <a:pt x="3492" y="2289"/>
                        <a:pt x="3492" y="2903"/>
                      </a:cubicBezTo>
                      <a:lnTo>
                        <a:pt x="3492" y="4625"/>
                      </a:lnTo>
                      <a:cubicBezTo>
                        <a:pt x="3469" y="5191"/>
                        <a:pt x="3398" y="5616"/>
                        <a:pt x="3233" y="5899"/>
                      </a:cubicBezTo>
                      <a:cubicBezTo>
                        <a:pt x="3091" y="6182"/>
                        <a:pt x="2832" y="6300"/>
                        <a:pt x="2478" y="6300"/>
                      </a:cubicBezTo>
                      <a:cubicBezTo>
                        <a:pt x="2124" y="6300"/>
                        <a:pt x="1864" y="6159"/>
                        <a:pt x="1699" y="5876"/>
                      </a:cubicBezTo>
                      <a:cubicBezTo>
                        <a:pt x="1534" y="5593"/>
                        <a:pt x="1463" y="5144"/>
                        <a:pt x="1463" y="4554"/>
                      </a:cubicBezTo>
                      <a:lnTo>
                        <a:pt x="1463" y="2785"/>
                      </a:lnTo>
                      <a:cubicBezTo>
                        <a:pt x="1463" y="2242"/>
                        <a:pt x="1557" y="1817"/>
                        <a:pt x="1699" y="1558"/>
                      </a:cubicBezTo>
                      <a:cubicBezTo>
                        <a:pt x="1864" y="1298"/>
                        <a:pt x="2124" y="1180"/>
                        <a:pt x="2454" y="1180"/>
                      </a:cubicBezTo>
                      <a:close/>
                      <a:moveTo>
                        <a:pt x="2454" y="0"/>
                      </a:moveTo>
                      <a:cubicBezTo>
                        <a:pt x="1675" y="0"/>
                        <a:pt x="1062" y="260"/>
                        <a:pt x="637" y="779"/>
                      </a:cubicBezTo>
                      <a:cubicBezTo>
                        <a:pt x="212" y="1322"/>
                        <a:pt x="0" y="2077"/>
                        <a:pt x="0" y="3091"/>
                      </a:cubicBezTo>
                      <a:lnTo>
                        <a:pt x="0" y="4436"/>
                      </a:lnTo>
                      <a:cubicBezTo>
                        <a:pt x="24" y="5427"/>
                        <a:pt x="236" y="6159"/>
                        <a:pt x="661" y="6678"/>
                      </a:cubicBezTo>
                      <a:cubicBezTo>
                        <a:pt x="1085" y="7221"/>
                        <a:pt x="1675" y="7480"/>
                        <a:pt x="2478" y="7480"/>
                      </a:cubicBezTo>
                      <a:cubicBezTo>
                        <a:pt x="3280" y="7480"/>
                        <a:pt x="3893" y="7197"/>
                        <a:pt x="4294" y="6678"/>
                      </a:cubicBezTo>
                      <a:cubicBezTo>
                        <a:pt x="4719" y="6135"/>
                        <a:pt x="4931" y="5380"/>
                        <a:pt x="4931" y="4366"/>
                      </a:cubicBezTo>
                      <a:lnTo>
                        <a:pt x="4931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70" y="260"/>
                        <a:pt x="3256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29;p23">
                  <a:extLst>
                    <a:ext uri="{FF2B5EF4-FFF2-40B4-BE49-F238E27FC236}">
                      <a16:creationId xmlns:a16="http://schemas.microsoft.com/office/drawing/2014/main" id="{D674B258-2BC1-45A9-AA23-319EE69F1D6C}"/>
                    </a:ext>
                  </a:extLst>
                </p:cNvPr>
                <p:cNvSpPr/>
                <p:nvPr/>
              </p:nvSpPr>
              <p:spPr>
                <a:xfrm>
                  <a:off x="4344548" y="1505799"/>
                  <a:ext cx="72543" cy="16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3" h="7292" extrusionOk="0">
                      <a:moveTo>
                        <a:pt x="2997" y="1"/>
                      </a:moveTo>
                      <a:lnTo>
                        <a:pt x="1" y="1086"/>
                      </a:lnTo>
                      <a:lnTo>
                        <a:pt x="1" y="2242"/>
                      </a:lnTo>
                      <a:lnTo>
                        <a:pt x="1723" y="1723"/>
                      </a:lnTo>
                      <a:lnTo>
                        <a:pt x="1723" y="7292"/>
                      </a:lnTo>
                      <a:lnTo>
                        <a:pt x="3163" y="7292"/>
                      </a:lnTo>
                      <a:lnTo>
                        <a:pt x="31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5" name="Google Shape;531;p23">
              <a:extLst>
                <a:ext uri="{FF2B5EF4-FFF2-40B4-BE49-F238E27FC236}">
                  <a16:creationId xmlns:a16="http://schemas.microsoft.com/office/drawing/2014/main" id="{8A78DB4C-A54C-4756-9BBE-31BE8CF5DC3E}"/>
                </a:ext>
              </a:extLst>
            </p:cNvPr>
            <p:cNvSpPr/>
            <p:nvPr/>
          </p:nvSpPr>
          <p:spPr>
            <a:xfrm>
              <a:off x="1763077" y="1385505"/>
              <a:ext cx="1413900" cy="427200"/>
            </a:xfrm>
            <a:prstGeom prst="roundRect">
              <a:avLst>
                <a:gd name="adj" fmla="val 50000"/>
              </a:avLst>
            </a:pr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lang="en-U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3" name="Google Shape;532;p23">
            <a:extLst>
              <a:ext uri="{FF2B5EF4-FFF2-40B4-BE49-F238E27FC236}">
                <a16:creationId xmlns:a16="http://schemas.microsoft.com/office/drawing/2014/main" id="{BF2B4193-2DF1-40C7-9899-6D0D016E6F6A}"/>
              </a:ext>
            </a:extLst>
          </p:cNvPr>
          <p:cNvGrpSpPr/>
          <p:nvPr/>
        </p:nvGrpSpPr>
        <p:grpSpPr>
          <a:xfrm>
            <a:off x="914399" y="3352479"/>
            <a:ext cx="10543593" cy="734929"/>
            <a:chOff x="1763077" y="2139493"/>
            <a:chExt cx="5617846" cy="734929"/>
          </a:xfrm>
        </p:grpSpPr>
        <p:cxnSp>
          <p:nvCxnSpPr>
            <p:cNvPr id="94" name="Google Shape;533;p23">
              <a:extLst>
                <a:ext uri="{FF2B5EF4-FFF2-40B4-BE49-F238E27FC236}">
                  <a16:creationId xmlns:a16="http://schemas.microsoft.com/office/drawing/2014/main" id="{28CB24DD-4847-4E79-A32C-84C1AD5891C1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3176977" y="2506958"/>
              <a:ext cx="96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" name="Google Shape;535;p23">
              <a:extLst>
                <a:ext uri="{FF2B5EF4-FFF2-40B4-BE49-F238E27FC236}">
                  <a16:creationId xmlns:a16="http://schemas.microsoft.com/office/drawing/2014/main" id="{FED19F5B-8754-4C43-9347-5E075A5DC18E}"/>
                </a:ext>
              </a:extLst>
            </p:cNvPr>
            <p:cNvGrpSpPr/>
            <p:nvPr/>
          </p:nvGrpSpPr>
          <p:grpSpPr>
            <a:xfrm>
              <a:off x="4140437" y="2139493"/>
              <a:ext cx="3240486" cy="734929"/>
              <a:chOff x="4064237" y="2139493"/>
              <a:chExt cx="3240486" cy="734929"/>
            </a:xfrm>
          </p:grpSpPr>
          <p:sp>
            <p:nvSpPr>
              <p:cNvPr id="97" name="Google Shape;536;p23">
                <a:extLst>
                  <a:ext uri="{FF2B5EF4-FFF2-40B4-BE49-F238E27FC236}">
                    <a16:creationId xmlns:a16="http://schemas.microsoft.com/office/drawing/2014/main" id="{EF8055F0-49FF-4589-A140-9E238E7F0BB5}"/>
                  </a:ext>
                </a:extLst>
              </p:cNvPr>
              <p:cNvSpPr/>
              <p:nvPr/>
            </p:nvSpPr>
            <p:spPr>
              <a:xfrm>
                <a:off x="4325604" y="2139493"/>
                <a:ext cx="2979119" cy="734929"/>
              </a:xfrm>
              <a:custGeom>
                <a:avLst/>
                <a:gdLst/>
                <a:ahLst/>
                <a:cxnLst/>
                <a:rect l="l" t="t" r="r" b="b"/>
                <a:pathLst>
                  <a:path w="129894" h="32044" extrusionOk="0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274"/>
                    </a:lnTo>
                    <a:cubicBezTo>
                      <a:pt x="1" y="31265"/>
                      <a:pt x="803" y="32043"/>
                      <a:pt x="1771" y="32043"/>
                    </a:cubicBezTo>
                    <a:lnTo>
                      <a:pt x="110215" y="32043"/>
                    </a:lnTo>
                    <a:cubicBezTo>
                      <a:pt x="121045" y="32043"/>
                      <a:pt x="129893" y="26852"/>
                      <a:pt x="129893" y="16022"/>
                    </a:cubicBezTo>
                    <a:cubicBezTo>
                      <a:pt x="129893" y="5216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37;p23">
                <a:extLst>
                  <a:ext uri="{FF2B5EF4-FFF2-40B4-BE49-F238E27FC236}">
                    <a16:creationId xmlns:a16="http://schemas.microsoft.com/office/drawing/2014/main" id="{B86DEADF-62E2-4D60-A3A2-06C1452D2095}"/>
                  </a:ext>
                </a:extLst>
              </p:cNvPr>
              <p:cNvSpPr/>
              <p:nvPr/>
            </p:nvSpPr>
            <p:spPr>
              <a:xfrm>
                <a:off x="6682359" y="2295360"/>
                <a:ext cx="443769" cy="441613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9255" extrusionOk="0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54"/>
                      <a:pt x="9722" y="19254"/>
                    </a:cubicBezTo>
                    <a:cubicBezTo>
                      <a:pt x="15031" y="19254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38;p23">
                <a:extLst>
                  <a:ext uri="{FF2B5EF4-FFF2-40B4-BE49-F238E27FC236}">
                    <a16:creationId xmlns:a16="http://schemas.microsoft.com/office/drawing/2014/main" id="{6DBA5BE2-7CB9-4381-B366-44AC30A503B6}"/>
                  </a:ext>
                </a:extLst>
              </p:cNvPr>
              <p:cNvSpPr/>
              <p:nvPr/>
            </p:nvSpPr>
            <p:spPr>
              <a:xfrm>
                <a:off x="4064237" y="2229880"/>
                <a:ext cx="523331" cy="522780"/>
              </a:xfrm>
              <a:custGeom>
                <a:avLst/>
                <a:gdLst/>
                <a:ahLst/>
                <a:cxnLst/>
                <a:rect l="l" t="t" r="r" b="b"/>
                <a:pathLst>
                  <a:path w="22818" h="22794" extrusionOk="0">
                    <a:moveTo>
                      <a:pt x="11397" y="0"/>
                    </a:moveTo>
                    <a:cubicBezTo>
                      <a:pt x="5121" y="0"/>
                      <a:pt x="0" y="5097"/>
                      <a:pt x="0" y="11397"/>
                    </a:cubicBezTo>
                    <a:cubicBezTo>
                      <a:pt x="0" y="17697"/>
                      <a:pt x="5121" y="22793"/>
                      <a:pt x="11397" y="22793"/>
                    </a:cubicBezTo>
                    <a:cubicBezTo>
                      <a:pt x="17697" y="22793"/>
                      <a:pt x="22817" y="17697"/>
                      <a:pt x="22817" y="11397"/>
                    </a:cubicBezTo>
                    <a:cubicBezTo>
                      <a:pt x="22817" y="5097"/>
                      <a:pt x="17697" y="0"/>
                      <a:pt x="11397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39;p23">
                <a:extLst>
                  <a:ext uri="{FF2B5EF4-FFF2-40B4-BE49-F238E27FC236}">
                    <a16:creationId xmlns:a16="http://schemas.microsoft.com/office/drawing/2014/main" id="{B3440950-B26E-4904-B991-FF51FDBD14D4}"/>
                  </a:ext>
                </a:extLst>
              </p:cNvPr>
              <p:cNvSpPr/>
              <p:nvPr/>
            </p:nvSpPr>
            <p:spPr>
              <a:xfrm>
                <a:off x="4192489" y="2414415"/>
                <a:ext cx="112588" cy="171577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7481" extrusionOk="0">
                    <a:moveTo>
                      <a:pt x="2454" y="1180"/>
                    </a:moveTo>
                    <a:cubicBezTo>
                      <a:pt x="2808" y="1180"/>
                      <a:pt x="3044" y="1322"/>
                      <a:pt x="3210" y="1581"/>
                    </a:cubicBezTo>
                    <a:cubicBezTo>
                      <a:pt x="3375" y="1864"/>
                      <a:pt x="3469" y="2313"/>
                      <a:pt x="3469" y="2903"/>
                    </a:cubicBezTo>
                    <a:lnTo>
                      <a:pt x="3469" y="4625"/>
                    </a:lnTo>
                    <a:cubicBezTo>
                      <a:pt x="3469" y="5215"/>
                      <a:pt x="3375" y="5616"/>
                      <a:pt x="3233" y="5899"/>
                    </a:cubicBezTo>
                    <a:cubicBezTo>
                      <a:pt x="3068" y="6182"/>
                      <a:pt x="2808" y="6324"/>
                      <a:pt x="2454" y="6324"/>
                    </a:cubicBezTo>
                    <a:cubicBezTo>
                      <a:pt x="2101" y="6324"/>
                      <a:pt x="1841" y="6182"/>
                      <a:pt x="1676" y="5899"/>
                    </a:cubicBezTo>
                    <a:cubicBezTo>
                      <a:pt x="1511" y="5592"/>
                      <a:pt x="1440" y="5168"/>
                      <a:pt x="1440" y="4554"/>
                    </a:cubicBezTo>
                    <a:lnTo>
                      <a:pt x="1440" y="2785"/>
                    </a:lnTo>
                    <a:cubicBezTo>
                      <a:pt x="1440" y="2242"/>
                      <a:pt x="1534" y="1841"/>
                      <a:pt x="1699" y="1581"/>
                    </a:cubicBezTo>
                    <a:cubicBezTo>
                      <a:pt x="1865" y="1298"/>
                      <a:pt x="2101" y="1180"/>
                      <a:pt x="2454" y="1180"/>
                    </a:cubicBezTo>
                    <a:close/>
                    <a:moveTo>
                      <a:pt x="2454" y="0"/>
                    </a:moveTo>
                    <a:cubicBezTo>
                      <a:pt x="1652" y="0"/>
                      <a:pt x="1039" y="260"/>
                      <a:pt x="614" y="803"/>
                    </a:cubicBezTo>
                    <a:cubicBezTo>
                      <a:pt x="213" y="1322"/>
                      <a:pt x="1" y="2100"/>
                      <a:pt x="1" y="3115"/>
                    </a:cubicBezTo>
                    <a:lnTo>
                      <a:pt x="1" y="4460"/>
                    </a:lnTo>
                    <a:cubicBezTo>
                      <a:pt x="1" y="5427"/>
                      <a:pt x="213" y="6182"/>
                      <a:pt x="638" y="6701"/>
                    </a:cubicBezTo>
                    <a:cubicBezTo>
                      <a:pt x="1062" y="7221"/>
                      <a:pt x="1676" y="7480"/>
                      <a:pt x="2454" y="7480"/>
                    </a:cubicBezTo>
                    <a:cubicBezTo>
                      <a:pt x="3257" y="7480"/>
                      <a:pt x="3870" y="7221"/>
                      <a:pt x="4295" y="6678"/>
                    </a:cubicBezTo>
                    <a:cubicBezTo>
                      <a:pt x="4696" y="6159"/>
                      <a:pt x="4908" y="5380"/>
                      <a:pt x="4908" y="4365"/>
                    </a:cubicBezTo>
                    <a:lnTo>
                      <a:pt x="4908" y="3044"/>
                    </a:lnTo>
                    <a:cubicBezTo>
                      <a:pt x="4908" y="2053"/>
                      <a:pt x="4696" y="1322"/>
                      <a:pt x="4271" y="803"/>
                    </a:cubicBezTo>
                    <a:cubicBezTo>
                      <a:pt x="3847" y="260"/>
                      <a:pt x="3233" y="0"/>
                      <a:pt x="2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40;p23">
                <a:extLst>
                  <a:ext uri="{FF2B5EF4-FFF2-40B4-BE49-F238E27FC236}">
                    <a16:creationId xmlns:a16="http://schemas.microsoft.com/office/drawing/2014/main" id="{2A117634-99FC-4188-B8C8-A927FD2A0DF1}"/>
                  </a:ext>
                </a:extLst>
              </p:cNvPr>
              <p:cNvSpPr/>
              <p:nvPr/>
            </p:nvSpPr>
            <p:spPr>
              <a:xfrm>
                <a:off x="4323999" y="2414415"/>
                <a:ext cx="117978" cy="169398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7386" extrusionOk="0">
                    <a:moveTo>
                      <a:pt x="2548" y="0"/>
                    </a:moveTo>
                    <a:cubicBezTo>
                      <a:pt x="2053" y="0"/>
                      <a:pt x="1605" y="118"/>
                      <a:pt x="1227" y="331"/>
                    </a:cubicBezTo>
                    <a:cubicBezTo>
                      <a:pt x="850" y="519"/>
                      <a:pt x="543" y="826"/>
                      <a:pt x="331" y="1180"/>
                    </a:cubicBezTo>
                    <a:cubicBezTo>
                      <a:pt x="118" y="1558"/>
                      <a:pt x="0" y="1959"/>
                      <a:pt x="0" y="2407"/>
                    </a:cubicBezTo>
                    <a:lnTo>
                      <a:pt x="1463" y="2407"/>
                    </a:lnTo>
                    <a:cubicBezTo>
                      <a:pt x="1463" y="2030"/>
                      <a:pt x="1557" y="1746"/>
                      <a:pt x="1746" y="1510"/>
                    </a:cubicBezTo>
                    <a:cubicBezTo>
                      <a:pt x="1935" y="1275"/>
                      <a:pt x="2195" y="1180"/>
                      <a:pt x="2525" y="1180"/>
                    </a:cubicBezTo>
                    <a:cubicBezTo>
                      <a:pt x="2808" y="1180"/>
                      <a:pt x="3044" y="1275"/>
                      <a:pt x="3209" y="1463"/>
                    </a:cubicBezTo>
                    <a:cubicBezTo>
                      <a:pt x="3374" y="1628"/>
                      <a:pt x="3469" y="1888"/>
                      <a:pt x="3469" y="2218"/>
                    </a:cubicBezTo>
                    <a:cubicBezTo>
                      <a:pt x="3469" y="2454"/>
                      <a:pt x="3374" y="2690"/>
                      <a:pt x="3233" y="2950"/>
                    </a:cubicBezTo>
                    <a:cubicBezTo>
                      <a:pt x="3068" y="3233"/>
                      <a:pt x="2832" y="3540"/>
                      <a:pt x="2501" y="3894"/>
                    </a:cubicBezTo>
                    <a:lnTo>
                      <a:pt x="165" y="6395"/>
                    </a:lnTo>
                    <a:lnTo>
                      <a:pt x="165" y="7386"/>
                    </a:lnTo>
                    <a:lnTo>
                      <a:pt x="5144" y="7386"/>
                    </a:lnTo>
                    <a:lnTo>
                      <a:pt x="5144" y="6230"/>
                    </a:lnTo>
                    <a:lnTo>
                      <a:pt x="2006" y="6230"/>
                    </a:lnTo>
                    <a:lnTo>
                      <a:pt x="3657" y="4483"/>
                    </a:lnTo>
                    <a:cubicBezTo>
                      <a:pt x="4129" y="3988"/>
                      <a:pt x="4436" y="3540"/>
                      <a:pt x="4625" y="3162"/>
                    </a:cubicBezTo>
                    <a:cubicBezTo>
                      <a:pt x="4814" y="2808"/>
                      <a:pt x="4908" y="2431"/>
                      <a:pt x="4908" y="2077"/>
                    </a:cubicBezTo>
                    <a:cubicBezTo>
                      <a:pt x="4908" y="1416"/>
                      <a:pt x="4696" y="897"/>
                      <a:pt x="4271" y="543"/>
                    </a:cubicBezTo>
                    <a:cubicBezTo>
                      <a:pt x="3870" y="189"/>
                      <a:pt x="3280" y="0"/>
                      <a:pt x="2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541;p23">
                <a:extLst>
                  <a:ext uri="{FF2B5EF4-FFF2-40B4-BE49-F238E27FC236}">
                    <a16:creationId xmlns:a16="http://schemas.microsoft.com/office/drawing/2014/main" id="{9BC754F1-DB9D-409E-BF7D-F144C8212D6F}"/>
                  </a:ext>
                </a:extLst>
              </p:cNvPr>
              <p:cNvGrpSpPr/>
              <p:nvPr/>
            </p:nvGrpSpPr>
            <p:grpSpPr>
              <a:xfrm>
                <a:off x="6849027" y="2423612"/>
                <a:ext cx="110432" cy="185108"/>
                <a:chOff x="6097382" y="2423612"/>
                <a:chExt cx="110432" cy="185108"/>
              </a:xfrm>
            </p:grpSpPr>
            <p:sp>
              <p:nvSpPr>
                <p:cNvPr id="104" name="Google Shape;542;p23">
                  <a:extLst>
                    <a:ext uri="{FF2B5EF4-FFF2-40B4-BE49-F238E27FC236}">
                      <a16:creationId xmlns:a16="http://schemas.microsoft.com/office/drawing/2014/main" id="{6DA7DE80-FED2-45C9-85A0-A5972CF632E8}"/>
                    </a:ext>
                  </a:extLst>
                </p:cNvPr>
                <p:cNvSpPr/>
                <p:nvPr/>
              </p:nvSpPr>
              <p:spPr>
                <a:xfrm>
                  <a:off x="6117404" y="2423612"/>
                  <a:ext cx="70388" cy="6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9" h="3045" extrusionOk="0">
                      <a:moveTo>
                        <a:pt x="1582" y="0"/>
                      </a:moveTo>
                      <a:cubicBezTo>
                        <a:pt x="709" y="0"/>
                        <a:pt x="1" y="685"/>
                        <a:pt x="1" y="1581"/>
                      </a:cubicBezTo>
                      <a:cubicBezTo>
                        <a:pt x="1" y="2360"/>
                        <a:pt x="709" y="3044"/>
                        <a:pt x="1582" y="3044"/>
                      </a:cubicBezTo>
                      <a:cubicBezTo>
                        <a:pt x="2360" y="3044"/>
                        <a:pt x="3068" y="2360"/>
                        <a:pt x="3068" y="1581"/>
                      </a:cubicBezTo>
                      <a:cubicBezTo>
                        <a:pt x="3068" y="685"/>
                        <a:pt x="2360" y="0"/>
                        <a:pt x="1582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543;p23">
                  <a:extLst>
                    <a:ext uri="{FF2B5EF4-FFF2-40B4-BE49-F238E27FC236}">
                      <a16:creationId xmlns:a16="http://schemas.microsoft.com/office/drawing/2014/main" id="{ACADC795-5F55-407D-B858-C5077A642AC1}"/>
                    </a:ext>
                  </a:extLst>
                </p:cNvPr>
                <p:cNvSpPr/>
                <p:nvPr/>
              </p:nvSpPr>
              <p:spPr>
                <a:xfrm>
                  <a:off x="6097382" y="2506958"/>
                  <a:ext cx="110432" cy="10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437" extrusionOk="0">
                      <a:moveTo>
                        <a:pt x="992" y="0"/>
                      </a:moveTo>
                      <a:cubicBezTo>
                        <a:pt x="402" y="0"/>
                        <a:pt x="1" y="496"/>
                        <a:pt x="1" y="991"/>
                      </a:cubicBezTo>
                      <a:lnTo>
                        <a:pt x="1" y="3445"/>
                      </a:lnTo>
                      <a:cubicBezTo>
                        <a:pt x="1" y="3941"/>
                        <a:pt x="402" y="4436"/>
                        <a:pt x="992" y="4436"/>
                      </a:cubicBezTo>
                      <a:lnTo>
                        <a:pt x="3823" y="4436"/>
                      </a:lnTo>
                      <a:cubicBezTo>
                        <a:pt x="4413" y="4436"/>
                        <a:pt x="4814" y="3941"/>
                        <a:pt x="4814" y="3445"/>
                      </a:cubicBezTo>
                      <a:lnTo>
                        <a:pt x="4814" y="991"/>
                      </a:lnTo>
                      <a:cubicBezTo>
                        <a:pt x="4814" y="496"/>
                        <a:pt x="4413" y="0"/>
                        <a:pt x="3823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" name="Google Shape;544;p23">
                <a:extLst>
                  <a:ext uri="{FF2B5EF4-FFF2-40B4-BE49-F238E27FC236}">
                    <a16:creationId xmlns:a16="http://schemas.microsoft.com/office/drawing/2014/main" id="{DF4BC97B-13E6-427B-B8E7-BF864DFFDF14}"/>
                  </a:ext>
                </a:extLst>
              </p:cNvPr>
              <p:cNvSpPr txBox="1"/>
              <p:nvPr/>
            </p:nvSpPr>
            <p:spPr>
              <a:xfrm>
                <a:off x="4624777" y="2211908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6" name="Google Shape;534;p23">
              <a:extLst>
                <a:ext uri="{FF2B5EF4-FFF2-40B4-BE49-F238E27FC236}">
                  <a16:creationId xmlns:a16="http://schemas.microsoft.com/office/drawing/2014/main" id="{2A854644-8915-4276-ADD7-92916EFF97BD}"/>
                </a:ext>
              </a:extLst>
            </p:cNvPr>
            <p:cNvSpPr/>
            <p:nvPr/>
          </p:nvSpPr>
          <p:spPr>
            <a:xfrm>
              <a:off x="1763077" y="2293358"/>
              <a:ext cx="1413900" cy="427200"/>
            </a:xfrm>
            <a:prstGeom prst="roundRect">
              <a:avLst>
                <a:gd name="adj" fmla="val 50000"/>
              </a:avLst>
            </a:pr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" name="Google Shape;545;p23">
            <a:extLst>
              <a:ext uri="{FF2B5EF4-FFF2-40B4-BE49-F238E27FC236}">
                <a16:creationId xmlns:a16="http://schemas.microsoft.com/office/drawing/2014/main" id="{BD325BAF-32AA-4A93-83D6-A8E8B5C2FF4F}"/>
              </a:ext>
            </a:extLst>
          </p:cNvPr>
          <p:cNvGrpSpPr/>
          <p:nvPr/>
        </p:nvGrpSpPr>
        <p:grpSpPr>
          <a:xfrm>
            <a:off x="989044" y="4261095"/>
            <a:ext cx="10468948" cy="737613"/>
            <a:chOff x="1763077" y="3048109"/>
            <a:chExt cx="5617846" cy="737613"/>
          </a:xfrm>
        </p:grpSpPr>
        <p:cxnSp>
          <p:nvCxnSpPr>
            <p:cNvPr id="107" name="Google Shape;546;p23">
              <a:extLst>
                <a:ext uri="{FF2B5EF4-FFF2-40B4-BE49-F238E27FC236}">
                  <a16:creationId xmlns:a16="http://schemas.microsoft.com/office/drawing/2014/main" id="{2EB0D27D-E793-4C2E-BE98-123F9CC6C5EC}"/>
                </a:ext>
              </a:extLst>
            </p:cNvPr>
            <p:cNvCxnSpPr>
              <a:stCxn id="109" idx="3"/>
            </p:cNvCxnSpPr>
            <p:nvPr/>
          </p:nvCxnSpPr>
          <p:spPr>
            <a:xfrm>
              <a:off x="3176977" y="3416915"/>
              <a:ext cx="100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" name="Google Shape;548;p23">
              <a:extLst>
                <a:ext uri="{FF2B5EF4-FFF2-40B4-BE49-F238E27FC236}">
                  <a16:creationId xmlns:a16="http://schemas.microsoft.com/office/drawing/2014/main" id="{E24B4EFA-B8EF-4AED-86B0-626847995CB2}"/>
                </a:ext>
              </a:extLst>
            </p:cNvPr>
            <p:cNvGrpSpPr/>
            <p:nvPr/>
          </p:nvGrpSpPr>
          <p:grpSpPr>
            <a:xfrm>
              <a:off x="4140437" y="3048109"/>
              <a:ext cx="3240486" cy="737613"/>
              <a:chOff x="4064237" y="3048109"/>
              <a:chExt cx="3240486" cy="737613"/>
            </a:xfrm>
          </p:grpSpPr>
          <p:sp>
            <p:nvSpPr>
              <p:cNvPr id="110" name="Google Shape;549;p23">
                <a:extLst>
                  <a:ext uri="{FF2B5EF4-FFF2-40B4-BE49-F238E27FC236}">
                    <a16:creationId xmlns:a16="http://schemas.microsoft.com/office/drawing/2014/main" id="{5001C949-B523-47DF-8C46-EADC16CE2964}"/>
                  </a:ext>
                </a:extLst>
              </p:cNvPr>
              <p:cNvSpPr/>
              <p:nvPr/>
            </p:nvSpPr>
            <p:spPr>
              <a:xfrm>
                <a:off x="4325604" y="3048109"/>
                <a:ext cx="2979119" cy="737613"/>
              </a:xfrm>
              <a:custGeom>
                <a:avLst/>
                <a:gdLst/>
                <a:ahLst/>
                <a:cxnLst/>
                <a:rect l="l" t="t" r="r" b="b"/>
                <a:pathLst>
                  <a:path w="129894" h="32161" extrusionOk="0">
                    <a:moveTo>
                      <a:pt x="1771" y="0"/>
                    </a:moveTo>
                    <a:cubicBezTo>
                      <a:pt x="803" y="0"/>
                      <a:pt x="1" y="897"/>
                      <a:pt x="1" y="1770"/>
                    </a:cubicBezTo>
                    <a:lnTo>
                      <a:pt x="1" y="30391"/>
                    </a:lnTo>
                    <a:cubicBezTo>
                      <a:pt x="1" y="31359"/>
                      <a:pt x="803" y="32161"/>
                      <a:pt x="1771" y="32161"/>
                    </a:cubicBezTo>
                    <a:lnTo>
                      <a:pt x="110215" y="32161"/>
                    </a:lnTo>
                    <a:cubicBezTo>
                      <a:pt x="121045" y="32161"/>
                      <a:pt x="129893" y="26946"/>
                      <a:pt x="129893" y="16140"/>
                    </a:cubicBezTo>
                    <a:cubicBezTo>
                      <a:pt x="129893" y="5309"/>
                      <a:pt x="121045" y="0"/>
                      <a:pt x="110215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550;p23">
                <a:extLst>
                  <a:ext uri="{FF2B5EF4-FFF2-40B4-BE49-F238E27FC236}">
                    <a16:creationId xmlns:a16="http://schemas.microsoft.com/office/drawing/2014/main" id="{37B2EBD4-C292-440A-9C79-3CF6B3ABE657}"/>
                  </a:ext>
                </a:extLst>
              </p:cNvPr>
              <p:cNvGrpSpPr/>
              <p:nvPr/>
            </p:nvGrpSpPr>
            <p:grpSpPr>
              <a:xfrm>
                <a:off x="4064237" y="3138473"/>
                <a:ext cx="523331" cy="523331"/>
                <a:chOff x="4064237" y="3138473"/>
                <a:chExt cx="523331" cy="523331"/>
              </a:xfrm>
            </p:grpSpPr>
            <p:sp>
              <p:nvSpPr>
                <p:cNvPr id="115" name="Google Shape;551;p23">
                  <a:extLst>
                    <a:ext uri="{FF2B5EF4-FFF2-40B4-BE49-F238E27FC236}">
                      <a16:creationId xmlns:a16="http://schemas.microsoft.com/office/drawing/2014/main" id="{0D9A24FC-02AB-4D0C-B2A5-A6BEFE38AF0F}"/>
                    </a:ext>
                  </a:extLst>
                </p:cNvPr>
                <p:cNvSpPr/>
                <p:nvPr/>
              </p:nvSpPr>
              <p:spPr>
                <a:xfrm>
                  <a:off x="4064237" y="3138473"/>
                  <a:ext cx="523331" cy="52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8" h="22818" extrusionOk="0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397"/>
                      </a:cubicBezTo>
                      <a:cubicBezTo>
                        <a:pt x="0" y="17697"/>
                        <a:pt x="5121" y="22818"/>
                        <a:pt x="11397" y="22818"/>
                      </a:cubicBezTo>
                      <a:cubicBezTo>
                        <a:pt x="17697" y="22818"/>
                        <a:pt x="22817" y="17697"/>
                        <a:pt x="22817" y="11397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B33F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552;p23">
                  <a:extLst>
                    <a:ext uri="{FF2B5EF4-FFF2-40B4-BE49-F238E27FC236}">
                      <a16:creationId xmlns:a16="http://schemas.microsoft.com/office/drawing/2014/main" id="{A140B88D-579B-48B2-9DCE-54E2DA913214}"/>
                    </a:ext>
                  </a:extLst>
                </p:cNvPr>
                <p:cNvSpPr/>
                <p:nvPr/>
              </p:nvSpPr>
              <p:spPr>
                <a:xfrm>
                  <a:off x="4192489" y="3323559"/>
                  <a:ext cx="112588" cy="171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9" h="7457" extrusionOk="0">
                      <a:moveTo>
                        <a:pt x="2454" y="1157"/>
                      </a:moveTo>
                      <a:cubicBezTo>
                        <a:pt x="2808" y="1157"/>
                        <a:pt x="3044" y="1298"/>
                        <a:pt x="3210" y="1581"/>
                      </a:cubicBezTo>
                      <a:cubicBezTo>
                        <a:pt x="3375" y="1841"/>
                        <a:pt x="3469" y="2289"/>
                        <a:pt x="3469" y="2879"/>
                      </a:cubicBezTo>
                      <a:lnTo>
                        <a:pt x="3469" y="4625"/>
                      </a:lnTo>
                      <a:cubicBezTo>
                        <a:pt x="3469" y="5191"/>
                        <a:pt x="3375" y="5616"/>
                        <a:pt x="3233" y="5876"/>
                      </a:cubicBezTo>
                      <a:cubicBezTo>
                        <a:pt x="3068" y="6159"/>
                        <a:pt x="2808" y="6300"/>
                        <a:pt x="2454" y="6300"/>
                      </a:cubicBezTo>
                      <a:cubicBezTo>
                        <a:pt x="2101" y="6300"/>
                        <a:pt x="1841" y="6159"/>
                        <a:pt x="1676" y="5876"/>
                      </a:cubicBezTo>
                      <a:cubicBezTo>
                        <a:pt x="1511" y="5569"/>
                        <a:pt x="1440" y="5144"/>
                        <a:pt x="1440" y="4554"/>
                      </a:cubicBezTo>
                      <a:lnTo>
                        <a:pt x="1440" y="2785"/>
                      </a:lnTo>
                      <a:cubicBezTo>
                        <a:pt x="1440" y="2218"/>
                        <a:pt x="1534" y="1817"/>
                        <a:pt x="1699" y="1558"/>
                      </a:cubicBezTo>
                      <a:cubicBezTo>
                        <a:pt x="1865" y="1298"/>
                        <a:pt x="2101" y="1157"/>
                        <a:pt x="2454" y="1157"/>
                      </a:cubicBezTo>
                      <a:close/>
                      <a:moveTo>
                        <a:pt x="2454" y="0"/>
                      </a:moveTo>
                      <a:cubicBezTo>
                        <a:pt x="1652" y="0"/>
                        <a:pt x="1039" y="260"/>
                        <a:pt x="614" y="779"/>
                      </a:cubicBezTo>
                      <a:cubicBezTo>
                        <a:pt x="213" y="1298"/>
                        <a:pt x="1" y="2077"/>
                        <a:pt x="1" y="3091"/>
                      </a:cubicBezTo>
                      <a:lnTo>
                        <a:pt x="1" y="4436"/>
                      </a:lnTo>
                      <a:cubicBezTo>
                        <a:pt x="1" y="5404"/>
                        <a:pt x="213" y="6159"/>
                        <a:pt x="638" y="6678"/>
                      </a:cubicBezTo>
                      <a:cubicBezTo>
                        <a:pt x="1062" y="7197"/>
                        <a:pt x="1676" y="7457"/>
                        <a:pt x="2454" y="7457"/>
                      </a:cubicBezTo>
                      <a:cubicBezTo>
                        <a:pt x="3257" y="7457"/>
                        <a:pt x="3870" y="7197"/>
                        <a:pt x="4295" y="6654"/>
                      </a:cubicBezTo>
                      <a:cubicBezTo>
                        <a:pt x="4696" y="6135"/>
                        <a:pt x="4908" y="5357"/>
                        <a:pt x="4908" y="4366"/>
                      </a:cubicBezTo>
                      <a:lnTo>
                        <a:pt x="4908" y="3021"/>
                      </a:lnTo>
                      <a:cubicBezTo>
                        <a:pt x="4908" y="2030"/>
                        <a:pt x="4696" y="1298"/>
                        <a:pt x="4271" y="779"/>
                      </a:cubicBezTo>
                      <a:cubicBezTo>
                        <a:pt x="3847" y="260"/>
                        <a:pt x="3233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553;p23">
                  <a:extLst>
                    <a:ext uri="{FF2B5EF4-FFF2-40B4-BE49-F238E27FC236}">
                      <a16:creationId xmlns:a16="http://schemas.microsoft.com/office/drawing/2014/main" id="{311E2A0D-20D2-42A5-A367-2A803622C054}"/>
                    </a:ext>
                  </a:extLst>
                </p:cNvPr>
                <p:cNvSpPr/>
                <p:nvPr/>
              </p:nvSpPr>
              <p:spPr>
                <a:xfrm>
                  <a:off x="4323448" y="3323559"/>
                  <a:ext cx="115822" cy="171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7457" extrusionOk="0">
                      <a:moveTo>
                        <a:pt x="2478" y="0"/>
                      </a:moveTo>
                      <a:cubicBezTo>
                        <a:pt x="2030" y="0"/>
                        <a:pt x="1629" y="71"/>
                        <a:pt x="1251" y="236"/>
                      </a:cubicBezTo>
                      <a:cubicBezTo>
                        <a:pt x="897" y="425"/>
                        <a:pt x="614" y="661"/>
                        <a:pt x="402" y="944"/>
                      </a:cubicBezTo>
                      <a:cubicBezTo>
                        <a:pt x="189" y="1251"/>
                        <a:pt x="95" y="1581"/>
                        <a:pt x="95" y="1982"/>
                      </a:cubicBezTo>
                      <a:lnTo>
                        <a:pt x="1534" y="1982"/>
                      </a:lnTo>
                      <a:cubicBezTo>
                        <a:pt x="1534" y="1723"/>
                        <a:pt x="1629" y="1534"/>
                        <a:pt x="1817" y="1393"/>
                      </a:cubicBezTo>
                      <a:cubicBezTo>
                        <a:pt x="2006" y="1227"/>
                        <a:pt x="2242" y="1157"/>
                        <a:pt x="2502" y="1157"/>
                      </a:cubicBezTo>
                      <a:cubicBezTo>
                        <a:pt x="2808" y="1157"/>
                        <a:pt x="3068" y="1227"/>
                        <a:pt x="3233" y="1393"/>
                      </a:cubicBezTo>
                      <a:cubicBezTo>
                        <a:pt x="3398" y="1558"/>
                        <a:pt x="3493" y="1794"/>
                        <a:pt x="3493" y="2077"/>
                      </a:cubicBezTo>
                      <a:cubicBezTo>
                        <a:pt x="3493" y="2384"/>
                        <a:pt x="3398" y="2620"/>
                        <a:pt x="3233" y="2808"/>
                      </a:cubicBezTo>
                      <a:cubicBezTo>
                        <a:pt x="3044" y="2997"/>
                        <a:pt x="2785" y="3091"/>
                        <a:pt x="2407" y="3091"/>
                      </a:cubicBezTo>
                      <a:lnTo>
                        <a:pt x="1652" y="3091"/>
                      </a:lnTo>
                      <a:lnTo>
                        <a:pt x="1652" y="4224"/>
                      </a:lnTo>
                      <a:lnTo>
                        <a:pt x="2407" y="4224"/>
                      </a:lnTo>
                      <a:cubicBezTo>
                        <a:pt x="3210" y="4224"/>
                        <a:pt x="3611" y="4578"/>
                        <a:pt x="3611" y="5309"/>
                      </a:cubicBezTo>
                      <a:cubicBezTo>
                        <a:pt x="3611" y="5593"/>
                        <a:pt x="3516" y="5852"/>
                        <a:pt x="3328" y="6017"/>
                      </a:cubicBezTo>
                      <a:cubicBezTo>
                        <a:pt x="3115" y="6206"/>
                        <a:pt x="2856" y="6300"/>
                        <a:pt x="2502" y="6300"/>
                      </a:cubicBezTo>
                      <a:cubicBezTo>
                        <a:pt x="2219" y="6300"/>
                        <a:pt x="1959" y="6206"/>
                        <a:pt x="1747" y="6041"/>
                      </a:cubicBezTo>
                      <a:cubicBezTo>
                        <a:pt x="1558" y="5876"/>
                        <a:pt x="1440" y="5640"/>
                        <a:pt x="1440" y="5380"/>
                      </a:cubicBezTo>
                      <a:lnTo>
                        <a:pt x="1" y="5380"/>
                      </a:lnTo>
                      <a:cubicBezTo>
                        <a:pt x="1" y="5994"/>
                        <a:pt x="237" y="6513"/>
                        <a:pt x="685" y="6890"/>
                      </a:cubicBezTo>
                      <a:cubicBezTo>
                        <a:pt x="1157" y="7268"/>
                        <a:pt x="1747" y="7457"/>
                        <a:pt x="2478" y="7457"/>
                      </a:cubicBezTo>
                      <a:cubicBezTo>
                        <a:pt x="3257" y="7457"/>
                        <a:pt x="3870" y="7268"/>
                        <a:pt x="4342" y="6867"/>
                      </a:cubicBezTo>
                      <a:cubicBezTo>
                        <a:pt x="4814" y="6489"/>
                        <a:pt x="5050" y="5970"/>
                        <a:pt x="5050" y="5333"/>
                      </a:cubicBezTo>
                      <a:cubicBezTo>
                        <a:pt x="5050" y="4932"/>
                        <a:pt x="4956" y="4578"/>
                        <a:pt x="4743" y="4295"/>
                      </a:cubicBezTo>
                      <a:cubicBezTo>
                        <a:pt x="4555" y="3988"/>
                        <a:pt x="4248" y="3776"/>
                        <a:pt x="3847" y="3634"/>
                      </a:cubicBezTo>
                      <a:cubicBezTo>
                        <a:pt x="4177" y="3469"/>
                        <a:pt x="4437" y="3257"/>
                        <a:pt x="4625" y="2974"/>
                      </a:cubicBezTo>
                      <a:cubicBezTo>
                        <a:pt x="4838" y="2690"/>
                        <a:pt x="4932" y="2384"/>
                        <a:pt x="4932" y="2053"/>
                      </a:cubicBezTo>
                      <a:cubicBezTo>
                        <a:pt x="4932" y="1416"/>
                        <a:pt x="4720" y="921"/>
                        <a:pt x="4295" y="543"/>
                      </a:cubicBezTo>
                      <a:cubicBezTo>
                        <a:pt x="3847" y="166"/>
                        <a:pt x="3257" y="0"/>
                        <a:pt x="24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" name="Google Shape;554;p23">
                <a:extLst>
                  <a:ext uri="{FF2B5EF4-FFF2-40B4-BE49-F238E27FC236}">
                    <a16:creationId xmlns:a16="http://schemas.microsoft.com/office/drawing/2014/main" id="{4C38E97E-DA7C-4CBD-AB7D-6EE76E9B4D3A}"/>
                  </a:ext>
                </a:extLst>
              </p:cNvPr>
              <p:cNvSpPr txBox="1"/>
              <p:nvPr/>
            </p:nvSpPr>
            <p:spPr>
              <a:xfrm>
                <a:off x="4624777" y="31218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13" name="Google Shape;555;p23">
                <a:extLst>
                  <a:ext uri="{FF2B5EF4-FFF2-40B4-BE49-F238E27FC236}">
                    <a16:creationId xmlns:a16="http://schemas.microsoft.com/office/drawing/2014/main" id="{2930220C-FB6B-4481-B855-66D5B9F22976}"/>
                  </a:ext>
                </a:extLst>
              </p:cNvPr>
              <p:cNvSpPr/>
              <p:nvPr/>
            </p:nvSpPr>
            <p:spPr>
              <a:xfrm>
                <a:off x="6682359" y="3206131"/>
                <a:ext cx="443769" cy="44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9278" extrusionOk="0">
                    <a:moveTo>
                      <a:pt x="9722" y="0"/>
                    </a:moveTo>
                    <a:cubicBezTo>
                      <a:pt x="4319" y="0"/>
                      <a:pt x="1" y="4318"/>
                      <a:pt x="1" y="9627"/>
                    </a:cubicBezTo>
                    <a:cubicBezTo>
                      <a:pt x="1" y="14936"/>
                      <a:pt x="4319" y="19278"/>
                      <a:pt x="9722" y="19278"/>
                    </a:cubicBezTo>
                    <a:cubicBezTo>
                      <a:pt x="15031" y="19278"/>
                      <a:pt x="19349" y="14936"/>
                      <a:pt x="19349" y="9627"/>
                    </a:cubicBezTo>
                    <a:cubicBezTo>
                      <a:pt x="19349" y="4318"/>
                      <a:pt x="15031" y="0"/>
                      <a:pt x="9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56;p23">
                <a:extLst>
                  <a:ext uri="{FF2B5EF4-FFF2-40B4-BE49-F238E27FC236}">
                    <a16:creationId xmlns:a16="http://schemas.microsoft.com/office/drawing/2014/main" id="{AE37FED3-9A1F-4940-B8E6-9F976498DEAF}"/>
                  </a:ext>
                </a:extLst>
              </p:cNvPr>
              <p:cNvSpPr/>
              <p:nvPr/>
            </p:nvSpPr>
            <p:spPr>
              <a:xfrm>
                <a:off x="6817652" y="3343351"/>
                <a:ext cx="179971" cy="17914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7811" extrusionOk="0">
                    <a:moveTo>
                      <a:pt x="2148" y="3644"/>
                    </a:moveTo>
                    <a:cubicBezTo>
                      <a:pt x="2360" y="3644"/>
                      <a:pt x="2549" y="3857"/>
                      <a:pt x="2549" y="4045"/>
                    </a:cubicBezTo>
                    <a:cubicBezTo>
                      <a:pt x="2549" y="4234"/>
                      <a:pt x="2360" y="4446"/>
                      <a:pt x="2148" y="4446"/>
                    </a:cubicBezTo>
                    <a:cubicBezTo>
                      <a:pt x="1959" y="4446"/>
                      <a:pt x="1770" y="4234"/>
                      <a:pt x="1770" y="4045"/>
                    </a:cubicBezTo>
                    <a:cubicBezTo>
                      <a:pt x="1770" y="3857"/>
                      <a:pt x="1959" y="3644"/>
                      <a:pt x="2148" y="3644"/>
                    </a:cubicBezTo>
                    <a:close/>
                    <a:moveTo>
                      <a:pt x="3917" y="3644"/>
                    </a:moveTo>
                    <a:cubicBezTo>
                      <a:pt x="4130" y="3644"/>
                      <a:pt x="4318" y="3857"/>
                      <a:pt x="4318" y="4045"/>
                    </a:cubicBezTo>
                    <a:cubicBezTo>
                      <a:pt x="4318" y="4234"/>
                      <a:pt x="4130" y="4446"/>
                      <a:pt x="3917" y="4446"/>
                    </a:cubicBezTo>
                    <a:cubicBezTo>
                      <a:pt x="3728" y="4446"/>
                      <a:pt x="3540" y="4234"/>
                      <a:pt x="3540" y="4045"/>
                    </a:cubicBezTo>
                    <a:cubicBezTo>
                      <a:pt x="3540" y="3857"/>
                      <a:pt x="3728" y="3644"/>
                      <a:pt x="3917" y="3644"/>
                    </a:cubicBezTo>
                    <a:close/>
                    <a:moveTo>
                      <a:pt x="5687" y="3644"/>
                    </a:moveTo>
                    <a:cubicBezTo>
                      <a:pt x="5899" y="3644"/>
                      <a:pt x="6088" y="3857"/>
                      <a:pt x="6088" y="4045"/>
                    </a:cubicBezTo>
                    <a:cubicBezTo>
                      <a:pt x="6088" y="4234"/>
                      <a:pt x="5899" y="4446"/>
                      <a:pt x="5687" y="4446"/>
                    </a:cubicBezTo>
                    <a:cubicBezTo>
                      <a:pt x="5498" y="4446"/>
                      <a:pt x="5309" y="4234"/>
                      <a:pt x="5309" y="4045"/>
                    </a:cubicBezTo>
                    <a:cubicBezTo>
                      <a:pt x="5309" y="3857"/>
                      <a:pt x="5498" y="3644"/>
                      <a:pt x="5687" y="3644"/>
                    </a:cubicBezTo>
                    <a:close/>
                    <a:moveTo>
                      <a:pt x="3922" y="0"/>
                    </a:moveTo>
                    <a:cubicBezTo>
                      <a:pt x="3633" y="0"/>
                      <a:pt x="3339" y="34"/>
                      <a:pt x="3044" y="105"/>
                    </a:cubicBezTo>
                    <a:cubicBezTo>
                      <a:pt x="1275" y="506"/>
                      <a:pt x="0" y="2087"/>
                      <a:pt x="0" y="3857"/>
                    </a:cubicBezTo>
                    <a:cubicBezTo>
                      <a:pt x="0" y="4635"/>
                      <a:pt x="189" y="5414"/>
                      <a:pt x="685" y="6004"/>
                    </a:cubicBezTo>
                    <a:lnTo>
                      <a:pt x="378" y="7585"/>
                    </a:lnTo>
                    <a:cubicBezTo>
                      <a:pt x="378" y="7723"/>
                      <a:pt x="429" y="7810"/>
                      <a:pt x="502" y="7810"/>
                    </a:cubicBezTo>
                    <a:cubicBezTo>
                      <a:pt x="529" y="7810"/>
                      <a:pt x="559" y="7799"/>
                      <a:pt x="590" y="7773"/>
                    </a:cubicBezTo>
                    <a:lnTo>
                      <a:pt x="2148" y="7278"/>
                    </a:lnTo>
                    <a:cubicBezTo>
                      <a:pt x="2650" y="7573"/>
                      <a:pt x="3267" y="7753"/>
                      <a:pt x="3953" y="7753"/>
                    </a:cubicBezTo>
                    <a:cubicBezTo>
                      <a:pt x="4200" y="7753"/>
                      <a:pt x="4456" y="7729"/>
                      <a:pt x="4719" y="7679"/>
                    </a:cubicBezTo>
                    <a:cubicBezTo>
                      <a:pt x="6371" y="7278"/>
                      <a:pt x="7669" y="5721"/>
                      <a:pt x="7763" y="4045"/>
                    </a:cubicBezTo>
                    <a:cubicBezTo>
                      <a:pt x="7846" y="1804"/>
                      <a:pt x="6030" y="0"/>
                      <a:pt x="3922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547;p23">
              <a:extLst>
                <a:ext uri="{FF2B5EF4-FFF2-40B4-BE49-F238E27FC236}">
                  <a16:creationId xmlns:a16="http://schemas.microsoft.com/office/drawing/2014/main" id="{5DF21309-A3C1-44AB-9372-CAB390FDF488}"/>
                </a:ext>
              </a:extLst>
            </p:cNvPr>
            <p:cNvSpPr/>
            <p:nvPr/>
          </p:nvSpPr>
          <p:spPr>
            <a:xfrm>
              <a:off x="1763077" y="3203315"/>
              <a:ext cx="1413900" cy="427200"/>
            </a:xfrm>
            <a:prstGeom prst="roundRect">
              <a:avLst>
                <a:gd name="adj" fmla="val 50000"/>
              </a:avLst>
            </a:pr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" name="Google Shape;557;p23">
            <a:extLst>
              <a:ext uri="{FF2B5EF4-FFF2-40B4-BE49-F238E27FC236}">
                <a16:creationId xmlns:a16="http://schemas.microsoft.com/office/drawing/2014/main" id="{1B1C0E66-E05C-4941-85F2-2A71AD6B116A}"/>
              </a:ext>
            </a:extLst>
          </p:cNvPr>
          <p:cNvGrpSpPr/>
          <p:nvPr/>
        </p:nvGrpSpPr>
        <p:grpSpPr>
          <a:xfrm>
            <a:off x="989044" y="5172395"/>
            <a:ext cx="10468948" cy="737085"/>
            <a:chOff x="1763077" y="3959409"/>
            <a:chExt cx="5617846" cy="737085"/>
          </a:xfrm>
        </p:grpSpPr>
        <p:cxnSp>
          <p:nvCxnSpPr>
            <p:cNvPr id="119" name="Google Shape;558;p23">
              <a:extLst>
                <a:ext uri="{FF2B5EF4-FFF2-40B4-BE49-F238E27FC236}">
                  <a16:creationId xmlns:a16="http://schemas.microsoft.com/office/drawing/2014/main" id="{F37C2A16-B911-4824-984F-00C2FD485D34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3176977" y="4327951"/>
              <a:ext cx="96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559;p23">
              <a:extLst>
                <a:ext uri="{FF2B5EF4-FFF2-40B4-BE49-F238E27FC236}">
                  <a16:creationId xmlns:a16="http://schemas.microsoft.com/office/drawing/2014/main" id="{153B4714-5084-4F47-9252-A4062686B1C6}"/>
                </a:ext>
              </a:extLst>
            </p:cNvPr>
            <p:cNvSpPr/>
            <p:nvPr/>
          </p:nvSpPr>
          <p:spPr>
            <a:xfrm>
              <a:off x="1763077" y="4114351"/>
              <a:ext cx="1413900" cy="427200"/>
            </a:xfrm>
            <a:prstGeom prst="roundRect">
              <a:avLst>
                <a:gd name="adj" fmla="val 50000"/>
              </a:avLst>
            </a:pr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1" name="Google Shape;560;p23">
              <a:extLst>
                <a:ext uri="{FF2B5EF4-FFF2-40B4-BE49-F238E27FC236}">
                  <a16:creationId xmlns:a16="http://schemas.microsoft.com/office/drawing/2014/main" id="{94607834-7048-49A8-A273-321944F8A0AD}"/>
                </a:ext>
              </a:extLst>
            </p:cNvPr>
            <p:cNvGrpSpPr/>
            <p:nvPr/>
          </p:nvGrpSpPr>
          <p:grpSpPr>
            <a:xfrm>
              <a:off x="4140437" y="3959409"/>
              <a:ext cx="3240486" cy="737085"/>
              <a:chOff x="4064237" y="3959409"/>
              <a:chExt cx="3240486" cy="737085"/>
            </a:xfrm>
          </p:grpSpPr>
          <p:sp>
            <p:nvSpPr>
              <p:cNvPr id="122" name="Google Shape;561;p23">
                <a:extLst>
                  <a:ext uri="{FF2B5EF4-FFF2-40B4-BE49-F238E27FC236}">
                    <a16:creationId xmlns:a16="http://schemas.microsoft.com/office/drawing/2014/main" id="{5D8A2F58-DB56-4473-A62A-CD385044ACA4}"/>
                  </a:ext>
                </a:extLst>
              </p:cNvPr>
              <p:cNvSpPr/>
              <p:nvPr/>
            </p:nvSpPr>
            <p:spPr>
              <a:xfrm>
                <a:off x="4325604" y="3959409"/>
                <a:ext cx="2979119" cy="737085"/>
              </a:xfrm>
              <a:custGeom>
                <a:avLst/>
                <a:gdLst/>
                <a:ahLst/>
                <a:cxnLst/>
                <a:rect l="l" t="t" r="r" b="b"/>
                <a:pathLst>
                  <a:path w="129894" h="32138" extrusionOk="0">
                    <a:moveTo>
                      <a:pt x="1771" y="1"/>
                    </a:moveTo>
                    <a:cubicBezTo>
                      <a:pt x="803" y="1"/>
                      <a:pt x="1" y="780"/>
                      <a:pt x="1" y="1771"/>
                    </a:cubicBezTo>
                    <a:lnTo>
                      <a:pt x="1" y="30368"/>
                    </a:lnTo>
                    <a:cubicBezTo>
                      <a:pt x="1" y="31359"/>
                      <a:pt x="803" y="32138"/>
                      <a:pt x="1771" y="32138"/>
                    </a:cubicBezTo>
                    <a:lnTo>
                      <a:pt x="110215" y="32138"/>
                    </a:lnTo>
                    <a:cubicBezTo>
                      <a:pt x="121045" y="32138"/>
                      <a:pt x="129893" y="26829"/>
                      <a:pt x="129893" y="16022"/>
                    </a:cubicBezTo>
                    <a:cubicBezTo>
                      <a:pt x="129893" y="5192"/>
                      <a:pt x="121045" y="1"/>
                      <a:pt x="110215" y="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3" name="Google Shape;562;p23">
                <a:extLst>
                  <a:ext uri="{FF2B5EF4-FFF2-40B4-BE49-F238E27FC236}">
                    <a16:creationId xmlns:a16="http://schemas.microsoft.com/office/drawing/2014/main" id="{7FEB4217-B0D4-4DA0-BF9F-1A1607017C27}"/>
                  </a:ext>
                </a:extLst>
              </p:cNvPr>
              <p:cNvGrpSpPr/>
              <p:nvPr/>
            </p:nvGrpSpPr>
            <p:grpSpPr>
              <a:xfrm>
                <a:off x="6682359" y="4114724"/>
                <a:ext cx="443769" cy="444320"/>
                <a:chOff x="6682359" y="4114724"/>
                <a:chExt cx="443769" cy="444320"/>
              </a:xfrm>
            </p:grpSpPr>
            <p:sp>
              <p:nvSpPr>
                <p:cNvPr id="129" name="Google Shape;563;p23">
                  <a:extLst>
                    <a:ext uri="{FF2B5EF4-FFF2-40B4-BE49-F238E27FC236}">
                      <a16:creationId xmlns:a16="http://schemas.microsoft.com/office/drawing/2014/main" id="{08E81FCB-4024-4729-9590-16EFD779F8FA}"/>
                    </a:ext>
                  </a:extLst>
                </p:cNvPr>
                <p:cNvSpPr/>
                <p:nvPr/>
              </p:nvSpPr>
              <p:spPr>
                <a:xfrm>
                  <a:off x="6682359" y="4114724"/>
                  <a:ext cx="443769" cy="4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19373" extrusionOk="0">
                      <a:moveTo>
                        <a:pt x="9722" y="1"/>
                      </a:moveTo>
                      <a:cubicBezTo>
                        <a:pt x="4319" y="1"/>
                        <a:pt x="1" y="4319"/>
                        <a:pt x="1" y="9628"/>
                      </a:cubicBezTo>
                      <a:cubicBezTo>
                        <a:pt x="1" y="15055"/>
                        <a:pt x="4319" y="19373"/>
                        <a:pt x="9722" y="19373"/>
                      </a:cubicBezTo>
                      <a:cubicBezTo>
                        <a:pt x="15031" y="19373"/>
                        <a:pt x="19349" y="15055"/>
                        <a:pt x="19349" y="9628"/>
                      </a:cubicBezTo>
                      <a:cubicBezTo>
                        <a:pt x="19349" y="4319"/>
                        <a:pt x="15031" y="1"/>
                        <a:pt x="97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564;p23">
                  <a:extLst>
                    <a:ext uri="{FF2B5EF4-FFF2-40B4-BE49-F238E27FC236}">
                      <a16:creationId xmlns:a16="http://schemas.microsoft.com/office/drawing/2014/main" id="{7946EF4B-6CCA-401A-A8C2-81B20720D7D0}"/>
                    </a:ext>
                  </a:extLst>
                </p:cNvPr>
                <p:cNvSpPr/>
                <p:nvPr/>
              </p:nvSpPr>
              <p:spPr>
                <a:xfrm>
                  <a:off x="6876920" y="4410196"/>
                  <a:ext cx="56305" cy="13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5" h="591" extrusionOk="0">
                      <a:moveTo>
                        <a:pt x="284" y="1"/>
                      </a:moveTo>
                      <a:cubicBezTo>
                        <a:pt x="189" y="1"/>
                        <a:pt x="1" y="95"/>
                        <a:pt x="1" y="284"/>
                      </a:cubicBezTo>
                      <a:cubicBezTo>
                        <a:pt x="1" y="402"/>
                        <a:pt x="189" y="591"/>
                        <a:pt x="284" y="591"/>
                      </a:cubicBezTo>
                      <a:lnTo>
                        <a:pt x="2171" y="591"/>
                      </a:lnTo>
                      <a:cubicBezTo>
                        <a:pt x="2266" y="591"/>
                        <a:pt x="2455" y="402"/>
                        <a:pt x="2455" y="284"/>
                      </a:cubicBezTo>
                      <a:cubicBezTo>
                        <a:pt x="2455" y="95"/>
                        <a:pt x="2266" y="1"/>
                        <a:pt x="2171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565;p23">
                  <a:extLst>
                    <a:ext uri="{FF2B5EF4-FFF2-40B4-BE49-F238E27FC236}">
                      <a16:creationId xmlns:a16="http://schemas.microsoft.com/office/drawing/2014/main" id="{43FF079A-A1DD-441A-A9F5-BAA32EAC5D19}"/>
                    </a:ext>
                  </a:extLst>
                </p:cNvPr>
                <p:cNvSpPr/>
                <p:nvPr/>
              </p:nvSpPr>
              <p:spPr>
                <a:xfrm>
                  <a:off x="6888296" y="4435103"/>
                  <a:ext cx="33577" cy="15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" h="685" extrusionOk="0">
                      <a:moveTo>
                        <a:pt x="283" y="0"/>
                      </a:moveTo>
                      <a:cubicBezTo>
                        <a:pt x="95" y="0"/>
                        <a:pt x="0" y="189"/>
                        <a:pt x="0" y="283"/>
                      </a:cubicBezTo>
                      <a:cubicBezTo>
                        <a:pt x="0" y="496"/>
                        <a:pt x="95" y="685"/>
                        <a:pt x="283" y="685"/>
                      </a:cubicBezTo>
                      <a:lnTo>
                        <a:pt x="1180" y="685"/>
                      </a:lnTo>
                      <a:cubicBezTo>
                        <a:pt x="1369" y="685"/>
                        <a:pt x="1463" y="496"/>
                        <a:pt x="1463" y="283"/>
                      </a:cubicBezTo>
                      <a:cubicBezTo>
                        <a:pt x="1463" y="189"/>
                        <a:pt x="1369" y="0"/>
                        <a:pt x="118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566;p23">
                  <a:extLst>
                    <a:ext uri="{FF2B5EF4-FFF2-40B4-BE49-F238E27FC236}">
                      <a16:creationId xmlns:a16="http://schemas.microsoft.com/office/drawing/2014/main" id="{127AC10E-CDA0-4C06-9089-7F22B472122F}"/>
                    </a:ext>
                  </a:extLst>
                </p:cNvPr>
                <p:cNvSpPr/>
                <p:nvPr/>
              </p:nvSpPr>
              <p:spPr>
                <a:xfrm>
                  <a:off x="6833340" y="4240729"/>
                  <a:ext cx="141807" cy="15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" h="6800" extrusionOk="0">
                      <a:moveTo>
                        <a:pt x="3446" y="996"/>
                      </a:moveTo>
                      <a:cubicBezTo>
                        <a:pt x="3917" y="996"/>
                        <a:pt x="5003" y="1397"/>
                        <a:pt x="5404" y="2860"/>
                      </a:cubicBezTo>
                      <a:cubicBezTo>
                        <a:pt x="5404" y="3072"/>
                        <a:pt x="5310" y="3261"/>
                        <a:pt x="5097" y="3261"/>
                      </a:cubicBezTo>
                      <a:cubicBezTo>
                        <a:pt x="4908" y="3261"/>
                        <a:pt x="4814" y="3166"/>
                        <a:pt x="4720" y="3072"/>
                      </a:cubicBezTo>
                      <a:cubicBezTo>
                        <a:pt x="4413" y="1680"/>
                        <a:pt x="3328" y="1585"/>
                        <a:pt x="3328" y="1585"/>
                      </a:cubicBezTo>
                      <a:cubicBezTo>
                        <a:pt x="3233" y="1585"/>
                        <a:pt x="3044" y="1397"/>
                        <a:pt x="3044" y="1302"/>
                      </a:cubicBezTo>
                      <a:cubicBezTo>
                        <a:pt x="3139" y="1090"/>
                        <a:pt x="3233" y="996"/>
                        <a:pt x="3446" y="996"/>
                      </a:cubicBezTo>
                      <a:close/>
                      <a:moveTo>
                        <a:pt x="3110" y="0"/>
                      </a:moveTo>
                      <a:cubicBezTo>
                        <a:pt x="3057" y="0"/>
                        <a:pt x="3004" y="2"/>
                        <a:pt x="2950" y="5"/>
                      </a:cubicBezTo>
                      <a:cubicBezTo>
                        <a:pt x="1369" y="123"/>
                        <a:pt x="95" y="1491"/>
                        <a:pt x="1" y="3072"/>
                      </a:cubicBezTo>
                      <a:cubicBezTo>
                        <a:pt x="1" y="4252"/>
                        <a:pt x="685" y="5219"/>
                        <a:pt x="1558" y="5715"/>
                      </a:cubicBezTo>
                      <a:cubicBezTo>
                        <a:pt x="1770" y="5809"/>
                        <a:pt x="1865" y="6021"/>
                        <a:pt x="1865" y="6210"/>
                      </a:cubicBezTo>
                      <a:lnTo>
                        <a:pt x="1865" y="6493"/>
                      </a:lnTo>
                      <a:cubicBezTo>
                        <a:pt x="1865" y="6611"/>
                        <a:pt x="1959" y="6800"/>
                        <a:pt x="2148" y="6800"/>
                      </a:cubicBezTo>
                      <a:lnTo>
                        <a:pt x="4035" y="6800"/>
                      </a:lnTo>
                      <a:cubicBezTo>
                        <a:pt x="4224" y="6800"/>
                        <a:pt x="4319" y="6611"/>
                        <a:pt x="4319" y="6493"/>
                      </a:cubicBezTo>
                      <a:lnTo>
                        <a:pt x="4319" y="6210"/>
                      </a:lnTo>
                      <a:cubicBezTo>
                        <a:pt x="4319" y="6021"/>
                        <a:pt x="4413" y="5809"/>
                        <a:pt x="4625" y="5715"/>
                      </a:cubicBezTo>
                      <a:cubicBezTo>
                        <a:pt x="5498" y="5219"/>
                        <a:pt x="6183" y="4252"/>
                        <a:pt x="6183" y="3072"/>
                      </a:cubicBezTo>
                      <a:cubicBezTo>
                        <a:pt x="6183" y="1447"/>
                        <a:pt x="4807" y="0"/>
                        <a:pt x="3110" y="0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" name="Google Shape;567;p23">
                <a:extLst>
                  <a:ext uri="{FF2B5EF4-FFF2-40B4-BE49-F238E27FC236}">
                    <a16:creationId xmlns:a16="http://schemas.microsoft.com/office/drawing/2014/main" id="{0147AAA3-30BA-4323-9743-4249048040B6}"/>
                  </a:ext>
                </a:extLst>
              </p:cNvPr>
              <p:cNvSpPr txBox="1"/>
              <p:nvPr/>
            </p:nvSpPr>
            <p:spPr>
              <a:xfrm>
                <a:off x="4624777" y="4032901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grpSp>
            <p:nvGrpSpPr>
              <p:cNvPr id="125" name="Google Shape;568;p23">
                <a:extLst>
                  <a:ext uri="{FF2B5EF4-FFF2-40B4-BE49-F238E27FC236}">
                    <a16:creationId xmlns:a16="http://schemas.microsoft.com/office/drawing/2014/main" id="{0D586BD3-2519-4A63-915C-FDD83F3ADB02}"/>
                  </a:ext>
                </a:extLst>
              </p:cNvPr>
              <p:cNvGrpSpPr/>
              <p:nvPr/>
            </p:nvGrpSpPr>
            <p:grpSpPr>
              <a:xfrm>
                <a:off x="4064237" y="4066286"/>
                <a:ext cx="523331" cy="523331"/>
                <a:chOff x="3769791" y="4066286"/>
                <a:chExt cx="523331" cy="523331"/>
              </a:xfrm>
            </p:grpSpPr>
            <p:sp>
              <p:nvSpPr>
                <p:cNvPr id="126" name="Google Shape;569;p23">
                  <a:extLst>
                    <a:ext uri="{FF2B5EF4-FFF2-40B4-BE49-F238E27FC236}">
                      <a16:creationId xmlns:a16="http://schemas.microsoft.com/office/drawing/2014/main" id="{6C5F11C2-030A-4220-96A5-758032865329}"/>
                    </a:ext>
                  </a:extLst>
                </p:cNvPr>
                <p:cNvSpPr/>
                <p:nvPr/>
              </p:nvSpPr>
              <p:spPr>
                <a:xfrm>
                  <a:off x="3769791" y="4066286"/>
                  <a:ext cx="523331" cy="52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8" h="22818" extrusionOk="0">
                      <a:moveTo>
                        <a:pt x="11397" y="1"/>
                      </a:moveTo>
                      <a:cubicBezTo>
                        <a:pt x="5121" y="1"/>
                        <a:pt x="0" y="5121"/>
                        <a:pt x="0" y="11421"/>
                      </a:cubicBezTo>
                      <a:cubicBezTo>
                        <a:pt x="0" y="17697"/>
                        <a:pt x="5121" y="22817"/>
                        <a:pt x="11397" y="22817"/>
                      </a:cubicBezTo>
                      <a:cubicBezTo>
                        <a:pt x="17697" y="22817"/>
                        <a:pt x="22817" y="17697"/>
                        <a:pt x="22817" y="11421"/>
                      </a:cubicBezTo>
                      <a:cubicBezTo>
                        <a:pt x="22817" y="5121"/>
                        <a:pt x="17697" y="1"/>
                        <a:pt x="11397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570;p23">
                  <a:extLst>
                    <a:ext uri="{FF2B5EF4-FFF2-40B4-BE49-F238E27FC236}">
                      <a16:creationId xmlns:a16="http://schemas.microsoft.com/office/drawing/2014/main" id="{535861D2-FC4A-45D3-A330-72DD94922630}"/>
                    </a:ext>
                  </a:extLst>
                </p:cNvPr>
                <p:cNvSpPr/>
                <p:nvPr/>
              </p:nvSpPr>
              <p:spPr>
                <a:xfrm>
                  <a:off x="3898044" y="4234330"/>
                  <a:ext cx="112588" cy="171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9" h="7481" extrusionOk="0">
                      <a:moveTo>
                        <a:pt x="2454" y="1157"/>
                      </a:moveTo>
                      <a:cubicBezTo>
                        <a:pt x="2808" y="1157"/>
                        <a:pt x="3044" y="1298"/>
                        <a:pt x="3210" y="1581"/>
                      </a:cubicBezTo>
                      <a:cubicBezTo>
                        <a:pt x="3375" y="1864"/>
                        <a:pt x="3469" y="2289"/>
                        <a:pt x="3469" y="2903"/>
                      </a:cubicBezTo>
                      <a:lnTo>
                        <a:pt x="3469" y="4625"/>
                      </a:lnTo>
                      <a:cubicBezTo>
                        <a:pt x="3469" y="5191"/>
                        <a:pt x="3375" y="5616"/>
                        <a:pt x="3233" y="5899"/>
                      </a:cubicBezTo>
                      <a:cubicBezTo>
                        <a:pt x="3068" y="6159"/>
                        <a:pt x="2808" y="6300"/>
                        <a:pt x="2454" y="6300"/>
                      </a:cubicBezTo>
                      <a:cubicBezTo>
                        <a:pt x="2101" y="6300"/>
                        <a:pt x="1841" y="6159"/>
                        <a:pt x="1676" y="5876"/>
                      </a:cubicBezTo>
                      <a:cubicBezTo>
                        <a:pt x="1511" y="5593"/>
                        <a:pt x="1440" y="5144"/>
                        <a:pt x="1440" y="4554"/>
                      </a:cubicBezTo>
                      <a:lnTo>
                        <a:pt x="1440" y="2785"/>
                      </a:lnTo>
                      <a:cubicBezTo>
                        <a:pt x="1440" y="2218"/>
                        <a:pt x="1534" y="1817"/>
                        <a:pt x="1699" y="1558"/>
                      </a:cubicBezTo>
                      <a:cubicBezTo>
                        <a:pt x="1865" y="1298"/>
                        <a:pt x="2101" y="1157"/>
                        <a:pt x="2454" y="1157"/>
                      </a:cubicBezTo>
                      <a:close/>
                      <a:moveTo>
                        <a:pt x="2454" y="0"/>
                      </a:moveTo>
                      <a:cubicBezTo>
                        <a:pt x="1652" y="0"/>
                        <a:pt x="1039" y="260"/>
                        <a:pt x="614" y="779"/>
                      </a:cubicBezTo>
                      <a:cubicBezTo>
                        <a:pt x="213" y="1322"/>
                        <a:pt x="1" y="2077"/>
                        <a:pt x="1" y="3091"/>
                      </a:cubicBezTo>
                      <a:lnTo>
                        <a:pt x="1" y="4436"/>
                      </a:lnTo>
                      <a:cubicBezTo>
                        <a:pt x="1" y="5404"/>
                        <a:pt x="213" y="6159"/>
                        <a:pt x="638" y="6678"/>
                      </a:cubicBezTo>
                      <a:cubicBezTo>
                        <a:pt x="1062" y="7197"/>
                        <a:pt x="1676" y="7480"/>
                        <a:pt x="2454" y="7480"/>
                      </a:cubicBezTo>
                      <a:cubicBezTo>
                        <a:pt x="3257" y="7480"/>
                        <a:pt x="3870" y="7197"/>
                        <a:pt x="4295" y="6678"/>
                      </a:cubicBezTo>
                      <a:cubicBezTo>
                        <a:pt x="4696" y="6135"/>
                        <a:pt x="4908" y="5380"/>
                        <a:pt x="4908" y="4366"/>
                      </a:cubicBezTo>
                      <a:lnTo>
                        <a:pt x="4908" y="3021"/>
                      </a:lnTo>
                      <a:cubicBezTo>
                        <a:pt x="4908" y="2053"/>
                        <a:pt x="4696" y="1298"/>
                        <a:pt x="4271" y="779"/>
                      </a:cubicBezTo>
                      <a:cubicBezTo>
                        <a:pt x="3847" y="260"/>
                        <a:pt x="3233" y="0"/>
                        <a:pt x="24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571;p23">
                  <a:extLst>
                    <a:ext uri="{FF2B5EF4-FFF2-40B4-BE49-F238E27FC236}">
                      <a16:creationId xmlns:a16="http://schemas.microsoft.com/office/drawing/2014/main" id="{279845F0-2230-48DE-91D2-B8B0B6787F67}"/>
                    </a:ext>
                  </a:extLst>
                </p:cNvPr>
                <p:cNvSpPr/>
                <p:nvPr/>
              </p:nvSpPr>
              <p:spPr>
                <a:xfrm>
                  <a:off x="4027925" y="4236486"/>
                  <a:ext cx="122312" cy="166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3" h="7269" extrusionOk="0">
                      <a:moveTo>
                        <a:pt x="3044" y="1959"/>
                      </a:moveTo>
                      <a:lnTo>
                        <a:pt x="3044" y="4531"/>
                      </a:lnTo>
                      <a:lnTo>
                        <a:pt x="1440" y="4531"/>
                      </a:lnTo>
                      <a:lnTo>
                        <a:pt x="2950" y="2124"/>
                      </a:lnTo>
                      <a:lnTo>
                        <a:pt x="3044" y="1959"/>
                      </a:lnTo>
                      <a:close/>
                      <a:moveTo>
                        <a:pt x="3044" y="1"/>
                      </a:moveTo>
                      <a:lnTo>
                        <a:pt x="0" y="4791"/>
                      </a:lnTo>
                      <a:lnTo>
                        <a:pt x="71" y="5711"/>
                      </a:lnTo>
                      <a:lnTo>
                        <a:pt x="3044" y="5711"/>
                      </a:lnTo>
                      <a:lnTo>
                        <a:pt x="3044" y="7268"/>
                      </a:lnTo>
                      <a:lnTo>
                        <a:pt x="4507" y="7268"/>
                      </a:lnTo>
                      <a:lnTo>
                        <a:pt x="4507" y="5711"/>
                      </a:lnTo>
                      <a:lnTo>
                        <a:pt x="5333" y="5711"/>
                      </a:lnTo>
                      <a:lnTo>
                        <a:pt x="5333" y="4531"/>
                      </a:lnTo>
                      <a:lnTo>
                        <a:pt x="4507" y="4531"/>
                      </a:lnTo>
                      <a:lnTo>
                        <a:pt x="450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88887044-08A8-450C-8558-0D62F8A80450}"/>
              </a:ext>
            </a:extLst>
          </p:cNvPr>
          <p:cNvSpPr txBox="1"/>
          <p:nvPr/>
        </p:nvSpPr>
        <p:spPr>
          <a:xfrm>
            <a:off x="391886" y="1584958"/>
            <a:ext cx="1180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3" name="Hộp Văn bản 132">
            <a:extLst>
              <a:ext uri="{FF2B5EF4-FFF2-40B4-BE49-F238E27FC236}">
                <a16:creationId xmlns:a16="http://schemas.microsoft.com/office/drawing/2014/main" id="{1D4FB111-62EF-45D9-AFE8-A6649191EB1B}"/>
              </a:ext>
            </a:extLst>
          </p:cNvPr>
          <p:cNvSpPr txBox="1"/>
          <p:nvPr/>
        </p:nvSpPr>
        <p:spPr>
          <a:xfrm>
            <a:off x="1175657" y="2543546"/>
            <a:ext cx="2534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4" name="Hộp Văn bản 133">
            <a:extLst>
              <a:ext uri="{FF2B5EF4-FFF2-40B4-BE49-F238E27FC236}">
                <a16:creationId xmlns:a16="http://schemas.microsoft.com/office/drawing/2014/main" id="{F0E03CF9-9BB7-43FA-95AD-726D5A2B06EA}"/>
              </a:ext>
            </a:extLst>
          </p:cNvPr>
          <p:cNvSpPr txBox="1"/>
          <p:nvPr/>
        </p:nvSpPr>
        <p:spPr>
          <a:xfrm>
            <a:off x="6259656" y="2499033"/>
            <a:ext cx="4195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Hộp Văn bản 134">
            <a:extLst>
              <a:ext uri="{FF2B5EF4-FFF2-40B4-BE49-F238E27FC236}">
                <a16:creationId xmlns:a16="http://schemas.microsoft.com/office/drawing/2014/main" id="{868C19BD-3884-42ED-8D8A-C8C54C1766BE}"/>
              </a:ext>
            </a:extLst>
          </p:cNvPr>
          <p:cNvSpPr txBox="1"/>
          <p:nvPr/>
        </p:nvSpPr>
        <p:spPr>
          <a:xfrm>
            <a:off x="1175658" y="3468646"/>
            <a:ext cx="223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vi-V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Hộp Văn bản 135">
            <a:extLst>
              <a:ext uri="{FF2B5EF4-FFF2-40B4-BE49-F238E27FC236}">
                <a16:creationId xmlns:a16="http://schemas.microsoft.com/office/drawing/2014/main" id="{3BF774A1-B782-4927-BBF5-E6C4D861C961}"/>
              </a:ext>
            </a:extLst>
          </p:cNvPr>
          <p:cNvSpPr txBox="1"/>
          <p:nvPr/>
        </p:nvSpPr>
        <p:spPr>
          <a:xfrm>
            <a:off x="5831095" y="3358042"/>
            <a:ext cx="502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Hộp Văn bản 136">
            <a:extLst>
              <a:ext uri="{FF2B5EF4-FFF2-40B4-BE49-F238E27FC236}">
                <a16:creationId xmlns:a16="http://schemas.microsoft.com/office/drawing/2014/main" id="{3214531E-58EE-42CD-B3BC-7955E29322CD}"/>
              </a:ext>
            </a:extLst>
          </p:cNvPr>
          <p:cNvSpPr txBox="1"/>
          <p:nvPr/>
        </p:nvSpPr>
        <p:spPr>
          <a:xfrm>
            <a:off x="970385" y="4407045"/>
            <a:ext cx="2799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Hộp Văn bản 137">
            <a:extLst>
              <a:ext uri="{FF2B5EF4-FFF2-40B4-BE49-F238E27FC236}">
                <a16:creationId xmlns:a16="http://schemas.microsoft.com/office/drawing/2014/main" id="{ECD34A96-88F0-4012-B87E-E056ED8A335A}"/>
              </a:ext>
            </a:extLst>
          </p:cNvPr>
          <p:cNvSpPr txBox="1"/>
          <p:nvPr/>
        </p:nvSpPr>
        <p:spPr>
          <a:xfrm>
            <a:off x="5969342" y="4239018"/>
            <a:ext cx="4698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hông tin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Hộp Văn bản 138">
            <a:extLst>
              <a:ext uri="{FF2B5EF4-FFF2-40B4-BE49-F238E27FC236}">
                <a16:creationId xmlns:a16="http://schemas.microsoft.com/office/drawing/2014/main" id="{5E53BD04-096A-4E73-B6B0-B237729ECBFF}"/>
              </a:ext>
            </a:extLst>
          </p:cNvPr>
          <p:cNvSpPr txBox="1"/>
          <p:nvPr/>
        </p:nvSpPr>
        <p:spPr>
          <a:xfrm>
            <a:off x="828675" y="5298024"/>
            <a:ext cx="2958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Hộp Văn bản 139">
            <a:extLst>
              <a:ext uri="{FF2B5EF4-FFF2-40B4-BE49-F238E27FC236}">
                <a16:creationId xmlns:a16="http://schemas.microsoft.com/office/drawing/2014/main" id="{660635A5-D892-4E87-B96C-7ECC6E79C70F}"/>
              </a:ext>
            </a:extLst>
          </p:cNvPr>
          <p:cNvSpPr txBox="1"/>
          <p:nvPr/>
        </p:nvSpPr>
        <p:spPr>
          <a:xfrm>
            <a:off x="6301222" y="5158059"/>
            <a:ext cx="408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1" name="Google Shape;572;p23">
            <a:extLst>
              <a:ext uri="{FF2B5EF4-FFF2-40B4-BE49-F238E27FC236}">
                <a16:creationId xmlns:a16="http://schemas.microsoft.com/office/drawing/2014/main" id="{82A2D445-11D7-4252-9BD3-90B72DA031DC}"/>
              </a:ext>
            </a:extLst>
          </p:cNvPr>
          <p:cNvGrpSpPr/>
          <p:nvPr/>
        </p:nvGrpSpPr>
        <p:grpSpPr>
          <a:xfrm>
            <a:off x="4406777" y="2730161"/>
            <a:ext cx="133138" cy="2865780"/>
            <a:chOff x="3597867" y="1532974"/>
            <a:chExt cx="133138" cy="2865780"/>
          </a:xfrm>
        </p:grpSpPr>
        <p:cxnSp>
          <p:nvCxnSpPr>
            <p:cNvPr id="142" name="Google Shape;573;p23">
              <a:extLst>
                <a:ext uri="{FF2B5EF4-FFF2-40B4-BE49-F238E27FC236}">
                  <a16:creationId xmlns:a16="http://schemas.microsoft.com/office/drawing/2014/main" id="{AD214345-4084-44BA-ACEA-A6D3876B94AA}"/>
                </a:ext>
              </a:extLst>
            </p:cNvPr>
            <p:cNvCxnSpPr/>
            <p:nvPr/>
          </p:nvCxnSpPr>
          <p:spPr>
            <a:xfrm>
              <a:off x="3666396" y="1555825"/>
              <a:ext cx="0" cy="282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" name="Google Shape;574;p23">
              <a:extLst>
                <a:ext uri="{FF2B5EF4-FFF2-40B4-BE49-F238E27FC236}">
                  <a16:creationId xmlns:a16="http://schemas.microsoft.com/office/drawing/2014/main" id="{E3EB5F5A-17BA-4327-BD06-707BCE4A2540}"/>
                </a:ext>
              </a:extLst>
            </p:cNvPr>
            <p:cNvGrpSpPr/>
            <p:nvPr/>
          </p:nvGrpSpPr>
          <p:grpSpPr>
            <a:xfrm>
              <a:off x="3597867" y="2437472"/>
              <a:ext cx="133138" cy="135317"/>
              <a:chOff x="3379621" y="2437472"/>
              <a:chExt cx="133138" cy="135317"/>
            </a:xfrm>
          </p:grpSpPr>
          <p:sp>
            <p:nvSpPr>
              <p:cNvPr id="153" name="Google Shape;575;p23">
                <a:extLst>
                  <a:ext uri="{FF2B5EF4-FFF2-40B4-BE49-F238E27FC236}">
                    <a16:creationId xmlns:a16="http://schemas.microsoft.com/office/drawing/2014/main" id="{1C901694-1C80-4D73-8735-EA4B6AA37FF8}"/>
                  </a:ext>
                </a:extLst>
              </p:cNvPr>
              <p:cNvSpPr/>
              <p:nvPr/>
            </p:nvSpPr>
            <p:spPr>
              <a:xfrm>
                <a:off x="3379621" y="2437472"/>
                <a:ext cx="133138" cy="135317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900" extrusionOk="0">
                    <a:moveTo>
                      <a:pt x="2855" y="0"/>
                    </a:moveTo>
                    <a:cubicBezTo>
                      <a:pt x="1274" y="0"/>
                      <a:pt x="0" y="1392"/>
                      <a:pt x="0" y="2950"/>
                    </a:cubicBezTo>
                    <a:cubicBezTo>
                      <a:pt x="0" y="4531"/>
                      <a:pt x="1274" y="5899"/>
                      <a:pt x="2855" y="5899"/>
                    </a:cubicBezTo>
                    <a:cubicBezTo>
                      <a:pt x="4531" y="5899"/>
                      <a:pt x="5805" y="4531"/>
                      <a:pt x="5805" y="2950"/>
                    </a:cubicBezTo>
                    <a:cubicBezTo>
                      <a:pt x="5805" y="1392"/>
                      <a:pt x="4531" y="0"/>
                      <a:pt x="2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76;p23">
                <a:extLst>
                  <a:ext uri="{FF2B5EF4-FFF2-40B4-BE49-F238E27FC236}">
                    <a16:creationId xmlns:a16="http://schemas.microsoft.com/office/drawing/2014/main" id="{5CD3B0D8-7FBE-4182-B994-B168442C6BFF}"/>
                  </a:ext>
                </a:extLst>
              </p:cNvPr>
              <p:cNvSpPr/>
              <p:nvPr/>
            </p:nvSpPr>
            <p:spPr>
              <a:xfrm>
                <a:off x="3422372" y="2482929"/>
                <a:ext cx="47636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54" extrusionOk="0">
                    <a:moveTo>
                      <a:pt x="991" y="0"/>
                    </a:moveTo>
                    <a:cubicBezTo>
                      <a:pt x="496" y="0"/>
                      <a:pt x="0" y="378"/>
                      <a:pt x="0" y="968"/>
                    </a:cubicBezTo>
                    <a:cubicBezTo>
                      <a:pt x="0" y="1558"/>
                      <a:pt x="496" y="2053"/>
                      <a:pt x="991" y="2053"/>
                    </a:cubicBezTo>
                    <a:cubicBezTo>
                      <a:pt x="1581" y="2053"/>
                      <a:pt x="2077" y="1558"/>
                      <a:pt x="2077" y="968"/>
                    </a:cubicBezTo>
                    <a:cubicBezTo>
                      <a:pt x="2077" y="378"/>
                      <a:pt x="1581" y="0"/>
                      <a:pt x="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577;p23">
              <a:extLst>
                <a:ext uri="{FF2B5EF4-FFF2-40B4-BE49-F238E27FC236}">
                  <a16:creationId xmlns:a16="http://schemas.microsoft.com/office/drawing/2014/main" id="{FBCAD1F1-E8FE-4FCE-83FC-FBDBF481678C}"/>
                </a:ext>
              </a:extLst>
            </p:cNvPr>
            <p:cNvGrpSpPr/>
            <p:nvPr/>
          </p:nvGrpSpPr>
          <p:grpSpPr>
            <a:xfrm>
              <a:off x="3597867" y="3349415"/>
              <a:ext cx="133138" cy="133161"/>
              <a:chOff x="3379621" y="3368465"/>
              <a:chExt cx="133138" cy="133161"/>
            </a:xfrm>
          </p:grpSpPr>
          <p:sp>
            <p:nvSpPr>
              <p:cNvPr id="151" name="Google Shape;578;p23">
                <a:extLst>
                  <a:ext uri="{FF2B5EF4-FFF2-40B4-BE49-F238E27FC236}">
                    <a16:creationId xmlns:a16="http://schemas.microsoft.com/office/drawing/2014/main" id="{36362699-6458-47B1-80EE-99D083C7BF8B}"/>
                  </a:ext>
                </a:extLst>
              </p:cNvPr>
              <p:cNvSpPr/>
              <p:nvPr/>
            </p:nvSpPr>
            <p:spPr>
              <a:xfrm>
                <a:off x="3379621" y="3368465"/>
                <a:ext cx="133138" cy="133161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806" extrusionOk="0">
                    <a:moveTo>
                      <a:pt x="2855" y="1"/>
                    </a:moveTo>
                    <a:cubicBezTo>
                      <a:pt x="1274" y="1"/>
                      <a:pt x="0" y="1275"/>
                      <a:pt x="0" y="2950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950"/>
                    </a:cubicBezTo>
                    <a:cubicBezTo>
                      <a:pt x="5805" y="1275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79;p23">
                <a:extLst>
                  <a:ext uri="{FF2B5EF4-FFF2-40B4-BE49-F238E27FC236}">
                    <a16:creationId xmlns:a16="http://schemas.microsoft.com/office/drawing/2014/main" id="{3ED52205-C25B-480E-B63F-033AE5118BDC}"/>
                  </a:ext>
                </a:extLst>
              </p:cNvPr>
              <p:cNvSpPr/>
              <p:nvPr/>
            </p:nvSpPr>
            <p:spPr>
              <a:xfrm>
                <a:off x="3422372" y="3411216"/>
                <a:ext cx="47636" cy="47659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8" extrusionOk="0">
                    <a:moveTo>
                      <a:pt x="991" y="1"/>
                    </a:moveTo>
                    <a:cubicBezTo>
                      <a:pt x="496" y="1"/>
                      <a:pt x="0" y="496"/>
                      <a:pt x="0" y="1086"/>
                    </a:cubicBezTo>
                    <a:cubicBezTo>
                      <a:pt x="0" y="1582"/>
                      <a:pt x="496" y="2077"/>
                      <a:pt x="991" y="2077"/>
                    </a:cubicBezTo>
                    <a:cubicBezTo>
                      <a:pt x="1581" y="2077"/>
                      <a:pt x="2077" y="1582"/>
                      <a:pt x="2077" y="1086"/>
                    </a:cubicBezTo>
                    <a:cubicBezTo>
                      <a:pt x="2077" y="496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580;p23">
              <a:extLst>
                <a:ext uri="{FF2B5EF4-FFF2-40B4-BE49-F238E27FC236}">
                  <a16:creationId xmlns:a16="http://schemas.microsoft.com/office/drawing/2014/main" id="{AC49BF83-E00E-4B49-B592-B179DD35D4B4}"/>
                </a:ext>
              </a:extLst>
            </p:cNvPr>
            <p:cNvGrpSpPr/>
            <p:nvPr/>
          </p:nvGrpSpPr>
          <p:grpSpPr>
            <a:xfrm>
              <a:off x="3597867" y="4265594"/>
              <a:ext cx="133138" cy="133161"/>
              <a:chOff x="3379621" y="4308456"/>
              <a:chExt cx="133138" cy="133161"/>
            </a:xfrm>
          </p:grpSpPr>
          <p:sp>
            <p:nvSpPr>
              <p:cNvPr id="149" name="Google Shape;581;p23">
                <a:extLst>
                  <a:ext uri="{FF2B5EF4-FFF2-40B4-BE49-F238E27FC236}">
                    <a16:creationId xmlns:a16="http://schemas.microsoft.com/office/drawing/2014/main" id="{3D2063D7-11DC-4FF4-977E-8F3FD8326A4D}"/>
                  </a:ext>
                </a:extLst>
              </p:cNvPr>
              <p:cNvSpPr/>
              <p:nvPr/>
            </p:nvSpPr>
            <p:spPr>
              <a:xfrm>
                <a:off x="3379621" y="4308456"/>
                <a:ext cx="133138" cy="133161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806" extrusionOk="0">
                    <a:moveTo>
                      <a:pt x="2855" y="1"/>
                    </a:moveTo>
                    <a:cubicBezTo>
                      <a:pt x="1274" y="1"/>
                      <a:pt x="0" y="1299"/>
                      <a:pt x="0" y="2856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856"/>
                    </a:cubicBezTo>
                    <a:cubicBezTo>
                      <a:pt x="5805" y="1299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82;p23">
                <a:extLst>
                  <a:ext uri="{FF2B5EF4-FFF2-40B4-BE49-F238E27FC236}">
                    <a16:creationId xmlns:a16="http://schemas.microsoft.com/office/drawing/2014/main" id="{3F2939EE-8495-4D03-8D32-45F2263434F0}"/>
                  </a:ext>
                </a:extLst>
              </p:cNvPr>
              <p:cNvSpPr/>
              <p:nvPr/>
            </p:nvSpPr>
            <p:spPr>
              <a:xfrm>
                <a:off x="3422372" y="4351758"/>
                <a:ext cx="47636" cy="47108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54" extrusionOk="0">
                    <a:moveTo>
                      <a:pt x="991" y="1"/>
                    </a:moveTo>
                    <a:cubicBezTo>
                      <a:pt x="496" y="1"/>
                      <a:pt x="0" y="378"/>
                      <a:pt x="0" y="968"/>
                    </a:cubicBezTo>
                    <a:cubicBezTo>
                      <a:pt x="0" y="1558"/>
                      <a:pt x="496" y="2053"/>
                      <a:pt x="991" y="2053"/>
                    </a:cubicBezTo>
                    <a:cubicBezTo>
                      <a:pt x="1581" y="2053"/>
                      <a:pt x="2077" y="1558"/>
                      <a:pt x="2077" y="968"/>
                    </a:cubicBezTo>
                    <a:cubicBezTo>
                      <a:pt x="2077" y="378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583;p23">
              <a:extLst>
                <a:ext uri="{FF2B5EF4-FFF2-40B4-BE49-F238E27FC236}">
                  <a16:creationId xmlns:a16="http://schemas.microsoft.com/office/drawing/2014/main" id="{97D099D0-3077-410D-A9BB-E12646CEF6FD}"/>
                </a:ext>
              </a:extLst>
            </p:cNvPr>
            <p:cNvGrpSpPr/>
            <p:nvPr/>
          </p:nvGrpSpPr>
          <p:grpSpPr>
            <a:xfrm>
              <a:off x="3597867" y="1532974"/>
              <a:ext cx="133138" cy="133161"/>
              <a:chOff x="3597867" y="1532974"/>
              <a:chExt cx="133138" cy="133161"/>
            </a:xfrm>
          </p:grpSpPr>
          <p:sp>
            <p:nvSpPr>
              <p:cNvPr id="147" name="Google Shape;584;p23">
                <a:extLst>
                  <a:ext uri="{FF2B5EF4-FFF2-40B4-BE49-F238E27FC236}">
                    <a16:creationId xmlns:a16="http://schemas.microsoft.com/office/drawing/2014/main" id="{88BF0C2C-7BB8-43F9-AEED-C0D379B9053F}"/>
                  </a:ext>
                </a:extLst>
              </p:cNvPr>
              <p:cNvSpPr/>
              <p:nvPr/>
            </p:nvSpPr>
            <p:spPr>
              <a:xfrm>
                <a:off x="3597867" y="1532974"/>
                <a:ext cx="133138" cy="133161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806" extrusionOk="0">
                    <a:moveTo>
                      <a:pt x="2855" y="1"/>
                    </a:moveTo>
                    <a:cubicBezTo>
                      <a:pt x="1274" y="1"/>
                      <a:pt x="0" y="1275"/>
                      <a:pt x="0" y="2856"/>
                    </a:cubicBezTo>
                    <a:cubicBezTo>
                      <a:pt x="0" y="4531"/>
                      <a:pt x="1274" y="5805"/>
                      <a:pt x="2855" y="5805"/>
                    </a:cubicBezTo>
                    <a:cubicBezTo>
                      <a:pt x="4531" y="5805"/>
                      <a:pt x="5805" y="4531"/>
                      <a:pt x="5805" y="2856"/>
                    </a:cubicBezTo>
                    <a:cubicBezTo>
                      <a:pt x="5805" y="1275"/>
                      <a:pt x="4531" y="1"/>
                      <a:pt x="28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85;p23">
                <a:extLst>
                  <a:ext uri="{FF2B5EF4-FFF2-40B4-BE49-F238E27FC236}">
                    <a16:creationId xmlns:a16="http://schemas.microsoft.com/office/drawing/2014/main" id="{3F8576E0-D239-4093-9790-D1E8D023EB3E}"/>
                  </a:ext>
                </a:extLst>
              </p:cNvPr>
              <p:cNvSpPr/>
              <p:nvPr/>
            </p:nvSpPr>
            <p:spPr>
              <a:xfrm>
                <a:off x="3640617" y="1575725"/>
                <a:ext cx="47636" cy="47636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991" y="1"/>
                    </a:moveTo>
                    <a:cubicBezTo>
                      <a:pt x="496" y="1"/>
                      <a:pt x="0" y="496"/>
                      <a:pt x="0" y="992"/>
                    </a:cubicBezTo>
                    <a:cubicBezTo>
                      <a:pt x="0" y="1581"/>
                      <a:pt x="496" y="2077"/>
                      <a:pt x="991" y="2077"/>
                    </a:cubicBezTo>
                    <a:cubicBezTo>
                      <a:pt x="1581" y="2077"/>
                      <a:pt x="2077" y="1581"/>
                      <a:pt x="2077" y="992"/>
                    </a:cubicBezTo>
                    <a:cubicBezTo>
                      <a:pt x="2077" y="496"/>
                      <a:pt x="1581" y="1"/>
                      <a:pt x="991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Hộp Văn bản 77">
            <a:extLst>
              <a:ext uri="{FF2B5EF4-FFF2-40B4-BE49-F238E27FC236}">
                <a16:creationId xmlns:a16="http://schemas.microsoft.com/office/drawing/2014/main" id="{8D64C263-2EF6-4BF3-9E46-E8A629D67A17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371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8A8F052-2A2D-42FE-88AC-EF1546B0DBD7}"/>
              </a:ext>
            </a:extLst>
          </p:cNvPr>
          <p:cNvSpPr txBox="1"/>
          <p:nvPr/>
        </p:nvSpPr>
        <p:spPr>
          <a:xfrm>
            <a:off x="3140888" y="0"/>
            <a:ext cx="5290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I. ĐẶT VẤN ĐỀ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370629E-661D-4B5A-B7EA-2D76F603CA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18318" y="2101264"/>
            <a:ext cx="6955364" cy="3065872"/>
          </a:xfrm>
          <a:prstGeom prst="upArrow">
            <a:avLst>
              <a:gd name="adj1" fmla="val 57824"/>
              <a:gd name="adj2" fmla="val 54398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sz="105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883A184-FA69-4F48-B958-3D1D79AF8B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86886" y="1471144"/>
            <a:ext cx="5428102" cy="53213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alpha val="99001"/>
                </a:schemeClr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>
                  <a:alpha val="99001"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70A8B34-37C9-4AF8-9D2F-0BBDA9B5B05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83827" y="2618147"/>
            <a:ext cx="3427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88C7EA6-B7F2-4086-9D38-12292939BE55}"/>
              </a:ext>
            </a:extLst>
          </p:cNvPr>
          <p:cNvGrpSpPr>
            <a:grpSpLocks/>
          </p:cNvGrpSpPr>
          <p:nvPr/>
        </p:nvGrpSpPr>
        <p:grpSpPr bwMode="auto">
          <a:xfrm>
            <a:off x="1999948" y="3851514"/>
            <a:ext cx="2258586" cy="1978560"/>
            <a:chOff x="576" y="2476"/>
            <a:chExt cx="995" cy="13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1FD860B7-347D-4020-875C-FDFC59B27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7" y="2476"/>
              <a:ext cx="938" cy="1185"/>
              <a:chOff x="624" y="1584"/>
              <a:chExt cx="1248" cy="1611"/>
            </a:xfrm>
          </p:grpSpPr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CDDFDA44-8501-4706-9D3A-B18A5F8C75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1584"/>
                <a:ext cx="1248" cy="1296"/>
                <a:chOff x="2011" y="1920"/>
                <a:chExt cx="1680" cy="1680"/>
              </a:xfrm>
            </p:grpSpPr>
            <p:sp>
              <p:nvSpPr>
                <p:cNvPr id="14" name="Oval 9">
                  <a:extLst>
                    <a:ext uri="{FF2B5EF4-FFF2-40B4-BE49-F238E27FC236}">
                      <a16:creationId xmlns:a16="http://schemas.microsoft.com/office/drawing/2014/main" id="{A73CE442-D8FB-46C9-95B6-459D60B47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1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050"/>
                </a:p>
              </p:txBody>
            </p:sp>
            <p:sp>
              <p:nvSpPr>
                <p:cNvPr id="15" name="Freeform 10">
                  <a:extLst>
                    <a:ext uri="{FF2B5EF4-FFF2-40B4-BE49-F238E27FC236}">
                      <a16:creationId xmlns:a16="http://schemas.microsoft.com/office/drawing/2014/main" id="{B409BFCA-FFB9-47EF-9973-1FBFE75B794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3" y="1948"/>
                  <a:ext cx="1296" cy="634"/>
                </a:xfrm>
                <a:custGeom>
                  <a:avLst/>
                  <a:gdLst>
                    <a:gd name="T0" fmla="*/ 1252 w 1321"/>
                    <a:gd name="T1" fmla="*/ 318 h 712"/>
                    <a:gd name="T2" fmla="*/ 1268 w 1321"/>
                    <a:gd name="T3" fmla="*/ 351 h 712"/>
                    <a:gd name="T4" fmla="*/ 1271 w 1321"/>
                    <a:gd name="T5" fmla="*/ 381 h 712"/>
                    <a:gd name="T6" fmla="*/ 1266 w 1321"/>
                    <a:gd name="T7" fmla="*/ 409 h 712"/>
                    <a:gd name="T8" fmla="*/ 1249 w 1321"/>
                    <a:gd name="T9" fmla="*/ 436 h 712"/>
                    <a:gd name="T10" fmla="*/ 1224 w 1321"/>
                    <a:gd name="T11" fmla="*/ 459 h 712"/>
                    <a:gd name="T12" fmla="*/ 1193 w 1321"/>
                    <a:gd name="T13" fmla="*/ 479 h 712"/>
                    <a:gd name="T14" fmla="*/ 1151 w 1321"/>
                    <a:gd name="T15" fmla="*/ 498 h 712"/>
                    <a:gd name="T16" fmla="*/ 1104 w 1321"/>
                    <a:gd name="T17" fmla="*/ 515 h 712"/>
                    <a:gd name="T18" fmla="*/ 1051 w 1321"/>
                    <a:gd name="T19" fmla="*/ 529 h 712"/>
                    <a:gd name="T20" fmla="*/ 992 w 1321"/>
                    <a:gd name="T21" fmla="*/ 541 h 712"/>
                    <a:gd name="T22" fmla="*/ 931 w 1321"/>
                    <a:gd name="T23" fmla="*/ 550 h 712"/>
                    <a:gd name="T24" fmla="*/ 862 w 1321"/>
                    <a:gd name="T25" fmla="*/ 558 h 712"/>
                    <a:gd name="T26" fmla="*/ 793 w 1321"/>
                    <a:gd name="T27" fmla="*/ 563 h 712"/>
                    <a:gd name="T28" fmla="*/ 765 w 1321"/>
                    <a:gd name="T29" fmla="*/ 565 h 712"/>
                    <a:gd name="T30" fmla="*/ 458 w 1321"/>
                    <a:gd name="T31" fmla="*/ 565 h 712"/>
                    <a:gd name="T32" fmla="*/ 454 w 1321"/>
                    <a:gd name="T33" fmla="*/ 565 h 712"/>
                    <a:gd name="T34" fmla="*/ 393 w 1321"/>
                    <a:gd name="T35" fmla="*/ 561 h 712"/>
                    <a:gd name="T36" fmla="*/ 335 w 1321"/>
                    <a:gd name="T37" fmla="*/ 558 h 712"/>
                    <a:gd name="T38" fmla="*/ 280 w 1321"/>
                    <a:gd name="T39" fmla="*/ 552 h 712"/>
                    <a:gd name="T40" fmla="*/ 227 w 1321"/>
                    <a:gd name="T41" fmla="*/ 547 h 712"/>
                    <a:gd name="T42" fmla="*/ 179 w 1321"/>
                    <a:gd name="T43" fmla="*/ 537 h 712"/>
                    <a:gd name="T44" fmla="*/ 135 w 1321"/>
                    <a:gd name="T45" fmla="*/ 525 h 712"/>
                    <a:gd name="T46" fmla="*/ 98 w 1321"/>
                    <a:gd name="T47" fmla="*/ 514 h 712"/>
                    <a:gd name="T48" fmla="*/ 65 w 1321"/>
                    <a:gd name="T49" fmla="*/ 500 h 712"/>
                    <a:gd name="T50" fmla="*/ 37 w 1321"/>
                    <a:gd name="T51" fmla="*/ 482 h 712"/>
                    <a:gd name="T52" fmla="*/ 18 w 1321"/>
                    <a:gd name="T53" fmla="*/ 462 h 712"/>
                    <a:gd name="T54" fmla="*/ 6 w 1321"/>
                    <a:gd name="T55" fmla="*/ 439 h 712"/>
                    <a:gd name="T56" fmla="*/ 0 w 1321"/>
                    <a:gd name="T57" fmla="*/ 416 h 712"/>
                    <a:gd name="T58" fmla="*/ 0 w 1321"/>
                    <a:gd name="T59" fmla="*/ 412 h 712"/>
                    <a:gd name="T60" fmla="*/ 4 w 1321"/>
                    <a:gd name="T61" fmla="*/ 386 h 712"/>
                    <a:gd name="T62" fmla="*/ 16 w 1321"/>
                    <a:gd name="T63" fmla="*/ 354 h 712"/>
                    <a:gd name="T64" fmla="*/ 49 w 1321"/>
                    <a:gd name="T65" fmla="*/ 293 h 712"/>
                    <a:gd name="T66" fmla="*/ 90 w 1321"/>
                    <a:gd name="T67" fmla="*/ 237 h 712"/>
                    <a:gd name="T68" fmla="*/ 141 w 1321"/>
                    <a:gd name="T69" fmla="*/ 186 h 712"/>
                    <a:gd name="T70" fmla="*/ 196 w 1321"/>
                    <a:gd name="T71" fmla="*/ 140 h 712"/>
                    <a:gd name="T72" fmla="*/ 260 w 1321"/>
                    <a:gd name="T73" fmla="*/ 99 h 712"/>
                    <a:gd name="T74" fmla="*/ 329 w 1321"/>
                    <a:gd name="T75" fmla="*/ 65 h 712"/>
                    <a:gd name="T76" fmla="*/ 399 w 1321"/>
                    <a:gd name="T77" fmla="*/ 37 h 712"/>
                    <a:gd name="T78" fmla="*/ 479 w 1321"/>
                    <a:gd name="T79" fmla="*/ 17 h 712"/>
                    <a:gd name="T80" fmla="*/ 559 w 1321"/>
                    <a:gd name="T81" fmla="*/ 4 h 712"/>
                    <a:gd name="T82" fmla="*/ 642 w 1321"/>
                    <a:gd name="T83" fmla="*/ 0 h 712"/>
                    <a:gd name="T84" fmla="*/ 642 w 1321"/>
                    <a:gd name="T85" fmla="*/ 0 h 712"/>
                    <a:gd name="T86" fmla="*/ 731 w 1321"/>
                    <a:gd name="T87" fmla="*/ 4 h 712"/>
                    <a:gd name="T88" fmla="*/ 815 w 1321"/>
                    <a:gd name="T89" fmla="*/ 18 h 712"/>
                    <a:gd name="T90" fmla="*/ 897 w 1321"/>
                    <a:gd name="T91" fmla="*/ 42 h 712"/>
                    <a:gd name="T92" fmla="*/ 972 w 1321"/>
                    <a:gd name="T93" fmla="*/ 71 h 712"/>
                    <a:gd name="T94" fmla="*/ 1042 w 1321"/>
                    <a:gd name="T95" fmla="*/ 109 h 712"/>
                    <a:gd name="T96" fmla="*/ 1106 w 1321"/>
                    <a:gd name="T97" fmla="*/ 154 h 712"/>
                    <a:gd name="T98" fmla="*/ 1163 w 1321"/>
                    <a:gd name="T99" fmla="*/ 203 h 712"/>
                    <a:gd name="T100" fmla="*/ 1211 w 1321"/>
                    <a:gd name="T101" fmla="*/ 257 h 712"/>
                    <a:gd name="T102" fmla="*/ 1252 w 1321"/>
                    <a:gd name="T103" fmla="*/ 318 h 712"/>
                    <a:gd name="T104" fmla="*/ 1252 w 1321"/>
                    <a:gd name="T105" fmla="*/ 31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</p:grp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95BD1266-733A-4D37-806D-F809CA2577C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788" y="1954"/>
                <a:ext cx="924" cy="1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</a:t>
                </a:r>
                <a:r>
                  <a:rPr 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br>
                  <a:rPr 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14F57C30-5275-4BB7-A249-8B8274F84F8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76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350"/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0DDF144-1996-49DD-B448-A8122C375B6F}"/>
              </a:ext>
            </a:extLst>
          </p:cNvPr>
          <p:cNvGrpSpPr>
            <a:grpSpLocks/>
          </p:cNvGrpSpPr>
          <p:nvPr/>
        </p:nvGrpSpPr>
        <p:grpSpPr bwMode="auto">
          <a:xfrm>
            <a:off x="5157706" y="3770155"/>
            <a:ext cx="2651126" cy="2021046"/>
            <a:chOff x="3072" y="2448"/>
            <a:chExt cx="1028" cy="1332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A78B29B4-8240-4DD8-B73D-5A186F6F0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448"/>
              <a:ext cx="960" cy="958"/>
              <a:chOff x="2016" y="1920"/>
              <a:chExt cx="1680" cy="1680"/>
            </a:xfrm>
          </p:grpSpPr>
          <p:sp>
            <p:nvSpPr>
              <p:cNvPr id="20" name="Oval 21">
                <a:extLst>
                  <a:ext uri="{FF2B5EF4-FFF2-40B4-BE49-F238E27FC236}">
                    <a16:creationId xmlns:a16="http://schemas.microsoft.com/office/drawing/2014/main" id="{943B7684-5B00-4DC5-A65C-E4B7B89032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050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406A57ED-B782-4090-A3D9-B0493085B7F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208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 sz="1050"/>
              </a:p>
            </p:txBody>
          </p:sp>
        </p:grp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E40E7B3B-BB1E-4807-97E4-D5A0B99E0D8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120" y="2749"/>
              <a:ext cx="864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defRPr/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 </a:t>
              </a:r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tiêu</a:t>
              </a:r>
              <a:b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3C3B621D-42F7-453F-9C55-218E47901C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05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350"/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1FA645FF-8778-42AD-B07E-CCD71F67AD64}"/>
              </a:ext>
            </a:extLst>
          </p:cNvPr>
          <p:cNvGrpSpPr>
            <a:grpSpLocks/>
          </p:cNvGrpSpPr>
          <p:nvPr/>
        </p:nvGrpSpPr>
        <p:grpSpPr bwMode="auto">
          <a:xfrm>
            <a:off x="8564548" y="3770155"/>
            <a:ext cx="2560652" cy="2021046"/>
            <a:chOff x="4272" y="2448"/>
            <a:chExt cx="995" cy="1332"/>
          </a:xfrm>
        </p:grpSpPr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E54A1680-8478-437A-B15C-3E333B5EA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48"/>
              <a:ext cx="960" cy="1081"/>
              <a:chOff x="2400" y="1488"/>
              <a:chExt cx="1152" cy="1290"/>
            </a:xfrm>
          </p:grpSpPr>
          <p:grpSp>
            <p:nvGrpSpPr>
              <p:cNvPr id="25" name="Group 27">
                <a:extLst>
                  <a:ext uri="{FF2B5EF4-FFF2-40B4-BE49-F238E27FC236}">
                    <a16:creationId xmlns:a16="http://schemas.microsoft.com/office/drawing/2014/main" id="{17B1501A-188D-484B-9259-0C339BE3C3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488"/>
                <a:ext cx="1152" cy="1152"/>
                <a:chOff x="2016" y="1920"/>
                <a:chExt cx="1680" cy="1680"/>
              </a:xfrm>
            </p:grpSpPr>
            <p:sp>
              <p:nvSpPr>
                <p:cNvPr id="27" name="Oval 28">
                  <a:extLst>
                    <a:ext uri="{FF2B5EF4-FFF2-40B4-BE49-F238E27FC236}">
                      <a16:creationId xmlns:a16="http://schemas.microsoft.com/office/drawing/2014/main" id="{33974A11-3AB3-45C2-B0F9-D2F2A179E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050"/>
                </a:p>
              </p:txBody>
            </p:sp>
            <p:sp>
              <p:nvSpPr>
                <p:cNvPr id="28" name="Freeform 29">
                  <a:extLst>
                    <a:ext uri="{FF2B5EF4-FFF2-40B4-BE49-F238E27FC236}">
                      <a16:creationId xmlns:a16="http://schemas.microsoft.com/office/drawing/2014/main" id="{5847A6B8-AB43-45D1-96E6-1F65853CC07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252 w 1321"/>
                    <a:gd name="T1" fmla="*/ 318 h 712"/>
                    <a:gd name="T2" fmla="*/ 1268 w 1321"/>
                    <a:gd name="T3" fmla="*/ 351 h 712"/>
                    <a:gd name="T4" fmla="*/ 1271 w 1321"/>
                    <a:gd name="T5" fmla="*/ 381 h 712"/>
                    <a:gd name="T6" fmla="*/ 1266 w 1321"/>
                    <a:gd name="T7" fmla="*/ 409 h 712"/>
                    <a:gd name="T8" fmla="*/ 1249 w 1321"/>
                    <a:gd name="T9" fmla="*/ 436 h 712"/>
                    <a:gd name="T10" fmla="*/ 1224 w 1321"/>
                    <a:gd name="T11" fmla="*/ 459 h 712"/>
                    <a:gd name="T12" fmla="*/ 1193 w 1321"/>
                    <a:gd name="T13" fmla="*/ 479 h 712"/>
                    <a:gd name="T14" fmla="*/ 1151 w 1321"/>
                    <a:gd name="T15" fmla="*/ 498 h 712"/>
                    <a:gd name="T16" fmla="*/ 1104 w 1321"/>
                    <a:gd name="T17" fmla="*/ 515 h 712"/>
                    <a:gd name="T18" fmla="*/ 1051 w 1321"/>
                    <a:gd name="T19" fmla="*/ 529 h 712"/>
                    <a:gd name="T20" fmla="*/ 992 w 1321"/>
                    <a:gd name="T21" fmla="*/ 541 h 712"/>
                    <a:gd name="T22" fmla="*/ 931 w 1321"/>
                    <a:gd name="T23" fmla="*/ 550 h 712"/>
                    <a:gd name="T24" fmla="*/ 862 w 1321"/>
                    <a:gd name="T25" fmla="*/ 558 h 712"/>
                    <a:gd name="T26" fmla="*/ 793 w 1321"/>
                    <a:gd name="T27" fmla="*/ 563 h 712"/>
                    <a:gd name="T28" fmla="*/ 765 w 1321"/>
                    <a:gd name="T29" fmla="*/ 565 h 712"/>
                    <a:gd name="T30" fmla="*/ 458 w 1321"/>
                    <a:gd name="T31" fmla="*/ 565 h 712"/>
                    <a:gd name="T32" fmla="*/ 454 w 1321"/>
                    <a:gd name="T33" fmla="*/ 565 h 712"/>
                    <a:gd name="T34" fmla="*/ 393 w 1321"/>
                    <a:gd name="T35" fmla="*/ 561 h 712"/>
                    <a:gd name="T36" fmla="*/ 335 w 1321"/>
                    <a:gd name="T37" fmla="*/ 558 h 712"/>
                    <a:gd name="T38" fmla="*/ 280 w 1321"/>
                    <a:gd name="T39" fmla="*/ 552 h 712"/>
                    <a:gd name="T40" fmla="*/ 227 w 1321"/>
                    <a:gd name="T41" fmla="*/ 547 h 712"/>
                    <a:gd name="T42" fmla="*/ 179 w 1321"/>
                    <a:gd name="T43" fmla="*/ 537 h 712"/>
                    <a:gd name="T44" fmla="*/ 135 w 1321"/>
                    <a:gd name="T45" fmla="*/ 525 h 712"/>
                    <a:gd name="T46" fmla="*/ 98 w 1321"/>
                    <a:gd name="T47" fmla="*/ 514 h 712"/>
                    <a:gd name="T48" fmla="*/ 65 w 1321"/>
                    <a:gd name="T49" fmla="*/ 500 h 712"/>
                    <a:gd name="T50" fmla="*/ 37 w 1321"/>
                    <a:gd name="T51" fmla="*/ 482 h 712"/>
                    <a:gd name="T52" fmla="*/ 18 w 1321"/>
                    <a:gd name="T53" fmla="*/ 462 h 712"/>
                    <a:gd name="T54" fmla="*/ 6 w 1321"/>
                    <a:gd name="T55" fmla="*/ 439 h 712"/>
                    <a:gd name="T56" fmla="*/ 0 w 1321"/>
                    <a:gd name="T57" fmla="*/ 416 h 712"/>
                    <a:gd name="T58" fmla="*/ 0 w 1321"/>
                    <a:gd name="T59" fmla="*/ 412 h 712"/>
                    <a:gd name="T60" fmla="*/ 4 w 1321"/>
                    <a:gd name="T61" fmla="*/ 386 h 712"/>
                    <a:gd name="T62" fmla="*/ 16 w 1321"/>
                    <a:gd name="T63" fmla="*/ 354 h 712"/>
                    <a:gd name="T64" fmla="*/ 49 w 1321"/>
                    <a:gd name="T65" fmla="*/ 293 h 712"/>
                    <a:gd name="T66" fmla="*/ 90 w 1321"/>
                    <a:gd name="T67" fmla="*/ 237 h 712"/>
                    <a:gd name="T68" fmla="*/ 141 w 1321"/>
                    <a:gd name="T69" fmla="*/ 186 h 712"/>
                    <a:gd name="T70" fmla="*/ 196 w 1321"/>
                    <a:gd name="T71" fmla="*/ 140 h 712"/>
                    <a:gd name="T72" fmla="*/ 260 w 1321"/>
                    <a:gd name="T73" fmla="*/ 99 h 712"/>
                    <a:gd name="T74" fmla="*/ 329 w 1321"/>
                    <a:gd name="T75" fmla="*/ 65 h 712"/>
                    <a:gd name="T76" fmla="*/ 399 w 1321"/>
                    <a:gd name="T77" fmla="*/ 37 h 712"/>
                    <a:gd name="T78" fmla="*/ 479 w 1321"/>
                    <a:gd name="T79" fmla="*/ 17 h 712"/>
                    <a:gd name="T80" fmla="*/ 559 w 1321"/>
                    <a:gd name="T81" fmla="*/ 4 h 712"/>
                    <a:gd name="T82" fmla="*/ 642 w 1321"/>
                    <a:gd name="T83" fmla="*/ 0 h 712"/>
                    <a:gd name="T84" fmla="*/ 642 w 1321"/>
                    <a:gd name="T85" fmla="*/ 0 h 712"/>
                    <a:gd name="T86" fmla="*/ 731 w 1321"/>
                    <a:gd name="T87" fmla="*/ 4 h 712"/>
                    <a:gd name="T88" fmla="*/ 815 w 1321"/>
                    <a:gd name="T89" fmla="*/ 18 h 712"/>
                    <a:gd name="T90" fmla="*/ 897 w 1321"/>
                    <a:gd name="T91" fmla="*/ 42 h 712"/>
                    <a:gd name="T92" fmla="*/ 972 w 1321"/>
                    <a:gd name="T93" fmla="*/ 71 h 712"/>
                    <a:gd name="T94" fmla="*/ 1042 w 1321"/>
                    <a:gd name="T95" fmla="*/ 109 h 712"/>
                    <a:gd name="T96" fmla="*/ 1106 w 1321"/>
                    <a:gd name="T97" fmla="*/ 154 h 712"/>
                    <a:gd name="T98" fmla="*/ 1163 w 1321"/>
                    <a:gd name="T99" fmla="*/ 203 h 712"/>
                    <a:gd name="T100" fmla="*/ 1211 w 1321"/>
                    <a:gd name="T101" fmla="*/ 257 h 712"/>
                    <a:gd name="T102" fmla="*/ 1252 w 1321"/>
                    <a:gd name="T103" fmla="*/ 318 h 712"/>
                    <a:gd name="T104" fmla="*/ 1252 w 1321"/>
                    <a:gd name="T105" fmla="*/ 318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1050"/>
                </a:p>
              </p:txBody>
            </p:sp>
          </p:grpSp>
          <p:sp>
            <p:nvSpPr>
              <p:cNvPr id="26" name="Text Box 30">
                <a:extLst>
                  <a:ext uri="{FF2B5EF4-FFF2-40B4-BE49-F238E27FC236}">
                    <a16:creationId xmlns:a16="http://schemas.microsoft.com/office/drawing/2014/main" id="{3E4A5BEA-B8F7-4290-AC9D-1341C36513B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555" y="1930"/>
                <a:ext cx="857" cy="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3200" b="1" dirty="0" err="1">
                    <a:solidFill>
                      <a:schemeClr val="bg1"/>
                    </a:solidFill>
                    <a:latin typeface="TimesNewRomanPS-BoldMT"/>
                  </a:rPr>
                  <a:t>Thống</a:t>
                </a:r>
                <a:r>
                  <a:rPr lang="en-US" sz="3200" b="1" dirty="0">
                    <a:solidFill>
                      <a:schemeClr val="bg1"/>
                    </a:solidFill>
                    <a:latin typeface="TimesNewRomanPS-BoldMT"/>
                  </a:rPr>
                  <a:t> </a:t>
                </a:r>
                <a:r>
                  <a:rPr lang="en-US" sz="3200" b="1" dirty="0" err="1">
                    <a:solidFill>
                      <a:schemeClr val="bg1"/>
                    </a:solidFill>
                    <a:latin typeface="TimesNewRomanPS-BoldMT"/>
                  </a:rPr>
                  <a:t>kê</a:t>
                </a:r>
                <a:br>
                  <a:rPr lang="en-US" sz="3200" dirty="0">
                    <a:solidFill>
                      <a:schemeClr val="bg1"/>
                    </a:solidFill>
                  </a:rPr>
                </a:br>
                <a:endPara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4" name="Oval 31">
              <a:extLst>
                <a:ext uri="{FF2B5EF4-FFF2-40B4-BE49-F238E27FC236}">
                  <a16:creationId xmlns:a16="http://schemas.microsoft.com/office/drawing/2014/main" id="{D0898C80-1C61-4DBD-A80F-2853B28F8A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72" y="3504"/>
              <a:ext cx="995" cy="27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350"/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E31B4E85-80AA-4BDE-B621-753914D329F0}"/>
              </a:ext>
            </a:extLst>
          </p:cNvPr>
          <p:cNvSpPr txBox="1"/>
          <p:nvPr/>
        </p:nvSpPr>
        <p:spPr>
          <a:xfrm>
            <a:off x="2805000" y="3797838"/>
            <a:ext cx="38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D5FECC8A-524A-4F06-87FB-315ECCC517F4}"/>
              </a:ext>
            </a:extLst>
          </p:cNvPr>
          <p:cNvSpPr txBox="1"/>
          <p:nvPr/>
        </p:nvSpPr>
        <p:spPr>
          <a:xfrm>
            <a:off x="6203816" y="3737282"/>
            <a:ext cx="382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0BEE0FE-32AF-4A38-A673-8C15083A61B8}"/>
              </a:ext>
            </a:extLst>
          </p:cNvPr>
          <p:cNvSpPr txBox="1"/>
          <p:nvPr/>
        </p:nvSpPr>
        <p:spPr>
          <a:xfrm>
            <a:off x="9608804" y="3733800"/>
            <a:ext cx="38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Hộp Văn bản 8">
            <a:extLst>
              <a:ext uri="{FF2B5EF4-FFF2-40B4-BE49-F238E27FC236}">
                <a16:creationId xmlns:a16="http://schemas.microsoft.com/office/drawing/2014/main" id="{F67FC33E-B384-C14A-9A47-E925FF8FC641}"/>
              </a:ext>
            </a:extLst>
          </p:cNvPr>
          <p:cNvSpPr txBox="1"/>
          <p:nvPr/>
        </p:nvSpPr>
        <p:spPr>
          <a:xfrm>
            <a:off x="11566566" y="6391466"/>
            <a:ext cx="5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039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E440C0D-BACE-4FF2-9C30-D30CBC26289C}"/>
              </a:ext>
            </a:extLst>
          </p:cNvPr>
          <p:cNvSpPr txBox="1"/>
          <p:nvPr/>
        </p:nvSpPr>
        <p:spPr>
          <a:xfrm>
            <a:off x="2838450" y="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E54015B0-BB98-4D68-BDDB-4367BEF3CB1C}"/>
              </a:ext>
            </a:extLst>
          </p:cNvPr>
          <p:cNvSpPr txBox="1"/>
          <p:nvPr/>
        </p:nvSpPr>
        <p:spPr>
          <a:xfrm>
            <a:off x="547578" y="94920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2">
            <a:extLst>
              <a:ext uri="{FF2B5EF4-FFF2-40B4-BE49-F238E27FC236}">
                <a16:creationId xmlns:a16="http://schemas.microsoft.com/office/drawing/2014/main" id="{71F97E55-1956-420D-AB73-39D0D71A69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56225" y="1652309"/>
            <a:ext cx="2787618" cy="797155"/>
          </a:xfrm>
          <a:prstGeom prst="roundRect">
            <a:avLst>
              <a:gd name="adj" fmla="val 9114"/>
            </a:avLst>
          </a:prstGeom>
          <a:gradFill rotWithShape="1">
            <a:gsLst>
              <a:gs pos="0">
                <a:srgbClr val="FFFFFF"/>
              </a:gs>
              <a:gs pos="100000">
                <a:srgbClr val="3891A7">
                  <a:lumMod val="20000"/>
                  <a:lumOff val="80000"/>
                </a:srgbClr>
              </a:gs>
            </a:gsLst>
            <a:lin ang="5400000" scaled="0"/>
          </a:gradFill>
          <a:ln>
            <a:solidFill>
              <a:srgbClr val="3891A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/>
          </a:scene3d>
          <a:sp3d>
            <a:bevelT w="50800" h="508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solidFill>
                <a:srgbClr val="FEB80A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A16B0CDD-3F68-4744-AF1D-37A649675E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96364" y="1737843"/>
            <a:ext cx="292249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 err="1">
                <a:solidFill>
                  <a:srgbClr val="3891A7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b="1" kern="0" dirty="0">
                <a:solidFill>
                  <a:srgbClr val="3891A7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0" dirty="0" err="1">
                <a:solidFill>
                  <a:srgbClr val="3891A7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3600" b="1" kern="0" dirty="0">
              <a:solidFill>
                <a:srgbClr val="3891A7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A4BE9ACE-7D00-4A58-A9AB-2A8C8AF59DA1}"/>
              </a:ext>
            </a:extLst>
          </p:cNvPr>
          <p:cNvSpPr/>
          <p:nvPr/>
        </p:nvSpPr>
        <p:spPr bwMode="gray">
          <a:xfrm>
            <a:off x="4786966" y="3350529"/>
            <a:ext cx="2011836" cy="567616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84AA33"/>
              </a:gs>
              <a:gs pos="55000">
                <a:srgbClr val="84AA33">
                  <a:lumMod val="75000"/>
                </a:srgbClr>
              </a:gs>
              <a:gs pos="57000">
                <a:srgbClr val="84AA33"/>
              </a:gs>
              <a:gs pos="85000">
                <a:srgbClr val="84AA33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25">
            <a:extLst>
              <a:ext uri="{FF2B5EF4-FFF2-40B4-BE49-F238E27FC236}">
                <a16:creationId xmlns:a16="http://schemas.microsoft.com/office/drawing/2014/main" id="{66092B8D-F76E-42ED-93DC-ECC4C3D7EB91}"/>
              </a:ext>
            </a:extLst>
          </p:cNvPr>
          <p:cNvSpPr/>
          <p:nvPr/>
        </p:nvSpPr>
        <p:spPr bwMode="gray">
          <a:xfrm>
            <a:off x="8697077" y="3372273"/>
            <a:ext cx="2011680" cy="523221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18">
            <a:extLst>
              <a:ext uri="{FF2B5EF4-FFF2-40B4-BE49-F238E27FC236}">
                <a16:creationId xmlns:a16="http://schemas.microsoft.com/office/drawing/2014/main" id="{DF0E1B0F-3CFB-401D-9626-376FD8F66E2F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321340" y="3558255"/>
            <a:ext cx="5375737" cy="7562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</p:cxn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9475A67C-3A2A-48B7-A9DF-7289ACD7133A}"/>
              </a:ext>
            </a:extLst>
          </p:cNvPr>
          <p:cNvSpPr/>
          <p:nvPr/>
        </p:nvSpPr>
        <p:spPr bwMode="gray">
          <a:xfrm>
            <a:off x="1309660" y="3266959"/>
            <a:ext cx="2011680" cy="582592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964305"/>
              </a:gs>
              <a:gs pos="55000">
                <a:srgbClr val="964305">
                  <a:lumMod val="75000"/>
                </a:srgbClr>
              </a:gs>
              <a:gs pos="57000">
                <a:srgbClr val="964305"/>
              </a:gs>
              <a:gs pos="85000">
                <a:srgbClr val="964305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48">
            <a:extLst>
              <a:ext uri="{FF2B5EF4-FFF2-40B4-BE49-F238E27FC236}">
                <a16:creationId xmlns:a16="http://schemas.microsoft.com/office/drawing/2014/main" id="{A055C5A7-795A-4EE1-8EA0-0B8254705F24}"/>
              </a:ext>
            </a:extLst>
          </p:cNvPr>
          <p:cNvSpPr/>
          <p:nvPr/>
        </p:nvSpPr>
        <p:spPr>
          <a:xfrm>
            <a:off x="1392022" y="3241122"/>
            <a:ext cx="1790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8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9C5E7AED-3401-4F16-8141-CA0AFD3930D6}"/>
              </a:ext>
            </a:extLst>
          </p:cNvPr>
          <p:cNvSpPr/>
          <p:nvPr/>
        </p:nvSpPr>
        <p:spPr>
          <a:xfrm>
            <a:off x="8882136" y="3371734"/>
            <a:ext cx="1731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b="1" kern="0" dirty="0" err="1">
                <a:solidFill>
                  <a:srgbClr val="FFFFFF"/>
                </a:solidFill>
                <a:effectLst>
                  <a:glow rad="63500">
                    <a:srgbClr val="964305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800" b="1" kern="0" dirty="0">
              <a:solidFill>
                <a:srgbClr val="FFFFFF"/>
              </a:solidFill>
              <a:effectLst>
                <a:glow rad="63500">
                  <a:srgbClr val="964305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0">
            <a:extLst>
              <a:ext uri="{FF2B5EF4-FFF2-40B4-BE49-F238E27FC236}">
                <a16:creationId xmlns:a16="http://schemas.microsoft.com/office/drawing/2014/main" id="{AA3B1522-6107-4DE5-9A58-758333C5BE6E}"/>
              </a:ext>
            </a:extLst>
          </p:cNvPr>
          <p:cNvSpPr/>
          <p:nvPr/>
        </p:nvSpPr>
        <p:spPr>
          <a:xfrm>
            <a:off x="4798481" y="3315124"/>
            <a:ext cx="2097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 dirty="0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b="1" kern="0" dirty="0" err="1">
                <a:solidFill>
                  <a:srgbClr val="FFFFFF"/>
                </a:solidFill>
                <a:effectLst>
                  <a:glow rad="63500">
                    <a:srgbClr val="84AA33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2800" b="1" kern="0" dirty="0">
              <a:solidFill>
                <a:srgbClr val="FFFFFF"/>
              </a:solidFill>
              <a:effectLst>
                <a:glow rad="63500">
                  <a:srgbClr val="84AA33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C3E8F6A1-F347-4C30-91D5-79BF5A74C466}"/>
              </a:ext>
            </a:extLst>
          </p:cNvPr>
          <p:cNvSpPr/>
          <p:nvPr/>
        </p:nvSpPr>
        <p:spPr bwMode="gray">
          <a:xfrm>
            <a:off x="1361585" y="4488248"/>
            <a:ext cx="1888771" cy="891676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99500817-66A2-4624-A9F6-A03F9983DEC3}"/>
              </a:ext>
            </a:extLst>
          </p:cNvPr>
          <p:cNvSpPr/>
          <p:nvPr/>
        </p:nvSpPr>
        <p:spPr>
          <a:xfrm>
            <a:off x="1361589" y="4463718"/>
            <a:ext cx="1888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chi,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endParaRPr lang="en-US" sz="24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DB1BFA25-A8C5-4F58-A7A2-C9CC37A20143}"/>
              </a:ext>
            </a:extLst>
          </p:cNvPr>
          <p:cNvSpPr/>
          <p:nvPr/>
        </p:nvSpPr>
        <p:spPr bwMode="gray">
          <a:xfrm>
            <a:off x="9946600" y="4529741"/>
            <a:ext cx="1683425" cy="891676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15">
            <a:extLst>
              <a:ext uri="{FF2B5EF4-FFF2-40B4-BE49-F238E27FC236}">
                <a16:creationId xmlns:a16="http://schemas.microsoft.com/office/drawing/2014/main" id="{0A107E92-9850-4F00-8B04-7D2BDDE44E5F}"/>
              </a:ext>
            </a:extLst>
          </p:cNvPr>
          <p:cNvSpPr/>
          <p:nvPr/>
        </p:nvSpPr>
        <p:spPr bwMode="gray">
          <a:xfrm>
            <a:off x="3738453" y="4501181"/>
            <a:ext cx="1603029" cy="865809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42523E41-EC3B-42DB-AACF-56DFFCEF0B66}"/>
              </a:ext>
            </a:extLst>
          </p:cNvPr>
          <p:cNvSpPr/>
          <p:nvPr/>
        </p:nvSpPr>
        <p:spPr bwMode="gray">
          <a:xfrm>
            <a:off x="6098308" y="4516862"/>
            <a:ext cx="1614180" cy="891676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15">
            <a:extLst>
              <a:ext uri="{FF2B5EF4-FFF2-40B4-BE49-F238E27FC236}">
                <a16:creationId xmlns:a16="http://schemas.microsoft.com/office/drawing/2014/main" id="{2C462B14-840F-4AAB-A092-C73C49436960}"/>
              </a:ext>
            </a:extLst>
          </p:cNvPr>
          <p:cNvSpPr/>
          <p:nvPr/>
        </p:nvSpPr>
        <p:spPr bwMode="gray">
          <a:xfrm>
            <a:off x="8238955" y="4501181"/>
            <a:ext cx="1603029" cy="920236"/>
          </a:xfrm>
          <a:prstGeom prst="roundRect">
            <a:avLst>
              <a:gd name="adj" fmla="val 50000"/>
            </a:avLst>
          </a:prstGeom>
          <a:gradFill rotWithShape="1">
            <a:gsLst>
              <a:gs pos="20000">
                <a:srgbClr val="FEB80A"/>
              </a:gs>
              <a:gs pos="55000">
                <a:srgbClr val="FEB80A">
                  <a:lumMod val="75000"/>
                </a:srgbClr>
              </a:gs>
              <a:gs pos="57000">
                <a:srgbClr val="FEB80A"/>
              </a:gs>
              <a:gs pos="85000">
                <a:srgbClr val="FEB80A">
                  <a:lumMod val="60000"/>
                  <a:lumOff val="40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200000"/>
            </a:lightRig>
          </a:scene3d>
          <a:sp3d prstMaterial="plastic">
            <a:bevelT w="165100" h="88900"/>
          </a:sp3d>
        </p:spPr>
        <p:txBody>
          <a:bodyPr t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DC25432D-ACD2-42CE-9FA7-809486E74F38}"/>
              </a:ext>
            </a:extLst>
          </p:cNvPr>
          <p:cNvSpPr/>
          <p:nvPr/>
        </p:nvSpPr>
        <p:spPr>
          <a:xfrm>
            <a:off x="3702500" y="4610919"/>
            <a:ext cx="1767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0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E293421B-699B-47AB-AC78-87A79CD3F715}"/>
              </a:ext>
            </a:extLst>
          </p:cNvPr>
          <p:cNvSpPr/>
          <p:nvPr/>
        </p:nvSpPr>
        <p:spPr>
          <a:xfrm>
            <a:off x="6004955" y="4539402"/>
            <a:ext cx="1888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chi,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endParaRPr lang="en-US" sz="24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51">
            <a:extLst>
              <a:ext uri="{FF2B5EF4-FFF2-40B4-BE49-F238E27FC236}">
                <a16:creationId xmlns:a16="http://schemas.microsoft.com/office/drawing/2014/main" id="{2E0D791D-CCC8-44A3-9470-0020C19FE098}"/>
              </a:ext>
            </a:extLst>
          </p:cNvPr>
          <p:cNvSpPr/>
          <p:nvPr/>
        </p:nvSpPr>
        <p:spPr>
          <a:xfrm>
            <a:off x="9794616" y="4522228"/>
            <a:ext cx="1888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chi,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endParaRPr lang="en-US" sz="24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10CFD276-28E8-44F7-AFB5-ADF22CD44480}"/>
              </a:ext>
            </a:extLst>
          </p:cNvPr>
          <p:cNvSpPr/>
          <p:nvPr/>
        </p:nvSpPr>
        <p:spPr>
          <a:xfrm>
            <a:off x="8175562" y="4643315"/>
            <a:ext cx="17673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kern="0" dirty="0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 err="1">
                <a:solidFill>
                  <a:srgbClr val="FFFFFF"/>
                </a:solidFill>
                <a:effectLst>
                  <a:glow rad="63500">
                    <a:srgbClr val="FEB80A">
                      <a:lumMod val="50000"/>
                      <a:alpha val="40000"/>
                    </a:srgb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endParaRPr lang="en-US" sz="2400" b="1" kern="0" dirty="0">
              <a:solidFill>
                <a:srgbClr val="FFFFFF"/>
              </a:solidFill>
              <a:effectLst>
                <a:glow rad="63500">
                  <a:srgbClr val="FEB80A">
                    <a:lumMod val="50000"/>
                    <a:alpha val="40000"/>
                  </a:srgb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6274A390-B8BE-4CB9-91E4-B138E093BA9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847172" y="2449464"/>
            <a:ext cx="2862" cy="865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id="{78C5967C-A81F-4D36-8172-634997CA6CDF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287460" y="2449464"/>
            <a:ext cx="3562574" cy="79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DF8E5DE3-98EB-498B-9460-BEC8A8DCB5A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50034" y="2449464"/>
            <a:ext cx="3935216" cy="9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ED804BDA-0EA8-4438-8FB2-01DADC22769A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2305975" y="3849551"/>
            <a:ext cx="9525" cy="614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D3D97824-CC80-4C94-B956-2745D17E6353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 flipH="1">
            <a:off x="4539968" y="3918145"/>
            <a:ext cx="1252916" cy="583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7114C8F5-5BDA-4BB6-B1A3-326D90620101}"/>
              </a:ext>
            </a:extLst>
          </p:cNvPr>
          <p:cNvCxnSpPr>
            <a:stCxn id="11" idx="2"/>
            <a:endCxn id="41" idx="0"/>
          </p:cNvCxnSpPr>
          <p:nvPr/>
        </p:nvCxnSpPr>
        <p:spPr>
          <a:xfrm>
            <a:off x="5792884" y="3918145"/>
            <a:ext cx="1156457" cy="621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D5EFE360-3BB0-45EF-83C1-5E85BDAFE3BE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flipH="1">
            <a:off x="9040470" y="3894954"/>
            <a:ext cx="707448" cy="60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Đường kết nối Mũi tên Thẳng 64">
            <a:extLst>
              <a:ext uri="{FF2B5EF4-FFF2-40B4-BE49-F238E27FC236}">
                <a16:creationId xmlns:a16="http://schemas.microsoft.com/office/drawing/2014/main" id="{757CB07E-DCF9-4A71-B1BF-257EB1B5F3A8}"/>
              </a:ext>
            </a:extLst>
          </p:cNvPr>
          <p:cNvCxnSpPr>
            <a:stCxn id="17" idx="2"/>
            <a:endCxn id="42" idx="0"/>
          </p:cNvCxnSpPr>
          <p:nvPr/>
        </p:nvCxnSpPr>
        <p:spPr>
          <a:xfrm>
            <a:off x="9747918" y="3894954"/>
            <a:ext cx="991084" cy="6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Hộp Văn bản 11">
            <a:extLst>
              <a:ext uri="{FF2B5EF4-FFF2-40B4-BE49-F238E27FC236}">
                <a16:creationId xmlns:a16="http://schemas.microsoft.com/office/drawing/2014/main" id="{93D298A9-1C2F-44D3-8A32-6006125A974E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0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3DC7E8F-77E0-494C-B986-21016B53828F}"/>
              </a:ext>
            </a:extLst>
          </p:cNvPr>
          <p:cNvSpPr txBox="1"/>
          <p:nvPr/>
        </p:nvSpPr>
        <p:spPr>
          <a:xfrm>
            <a:off x="2838450" y="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EF5E02-9C80-4E40-9096-60B436A51357}"/>
              </a:ext>
            </a:extLst>
          </p:cNvPr>
          <p:cNvSpPr txBox="1"/>
          <p:nvPr/>
        </p:nvSpPr>
        <p:spPr>
          <a:xfrm>
            <a:off x="388821" y="820033"/>
            <a:ext cx="4638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7C45B2F-B247-42E1-91FC-0D5F4A85F7F6}"/>
              </a:ext>
            </a:extLst>
          </p:cNvPr>
          <p:cNvSpPr txBox="1"/>
          <p:nvPr/>
        </p:nvSpPr>
        <p:spPr>
          <a:xfrm>
            <a:off x="6916008" y="5940295"/>
            <a:ext cx="613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3. Giao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diện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chức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năng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kê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9C8D182-AEB5-4622-AEC2-6DAF0C4A92EB}"/>
              </a:ext>
            </a:extLst>
          </p:cNvPr>
          <p:cNvSpPr txBox="1"/>
          <p:nvPr/>
        </p:nvSpPr>
        <p:spPr>
          <a:xfrm>
            <a:off x="1012030" y="1404808"/>
            <a:ext cx="542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Hôm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nay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Hiện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thị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tổng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chi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tiêu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và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số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dư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5A5A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endParaRPr lang="vi-VN" dirty="0"/>
          </a:p>
        </p:txBody>
      </p:sp>
      <p:pic>
        <p:nvPicPr>
          <p:cNvPr id="49156" name="Picture 4" descr="Mở ảnh">
            <a:extLst>
              <a:ext uri="{FF2B5EF4-FFF2-40B4-BE49-F238E27FC236}">
                <a16:creationId xmlns:a16="http://schemas.microsoft.com/office/drawing/2014/main" id="{E4C5F0CE-A8F7-48A9-9051-A1A2596C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976193"/>
            <a:ext cx="3048000" cy="489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9F7F128D-F400-4664-9BDE-D3105AE867D7}"/>
              </a:ext>
            </a:extLst>
          </p:cNvPr>
          <p:cNvCxnSpPr>
            <a:cxnSpLocks/>
          </p:cNvCxnSpPr>
          <p:nvPr/>
        </p:nvCxnSpPr>
        <p:spPr>
          <a:xfrm flipV="1">
            <a:off x="2838450" y="1530210"/>
            <a:ext cx="5841883" cy="327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D7CDC0B6-12EB-400E-BDB7-C7DA0CB1E23C}"/>
              </a:ext>
            </a:extLst>
          </p:cNvPr>
          <p:cNvCxnSpPr>
            <a:cxnSpLocks/>
          </p:cNvCxnSpPr>
          <p:nvPr/>
        </p:nvCxnSpPr>
        <p:spPr>
          <a:xfrm flipV="1">
            <a:off x="5143500" y="2224816"/>
            <a:ext cx="5753100" cy="2714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E955A851-819C-4444-A355-99A7F5463464}"/>
              </a:ext>
            </a:extLst>
          </p:cNvPr>
          <p:cNvCxnSpPr>
            <a:cxnSpLocks/>
          </p:cNvCxnSpPr>
          <p:nvPr/>
        </p:nvCxnSpPr>
        <p:spPr>
          <a:xfrm flipV="1">
            <a:off x="5210175" y="2224816"/>
            <a:ext cx="3470158" cy="115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229D3B70-E8F3-4C8B-AFCC-046CE37C979F}"/>
              </a:ext>
            </a:extLst>
          </p:cNvPr>
          <p:cNvSpPr txBox="1"/>
          <p:nvPr/>
        </p:nvSpPr>
        <p:spPr>
          <a:xfrm>
            <a:off x="989748" y="2590869"/>
            <a:ext cx="57530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Tháng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Chọn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tháng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muốn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thống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kê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5A5A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Hiện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thị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tổng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thu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chi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tiêu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và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số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dư</a:t>
            </a:r>
            <a:endParaRPr lang="en-US" sz="2400" dirty="0">
              <a:solidFill>
                <a:srgbClr val="95A5A6">
                  <a:lumMod val="50000"/>
                </a:srgbClr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  <a:p>
            <a:endParaRPr lang="vi-VN" dirty="0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76D5AFC-4ACD-457E-87C7-717C07792496}"/>
              </a:ext>
            </a:extLst>
          </p:cNvPr>
          <p:cNvSpPr txBox="1"/>
          <p:nvPr/>
        </p:nvSpPr>
        <p:spPr>
          <a:xfrm>
            <a:off x="989747" y="4135238"/>
            <a:ext cx="58587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Năm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Chọn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năm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muốn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thống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5A5A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t>kê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5A5A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Hiện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thị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tổng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thu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chi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tiêu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,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và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số</a:t>
            </a:r>
            <a:r>
              <a:rPr lang="en-US" sz="2400" dirty="0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r>
              <a:rPr lang="en-US" sz="2400" dirty="0" err="1">
                <a:solidFill>
                  <a:srgbClr val="95A5A6">
                    <a:lumMod val="50000"/>
                  </a:srgbClr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dư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5A5A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  <a:p>
            <a:endParaRPr lang="vi-VN" dirty="0"/>
          </a:p>
        </p:txBody>
      </p:sp>
      <p:sp>
        <p:nvSpPr>
          <p:cNvPr id="36" name="Hộp Văn bản 11">
            <a:extLst>
              <a:ext uri="{FF2B5EF4-FFF2-40B4-BE49-F238E27FC236}">
                <a16:creationId xmlns:a16="http://schemas.microsoft.com/office/drawing/2014/main" id="{5B252688-3F43-4A78-B2F9-302CC8060D24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3DC7E8F-77E0-494C-B986-21016B53828F}"/>
              </a:ext>
            </a:extLst>
          </p:cNvPr>
          <p:cNvSpPr txBox="1"/>
          <p:nvPr/>
        </p:nvSpPr>
        <p:spPr>
          <a:xfrm>
            <a:off x="2838450" y="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CHỨC NĂNG THỐNG KẾ</a:t>
            </a:r>
            <a:endParaRPr lang="vi-V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4EF5E02-9C80-4E40-9096-60B436A51357}"/>
              </a:ext>
            </a:extLst>
          </p:cNvPr>
          <p:cNvSpPr txBox="1"/>
          <p:nvPr/>
        </p:nvSpPr>
        <p:spPr>
          <a:xfrm>
            <a:off x="504825" y="965597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</a:t>
            </a:r>
            <a:endParaRPr lang="vi-V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5B1B0A0-A33F-4F4A-9575-F46BB31951CA}"/>
              </a:ext>
            </a:extLst>
          </p:cNvPr>
          <p:cNvSpPr txBox="1"/>
          <p:nvPr/>
        </p:nvSpPr>
        <p:spPr>
          <a:xfrm>
            <a:off x="3048000" y="3187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vi-VN" dirty="0"/>
          </a:p>
        </p:txBody>
      </p:sp>
      <p:pic>
        <p:nvPicPr>
          <p:cNvPr id="50178" name="Picture 2" descr="Mở ảnh">
            <a:extLst>
              <a:ext uri="{FF2B5EF4-FFF2-40B4-BE49-F238E27FC236}">
                <a16:creationId xmlns:a16="http://schemas.microsoft.com/office/drawing/2014/main" id="{A114FD74-46DF-4A8D-835C-709525B9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24" y="1816657"/>
            <a:ext cx="6479902" cy="392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38046F1-343C-4B98-8785-0F8A3BFF9CAF}"/>
              </a:ext>
            </a:extLst>
          </p:cNvPr>
          <p:cNvSpPr txBox="1"/>
          <p:nvPr/>
        </p:nvSpPr>
        <p:spPr>
          <a:xfrm>
            <a:off x="5725383" y="5871360"/>
            <a:ext cx="613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Hình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4.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Xây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dựng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layout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thống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kê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hôm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nay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F54720B-6F0C-41D0-A25B-6E211207124D}"/>
              </a:ext>
            </a:extLst>
          </p:cNvPr>
          <p:cNvSpPr txBox="1"/>
          <p:nvPr/>
        </p:nvSpPr>
        <p:spPr>
          <a:xfrm>
            <a:off x="685800" y="1571625"/>
            <a:ext cx="430530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LinearLayout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margin, padding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vi-V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A2E563C0-4FAC-43BE-B3F9-5BB3A838A5C0}"/>
              </a:ext>
            </a:extLst>
          </p:cNvPr>
          <p:cNvSpPr txBox="1"/>
          <p:nvPr/>
        </p:nvSpPr>
        <p:spPr>
          <a:xfrm>
            <a:off x="11737908" y="6391466"/>
            <a:ext cx="6718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93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504B1BF52674BB8B0857DAEDA83D8" ma:contentTypeVersion="8" ma:contentTypeDescription="Create a new document." ma:contentTypeScope="" ma:versionID="67b66e598eb9eeedd47b1bcc4b63e6d3">
  <xsd:schema xmlns:xsd="http://www.w3.org/2001/XMLSchema" xmlns:xs="http://www.w3.org/2001/XMLSchema" xmlns:p="http://schemas.microsoft.com/office/2006/metadata/properties" xmlns:ns2="d3bb5256-b2ae-4366-9b1e-43f6beacc89a" targetNamespace="http://schemas.microsoft.com/office/2006/metadata/properties" ma:root="true" ma:fieldsID="c9d7de8f6ea18a3d4f441cab02703f25" ns2:_="">
    <xsd:import namespace="d3bb5256-b2ae-4366-9b1e-43f6beacc8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bb5256-b2ae-4366-9b1e-43f6beacc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2CCF5E-6350-47FF-B03C-41B26BB1B6F7}">
  <ds:schemaRefs>
    <ds:schemaRef ds:uri="d3bb5256-b2ae-4366-9b1e-43f6beacc8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4220BE-2912-4D97-A352-2F65117FFF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A72954-5148-40B6-AA6D-6617724978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786</Words>
  <Application>Microsoft Office PowerPoint</Application>
  <PresentationFormat>Màn hình rộng</PresentationFormat>
  <Paragraphs>165</Paragraphs>
  <Slides>16</Slides>
  <Notes>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14</vt:i4>
      </vt:variant>
      <vt:variant>
        <vt:lpstr>Chủ đề</vt:lpstr>
      </vt:variant>
      <vt:variant>
        <vt:i4>2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33" baseType="lpstr">
      <vt:lpstr>.VnFreeH</vt:lpstr>
      <vt:lpstr>Amatic SC</vt:lpstr>
      <vt:lpstr>Arial</vt:lpstr>
      <vt:lpstr>Calibri</vt:lpstr>
      <vt:lpstr>Fira Sans</vt:lpstr>
      <vt:lpstr>Fira Sans Extra Condensed Medium</vt:lpstr>
      <vt:lpstr>Lato</vt:lpstr>
      <vt:lpstr>Merriweather</vt:lpstr>
      <vt:lpstr>Open Sans Condensed</vt:lpstr>
      <vt:lpstr>Open Sans Condensed Light</vt:lpstr>
      <vt:lpstr>Tahoma</vt:lpstr>
      <vt:lpstr>Times New Roman</vt:lpstr>
      <vt:lpstr>TimesNewRomanPS-BoldMT</vt:lpstr>
      <vt:lpstr>Wingdings</vt:lpstr>
      <vt:lpstr>Office Theme</vt:lpstr>
      <vt:lpstr>Nathaniel template</vt:lpstr>
      <vt:lpstr>Bitmap Image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Dinh Khai 20172616</cp:lastModifiedBy>
  <cp:revision>14</cp:revision>
  <dcterms:created xsi:type="dcterms:W3CDTF">2020-12-31T09:57:48Z</dcterms:created>
  <dcterms:modified xsi:type="dcterms:W3CDTF">2021-09-12T14:14:46Z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0x01010016D504B1BF52674BB8B0857DAEDA83D8</vt:lpwstr>
  </property>
</Properties>
</file>