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2" r:id="rId5"/>
  </p:sldMasterIdLst>
  <p:notesMasterIdLst>
    <p:notesMasterId r:id="rId25"/>
  </p:notesMasterIdLst>
  <p:handoutMasterIdLst>
    <p:handoutMasterId r:id="rId26"/>
  </p:handoutMasterIdLst>
  <p:sldIdLst>
    <p:sldId id="258" r:id="rId6"/>
    <p:sldId id="259" r:id="rId7"/>
    <p:sldId id="283" r:id="rId8"/>
    <p:sldId id="292" r:id="rId9"/>
    <p:sldId id="268" r:id="rId10"/>
    <p:sldId id="260" r:id="rId11"/>
    <p:sldId id="299" r:id="rId12"/>
    <p:sldId id="293" r:id="rId13"/>
    <p:sldId id="295" r:id="rId14"/>
    <p:sldId id="301" r:id="rId15"/>
    <p:sldId id="302" r:id="rId16"/>
    <p:sldId id="296" r:id="rId17"/>
    <p:sldId id="297" r:id="rId18"/>
    <p:sldId id="303" r:id="rId19"/>
    <p:sldId id="269" r:id="rId20"/>
    <p:sldId id="298" r:id="rId21"/>
    <p:sldId id="270" r:id="rId22"/>
    <p:sldId id="271" r:id="rId23"/>
    <p:sldId id="26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an Khai" initials="TK" lastIdx="1" clrIdx="0">
    <p:extLst>
      <p:ext uri="{19B8F6BF-5375-455C-9EA6-DF929625EA0E}">
        <p15:presenceInfo xmlns:p15="http://schemas.microsoft.com/office/powerpoint/2012/main" userId="cc8ced962457eab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2034"/>
    <a:srgbClr val="FAEEEF"/>
    <a:srgbClr val="E6E6E6"/>
    <a:srgbClr val="2E2E2E"/>
    <a:srgbClr val="FFFFFF"/>
    <a:srgbClr val="8F31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6" autoAdjust="0"/>
    <p:restoredTop sz="95226" autoAdjust="0"/>
  </p:normalViewPr>
  <p:slideViewPr>
    <p:cSldViewPr snapToGrid="0">
      <p:cViewPr varScale="1">
        <p:scale>
          <a:sx n="68" d="100"/>
          <a:sy n="68" d="100"/>
        </p:scale>
        <p:origin x="696" y="4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Ng VieT Anh 20172394" userId="558d7fa4-acfc-4d72-9efe-58bea6da863c" providerId="ADAL" clId="{5D0D78FA-ABA4-4DCE-BC1F-51A8AF536B04}"/>
    <pc:docChg chg="undo custSel modSld">
      <pc:chgData name="UNg VieT Anh 20172394" userId="558d7fa4-acfc-4d72-9efe-58bea6da863c" providerId="ADAL" clId="{5D0D78FA-ABA4-4DCE-BC1F-51A8AF536B04}" dt="2021-05-28T01:25:49.104" v="65" actId="1076"/>
      <pc:docMkLst>
        <pc:docMk/>
      </pc:docMkLst>
      <pc:sldChg chg="addSp delSp modSp mod modAnim">
        <pc:chgData name="UNg VieT Anh 20172394" userId="558d7fa4-acfc-4d72-9efe-58bea6da863c" providerId="ADAL" clId="{5D0D78FA-ABA4-4DCE-BC1F-51A8AF536B04}" dt="2021-05-28T01:25:49.104" v="65" actId="1076"/>
        <pc:sldMkLst>
          <pc:docMk/>
          <pc:sldMk cId="2801826939" sldId="267"/>
        </pc:sldMkLst>
        <pc:spChg chg="mod">
          <ac:chgData name="UNg VieT Anh 20172394" userId="558d7fa4-acfc-4d72-9efe-58bea6da863c" providerId="ADAL" clId="{5D0D78FA-ABA4-4DCE-BC1F-51A8AF536B04}" dt="2021-05-28T01:24:22.886" v="57" actId="14100"/>
          <ac:spMkLst>
            <pc:docMk/>
            <pc:sldMk cId="2801826939" sldId="267"/>
            <ac:spMk id="3" creationId="{91AB6376-F5CD-443A-88B1-F755C539838F}"/>
          </ac:spMkLst>
        </pc:spChg>
        <pc:spChg chg="mod">
          <ac:chgData name="UNg VieT Anh 20172394" userId="558d7fa4-acfc-4d72-9efe-58bea6da863c" providerId="ADAL" clId="{5D0D78FA-ABA4-4DCE-BC1F-51A8AF536B04}" dt="2021-05-28T01:25:29.607" v="62" actId="1076"/>
          <ac:spMkLst>
            <pc:docMk/>
            <pc:sldMk cId="2801826939" sldId="267"/>
            <ac:spMk id="5" creationId="{8C298662-1C79-428E-B12B-A589112782BF}"/>
          </ac:spMkLst>
        </pc:spChg>
        <pc:spChg chg="mod">
          <ac:chgData name="UNg VieT Anh 20172394" userId="558d7fa4-acfc-4d72-9efe-58bea6da863c" providerId="ADAL" clId="{5D0D78FA-ABA4-4DCE-BC1F-51A8AF536B04}" dt="2021-05-28T01:22:57.883" v="43" actId="1076"/>
          <ac:spMkLst>
            <pc:docMk/>
            <pc:sldMk cId="2801826939" sldId="267"/>
            <ac:spMk id="7" creationId="{1F9D58E7-8E28-483B-8410-96BBDD30127D}"/>
          </ac:spMkLst>
        </pc:spChg>
        <pc:spChg chg="add mod">
          <ac:chgData name="UNg VieT Anh 20172394" userId="558d7fa4-acfc-4d72-9efe-58bea6da863c" providerId="ADAL" clId="{5D0D78FA-ABA4-4DCE-BC1F-51A8AF536B04}" dt="2021-05-28T01:23:01.467" v="44" actId="1076"/>
          <ac:spMkLst>
            <pc:docMk/>
            <pc:sldMk cId="2801826939" sldId="267"/>
            <ac:spMk id="10" creationId="{48F5F798-0933-409F-9EF9-37DF2FF97918}"/>
          </ac:spMkLst>
        </pc:spChg>
        <pc:picChg chg="add mod">
          <ac:chgData name="UNg VieT Anh 20172394" userId="558d7fa4-acfc-4d72-9efe-58bea6da863c" providerId="ADAL" clId="{5D0D78FA-ABA4-4DCE-BC1F-51A8AF536B04}" dt="2021-05-28T01:25:49.104" v="65" actId="1076"/>
          <ac:picMkLst>
            <pc:docMk/>
            <pc:sldMk cId="2801826939" sldId="267"/>
            <ac:picMk id="8" creationId="{3203B934-2606-4FA0-AC1F-4820AAEB0605}"/>
          </ac:picMkLst>
        </pc:picChg>
        <pc:picChg chg="del mod">
          <ac:chgData name="UNg VieT Anh 20172394" userId="558d7fa4-acfc-4d72-9efe-58bea6da863c" providerId="ADAL" clId="{5D0D78FA-ABA4-4DCE-BC1F-51A8AF536B04}" dt="2021-05-28T01:23:42.172" v="46" actId="478"/>
          <ac:picMkLst>
            <pc:docMk/>
            <pc:sldMk cId="2801826939" sldId="267"/>
            <ac:picMk id="13" creationId="{72F8F891-D6FE-4059-A6C1-C520530A27E5}"/>
          </ac:picMkLst>
        </pc:picChg>
        <pc:picChg chg="mod">
          <ac:chgData name="UNg VieT Anh 20172394" userId="558d7fa4-acfc-4d72-9efe-58bea6da863c" providerId="ADAL" clId="{5D0D78FA-ABA4-4DCE-BC1F-51A8AF536B04}" dt="2021-05-28T01:24:30.137" v="59" actId="14100"/>
          <ac:picMkLst>
            <pc:docMk/>
            <pc:sldMk cId="2801826939" sldId="267"/>
            <ac:picMk id="15" creationId="{8D769AA2-9F1D-44FD-AC35-94FE1A415A68}"/>
          </ac:picMkLst>
        </pc:picChg>
      </pc:sldChg>
      <pc:sldChg chg="modSp mod">
        <pc:chgData name="UNg VieT Anh 20172394" userId="558d7fa4-acfc-4d72-9efe-58bea6da863c" providerId="ADAL" clId="{5D0D78FA-ABA4-4DCE-BC1F-51A8AF536B04}" dt="2021-05-28T01:19:53.989" v="0" actId="20577"/>
        <pc:sldMkLst>
          <pc:docMk/>
          <pc:sldMk cId="2481963854" sldId="273"/>
        </pc:sldMkLst>
        <pc:spChg chg="mod">
          <ac:chgData name="UNg VieT Anh 20172394" userId="558d7fa4-acfc-4d72-9efe-58bea6da863c" providerId="ADAL" clId="{5D0D78FA-ABA4-4DCE-BC1F-51A8AF536B04}" dt="2021-05-28T01:19:53.989" v="0" actId="20577"/>
          <ac:spMkLst>
            <pc:docMk/>
            <pc:sldMk cId="2481963854" sldId="273"/>
            <ac:spMk id="15" creationId="{0F27314F-0337-4163-B783-6B3694DB159E}"/>
          </ac:spMkLst>
        </pc:spChg>
      </pc:sldChg>
    </pc:docChg>
  </pc:docChgLst>
  <pc:docChgLst>
    <pc:chgData name="UNg VieT Anh 20172394" userId="558d7fa4-acfc-4d72-9efe-58bea6da863c" providerId="ADAL" clId="{39B785F9-C5F1-44C7-8460-E2BA1DE9BBF1}"/>
    <pc:docChg chg="undo redo custSel addSld delSld modSld sldOrd">
      <pc:chgData name="UNg VieT Anh 20172394" userId="558d7fa4-acfc-4d72-9efe-58bea6da863c" providerId="ADAL" clId="{39B785F9-C5F1-44C7-8460-E2BA1DE9BBF1}" dt="2021-09-12T10:27:42.137" v="1376" actId="20577"/>
      <pc:docMkLst>
        <pc:docMk/>
      </pc:docMkLst>
      <pc:sldChg chg="addSp modSp mod">
        <pc:chgData name="UNg VieT Anh 20172394" userId="558d7fa4-acfc-4d72-9efe-58bea6da863c" providerId="ADAL" clId="{39B785F9-C5F1-44C7-8460-E2BA1DE9BBF1}" dt="2021-09-12T08:30:05.085" v="42" actId="14100"/>
        <pc:sldMkLst>
          <pc:docMk/>
          <pc:sldMk cId="2787105864" sldId="259"/>
        </pc:sldMkLst>
        <pc:spChg chg="add mod">
          <ac:chgData name="UNg VieT Anh 20172394" userId="558d7fa4-acfc-4d72-9efe-58bea6da863c" providerId="ADAL" clId="{39B785F9-C5F1-44C7-8460-E2BA1DE9BBF1}" dt="2021-09-12T08:30:01.308" v="41" actId="403"/>
          <ac:spMkLst>
            <pc:docMk/>
            <pc:sldMk cId="2787105864" sldId="259"/>
            <ac:spMk id="11" creationId="{5F7333B1-957E-4085-8E10-132576BAF5B2}"/>
          </ac:spMkLst>
        </pc:spChg>
        <pc:spChg chg="mod">
          <ac:chgData name="UNg VieT Anh 20172394" userId="558d7fa4-acfc-4d72-9efe-58bea6da863c" providerId="ADAL" clId="{39B785F9-C5F1-44C7-8460-E2BA1DE9BBF1}" dt="2021-09-12T08:30:05.085" v="42" actId="14100"/>
          <ac:spMkLst>
            <pc:docMk/>
            <pc:sldMk cId="2787105864" sldId="259"/>
            <ac:spMk id="129" creationId="{4A7DD703-51F8-4705-8D9C-C2F1774146EF}"/>
          </ac:spMkLst>
        </pc:spChg>
        <pc:picChg chg="mod">
          <ac:chgData name="UNg VieT Anh 20172394" userId="558d7fa4-acfc-4d72-9efe-58bea6da863c" providerId="ADAL" clId="{39B785F9-C5F1-44C7-8460-E2BA1DE9BBF1}" dt="2021-09-12T08:29:26.837" v="37" actId="1076"/>
          <ac:picMkLst>
            <pc:docMk/>
            <pc:sldMk cId="2787105864" sldId="259"/>
            <ac:picMk id="127" creationId="{9A211F64-CFE4-4D31-967B-DDF22153BF6F}"/>
          </ac:picMkLst>
        </pc:picChg>
      </pc:sldChg>
      <pc:sldChg chg="addSp delSp modSp mod">
        <pc:chgData name="UNg VieT Anh 20172394" userId="558d7fa4-acfc-4d72-9efe-58bea6da863c" providerId="ADAL" clId="{39B785F9-C5F1-44C7-8460-E2BA1DE9BBF1}" dt="2021-09-12T09:14:37.817" v="567" actId="20577"/>
        <pc:sldMkLst>
          <pc:docMk/>
          <pc:sldMk cId="3338997932" sldId="260"/>
        </pc:sldMkLst>
        <pc:spChg chg="add mod">
          <ac:chgData name="UNg VieT Anh 20172394" userId="558d7fa4-acfc-4d72-9efe-58bea6da863c" providerId="ADAL" clId="{39B785F9-C5F1-44C7-8460-E2BA1DE9BBF1}" dt="2021-09-12T09:03:45.849" v="305" actId="20577"/>
          <ac:spMkLst>
            <pc:docMk/>
            <pc:sldMk cId="3338997932" sldId="260"/>
            <ac:spMk id="15" creationId="{2FE1146A-C84F-4133-9D7A-1075697DF6AB}"/>
          </ac:spMkLst>
        </pc:spChg>
        <pc:spChg chg="mod">
          <ac:chgData name="UNg VieT Anh 20172394" userId="558d7fa4-acfc-4d72-9efe-58bea6da863c" providerId="ADAL" clId="{39B785F9-C5F1-44C7-8460-E2BA1DE9BBF1}" dt="2021-09-12T08:30:21.787" v="46" actId="20577"/>
          <ac:spMkLst>
            <pc:docMk/>
            <pc:sldMk cId="3338997932" sldId="260"/>
            <ac:spMk id="45" creationId="{AC1CF335-6BE5-4F05-A309-CBE6C601D918}"/>
          </ac:spMkLst>
        </pc:spChg>
        <pc:spChg chg="mod">
          <ac:chgData name="UNg VieT Anh 20172394" userId="558d7fa4-acfc-4d72-9efe-58bea6da863c" providerId="ADAL" clId="{39B785F9-C5F1-44C7-8460-E2BA1DE9BBF1}" dt="2021-09-12T09:14:37.817" v="567" actId="20577"/>
          <ac:spMkLst>
            <pc:docMk/>
            <pc:sldMk cId="3338997932" sldId="260"/>
            <ac:spMk id="48" creationId="{BF68EB7E-6783-42BF-9710-D8AAE73B0A6D}"/>
          </ac:spMkLst>
        </pc:spChg>
        <pc:spChg chg="mod">
          <ac:chgData name="UNg VieT Anh 20172394" userId="558d7fa4-acfc-4d72-9efe-58bea6da863c" providerId="ADAL" clId="{39B785F9-C5F1-44C7-8460-E2BA1DE9BBF1}" dt="2021-09-12T09:03:58.871" v="310" actId="20577"/>
          <ac:spMkLst>
            <pc:docMk/>
            <pc:sldMk cId="3338997932" sldId="260"/>
            <ac:spMk id="49" creationId="{9B30ABEB-275C-4B46-A66E-0743A5589405}"/>
          </ac:spMkLst>
        </pc:spChg>
        <pc:spChg chg="mod">
          <ac:chgData name="UNg VieT Anh 20172394" userId="558d7fa4-acfc-4d72-9efe-58bea6da863c" providerId="ADAL" clId="{39B785F9-C5F1-44C7-8460-E2BA1DE9BBF1}" dt="2021-09-12T09:02:26.365" v="290" actId="164"/>
          <ac:spMkLst>
            <pc:docMk/>
            <pc:sldMk cId="3338997932" sldId="260"/>
            <ac:spMk id="50" creationId="{014D1A1F-886F-41BD-82E7-D2E69F36C7EC}"/>
          </ac:spMkLst>
        </pc:spChg>
        <pc:spChg chg="mod">
          <ac:chgData name="UNg VieT Anh 20172394" userId="558d7fa4-acfc-4d72-9efe-58bea6da863c" providerId="ADAL" clId="{39B785F9-C5F1-44C7-8460-E2BA1DE9BBF1}" dt="2021-09-12T09:02:26.365" v="290" actId="164"/>
          <ac:spMkLst>
            <pc:docMk/>
            <pc:sldMk cId="3338997932" sldId="260"/>
            <ac:spMk id="52" creationId="{A1E15746-15D4-4E36-9ADD-2DE3DA17F46E}"/>
          </ac:spMkLst>
        </pc:spChg>
        <pc:grpChg chg="add mod">
          <ac:chgData name="UNg VieT Anh 20172394" userId="558d7fa4-acfc-4d72-9efe-58bea6da863c" providerId="ADAL" clId="{39B785F9-C5F1-44C7-8460-E2BA1DE9BBF1}" dt="2021-09-12T09:02:35.395" v="292" actId="1076"/>
          <ac:grpSpMkLst>
            <pc:docMk/>
            <pc:sldMk cId="3338997932" sldId="260"/>
            <ac:grpSpMk id="4" creationId="{081AD422-BC3F-4241-84B0-D6D6DB374C2D}"/>
          </ac:grpSpMkLst>
        </pc:grpChg>
        <pc:picChg chg="add mod">
          <ac:chgData name="UNg VieT Anh 20172394" userId="558d7fa4-acfc-4d72-9efe-58bea6da863c" providerId="ADAL" clId="{39B785F9-C5F1-44C7-8460-E2BA1DE9BBF1}" dt="2021-09-12T09:02:37.581" v="293" actId="1076"/>
          <ac:picMkLst>
            <pc:docMk/>
            <pc:sldMk cId="3338997932" sldId="260"/>
            <ac:picMk id="3" creationId="{0E8061D1-3E80-43A9-ADF0-D298CB238C79}"/>
          </ac:picMkLst>
        </pc:picChg>
        <pc:picChg chg="del">
          <ac:chgData name="UNg VieT Anh 20172394" userId="558d7fa4-acfc-4d72-9efe-58bea6da863c" providerId="ADAL" clId="{39B785F9-C5F1-44C7-8460-E2BA1DE9BBF1}" dt="2021-09-12T09:01:57.993" v="284" actId="478"/>
          <ac:picMkLst>
            <pc:docMk/>
            <pc:sldMk cId="3338997932" sldId="260"/>
            <ac:picMk id="6" creationId="{2A456C3F-0677-4C5F-89BA-2CD04ECB5BC5}"/>
          </ac:picMkLst>
        </pc:picChg>
        <pc:picChg chg="add mod">
          <ac:chgData name="UNg VieT Anh 20172394" userId="558d7fa4-acfc-4d72-9efe-58bea6da863c" providerId="ADAL" clId="{39B785F9-C5F1-44C7-8460-E2BA1DE9BBF1}" dt="2021-09-12T09:03:23.177" v="297" actId="14100"/>
          <ac:picMkLst>
            <pc:docMk/>
            <pc:sldMk cId="3338997932" sldId="260"/>
            <ac:picMk id="7" creationId="{1FA1BDA0-4378-41E3-BCE8-E8F44519AA53}"/>
          </ac:picMkLst>
        </pc:picChg>
      </pc:sldChg>
      <pc:sldChg chg="modSp mod ord">
        <pc:chgData name="UNg VieT Anh 20172394" userId="558d7fa4-acfc-4d72-9efe-58bea6da863c" providerId="ADAL" clId="{39B785F9-C5F1-44C7-8460-E2BA1DE9BBF1}" dt="2021-09-12T09:25:05.459" v="866" actId="20577"/>
        <pc:sldMkLst>
          <pc:docMk/>
          <pc:sldMk cId="3923711917" sldId="268"/>
        </pc:sldMkLst>
        <pc:spChg chg="mod">
          <ac:chgData name="UNg VieT Anh 20172394" userId="558d7fa4-acfc-4d72-9efe-58bea6da863c" providerId="ADAL" clId="{39B785F9-C5F1-44C7-8460-E2BA1DE9BBF1}" dt="2021-09-12T09:25:05.459" v="866" actId="20577"/>
          <ac:spMkLst>
            <pc:docMk/>
            <pc:sldMk cId="3923711917" sldId="268"/>
            <ac:spMk id="4" creationId="{40C2190F-D56B-4504-BB4F-B5E2665263B4}"/>
          </ac:spMkLst>
        </pc:spChg>
        <pc:spChg chg="mod">
          <ac:chgData name="UNg VieT Anh 20172394" userId="558d7fa4-acfc-4d72-9efe-58bea6da863c" providerId="ADAL" clId="{39B785F9-C5F1-44C7-8460-E2BA1DE9BBF1}" dt="2021-09-12T08:30:17.941" v="45" actId="20577"/>
          <ac:spMkLst>
            <pc:docMk/>
            <pc:sldMk cId="3923711917" sldId="268"/>
            <ac:spMk id="78" creationId="{8D64C263-2EF6-4BF3-9E46-E8A629D67A17}"/>
          </ac:spMkLst>
        </pc:spChg>
      </pc:sldChg>
      <pc:sldChg chg="addSp modSp mod">
        <pc:chgData name="UNg VieT Anh 20172394" userId="558d7fa4-acfc-4d72-9efe-58bea6da863c" providerId="ADAL" clId="{39B785F9-C5F1-44C7-8460-E2BA1DE9BBF1}" dt="2021-09-12T10:26:55.075" v="1368" actId="14100"/>
        <pc:sldMkLst>
          <pc:docMk/>
          <pc:sldMk cId="721058390" sldId="269"/>
        </pc:sldMkLst>
        <pc:spChg chg="mod">
          <ac:chgData name="UNg VieT Anh 20172394" userId="558d7fa4-acfc-4d72-9efe-58bea6da863c" providerId="ADAL" clId="{39B785F9-C5F1-44C7-8460-E2BA1DE9BBF1}" dt="2021-09-12T10:26:20.913" v="1351" actId="14100"/>
          <ac:spMkLst>
            <pc:docMk/>
            <pc:sldMk cId="721058390" sldId="269"/>
            <ac:spMk id="7" creationId="{786CFD17-B171-4CD0-B8BF-356DB31260B2}"/>
          </ac:spMkLst>
        </pc:spChg>
        <pc:spChg chg="mod">
          <ac:chgData name="UNg VieT Anh 20172394" userId="558d7fa4-acfc-4d72-9efe-58bea6da863c" providerId="ADAL" clId="{39B785F9-C5F1-44C7-8460-E2BA1DE9BBF1}" dt="2021-09-12T10:26:55.075" v="1368" actId="14100"/>
          <ac:spMkLst>
            <pc:docMk/>
            <pc:sldMk cId="721058390" sldId="269"/>
            <ac:spMk id="8" creationId="{F23F5ED0-FF96-40FE-BCBF-F9AEB0ED1487}"/>
          </ac:spMkLst>
        </pc:spChg>
        <pc:spChg chg="mod">
          <ac:chgData name="UNg VieT Anh 20172394" userId="558d7fa4-acfc-4d72-9efe-58bea6da863c" providerId="ADAL" clId="{39B785F9-C5F1-44C7-8460-E2BA1DE9BBF1}" dt="2021-09-12T10:21:29.523" v="1303" actId="20577"/>
          <ac:spMkLst>
            <pc:docMk/>
            <pc:sldMk cId="721058390" sldId="269"/>
            <ac:spMk id="35" creationId="{EF6DB253-BC93-44FD-88EC-931BF89F532D}"/>
          </ac:spMkLst>
        </pc:spChg>
        <pc:picChg chg="add mod">
          <ac:chgData name="UNg VieT Anh 20172394" userId="558d7fa4-acfc-4d72-9efe-58bea6da863c" providerId="ADAL" clId="{39B785F9-C5F1-44C7-8460-E2BA1DE9BBF1}" dt="2021-09-12T09:59:22.617" v="1161" actId="14100"/>
          <ac:picMkLst>
            <pc:docMk/>
            <pc:sldMk cId="721058390" sldId="269"/>
            <ac:picMk id="9" creationId="{390E9D87-FD72-4CC9-B55A-A35FEE725266}"/>
          </ac:picMkLst>
        </pc:picChg>
        <pc:picChg chg="mod">
          <ac:chgData name="UNg VieT Anh 20172394" userId="558d7fa4-acfc-4d72-9efe-58bea6da863c" providerId="ADAL" clId="{39B785F9-C5F1-44C7-8460-E2BA1DE9BBF1}" dt="2021-09-12T09:59:17.047" v="1159" actId="1076"/>
          <ac:picMkLst>
            <pc:docMk/>
            <pc:sldMk cId="721058390" sldId="269"/>
            <ac:picMk id="17" creationId="{26E5F421-E412-456F-A3D4-3312E4A7BEBC}"/>
          </ac:picMkLst>
        </pc:picChg>
      </pc:sldChg>
      <pc:sldChg chg="modSp mod">
        <pc:chgData name="UNg VieT Anh 20172394" userId="558d7fa4-acfc-4d72-9efe-58bea6da863c" providerId="ADAL" clId="{39B785F9-C5F1-44C7-8460-E2BA1DE9BBF1}" dt="2021-09-12T10:21:42.613" v="1307" actId="20577"/>
        <pc:sldMkLst>
          <pc:docMk/>
          <pc:sldMk cId="1334655628" sldId="270"/>
        </pc:sldMkLst>
        <pc:spChg chg="mod">
          <ac:chgData name="UNg VieT Anh 20172394" userId="558d7fa4-acfc-4d72-9efe-58bea6da863c" providerId="ADAL" clId="{39B785F9-C5F1-44C7-8460-E2BA1DE9BBF1}" dt="2021-09-12T09:23:38.370" v="804" actId="20577"/>
          <ac:spMkLst>
            <pc:docMk/>
            <pc:sldMk cId="1334655628" sldId="270"/>
            <ac:spMk id="7" creationId="{8BB65894-2AB7-4B78-9CC5-77FFE11C7EB1}"/>
          </ac:spMkLst>
        </pc:spChg>
        <pc:spChg chg="mod">
          <ac:chgData name="UNg VieT Anh 20172394" userId="558d7fa4-acfc-4d72-9efe-58bea6da863c" providerId="ADAL" clId="{39B785F9-C5F1-44C7-8460-E2BA1DE9BBF1}" dt="2021-09-12T10:21:42.613" v="1307" actId="20577"/>
          <ac:spMkLst>
            <pc:docMk/>
            <pc:sldMk cId="1334655628" sldId="270"/>
            <ac:spMk id="11" creationId="{07546DAC-4637-4A55-B578-3DE83B8D6B00}"/>
          </ac:spMkLst>
        </pc:spChg>
      </pc:sldChg>
      <pc:sldChg chg="delSp modSp mod">
        <pc:chgData name="UNg VieT Anh 20172394" userId="558d7fa4-acfc-4d72-9efe-58bea6da863c" providerId="ADAL" clId="{39B785F9-C5F1-44C7-8460-E2BA1DE9BBF1}" dt="2021-09-12T10:21:45.973" v="1309" actId="20577"/>
        <pc:sldMkLst>
          <pc:docMk/>
          <pc:sldMk cId="154983761" sldId="271"/>
        </pc:sldMkLst>
        <pc:spChg chg="mod">
          <ac:chgData name="UNg VieT Anh 20172394" userId="558d7fa4-acfc-4d72-9efe-58bea6da863c" providerId="ADAL" clId="{39B785F9-C5F1-44C7-8460-E2BA1DE9BBF1}" dt="2021-09-12T09:24:06.709" v="859" actId="20577"/>
          <ac:spMkLst>
            <pc:docMk/>
            <pc:sldMk cId="154983761" sldId="271"/>
            <ac:spMk id="9" creationId="{93A89136-0795-4750-ABA9-EC58FB92516A}"/>
          </ac:spMkLst>
        </pc:spChg>
        <pc:spChg chg="mod">
          <ac:chgData name="UNg VieT Anh 20172394" userId="558d7fa4-acfc-4d72-9efe-58bea6da863c" providerId="ADAL" clId="{39B785F9-C5F1-44C7-8460-E2BA1DE9BBF1}" dt="2021-09-12T10:21:45.973" v="1309" actId="20577"/>
          <ac:spMkLst>
            <pc:docMk/>
            <pc:sldMk cId="154983761" sldId="271"/>
            <ac:spMk id="10" creationId="{96B963CF-8F37-4675-A702-6AEA8DEE68A0}"/>
          </ac:spMkLst>
        </pc:spChg>
        <pc:spChg chg="mod">
          <ac:chgData name="UNg VieT Anh 20172394" userId="558d7fa4-acfc-4d72-9efe-58bea6da863c" providerId="ADAL" clId="{39B785F9-C5F1-44C7-8460-E2BA1DE9BBF1}" dt="2021-09-12T09:22:44.030" v="745" actId="14100"/>
          <ac:spMkLst>
            <pc:docMk/>
            <pc:sldMk cId="154983761" sldId="271"/>
            <ac:spMk id="11" creationId="{A0C468E0-DAF2-462C-9110-1218B9E7E4E3}"/>
          </ac:spMkLst>
        </pc:spChg>
        <pc:picChg chg="mod">
          <ac:chgData name="UNg VieT Anh 20172394" userId="558d7fa4-acfc-4d72-9efe-58bea6da863c" providerId="ADAL" clId="{39B785F9-C5F1-44C7-8460-E2BA1DE9BBF1}" dt="2021-09-12T09:24:09.698" v="860" actId="1076"/>
          <ac:picMkLst>
            <pc:docMk/>
            <pc:sldMk cId="154983761" sldId="271"/>
            <ac:picMk id="12" creationId="{C5CE1A2B-933D-47FF-808C-7744204213DB}"/>
          </ac:picMkLst>
        </pc:picChg>
        <pc:picChg chg="mod">
          <ac:chgData name="UNg VieT Anh 20172394" userId="558d7fa4-acfc-4d72-9efe-58bea6da863c" providerId="ADAL" clId="{39B785F9-C5F1-44C7-8460-E2BA1DE9BBF1}" dt="2021-09-12T09:24:11.239" v="861" actId="1076"/>
          <ac:picMkLst>
            <pc:docMk/>
            <pc:sldMk cId="154983761" sldId="271"/>
            <ac:picMk id="13" creationId="{34897240-D608-48C3-8835-F5B507E042E6}"/>
          </ac:picMkLst>
        </pc:picChg>
        <pc:picChg chg="del">
          <ac:chgData name="UNg VieT Anh 20172394" userId="558d7fa4-acfc-4d72-9efe-58bea6da863c" providerId="ADAL" clId="{39B785F9-C5F1-44C7-8460-E2BA1DE9BBF1}" dt="2021-09-12T09:22:00.325" v="730" actId="478"/>
          <ac:picMkLst>
            <pc:docMk/>
            <pc:sldMk cId="154983761" sldId="271"/>
            <ac:picMk id="14" creationId="{5F2562CA-D9EB-45A2-A42E-36FB227A7622}"/>
          </ac:picMkLst>
        </pc:picChg>
      </pc:sldChg>
      <pc:sldChg chg="del">
        <pc:chgData name="UNg VieT Anh 20172394" userId="558d7fa4-acfc-4d72-9efe-58bea6da863c" providerId="ADAL" clId="{39B785F9-C5F1-44C7-8460-E2BA1DE9BBF1}" dt="2021-09-12T09:21:48.448" v="717" actId="47"/>
        <pc:sldMkLst>
          <pc:docMk/>
          <pc:sldMk cId="648157291" sldId="272"/>
        </pc:sldMkLst>
      </pc:sldChg>
      <pc:sldChg chg="del">
        <pc:chgData name="UNg VieT Anh 20172394" userId="558d7fa4-acfc-4d72-9efe-58bea6da863c" providerId="ADAL" clId="{39B785F9-C5F1-44C7-8460-E2BA1DE9BBF1}" dt="2021-09-12T09:17:50.995" v="703" actId="47"/>
        <pc:sldMkLst>
          <pc:docMk/>
          <pc:sldMk cId="1485906205" sldId="289"/>
        </pc:sldMkLst>
      </pc:sldChg>
      <pc:sldChg chg="modSp mod ord">
        <pc:chgData name="UNg VieT Anh 20172394" userId="558d7fa4-acfc-4d72-9efe-58bea6da863c" providerId="ADAL" clId="{39B785F9-C5F1-44C7-8460-E2BA1DE9BBF1}" dt="2021-09-12T09:04:43.471" v="316" actId="20577"/>
        <pc:sldMkLst>
          <pc:docMk/>
          <pc:sldMk cId="5867201" sldId="293"/>
        </pc:sldMkLst>
        <pc:spChg chg="mod">
          <ac:chgData name="UNg VieT Anh 20172394" userId="558d7fa4-acfc-4d72-9efe-58bea6da863c" providerId="ADAL" clId="{39B785F9-C5F1-44C7-8460-E2BA1DE9BBF1}" dt="2021-09-12T09:04:43.471" v="316" actId="20577"/>
          <ac:spMkLst>
            <pc:docMk/>
            <pc:sldMk cId="5867201" sldId="293"/>
            <ac:spMk id="45" creationId="{AC1CF335-6BE5-4F05-A309-CBE6C601D918}"/>
          </ac:spMkLst>
        </pc:spChg>
      </pc:sldChg>
      <pc:sldChg chg="modSp mod">
        <pc:chgData name="UNg VieT Anh 20172394" userId="558d7fa4-acfc-4d72-9efe-58bea6da863c" providerId="ADAL" clId="{39B785F9-C5F1-44C7-8460-E2BA1DE9BBF1}" dt="2021-09-12T09:09:21.835" v="371"/>
        <pc:sldMkLst>
          <pc:docMk/>
          <pc:sldMk cId="582357244" sldId="295"/>
        </pc:sldMkLst>
        <pc:spChg chg="mod">
          <ac:chgData name="UNg VieT Anh 20172394" userId="558d7fa4-acfc-4d72-9efe-58bea6da863c" providerId="ADAL" clId="{39B785F9-C5F1-44C7-8460-E2BA1DE9BBF1}" dt="2021-09-12T09:04:47.411" v="317" actId="20577"/>
          <ac:spMkLst>
            <pc:docMk/>
            <pc:sldMk cId="582357244" sldId="295"/>
            <ac:spMk id="45" creationId="{AC1CF335-6BE5-4F05-A309-CBE6C601D918}"/>
          </ac:spMkLst>
        </pc:spChg>
        <pc:spChg chg="mod">
          <ac:chgData name="UNg VieT Anh 20172394" userId="558d7fa4-acfc-4d72-9efe-58bea6da863c" providerId="ADAL" clId="{39B785F9-C5F1-44C7-8460-E2BA1DE9BBF1}" dt="2021-09-12T09:09:21.835" v="371"/>
          <ac:spMkLst>
            <pc:docMk/>
            <pc:sldMk cId="582357244" sldId="295"/>
            <ac:spMk id="48" creationId="{BF68EB7E-6783-42BF-9710-D8AAE73B0A6D}"/>
          </ac:spMkLst>
        </pc:spChg>
        <pc:spChg chg="mod">
          <ac:chgData name="UNg VieT Anh 20172394" userId="558d7fa4-acfc-4d72-9efe-58bea6da863c" providerId="ADAL" clId="{39B785F9-C5F1-44C7-8460-E2BA1DE9BBF1}" dt="2021-09-12T09:09:13.289" v="368" actId="20577"/>
          <ac:spMkLst>
            <pc:docMk/>
            <pc:sldMk cId="582357244" sldId="295"/>
            <ac:spMk id="50" creationId="{014D1A1F-886F-41BD-82E7-D2E69F36C7EC}"/>
          </ac:spMkLst>
        </pc:spChg>
        <pc:spChg chg="mod">
          <ac:chgData name="UNg VieT Anh 20172394" userId="558d7fa4-acfc-4d72-9efe-58bea6da863c" providerId="ADAL" clId="{39B785F9-C5F1-44C7-8460-E2BA1DE9BBF1}" dt="2021-09-12T08:43:27.317" v="146" actId="14100"/>
          <ac:spMkLst>
            <pc:docMk/>
            <pc:sldMk cId="582357244" sldId="295"/>
            <ac:spMk id="52" creationId="{A1E15746-15D4-4E36-9ADD-2DE3DA17F46E}"/>
          </ac:spMkLst>
        </pc:spChg>
      </pc:sldChg>
      <pc:sldChg chg="addSp delSp modSp mod">
        <pc:chgData name="UNg VieT Anh 20172394" userId="558d7fa4-acfc-4d72-9efe-58bea6da863c" providerId="ADAL" clId="{39B785F9-C5F1-44C7-8460-E2BA1DE9BBF1}" dt="2021-09-12T10:19:18.181" v="1301" actId="20577"/>
        <pc:sldMkLst>
          <pc:docMk/>
          <pc:sldMk cId="1925062032" sldId="296"/>
        </pc:sldMkLst>
        <pc:spChg chg="add del">
          <ac:chgData name="UNg VieT Anh 20172394" userId="558d7fa4-acfc-4d72-9efe-58bea6da863c" providerId="ADAL" clId="{39B785F9-C5F1-44C7-8460-E2BA1DE9BBF1}" dt="2021-09-12T10:16:14.841" v="1169"/>
          <ac:spMkLst>
            <pc:docMk/>
            <pc:sldMk cId="1925062032" sldId="296"/>
            <ac:spMk id="2" creationId="{69D20DA3-08DC-463B-8D73-B5F7935CC820}"/>
          </ac:spMkLst>
        </pc:spChg>
        <pc:spChg chg="del mod">
          <ac:chgData name="UNg VieT Anh 20172394" userId="558d7fa4-acfc-4d72-9efe-58bea6da863c" providerId="ADAL" clId="{39B785F9-C5F1-44C7-8460-E2BA1DE9BBF1}" dt="2021-09-12T09:54:15.118" v="1153" actId="478"/>
          <ac:spMkLst>
            <pc:docMk/>
            <pc:sldMk cId="1925062032" sldId="296"/>
            <ac:spMk id="12" creationId="{3BEF3592-84EF-47ED-82E4-B39C73F8B9F3}"/>
          </ac:spMkLst>
        </pc:spChg>
        <pc:spChg chg="del mod">
          <ac:chgData name="UNg VieT Anh 20172394" userId="558d7fa4-acfc-4d72-9efe-58bea6da863c" providerId="ADAL" clId="{39B785F9-C5F1-44C7-8460-E2BA1DE9BBF1}" dt="2021-09-12T09:54:13.801" v="1152" actId="478"/>
          <ac:spMkLst>
            <pc:docMk/>
            <pc:sldMk cId="1925062032" sldId="296"/>
            <ac:spMk id="13" creationId="{3793731B-9ADD-4390-8F3E-97B3DE66FB7A}"/>
          </ac:spMkLst>
        </pc:spChg>
        <pc:spChg chg="add mod">
          <ac:chgData name="UNg VieT Anh 20172394" userId="558d7fa4-acfc-4d72-9efe-58bea6da863c" providerId="ADAL" clId="{39B785F9-C5F1-44C7-8460-E2BA1DE9BBF1}" dt="2021-09-12T10:17:44.813" v="1172"/>
          <ac:spMkLst>
            <pc:docMk/>
            <pc:sldMk cId="1925062032" sldId="296"/>
            <ac:spMk id="14" creationId="{37CE6506-8C83-432C-8DEE-3C02CD129708}"/>
          </ac:spMkLst>
        </pc:spChg>
        <pc:spChg chg="add mod">
          <ac:chgData name="UNg VieT Anh 20172394" userId="558d7fa4-acfc-4d72-9efe-58bea6da863c" providerId="ADAL" clId="{39B785F9-C5F1-44C7-8460-E2BA1DE9BBF1}" dt="2021-09-12T10:19:18.181" v="1301" actId="20577"/>
          <ac:spMkLst>
            <pc:docMk/>
            <pc:sldMk cId="1925062032" sldId="296"/>
            <ac:spMk id="15" creationId="{69CE0959-477C-4AB0-A130-2638964A875D}"/>
          </ac:spMkLst>
        </pc:spChg>
        <pc:spChg chg="mod">
          <ac:chgData name="UNg VieT Anh 20172394" userId="558d7fa4-acfc-4d72-9efe-58bea6da863c" providerId="ADAL" clId="{39B785F9-C5F1-44C7-8460-E2BA1DE9BBF1}" dt="2021-09-12T09:25:43.367" v="868" actId="20577"/>
          <ac:spMkLst>
            <pc:docMk/>
            <pc:sldMk cId="1925062032" sldId="296"/>
            <ac:spMk id="45" creationId="{AC1CF335-6BE5-4F05-A309-CBE6C601D918}"/>
          </ac:spMkLst>
        </pc:spChg>
      </pc:sldChg>
      <pc:sldChg chg="modSp mod">
        <pc:chgData name="UNg VieT Anh 20172394" userId="558d7fa4-acfc-4d72-9efe-58bea6da863c" providerId="ADAL" clId="{39B785F9-C5F1-44C7-8460-E2BA1DE9BBF1}" dt="2021-09-12T09:25:46.978" v="870" actId="20577"/>
        <pc:sldMkLst>
          <pc:docMk/>
          <pc:sldMk cId="876915439" sldId="297"/>
        </pc:sldMkLst>
        <pc:spChg chg="mod">
          <ac:chgData name="UNg VieT Anh 20172394" userId="558d7fa4-acfc-4d72-9efe-58bea6da863c" providerId="ADAL" clId="{39B785F9-C5F1-44C7-8460-E2BA1DE9BBF1}" dt="2021-09-12T09:25:46.978" v="870" actId="20577"/>
          <ac:spMkLst>
            <pc:docMk/>
            <pc:sldMk cId="876915439" sldId="297"/>
            <ac:spMk id="45" creationId="{AC1CF335-6BE5-4F05-A309-CBE6C601D918}"/>
          </ac:spMkLst>
        </pc:spChg>
      </pc:sldChg>
      <pc:sldChg chg="addSp delSp modSp mod">
        <pc:chgData name="UNg VieT Anh 20172394" userId="558d7fa4-acfc-4d72-9efe-58bea6da863c" providerId="ADAL" clId="{39B785F9-C5F1-44C7-8460-E2BA1DE9BBF1}" dt="2021-09-12T10:27:42.137" v="1376" actId="20577"/>
        <pc:sldMkLst>
          <pc:docMk/>
          <pc:sldMk cId="215774124" sldId="298"/>
        </pc:sldMkLst>
        <pc:spChg chg="mod">
          <ac:chgData name="UNg VieT Anh 20172394" userId="558d7fa4-acfc-4d72-9efe-58bea6da863c" providerId="ADAL" clId="{39B785F9-C5F1-44C7-8460-E2BA1DE9BBF1}" dt="2021-09-12T10:27:42.137" v="1376" actId="20577"/>
          <ac:spMkLst>
            <pc:docMk/>
            <pc:sldMk cId="215774124" sldId="298"/>
            <ac:spMk id="5" creationId="{D75F3CBC-18BC-4B4A-96AA-78EB16DB3A07}"/>
          </ac:spMkLst>
        </pc:spChg>
        <pc:spChg chg="mod">
          <ac:chgData name="UNg VieT Anh 20172394" userId="558d7fa4-acfc-4d72-9efe-58bea6da863c" providerId="ADAL" clId="{39B785F9-C5F1-44C7-8460-E2BA1DE9BBF1}" dt="2021-09-12T10:21:34.331" v="1305" actId="20577"/>
          <ac:spMkLst>
            <pc:docMk/>
            <pc:sldMk cId="215774124" sldId="298"/>
            <ac:spMk id="35" creationId="{EF6DB253-BC93-44FD-88EC-931BF89F532D}"/>
          </ac:spMkLst>
        </pc:spChg>
        <pc:picChg chg="mod">
          <ac:chgData name="UNg VieT Anh 20172394" userId="558d7fa4-acfc-4d72-9efe-58bea6da863c" providerId="ADAL" clId="{39B785F9-C5F1-44C7-8460-E2BA1DE9BBF1}" dt="2021-09-12T09:59:38.329" v="1165" actId="1076"/>
          <ac:picMkLst>
            <pc:docMk/>
            <pc:sldMk cId="215774124" sldId="298"/>
            <ac:picMk id="6" creationId="{632E77D6-A16F-4974-98DD-F8BB7E999726}"/>
          </ac:picMkLst>
        </pc:picChg>
        <pc:picChg chg="add del mod">
          <ac:chgData name="UNg VieT Anh 20172394" userId="558d7fa4-acfc-4d72-9efe-58bea6da863c" providerId="ADAL" clId="{39B785F9-C5F1-44C7-8460-E2BA1DE9BBF1}" dt="2021-09-12T09:59:09.683" v="1156" actId="21"/>
          <ac:picMkLst>
            <pc:docMk/>
            <pc:sldMk cId="215774124" sldId="298"/>
            <ac:picMk id="7" creationId="{E0DBA57C-EB55-4A2C-AFDA-9A9133A5F179}"/>
          </ac:picMkLst>
        </pc:picChg>
        <pc:picChg chg="add mod">
          <ac:chgData name="UNg VieT Anh 20172394" userId="558d7fa4-acfc-4d72-9efe-58bea6da863c" providerId="ADAL" clId="{39B785F9-C5F1-44C7-8460-E2BA1DE9BBF1}" dt="2021-09-12T10:16:21.393" v="1171" actId="14100"/>
          <ac:picMkLst>
            <pc:docMk/>
            <pc:sldMk cId="215774124" sldId="298"/>
            <ac:picMk id="8" creationId="{BF87E94F-BC8A-4914-99A4-7D3D62E7BBBB}"/>
          </ac:picMkLst>
        </pc:picChg>
      </pc:sldChg>
      <pc:sldChg chg="modSp add mod">
        <pc:chgData name="UNg VieT Anh 20172394" userId="558d7fa4-acfc-4d72-9efe-58bea6da863c" providerId="ADAL" clId="{39B785F9-C5F1-44C7-8460-E2BA1DE9BBF1}" dt="2021-09-12T09:04:35.841" v="315" actId="20577"/>
        <pc:sldMkLst>
          <pc:docMk/>
          <pc:sldMk cId="467946175" sldId="299"/>
        </pc:sldMkLst>
        <pc:spChg chg="mod">
          <ac:chgData name="UNg VieT Anh 20172394" userId="558d7fa4-acfc-4d72-9efe-58bea6da863c" providerId="ADAL" clId="{39B785F9-C5F1-44C7-8460-E2BA1DE9BBF1}" dt="2021-09-12T09:04:35.841" v="315" actId="20577"/>
          <ac:spMkLst>
            <pc:docMk/>
            <pc:sldMk cId="467946175" sldId="299"/>
            <ac:spMk id="45" creationId="{AC1CF335-6BE5-4F05-A309-CBE6C601D918}"/>
          </ac:spMkLst>
        </pc:spChg>
      </pc:sldChg>
      <pc:sldChg chg="modSp add del mod">
        <pc:chgData name="UNg VieT Anh 20172394" userId="558d7fa4-acfc-4d72-9efe-58bea6da863c" providerId="ADAL" clId="{39B785F9-C5F1-44C7-8460-E2BA1DE9BBF1}" dt="2021-09-12T09:15:03.694" v="570" actId="47"/>
        <pc:sldMkLst>
          <pc:docMk/>
          <pc:sldMk cId="724866257" sldId="300"/>
        </pc:sldMkLst>
        <pc:spChg chg="mod">
          <ac:chgData name="UNg VieT Anh 20172394" userId="558d7fa4-acfc-4d72-9efe-58bea6da863c" providerId="ADAL" clId="{39B785F9-C5F1-44C7-8460-E2BA1DE9BBF1}" dt="2021-09-12T09:10:29.095" v="374" actId="14100"/>
          <ac:spMkLst>
            <pc:docMk/>
            <pc:sldMk cId="724866257" sldId="300"/>
            <ac:spMk id="45" creationId="{AC1CF335-6BE5-4F05-A309-CBE6C601D918}"/>
          </ac:spMkLst>
        </pc:spChg>
        <pc:spChg chg="mod">
          <ac:chgData name="UNg VieT Anh 20172394" userId="558d7fa4-acfc-4d72-9efe-58bea6da863c" providerId="ADAL" clId="{39B785F9-C5F1-44C7-8460-E2BA1DE9BBF1}" dt="2021-09-12T09:10:53.167" v="447" actId="20577"/>
          <ac:spMkLst>
            <pc:docMk/>
            <pc:sldMk cId="724866257" sldId="300"/>
            <ac:spMk id="48" creationId="{BF68EB7E-6783-42BF-9710-D8AAE73B0A6D}"/>
          </ac:spMkLst>
        </pc:spChg>
        <pc:spChg chg="mod">
          <ac:chgData name="UNg VieT Anh 20172394" userId="558d7fa4-acfc-4d72-9efe-58bea6da863c" providerId="ADAL" clId="{39B785F9-C5F1-44C7-8460-E2BA1DE9BBF1}" dt="2021-09-12T09:13:27.839" v="557" actId="14100"/>
          <ac:spMkLst>
            <pc:docMk/>
            <pc:sldMk cId="724866257" sldId="300"/>
            <ac:spMk id="50" creationId="{014D1A1F-886F-41BD-82E7-D2E69F36C7EC}"/>
          </ac:spMkLst>
        </pc:spChg>
        <pc:spChg chg="mod">
          <ac:chgData name="UNg VieT Anh 20172394" userId="558d7fa4-acfc-4d72-9efe-58bea6da863c" providerId="ADAL" clId="{39B785F9-C5F1-44C7-8460-E2BA1DE9BBF1}" dt="2021-09-12T09:13:37.199" v="559" actId="14100"/>
          <ac:spMkLst>
            <pc:docMk/>
            <pc:sldMk cId="724866257" sldId="300"/>
            <ac:spMk id="52" creationId="{A1E15746-15D4-4E36-9ADD-2DE3DA17F46E}"/>
          </ac:spMkLst>
        </pc:spChg>
        <pc:picChg chg="mod">
          <ac:chgData name="UNg VieT Anh 20172394" userId="558d7fa4-acfc-4d72-9efe-58bea6da863c" providerId="ADAL" clId="{39B785F9-C5F1-44C7-8460-E2BA1DE9BBF1}" dt="2021-09-12T09:13:24.738" v="556" actId="1076"/>
          <ac:picMkLst>
            <pc:docMk/>
            <pc:sldMk cId="724866257" sldId="300"/>
            <ac:picMk id="3" creationId="{42EF46D1-2D68-4599-862F-58C0FC6EC796}"/>
          </ac:picMkLst>
        </pc:picChg>
      </pc:sldChg>
      <pc:sldChg chg="addSp delSp modSp add mod">
        <pc:chgData name="UNg VieT Anh 20172394" userId="558d7fa4-acfc-4d72-9efe-58bea6da863c" providerId="ADAL" clId="{39B785F9-C5F1-44C7-8460-E2BA1DE9BBF1}" dt="2021-09-12T09:20:39.677" v="716" actId="1076"/>
        <pc:sldMkLst>
          <pc:docMk/>
          <pc:sldMk cId="1505689498" sldId="301"/>
        </pc:sldMkLst>
        <pc:spChg chg="mod">
          <ac:chgData name="UNg VieT Anh 20172394" userId="558d7fa4-acfc-4d72-9efe-58bea6da863c" providerId="ADAL" clId="{39B785F9-C5F1-44C7-8460-E2BA1DE9BBF1}" dt="2021-09-12T09:19:41.789" v="711" actId="14100"/>
          <ac:spMkLst>
            <pc:docMk/>
            <pc:sldMk cId="1505689498" sldId="301"/>
            <ac:spMk id="15" creationId="{2FE1146A-C84F-4133-9D7A-1075697DF6AB}"/>
          </ac:spMkLst>
        </pc:spChg>
        <pc:spChg chg="mod">
          <ac:chgData name="UNg VieT Anh 20172394" userId="558d7fa4-acfc-4d72-9efe-58bea6da863c" providerId="ADAL" clId="{39B785F9-C5F1-44C7-8460-E2BA1DE9BBF1}" dt="2021-09-12T09:15:10.546" v="573" actId="14100"/>
          <ac:spMkLst>
            <pc:docMk/>
            <pc:sldMk cId="1505689498" sldId="301"/>
            <ac:spMk id="45" creationId="{AC1CF335-6BE5-4F05-A309-CBE6C601D918}"/>
          </ac:spMkLst>
        </pc:spChg>
        <pc:spChg chg="mod">
          <ac:chgData name="UNg VieT Anh 20172394" userId="558d7fa4-acfc-4d72-9efe-58bea6da863c" providerId="ADAL" clId="{39B785F9-C5F1-44C7-8460-E2BA1DE9BBF1}" dt="2021-09-12T09:16:37.138" v="662" actId="20577"/>
          <ac:spMkLst>
            <pc:docMk/>
            <pc:sldMk cId="1505689498" sldId="301"/>
            <ac:spMk id="48" creationId="{BF68EB7E-6783-42BF-9710-D8AAE73B0A6D}"/>
          </ac:spMkLst>
        </pc:spChg>
        <pc:spChg chg="mod">
          <ac:chgData name="UNg VieT Anh 20172394" userId="558d7fa4-acfc-4d72-9efe-58bea6da863c" providerId="ADAL" clId="{39B785F9-C5F1-44C7-8460-E2BA1DE9BBF1}" dt="2021-09-12T09:17:09.458" v="702"/>
          <ac:spMkLst>
            <pc:docMk/>
            <pc:sldMk cId="1505689498" sldId="301"/>
            <ac:spMk id="49" creationId="{9B30ABEB-275C-4B46-A66E-0743A5589405}"/>
          </ac:spMkLst>
        </pc:spChg>
        <pc:spChg chg="mod">
          <ac:chgData name="UNg VieT Anh 20172394" userId="558d7fa4-acfc-4d72-9efe-58bea6da863c" providerId="ADAL" clId="{39B785F9-C5F1-44C7-8460-E2BA1DE9BBF1}" dt="2021-09-12T09:16:49.588" v="699" actId="20577"/>
          <ac:spMkLst>
            <pc:docMk/>
            <pc:sldMk cId="1505689498" sldId="301"/>
            <ac:spMk id="50" creationId="{014D1A1F-886F-41BD-82E7-D2E69F36C7EC}"/>
          </ac:spMkLst>
        </pc:spChg>
        <pc:picChg chg="del">
          <ac:chgData name="UNg VieT Anh 20172394" userId="558d7fa4-acfc-4d72-9efe-58bea6da863c" providerId="ADAL" clId="{39B785F9-C5F1-44C7-8460-E2BA1DE9BBF1}" dt="2021-09-12T09:19:28.589" v="708" actId="478"/>
          <ac:picMkLst>
            <pc:docMk/>
            <pc:sldMk cId="1505689498" sldId="301"/>
            <ac:picMk id="3" creationId="{0E8061D1-3E80-43A9-ADF0-D298CB238C79}"/>
          </ac:picMkLst>
        </pc:picChg>
        <pc:picChg chg="add mod">
          <ac:chgData name="UNg VieT Anh 20172394" userId="558d7fa4-acfc-4d72-9efe-58bea6da863c" providerId="ADAL" clId="{39B785F9-C5F1-44C7-8460-E2BA1DE9BBF1}" dt="2021-09-12T09:19:31.124" v="709" actId="1076"/>
          <ac:picMkLst>
            <pc:docMk/>
            <pc:sldMk cId="1505689498" sldId="301"/>
            <ac:picMk id="5" creationId="{AEDDB243-422F-4F6A-94A5-14F2A81827DD}"/>
          </ac:picMkLst>
        </pc:picChg>
        <pc:picChg chg="del mod">
          <ac:chgData name="UNg VieT Anh 20172394" userId="558d7fa4-acfc-4d72-9efe-58bea6da863c" providerId="ADAL" clId="{39B785F9-C5F1-44C7-8460-E2BA1DE9BBF1}" dt="2021-09-12T09:19:34.132" v="710" actId="478"/>
          <ac:picMkLst>
            <pc:docMk/>
            <pc:sldMk cId="1505689498" sldId="301"/>
            <ac:picMk id="7" creationId="{1FA1BDA0-4378-41E3-BCE8-E8F44519AA53}"/>
          </ac:picMkLst>
        </pc:picChg>
        <pc:picChg chg="add mod">
          <ac:chgData name="UNg VieT Anh 20172394" userId="558d7fa4-acfc-4d72-9efe-58bea6da863c" providerId="ADAL" clId="{39B785F9-C5F1-44C7-8460-E2BA1DE9BBF1}" dt="2021-09-12T09:20:39.677" v="716" actId="1076"/>
          <ac:picMkLst>
            <pc:docMk/>
            <pc:sldMk cId="1505689498" sldId="301"/>
            <ac:picMk id="8" creationId="{5E8328FD-FF90-4C33-9774-7609FF586BFF}"/>
          </ac:picMkLst>
        </pc:picChg>
      </pc:sldChg>
      <pc:sldChg chg="addSp delSp modSp add mod">
        <pc:chgData name="UNg VieT Anh 20172394" userId="558d7fa4-acfc-4d72-9efe-58bea6da863c" providerId="ADAL" clId="{39B785F9-C5F1-44C7-8460-E2BA1DE9BBF1}" dt="2021-09-12T10:24:06.273" v="1329" actId="20577"/>
        <pc:sldMkLst>
          <pc:docMk/>
          <pc:sldMk cId="379120511" sldId="302"/>
        </pc:sldMkLst>
        <pc:spChg chg="mod">
          <ac:chgData name="UNg VieT Anh 20172394" userId="558d7fa4-acfc-4d72-9efe-58bea6da863c" providerId="ADAL" clId="{39B785F9-C5F1-44C7-8460-E2BA1DE9BBF1}" dt="2021-09-12T09:43:50.649" v="1114"/>
          <ac:spMkLst>
            <pc:docMk/>
            <pc:sldMk cId="379120511" sldId="302"/>
            <ac:spMk id="9" creationId="{2AFADBD1-C349-43DA-A70D-B66FAB6B9278}"/>
          </ac:spMkLst>
        </pc:spChg>
        <pc:spChg chg="mod">
          <ac:chgData name="UNg VieT Anh 20172394" userId="558d7fa4-acfc-4d72-9efe-58bea6da863c" providerId="ADAL" clId="{39B785F9-C5F1-44C7-8460-E2BA1DE9BBF1}" dt="2021-09-12T09:33:21.876" v="901" actId="14100"/>
          <ac:spMkLst>
            <pc:docMk/>
            <pc:sldMk cId="379120511" sldId="302"/>
            <ac:spMk id="45" creationId="{AC1CF335-6BE5-4F05-A309-CBE6C601D918}"/>
          </ac:spMkLst>
        </pc:spChg>
        <pc:spChg chg="mod">
          <ac:chgData name="UNg VieT Anh 20172394" userId="558d7fa4-acfc-4d72-9efe-58bea6da863c" providerId="ADAL" clId="{39B785F9-C5F1-44C7-8460-E2BA1DE9BBF1}" dt="2021-09-12T09:29:10.047" v="879" actId="20577"/>
          <ac:spMkLst>
            <pc:docMk/>
            <pc:sldMk cId="379120511" sldId="302"/>
            <ac:spMk id="48" creationId="{BF68EB7E-6783-42BF-9710-D8AAE73B0A6D}"/>
          </ac:spMkLst>
        </pc:spChg>
        <pc:spChg chg="mod">
          <ac:chgData name="UNg VieT Anh 20172394" userId="558d7fa4-acfc-4d72-9efe-58bea6da863c" providerId="ADAL" clId="{39B785F9-C5F1-44C7-8460-E2BA1DE9BBF1}" dt="2021-09-12T09:33:12.703" v="898" actId="14100"/>
          <ac:spMkLst>
            <pc:docMk/>
            <pc:sldMk cId="379120511" sldId="302"/>
            <ac:spMk id="49" creationId="{9B30ABEB-275C-4B46-A66E-0743A5589405}"/>
          </ac:spMkLst>
        </pc:spChg>
        <pc:spChg chg="mod">
          <ac:chgData name="UNg VieT Anh 20172394" userId="558d7fa4-acfc-4d72-9efe-58bea6da863c" providerId="ADAL" clId="{39B785F9-C5F1-44C7-8460-E2BA1DE9BBF1}" dt="2021-09-12T10:24:06.273" v="1329" actId="20577"/>
          <ac:spMkLst>
            <pc:docMk/>
            <pc:sldMk cId="379120511" sldId="302"/>
            <ac:spMk id="50" creationId="{014D1A1F-886F-41BD-82E7-D2E69F36C7EC}"/>
          </ac:spMkLst>
        </pc:spChg>
        <pc:picChg chg="del">
          <ac:chgData name="UNg VieT Anh 20172394" userId="558d7fa4-acfc-4d72-9efe-58bea6da863c" providerId="ADAL" clId="{39B785F9-C5F1-44C7-8460-E2BA1DE9BBF1}" dt="2021-09-12T09:35:07.042" v="910" actId="478"/>
          <ac:picMkLst>
            <pc:docMk/>
            <pc:sldMk cId="379120511" sldId="302"/>
            <ac:picMk id="3" creationId="{0E8061D1-3E80-43A9-ADF0-D298CB238C79}"/>
          </ac:picMkLst>
        </pc:picChg>
        <pc:picChg chg="add mod">
          <ac:chgData name="UNg VieT Anh 20172394" userId="558d7fa4-acfc-4d72-9efe-58bea6da863c" providerId="ADAL" clId="{39B785F9-C5F1-44C7-8460-E2BA1DE9BBF1}" dt="2021-09-12T09:33:08.409" v="896" actId="1076"/>
          <ac:picMkLst>
            <pc:docMk/>
            <pc:sldMk cId="379120511" sldId="302"/>
            <ac:picMk id="5" creationId="{E5D43C16-D031-48FE-B8C2-F4A17BB32C70}"/>
          </ac:picMkLst>
        </pc:picChg>
        <pc:picChg chg="del">
          <ac:chgData name="UNg VieT Anh 20172394" userId="558d7fa4-acfc-4d72-9efe-58bea6da863c" providerId="ADAL" clId="{39B785F9-C5F1-44C7-8460-E2BA1DE9BBF1}" dt="2021-09-12T09:32:58.252" v="891" actId="478"/>
          <ac:picMkLst>
            <pc:docMk/>
            <pc:sldMk cId="379120511" sldId="302"/>
            <ac:picMk id="7" creationId="{1FA1BDA0-4378-41E3-BCE8-E8F44519AA53}"/>
          </ac:picMkLst>
        </pc:picChg>
        <pc:picChg chg="add mod">
          <ac:chgData name="UNg VieT Anh 20172394" userId="558d7fa4-acfc-4d72-9efe-58bea6da863c" providerId="ADAL" clId="{39B785F9-C5F1-44C7-8460-E2BA1DE9BBF1}" dt="2021-09-12T09:35:09.450" v="911" actId="1076"/>
          <ac:picMkLst>
            <pc:docMk/>
            <pc:sldMk cId="379120511" sldId="302"/>
            <ac:picMk id="8" creationId="{6CBC3AA4-0E43-4851-BE5F-5A7EB80FAB90}"/>
          </ac:picMkLst>
        </pc:picChg>
      </pc:sldChg>
      <pc:sldChg chg="addSp delSp modSp add mod">
        <pc:chgData name="UNg VieT Anh 20172394" userId="558d7fa4-acfc-4d72-9efe-58bea6da863c" providerId="ADAL" clId="{39B785F9-C5F1-44C7-8460-E2BA1DE9BBF1}" dt="2021-09-12T10:24:23.484" v="1330" actId="20577"/>
        <pc:sldMkLst>
          <pc:docMk/>
          <pc:sldMk cId="2601820527" sldId="303"/>
        </pc:sldMkLst>
        <pc:spChg chg="add del">
          <ac:chgData name="UNg VieT Anh 20172394" userId="558d7fa4-acfc-4d72-9efe-58bea6da863c" providerId="ADAL" clId="{39B785F9-C5F1-44C7-8460-E2BA1DE9BBF1}" dt="2021-09-12T09:44:27.552" v="1117"/>
          <ac:spMkLst>
            <pc:docMk/>
            <pc:sldMk cId="2601820527" sldId="303"/>
            <ac:spMk id="2" creationId="{9E9B794B-C502-4952-AB0C-7A54CCDC0C19}"/>
          </ac:spMkLst>
        </pc:spChg>
        <pc:spChg chg="add del">
          <ac:chgData name="UNg VieT Anh 20172394" userId="558d7fa4-acfc-4d72-9efe-58bea6da863c" providerId="ADAL" clId="{39B785F9-C5F1-44C7-8460-E2BA1DE9BBF1}" dt="2021-09-12T09:44:33.824" v="1119"/>
          <ac:spMkLst>
            <pc:docMk/>
            <pc:sldMk cId="2601820527" sldId="303"/>
            <ac:spMk id="3" creationId="{A05A7D26-4BF2-4F83-B122-342E3F26E246}"/>
          </ac:spMkLst>
        </pc:spChg>
        <pc:spChg chg="mod">
          <ac:chgData name="UNg VieT Anh 20172394" userId="558d7fa4-acfc-4d72-9efe-58bea6da863c" providerId="ADAL" clId="{39B785F9-C5F1-44C7-8460-E2BA1DE9BBF1}" dt="2021-09-12T09:43:54.039" v="1115"/>
          <ac:spMkLst>
            <pc:docMk/>
            <pc:sldMk cId="2601820527" sldId="303"/>
            <ac:spMk id="9" creationId="{2AFADBD1-C349-43DA-A70D-B66FAB6B9278}"/>
          </ac:spMkLst>
        </pc:spChg>
        <pc:spChg chg="mod">
          <ac:chgData name="UNg VieT Anh 20172394" userId="558d7fa4-acfc-4d72-9efe-58bea6da863c" providerId="ADAL" clId="{39B785F9-C5F1-44C7-8460-E2BA1DE9BBF1}" dt="2021-09-12T09:48:37.815" v="1136"/>
          <ac:spMkLst>
            <pc:docMk/>
            <pc:sldMk cId="2601820527" sldId="303"/>
            <ac:spMk id="15" creationId="{2FE1146A-C84F-4133-9D7A-1075697DF6AB}"/>
          </ac:spMkLst>
        </pc:spChg>
        <pc:spChg chg="mod">
          <ac:chgData name="UNg VieT Anh 20172394" userId="558d7fa4-acfc-4d72-9efe-58bea6da863c" providerId="ADAL" clId="{39B785F9-C5F1-44C7-8460-E2BA1DE9BBF1}" dt="2021-09-12T09:43:08.446" v="1111" actId="20577"/>
          <ac:spMkLst>
            <pc:docMk/>
            <pc:sldMk cId="2601820527" sldId="303"/>
            <ac:spMk id="45" creationId="{AC1CF335-6BE5-4F05-A309-CBE6C601D918}"/>
          </ac:spMkLst>
        </pc:spChg>
        <pc:spChg chg="mod">
          <ac:chgData name="UNg VieT Anh 20172394" userId="558d7fa4-acfc-4d72-9efe-58bea6da863c" providerId="ADAL" clId="{39B785F9-C5F1-44C7-8460-E2BA1DE9BBF1}" dt="2021-09-12T09:43:38.767" v="1113" actId="20577"/>
          <ac:spMkLst>
            <pc:docMk/>
            <pc:sldMk cId="2601820527" sldId="303"/>
            <ac:spMk id="48" creationId="{BF68EB7E-6783-42BF-9710-D8AAE73B0A6D}"/>
          </ac:spMkLst>
        </pc:spChg>
        <pc:spChg chg="mod">
          <ac:chgData name="UNg VieT Anh 20172394" userId="558d7fa4-acfc-4d72-9efe-58bea6da863c" providerId="ADAL" clId="{39B785F9-C5F1-44C7-8460-E2BA1DE9BBF1}" dt="2021-09-12T09:48:06.828" v="1129" actId="14100"/>
          <ac:spMkLst>
            <pc:docMk/>
            <pc:sldMk cId="2601820527" sldId="303"/>
            <ac:spMk id="49" creationId="{9B30ABEB-275C-4B46-A66E-0743A5589405}"/>
          </ac:spMkLst>
        </pc:spChg>
        <pc:spChg chg="mod">
          <ac:chgData name="UNg VieT Anh 20172394" userId="558d7fa4-acfc-4d72-9efe-58bea6da863c" providerId="ADAL" clId="{39B785F9-C5F1-44C7-8460-E2BA1DE9BBF1}" dt="2021-09-12T10:24:23.484" v="1330" actId="20577"/>
          <ac:spMkLst>
            <pc:docMk/>
            <pc:sldMk cId="2601820527" sldId="303"/>
            <ac:spMk id="50" creationId="{014D1A1F-886F-41BD-82E7-D2E69F36C7EC}"/>
          </ac:spMkLst>
        </pc:spChg>
        <pc:picChg chg="add mod">
          <ac:chgData name="UNg VieT Anh 20172394" userId="558d7fa4-acfc-4d72-9efe-58bea6da863c" providerId="ADAL" clId="{39B785F9-C5F1-44C7-8460-E2BA1DE9BBF1}" dt="2021-09-12T09:48:03.448" v="1128" actId="1076"/>
          <ac:picMkLst>
            <pc:docMk/>
            <pc:sldMk cId="2601820527" sldId="303"/>
            <ac:picMk id="7" creationId="{450CFCCA-3B6B-4F0E-807E-5C7EABF09DD9}"/>
          </ac:picMkLst>
        </pc:picChg>
        <pc:picChg chg="del">
          <ac:chgData name="UNg VieT Anh 20172394" userId="558d7fa4-acfc-4d72-9efe-58bea6da863c" providerId="ADAL" clId="{39B785F9-C5F1-44C7-8460-E2BA1DE9BBF1}" dt="2021-09-12T09:47:56.831" v="1125" actId="478"/>
          <ac:picMkLst>
            <pc:docMk/>
            <pc:sldMk cId="2601820527" sldId="303"/>
            <ac:picMk id="8" creationId="{5E8328FD-FF90-4C33-9774-7609FF586BF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07CB86C-A866-4109-8D90-3E0A238C21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1021EC1-A761-4BCD-AFF4-07AA88343E3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06DF9E-4635-4DFA-9753-FE25ECA16A23}" type="datetimeFigureOut">
              <a:rPr lang="en-US" smtClean="0"/>
              <a:t>9/12/2021</a:t>
            </a:fld>
            <a:endParaRPr lang="en-US"/>
          </a:p>
        </p:txBody>
      </p:sp>
      <p:sp>
        <p:nvSpPr>
          <p:cNvPr id="4" name="Footer Placeholder 3">
            <a:extLst>
              <a:ext uri="{FF2B5EF4-FFF2-40B4-BE49-F238E27FC236}">
                <a16:creationId xmlns:a16="http://schemas.microsoft.com/office/drawing/2014/main" id="{88EEE682-2795-4EAB-BA86-278541B7B30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7A0F86C-CA7C-4C31-8F81-0F7F3E726E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34F7C-07DD-4352-86F5-69C4E5CDA70E}" type="slidenum">
              <a:rPr lang="en-US" smtClean="0"/>
              <a:t>‹#›</a:t>
            </a:fld>
            <a:endParaRPr lang="en-US"/>
          </a:p>
        </p:txBody>
      </p:sp>
    </p:spTree>
    <p:extLst>
      <p:ext uri="{BB962C8B-B14F-4D97-AF65-F5344CB8AC3E}">
        <p14:creationId xmlns:p14="http://schemas.microsoft.com/office/powerpoint/2010/main" val="17171073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07313B-6727-47BA-9576-C68F6DF89663}" type="datetimeFigureOut">
              <a:rPr lang="en-US" smtClean="0"/>
              <a:t>9/12/2021</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790DD8-6647-47DF-AA2B-B0407AD09328}" type="slidenum">
              <a:rPr lang="en-US" smtClean="0"/>
              <a:t>‹#›</a:t>
            </a:fld>
            <a:endParaRPr lang="en-US"/>
          </a:p>
        </p:txBody>
      </p:sp>
    </p:spTree>
    <p:extLst>
      <p:ext uri="{BB962C8B-B14F-4D97-AF65-F5344CB8AC3E}">
        <p14:creationId xmlns:p14="http://schemas.microsoft.com/office/powerpoint/2010/main" val="188292452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9C790DD8-6647-47DF-AA2B-B0407AD09328}" type="slidenum">
              <a:rPr lang="en-US" smtClean="0"/>
              <a:t>2</a:t>
            </a:fld>
            <a:endParaRPr lang="en-US"/>
          </a:p>
        </p:txBody>
      </p:sp>
    </p:spTree>
    <p:extLst>
      <p:ext uri="{BB962C8B-B14F-4D97-AF65-F5344CB8AC3E}">
        <p14:creationId xmlns:p14="http://schemas.microsoft.com/office/powerpoint/2010/main" val="1487792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9C790DD8-6647-47DF-AA2B-B0407AD09328}" type="slidenum">
              <a:rPr lang="en-US" smtClean="0"/>
              <a:t>18</a:t>
            </a:fld>
            <a:endParaRPr lang="en-US"/>
          </a:p>
        </p:txBody>
      </p:sp>
    </p:spTree>
    <p:extLst>
      <p:ext uri="{BB962C8B-B14F-4D97-AF65-F5344CB8AC3E}">
        <p14:creationId xmlns:p14="http://schemas.microsoft.com/office/powerpoint/2010/main" val="9740191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2349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2543021" y="-8003"/>
            <a:ext cx="7105961" cy="2096373"/>
            <a:chOff x="1045264" y="-6007"/>
            <a:chExt cx="7118300" cy="2100014"/>
          </a:xfrm>
        </p:grpSpPr>
        <p:sp>
          <p:nvSpPr>
            <p:cNvPr id="11" name="Google Shape;11;p2"/>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4" name="Google Shape;14;p2"/>
          <p:cNvGrpSpPr/>
          <p:nvPr/>
        </p:nvGrpSpPr>
        <p:grpSpPr>
          <a:xfrm>
            <a:off x="-10666" y="3240197"/>
            <a:ext cx="2190067" cy="2007057"/>
            <a:chOff x="-7997" y="3247832"/>
            <a:chExt cx="2193869" cy="2010543"/>
          </a:xfrm>
        </p:grpSpPr>
        <p:sp>
          <p:nvSpPr>
            <p:cNvPr id="15" name="Google Shape;15;p2"/>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35" name="Google Shape;35;p2"/>
          <p:cNvGrpSpPr/>
          <p:nvPr/>
        </p:nvGrpSpPr>
        <p:grpSpPr>
          <a:xfrm>
            <a:off x="11227988" y="2871859"/>
            <a:ext cx="687673" cy="1214485"/>
            <a:chOff x="8443004" y="2878855"/>
            <a:chExt cx="688868" cy="1216595"/>
          </a:xfrm>
        </p:grpSpPr>
        <p:sp>
          <p:nvSpPr>
            <p:cNvPr id="36" name="Google Shape;36;p2"/>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42" name="Google Shape;42;p2"/>
          <p:cNvGrpSpPr/>
          <p:nvPr/>
        </p:nvGrpSpPr>
        <p:grpSpPr>
          <a:xfrm>
            <a:off x="9490623" y="4787281"/>
            <a:ext cx="2701363" cy="2062823"/>
            <a:chOff x="6445945" y="4797602"/>
            <a:chExt cx="2706053" cy="2066404"/>
          </a:xfrm>
        </p:grpSpPr>
        <p:sp>
          <p:nvSpPr>
            <p:cNvPr id="43" name="Google Shape;43;p2"/>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56" name="Google Shape;56;p2"/>
          <p:cNvGrpSpPr/>
          <p:nvPr/>
        </p:nvGrpSpPr>
        <p:grpSpPr>
          <a:xfrm>
            <a:off x="301842" y="1054606"/>
            <a:ext cx="1553847" cy="1087241"/>
            <a:chOff x="305052" y="1261999"/>
            <a:chExt cx="1556545" cy="1089130"/>
          </a:xfrm>
        </p:grpSpPr>
        <p:sp>
          <p:nvSpPr>
            <p:cNvPr id="57" name="Google Shape;57;p2"/>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 name="Google Shape;63;p2"/>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 name="Google Shape;65;p2"/>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9" name="Google Shape;69;p2"/>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 name="Google Shape;71;p2"/>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 name="Google Shape;72;p2"/>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3" name="Google Shape;73;p2"/>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74" name="Google Shape;74;p2"/>
          <p:cNvGrpSpPr/>
          <p:nvPr/>
        </p:nvGrpSpPr>
        <p:grpSpPr>
          <a:xfrm>
            <a:off x="3259815" y="5162315"/>
            <a:ext cx="3279496" cy="1439997"/>
            <a:chOff x="1573057" y="5173288"/>
            <a:chExt cx="3285190" cy="1442497"/>
          </a:xfrm>
        </p:grpSpPr>
        <p:sp>
          <p:nvSpPr>
            <p:cNvPr id="75" name="Google Shape;75;p2"/>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 name="Google Shape;76;p2"/>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 name="Google Shape;77;p2"/>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 name="Google Shape;78;p2"/>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 name="Google Shape;79;p2"/>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 name="Google Shape;80;p2"/>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 name="Google Shape;81;p2"/>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 name="Google Shape;82;p2"/>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 name="Google Shape;83;p2"/>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 name="Google Shape;84;p2"/>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 name="Google Shape;85;p2"/>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 name="Google Shape;86;p2"/>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7" name="Google Shape;87;p2"/>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8" name="Google Shape;88;p2"/>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 name="Google Shape;89;p2"/>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 name="Google Shape;90;p2"/>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 name="Google Shape;91;p2"/>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 name="Google Shape;92;p2"/>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 name="Google Shape;93;p2"/>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 name="Google Shape;94;p2"/>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 name="Google Shape;95;p2"/>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 name="Google Shape;96;p2"/>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 name="Google Shape;97;p2"/>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 name="Google Shape;98;p2"/>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 name="Google Shape;99;p2"/>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 name="Google Shape;100;p2"/>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 name="Google Shape;101;p2"/>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 name="Google Shape;102;p2"/>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 name="Google Shape;103;p2"/>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 name="Google Shape;104;p2"/>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 name="Google Shape;105;p2"/>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6" name="Google Shape;106;p2"/>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7" name="Google Shape;107;p2"/>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8" name="Google Shape;108;p2"/>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9" name="Google Shape;109;p2"/>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0" name="Google Shape;110;p2"/>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1" name="Google Shape;111;p2"/>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2" name="Google Shape;112;p2"/>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3" name="Google Shape;113;p2"/>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4" name="Google Shape;114;p2"/>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5" name="Google Shape;115;p2"/>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6" name="Google Shape;116;p2"/>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7" name="Google Shape;117;p2"/>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8" name="Google Shape;118;p2"/>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9" name="Google Shape;119;p2"/>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0" name="Google Shape;120;p2"/>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1" name="Google Shape;121;p2"/>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2" name="Google Shape;122;p2"/>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3" name="Google Shape;123;p2"/>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4" name="Google Shape;124;p2"/>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5" name="Google Shape;125;p2"/>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6" name="Google Shape;126;p2"/>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7" name="Google Shape;127;p2"/>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8" name="Google Shape;128;p2"/>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9" name="Google Shape;129;p2"/>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0" name="Google Shape;130;p2"/>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1" name="Google Shape;131;p2"/>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2" name="Google Shape;132;p2"/>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3" name="Google Shape;133;p2"/>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4" name="Google Shape;134;p2"/>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5" name="Google Shape;135;p2"/>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6" name="Google Shape;136;p2"/>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7" name="Google Shape;137;p2"/>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8" name="Google Shape;138;p2"/>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9" name="Google Shape;139;p2"/>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0" name="Google Shape;140;p2"/>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1" name="Google Shape;141;p2"/>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2" name="Google Shape;142;p2"/>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3" name="Google Shape;143;p2"/>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4" name="Google Shape;144;p2"/>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5" name="Google Shape;145;p2"/>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6" name="Google Shape;146;p2"/>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7" name="Google Shape;147;p2"/>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8" name="Google Shape;148;p2"/>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9" name="Google Shape;149;p2"/>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0" name="Google Shape;150;p2"/>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1" name="Google Shape;151;p2"/>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2" name="Google Shape;152;p2"/>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3" name="Google Shape;153;p2"/>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4" name="Google Shape;154;p2"/>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5" name="Google Shape;155;p2"/>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6" name="Google Shape;156;p2"/>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 name="Google Shape;157;p2"/>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8" name="Google Shape;158;p2"/>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 name="Google Shape;159;p2"/>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 name="Google Shape;160;p2"/>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 name="Google Shape;161;p2"/>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 name="Google Shape;162;p2"/>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 name="Google Shape;163;p2"/>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4" name="Google Shape;164;p2"/>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 name="Google Shape;165;p2"/>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6" name="Google Shape;166;p2"/>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7" name="Google Shape;167;p2"/>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8" name="Google Shape;168;p2"/>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9" name="Google Shape;169;p2"/>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0" name="Google Shape;170;p2"/>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1" name="Google Shape;171;p2"/>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2" name="Google Shape;172;p2"/>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3" name="Google Shape;173;p2"/>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4" name="Google Shape;174;p2"/>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5" name="Google Shape;175;p2"/>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6" name="Google Shape;176;p2"/>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7" name="Google Shape;177;p2"/>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 name="Google Shape;178;p2"/>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 name="Google Shape;179;p2"/>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 name="Google Shape;180;p2"/>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 name="Google Shape;181;p2"/>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 name="Google Shape;182;p2"/>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 name="Google Shape;183;p2"/>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 name="Google Shape;184;p2"/>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 name="Google Shape;185;p2"/>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 name="Google Shape;186;p2"/>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 name="Google Shape;187;p2"/>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 name="Google Shape;188;p2"/>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9" name="Google Shape;189;p2"/>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0" name="Google Shape;190;p2"/>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1" name="Google Shape;191;p2"/>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2" name="Google Shape;192;p2"/>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3" name="Google Shape;193;p2"/>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4" name="Google Shape;194;p2"/>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5" name="Google Shape;195;p2"/>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6" name="Google Shape;196;p2"/>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7" name="Google Shape;197;p2"/>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8" name="Google Shape;198;p2"/>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9" name="Google Shape;199;p2"/>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0" name="Google Shape;200;p2"/>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1" name="Google Shape;201;p2"/>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2" name="Google Shape;202;p2"/>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3" name="Google Shape;203;p2"/>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4" name="Google Shape;204;p2"/>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5" name="Google Shape;205;p2"/>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6" name="Google Shape;206;p2"/>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7" name="Google Shape;207;p2"/>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8" name="Google Shape;208;p2"/>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9" name="Google Shape;209;p2"/>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10" name="Google Shape;210;p2"/>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211" name="Google Shape;211;p2"/>
          <p:cNvSpPr txBox="1">
            <a:spLocks noGrp="1"/>
          </p:cNvSpPr>
          <p:nvPr>
            <p:ph type="ctrTitle"/>
          </p:nvPr>
        </p:nvSpPr>
        <p:spPr>
          <a:xfrm>
            <a:off x="2099167" y="2427167"/>
            <a:ext cx="7993600" cy="1546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800"/>
              <a:buNone/>
              <a:defRPr sz="9066" b="0">
                <a:solidFill>
                  <a:schemeClr val="lt1"/>
                </a:solidFill>
              </a:defRPr>
            </a:lvl1pPr>
            <a:lvl2pPr lvl="1" algn="ctr">
              <a:spcBef>
                <a:spcPts val="0"/>
              </a:spcBef>
              <a:spcAft>
                <a:spcPts val="0"/>
              </a:spcAft>
              <a:buClr>
                <a:schemeClr val="lt1"/>
              </a:buClr>
              <a:buSzPts val="6800"/>
              <a:buNone/>
              <a:defRPr sz="9066" b="0">
                <a:solidFill>
                  <a:schemeClr val="lt1"/>
                </a:solidFill>
              </a:defRPr>
            </a:lvl2pPr>
            <a:lvl3pPr lvl="2" algn="ctr">
              <a:spcBef>
                <a:spcPts val="0"/>
              </a:spcBef>
              <a:spcAft>
                <a:spcPts val="0"/>
              </a:spcAft>
              <a:buClr>
                <a:schemeClr val="lt1"/>
              </a:buClr>
              <a:buSzPts val="6800"/>
              <a:buNone/>
              <a:defRPr sz="9066" b="0">
                <a:solidFill>
                  <a:schemeClr val="lt1"/>
                </a:solidFill>
              </a:defRPr>
            </a:lvl3pPr>
            <a:lvl4pPr lvl="3" algn="ctr">
              <a:spcBef>
                <a:spcPts val="0"/>
              </a:spcBef>
              <a:spcAft>
                <a:spcPts val="0"/>
              </a:spcAft>
              <a:buClr>
                <a:schemeClr val="lt1"/>
              </a:buClr>
              <a:buSzPts val="6800"/>
              <a:buNone/>
              <a:defRPr sz="9066" b="0">
                <a:solidFill>
                  <a:schemeClr val="lt1"/>
                </a:solidFill>
              </a:defRPr>
            </a:lvl4pPr>
            <a:lvl5pPr lvl="4" algn="ctr">
              <a:spcBef>
                <a:spcPts val="0"/>
              </a:spcBef>
              <a:spcAft>
                <a:spcPts val="0"/>
              </a:spcAft>
              <a:buClr>
                <a:schemeClr val="lt1"/>
              </a:buClr>
              <a:buSzPts val="6800"/>
              <a:buNone/>
              <a:defRPr sz="9066" b="0">
                <a:solidFill>
                  <a:schemeClr val="lt1"/>
                </a:solidFill>
              </a:defRPr>
            </a:lvl5pPr>
            <a:lvl6pPr lvl="5" algn="ctr">
              <a:spcBef>
                <a:spcPts val="0"/>
              </a:spcBef>
              <a:spcAft>
                <a:spcPts val="0"/>
              </a:spcAft>
              <a:buClr>
                <a:schemeClr val="lt1"/>
              </a:buClr>
              <a:buSzPts val="6800"/>
              <a:buNone/>
              <a:defRPr sz="9066" b="0">
                <a:solidFill>
                  <a:schemeClr val="lt1"/>
                </a:solidFill>
              </a:defRPr>
            </a:lvl6pPr>
            <a:lvl7pPr lvl="6" algn="ctr">
              <a:spcBef>
                <a:spcPts val="0"/>
              </a:spcBef>
              <a:spcAft>
                <a:spcPts val="0"/>
              </a:spcAft>
              <a:buClr>
                <a:schemeClr val="lt1"/>
              </a:buClr>
              <a:buSzPts val="6800"/>
              <a:buNone/>
              <a:defRPr sz="9066" b="0">
                <a:solidFill>
                  <a:schemeClr val="lt1"/>
                </a:solidFill>
              </a:defRPr>
            </a:lvl7pPr>
            <a:lvl8pPr lvl="7" algn="ctr">
              <a:spcBef>
                <a:spcPts val="0"/>
              </a:spcBef>
              <a:spcAft>
                <a:spcPts val="0"/>
              </a:spcAft>
              <a:buClr>
                <a:schemeClr val="lt1"/>
              </a:buClr>
              <a:buSzPts val="6800"/>
              <a:buNone/>
              <a:defRPr sz="9066" b="0">
                <a:solidFill>
                  <a:schemeClr val="lt1"/>
                </a:solidFill>
              </a:defRPr>
            </a:lvl8pPr>
            <a:lvl9pPr lvl="8" algn="ctr">
              <a:spcBef>
                <a:spcPts val="0"/>
              </a:spcBef>
              <a:spcAft>
                <a:spcPts val="0"/>
              </a:spcAft>
              <a:buClr>
                <a:schemeClr val="lt1"/>
              </a:buClr>
              <a:buSzPts val="6800"/>
              <a:buNone/>
              <a:defRPr sz="9066" b="0">
                <a:solidFill>
                  <a:schemeClr val="lt1"/>
                </a:solidFill>
              </a:defRPr>
            </a:lvl9pPr>
          </a:lstStyle>
          <a:p>
            <a:endParaRPr/>
          </a:p>
        </p:txBody>
      </p:sp>
    </p:spTree>
    <p:extLst>
      <p:ext uri="{BB962C8B-B14F-4D97-AF65-F5344CB8AC3E}">
        <p14:creationId xmlns:p14="http://schemas.microsoft.com/office/powerpoint/2010/main" val="861714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ubtitle">
  <p:cSld name="Subtitle">
    <p:bg>
      <p:bgPr>
        <a:solidFill>
          <a:schemeClr val="accent5"/>
        </a:solidFill>
        <a:effectLst/>
      </p:bgPr>
    </p:bg>
    <p:spTree>
      <p:nvGrpSpPr>
        <p:cNvPr id="1" name="Shape 212"/>
        <p:cNvGrpSpPr/>
        <p:nvPr/>
      </p:nvGrpSpPr>
      <p:grpSpPr>
        <a:xfrm>
          <a:off x="0" y="0"/>
          <a:ext cx="0" cy="0"/>
          <a:chOff x="0" y="0"/>
          <a:chExt cx="0" cy="0"/>
        </a:xfrm>
      </p:grpSpPr>
      <p:sp>
        <p:nvSpPr>
          <p:cNvPr id="213" name="Google Shape;213;p3"/>
          <p:cNvSpPr/>
          <p:nvPr/>
        </p:nvSpPr>
        <p:spPr>
          <a:xfrm>
            <a:off x="-54" y="4623692"/>
            <a:ext cx="1405932" cy="2231581"/>
          </a:xfrm>
          <a:custGeom>
            <a:avLst/>
            <a:gdLst/>
            <a:ahLst/>
            <a:cxnLst/>
            <a:rect l="l" t="t" r="r" b="b"/>
            <a:pathLst>
              <a:path w="21212" h="33669" extrusionOk="0">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chemeClr val="lt1"/>
          </a:solidFill>
          <a:ln>
            <a:noFill/>
          </a:ln>
        </p:spPr>
        <p:txBody>
          <a:bodyPr spcFirstLastPara="1" wrap="square" lIns="156033" tIns="156033" rIns="156033" bIns="156033" anchor="ctr" anchorCtr="0">
            <a:noAutofit/>
          </a:bodyPr>
          <a:lstStyle/>
          <a:p>
            <a:pPr marL="0" lvl="0" indent="0" algn="l" rtl="0">
              <a:spcBef>
                <a:spcPts val="0"/>
              </a:spcBef>
              <a:spcAft>
                <a:spcPts val="0"/>
              </a:spcAft>
              <a:buNone/>
            </a:pPr>
            <a:endParaRPr sz="2400"/>
          </a:p>
        </p:txBody>
      </p:sp>
      <p:grpSp>
        <p:nvGrpSpPr>
          <p:cNvPr id="214" name="Google Shape;214;p3"/>
          <p:cNvGrpSpPr/>
          <p:nvPr/>
        </p:nvGrpSpPr>
        <p:grpSpPr>
          <a:xfrm>
            <a:off x="8928062" y="-2"/>
            <a:ext cx="2584191" cy="1702667"/>
            <a:chOff x="4793246" y="-1"/>
            <a:chExt cx="1938143" cy="1277000"/>
          </a:xfrm>
        </p:grpSpPr>
        <p:sp>
          <p:nvSpPr>
            <p:cNvPr id="215" name="Google Shape;215;p3"/>
            <p:cNvSpPr/>
            <p:nvPr/>
          </p:nvSpPr>
          <p:spPr>
            <a:xfrm>
              <a:off x="4793246" y="-1"/>
              <a:ext cx="1938143" cy="1277000"/>
            </a:xfrm>
            <a:custGeom>
              <a:avLst/>
              <a:gdLst/>
              <a:ahLst/>
              <a:cxnLst/>
              <a:rect l="l" t="t" r="r" b="b"/>
              <a:pathLst>
                <a:path w="38989" h="25689" extrusionOk="0">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16" name="Google Shape;216;p3"/>
            <p:cNvSpPr/>
            <p:nvPr/>
          </p:nvSpPr>
          <p:spPr>
            <a:xfrm>
              <a:off x="6045142" y="860231"/>
              <a:ext cx="107175" cy="100464"/>
            </a:xfrm>
            <a:custGeom>
              <a:avLst/>
              <a:gdLst/>
              <a:ahLst/>
              <a:cxnLst/>
              <a:rect l="l" t="t" r="r" b="b"/>
              <a:pathLst>
                <a:path w="2156" h="2021" extrusionOk="0">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17" name="Google Shape;217;p3"/>
            <p:cNvSpPr/>
            <p:nvPr/>
          </p:nvSpPr>
          <p:spPr>
            <a:xfrm>
              <a:off x="6071936" y="890355"/>
              <a:ext cx="51947" cy="40215"/>
            </a:xfrm>
            <a:custGeom>
              <a:avLst/>
              <a:gdLst/>
              <a:ahLst/>
              <a:cxnLst/>
              <a:rect l="l" t="t" r="r" b="b"/>
              <a:pathLst>
                <a:path w="1045" h="809" extrusionOk="0">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18" name="Google Shape;218;p3"/>
            <p:cNvSpPr/>
            <p:nvPr/>
          </p:nvSpPr>
          <p:spPr>
            <a:xfrm>
              <a:off x="4974041" y="-1"/>
              <a:ext cx="1611747" cy="1119668"/>
            </a:xfrm>
            <a:custGeom>
              <a:avLst/>
              <a:gdLst/>
              <a:ahLst/>
              <a:cxnLst/>
              <a:rect l="l" t="t" r="r" b="b"/>
              <a:pathLst>
                <a:path w="32423" h="22524" extrusionOk="0">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219" name="Google Shape;219;p3"/>
          <p:cNvGrpSpPr/>
          <p:nvPr/>
        </p:nvGrpSpPr>
        <p:grpSpPr>
          <a:xfrm>
            <a:off x="9837597" y="4982930"/>
            <a:ext cx="1379155" cy="1638044"/>
            <a:chOff x="5482823" y="3737197"/>
            <a:chExt cx="1034366" cy="1228533"/>
          </a:xfrm>
        </p:grpSpPr>
        <p:sp>
          <p:nvSpPr>
            <p:cNvPr id="220" name="Google Shape;220;p3"/>
            <p:cNvSpPr/>
            <p:nvPr/>
          </p:nvSpPr>
          <p:spPr>
            <a:xfrm>
              <a:off x="5996626" y="3790784"/>
              <a:ext cx="222651" cy="138939"/>
            </a:xfrm>
            <a:custGeom>
              <a:avLst/>
              <a:gdLst/>
              <a:ahLst/>
              <a:cxnLst/>
              <a:rect l="l" t="t" r="r" b="b"/>
              <a:pathLst>
                <a:path w="4479" h="2795" extrusionOk="0">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21" name="Google Shape;221;p3"/>
            <p:cNvSpPr/>
            <p:nvPr/>
          </p:nvSpPr>
          <p:spPr>
            <a:xfrm>
              <a:off x="5482823" y="3737197"/>
              <a:ext cx="1034366" cy="1228533"/>
            </a:xfrm>
            <a:custGeom>
              <a:avLst/>
              <a:gdLst/>
              <a:ahLst/>
              <a:cxnLst/>
              <a:rect l="l" t="t" r="r" b="b"/>
              <a:pathLst>
                <a:path w="20808" h="24714" extrusionOk="0">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22" name="Google Shape;222;p3"/>
            <p:cNvSpPr/>
            <p:nvPr/>
          </p:nvSpPr>
          <p:spPr>
            <a:xfrm>
              <a:off x="6189103" y="4557312"/>
              <a:ext cx="148981" cy="220961"/>
            </a:xfrm>
            <a:custGeom>
              <a:avLst/>
              <a:gdLst/>
              <a:ahLst/>
              <a:cxnLst/>
              <a:rect l="l" t="t" r="r" b="b"/>
              <a:pathLst>
                <a:path w="2997" h="4445" extrusionOk="0">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23" name="Google Shape;223;p3"/>
            <p:cNvSpPr/>
            <p:nvPr/>
          </p:nvSpPr>
          <p:spPr>
            <a:xfrm>
              <a:off x="5571506" y="3882797"/>
              <a:ext cx="659453" cy="175824"/>
            </a:xfrm>
            <a:custGeom>
              <a:avLst/>
              <a:gdLst/>
              <a:ahLst/>
              <a:cxnLst/>
              <a:rect l="l" t="t" r="r" b="b"/>
              <a:pathLst>
                <a:path w="13266" h="3537" extrusionOk="0">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24" name="Google Shape;224;p3"/>
            <p:cNvSpPr/>
            <p:nvPr/>
          </p:nvSpPr>
          <p:spPr>
            <a:xfrm>
              <a:off x="6379890" y="4691181"/>
              <a:ext cx="31814" cy="16802"/>
            </a:xfrm>
            <a:custGeom>
              <a:avLst/>
              <a:gdLst/>
              <a:ahLst/>
              <a:cxnLst/>
              <a:rect l="l" t="t" r="r" b="b"/>
              <a:pathLst>
                <a:path w="640" h="338" extrusionOk="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25" name="Google Shape;225;p3"/>
            <p:cNvSpPr/>
            <p:nvPr/>
          </p:nvSpPr>
          <p:spPr>
            <a:xfrm>
              <a:off x="6378199" y="4674429"/>
              <a:ext cx="23463" cy="15112"/>
            </a:xfrm>
            <a:custGeom>
              <a:avLst/>
              <a:gdLst/>
              <a:ahLst/>
              <a:cxnLst/>
              <a:rect l="l" t="t" r="r" b="b"/>
              <a:pathLst>
                <a:path w="472" h="304" extrusionOk="0">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26" name="Google Shape;226;p3"/>
            <p:cNvSpPr/>
            <p:nvPr/>
          </p:nvSpPr>
          <p:spPr>
            <a:xfrm>
              <a:off x="6327992" y="4632623"/>
              <a:ext cx="120547" cy="108815"/>
            </a:xfrm>
            <a:custGeom>
              <a:avLst/>
              <a:gdLst/>
              <a:ahLst/>
              <a:cxnLst/>
              <a:rect l="l" t="t" r="r" b="b"/>
              <a:pathLst>
                <a:path w="2425" h="2189" extrusionOk="0">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27" name="Google Shape;227;p3"/>
            <p:cNvSpPr/>
            <p:nvPr/>
          </p:nvSpPr>
          <p:spPr>
            <a:xfrm>
              <a:off x="6229268" y="3896219"/>
              <a:ext cx="71980" cy="234333"/>
            </a:xfrm>
            <a:custGeom>
              <a:avLst/>
              <a:gdLst/>
              <a:ahLst/>
              <a:cxnLst/>
              <a:rect l="l" t="t" r="r" b="b"/>
              <a:pathLst>
                <a:path w="1448" h="4714" extrusionOk="0">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28" name="Google Shape;228;p3"/>
            <p:cNvSpPr/>
            <p:nvPr/>
          </p:nvSpPr>
          <p:spPr>
            <a:xfrm>
              <a:off x="5559774" y="3927984"/>
              <a:ext cx="333107" cy="88782"/>
            </a:xfrm>
            <a:custGeom>
              <a:avLst/>
              <a:gdLst/>
              <a:ahLst/>
              <a:cxnLst/>
              <a:rect l="l" t="t" r="r" b="b"/>
              <a:pathLst>
                <a:path w="6701" h="1786" extrusionOk="0">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29" name="Google Shape;229;p3"/>
            <p:cNvSpPr/>
            <p:nvPr/>
          </p:nvSpPr>
          <p:spPr>
            <a:xfrm>
              <a:off x="5650197" y="3956468"/>
              <a:ext cx="562369" cy="262817"/>
            </a:xfrm>
            <a:custGeom>
              <a:avLst/>
              <a:gdLst/>
              <a:ahLst/>
              <a:cxnLst/>
              <a:rect l="l" t="t" r="r" b="b"/>
              <a:pathLst>
                <a:path w="11313" h="5287" extrusionOk="0">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30" name="Google Shape;230;p3"/>
            <p:cNvSpPr/>
            <p:nvPr/>
          </p:nvSpPr>
          <p:spPr>
            <a:xfrm>
              <a:off x="5568175" y="4056882"/>
              <a:ext cx="61939" cy="241044"/>
            </a:xfrm>
            <a:custGeom>
              <a:avLst/>
              <a:gdLst/>
              <a:ahLst/>
              <a:cxnLst/>
              <a:rect l="l" t="t" r="r" b="b"/>
              <a:pathLst>
                <a:path w="1246" h="4849" extrusionOk="0">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31" name="Google Shape;231;p3"/>
            <p:cNvSpPr/>
            <p:nvPr/>
          </p:nvSpPr>
          <p:spPr>
            <a:xfrm>
              <a:off x="5625093" y="4127172"/>
              <a:ext cx="664474" cy="175775"/>
            </a:xfrm>
            <a:custGeom>
              <a:avLst/>
              <a:gdLst/>
              <a:ahLst/>
              <a:cxnLst/>
              <a:rect l="l" t="t" r="r" b="b"/>
              <a:pathLst>
                <a:path w="13367" h="3536" extrusionOk="0">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32" name="Google Shape;232;p3"/>
            <p:cNvSpPr/>
            <p:nvPr/>
          </p:nvSpPr>
          <p:spPr>
            <a:xfrm>
              <a:off x="5804148" y="4471960"/>
              <a:ext cx="30174" cy="48567"/>
            </a:xfrm>
            <a:custGeom>
              <a:avLst/>
              <a:gdLst/>
              <a:ahLst/>
              <a:cxnLst/>
              <a:rect l="l" t="t" r="r" b="b"/>
              <a:pathLst>
                <a:path w="607" h="977" extrusionOk="0">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33" name="Google Shape;233;p3"/>
            <p:cNvSpPr/>
            <p:nvPr/>
          </p:nvSpPr>
          <p:spPr>
            <a:xfrm>
              <a:off x="6302889" y="4356434"/>
              <a:ext cx="15112" cy="11781"/>
            </a:xfrm>
            <a:custGeom>
              <a:avLst/>
              <a:gdLst/>
              <a:ahLst/>
              <a:cxnLst/>
              <a:rect l="l" t="t" r="r" b="b"/>
              <a:pathLst>
                <a:path w="304" h="237" extrusionOk="0">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34" name="Google Shape;234;p3"/>
            <p:cNvSpPr/>
            <p:nvPr/>
          </p:nvSpPr>
          <p:spPr>
            <a:xfrm>
              <a:off x="6329683" y="4455208"/>
              <a:ext cx="30174" cy="55278"/>
            </a:xfrm>
            <a:custGeom>
              <a:avLst/>
              <a:gdLst/>
              <a:ahLst/>
              <a:cxnLst/>
              <a:rect l="l" t="t" r="r" b="b"/>
              <a:pathLst>
                <a:path w="607" h="1112" extrusionOk="0">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35" name="Google Shape;235;p3"/>
            <p:cNvSpPr/>
            <p:nvPr/>
          </p:nvSpPr>
          <p:spPr>
            <a:xfrm>
              <a:off x="6287827" y="4418373"/>
              <a:ext cx="117216" cy="113886"/>
            </a:xfrm>
            <a:custGeom>
              <a:avLst/>
              <a:gdLst/>
              <a:ahLst/>
              <a:cxnLst/>
              <a:rect l="l" t="t" r="r" b="b"/>
              <a:pathLst>
                <a:path w="2358" h="2291" extrusionOk="0">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36" name="Google Shape;236;p3"/>
            <p:cNvSpPr/>
            <p:nvPr/>
          </p:nvSpPr>
          <p:spPr>
            <a:xfrm>
              <a:off x="6130495" y="4349773"/>
              <a:ext cx="125567" cy="108815"/>
            </a:xfrm>
            <a:custGeom>
              <a:avLst/>
              <a:gdLst/>
              <a:ahLst/>
              <a:cxnLst/>
              <a:rect l="l" t="t" r="r" b="b"/>
              <a:pathLst>
                <a:path w="2526" h="2189" extrusionOk="0">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37" name="Google Shape;237;p3"/>
            <p:cNvSpPr/>
            <p:nvPr/>
          </p:nvSpPr>
          <p:spPr>
            <a:xfrm>
              <a:off x="6013328" y="4376517"/>
              <a:ext cx="125617" cy="115576"/>
            </a:xfrm>
            <a:custGeom>
              <a:avLst/>
              <a:gdLst/>
              <a:ahLst/>
              <a:cxnLst/>
              <a:rect l="l" t="t" r="r" b="b"/>
              <a:pathLst>
                <a:path w="2527" h="2325" extrusionOk="0">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38" name="Google Shape;238;p3"/>
            <p:cNvSpPr/>
            <p:nvPr/>
          </p:nvSpPr>
          <p:spPr>
            <a:xfrm>
              <a:off x="6311240" y="4351414"/>
              <a:ext cx="25153" cy="61988"/>
            </a:xfrm>
            <a:custGeom>
              <a:avLst/>
              <a:gdLst/>
              <a:ahLst/>
              <a:cxnLst/>
              <a:rect l="l" t="t" r="r" b="b"/>
              <a:pathLst>
                <a:path w="506" h="1247" extrusionOk="0">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39" name="Google Shape;239;p3"/>
            <p:cNvSpPr/>
            <p:nvPr/>
          </p:nvSpPr>
          <p:spPr>
            <a:xfrm>
              <a:off x="6080287" y="4512126"/>
              <a:ext cx="31864" cy="55278"/>
            </a:xfrm>
            <a:custGeom>
              <a:avLst/>
              <a:gdLst/>
              <a:ahLst/>
              <a:cxnLst/>
              <a:rect l="l" t="t" r="r" b="b"/>
              <a:pathLst>
                <a:path w="641" h="1112" extrusionOk="0">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40" name="Google Shape;240;p3"/>
            <p:cNvSpPr/>
            <p:nvPr/>
          </p:nvSpPr>
          <p:spPr>
            <a:xfrm>
              <a:off x="6035101" y="4478621"/>
              <a:ext cx="125567" cy="110505"/>
            </a:xfrm>
            <a:custGeom>
              <a:avLst/>
              <a:gdLst/>
              <a:ahLst/>
              <a:cxnLst/>
              <a:rect l="l" t="t" r="r" b="b"/>
              <a:pathLst>
                <a:path w="2526" h="2223" extrusionOk="0">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41" name="Google Shape;241;p3"/>
            <p:cNvSpPr/>
            <p:nvPr/>
          </p:nvSpPr>
          <p:spPr>
            <a:xfrm>
              <a:off x="6341364" y="4378207"/>
              <a:ext cx="11781" cy="13422"/>
            </a:xfrm>
            <a:custGeom>
              <a:avLst/>
              <a:gdLst/>
              <a:ahLst/>
              <a:cxnLst/>
              <a:rect l="l" t="t" r="r" b="b"/>
              <a:pathLst>
                <a:path w="237" h="270" extrusionOk="0">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42" name="Google Shape;242;p3"/>
            <p:cNvSpPr/>
            <p:nvPr/>
          </p:nvSpPr>
          <p:spPr>
            <a:xfrm>
              <a:off x="6205805" y="4490353"/>
              <a:ext cx="28534" cy="16802"/>
            </a:xfrm>
            <a:custGeom>
              <a:avLst/>
              <a:gdLst/>
              <a:ahLst/>
              <a:cxnLst/>
              <a:rect l="l" t="t" r="r" b="b"/>
              <a:pathLst>
                <a:path w="574" h="338" extrusionOk="0">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43" name="Google Shape;243;p3"/>
            <p:cNvSpPr/>
            <p:nvPr/>
          </p:nvSpPr>
          <p:spPr>
            <a:xfrm>
              <a:off x="6304579" y="4530519"/>
              <a:ext cx="120547" cy="108815"/>
            </a:xfrm>
            <a:custGeom>
              <a:avLst/>
              <a:gdLst/>
              <a:ahLst/>
              <a:cxnLst/>
              <a:rect l="l" t="t" r="r" b="b"/>
              <a:pathLst>
                <a:path w="2425" h="2189" extrusionOk="0">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44" name="Google Shape;244;p3"/>
            <p:cNvSpPr/>
            <p:nvPr/>
          </p:nvSpPr>
          <p:spPr>
            <a:xfrm>
              <a:off x="5787396" y="4540560"/>
              <a:ext cx="128948" cy="107175"/>
            </a:xfrm>
            <a:custGeom>
              <a:avLst/>
              <a:gdLst/>
              <a:ahLst/>
              <a:cxnLst/>
              <a:rect l="l" t="t" r="r" b="b"/>
              <a:pathLst>
                <a:path w="2594" h="2156" extrusionOk="0">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45" name="Google Shape;245;p3"/>
            <p:cNvSpPr/>
            <p:nvPr/>
          </p:nvSpPr>
          <p:spPr>
            <a:xfrm>
              <a:off x="5772334" y="4428414"/>
              <a:ext cx="115526" cy="115526"/>
            </a:xfrm>
            <a:custGeom>
              <a:avLst/>
              <a:gdLst/>
              <a:ahLst/>
              <a:cxnLst/>
              <a:rect l="l" t="t" r="r" b="b"/>
              <a:pathLst>
                <a:path w="2324" h="2324" extrusionOk="0">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46" name="Google Shape;246;p3"/>
            <p:cNvSpPr/>
            <p:nvPr/>
          </p:nvSpPr>
          <p:spPr>
            <a:xfrm>
              <a:off x="5867727" y="4679450"/>
              <a:ext cx="23513" cy="48616"/>
            </a:xfrm>
            <a:custGeom>
              <a:avLst/>
              <a:gdLst/>
              <a:ahLst/>
              <a:cxnLst/>
              <a:rect l="l" t="t" r="r" b="b"/>
              <a:pathLst>
                <a:path w="473" h="978" extrusionOk="0">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47" name="Google Shape;247;p3"/>
            <p:cNvSpPr/>
            <p:nvPr/>
          </p:nvSpPr>
          <p:spPr>
            <a:xfrm>
              <a:off x="5819211" y="4644305"/>
              <a:ext cx="123877" cy="115526"/>
            </a:xfrm>
            <a:custGeom>
              <a:avLst/>
              <a:gdLst/>
              <a:ahLst/>
              <a:cxnLst/>
              <a:rect l="l" t="t" r="r" b="b"/>
              <a:pathLst>
                <a:path w="2492" h="2324" extrusionOk="0">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48" name="Google Shape;248;p3"/>
            <p:cNvSpPr/>
            <p:nvPr/>
          </p:nvSpPr>
          <p:spPr>
            <a:xfrm>
              <a:off x="6252682" y="4322979"/>
              <a:ext cx="128898" cy="115526"/>
            </a:xfrm>
            <a:custGeom>
              <a:avLst/>
              <a:gdLst/>
              <a:ahLst/>
              <a:cxnLst/>
              <a:rect l="l" t="t" r="r" b="b"/>
              <a:pathLst>
                <a:path w="2593" h="2324" extrusionOk="0">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49" name="Google Shape;249;p3"/>
            <p:cNvSpPr/>
            <p:nvPr/>
          </p:nvSpPr>
          <p:spPr>
            <a:xfrm>
              <a:off x="6063585" y="4589077"/>
              <a:ext cx="112146" cy="112195"/>
            </a:xfrm>
            <a:custGeom>
              <a:avLst/>
              <a:gdLst/>
              <a:ahLst/>
              <a:cxnLst/>
              <a:rect l="l" t="t" r="r" b="b"/>
              <a:pathLst>
                <a:path w="2256" h="2257" extrusionOk="0">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50" name="Google Shape;250;p3"/>
            <p:cNvSpPr/>
            <p:nvPr/>
          </p:nvSpPr>
          <p:spPr>
            <a:xfrm>
              <a:off x="5837603" y="4572375"/>
              <a:ext cx="33554" cy="46877"/>
            </a:xfrm>
            <a:custGeom>
              <a:avLst/>
              <a:gdLst/>
              <a:ahLst/>
              <a:cxnLst/>
              <a:rect l="l" t="t" r="r" b="b"/>
              <a:pathLst>
                <a:path w="675" h="943" extrusionOk="0">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51" name="Google Shape;251;p3"/>
            <p:cNvSpPr/>
            <p:nvPr/>
          </p:nvSpPr>
          <p:spPr>
            <a:xfrm>
              <a:off x="5916294" y="4512126"/>
              <a:ext cx="118857" cy="107125"/>
            </a:xfrm>
            <a:custGeom>
              <a:avLst/>
              <a:gdLst/>
              <a:ahLst/>
              <a:cxnLst/>
              <a:rect l="l" t="t" r="r" b="b"/>
              <a:pathLst>
                <a:path w="2391" h="2155" extrusionOk="0">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52" name="Google Shape;252;p3"/>
            <p:cNvSpPr/>
            <p:nvPr/>
          </p:nvSpPr>
          <p:spPr>
            <a:xfrm>
              <a:off x="5932997" y="4433435"/>
              <a:ext cx="30174" cy="58658"/>
            </a:xfrm>
            <a:custGeom>
              <a:avLst/>
              <a:gdLst/>
              <a:ahLst/>
              <a:cxnLst/>
              <a:rect l="l" t="t" r="r" b="b"/>
              <a:pathLst>
                <a:path w="607" h="1180" extrusionOk="0">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53" name="Google Shape;253;p3"/>
            <p:cNvSpPr/>
            <p:nvPr/>
          </p:nvSpPr>
          <p:spPr>
            <a:xfrm>
              <a:off x="6244330" y="4645995"/>
              <a:ext cx="55278" cy="45236"/>
            </a:xfrm>
            <a:custGeom>
              <a:avLst/>
              <a:gdLst/>
              <a:ahLst/>
              <a:cxnLst/>
              <a:rect l="l" t="t" r="r" b="b"/>
              <a:pathLst>
                <a:path w="1112" h="910" extrusionOk="0">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54" name="Google Shape;254;p3"/>
            <p:cNvSpPr/>
            <p:nvPr/>
          </p:nvSpPr>
          <p:spPr>
            <a:xfrm>
              <a:off x="5896211" y="4405001"/>
              <a:ext cx="110505" cy="110505"/>
            </a:xfrm>
            <a:custGeom>
              <a:avLst/>
              <a:gdLst/>
              <a:ahLst/>
              <a:cxnLst/>
              <a:rect l="l" t="t" r="r" b="b"/>
              <a:pathLst>
                <a:path w="2223" h="2223" extrusionOk="0">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55" name="Google Shape;255;p3"/>
            <p:cNvSpPr/>
            <p:nvPr/>
          </p:nvSpPr>
          <p:spPr>
            <a:xfrm>
              <a:off x="6105391" y="4620892"/>
              <a:ext cx="30174" cy="48567"/>
            </a:xfrm>
            <a:custGeom>
              <a:avLst/>
              <a:gdLst/>
              <a:ahLst/>
              <a:cxnLst/>
              <a:rect l="l" t="t" r="r" b="b"/>
              <a:pathLst>
                <a:path w="607" h="977" extrusionOk="0">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56" name="Google Shape;256;p3"/>
            <p:cNvSpPr/>
            <p:nvPr/>
          </p:nvSpPr>
          <p:spPr>
            <a:xfrm>
              <a:off x="5961481" y="4545581"/>
              <a:ext cx="28484" cy="43546"/>
            </a:xfrm>
            <a:custGeom>
              <a:avLst/>
              <a:gdLst/>
              <a:ahLst/>
              <a:cxnLst/>
              <a:rect l="l" t="t" r="r" b="b"/>
              <a:pathLst>
                <a:path w="573" h="876" extrusionOk="0">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57" name="Google Shape;257;p3"/>
            <p:cNvSpPr/>
            <p:nvPr/>
          </p:nvSpPr>
          <p:spPr>
            <a:xfrm>
              <a:off x="5712085" y="4771513"/>
              <a:ext cx="132278" cy="118906"/>
            </a:xfrm>
            <a:custGeom>
              <a:avLst/>
              <a:gdLst/>
              <a:ahLst/>
              <a:cxnLst/>
              <a:rect l="l" t="t" r="r" b="b"/>
              <a:pathLst>
                <a:path w="2661" h="2392" extrusionOk="0">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58" name="Google Shape;258;p3"/>
            <p:cNvSpPr/>
            <p:nvPr/>
          </p:nvSpPr>
          <p:spPr>
            <a:xfrm>
              <a:off x="5979873" y="4640974"/>
              <a:ext cx="48567" cy="43546"/>
            </a:xfrm>
            <a:custGeom>
              <a:avLst/>
              <a:gdLst/>
              <a:ahLst/>
              <a:cxnLst/>
              <a:rect l="l" t="t" r="r" b="b"/>
              <a:pathLst>
                <a:path w="977" h="876" extrusionOk="0">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59" name="Google Shape;259;p3"/>
            <p:cNvSpPr/>
            <p:nvPr/>
          </p:nvSpPr>
          <p:spPr>
            <a:xfrm>
              <a:off x="5829252" y="4748099"/>
              <a:ext cx="132278" cy="105485"/>
            </a:xfrm>
            <a:custGeom>
              <a:avLst/>
              <a:gdLst/>
              <a:ahLst/>
              <a:cxnLst/>
              <a:rect l="l" t="t" r="r" b="b"/>
              <a:pathLst>
                <a:path w="2661" h="2122" extrusionOk="0">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60" name="Google Shape;260;p3"/>
            <p:cNvSpPr/>
            <p:nvPr/>
          </p:nvSpPr>
          <p:spPr>
            <a:xfrm>
              <a:off x="5676941" y="4572375"/>
              <a:ext cx="115526" cy="97084"/>
            </a:xfrm>
            <a:custGeom>
              <a:avLst/>
              <a:gdLst/>
              <a:ahLst/>
              <a:cxnLst/>
              <a:rect l="l" t="t" r="r" b="b"/>
              <a:pathLst>
                <a:path w="2324" h="1953" extrusionOk="0">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61" name="Google Shape;261;p3"/>
            <p:cNvSpPr/>
            <p:nvPr/>
          </p:nvSpPr>
          <p:spPr>
            <a:xfrm>
              <a:off x="5760652" y="4811678"/>
              <a:ext cx="38525" cy="48616"/>
            </a:xfrm>
            <a:custGeom>
              <a:avLst/>
              <a:gdLst/>
              <a:ahLst/>
              <a:cxnLst/>
              <a:rect l="l" t="t" r="r" b="b"/>
              <a:pathLst>
                <a:path w="775" h="978" extrusionOk="0">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62" name="Google Shape;262;p3"/>
            <p:cNvSpPr/>
            <p:nvPr/>
          </p:nvSpPr>
          <p:spPr>
            <a:xfrm>
              <a:off x="5690362" y="4667768"/>
              <a:ext cx="123877" cy="113836"/>
            </a:xfrm>
            <a:custGeom>
              <a:avLst/>
              <a:gdLst/>
              <a:ahLst/>
              <a:cxnLst/>
              <a:rect l="l" t="t" r="r" b="b"/>
              <a:pathLst>
                <a:path w="2492" h="2290" extrusionOk="0">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63" name="Google Shape;263;p3"/>
            <p:cNvSpPr/>
            <p:nvPr/>
          </p:nvSpPr>
          <p:spPr>
            <a:xfrm>
              <a:off x="5891191" y="4783244"/>
              <a:ext cx="28484" cy="46926"/>
            </a:xfrm>
            <a:custGeom>
              <a:avLst/>
              <a:gdLst/>
              <a:ahLst/>
              <a:cxnLst/>
              <a:rect l="l" t="t" r="r" b="b"/>
              <a:pathLst>
                <a:path w="573" h="944" extrusionOk="0">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64" name="Google Shape;264;p3"/>
            <p:cNvSpPr/>
            <p:nvPr/>
          </p:nvSpPr>
          <p:spPr>
            <a:xfrm>
              <a:off x="6142226" y="4756451"/>
              <a:ext cx="11781" cy="10091"/>
            </a:xfrm>
            <a:custGeom>
              <a:avLst/>
              <a:gdLst/>
              <a:ahLst/>
              <a:cxnLst/>
              <a:rect l="l" t="t" r="r" b="b"/>
              <a:pathLst>
                <a:path w="237" h="203" extrusionOk="0">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65" name="Google Shape;265;p3"/>
            <p:cNvSpPr/>
            <p:nvPr/>
          </p:nvSpPr>
          <p:spPr>
            <a:xfrm>
              <a:off x="6083668" y="4687851"/>
              <a:ext cx="117166" cy="107125"/>
            </a:xfrm>
            <a:custGeom>
              <a:avLst/>
              <a:gdLst/>
              <a:ahLst/>
              <a:cxnLst/>
              <a:rect l="l" t="t" r="r" b="b"/>
              <a:pathLst>
                <a:path w="2357" h="2155" extrusionOk="0">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66" name="Google Shape;266;p3"/>
            <p:cNvSpPr/>
            <p:nvPr/>
          </p:nvSpPr>
          <p:spPr>
            <a:xfrm>
              <a:off x="5966501" y="4714595"/>
              <a:ext cx="127258" cy="110555"/>
            </a:xfrm>
            <a:custGeom>
              <a:avLst/>
              <a:gdLst/>
              <a:ahLst/>
              <a:cxnLst/>
              <a:rect l="l" t="t" r="r" b="b"/>
              <a:pathLst>
                <a:path w="2560" h="2224" extrusionOk="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67" name="Google Shape;267;p3"/>
            <p:cNvSpPr/>
            <p:nvPr/>
          </p:nvSpPr>
          <p:spPr>
            <a:xfrm>
              <a:off x="5948059" y="4619201"/>
              <a:ext cx="112195" cy="110505"/>
            </a:xfrm>
            <a:custGeom>
              <a:avLst/>
              <a:gdLst/>
              <a:ahLst/>
              <a:cxnLst/>
              <a:rect l="l" t="t" r="r" b="b"/>
              <a:pathLst>
                <a:path w="2257" h="2223" extrusionOk="0">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68" name="Google Shape;268;p3"/>
            <p:cNvSpPr/>
            <p:nvPr/>
          </p:nvSpPr>
          <p:spPr>
            <a:xfrm>
              <a:off x="6003287" y="4741389"/>
              <a:ext cx="51947" cy="58608"/>
            </a:xfrm>
            <a:custGeom>
              <a:avLst/>
              <a:gdLst/>
              <a:ahLst/>
              <a:cxnLst/>
              <a:rect l="l" t="t" r="r" b="b"/>
              <a:pathLst>
                <a:path w="1045" h="1179" extrusionOk="0">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69" name="Google Shape;269;p3"/>
            <p:cNvSpPr/>
            <p:nvPr/>
          </p:nvSpPr>
          <p:spPr>
            <a:xfrm>
              <a:off x="6235929" y="4237627"/>
              <a:ext cx="125567" cy="83712"/>
            </a:xfrm>
            <a:custGeom>
              <a:avLst/>
              <a:gdLst/>
              <a:ahLst/>
              <a:cxnLst/>
              <a:rect l="l" t="t" r="r" b="b"/>
              <a:pathLst>
                <a:path w="2526" h="1684" extrusionOk="0">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70" name="Google Shape;270;p3"/>
            <p:cNvSpPr/>
            <p:nvPr/>
          </p:nvSpPr>
          <p:spPr>
            <a:xfrm>
              <a:off x="6162309" y="4450187"/>
              <a:ext cx="122237" cy="115526"/>
            </a:xfrm>
            <a:custGeom>
              <a:avLst/>
              <a:gdLst/>
              <a:ahLst/>
              <a:cxnLst/>
              <a:rect l="l" t="t" r="r" b="b"/>
              <a:pathLst>
                <a:path w="2459" h="2324" extrusionOk="0">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71" name="Google Shape;271;p3"/>
            <p:cNvSpPr/>
            <p:nvPr/>
          </p:nvSpPr>
          <p:spPr>
            <a:xfrm>
              <a:off x="6113792" y="4267752"/>
              <a:ext cx="120547" cy="78691"/>
            </a:xfrm>
            <a:custGeom>
              <a:avLst/>
              <a:gdLst/>
              <a:ahLst/>
              <a:cxnLst/>
              <a:rect l="l" t="t" r="r" b="b"/>
              <a:pathLst>
                <a:path w="2425" h="1583" extrusionOk="0">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72" name="Google Shape;272;p3"/>
            <p:cNvSpPr/>
            <p:nvPr/>
          </p:nvSpPr>
          <p:spPr>
            <a:xfrm>
              <a:off x="5658548" y="4369856"/>
              <a:ext cx="174084" cy="87092"/>
            </a:xfrm>
            <a:custGeom>
              <a:avLst/>
              <a:gdLst/>
              <a:ahLst/>
              <a:cxnLst/>
              <a:rect l="l" t="t" r="r" b="b"/>
              <a:pathLst>
                <a:path w="3502" h="1752" extrusionOk="0">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73" name="Google Shape;273;p3"/>
            <p:cNvSpPr/>
            <p:nvPr/>
          </p:nvSpPr>
          <p:spPr>
            <a:xfrm>
              <a:off x="5986584" y="4289525"/>
              <a:ext cx="135609" cy="100464"/>
            </a:xfrm>
            <a:custGeom>
              <a:avLst/>
              <a:gdLst/>
              <a:ahLst/>
              <a:cxnLst/>
              <a:rect l="l" t="t" r="r" b="b"/>
              <a:pathLst>
                <a:path w="2728" h="2021" extrusionOk="0">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74" name="Google Shape;274;p3"/>
            <p:cNvSpPr/>
            <p:nvPr/>
          </p:nvSpPr>
          <p:spPr>
            <a:xfrm>
              <a:off x="5645176" y="4466940"/>
              <a:ext cx="120547" cy="103794"/>
            </a:xfrm>
            <a:custGeom>
              <a:avLst/>
              <a:gdLst/>
              <a:ahLst/>
              <a:cxnLst/>
              <a:rect l="l" t="t" r="r" b="b"/>
              <a:pathLst>
                <a:path w="2425" h="2088" extrusionOk="0">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75" name="Google Shape;275;p3"/>
            <p:cNvSpPr/>
            <p:nvPr/>
          </p:nvSpPr>
          <p:spPr>
            <a:xfrm>
              <a:off x="5866087" y="4324670"/>
              <a:ext cx="122187" cy="93753"/>
            </a:xfrm>
            <a:custGeom>
              <a:avLst/>
              <a:gdLst/>
              <a:ahLst/>
              <a:cxnLst/>
              <a:rect l="l" t="t" r="r" b="b"/>
              <a:pathLst>
                <a:path w="2458" h="1886" extrusionOk="0">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276" name="Google Shape;276;p3"/>
          <p:cNvGrpSpPr/>
          <p:nvPr/>
        </p:nvGrpSpPr>
        <p:grpSpPr>
          <a:xfrm>
            <a:off x="10908542" y="2247089"/>
            <a:ext cx="1283181" cy="1720563"/>
            <a:chOff x="5892831" y="1685317"/>
            <a:chExt cx="962386" cy="1290422"/>
          </a:xfrm>
        </p:grpSpPr>
        <p:sp>
          <p:nvSpPr>
            <p:cNvPr id="277" name="Google Shape;277;p3"/>
            <p:cNvSpPr/>
            <p:nvPr/>
          </p:nvSpPr>
          <p:spPr>
            <a:xfrm>
              <a:off x="6453510" y="2518805"/>
              <a:ext cx="227672" cy="334797"/>
            </a:xfrm>
            <a:custGeom>
              <a:avLst/>
              <a:gdLst/>
              <a:ahLst/>
              <a:cxnLst/>
              <a:rect l="l" t="t" r="r" b="b"/>
              <a:pathLst>
                <a:path w="4580" h="6735" extrusionOk="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78" name="Google Shape;278;p3"/>
            <p:cNvSpPr/>
            <p:nvPr/>
          </p:nvSpPr>
          <p:spPr>
            <a:xfrm>
              <a:off x="6123833" y="2363163"/>
              <a:ext cx="138939" cy="435161"/>
            </a:xfrm>
            <a:custGeom>
              <a:avLst/>
              <a:gdLst/>
              <a:ahLst/>
              <a:cxnLst/>
              <a:rect l="l" t="t" r="r" b="b"/>
              <a:pathLst>
                <a:path w="2795" h="8754" extrusionOk="0">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79" name="Google Shape;279;p3"/>
            <p:cNvSpPr/>
            <p:nvPr/>
          </p:nvSpPr>
          <p:spPr>
            <a:xfrm>
              <a:off x="6354786" y="2451845"/>
              <a:ext cx="313024" cy="395045"/>
            </a:xfrm>
            <a:custGeom>
              <a:avLst/>
              <a:gdLst/>
              <a:ahLst/>
              <a:cxnLst/>
              <a:rect l="l" t="t" r="r" b="b"/>
              <a:pathLst>
                <a:path w="6297" h="7947" extrusionOk="0">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80" name="Google Shape;280;p3"/>
            <p:cNvSpPr/>
            <p:nvPr/>
          </p:nvSpPr>
          <p:spPr>
            <a:xfrm>
              <a:off x="5892831" y="1685317"/>
              <a:ext cx="962386" cy="1166594"/>
            </a:xfrm>
            <a:custGeom>
              <a:avLst/>
              <a:gdLst/>
              <a:ahLst/>
              <a:cxnLst/>
              <a:rect l="l" t="t" r="r" b="b"/>
              <a:pathLst>
                <a:path w="19360" h="23468" extrusionOk="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81" name="Google Shape;281;p3"/>
            <p:cNvSpPr/>
            <p:nvPr/>
          </p:nvSpPr>
          <p:spPr>
            <a:xfrm>
              <a:off x="5968142" y="2078623"/>
              <a:ext cx="50" cy="50"/>
            </a:xfrm>
            <a:custGeom>
              <a:avLst/>
              <a:gdLst/>
              <a:ahLst/>
              <a:cxnLst/>
              <a:rect l="l" t="t" r="r" b="b"/>
              <a:pathLst>
                <a:path w="1" h="1" extrusionOk="0">
                  <a:moveTo>
                    <a:pt x="1" y="1"/>
                  </a:moveTo>
                  <a:lnTo>
                    <a:pt x="1" y="1"/>
                  </a:lnTo>
                  <a:lnTo>
                    <a:pt x="1" y="1"/>
                  </a:lnTo>
                  <a:lnTo>
                    <a:pt x="1" y="1"/>
                  </a:lnTo>
                  <a:lnTo>
                    <a:pt x="1" y="1"/>
                  </a:lnTo>
                  <a:lnTo>
                    <a:pt x="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82" name="Google Shape;282;p3"/>
            <p:cNvSpPr/>
            <p:nvPr/>
          </p:nvSpPr>
          <p:spPr>
            <a:xfrm>
              <a:off x="6460221" y="2456866"/>
              <a:ext cx="394996" cy="518873"/>
            </a:xfrm>
            <a:custGeom>
              <a:avLst/>
              <a:gdLst/>
              <a:ahLst/>
              <a:cxnLst/>
              <a:rect l="l" t="t" r="r" b="b"/>
              <a:pathLst>
                <a:path w="7946" h="10438" extrusionOk="0">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283" name="Google Shape;283;p3"/>
          <p:cNvGrpSpPr/>
          <p:nvPr/>
        </p:nvGrpSpPr>
        <p:grpSpPr>
          <a:xfrm>
            <a:off x="207469" y="136072"/>
            <a:ext cx="1861143" cy="1588931"/>
            <a:chOff x="155601" y="102054"/>
            <a:chExt cx="1395857" cy="1191698"/>
          </a:xfrm>
        </p:grpSpPr>
        <p:sp>
          <p:nvSpPr>
            <p:cNvPr id="284" name="Google Shape;284;p3"/>
            <p:cNvSpPr/>
            <p:nvPr/>
          </p:nvSpPr>
          <p:spPr>
            <a:xfrm>
              <a:off x="155601" y="768168"/>
              <a:ext cx="1151532" cy="525584"/>
            </a:xfrm>
            <a:custGeom>
              <a:avLst/>
              <a:gdLst/>
              <a:ahLst/>
              <a:cxnLst/>
              <a:rect l="l" t="t" r="r" b="b"/>
              <a:pathLst>
                <a:path w="23165" h="10573" extrusionOk="0">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85" name="Google Shape;285;p3"/>
            <p:cNvSpPr/>
            <p:nvPr/>
          </p:nvSpPr>
          <p:spPr>
            <a:xfrm>
              <a:off x="528824" y="133868"/>
              <a:ext cx="425170" cy="400066"/>
            </a:xfrm>
            <a:custGeom>
              <a:avLst/>
              <a:gdLst/>
              <a:ahLst/>
              <a:cxnLst/>
              <a:rect l="l" t="t" r="r" b="b"/>
              <a:pathLst>
                <a:path w="8553" h="8048" extrusionOk="0">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86" name="Google Shape;286;p3"/>
            <p:cNvSpPr/>
            <p:nvPr/>
          </p:nvSpPr>
          <p:spPr>
            <a:xfrm>
              <a:off x="498700" y="102054"/>
              <a:ext cx="1052758" cy="994200"/>
            </a:xfrm>
            <a:custGeom>
              <a:avLst/>
              <a:gdLst/>
              <a:ahLst/>
              <a:cxnLst/>
              <a:rect l="l" t="t" r="r" b="b"/>
              <a:pathLst>
                <a:path w="21178" h="20000" extrusionOk="0">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287" name="Google Shape;287;p3"/>
          <p:cNvGrpSpPr/>
          <p:nvPr/>
        </p:nvGrpSpPr>
        <p:grpSpPr>
          <a:xfrm>
            <a:off x="-55" y="2981274"/>
            <a:ext cx="1140413" cy="1392543"/>
            <a:chOff x="-41" y="2235955"/>
            <a:chExt cx="855310" cy="1044407"/>
          </a:xfrm>
        </p:grpSpPr>
        <p:sp>
          <p:nvSpPr>
            <p:cNvPr id="288" name="Google Shape;288;p3"/>
            <p:cNvSpPr/>
            <p:nvPr/>
          </p:nvSpPr>
          <p:spPr>
            <a:xfrm>
              <a:off x="23422" y="2476949"/>
              <a:ext cx="569080" cy="579122"/>
            </a:xfrm>
            <a:custGeom>
              <a:avLst/>
              <a:gdLst/>
              <a:ahLst/>
              <a:cxnLst/>
              <a:rect l="l" t="t" r="r" b="b"/>
              <a:pathLst>
                <a:path w="11448" h="11650" extrusionOk="0">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89" name="Google Shape;289;p3"/>
            <p:cNvSpPr/>
            <p:nvPr/>
          </p:nvSpPr>
          <p:spPr>
            <a:xfrm>
              <a:off x="-41" y="2235955"/>
              <a:ext cx="855310" cy="1044407"/>
            </a:xfrm>
            <a:custGeom>
              <a:avLst/>
              <a:gdLst/>
              <a:ahLst/>
              <a:cxnLst/>
              <a:rect l="l" t="t" r="r" b="b"/>
              <a:pathLst>
                <a:path w="17206" h="21010" extrusionOk="0">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90" name="Google Shape;290;p3"/>
            <p:cNvSpPr/>
            <p:nvPr/>
          </p:nvSpPr>
          <p:spPr>
            <a:xfrm>
              <a:off x="-41" y="2426742"/>
              <a:ext cx="805103" cy="684556"/>
            </a:xfrm>
            <a:custGeom>
              <a:avLst/>
              <a:gdLst/>
              <a:ahLst/>
              <a:cxnLst/>
              <a:rect l="l" t="t" r="r" b="b"/>
              <a:pathLst>
                <a:path w="16196" h="13771" extrusionOk="0">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291" name="Google Shape;291;p3"/>
          <p:cNvGrpSpPr/>
          <p:nvPr/>
        </p:nvGrpSpPr>
        <p:grpSpPr>
          <a:xfrm>
            <a:off x="6532295" y="75823"/>
            <a:ext cx="1376901" cy="1155989"/>
            <a:chOff x="3554771" y="56867"/>
            <a:chExt cx="1032676" cy="866992"/>
          </a:xfrm>
        </p:grpSpPr>
        <p:sp>
          <p:nvSpPr>
            <p:cNvPr id="292" name="Google Shape;292;p3"/>
            <p:cNvSpPr/>
            <p:nvPr/>
          </p:nvSpPr>
          <p:spPr>
            <a:xfrm>
              <a:off x="4348093" y="788251"/>
              <a:ext cx="13422" cy="28534"/>
            </a:xfrm>
            <a:custGeom>
              <a:avLst/>
              <a:gdLst/>
              <a:ahLst/>
              <a:cxnLst/>
              <a:rect l="l" t="t" r="r" b="b"/>
              <a:pathLst>
                <a:path w="270" h="574" extrusionOk="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93" name="Google Shape;293;p3"/>
            <p:cNvSpPr/>
            <p:nvPr/>
          </p:nvSpPr>
          <p:spPr>
            <a:xfrm>
              <a:off x="4331341" y="830106"/>
              <a:ext cx="16802" cy="33505"/>
            </a:xfrm>
            <a:custGeom>
              <a:avLst/>
              <a:gdLst/>
              <a:ahLst/>
              <a:cxnLst/>
              <a:rect l="l" t="t" r="r" b="b"/>
              <a:pathLst>
                <a:path w="338" h="674" extrusionOk="0">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94" name="Google Shape;294;p3"/>
            <p:cNvSpPr/>
            <p:nvPr/>
          </p:nvSpPr>
          <p:spPr>
            <a:xfrm>
              <a:off x="4363155" y="741374"/>
              <a:ext cx="15112" cy="26843"/>
            </a:xfrm>
            <a:custGeom>
              <a:avLst/>
              <a:gdLst/>
              <a:ahLst/>
              <a:cxnLst/>
              <a:rect l="l" t="t" r="r" b="b"/>
              <a:pathLst>
                <a:path w="304" h="540" extrusionOk="0">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95" name="Google Shape;295;p3"/>
            <p:cNvSpPr/>
            <p:nvPr/>
          </p:nvSpPr>
          <p:spPr>
            <a:xfrm>
              <a:off x="4376527" y="699568"/>
              <a:ext cx="16802" cy="26794"/>
            </a:xfrm>
            <a:custGeom>
              <a:avLst/>
              <a:gdLst/>
              <a:ahLst/>
              <a:cxnLst/>
              <a:rect l="l" t="t" r="r" b="b"/>
              <a:pathLst>
                <a:path w="338" h="539" extrusionOk="0">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96" name="Google Shape;296;p3"/>
            <p:cNvSpPr/>
            <p:nvPr/>
          </p:nvSpPr>
          <p:spPr>
            <a:xfrm>
              <a:off x="4394920" y="662733"/>
              <a:ext cx="15112" cy="23463"/>
            </a:xfrm>
            <a:custGeom>
              <a:avLst/>
              <a:gdLst/>
              <a:ahLst/>
              <a:cxnLst/>
              <a:rect l="l" t="t" r="r" b="b"/>
              <a:pathLst>
                <a:path w="304" h="472" extrusionOk="0">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97" name="Google Shape;297;p3"/>
            <p:cNvSpPr/>
            <p:nvPr/>
          </p:nvSpPr>
          <p:spPr>
            <a:xfrm>
              <a:off x="3626751" y="592443"/>
              <a:ext cx="11781" cy="28484"/>
            </a:xfrm>
            <a:custGeom>
              <a:avLst/>
              <a:gdLst/>
              <a:ahLst/>
              <a:cxnLst/>
              <a:rect l="l" t="t" r="r" b="b"/>
              <a:pathLst>
                <a:path w="237" h="573" extrusionOk="0">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98" name="Google Shape;298;p3"/>
            <p:cNvSpPr/>
            <p:nvPr/>
          </p:nvSpPr>
          <p:spPr>
            <a:xfrm>
              <a:off x="3645144" y="537215"/>
              <a:ext cx="16802" cy="33505"/>
            </a:xfrm>
            <a:custGeom>
              <a:avLst/>
              <a:gdLst/>
              <a:ahLst/>
              <a:cxnLst/>
              <a:rect l="l" t="t" r="r" b="b"/>
              <a:pathLst>
                <a:path w="338" h="674" extrusionOk="0">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99" name="Google Shape;299;p3"/>
            <p:cNvSpPr/>
            <p:nvPr/>
          </p:nvSpPr>
          <p:spPr>
            <a:xfrm>
              <a:off x="3554771" y="56867"/>
              <a:ext cx="1032676" cy="866992"/>
            </a:xfrm>
            <a:custGeom>
              <a:avLst/>
              <a:gdLst/>
              <a:ahLst/>
              <a:cxnLst/>
              <a:rect l="l" t="t" r="r" b="b"/>
              <a:pathLst>
                <a:path w="20774" h="17441" extrusionOk="0">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00" name="Google Shape;300;p3"/>
            <p:cNvSpPr/>
            <p:nvPr/>
          </p:nvSpPr>
          <p:spPr>
            <a:xfrm>
              <a:off x="3661896" y="492029"/>
              <a:ext cx="15112" cy="26843"/>
            </a:xfrm>
            <a:custGeom>
              <a:avLst/>
              <a:gdLst/>
              <a:ahLst/>
              <a:cxnLst/>
              <a:rect l="l" t="t" r="r" b="b"/>
              <a:pathLst>
                <a:path w="304" h="540" extrusionOk="0">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01" name="Google Shape;301;p3"/>
            <p:cNvSpPr/>
            <p:nvPr/>
          </p:nvSpPr>
          <p:spPr>
            <a:xfrm>
              <a:off x="3606668" y="635939"/>
              <a:ext cx="16802" cy="26843"/>
            </a:xfrm>
            <a:custGeom>
              <a:avLst/>
              <a:gdLst/>
              <a:ahLst/>
              <a:cxnLst/>
              <a:rect l="l" t="t" r="r" b="b"/>
              <a:pathLst>
                <a:path w="338" h="540" extrusionOk="0">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02" name="Google Shape;302;p3"/>
            <p:cNvSpPr/>
            <p:nvPr/>
          </p:nvSpPr>
          <p:spPr>
            <a:xfrm>
              <a:off x="3799145" y="306262"/>
              <a:ext cx="36835" cy="15112"/>
            </a:xfrm>
            <a:custGeom>
              <a:avLst/>
              <a:gdLst/>
              <a:ahLst/>
              <a:cxnLst/>
              <a:rect l="l" t="t" r="r" b="b"/>
              <a:pathLst>
                <a:path w="741" h="304" extrusionOk="0">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03" name="Google Shape;303;p3"/>
            <p:cNvSpPr/>
            <p:nvPr/>
          </p:nvSpPr>
          <p:spPr>
            <a:xfrm>
              <a:off x="3857704" y="322965"/>
              <a:ext cx="41906" cy="15112"/>
            </a:xfrm>
            <a:custGeom>
              <a:avLst/>
              <a:gdLst/>
              <a:ahLst/>
              <a:cxnLst/>
              <a:rect l="l" t="t" r="r" b="b"/>
              <a:pathLst>
                <a:path w="843" h="304" extrusionOk="0">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04" name="Google Shape;304;p3"/>
            <p:cNvSpPr/>
            <p:nvPr/>
          </p:nvSpPr>
          <p:spPr>
            <a:xfrm>
              <a:off x="3683669" y="399966"/>
              <a:ext cx="18442" cy="28534"/>
            </a:xfrm>
            <a:custGeom>
              <a:avLst/>
              <a:gdLst/>
              <a:ahLst/>
              <a:cxnLst/>
              <a:rect l="l" t="t" r="r" b="b"/>
              <a:pathLst>
                <a:path w="371" h="574" extrusionOk="0">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05" name="Google Shape;305;p3"/>
            <p:cNvSpPr/>
            <p:nvPr/>
          </p:nvSpPr>
          <p:spPr>
            <a:xfrm>
              <a:off x="3676958" y="446842"/>
              <a:ext cx="11781" cy="30174"/>
            </a:xfrm>
            <a:custGeom>
              <a:avLst/>
              <a:gdLst/>
              <a:ahLst/>
              <a:cxnLst/>
              <a:rect l="l" t="t" r="r" b="b"/>
              <a:pathLst>
                <a:path w="237" h="607" extrusionOk="0">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06" name="Google Shape;306;p3"/>
            <p:cNvSpPr/>
            <p:nvPr/>
          </p:nvSpPr>
          <p:spPr>
            <a:xfrm>
              <a:off x="3697041" y="354779"/>
              <a:ext cx="16802" cy="31864"/>
            </a:xfrm>
            <a:custGeom>
              <a:avLst/>
              <a:gdLst/>
              <a:ahLst/>
              <a:cxnLst/>
              <a:rect l="l" t="t" r="r" b="b"/>
              <a:pathLst>
                <a:path w="338" h="641" extrusionOk="0">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07" name="Google Shape;307;p3"/>
            <p:cNvSpPr/>
            <p:nvPr/>
          </p:nvSpPr>
          <p:spPr>
            <a:xfrm>
              <a:off x="3752269" y="294531"/>
              <a:ext cx="33505" cy="13422"/>
            </a:xfrm>
            <a:custGeom>
              <a:avLst/>
              <a:gdLst/>
              <a:ahLst/>
              <a:cxnLst/>
              <a:rect l="l" t="t" r="r" b="b"/>
              <a:pathLst>
                <a:path w="674" h="270" extrusionOk="0">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08" name="Google Shape;308;p3"/>
            <p:cNvSpPr/>
            <p:nvPr/>
          </p:nvSpPr>
          <p:spPr>
            <a:xfrm>
              <a:off x="4423403" y="572360"/>
              <a:ext cx="11781" cy="28484"/>
            </a:xfrm>
            <a:custGeom>
              <a:avLst/>
              <a:gdLst/>
              <a:ahLst/>
              <a:cxnLst/>
              <a:rect l="l" t="t" r="r" b="b"/>
              <a:pathLst>
                <a:path w="237" h="573" extrusionOk="0">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09" name="Google Shape;309;p3"/>
            <p:cNvSpPr/>
            <p:nvPr/>
          </p:nvSpPr>
          <p:spPr>
            <a:xfrm>
              <a:off x="4455218" y="451863"/>
              <a:ext cx="13422" cy="30174"/>
            </a:xfrm>
            <a:custGeom>
              <a:avLst/>
              <a:gdLst/>
              <a:ahLst/>
              <a:cxnLst/>
              <a:rect l="l" t="t" r="r" b="b"/>
              <a:pathLst>
                <a:path w="270" h="607" extrusionOk="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10" name="Google Shape;310;p3"/>
            <p:cNvSpPr/>
            <p:nvPr/>
          </p:nvSpPr>
          <p:spPr>
            <a:xfrm>
              <a:off x="4470280" y="411697"/>
              <a:ext cx="16752" cy="23463"/>
            </a:xfrm>
            <a:custGeom>
              <a:avLst/>
              <a:gdLst/>
              <a:ahLst/>
              <a:cxnLst/>
              <a:rect l="l" t="t" r="r" b="b"/>
              <a:pathLst>
                <a:path w="337" h="472" extrusionOk="0">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11" name="Google Shape;311;p3"/>
            <p:cNvSpPr/>
            <p:nvPr/>
          </p:nvSpPr>
          <p:spPr>
            <a:xfrm>
              <a:off x="4425094" y="488698"/>
              <a:ext cx="33505" cy="10091"/>
            </a:xfrm>
            <a:custGeom>
              <a:avLst/>
              <a:gdLst/>
              <a:ahLst/>
              <a:cxnLst/>
              <a:rect l="l" t="t" r="r" b="b"/>
              <a:pathLst>
                <a:path w="674" h="203" extrusionOk="0">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12" name="Google Shape;312;p3"/>
            <p:cNvSpPr/>
            <p:nvPr/>
          </p:nvSpPr>
          <p:spPr>
            <a:xfrm>
              <a:off x="4344713" y="458574"/>
              <a:ext cx="23513" cy="13422"/>
            </a:xfrm>
            <a:custGeom>
              <a:avLst/>
              <a:gdLst/>
              <a:ahLst/>
              <a:cxnLst/>
              <a:rect l="l" t="t" r="r" b="b"/>
              <a:pathLst>
                <a:path w="473" h="270" extrusionOk="0">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13" name="Google Shape;313;p3"/>
            <p:cNvSpPr/>
            <p:nvPr/>
          </p:nvSpPr>
          <p:spPr>
            <a:xfrm>
              <a:off x="4381548" y="471946"/>
              <a:ext cx="30174" cy="10091"/>
            </a:xfrm>
            <a:custGeom>
              <a:avLst/>
              <a:gdLst/>
              <a:ahLst/>
              <a:cxnLst/>
              <a:rect l="l" t="t" r="r" b="b"/>
              <a:pathLst>
                <a:path w="607" h="203" extrusionOk="0">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14" name="Google Shape;314;p3"/>
            <p:cNvSpPr/>
            <p:nvPr/>
          </p:nvSpPr>
          <p:spPr>
            <a:xfrm>
              <a:off x="4486983" y="333006"/>
              <a:ext cx="13471" cy="25153"/>
            </a:xfrm>
            <a:custGeom>
              <a:avLst/>
              <a:gdLst/>
              <a:ahLst/>
              <a:cxnLst/>
              <a:rect l="l" t="t" r="r" b="b"/>
              <a:pathLst>
                <a:path w="271" h="506" extrusionOk="0">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15" name="Google Shape;315;p3"/>
            <p:cNvSpPr/>
            <p:nvPr/>
          </p:nvSpPr>
          <p:spPr>
            <a:xfrm>
              <a:off x="4408341" y="615856"/>
              <a:ext cx="15112" cy="28534"/>
            </a:xfrm>
            <a:custGeom>
              <a:avLst/>
              <a:gdLst/>
              <a:ahLst/>
              <a:cxnLst/>
              <a:rect l="l" t="t" r="r" b="b"/>
              <a:pathLst>
                <a:path w="304" h="574" extrusionOk="0">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16" name="Google Shape;316;p3"/>
            <p:cNvSpPr/>
            <p:nvPr/>
          </p:nvSpPr>
          <p:spPr>
            <a:xfrm>
              <a:off x="4294505" y="445152"/>
              <a:ext cx="31864" cy="10091"/>
            </a:xfrm>
            <a:custGeom>
              <a:avLst/>
              <a:gdLst/>
              <a:ahLst/>
              <a:cxnLst/>
              <a:rect l="l" t="t" r="r" b="b"/>
              <a:pathLst>
                <a:path w="641" h="203" extrusionOk="0">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17" name="Google Shape;317;p3"/>
            <p:cNvSpPr/>
            <p:nvPr/>
          </p:nvSpPr>
          <p:spPr>
            <a:xfrm>
              <a:off x="4478631" y="366511"/>
              <a:ext cx="16802" cy="30174"/>
            </a:xfrm>
            <a:custGeom>
              <a:avLst/>
              <a:gdLst/>
              <a:ahLst/>
              <a:cxnLst/>
              <a:rect l="l" t="t" r="r" b="b"/>
              <a:pathLst>
                <a:path w="338" h="607" extrusionOk="0">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18" name="Google Shape;318;p3"/>
            <p:cNvSpPr/>
            <p:nvPr/>
          </p:nvSpPr>
          <p:spPr>
            <a:xfrm>
              <a:off x="3958118" y="348068"/>
              <a:ext cx="28484" cy="10091"/>
            </a:xfrm>
            <a:custGeom>
              <a:avLst/>
              <a:gdLst/>
              <a:ahLst/>
              <a:cxnLst/>
              <a:rect l="l" t="t" r="r" b="b"/>
              <a:pathLst>
                <a:path w="573" h="203" extrusionOk="0">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19" name="Google Shape;319;p3"/>
            <p:cNvSpPr/>
            <p:nvPr/>
          </p:nvSpPr>
          <p:spPr>
            <a:xfrm>
              <a:off x="3747248" y="240993"/>
              <a:ext cx="8401" cy="28484"/>
            </a:xfrm>
            <a:custGeom>
              <a:avLst/>
              <a:gdLst/>
              <a:ahLst/>
              <a:cxnLst/>
              <a:rect l="l" t="t" r="r" b="b"/>
              <a:pathLst>
                <a:path w="169" h="573" extrusionOk="0">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20" name="Google Shape;320;p3"/>
            <p:cNvSpPr/>
            <p:nvPr/>
          </p:nvSpPr>
          <p:spPr>
            <a:xfrm>
              <a:off x="3912931" y="333006"/>
              <a:ext cx="31864" cy="18492"/>
            </a:xfrm>
            <a:custGeom>
              <a:avLst/>
              <a:gdLst/>
              <a:ahLst/>
              <a:cxnLst/>
              <a:rect l="l" t="t" r="r" b="b"/>
              <a:pathLst>
                <a:path w="641" h="372" extrusionOk="0">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21" name="Google Shape;321;p3"/>
            <p:cNvSpPr/>
            <p:nvPr/>
          </p:nvSpPr>
          <p:spPr>
            <a:xfrm>
              <a:off x="3753959" y="184075"/>
              <a:ext cx="16752" cy="45236"/>
            </a:xfrm>
            <a:custGeom>
              <a:avLst/>
              <a:gdLst/>
              <a:ahLst/>
              <a:cxnLst/>
              <a:rect l="l" t="t" r="r" b="b"/>
              <a:pathLst>
                <a:path w="337" h="910" extrusionOk="0">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22" name="Google Shape;322;p3"/>
            <p:cNvSpPr/>
            <p:nvPr/>
          </p:nvSpPr>
          <p:spPr>
            <a:xfrm>
              <a:off x="3999974" y="359800"/>
              <a:ext cx="30174" cy="8401"/>
            </a:xfrm>
            <a:custGeom>
              <a:avLst/>
              <a:gdLst/>
              <a:ahLst/>
              <a:cxnLst/>
              <a:rect l="l" t="t" r="r" b="b"/>
              <a:pathLst>
                <a:path w="607" h="169" extrusionOk="0">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23" name="Google Shape;323;p3"/>
            <p:cNvSpPr/>
            <p:nvPr/>
          </p:nvSpPr>
          <p:spPr>
            <a:xfrm>
              <a:off x="3770661" y="125517"/>
              <a:ext cx="20133" cy="35195"/>
            </a:xfrm>
            <a:custGeom>
              <a:avLst/>
              <a:gdLst/>
              <a:ahLst/>
              <a:cxnLst/>
              <a:rect l="l" t="t" r="r" b="b"/>
              <a:pathLst>
                <a:path w="405" h="708" extrusionOk="0">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24" name="Google Shape;324;p3"/>
            <p:cNvSpPr/>
            <p:nvPr/>
          </p:nvSpPr>
          <p:spPr>
            <a:xfrm>
              <a:off x="4043470" y="371532"/>
              <a:ext cx="41906" cy="16752"/>
            </a:xfrm>
            <a:custGeom>
              <a:avLst/>
              <a:gdLst/>
              <a:ahLst/>
              <a:cxnLst/>
              <a:rect l="l" t="t" r="r" b="b"/>
              <a:pathLst>
                <a:path w="843" h="337" extrusionOk="0">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25" name="Google Shape;325;p3"/>
            <p:cNvSpPr/>
            <p:nvPr/>
          </p:nvSpPr>
          <p:spPr>
            <a:xfrm>
              <a:off x="4190761" y="413387"/>
              <a:ext cx="30174" cy="13422"/>
            </a:xfrm>
            <a:custGeom>
              <a:avLst/>
              <a:gdLst/>
              <a:ahLst/>
              <a:cxnLst/>
              <a:rect l="l" t="t" r="r" b="b"/>
              <a:pathLst>
                <a:path w="607" h="270" extrusionOk="0">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26" name="Google Shape;326;p3"/>
            <p:cNvSpPr/>
            <p:nvPr/>
          </p:nvSpPr>
          <p:spPr>
            <a:xfrm>
              <a:off x="4230926" y="426759"/>
              <a:ext cx="43546" cy="13422"/>
            </a:xfrm>
            <a:custGeom>
              <a:avLst/>
              <a:gdLst/>
              <a:ahLst/>
              <a:cxnLst/>
              <a:rect l="l" t="t" r="r" b="b"/>
              <a:pathLst>
                <a:path w="876" h="270" extrusionOk="0">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27" name="Google Shape;327;p3"/>
            <p:cNvSpPr/>
            <p:nvPr/>
          </p:nvSpPr>
          <p:spPr>
            <a:xfrm>
              <a:off x="4143884" y="398276"/>
              <a:ext cx="35195" cy="13471"/>
            </a:xfrm>
            <a:custGeom>
              <a:avLst/>
              <a:gdLst/>
              <a:ahLst/>
              <a:cxnLst/>
              <a:rect l="l" t="t" r="r" b="b"/>
              <a:pathLst>
                <a:path w="708" h="271" extrusionOk="0">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28" name="Google Shape;328;p3"/>
            <p:cNvSpPr/>
            <p:nvPr/>
          </p:nvSpPr>
          <p:spPr>
            <a:xfrm>
              <a:off x="4097057" y="383213"/>
              <a:ext cx="36835" cy="13471"/>
            </a:xfrm>
            <a:custGeom>
              <a:avLst/>
              <a:gdLst/>
              <a:ahLst/>
              <a:cxnLst/>
              <a:rect l="l" t="t" r="r" b="b"/>
              <a:pathLst>
                <a:path w="741" h="271" extrusionOk="0">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329" name="Google Shape;329;p3"/>
          <p:cNvGrpSpPr/>
          <p:nvPr/>
        </p:nvGrpSpPr>
        <p:grpSpPr>
          <a:xfrm>
            <a:off x="2993542" y="4315755"/>
            <a:ext cx="5056700" cy="2539519"/>
            <a:chOff x="1112916" y="3236816"/>
            <a:chExt cx="3792525" cy="1904639"/>
          </a:xfrm>
        </p:grpSpPr>
        <p:sp>
          <p:nvSpPr>
            <p:cNvPr id="330" name="Google Shape;330;p3"/>
            <p:cNvSpPr/>
            <p:nvPr/>
          </p:nvSpPr>
          <p:spPr>
            <a:xfrm>
              <a:off x="2108757" y="3363974"/>
              <a:ext cx="2639352" cy="629329"/>
            </a:xfrm>
            <a:custGeom>
              <a:avLst/>
              <a:gdLst/>
              <a:ahLst/>
              <a:cxnLst/>
              <a:rect l="l" t="t" r="r" b="b"/>
              <a:pathLst>
                <a:path w="53095" h="12660" extrusionOk="0">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31" name="Google Shape;331;p3"/>
            <p:cNvSpPr/>
            <p:nvPr/>
          </p:nvSpPr>
          <p:spPr>
            <a:xfrm>
              <a:off x="3417522" y="3312127"/>
              <a:ext cx="30174" cy="30174"/>
            </a:xfrm>
            <a:custGeom>
              <a:avLst/>
              <a:gdLst/>
              <a:ahLst/>
              <a:cxnLst/>
              <a:rect l="l" t="t" r="r" b="b"/>
              <a:pathLst>
                <a:path w="607" h="607" extrusionOk="0">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32" name="Google Shape;332;p3"/>
            <p:cNvSpPr/>
            <p:nvPr/>
          </p:nvSpPr>
          <p:spPr>
            <a:xfrm>
              <a:off x="2599146" y="4053551"/>
              <a:ext cx="1665285" cy="15112"/>
            </a:xfrm>
            <a:custGeom>
              <a:avLst/>
              <a:gdLst/>
              <a:ahLst/>
              <a:cxnLst/>
              <a:rect l="l" t="t" r="r" b="b"/>
              <a:pathLst>
                <a:path w="33500" h="304" extrusionOk="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33" name="Google Shape;333;p3"/>
            <p:cNvSpPr/>
            <p:nvPr/>
          </p:nvSpPr>
          <p:spPr>
            <a:xfrm>
              <a:off x="3020885" y="5056053"/>
              <a:ext cx="856951" cy="85402"/>
            </a:xfrm>
            <a:custGeom>
              <a:avLst/>
              <a:gdLst/>
              <a:ahLst/>
              <a:cxnLst/>
              <a:rect l="l" t="t" r="r" b="b"/>
              <a:pathLst>
                <a:path w="17239" h="1718" extrusionOk="0">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34" name="Google Shape;334;p3"/>
            <p:cNvSpPr/>
            <p:nvPr/>
          </p:nvSpPr>
          <p:spPr>
            <a:xfrm>
              <a:off x="1456015" y="4207503"/>
              <a:ext cx="649461" cy="933951"/>
            </a:xfrm>
            <a:custGeom>
              <a:avLst/>
              <a:gdLst/>
              <a:ahLst/>
              <a:cxnLst/>
              <a:rect l="l" t="t" r="r" b="b"/>
              <a:pathLst>
                <a:path w="13065" h="18788" extrusionOk="0">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35" name="Google Shape;335;p3"/>
            <p:cNvSpPr/>
            <p:nvPr/>
          </p:nvSpPr>
          <p:spPr>
            <a:xfrm>
              <a:off x="1979908" y="3236816"/>
              <a:ext cx="2925533" cy="30174"/>
            </a:xfrm>
            <a:custGeom>
              <a:avLst/>
              <a:gdLst/>
              <a:ahLst/>
              <a:cxnLst/>
              <a:rect l="l" t="t" r="r" b="b"/>
              <a:pathLst>
                <a:path w="58852" h="607" extrusionOk="0">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36" name="Google Shape;336;p3"/>
            <p:cNvSpPr/>
            <p:nvPr/>
          </p:nvSpPr>
          <p:spPr>
            <a:xfrm>
              <a:off x="1410828" y="5004156"/>
              <a:ext cx="257796" cy="137299"/>
            </a:xfrm>
            <a:custGeom>
              <a:avLst/>
              <a:gdLst/>
              <a:ahLst/>
              <a:cxnLst/>
              <a:rect l="l" t="t" r="r" b="b"/>
              <a:pathLst>
                <a:path w="5186" h="2762" extrusionOk="0">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37" name="Google Shape;337;p3"/>
            <p:cNvSpPr/>
            <p:nvPr/>
          </p:nvSpPr>
          <p:spPr>
            <a:xfrm>
              <a:off x="3536378" y="4478621"/>
              <a:ext cx="41856" cy="35195"/>
            </a:xfrm>
            <a:custGeom>
              <a:avLst/>
              <a:gdLst/>
              <a:ahLst/>
              <a:cxnLst/>
              <a:rect l="l" t="t" r="r" b="b"/>
              <a:pathLst>
                <a:path w="842" h="708" extrusionOk="0">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38" name="Google Shape;338;p3"/>
            <p:cNvSpPr/>
            <p:nvPr/>
          </p:nvSpPr>
          <p:spPr>
            <a:xfrm>
              <a:off x="3492832"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39" name="Google Shape;339;p3"/>
            <p:cNvSpPr/>
            <p:nvPr/>
          </p:nvSpPr>
          <p:spPr>
            <a:xfrm>
              <a:off x="3559792"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40" name="Google Shape;340;p3"/>
            <p:cNvSpPr/>
            <p:nvPr/>
          </p:nvSpPr>
          <p:spPr>
            <a:xfrm>
              <a:off x="3499543" y="4756451"/>
              <a:ext cx="38525" cy="33505"/>
            </a:xfrm>
            <a:custGeom>
              <a:avLst/>
              <a:gdLst/>
              <a:ahLst/>
              <a:cxnLst/>
              <a:rect l="l" t="t" r="r" b="b"/>
              <a:pathLst>
                <a:path w="775" h="674" extrusionOk="0">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41" name="Google Shape;341;p3"/>
            <p:cNvSpPr/>
            <p:nvPr/>
          </p:nvSpPr>
          <p:spPr>
            <a:xfrm>
              <a:off x="3452667"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42" name="Google Shape;342;p3"/>
            <p:cNvSpPr/>
            <p:nvPr/>
          </p:nvSpPr>
          <p:spPr>
            <a:xfrm>
              <a:off x="3566502" y="4614181"/>
              <a:ext cx="28484" cy="40215"/>
            </a:xfrm>
            <a:custGeom>
              <a:avLst/>
              <a:gdLst/>
              <a:ahLst/>
              <a:cxnLst/>
              <a:rect l="l" t="t" r="r" b="b"/>
              <a:pathLst>
                <a:path w="573" h="809" extrusionOk="0">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43" name="Google Shape;343;p3"/>
            <p:cNvSpPr/>
            <p:nvPr/>
          </p:nvSpPr>
          <p:spPr>
            <a:xfrm>
              <a:off x="3345591"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44" name="Google Shape;344;p3"/>
            <p:cNvSpPr/>
            <p:nvPr/>
          </p:nvSpPr>
          <p:spPr>
            <a:xfrm>
              <a:off x="3350612"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45" name="Google Shape;345;p3"/>
            <p:cNvSpPr/>
            <p:nvPr/>
          </p:nvSpPr>
          <p:spPr>
            <a:xfrm>
              <a:off x="3375715" y="4568994"/>
              <a:ext cx="128898" cy="123927"/>
            </a:xfrm>
            <a:custGeom>
              <a:avLst/>
              <a:gdLst/>
              <a:ahLst/>
              <a:cxnLst/>
              <a:rect l="l" t="t" r="r" b="b"/>
              <a:pathLst>
                <a:path w="2593" h="2493" extrusionOk="0">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46" name="Google Shape;346;p3"/>
            <p:cNvSpPr/>
            <p:nvPr/>
          </p:nvSpPr>
          <p:spPr>
            <a:xfrm>
              <a:off x="3429253" y="4620892"/>
              <a:ext cx="40215" cy="38525"/>
            </a:xfrm>
            <a:custGeom>
              <a:avLst/>
              <a:gdLst/>
              <a:ahLst/>
              <a:cxnLst/>
              <a:rect l="l" t="t" r="r" b="b"/>
              <a:pathLst>
                <a:path w="809" h="775" extrusionOk="0">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47" name="Google Shape;347;p3"/>
            <p:cNvSpPr/>
            <p:nvPr/>
          </p:nvSpPr>
          <p:spPr>
            <a:xfrm>
              <a:off x="3278632" y="4614181"/>
              <a:ext cx="50257" cy="48616"/>
            </a:xfrm>
            <a:custGeom>
              <a:avLst/>
              <a:gdLst/>
              <a:ahLst/>
              <a:cxnLst/>
              <a:rect l="l" t="t" r="r" b="b"/>
              <a:pathLst>
                <a:path w="1011" h="978" extrusionOk="0">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48" name="Google Shape;348;p3"/>
            <p:cNvSpPr/>
            <p:nvPr/>
          </p:nvSpPr>
          <p:spPr>
            <a:xfrm>
              <a:off x="3415881"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49" name="Google Shape;349;p3"/>
            <p:cNvSpPr/>
            <p:nvPr/>
          </p:nvSpPr>
          <p:spPr>
            <a:xfrm>
              <a:off x="3467729" y="4358124"/>
              <a:ext cx="23513" cy="36885"/>
            </a:xfrm>
            <a:custGeom>
              <a:avLst/>
              <a:gdLst/>
              <a:ahLst/>
              <a:cxnLst/>
              <a:rect l="l" t="t" r="r" b="b"/>
              <a:pathLst>
                <a:path w="473" h="742" extrusionOk="0">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50" name="Google Shape;350;p3"/>
            <p:cNvSpPr/>
            <p:nvPr/>
          </p:nvSpPr>
          <p:spPr>
            <a:xfrm>
              <a:off x="3402459" y="4476981"/>
              <a:ext cx="31864" cy="36835"/>
            </a:xfrm>
            <a:custGeom>
              <a:avLst/>
              <a:gdLst/>
              <a:ahLst/>
              <a:cxnLst/>
              <a:rect l="l" t="t" r="r" b="b"/>
              <a:pathLst>
                <a:path w="641" h="741" extrusionOk="0">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51" name="Google Shape;351;p3"/>
            <p:cNvSpPr/>
            <p:nvPr/>
          </p:nvSpPr>
          <p:spPr>
            <a:xfrm>
              <a:off x="3325508" y="4358124"/>
              <a:ext cx="28484" cy="36885"/>
            </a:xfrm>
            <a:custGeom>
              <a:avLst/>
              <a:gdLst/>
              <a:ahLst/>
              <a:cxnLst/>
              <a:rect l="l" t="t" r="r" b="b"/>
              <a:pathLst>
                <a:path w="573" h="742" extrusionOk="0">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52" name="Google Shape;352;p3"/>
            <p:cNvSpPr/>
            <p:nvPr/>
          </p:nvSpPr>
          <p:spPr>
            <a:xfrm>
              <a:off x="3307066" y="4195772"/>
              <a:ext cx="135609" cy="83761"/>
            </a:xfrm>
            <a:custGeom>
              <a:avLst/>
              <a:gdLst/>
              <a:ahLst/>
              <a:cxnLst/>
              <a:rect l="l" t="t" r="r" b="b"/>
              <a:pathLst>
                <a:path w="2728" h="1685" extrusionOk="0">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53" name="Google Shape;353;p3"/>
            <p:cNvSpPr/>
            <p:nvPr/>
          </p:nvSpPr>
          <p:spPr>
            <a:xfrm>
              <a:off x="3521316"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54" name="Google Shape;354;p3"/>
            <p:cNvSpPr/>
            <p:nvPr/>
          </p:nvSpPr>
          <p:spPr>
            <a:xfrm>
              <a:off x="3451026" y="4190751"/>
              <a:ext cx="137249" cy="93803"/>
            </a:xfrm>
            <a:custGeom>
              <a:avLst/>
              <a:gdLst/>
              <a:ahLst/>
              <a:cxnLst/>
              <a:rect l="l" t="t" r="r" b="b"/>
              <a:pathLst>
                <a:path w="2761" h="1887" extrusionOk="0">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55" name="Google Shape;355;p3"/>
            <p:cNvSpPr/>
            <p:nvPr/>
          </p:nvSpPr>
          <p:spPr>
            <a:xfrm>
              <a:off x="3616710" y="4358124"/>
              <a:ext cx="23463" cy="40215"/>
            </a:xfrm>
            <a:custGeom>
              <a:avLst/>
              <a:gdLst/>
              <a:ahLst/>
              <a:cxnLst/>
              <a:rect l="l" t="t" r="r" b="b"/>
              <a:pathLst>
                <a:path w="472" h="809" extrusionOk="0">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56" name="Google Shape;356;p3"/>
            <p:cNvSpPr/>
            <p:nvPr/>
          </p:nvSpPr>
          <p:spPr>
            <a:xfrm>
              <a:off x="3686999" y="4476981"/>
              <a:ext cx="11781" cy="35195"/>
            </a:xfrm>
            <a:custGeom>
              <a:avLst/>
              <a:gdLst/>
              <a:ahLst/>
              <a:cxnLst/>
              <a:rect l="l" t="t" r="r" b="b"/>
              <a:pathLst>
                <a:path w="237" h="708" extrusionOk="0">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57" name="Google Shape;357;p3"/>
            <p:cNvSpPr/>
            <p:nvPr/>
          </p:nvSpPr>
          <p:spPr>
            <a:xfrm>
              <a:off x="3757289" y="4356434"/>
              <a:ext cx="31864" cy="35195"/>
            </a:xfrm>
            <a:custGeom>
              <a:avLst/>
              <a:gdLst/>
              <a:ahLst/>
              <a:cxnLst/>
              <a:rect l="l" t="t" r="r" b="b"/>
              <a:pathLst>
                <a:path w="641" h="708" extrusionOk="0">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58" name="Google Shape;358;p3"/>
            <p:cNvSpPr/>
            <p:nvPr/>
          </p:nvSpPr>
          <p:spPr>
            <a:xfrm>
              <a:off x="3569833"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59" name="Google Shape;359;p3"/>
            <p:cNvSpPr/>
            <p:nvPr/>
          </p:nvSpPr>
          <p:spPr>
            <a:xfrm>
              <a:off x="3024216" y="4714595"/>
              <a:ext cx="15112" cy="120596"/>
            </a:xfrm>
            <a:custGeom>
              <a:avLst/>
              <a:gdLst/>
              <a:ahLst/>
              <a:cxnLst/>
              <a:rect l="l" t="t" r="r" b="b"/>
              <a:pathLst>
                <a:path w="304" h="2426" extrusionOk="0">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60" name="Google Shape;360;p3"/>
            <p:cNvSpPr/>
            <p:nvPr/>
          </p:nvSpPr>
          <p:spPr>
            <a:xfrm>
              <a:off x="3636792"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61" name="Google Shape;361;p3"/>
            <p:cNvSpPr/>
            <p:nvPr/>
          </p:nvSpPr>
          <p:spPr>
            <a:xfrm>
              <a:off x="3350612" y="4749740"/>
              <a:ext cx="38525" cy="45236"/>
            </a:xfrm>
            <a:custGeom>
              <a:avLst/>
              <a:gdLst/>
              <a:ahLst/>
              <a:cxnLst/>
              <a:rect l="l" t="t" r="r" b="b"/>
              <a:pathLst>
                <a:path w="775" h="910" extrusionOk="0">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62" name="Google Shape;362;p3"/>
            <p:cNvSpPr/>
            <p:nvPr/>
          </p:nvSpPr>
          <p:spPr>
            <a:xfrm>
              <a:off x="3702062" y="4287835"/>
              <a:ext cx="128898" cy="123877"/>
            </a:xfrm>
            <a:custGeom>
              <a:avLst/>
              <a:gdLst/>
              <a:ahLst/>
              <a:cxnLst/>
              <a:rect l="l" t="t" r="r" b="b"/>
              <a:pathLst>
                <a:path w="2593" h="2492" extrusionOk="0">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63" name="Google Shape;363;p3"/>
            <p:cNvSpPr/>
            <p:nvPr/>
          </p:nvSpPr>
          <p:spPr>
            <a:xfrm>
              <a:off x="3310446" y="4707934"/>
              <a:ext cx="125567" cy="135609"/>
            </a:xfrm>
            <a:custGeom>
              <a:avLst/>
              <a:gdLst/>
              <a:ahLst/>
              <a:cxnLst/>
              <a:rect l="l" t="t" r="r" b="b"/>
              <a:pathLst>
                <a:path w="2526" h="2728" extrusionOk="0">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64" name="Google Shape;364;p3"/>
            <p:cNvSpPr/>
            <p:nvPr/>
          </p:nvSpPr>
          <p:spPr>
            <a:xfrm>
              <a:off x="3166486" y="4709574"/>
              <a:ext cx="128948" cy="123927"/>
            </a:xfrm>
            <a:custGeom>
              <a:avLst/>
              <a:gdLst/>
              <a:ahLst/>
              <a:cxnLst/>
              <a:rect l="l" t="t" r="r" b="b"/>
              <a:pathLst>
                <a:path w="2594"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65" name="Google Shape;365;p3"/>
            <p:cNvSpPr/>
            <p:nvPr/>
          </p:nvSpPr>
          <p:spPr>
            <a:xfrm>
              <a:off x="3216693" y="4751430"/>
              <a:ext cx="36885" cy="33505"/>
            </a:xfrm>
            <a:custGeom>
              <a:avLst/>
              <a:gdLst/>
              <a:ahLst/>
              <a:cxnLst/>
              <a:rect l="l" t="t" r="r" b="b"/>
              <a:pathLst>
                <a:path w="742" h="674" extrusionOk="0">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66" name="Google Shape;366;p3"/>
            <p:cNvSpPr/>
            <p:nvPr/>
          </p:nvSpPr>
          <p:spPr>
            <a:xfrm>
              <a:off x="3745558" y="4851844"/>
              <a:ext cx="138989" cy="16802"/>
            </a:xfrm>
            <a:custGeom>
              <a:avLst/>
              <a:gdLst/>
              <a:ahLst/>
              <a:cxnLst/>
              <a:rect l="l" t="t" r="r" b="b"/>
              <a:pathLst>
                <a:path w="2796" h="338" extrusionOk="0">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67" name="Google Shape;367;p3"/>
            <p:cNvSpPr/>
            <p:nvPr/>
          </p:nvSpPr>
          <p:spPr>
            <a:xfrm>
              <a:off x="4061912"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68" name="Google Shape;368;p3"/>
            <p:cNvSpPr/>
            <p:nvPr/>
          </p:nvSpPr>
          <p:spPr>
            <a:xfrm>
              <a:off x="3235136" y="4570684"/>
              <a:ext cx="115526" cy="123877"/>
            </a:xfrm>
            <a:custGeom>
              <a:avLst/>
              <a:gdLst/>
              <a:ahLst/>
              <a:cxnLst/>
              <a:rect l="l" t="t" r="r" b="b"/>
              <a:pathLst>
                <a:path w="2324" h="2492" extrusionOk="0">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69" name="Google Shape;369;p3"/>
            <p:cNvSpPr/>
            <p:nvPr/>
          </p:nvSpPr>
          <p:spPr>
            <a:xfrm>
              <a:off x="3988242"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70" name="Google Shape;370;p3"/>
            <p:cNvSpPr/>
            <p:nvPr/>
          </p:nvSpPr>
          <p:spPr>
            <a:xfrm>
              <a:off x="3845972" y="4286144"/>
              <a:ext cx="125567" cy="135659"/>
            </a:xfrm>
            <a:custGeom>
              <a:avLst/>
              <a:gdLst/>
              <a:ahLst/>
              <a:cxnLst/>
              <a:rect l="l" t="t" r="r" b="b"/>
              <a:pathLst>
                <a:path w="2526" h="2729" extrusionOk="0">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71" name="Google Shape;371;p3"/>
            <p:cNvSpPr/>
            <p:nvPr/>
          </p:nvSpPr>
          <p:spPr>
            <a:xfrm>
              <a:off x="3064382" y="4433435"/>
              <a:ext cx="15112" cy="120547"/>
            </a:xfrm>
            <a:custGeom>
              <a:avLst/>
              <a:gdLst/>
              <a:ahLst/>
              <a:cxnLst/>
              <a:rect l="l" t="t" r="r" b="b"/>
              <a:pathLst>
                <a:path w="304" h="2425" extrusionOk="0">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72" name="Google Shape;372;p3"/>
            <p:cNvSpPr/>
            <p:nvPr/>
          </p:nvSpPr>
          <p:spPr>
            <a:xfrm>
              <a:off x="3206652"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73" name="Google Shape;373;p3"/>
            <p:cNvSpPr/>
            <p:nvPr/>
          </p:nvSpPr>
          <p:spPr>
            <a:xfrm>
              <a:off x="3089485"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74" name="Google Shape;374;p3"/>
            <p:cNvSpPr/>
            <p:nvPr/>
          </p:nvSpPr>
          <p:spPr>
            <a:xfrm>
              <a:off x="3251838" y="4476981"/>
              <a:ext cx="43596" cy="35195"/>
            </a:xfrm>
            <a:custGeom>
              <a:avLst/>
              <a:gdLst/>
              <a:ahLst/>
              <a:cxnLst/>
              <a:rect l="l" t="t" r="r" b="b"/>
              <a:pathLst>
                <a:path w="877" h="708" extrusionOk="0">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75" name="Google Shape;375;p3"/>
            <p:cNvSpPr/>
            <p:nvPr/>
          </p:nvSpPr>
          <p:spPr>
            <a:xfrm>
              <a:off x="3034257" y="4711264"/>
              <a:ext cx="113886" cy="123927"/>
            </a:xfrm>
            <a:custGeom>
              <a:avLst/>
              <a:gdLst/>
              <a:ahLst/>
              <a:cxnLst/>
              <a:rect l="l" t="t" r="r" b="b"/>
              <a:pathLst>
                <a:path w="2291" h="2493" extrusionOk="0">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76" name="Google Shape;376;p3"/>
            <p:cNvSpPr/>
            <p:nvPr/>
          </p:nvSpPr>
          <p:spPr>
            <a:xfrm>
              <a:off x="3139692" y="4614181"/>
              <a:ext cx="36885" cy="53637"/>
            </a:xfrm>
            <a:custGeom>
              <a:avLst/>
              <a:gdLst/>
              <a:ahLst/>
              <a:cxnLst/>
              <a:rect l="l" t="t" r="r" b="b"/>
              <a:pathLst>
                <a:path w="742" h="1079" extrusionOk="0">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77" name="Google Shape;377;p3"/>
            <p:cNvSpPr/>
            <p:nvPr/>
          </p:nvSpPr>
          <p:spPr>
            <a:xfrm>
              <a:off x="3271921"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78" name="Google Shape;378;p3"/>
            <p:cNvSpPr/>
            <p:nvPr/>
          </p:nvSpPr>
          <p:spPr>
            <a:xfrm>
              <a:off x="3072783" y="4754761"/>
              <a:ext cx="33505" cy="31864"/>
            </a:xfrm>
            <a:custGeom>
              <a:avLst/>
              <a:gdLst/>
              <a:ahLst/>
              <a:cxnLst/>
              <a:rect l="l" t="t" r="r" b="b"/>
              <a:pathLst>
                <a:path w="674" h="641" extrusionOk="0">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79" name="Google Shape;379;p3"/>
            <p:cNvSpPr/>
            <p:nvPr/>
          </p:nvSpPr>
          <p:spPr>
            <a:xfrm>
              <a:off x="3074423"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80" name="Google Shape;380;p3"/>
            <p:cNvSpPr/>
            <p:nvPr/>
          </p:nvSpPr>
          <p:spPr>
            <a:xfrm>
              <a:off x="3116279" y="4475291"/>
              <a:ext cx="28484" cy="43546"/>
            </a:xfrm>
            <a:custGeom>
              <a:avLst/>
              <a:gdLst/>
              <a:ahLst/>
              <a:cxnLst/>
              <a:rect l="l" t="t" r="r" b="b"/>
              <a:pathLst>
                <a:path w="573" h="876" extrusionOk="0">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81" name="Google Shape;381;p3"/>
            <p:cNvSpPr/>
            <p:nvPr/>
          </p:nvSpPr>
          <p:spPr>
            <a:xfrm>
              <a:off x="3633462" y="4751430"/>
              <a:ext cx="46877" cy="41906"/>
            </a:xfrm>
            <a:custGeom>
              <a:avLst/>
              <a:gdLst/>
              <a:ahLst/>
              <a:cxnLst/>
              <a:rect l="l" t="t" r="r" b="b"/>
              <a:pathLst>
                <a:path w="943" h="843" extrusionOk="0">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82" name="Google Shape;382;p3"/>
            <p:cNvSpPr/>
            <p:nvPr/>
          </p:nvSpPr>
          <p:spPr>
            <a:xfrm>
              <a:off x="2990761" y="4610850"/>
              <a:ext cx="38525" cy="53587"/>
            </a:xfrm>
            <a:custGeom>
              <a:avLst/>
              <a:gdLst/>
              <a:ahLst/>
              <a:cxnLst/>
              <a:rect l="l" t="t" r="r" b="b"/>
              <a:pathLst>
                <a:path w="775" h="1078" extrusionOk="0">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83" name="Google Shape;383;p3"/>
            <p:cNvSpPr/>
            <p:nvPr/>
          </p:nvSpPr>
          <p:spPr>
            <a:xfrm>
              <a:off x="2736345"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84" name="Google Shape;384;p3"/>
            <p:cNvSpPr/>
            <p:nvPr/>
          </p:nvSpPr>
          <p:spPr>
            <a:xfrm>
              <a:off x="3596627"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85" name="Google Shape;385;p3"/>
            <p:cNvSpPr/>
            <p:nvPr/>
          </p:nvSpPr>
          <p:spPr>
            <a:xfrm>
              <a:off x="2948905" y="4567354"/>
              <a:ext cx="125567" cy="135609"/>
            </a:xfrm>
            <a:custGeom>
              <a:avLst/>
              <a:gdLst/>
              <a:ahLst/>
              <a:cxnLst/>
              <a:rect l="l" t="t" r="r" b="b"/>
              <a:pathLst>
                <a:path w="2526" h="2728" extrusionOk="0">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86" name="Google Shape;386;p3"/>
            <p:cNvSpPr/>
            <p:nvPr/>
          </p:nvSpPr>
          <p:spPr>
            <a:xfrm>
              <a:off x="2784912" y="4751430"/>
              <a:ext cx="38525" cy="45236"/>
            </a:xfrm>
            <a:custGeom>
              <a:avLst/>
              <a:gdLst/>
              <a:ahLst/>
              <a:cxnLst/>
              <a:rect l="l" t="t" r="r" b="b"/>
              <a:pathLst>
                <a:path w="775" h="910" extrusionOk="0">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87" name="Google Shape;387;p3"/>
            <p:cNvSpPr/>
            <p:nvPr/>
          </p:nvSpPr>
          <p:spPr>
            <a:xfrm>
              <a:off x="2413380" y="4709574"/>
              <a:ext cx="162353" cy="133968"/>
            </a:xfrm>
            <a:custGeom>
              <a:avLst/>
              <a:gdLst/>
              <a:ahLst/>
              <a:cxnLst/>
              <a:rect l="l" t="t" r="r" b="b"/>
              <a:pathLst>
                <a:path w="3266" h="2695" extrusionOk="0">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88" name="Google Shape;388;p3"/>
            <p:cNvSpPr/>
            <p:nvPr/>
          </p:nvSpPr>
          <p:spPr>
            <a:xfrm>
              <a:off x="2415020" y="4568994"/>
              <a:ext cx="232693" cy="130588"/>
            </a:xfrm>
            <a:custGeom>
              <a:avLst/>
              <a:gdLst/>
              <a:ahLst/>
              <a:cxnLst/>
              <a:rect l="l" t="t" r="r" b="b"/>
              <a:pathLst>
                <a:path w="4681" h="2627" extrusionOk="0">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89" name="Google Shape;389;p3"/>
            <p:cNvSpPr/>
            <p:nvPr/>
          </p:nvSpPr>
          <p:spPr>
            <a:xfrm>
              <a:off x="2555600" y="4289525"/>
              <a:ext cx="127258" cy="122187"/>
            </a:xfrm>
            <a:custGeom>
              <a:avLst/>
              <a:gdLst/>
              <a:ahLst/>
              <a:cxnLst/>
              <a:rect l="l" t="t" r="r" b="b"/>
              <a:pathLst>
                <a:path w="2560" h="2458" extrusionOk="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90" name="Google Shape;390;p3"/>
            <p:cNvSpPr/>
            <p:nvPr/>
          </p:nvSpPr>
          <p:spPr>
            <a:xfrm>
              <a:off x="2594125" y="4707934"/>
              <a:ext cx="125567" cy="135609"/>
            </a:xfrm>
            <a:custGeom>
              <a:avLst/>
              <a:gdLst/>
              <a:ahLst/>
              <a:cxnLst/>
              <a:rect l="l" t="t" r="r" b="b"/>
              <a:pathLst>
                <a:path w="2526" h="2728" extrusionOk="0">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91" name="Google Shape;391;p3"/>
            <p:cNvSpPr/>
            <p:nvPr/>
          </p:nvSpPr>
          <p:spPr>
            <a:xfrm>
              <a:off x="2696180" y="4851844"/>
              <a:ext cx="127258" cy="142320"/>
            </a:xfrm>
            <a:custGeom>
              <a:avLst/>
              <a:gdLst/>
              <a:ahLst/>
              <a:cxnLst/>
              <a:rect l="l" t="t" r="r" b="b"/>
              <a:pathLst>
                <a:path w="2560" h="2863" extrusionOk="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92" name="Google Shape;392;p3"/>
            <p:cNvSpPr/>
            <p:nvPr/>
          </p:nvSpPr>
          <p:spPr>
            <a:xfrm>
              <a:off x="3740537" y="4714595"/>
              <a:ext cx="15112" cy="120596"/>
            </a:xfrm>
            <a:custGeom>
              <a:avLst/>
              <a:gdLst/>
              <a:ahLst/>
              <a:cxnLst/>
              <a:rect l="l" t="t" r="r" b="b"/>
              <a:pathLst>
                <a:path w="304" h="2426" extrusionOk="0">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93" name="Google Shape;393;p3"/>
            <p:cNvSpPr/>
            <p:nvPr/>
          </p:nvSpPr>
          <p:spPr>
            <a:xfrm>
              <a:off x="3902890" y="4863576"/>
              <a:ext cx="15112" cy="135609"/>
            </a:xfrm>
            <a:custGeom>
              <a:avLst/>
              <a:gdLst/>
              <a:ahLst/>
              <a:cxnLst/>
              <a:rect l="l" t="t" r="r" b="b"/>
              <a:pathLst>
                <a:path w="304" h="2728" extrusionOk="0">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94" name="Google Shape;394;p3"/>
            <p:cNvSpPr/>
            <p:nvPr/>
          </p:nvSpPr>
          <p:spPr>
            <a:xfrm>
              <a:off x="4113760" y="4942217"/>
              <a:ext cx="23513" cy="35195"/>
            </a:xfrm>
            <a:custGeom>
              <a:avLst/>
              <a:gdLst/>
              <a:ahLst/>
              <a:cxnLst/>
              <a:rect l="l" t="t" r="r" b="b"/>
              <a:pathLst>
                <a:path w="473" h="708" extrusionOk="0">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95" name="Google Shape;395;p3"/>
            <p:cNvSpPr/>
            <p:nvPr/>
          </p:nvSpPr>
          <p:spPr>
            <a:xfrm>
              <a:off x="4065243" y="4915473"/>
              <a:ext cx="128898" cy="87042"/>
            </a:xfrm>
            <a:custGeom>
              <a:avLst/>
              <a:gdLst/>
              <a:ahLst/>
              <a:cxnLst/>
              <a:rect l="l" t="t" r="r" b="b"/>
              <a:pathLst>
                <a:path w="2593" h="1751" extrusionOk="0">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96" name="Google Shape;396;p3"/>
            <p:cNvSpPr/>
            <p:nvPr/>
          </p:nvSpPr>
          <p:spPr>
            <a:xfrm>
              <a:off x="4189070" y="4190751"/>
              <a:ext cx="137299" cy="93803"/>
            </a:xfrm>
            <a:custGeom>
              <a:avLst/>
              <a:gdLst/>
              <a:ahLst/>
              <a:cxnLst/>
              <a:rect l="l" t="t" r="r" b="b"/>
              <a:pathLst>
                <a:path w="2762" h="1887" extrusionOk="0">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97" name="Google Shape;397;p3"/>
            <p:cNvSpPr/>
            <p:nvPr/>
          </p:nvSpPr>
          <p:spPr>
            <a:xfrm>
              <a:off x="3712103" y="4615871"/>
              <a:ext cx="41906" cy="45236"/>
            </a:xfrm>
            <a:custGeom>
              <a:avLst/>
              <a:gdLst/>
              <a:ahLst/>
              <a:cxnLst/>
              <a:rect l="l" t="t" r="r" b="b"/>
              <a:pathLst>
                <a:path w="843" h="910" extrusionOk="0">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98" name="Google Shape;398;p3"/>
            <p:cNvSpPr/>
            <p:nvPr/>
          </p:nvSpPr>
          <p:spPr>
            <a:xfrm>
              <a:off x="4307927" y="3266940"/>
              <a:ext cx="590853" cy="1874514"/>
            </a:xfrm>
            <a:custGeom>
              <a:avLst/>
              <a:gdLst/>
              <a:ahLst/>
              <a:cxnLst/>
              <a:rect l="l" t="t" r="r" b="b"/>
              <a:pathLst>
                <a:path w="11886" h="37709" extrusionOk="0">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99" name="Google Shape;399;p3"/>
            <p:cNvSpPr/>
            <p:nvPr/>
          </p:nvSpPr>
          <p:spPr>
            <a:xfrm>
              <a:off x="2634291"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00" name="Google Shape;400;p3"/>
            <p:cNvSpPr/>
            <p:nvPr/>
          </p:nvSpPr>
          <p:spPr>
            <a:xfrm>
              <a:off x="3665227" y="4567354"/>
              <a:ext cx="125567" cy="135609"/>
            </a:xfrm>
            <a:custGeom>
              <a:avLst/>
              <a:gdLst/>
              <a:ahLst/>
              <a:cxnLst/>
              <a:rect l="l" t="t" r="r" b="b"/>
              <a:pathLst>
                <a:path w="2526" h="2728" extrusionOk="0">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01" name="Google Shape;401;p3"/>
            <p:cNvSpPr/>
            <p:nvPr/>
          </p:nvSpPr>
          <p:spPr>
            <a:xfrm>
              <a:off x="3882807" y="4709574"/>
              <a:ext cx="128898" cy="123927"/>
            </a:xfrm>
            <a:custGeom>
              <a:avLst/>
              <a:gdLst/>
              <a:ahLst/>
              <a:cxnLst/>
              <a:rect l="l" t="t" r="r" b="b"/>
              <a:pathLst>
                <a:path w="2593"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02" name="Google Shape;402;p3"/>
            <p:cNvSpPr/>
            <p:nvPr/>
          </p:nvSpPr>
          <p:spPr>
            <a:xfrm>
              <a:off x="3926303" y="4734678"/>
              <a:ext cx="33554" cy="33554"/>
            </a:xfrm>
            <a:custGeom>
              <a:avLst/>
              <a:gdLst/>
              <a:ahLst/>
              <a:cxnLst/>
              <a:rect l="l" t="t" r="r" b="b"/>
              <a:pathLst>
                <a:path w="675" h="675" extrusionOk="0">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03" name="Google Shape;403;p3"/>
            <p:cNvSpPr/>
            <p:nvPr/>
          </p:nvSpPr>
          <p:spPr>
            <a:xfrm>
              <a:off x="2856892" y="4195772"/>
              <a:ext cx="135609" cy="83761"/>
            </a:xfrm>
            <a:custGeom>
              <a:avLst/>
              <a:gdLst/>
              <a:ahLst/>
              <a:cxnLst/>
              <a:rect l="l" t="t" r="r" b="b"/>
              <a:pathLst>
                <a:path w="2728" h="1685" extrusionOk="0">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04" name="Google Shape;404;p3"/>
            <p:cNvSpPr/>
            <p:nvPr/>
          </p:nvSpPr>
          <p:spPr>
            <a:xfrm>
              <a:off x="2821747" y="4478621"/>
              <a:ext cx="48567" cy="35195"/>
            </a:xfrm>
            <a:custGeom>
              <a:avLst/>
              <a:gdLst/>
              <a:ahLst/>
              <a:cxnLst/>
              <a:rect l="l" t="t" r="r" b="b"/>
              <a:pathLst>
                <a:path w="977" h="708" extrusionOk="0">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05" name="Google Shape;405;p3"/>
            <p:cNvSpPr/>
            <p:nvPr/>
          </p:nvSpPr>
          <p:spPr>
            <a:xfrm>
              <a:off x="2776561" y="4430105"/>
              <a:ext cx="127208" cy="122237"/>
            </a:xfrm>
            <a:custGeom>
              <a:avLst/>
              <a:gdLst/>
              <a:ahLst/>
              <a:cxnLst/>
              <a:rect l="l" t="t" r="r" b="b"/>
              <a:pathLst>
                <a:path w="2559" h="2459" extrusionOk="0">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06" name="Google Shape;406;p3"/>
            <p:cNvSpPr/>
            <p:nvPr/>
          </p:nvSpPr>
          <p:spPr>
            <a:xfrm>
              <a:off x="2716263" y="4609160"/>
              <a:ext cx="30174" cy="46926"/>
            </a:xfrm>
            <a:custGeom>
              <a:avLst/>
              <a:gdLst/>
              <a:ahLst/>
              <a:cxnLst/>
              <a:rect l="l" t="t" r="r" b="b"/>
              <a:pathLst>
                <a:path w="607" h="944" extrusionOk="0">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07" name="Google Shape;407;p3"/>
            <p:cNvSpPr/>
            <p:nvPr/>
          </p:nvSpPr>
          <p:spPr>
            <a:xfrm>
              <a:off x="2804995"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08" name="Google Shape;408;p3"/>
            <p:cNvSpPr/>
            <p:nvPr/>
          </p:nvSpPr>
          <p:spPr>
            <a:xfrm>
              <a:off x="2853512" y="4617561"/>
              <a:ext cx="31864" cy="43546"/>
            </a:xfrm>
            <a:custGeom>
              <a:avLst/>
              <a:gdLst/>
              <a:ahLst/>
              <a:cxnLst/>
              <a:rect l="l" t="t" r="r" b="b"/>
              <a:pathLst>
                <a:path w="641" h="876" extrusionOk="0">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09" name="Google Shape;409;p3"/>
            <p:cNvSpPr/>
            <p:nvPr/>
          </p:nvSpPr>
          <p:spPr>
            <a:xfrm>
              <a:off x="2659394" y="4568994"/>
              <a:ext cx="128898" cy="123927"/>
            </a:xfrm>
            <a:custGeom>
              <a:avLst/>
              <a:gdLst/>
              <a:ahLst/>
              <a:cxnLst/>
              <a:rect l="l" t="t" r="r" b="b"/>
              <a:pathLst>
                <a:path w="2593" h="2493" extrusionOk="0">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10" name="Google Shape;410;p3"/>
            <p:cNvSpPr/>
            <p:nvPr/>
          </p:nvSpPr>
          <p:spPr>
            <a:xfrm>
              <a:off x="2927182" y="4754761"/>
              <a:ext cx="40215" cy="38575"/>
            </a:xfrm>
            <a:custGeom>
              <a:avLst/>
              <a:gdLst/>
              <a:ahLst/>
              <a:cxnLst/>
              <a:rect l="l" t="t" r="r" b="b"/>
              <a:pathLst>
                <a:path w="809" h="776" extrusionOk="0">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11" name="Google Shape;411;p3"/>
            <p:cNvSpPr/>
            <p:nvPr/>
          </p:nvSpPr>
          <p:spPr>
            <a:xfrm>
              <a:off x="2985741" y="4287835"/>
              <a:ext cx="128898" cy="123877"/>
            </a:xfrm>
            <a:custGeom>
              <a:avLst/>
              <a:gdLst/>
              <a:ahLst/>
              <a:cxnLst/>
              <a:rect l="l" t="t" r="r" b="b"/>
              <a:pathLst>
                <a:path w="2593" h="2492"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12" name="Google Shape;412;p3"/>
            <p:cNvSpPr/>
            <p:nvPr/>
          </p:nvSpPr>
          <p:spPr>
            <a:xfrm>
              <a:off x="3129651" y="4286144"/>
              <a:ext cx="125617" cy="135659"/>
            </a:xfrm>
            <a:custGeom>
              <a:avLst/>
              <a:gdLst/>
              <a:ahLst/>
              <a:cxnLst/>
              <a:rect l="l" t="t" r="r" b="b"/>
              <a:pathLst>
                <a:path w="2527" h="2729" extrusionOk="0">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13" name="Google Shape;413;p3"/>
            <p:cNvSpPr/>
            <p:nvPr/>
          </p:nvSpPr>
          <p:spPr>
            <a:xfrm>
              <a:off x="2880306"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14" name="Google Shape;414;p3"/>
            <p:cNvSpPr/>
            <p:nvPr/>
          </p:nvSpPr>
          <p:spPr>
            <a:xfrm>
              <a:off x="2751408" y="4346393"/>
              <a:ext cx="38575" cy="45236"/>
            </a:xfrm>
            <a:custGeom>
              <a:avLst/>
              <a:gdLst/>
              <a:ahLst/>
              <a:cxnLst/>
              <a:rect l="l" t="t" r="r" b="b"/>
              <a:pathLst>
                <a:path w="776" h="910" extrusionOk="0">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15" name="Google Shape;415;p3"/>
            <p:cNvSpPr/>
            <p:nvPr/>
          </p:nvSpPr>
          <p:spPr>
            <a:xfrm>
              <a:off x="2853512"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16" name="Google Shape;416;p3"/>
            <p:cNvSpPr/>
            <p:nvPr/>
          </p:nvSpPr>
          <p:spPr>
            <a:xfrm>
              <a:off x="2893678" y="4346393"/>
              <a:ext cx="36885" cy="53637"/>
            </a:xfrm>
            <a:custGeom>
              <a:avLst/>
              <a:gdLst/>
              <a:ahLst/>
              <a:cxnLst/>
              <a:rect l="l" t="t" r="r" b="b"/>
              <a:pathLst>
                <a:path w="742" h="1079" extrusionOk="0">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17" name="Google Shape;417;p3"/>
            <p:cNvSpPr/>
            <p:nvPr/>
          </p:nvSpPr>
          <p:spPr>
            <a:xfrm>
              <a:off x="2843471"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18" name="Google Shape;418;p3"/>
            <p:cNvSpPr/>
            <p:nvPr/>
          </p:nvSpPr>
          <p:spPr>
            <a:xfrm>
              <a:off x="2709601" y="4190751"/>
              <a:ext cx="137299" cy="93803"/>
            </a:xfrm>
            <a:custGeom>
              <a:avLst/>
              <a:gdLst/>
              <a:ahLst/>
              <a:cxnLst/>
              <a:rect l="l" t="t" r="r" b="b"/>
              <a:pathLst>
                <a:path w="2762" h="1887" extrusionOk="0">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19" name="Google Shape;419;p3"/>
            <p:cNvSpPr/>
            <p:nvPr/>
          </p:nvSpPr>
          <p:spPr>
            <a:xfrm>
              <a:off x="2677787" y="4468580"/>
              <a:ext cx="40215" cy="51947"/>
            </a:xfrm>
            <a:custGeom>
              <a:avLst/>
              <a:gdLst/>
              <a:ahLst/>
              <a:cxnLst/>
              <a:rect l="l" t="t" r="r" b="b"/>
              <a:pathLst>
                <a:path w="809" h="1045" extrusionOk="0">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20" name="Google Shape;420;p3"/>
            <p:cNvSpPr/>
            <p:nvPr/>
          </p:nvSpPr>
          <p:spPr>
            <a:xfrm>
              <a:off x="2979030" y="4476981"/>
              <a:ext cx="28534" cy="8401"/>
            </a:xfrm>
            <a:custGeom>
              <a:avLst/>
              <a:gdLst/>
              <a:ahLst/>
              <a:cxnLst/>
              <a:rect l="l" t="t" r="r" b="b"/>
              <a:pathLst>
                <a:path w="574" h="169" extrusionOk="0">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21" name="Google Shape;421;p3"/>
            <p:cNvSpPr/>
            <p:nvPr/>
          </p:nvSpPr>
          <p:spPr>
            <a:xfrm>
              <a:off x="2920471"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22" name="Google Shape;422;p3"/>
            <p:cNvSpPr/>
            <p:nvPr/>
          </p:nvSpPr>
          <p:spPr>
            <a:xfrm>
              <a:off x="2970678" y="4478621"/>
              <a:ext cx="33505" cy="40215"/>
            </a:xfrm>
            <a:custGeom>
              <a:avLst/>
              <a:gdLst/>
              <a:ahLst/>
              <a:cxnLst/>
              <a:rect l="l" t="t" r="r" b="b"/>
              <a:pathLst>
                <a:path w="674" h="809" extrusionOk="0">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23" name="Google Shape;423;p3"/>
            <p:cNvSpPr/>
            <p:nvPr/>
          </p:nvSpPr>
          <p:spPr>
            <a:xfrm>
              <a:off x="3029237" y="4349773"/>
              <a:ext cx="40215" cy="45236"/>
            </a:xfrm>
            <a:custGeom>
              <a:avLst/>
              <a:gdLst/>
              <a:ahLst/>
              <a:cxnLst/>
              <a:rect l="l" t="t" r="r" b="b"/>
              <a:pathLst>
                <a:path w="809" h="910" extrusionOk="0">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24" name="Google Shape;424;p3"/>
            <p:cNvSpPr/>
            <p:nvPr/>
          </p:nvSpPr>
          <p:spPr>
            <a:xfrm>
              <a:off x="3176528" y="4354794"/>
              <a:ext cx="36885" cy="48567"/>
            </a:xfrm>
            <a:custGeom>
              <a:avLst/>
              <a:gdLst/>
              <a:ahLst/>
              <a:cxnLst/>
              <a:rect l="l" t="t" r="r" b="b"/>
              <a:pathLst>
                <a:path w="742" h="977" extrusionOk="0">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25" name="Google Shape;425;p3"/>
            <p:cNvSpPr/>
            <p:nvPr/>
          </p:nvSpPr>
          <p:spPr>
            <a:xfrm>
              <a:off x="3896179" y="4359815"/>
              <a:ext cx="31864" cy="36835"/>
            </a:xfrm>
            <a:custGeom>
              <a:avLst/>
              <a:gdLst/>
              <a:ahLst/>
              <a:cxnLst/>
              <a:rect l="l" t="t" r="r" b="b"/>
              <a:pathLst>
                <a:path w="641" h="741" extrusionOk="0">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26" name="Google Shape;426;p3"/>
            <p:cNvSpPr/>
            <p:nvPr/>
          </p:nvSpPr>
          <p:spPr>
            <a:xfrm>
              <a:off x="1973198" y="3258539"/>
              <a:ext cx="2344821" cy="1882915"/>
            </a:xfrm>
            <a:custGeom>
              <a:avLst/>
              <a:gdLst/>
              <a:ahLst/>
              <a:cxnLst/>
              <a:rect l="l" t="t" r="r" b="b"/>
              <a:pathLst>
                <a:path w="47170" h="37878" extrusionOk="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27" name="Google Shape;427;p3"/>
            <p:cNvSpPr/>
            <p:nvPr/>
          </p:nvSpPr>
          <p:spPr>
            <a:xfrm>
              <a:off x="2021714" y="4870287"/>
              <a:ext cx="13471" cy="18442"/>
            </a:xfrm>
            <a:custGeom>
              <a:avLst/>
              <a:gdLst/>
              <a:ahLst/>
              <a:cxnLst/>
              <a:rect l="l" t="t" r="r" b="b"/>
              <a:pathLst>
                <a:path w="271" h="371" extrusionOk="0">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28" name="Google Shape;428;p3"/>
            <p:cNvSpPr/>
            <p:nvPr/>
          </p:nvSpPr>
          <p:spPr>
            <a:xfrm>
              <a:off x="1112916" y="4369856"/>
              <a:ext cx="286280" cy="771599"/>
            </a:xfrm>
            <a:custGeom>
              <a:avLst/>
              <a:gdLst/>
              <a:ahLst/>
              <a:cxnLst/>
              <a:rect l="l" t="t" r="r" b="b"/>
              <a:pathLst>
                <a:path w="5759" h="15522" extrusionOk="0">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29" name="Google Shape;429;p3"/>
            <p:cNvSpPr/>
            <p:nvPr/>
          </p:nvSpPr>
          <p:spPr>
            <a:xfrm>
              <a:off x="1151442" y="4383228"/>
              <a:ext cx="35195" cy="115526"/>
            </a:xfrm>
            <a:custGeom>
              <a:avLst/>
              <a:gdLst/>
              <a:ahLst/>
              <a:cxnLst/>
              <a:rect l="l" t="t" r="r" b="b"/>
              <a:pathLst>
                <a:path w="708" h="2324" extrusionOk="0">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30" name="Google Shape;430;p3"/>
            <p:cNvSpPr/>
            <p:nvPr/>
          </p:nvSpPr>
          <p:spPr>
            <a:xfrm>
              <a:off x="2031756" y="4922134"/>
              <a:ext cx="31864" cy="102154"/>
            </a:xfrm>
            <a:custGeom>
              <a:avLst/>
              <a:gdLst/>
              <a:ahLst/>
              <a:cxnLst/>
              <a:rect l="l" t="t" r="r" b="b"/>
              <a:pathLst>
                <a:path w="641" h="2055" extrusionOk="0">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31" name="Google Shape;431;p3"/>
            <p:cNvSpPr/>
            <p:nvPr/>
          </p:nvSpPr>
          <p:spPr>
            <a:xfrm>
              <a:off x="4336361" y="4195772"/>
              <a:ext cx="135609" cy="83761"/>
            </a:xfrm>
            <a:custGeom>
              <a:avLst/>
              <a:gdLst/>
              <a:ahLst/>
              <a:cxnLst/>
              <a:rect l="l" t="t" r="r" b="b"/>
              <a:pathLst>
                <a:path w="2728" h="1685" extrusionOk="0">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32" name="Google Shape;432;p3"/>
            <p:cNvSpPr/>
            <p:nvPr/>
          </p:nvSpPr>
          <p:spPr>
            <a:xfrm>
              <a:off x="2413380" y="4286144"/>
              <a:ext cx="125567" cy="135659"/>
            </a:xfrm>
            <a:custGeom>
              <a:avLst/>
              <a:gdLst/>
              <a:ahLst/>
              <a:cxnLst/>
              <a:rect l="l" t="t" r="r" b="b"/>
              <a:pathLst>
                <a:path w="2526" h="2729" extrusionOk="0">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33" name="Google Shape;433;p3"/>
            <p:cNvSpPr/>
            <p:nvPr/>
          </p:nvSpPr>
          <p:spPr>
            <a:xfrm>
              <a:off x="4132202"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34" name="Google Shape;434;p3"/>
            <p:cNvSpPr/>
            <p:nvPr/>
          </p:nvSpPr>
          <p:spPr>
            <a:xfrm>
              <a:off x="4041829" y="4192441"/>
              <a:ext cx="127208" cy="88732"/>
            </a:xfrm>
            <a:custGeom>
              <a:avLst/>
              <a:gdLst/>
              <a:ahLst/>
              <a:cxnLst/>
              <a:rect l="l" t="t" r="r" b="b"/>
              <a:pathLst>
                <a:path w="2559" h="1785" extrusionOk="0">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35" name="Google Shape;435;p3"/>
            <p:cNvSpPr/>
            <p:nvPr/>
          </p:nvSpPr>
          <p:spPr>
            <a:xfrm>
              <a:off x="4209153"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36" name="Google Shape;436;p3"/>
            <p:cNvSpPr/>
            <p:nvPr/>
          </p:nvSpPr>
          <p:spPr>
            <a:xfrm>
              <a:off x="4237637"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37" name="Google Shape;437;p3"/>
            <p:cNvSpPr/>
            <p:nvPr/>
          </p:nvSpPr>
          <p:spPr>
            <a:xfrm>
              <a:off x="3896179" y="4195772"/>
              <a:ext cx="132278" cy="80381"/>
            </a:xfrm>
            <a:custGeom>
              <a:avLst/>
              <a:gdLst/>
              <a:ahLst/>
              <a:cxnLst/>
              <a:rect l="l" t="t" r="r" b="b"/>
              <a:pathLst>
                <a:path w="2661" h="1617" extrusionOk="0">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38" name="Google Shape;438;p3"/>
            <p:cNvSpPr/>
            <p:nvPr/>
          </p:nvSpPr>
          <p:spPr>
            <a:xfrm>
              <a:off x="2699560"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39" name="Google Shape;439;p3"/>
            <p:cNvSpPr/>
            <p:nvPr/>
          </p:nvSpPr>
          <p:spPr>
            <a:xfrm>
              <a:off x="3005823" y="4195772"/>
              <a:ext cx="137299" cy="80381"/>
            </a:xfrm>
            <a:custGeom>
              <a:avLst/>
              <a:gdLst/>
              <a:ahLst/>
              <a:cxnLst/>
              <a:rect l="l" t="t" r="r" b="b"/>
              <a:pathLst>
                <a:path w="2762" h="1617" extrusionOk="0">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40" name="Google Shape;440;p3"/>
            <p:cNvSpPr/>
            <p:nvPr/>
          </p:nvSpPr>
          <p:spPr>
            <a:xfrm>
              <a:off x="4092037" y="4568994"/>
              <a:ext cx="128898" cy="123927"/>
            </a:xfrm>
            <a:custGeom>
              <a:avLst/>
              <a:gdLst/>
              <a:ahLst/>
              <a:cxnLst/>
              <a:rect l="l" t="t" r="r" b="b"/>
              <a:pathLst>
                <a:path w="2593" h="2493" extrusionOk="0">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41" name="Google Shape;441;p3"/>
            <p:cNvSpPr/>
            <p:nvPr/>
          </p:nvSpPr>
          <p:spPr>
            <a:xfrm>
              <a:off x="3608358" y="4192441"/>
              <a:ext cx="127208" cy="88732"/>
            </a:xfrm>
            <a:custGeom>
              <a:avLst/>
              <a:gdLst/>
              <a:ahLst/>
              <a:cxnLst/>
              <a:rect l="l" t="t" r="r" b="b"/>
              <a:pathLst>
                <a:path w="2559" h="1785" extrusionOk="0">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42" name="Google Shape;442;p3"/>
            <p:cNvSpPr/>
            <p:nvPr/>
          </p:nvSpPr>
          <p:spPr>
            <a:xfrm>
              <a:off x="3154755" y="4195772"/>
              <a:ext cx="137299" cy="80381"/>
            </a:xfrm>
            <a:custGeom>
              <a:avLst/>
              <a:gdLst/>
              <a:ahLst/>
              <a:cxnLst/>
              <a:rect l="l" t="t" r="r" b="b"/>
              <a:pathLst>
                <a:path w="2762" h="1617" extrusionOk="0">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43" name="Google Shape;443;p3"/>
            <p:cNvSpPr/>
            <p:nvPr/>
          </p:nvSpPr>
          <p:spPr>
            <a:xfrm>
              <a:off x="2562311" y="4192441"/>
              <a:ext cx="127258" cy="88732"/>
            </a:xfrm>
            <a:custGeom>
              <a:avLst/>
              <a:gdLst/>
              <a:ahLst/>
              <a:cxnLst/>
              <a:rect l="l" t="t" r="r" b="b"/>
              <a:pathLst>
                <a:path w="2560" h="1785" extrusionOk="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44" name="Google Shape;444;p3"/>
            <p:cNvSpPr/>
            <p:nvPr/>
          </p:nvSpPr>
          <p:spPr>
            <a:xfrm>
              <a:off x="3748938" y="4195772"/>
              <a:ext cx="133919" cy="80381"/>
            </a:xfrm>
            <a:custGeom>
              <a:avLst/>
              <a:gdLst/>
              <a:ahLst/>
              <a:cxnLst/>
              <a:rect l="l" t="t" r="r" b="b"/>
              <a:pathLst>
                <a:path w="2694" h="1617" extrusionOk="0">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45" name="Google Shape;445;p3"/>
            <p:cNvSpPr/>
            <p:nvPr/>
          </p:nvSpPr>
          <p:spPr>
            <a:xfrm>
              <a:off x="3790744"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46" name="Google Shape;446;p3"/>
            <p:cNvSpPr/>
            <p:nvPr/>
          </p:nvSpPr>
          <p:spPr>
            <a:xfrm>
              <a:off x="3822559" y="4476981"/>
              <a:ext cx="38525" cy="40215"/>
            </a:xfrm>
            <a:custGeom>
              <a:avLst/>
              <a:gdLst/>
              <a:ahLst/>
              <a:cxnLst/>
              <a:rect l="l" t="t" r="r" b="b"/>
              <a:pathLst>
                <a:path w="775" h="809" extrusionOk="0">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47" name="Google Shape;447;p3"/>
            <p:cNvSpPr/>
            <p:nvPr/>
          </p:nvSpPr>
          <p:spPr>
            <a:xfrm>
              <a:off x="3750579" y="4711264"/>
              <a:ext cx="113886" cy="123927"/>
            </a:xfrm>
            <a:custGeom>
              <a:avLst/>
              <a:gdLst/>
              <a:ahLst/>
              <a:cxnLst/>
              <a:rect l="l" t="t" r="r" b="b"/>
              <a:pathLst>
                <a:path w="2291" h="2493" extrusionOk="0">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48" name="Google Shape;448;p3"/>
            <p:cNvSpPr/>
            <p:nvPr/>
          </p:nvSpPr>
          <p:spPr>
            <a:xfrm>
              <a:off x="3859394" y="4615871"/>
              <a:ext cx="36835" cy="43546"/>
            </a:xfrm>
            <a:custGeom>
              <a:avLst/>
              <a:gdLst/>
              <a:ahLst/>
              <a:cxnLst/>
              <a:rect l="l" t="t" r="r" b="b"/>
              <a:pathLst>
                <a:path w="741" h="876" extrusionOk="0">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49" name="Google Shape;449;p3"/>
            <p:cNvSpPr/>
            <p:nvPr/>
          </p:nvSpPr>
          <p:spPr>
            <a:xfrm>
              <a:off x="3780703" y="443343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50" name="Google Shape;450;p3"/>
            <p:cNvSpPr/>
            <p:nvPr/>
          </p:nvSpPr>
          <p:spPr>
            <a:xfrm>
              <a:off x="3805806"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51" name="Google Shape;451;p3"/>
            <p:cNvSpPr/>
            <p:nvPr/>
          </p:nvSpPr>
          <p:spPr>
            <a:xfrm>
              <a:off x="4066933" y="4426774"/>
              <a:ext cx="125567" cy="135609"/>
            </a:xfrm>
            <a:custGeom>
              <a:avLst/>
              <a:gdLst/>
              <a:ahLst/>
              <a:cxnLst/>
              <a:rect l="l" t="t" r="r" b="b"/>
              <a:pathLst>
                <a:path w="2526" h="2728" extrusionOk="0">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52" name="Google Shape;452;p3"/>
            <p:cNvSpPr/>
            <p:nvPr/>
          </p:nvSpPr>
          <p:spPr>
            <a:xfrm>
              <a:off x="3951407" y="4570684"/>
              <a:ext cx="115576" cy="123877"/>
            </a:xfrm>
            <a:custGeom>
              <a:avLst/>
              <a:gdLst/>
              <a:ahLst/>
              <a:cxnLst/>
              <a:rect l="l" t="t" r="r" b="b"/>
              <a:pathLst>
                <a:path w="2325" h="2492" extrusionOk="0">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53" name="Google Shape;453;p3"/>
            <p:cNvSpPr/>
            <p:nvPr/>
          </p:nvSpPr>
          <p:spPr>
            <a:xfrm>
              <a:off x="3961448" y="4473601"/>
              <a:ext cx="45236" cy="36885"/>
            </a:xfrm>
            <a:custGeom>
              <a:avLst/>
              <a:gdLst/>
              <a:ahLst/>
              <a:cxnLst/>
              <a:rect l="l" t="t" r="r" b="b"/>
              <a:pathLst>
                <a:path w="910" h="742" extrusionOk="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54" name="Google Shape;454;p3"/>
            <p:cNvSpPr/>
            <p:nvPr/>
          </p:nvSpPr>
          <p:spPr>
            <a:xfrm>
              <a:off x="3922973"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55" name="Google Shape;455;p3"/>
            <p:cNvSpPr/>
            <p:nvPr/>
          </p:nvSpPr>
          <p:spPr>
            <a:xfrm>
              <a:off x="4247679" y="4873617"/>
              <a:ext cx="45236" cy="30174"/>
            </a:xfrm>
            <a:custGeom>
              <a:avLst/>
              <a:gdLst/>
              <a:ahLst/>
              <a:cxnLst/>
              <a:rect l="l" t="t" r="r" b="b"/>
              <a:pathLst>
                <a:path w="910" h="607" extrusionOk="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56" name="Google Shape;456;p3"/>
            <p:cNvSpPr/>
            <p:nvPr/>
          </p:nvSpPr>
          <p:spPr>
            <a:xfrm>
              <a:off x="4386568" y="4353104"/>
              <a:ext cx="56968" cy="40215"/>
            </a:xfrm>
            <a:custGeom>
              <a:avLst/>
              <a:gdLst/>
              <a:ahLst/>
              <a:cxnLst/>
              <a:rect l="l" t="t" r="r" b="b"/>
              <a:pathLst>
                <a:path w="1146" h="809" extrusionOk="0">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57" name="Google Shape;457;p3"/>
            <p:cNvSpPr/>
            <p:nvPr/>
          </p:nvSpPr>
          <p:spPr>
            <a:xfrm>
              <a:off x="4165657" y="4704553"/>
              <a:ext cx="309693" cy="138989"/>
            </a:xfrm>
            <a:custGeom>
              <a:avLst/>
              <a:gdLst/>
              <a:ahLst/>
              <a:cxnLst/>
              <a:rect l="l" t="t" r="r" b="b"/>
              <a:pathLst>
                <a:path w="6230" h="2796" extrusionOk="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58" name="Google Shape;458;p3"/>
            <p:cNvSpPr/>
            <p:nvPr/>
          </p:nvSpPr>
          <p:spPr>
            <a:xfrm>
              <a:off x="3779062" y="4736368"/>
              <a:ext cx="45236" cy="26843"/>
            </a:xfrm>
            <a:custGeom>
              <a:avLst/>
              <a:gdLst/>
              <a:ahLst/>
              <a:cxnLst/>
              <a:rect l="l" t="t" r="r" b="b"/>
              <a:pathLst>
                <a:path w="910" h="540" extrusionOk="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59" name="Google Shape;459;p3"/>
            <p:cNvSpPr/>
            <p:nvPr/>
          </p:nvSpPr>
          <p:spPr>
            <a:xfrm>
              <a:off x="4348093" y="4920494"/>
              <a:ext cx="127258" cy="82021"/>
            </a:xfrm>
            <a:custGeom>
              <a:avLst/>
              <a:gdLst/>
              <a:ahLst/>
              <a:cxnLst/>
              <a:rect l="l" t="t" r="r" b="b"/>
              <a:pathLst>
                <a:path w="2560" h="1650" extrusionOk="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60" name="Google Shape;460;p3"/>
            <p:cNvSpPr/>
            <p:nvPr/>
          </p:nvSpPr>
          <p:spPr>
            <a:xfrm>
              <a:off x="4204133" y="4851844"/>
              <a:ext cx="123927" cy="149031"/>
            </a:xfrm>
            <a:custGeom>
              <a:avLst/>
              <a:gdLst/>
              <a:ahLst/>
              <a:cxnLst/>
              <a:rect l="l" t="t" r="r" b="b"/>
              <a:pathLst>
                <a:path w="2493" h="2998" extrusionOk="0">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61" name="Google Shape;461;p3"/>
            <p:cNvSpPr/>
            <p:nvPr/>
          </p:nvSpPr>
          <p:spPr>
            <a:xfrm>
              <a:off x="4344713" y="4932176"/>
              <a:ext cx="8451" cy="70340"/>
            </a:xfrm>
            <a:custGeom>
              <a:avLst/>
              <a:gdLst/>
              <a:ahLst/>
              <a:cxnLst/>
              <a:rect l="l" t="t" r="r" b="b"/>
              <a:pathLst>
                <a:path w="170" h="1415" extrusionOk="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62" name="Google Shape;462;p3"/>
            <p:cNvSpPr/>
            <p:nvPr/>
          </p:nvSpPr>
          <p:spPr>
            <a:xfrm>
              <a:off x="4394920" y="4942217"/>
              <a:ext cx="28534" cy="38575"/>
            </a:xfrm>
            <a:custGeom>
              <a:avLst/>
              <a:gdLst/>
              <a:ahLst/>
              <a:cxnLst/>
              <a:rect l="l" t="t" r="r" b="b"/>
              <a:pathLst>
                <a:path w="574" h="776" extrusionOk="0">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63" name="Google Shape;463;p3"/>
            <p:cNvSpPr/>
            <p:nvPr/>
          </p:nvSpPr>
          <p:spPr>
            <a:xfrm>
              <a:off x="4399940" y="4500394"/>
              <a:ext cx="55327" cy="45236"/>
            </a:xfrm>
            <a:custGeom>
              <a:avLst/>
              <a:gdLst/>
              <a:ahLst/>
              <a:cxnLst/>
              <a:rect l="l" t="t" r="r" b="b"/>
              <a:pathLst>
                <a:path w="1113" h="910" extrusionOk="0">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64" name="Google Shape;464;p3"/>
            <p:cNvSpPr/>
            <p:nvPr/>
          </p:nvSpPr>
          <p:spPr>
            <a:xfrm>
              <a:off x="4269402" y="4289525"/>
              <a:ext cx="202568" cy="125567"/>
            </a:xfrm>
            <a:custGeom>
              <a:avLst/>
              <a:gdLst/>
              <a:ahLst/>
              <a:cxnLst/>
              <a:rect l="l" t="t" r="r" b="b"/>
              <a:pathLst>
                <a:path w="4075" h="2526" extrusionOk="0">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65" name="Google Shape;465;p3"/>
            <p:cNvSpPr/>
            <p:nvPr/>
          </p:nvSpPr>
          <p:spPr>
            <a:xfrm>
              <a:off x="4348093" y="4430105"/>
              <a:ext cx="132278" cy="262817"/>
            </a:xfrm>
            <a:custGeom>
              <a:avLst/>
              <a:gdLst/>
              <a:ahLst/>
              <a:cxnLst/>
              <a:rect l="l" t="t" r="r" b="b"/>
              <a:pathLst>
                <a:path w="2661" h="5287" extrusionOk="0">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66" name="Google Shape;466;p3"/>
            <p:cNvSpPr/>
            <p:nvPr/>
          </p:nvSpPr>
          <p:spPr>
            <a:xfrm>
              <a:off x="4252699" y="4947238"/>
              <a:ext cx="41856" cy="25153"/>
            </a:xfrm>
            <a:custGeom>
              <a:avLst/>
              <a:gdLst/>
              <a:ahLst/>
              <a:cxnLst/>
              <a:rect l="l" t="t" r="r" b="b"/>
              <a:pathLst>
                <a:path w="842" h="506" extrusionOk="0">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67" name="Google Shape;467;p3"/>
            <p:cNvSpPr/>
            <p:nvPr/>
          </p:nvSpPr>
          <p:spPr>
            <a:xfrm>
              <a:off x="2443504" y="4492043"/>
              <a:ext cx="56918" cy="46877"/>
            </a:xfrm>
            <a:custGeom>
              <a:avLst/>
              <a:gdLst/>
              <a:ahLst/>
              <a:cxnLst/>
              <a:rect l="l" t="t" r="r" b="b"/>
              <a:pathLst>
                <a:path w="1145" h="943" extrusionOk="0">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68" name="Google Shape;468;p3"/>
            <p:cNvSpPr/>
            <p:nvPr/>
          </p:nvSpPr>
          <p:spPr>
            <a:xfrm>
              <a:off x="4026767" y="4707934"/>
              <a:ext cx="125567" cy="135609"/>
            </a:xfrm>
            <a:custGeom>
              <a:avLst/>
              <a:gdLst/>
              <a:ahLst/>
              <a:cxnLst/>
              <a:rect l="l" t="t" r="r" b="b"/>
              <a:pathLst>
                <a:path w="2526" h="2728" extrusionOk="0">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69" name="Google Shape;469;p3"/>
            <p:cNvSpPr/>
            <p:nvPr/>
          </p:nvSpPr>
          <p:spPr>
            <a:xfrm>
              <a:off x="2553959" y="4848514"/>
              <a:ext cx="125567" cy="155692"/>
            </a:xfrm>
            <a:custGeom>
              <a:avLst/>
              <a:gdLst/>
              <a:ahLst/>
              <a:cxnLst/>
              <a:rect l="l" t="t" r="r" b="b"/>
              <a:pathLst>
                <a:path w="2526" h="3132" extrusionOk="0">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70" name="Google Shape;470;p3"/>
            <p:cNvSpPr/>
            <p:nvPr/>
          </p:nvSpPr>
          <p:spPr>
            <a:xfrm>
              <a:off x="2409999" y="4426774"/>
              <a:ext cx="205899" cy="130588"/>
            </a:xfrm>
            <a:custGeom>
              <a:avLst/>
              <a:gdLst/>
              <a:ahLst/>
              <a:cxnLst/>
              <a:rect l="l" t="t" r="r" b="b"/>
              <a:pathLst>
                <a:path w="4142" h="2627" extrusionOk="0">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71" name="Google Shape;471;p3"/>
            <p:cNvSpPr/>
            <p:nvPr/>
          </p:nvSpPr>
          <p:spPr>
            <a:xfrm>
              <a:off x="2416710" y="4195772"/>
              <a:ext cx="132278" cy="80381"/>
            </a:xfrm>
            <a:custGeom>
              <a:avLst/>
              <a:gdLst/>
              <a:ahLst/>
              <a:cxnLst/>
              <a:rect l="l" t="t" r="r" b="b"/>
              <a:pathLst>
                <a:path w="2661" h="1617" extrusionOk="0">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72" name="Google Shape;472;p3"/>
            <p:cNvSpPr/>
            <p:nvPr/>
          </p:nvSpPr>
          <p:spPr>
            <a:xfrm>
              <a:off x="2409999" y="4850204"/>
              <a:ext cx="128948" cy="143960"/>
            </a:xfrm>
            <a:custGeom>
              <a:avLst/>
              <a:gdLst/>
              <a:ahLst/>
              <a:cxnLst/>
              <a:rect l="l" t="t" r="r" b="b"/>
              <a:pathLst>
                <a:path w="2594" h="2896" extrusionOk="0">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73" name="Google Shape;473;p3"/>
            <p:cNvSpPr/>
            <p:nvPr/>
          </p:nvSpPr>
          <p:spPr>
            <a:xfrm>
              <a:off x="3735516" y="4850204"/>
              <a:ext cx="160712" cy="143960"/>
            </a:xfrm>
            <a:custGeom>
              <a:avLst/>
              <a:gdLst/>
              <a:ahLst/>
              <a:cxnLst/>
              <a:rect l="l" t="t" r="r" b="b"/>
              <a:pathLst>
                <a:path w="3233" h="2896" extrusionOk="0">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74" name="Google Shape;474;p3"/>
            <p:cNvSpPr/>
            <p:nvPr/>
          </p:nvSpPr>
          <p:spPr>
            <a:xfrm>
              <a:off x="3912931" y="4850204"/>
              <a:ext cx="130588" cy="150671"/>
            </a:xfrm>
            <a:custGeom>
              <a:avLst/>
              <a:gdLst/>
              <a:ahLst/>
              <a:cxnLst/>
              <a:rect l="l" t="t" r="r" b="b"/>
              <a:pathLst>
                <a:path w="2627" h="3031" extrusionOk="0">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75" name="Google Shape;475;p3"/>
            <p:cNvSpPr/>
            <p:nvPr/>
          </p:nvSpPr>
          <p:spPr>
            <a:xfrm>
              <a:off x="3022576" y="4850204"/>
              <a:ext cx="697928" cy="155692"/>
            </a:xfrm>
            <a:custGeom>
              <a:avLst/>
              <a:gdLst/>
              <a:ahLst/>
              <a:cxnLst/>
              <a:rect l="l" t="t" r="r" b="b"/>
              <a:pathLst>
                <a:path w="14040" h="3132" extrusionOk="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76" name="Google Shape;476;p3"/>
            <p:cNvSpPr/>
            <p:nvPr/>
          </p:nvSpPr>
          <p:spPr>
            <a:xfrm>
              <a:off x="2843471" y="4845183"/>
              <a:ext cx="169113" cy="157332"/>
            </a:xfrm>
            <a:custGeom>
              <a:avLst/>
              <a:gdLst/>
              <a:ahLst/>
              <a:cxnLst/>
              <a:rect l="l" t="t" r="r" b="b"/>
              <a:pathLst>
                <a:path w="3402" h="3165" extrusionOk="0">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477" name="Google Shape;477;p3"/>
          <p:cNvSpPr txBox="1">
            <a:spLocks noGrp="1"/>
          </p:cNvSpPr>
          <p:nvPr>
            <p:ph type="ctrTitle"/>
          </p:nvPr>
        </p:nvSpPr>
        <p:spPr>
          <a:xfrm>
            <a:off x="2077167" y="1882525"/>
            <a:ext cx="8037600" cy="154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5200"/>
              <a:buNone/>
              <a:defRPr sz="6933" b="0">
                <a:solidFill>
                  <a:schemeClr val="lt1"/>
                </a:solidFill>
              </a:defRPr>
            </a:lvl1pPr>
            <a:lvl2pPr lvl="1" algn="ctr" rtl="0">
              <a:spcBef>
                <a:spcPts val="0"/>
              </a:spcBef>
              <a:spcAft>
                <a:spcPts val="0"/>
              </a:spcAft>
              <a:buClr>
                <a:schemeClr val="lt1"/>
              </a:buClr>
              <a:buSzPts val="5200"/>
              <a:buNone/>
              <a:defRPr sz="6933" b="0">
                <a:solidFill>
                  <a:schemeClr val="lt1"/>
                </a:solidFill>
              </a:defRPr>
            </a:lvl2pPr>
            <a:lvl3pPr lvl="2" algn="ctr" rtl="0">
              <a:spcBef>
                <a:spcPts val="0"/>
              </a:spcBef>
              <a:spcAft>
                <a:spcPts val="0"/>
              </a:spcAft>
              <a:buClr>
                <a:schemeClr val="lt1"/>
              </a:buClr>
              <a:buSzPts val="5200"/>
              <a:buNone/>
              <a:defRPr sz="6933" b="0">
                <a:solidFill>
                  <a:schemeClr val="lt1"/>
                </a:solidFill>
              </a:defRPr>
            </a:lvl3pPr>
            <a:lvl4pPr lvl="3" algn="ctr" rtl="0">
              <a:spcBef>
                <a:spcPts val="0"/>
              </a:spcBef>
              <a:spcAft>
                <a:spcPts val="0"/>
              </a:spcAft>
              <a:buClr>
                <a:schemeClr val="lt1"/>
              </a:buClr>
              <a:buSzPts val="5200"/>
              <a:buNone/>
              <a:defRPr sz="6933" b="0">
                <a:solidFill>
                  <a:schemeClr val="lt1"/>
                </a:solidFill>
              </a:defRPr>
            </a:lvl4pPr>
            <a:lvl5pPr lvl="4" algn="ctr" rtl="0">
              <a:spcBef>
                <a:spcPts val="0"/>
              </a:spcBef>
              <a:spcAft>
                <a:spcPts val="0"/>
              </a:spcAft>
              <a:buClr>
                <a:schemeClr val="lt1"/>
              </a:buClr>
              <a:buSzPts val="5200"/>
              <a:buNone/>
              <a:defRPr sz="6933" b="0">
                <a:solidFill>
                  <a:schemeClr val="lt1"/>
                </a:solidFill>
              </a:defRPr>
            </a:lvl5pPr>
            <a:lvl6pPr lvl="5" algn="ctr" rtl="0">
              <a:spcBef>
                <a:spcPts val="0"/>
              </a:spcBef>
              <a:spcAft>
                <a:spcPts val="0"/>
              </a:spcAft>
              <a:buClr>
                <a:schemeClr val="lt1"/>
              </a:buClr>
              <a:buSzPts val="5200"/>
              <a:buNone/>
              <a:defRPr sz="6933" b="0">
                <a:solidFill>
                  <a:schemeClr val="lt1"/>
                </a:solidFill>
              </a:defRPr>
            </a:lvl6pPr>
            <a:lvl7pPr lvl="6" algn="ctr" rtl="0">
              <a:spcBef>
                <a:spcPts val="0"/>
              </a:spcBef>
              <a:spcAft>
                <a:spcPts val="0"/>
              </a:spcAft>
              <a:buClr>
                <a:schemeClr val="lt1"/>
              </a:buClr>
              <a:buSzPts val="5200"/>
              <a:buNone/>
              <a:defRPr sz="6933" b="0">
                <a:solidFill>
                  <a:schemeClr val="lt1"/>
                </a:solidFill>
              </a:defRPr>
            </a:lvl7pPr>
            <a:lvl8pPr lvl="7" algn="ctr" rtl="0">
              <a:spcBef>
                <a:spcPts val="0"/>
              </a:spcBef>
              <a:spcAft>
                <a:spcPts val="0"/>
              </a:spcAft>
              <a:buClr>
                <a:schemeClr val="lt1"/>
              </a:buClr>
              <a:buSzPts val="5200"/>
              <a:buNone/>
              <a:defRPr sz="6933" b="0">
                <a:solidFill>
                  <a:schemeClr val="lt1"/>
                </a:solidFill>
              </a:defRPr>
            </a:lvl8pPr>
            <a:lvl9pPr lvl="8" algn="ctr" rtl="0">
              <a:spcBef>
                <a:spcPts val="0"/>
              </a:spcBef>
              <a:spcAft>
                <a:spcPts val="0"/>
              </a:spcAft>
              <a:buClr>
                <a:schemeClr val="lt1"/>
              </a:buClr>
              <a:buSzPts val="5200"/>
              <a:buNone/>
              <a:defRPr sz="6933" b="0">
                <a:solidFill>
                  <a:schemeClr val="lt1"/>
                </a:solidFill>
              </a:defRPr>
            </a:lvl9pPr>
          </a:lstStyle>
          <a:p>
            <a:endParaRPr/>
          </a:p>
        </p:txBody>
      </p:sp>
      <p:sp>
        <p:nvSpPr>
          <p:cNvPr id="478" name="Google Shape;478;p3"/>
          <p:cNvSpPr txBox="1">
            <a:spLocks noGrp="1"/>
          </p:cNvSpPr>
          <p:nvPr>
            <p:ph type="subTitle" idx="1"/>
          </p:nvPr>
        </p:nvSpPr>
        <p:spPr>
          <a:xfrm>
            <a:off x="2077167" y="3329551"/>
            <a:ext cx="8037600" cy="1061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2133"/>
            </a:lvl1pPr>
            <a:lvl2pPr lvl="1" algn="ctr" rtl="0">
              <a:spcBef>
                <a:spcPts val="0"/>
              </a:spcBef>
              <a:spcAft>
                <a:spcPts val="0"/>
              </a:spcAft>
              <a:buClr>
                <a:schemeClr val="dk1"/>
              </a:buClr>
              <a:buSzPts val="1600"/>
              <a:buNone/>
              <a:defRPr sz="2133"/>
            </a:lvl2pPr>
            <a:lvl3pPr lvl="2" algn="ctr" rtl="0">
              <a:spcBef>
                <a:spcPts val="0"/>
              </a:spcBef>
              <a:spcAft>
                <a:spcPts val="0"/>
              </a:spcAft>
              <a:buClr>
                <a:schemeClr val="dk1"/>
              </a:buClr>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479" name="Google Shape;479;p3"/>
          <p:cNvSpPr txBox="1">
            <a:spLocks noGrp="1"/>
          </p:cNvSpPr>
          <p:nvPr>
            <p:ph type="sldNum" idx="12"/>
          </p:nvPr>
        </p:nvSpPr>
        <p:spPr>
          <a:xfrm>
            <a:off x="11665333" y="0"/>
            <a:ext cx="526400" cy="4288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26521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72"/>
        <p:cNvGrpSpPr/>
        <p:nvPr/>
      </p:nvGrpSpPr>
      <p:grpSpPr>
        <a:xfrm>
          <a:off x="0" y="0"/>
          <a:ext cx="0" cy="0"/>
          <a:chOff x="0" y="0"/>
          <a:chExt cx="0" cy="0"/>
        </a:xfrm>
      </p:grpSpPr>
      <p:grpSp>
        <p:nvGrpSpPr>
          <p:cNvPr id="873" name="Google Shape;873;p6"/>
          <p:cNvGrpSpPr/>
          <p:nvPr/>
        </p:nvGrpSpPr>
        <p:grpSpPr>
          <a:xfrm>
            <a:off x="2455168" y="6054421"/>
            <a:ext cx="1480659" cy="816359"/>
            <a:chOff x="1003176" y="4540815"/>
            <a:chExt cx="1110494" cy="612269"/>
          </a:xfrm>
        </p:grpSpPr>
        <p:sp>
          <p:nvSpPr>
            <p:cNvPr id="874" name="Google Shape;874;p6"/>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75" name="Google Shape;875;p6"/>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76" name="Google Shape;876;p6"/>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877" name="Google Shape;877;p6"/>
          <p:cNvGrpSpPr/>
          <p:nvPr/>
        </p:nvGrpSpPr>
        <p:grpSpPr>
          <a:xfrm>
            <a:off x="456375" y="5577984"/>
            <a:ext cx="492047" cy="970741"/>
            <a:chOff x="342281" y="4183488"/>
            <a:chExt cx="369035" cy="728056"/>
          </a:xfrm>
        </p:grpSpPr>
        <p:sp>
          <p:nvSpPr>
            <p:cNvPr id="878" name="Google Shape;878;p6"/>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79" name="Google Shape;879;p6"/>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80" name="Google Shape;880;p6"/>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881" name="Google Shape;881;p6"/>
          <p:cNvGrpSpPr/>
          <p:nvPr/>
        </p:nvGrpSpPr>
        <p:grpSpPr>
          <a:xfrm>
            <a:off x="67" y="1643867"/>
            <a:ext cx="606173" cy="1089319"/>
            <a:chOff x="50" y="1232900"/>
            <a:chExt cx="454630" cy="816989"/>
          </a:xfrm>
        </p:grpSpPr>
        <p:sp>
          <p:nvSpPr>
            <p:cNvPr id="882" name="Google Shape;882;p6"/>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83" name="Google Shape;883;p6"/>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84" name="Google Shape;884;p6"/>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885" name="Google Shape;885;p6"/>
          <p:cNvGrpSpPr/>
          <p:nvPr/>
        </p:nvGrpSpPr>
        <p:grpSpPr>
          <a:xfrm>
            <a:off x="67" y="4097393"/>
            <a:ext cx="973000" cy="1395695"/>
            <a:chOff x="50" y="3073044"/>
            <a:chExt cx="729750" cy="1046771"/>
          </a:xfrm>
        </p:grpSpPr>
        <p:sp>
          <p:nvSpPr>
            <p:cNvPr id="886" name="Google Shape;886;p6"/>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87" name="Google Shape;887;p6"/>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88" name="Google Shape;888;p6"/>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889" name="Google Shape;889;p6"/>
          <p:cNvGrpSpPr/>
          <p:nvPr/>
        </p:nvGrpSpPr>
        <p:grpSpPr>
          <a:xfrm>
            <a:off x="7926507" y="-9"/>
            <a:ext cx="3366141" cy="1013257"/>
            <a:chOff x="4012455" y="-7"/>
            <a:chExt cx="2524606" cy="759943"/>
          </a:xfrm>
        </p:grpSpPr>
        <p:sp>
          <p:nvSpPr>
            <p:cNvPr id="890" name="Google Shape;890;p6"/>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1" name="Google Shape;891;p6"/>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2" name="Google Shape;892;p6"/>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3" name="Google Shape;893;p6"/>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4" name="Google Shape;894;p6"/>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5" name="Google Shape;895;p6"/>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6" name="Google Shape;896;p6"/>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7" name="Google Shape;897;p6"/>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898" name="Google Shape;898;p6"/>
          <p:cNvGrpSpPr/>
          <p:nvPr/>
        </p:nvGrpSpPr>
        <p:grpSpPr>
          <a:xfrm>
            <a:off x="11341825" y="2085455"/>
            <a:ext cx="849905" cy="1507496"/>
            <a:chOff x="6233393" y="2021291"/>
            <a:chExt cx="637429" cy="1130622"/>
          </a:xfrm>
        </p:grpSpPr>
        <p:sp>
          <p:nvSpPr>
            <p:cNvPr id="899" name="Google Shape;899;p6"/>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0" name="Google Shape;900;p6"/>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1" name="Google Shape;901;p6"/>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2" name="Google Shape;902;p6"/>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3" name="Google Shape;903;p6"/>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4" name="Google Shape;904;p6"/>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5" name="Google Shape;905;p6"/>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6" name="Google Shape;906;p6"/>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907" name="Google Shape;907;p6"/>
          <p:cNvGrpSpPr/>
          <p:nvPr/>
        </p:nvGrpSpPr>
        <p:grpSpPr>
          <a:xfrm>
            <a:off x="9952905" y="4824270"/>
            <a:ext cx="2238824" cy="2046509"/>
            <a:chOff x="5191704" y="3618202"/>
            <a:chExt cx="1679118" cy="1534882"/>
          </a:xfrm>
        </p:grpSpPr>
        <p:sp>
          <p:nvSpPr>
            <p:cNvPr id="908" name="Google Shape;908;p6"/>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9" name="Google Shape;909;p6"/>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0" name="Google Shape;910;p6"/>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1" name="Google Shape;911;p6"/>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2" name="Google Shape;912;p6"/>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3" name="Google Shape;913;p6"/>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4" name="Google Shape;914;p6"/>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5" name="Google Shape;915;p6"/>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6" name="Google Shape;916;p6"/>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7" name="Google Shape;917;p6"/>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918" name="Google Shape;918;p6"/>
          <p:cNvGrpSpPr/>
          <p:nvPr/>
        </p:nvGrpSpPr>
        <p:grpSpPr>
          <a:xfrm>
            <a:off x="10462960" y="4097384"/>
            <a:ext cx="798488" cy="794037"/>
            <a:chOff x="5944870" y="3341438"/>
            <a:chExt cx="598866" cy="595528"/>
          </a:xfrm>
        </p:grpSpPr>
        <p:sp>
          <p:nvSpPr>
            <p:cNvPr id="919" name="Google Shape;919;p6"/>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0" name="Google Shape;920;p6"/>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921" name="Google Shape;921;p6"/>
          <p:cNvGrpSpPr/>
          <p:nvPr/>
        </p:nvGrpSpPr>
        <p:grpSpPr>
          <a:xfrm>
            <a:off x="2938929" y="140889"/>
            <a:ext cx="729203" cy="315476"/>
            <a:chOff x="2204197" y="105666"/>
            <a:chExt cx="546902" cy="236607"/>
          </a:xfrm>
        </p:grpSpPr>
        <p:sp>
          <p:nvSpPr>
            <p:cNvPr id="922" name="Google Shape;922;p6"/>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3" name="Google Shape;923;p6"/>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4" name="Google Shape;924;p6"/>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5" name="Google Shape;925;p6"/>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926" name="Google Shape;926;p6"/>
          <p:cNvGrpSpPr/>
          <p:nvPr/>
        </p:nvGrpSpPr>
        <p:grpSpPr>
          <a:xfrm>
            <a:off x="67" y="-9"/>
            <a:ext cx="2733196" cy="1031127"/>
            <a:chOff x="50" y="-7"/>
            <a:chExt cx="2049897" cy="773345"/>
          </a:xfrm>
        </p:grpSpPr>
        <p:sp>
          <p:nvSpPr>
            <p:cNvPr id="927" name="Google Shape;927;p6"/>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8" name="Google Shape;928;p6"/>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9" name="Google Shape;929;p6"/>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0" name="Google Shape;930;p6"/>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1" name="Google Shape;931;p6"/>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2" name="Google Shape;932;p6"/>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3" name="Google Shape;933;p6"/>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4" name="Google Shape;934;p6"/>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5" name="Google Shape;935;p6"/>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6" name="Google Shape;936;p6"/>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7" name="Google Shape;937;p6"/>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8" name="Google Shape;938;p6"/>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9" name="Google Shape;939;p6"/>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0" name="Google Shape;940;p6"/>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1" name="Google Shape;941;p6"/>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2" name="Google Shape;942;p6"/>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3" name="Google Shape;943;p6"/>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4" name="Google Shape;944;p6"/>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5" name="Google Shape;945;p6"/>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6" name="Google Shape;946;p6"/>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7" name="Google Shape;947;p6"/>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8" name="Google Shape;948;p6"/>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9" name="Google Shape;949;p6"/>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0" name="Google Shape;950;p6"/>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1" name="Google Shape;951;p6"/>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2" name="Google Shape;952;p6"/>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3" name="Google Shape;953;p6"/>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4" name="Google Shape;954;p6"/>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5" name="Google Shape;955;p6"/>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6" name="Google Shape;956;p6"/>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7" name="Google Shape;957;p6"/>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8" name="Google Shape;958;p6"/>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9" name="Google Shape;959;p6"/>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0" name="Google Shape;960;p6"/>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1" name="Google Shape;961;p6"/>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2" name="Google Shape;962;p6"/>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3" name="Google Shape;963;p6"/>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4" name="Google Shape;964;p6"/>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5" name="Google Shape;965;p6"/>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6" name="Google Shape;966;p6"/>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7" name="Google Shape;967;p6"/>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8" name="Google Shape;968;p6"/>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9" name="Google Shape;969;p6"/>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0" name="Google Shape;970;p6"/>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1" name="Google Shape;971;p6"/>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2" name="Google Shape;972;p6"/>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3" name="Google Shape;973;p6"/>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4" name="Google Shape;974;p6"/>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5" name="Google Shape;975;p6"/>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6" name="Google Shape;976;p6"/>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7" name="Google Shape;977;p6"/>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8" name="Google Shape;978;p6"/>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9" name="Google Shape;979;p6"/>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0" name="Google Shape;980;p6"/>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1" name="Google Shape;981;p6"/>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2" name="Google Shape;982;p6"/>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3" name="Google Shape;983;p6"/>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4" name="Google Shape;984;p6"/>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5" name="Google Shape;985;p6"/>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6" name="Google Shape;986;p6"/>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7" name="Google Shape;987;p6"/>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8" name="Google Shape;988;p6"/>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9" name="Google Shape;989;p6"/>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0" name="Google Shape;990;p6"/>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1" name="Google Shape;991;p6"/>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2" name="Google Shape;992;p6"/>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3" name="Google Shape;993;p6"/>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4" name="Google Shape;994;p6"/>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5" name="Google Shape;995;p6"/>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6" name="Google Shape;996;p6"/>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7" name="Google Shape;997;p6"/>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8" name="Google Shape;998;p6"/>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9" name="Google Shape;999;p6"/>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0" name="Google Shape;1000;p6"/>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1" name="Google Shape;1001;p6"/>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2" name="Google Shape;1002;p6"/>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3" name="Google Shape;1003;p6"/>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4" name="Google Shape;1004;p6"/>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5" name="Google Shape;1005;p6"/>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6" name="Google Shape;1006;p6"/>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7" name="Google Shape;1007;p6"/>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8" name="Google Shape;1008;p6"/>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9" name="Google Shape;1009;p6"/>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0" name="Google Shape;1010;p6"/>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1" name="Google Shape;1011;p6"/>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2" name="Google Shape;1012;p6"/>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3" name="Google Shape;1013;p6"/>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4" name="Google Shape;1014;p6"/>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5" name="Google Shape;1015;p6"/>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6" name="Google Shape;1016;p6"/>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7" name="Google Shape;1017;p6"/>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8" name="Google Shape;1018;p6"/>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9" name="Google Shape;1019;p6"/>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0" name="Google Shape;1020;p6"/>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1" name="Google Shape;1021;p6"/>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2" name="Google Shape;1022;p6"/>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3" name="Google Shape;1023;p6"/>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4" name="Google Shape;1024;p6"/>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5" name="Google Shape;1025;p6"/>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6" name="Google Shape;1026;p6"/>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7" name="Google Shape;1027;p6"/>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8" name="Google Shape;1028;p6"/>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9" name="Google Shape;1029;p6"/>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0" name="Google Shape;1030;p6"/>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1" name="Google Shape;1031;p6"/>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2" name="Google Shape;1032;p6"/>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3" name="Google Shape;1033;p6"/>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4" name="Google Shape;1034;p6"/>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5" name="Google Shape;1035;p6"/>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6" name="Google Shape;1036;p6"/>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7" name="Google Shape;1037;p6"/>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8" name="Google Shape;1038;p6"/>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9" name="Google Shape;1039;p6"/>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0" name="Google Shape;1040;p6"/>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1" name="Google Shape;1041;p6"/>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2" name="Google Shape;1042;p6"/>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3" name="Google Shape;1043;p6"/>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4" name="Google Shape;1044;p6"/>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5" name="Google Shape;1045;p6"/>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6" name="Google Shape;1046;p6"/>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7" name="Google Shape;1047;p6"/>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8" name="Google Shape;1048;p6"/>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9" name="Google Shape;1049;p6"/>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0" name="Google Shape;1050;p6"/>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1" name="Google Shape;1051;p6"/>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2" name="Google Shape;1052;p6"/>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3" name="Google Shape;1053;p6"/>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4" name="Google Shape;1054;p6"/>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5" name="Google Shape;1055;p6"/>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6" name="Google Shape;1056;p6"/>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1057" name="Google Shape;1057;p6"/>
          <p:cNvSpPr txBox="1">
            <a:spLocks noGrp="1"/>
          </p:cNvSpPr>
          <p:nvPr>
            <p:ph type="title"/>
          </p:nvPr>
        </p:nvSpPr>
        <p:spPr>
          <a:xfrm>
            <a:off x="1509000" y="830700"/>
            <a:ext cx="9174000" cy="7772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058" name="Google Shape;1058;p6"/>
          <p:cNvSpPr txBox="1">
            <a:spLocks noGrp="1"/>
          </p:cNvSpPr>
          <p:nvPr>
            <p:ph type="body" idx="1"/>
          </p:nvPr>
        </p:nvSpPr>
        <p:spPr>
          <a:xfrm>
            <a:off x="1508967" y="1773151"/>
            <a:ext cx="4452800" cy="46420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1059" name="Google Shape;1059;p6"/>
          <p:cNvSpPr txBox="1">
            <a:spLocks noGrp="1"/>
          </p:cNvSpPr>
          <p:nvPr>
            <p:ph type="body" idx="2"/>
          </p:nvPr>
        </p:nvSpPr>
        <p:spPr>
          <a:xfrm>
            <a:off x="6230071" y="1773151"/>
            <a:ext cx="4452800" cy="46420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1060" name="Google Shape;1060;p6"/>
          <p:cNvSpPr txBox="1">
            <a:spLocks noGrp="1"/>
          </p:cNvSpPr>
          <p:nvPr>
            <p:ph type="sldNum" idx="12"/>
          </p:nvPr>
        </p:nvSpPr>
        <p:spPr>
          <a:xfrm>
            <a:off x="11665333" y="0"/>
            <a:ext cx="526400" cy="428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314559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1"/>
        <p:cNvGrpSpPr/>
        <p:nvPr/>
      </p:nvGrpSpPr>
      <p:grpSpPr>
        <a:xfrm>
          <a:off x="0" y="0"/>
          <a:ext cx="0" cy="0"/>
          <a:chOff x="0" y="0"/>
          <a:chExt cx="0" cy="0"/>
        </a:xfrm>
      </p:grpSpPr>
      <p:sp>
        <p:nvSpPr>
          <p:cNvPr id="1552" name="Google Shape;1552;p10"/>
          <p:cNvSpPr txBox="1">
            <a:spLocks noGrp="1"/>
          </p:cNvSpPr>
          <p:nvPr>
            <p:ph type="sldNum" idx="12"/>
          </p:nvPr>
        </p:nvSpPr>
        <p:spPr>
          <a:xfrm>
            <a:off x="11665333" y="0"/>
            <a:ext cx="526400" cy="428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grpSp>
        <p:nvGrpSpPr>
          <p:cNvPr id="1553" name="Google Shape;1553;p10"/>
          <p:cNvGrpSpPr/>
          <p:nvPr/>
        </p:nvGrpSpPr>
        <p:grpSpPr>
          <a:xfrm>
            <a:off x="4" y="1817138"/>
            <a:ext cx="1107989" cy="2463916"/>
            <a:chOff x="3" y="1439053"/>
            <a:chExt cx="830992" cy="1847937"/>
          </a:xfrm>
        </p:grpSpPr>
        <p:sp>
          <p:nvSpPr>
            <p:cNvPr id="1554" name="Google Shape;1554;p10"/>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55" name="Google Shape;1555;p10"/>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56" name="Google Shape;1556;p10"/>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1557" name="Google Shape;1557;p10"/>
          <p:cNvSpPr/>
          <p:nvPr/>
        </p:nvSpPr>
        <p:spPr>
          <a:xfrm>
            <a:off x="10093666" y="250119"/>
            <a:ext cx="1107989" cy="1130348"/>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5"/>
          </a:solidFill>
          <a:ln>
            <a:noFill/>
          </a:ln>
        </p:spPr>
        <p:txBody>
          <a:bodyPr spcFirstLastPara="1" wrap="square" lIns="156033" tIns="156033" rIns="156033" bIns="156033" anchor="ctr" anchorCtr="0">
            <a:noAutofit/>
          </a:bodyPr>
          <a:lstStyle/>
          <a:p>
            <a:pPr marL="0" lvl="0" indent="0" algn="l" rtl="0">
              <a:spcBef>
                <a:spcPts val="0"/>
              </a:spcBef>
              <a:spcAft>
                <a:spcPts val="0"/>
              </a:spcAft>
              <a:buNone/>
            </a:pPr>
            <a:endParaRPr sz="2400"/>
          </a:p>
        </p:txBody>
      </p:sp>
      <p:grpSp>
        <p:nvGrpSpPr>
          <p:cNvPr id="1558" name="Google Shape;1558;p10"/>
          <p:cNvGrpSpPr/>
          <p:nvPr/>
        </p:nvGrpSpPr>
        <p:grpSpPr>
          <a:xfrm>
            <a:off x="1853917" y="-8"/>
            <a:ext cx="2137756" cy="540592"/>
            <a:chOff x="448987" y="-6"/>
            <a:chExt cx="1603317" cy="405444"/>
          </a:xfrm>
        </p:grpSpPr>
        <p:sp>
          <p:nvSpPr>
            <p:cNvPr id="1559" name="Google Shape;1559;p10"/>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60" name="Google Shape;1560;p10"/>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61" name="Google Shape;1561;p10"/>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62" name="Google Shape;1562;p10"/>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63" name="Google Shape;1563;p10"/>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64" name="Google Shape;1564;p10"/>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65" name="Google Shape;1565;p10"/>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66" name="Google Shape;1566;p10"/>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67" name="Google Shape;1567;p10"/>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568" name="Google Shape;1568;p10"/>
          <p:cNvGrpSpPr/>
          <p:nvPr/>
        </p:nvGrpSpPr>
        <p:grpSpPr>
          <a:xfrm>
            <a:off x="10581109" y="2232687"/>
            <a:ext cx="1610632" cy="1927835"/>
            <a:chOff x="5654182" y="1903115"/>
            <a:chExt cx="1207974" cy="1445876"/>
          </a:xfrm>
        </p:grpSpPr>
        <p:sp>
          <p:nvSpPr>
            <p:cNvPr id="1569" name="Google Shape;1569;p10"/>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0" name="Google Shape;1570;p10"/>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1" name="Google Shape;1571;p10"/>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2" name="Google Shape;1572;p10"/>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3" name="Google Shape;1573;p10"/>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4" name="Google Shape;1574;p10"/>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5" name="Google Shape;1575;p10"/>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6" name="Google Shape;1576;p10"/>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7" name="Google Shape;1577;p10"/>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8" name="Google Shape;1578;p10"/>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9" name="Google Shape;1579;p10"/>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80" name="Google Shape;1580;p10"/>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81" name="Google Shape;1581;p10"/>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82" name="Google Shape;1582;p10"/>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583" name="Google Shape;1583;p10"/>
          <p:cNvGrpSpPr/>
          <p:nvPr/>
        </p:nvGrpSpPr>
        <p:grpSpPr>
          <a:xfrm>
            <a:off x="10808943" y="4677433"/>
            <a:ext cx="1382797" cy="1968041"/>
            <a:chOff x="5825057" y="3508074"/>
            <a:chExt cx="1037098" cy="1476031"/>
          </a:xfrm>
        </p:grpSpPr>
        <p:sp>
          <p:nvSpPr>
            <p:cNvPr id="1584" name="Google Shape;1584;p10"/>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85" name="Google Shape;1585;p10"/>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86" name="Google Shape;1586;p10"/>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587" name="Google Shape;1587;p10"/>
          <p:cNvGrpSpPr/>
          <p:nvPr/>
        </p:nvGrpSpPr>
        <p:grpSpPr>
          <a:xfrm>
            <a:off x="4617217" y="6299145"/>
            <a:ext cx="2957536" cy="563017"/>
            <a:chOff x="2330363" y="4724358"/>
            <a:chExt cx="2218152" cy="422263"/>
          </a:xfrm>
        </p:grpSpPr>
        <p:sp>
          <p:nvSpPr>
            <p:cNvPr id="1588" name="Google Shape;1588;p10"/>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89" name="Google Shape;1589;p10"/>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0" name="Google Shape;1590;p10"/>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1" name="Google Shape;1591;p10"/>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2" name="Google Shape;1592;p10"/>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3" name="Google Shape;1593;p10"/>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4" name="Google Shape;1594;p10"/>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5" name="Google Shape;1595;p10"/>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6" name="Google Shape;1596;p10"/>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7" name="Google Shape;1597;p10"/>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8" name="Google Shape;1598;p10"/>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9" name="Google Shape;1599;p10"/>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0" name="Google Shape;1600;p10"/>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1" name="Google Shape;1601;p10"/>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2" name="Google Shape;1602;p10"/>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3" name="Google Shape;1603;p10"/>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4" name="Google Shape;1604;p10"/>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5" name="Google Shape;1605;p10"/>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6" name="Google Shape;1606;p10"/>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7" name="Google Shape;1607;p10"/>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8" name="Google Shape;1608;p10"/>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9" name="Google Shape;1609;p10"/>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0" name="Google Shape;1610;p10"/>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1" name="Google Shape;1611;p10"/>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2" name="Google Shape;1612;p10"/>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3" name="Google Shape;1613;p10"/>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4" name="Google Shape;1614;p10"/>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5" name="Google Shape;1615;p10"/>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6" name="Google Shape;1616;p10"/>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7" name="Google Shape;1617;p10"/>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8" name="Google Shape;1618;p10"/>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9" name="Google Shape;1619;p10"/>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0" name="Google Shape;1620;p10"/>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1" name="Google Shape;1621;p10"/>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2" name="Google Shape;1622;p10"/>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3" name="Google Shape;1623;p10"/>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4" name="Google Shape;1624;p10"/>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5" name="Google Shape;1625;p10"/>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6" name="Google Shape;1626;p10"/>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7" name="Google Shape;1627;p10"/>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8" name="Google Shape;1628;p10"/>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9" name="Google Shape;1629;p10"/>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0" name="Google Shape;1630;p10"/>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1" name="Google Shape;1631;p10"/>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2" name="Google Shape;1632;p10"/>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3" name="Google Shape;1633;p10"/>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4" name="Google Shape;1634;p10"/>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5" name="Google Shape;1635;p10"/>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6" name="Google Shape;1636;p10"/>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7" name="Google Shape;1637;p10"/>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8" name="Google Shape;1638;p10"/>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9" name="Google Shape;1639;p10"/>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40" name="Google Shape;1640;p10"/>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41" name="Google Shape;1641;p10"/>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42" name="Google Shape;1642;p10"/>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43" name="Google Shape;1643;p10"/>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44" name="Google Shape;1644;p10"/>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45" name="Google Shape;1645;p10"/>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46" name="Google Shape;1646;p10"/>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647" name="Google Shape;1647;p10"/>
          <p:cNvGrpSpPr/>
          <p:nvPr/>
        </p:nvGrpSpPr>
        <p:grpSpPr>
          <a:xfrm>
            <a:off x="892131" y="4842769"/>
            <a:ext cx="489240" cy="2019393"/>
            <a:chOff x="135698" y="3632076"/>
            <a:chExt cx="366930" cy="1514545"/>
          </a:xfrm>
        </p:grpSpPr>
        <p:sp>
          <p:nvSpPr>
            <p:cNvPr id="1648" name="Google Shape;1648;p10"/>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49" name="Google Shape;1649;p10"/>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0" name="Google Shape;1650;p10"/>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1" name="Google Shape;1651;p10"/>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2" name="Google Shape;1652;p10"/>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3" name="Google Shape;1653;p10"/>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4" name="Google Shape;1654;p10"/>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5" name="Google Shape;1655;p10"/>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6" name="Google Shape;1656;p10"/>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7" name="Google Shape;1657;p10"/>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8" name="Google Shape;1658;p10"/>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9" name="Google Shape;1659;p10"/>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60" name="Google Shape;1660;p10"/>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61" name="Google Shape;1661;p10"/>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62" name="Google Shape;1662;p10"/>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95313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color">
  <p:cSld name="Blank color">
    <p:bg>
      <p:bgPr>
        <a:solidFill>
          <a:schemeClr val="accent1"/>
        </a:solidFill>
        <a:effectLst/>
      </p:bgPr>
    </p:bg>
    <p:spTree>
      <p:nvGrpSpPr>
        <p:cNvPr id="1" name="Shape 1775"/>
        <p:cNvGrpSpPr/>
        <p:nvPr/>
      </p:nvGrpSpPr>
      <p:grpSpPr>
        <a:xfrm>
          <a:off x="0" y="0"/>
          <a:ext cx="0" cy="0"/>
          <a:chOff x="0" y="0"/>
          <a:chExt cx="0" cy="0"/>
        </a:xfrm>
      </p:grpSpPr>
      <p:grpSp>
        <p:nvGrpSpPr>
          <p:cNvPr id="1776" name="Google Shape;1776;p12"/>
          <p:cNvGrpSpPr/>
          <p:nvPr/>
        </p:nvGrpSpPr>
        <p:grpSpPr>
          <a:xfrm>
            <a:off x="4" y="1817138"/>
            <a:ext cx="1107989" cy="2463916"/>
            <a:chOff x="3" y="1439053"/>
            <a:chExt cx="830992" cy="1847937"/>
          </a:xfrm>
        </p:grpSpPr>
        <p:sp>
          <p:nvSpPr>
            <p:cNvPr id="1777" name="Google Shape;1777;p12"/>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78" name="Google Shape;1778;p12"/>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79" name="Google Shape;1779;p12"/>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1780" name="Google Shape;1780;p12"/>
          <p:cNvSpPr/>
          <p:nvPr/>
        </p:nvSpPr>
        <p:spPr>
          <a:xfrm>
            <a:off x="10093666" y="250119"/>
            <a:ext cx="1107989" cy="1130348"/>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56033" tIns="156033" rIns="156033" bIns="156033" anchor="ctr" anchorCtr="0">
            <a:noAutofit/>
          </a:bodyPr>
          <a:lstStyle/>
          <a:p>
            <a:pPr marL="0" lvl="0" indent="0" algn="l" rtl="0">
              <a:spcBef>
                <a:spcPts val="0"/>
              </a:spcBef>
              <a:spcAft>
                <a:spcPts val="0"/>
              </a:spcAft>
              <a:buNone/>
            </a:pPr>
            <a:endParaRPr sz="2400"/>
          </a:p>
        </p:txBody>
      </p:sp>
      <p:grpSp>
        <p:nvGrpSpPr>
          <p:cNvPr id="1781" name="Google Shape;1781;p12"/>
          <p:cNvGrpSpPr/>
          <p:nvPr/>
        </p:nvGrpSpPr>
        <p:grpSpPr>
          <a:xfrm>
            <a:off x="1853917" y="-8"/>
            <a:ext cx="2137756" cy="540592"/>
            <a:chOff x="448987" y="-6"/>
            <a:chExt cx="1603317" cy="405444"/>
          </a:xfrm>
        </p:grpSpPr>
        <p:sp>
          <p:nvSpPr>
            <p:cNvPr id="1782" name="Google Shape;1782;p12"/>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3" name="Google Shape;1783;p12"/>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4" name="Google Shape;1784;p12"/>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5" name="Google Shape;1785;p12"/>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6" name="Google Shape;1786;p12"/>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7" name="Google Shape;1787;p12"/>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8" name="Google Shape;1788;p12"/>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9" name="Google Shape;1789;p12"/>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0" name="Google Shape;1790;p12"/>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791" name="Google Shape;1791;p12"/>
          <p:cNvGrpSpPr/>
          <p:nvPr/>
        </p:nvGrpSpPr>
        <p:grpSpPr>
          <a:xfrm>
            <a:off x="10581109" y="2232687"/>
            <a:ext cx="1610632" cy="1927835"/>
            <a:chOff x="5654182" y="1903115"/>
            <a:chExt cx="1207974" cy="1445876"/>
          </a:xfrm>
        </p:grpSpPr>
        <p:sp>
          <p:nvSpPr>
            <p:cNvPr id="1792" name="Google Shape;1792;p12"/>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3" name="Google Shape;1793;p12"/>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4" name="Google Shape;1794;p12"/>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5" name="Google Shape;1795;p12"/>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6" name="Google Shape;1796;p12"/>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7" name="Google Shape;1797;p12"/>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8" name="Google Shape;1798;p12"/>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9" name="Google Shape;1799;p12"/>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0" name="Google Shape;1800;p12"/>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1" name="Google Shape;1801;p12"/>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2" name="Google Shape;1802;p12"/>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3" name="Google Shape;1803;p12"/>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4" name="Google Shape;1804;p12"/>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5" name="Google Shape;1805;p12"/>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806" name="Google Shape;1806;p12"/>
          <p:cNvGrpSpPr/>
          <p:nvPr/>
        </p:nvGrpSpPr>
        <p:grpSpPr>
          <a:xfrm>
            <a:off x="10808943" y="4677433"/>
            <a:ext cx="1382797" cy="1968041"/>
            <a:chOff x="5825057" y="3508074"/>
            <a:chExt cx="1037098" cy="1476031"/>
          </a:xfrm>
        </p:grpSpPr>
        <p:sp>
          <p:nvSpPr>
            <p:cNvPr id="1807" name="Google Shape;1807;p12"/>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8" name="Google Shape;1808;p12"/>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9" name="Google Shape;1809;p12"/>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810" name="Google Shape;1810;p12"/>
          <p:cNvGrpSpPr/>
          <p:nvPr/>
        </p:nvGrpSpPr>
        <p:grpSpPr>
          <a:xfrm>
            <a:off x="4617217" y="6299145"/>
            <a:ext cx="2957536" cy="563017"/>
            <a:chOff x="2330363" y="4724358"/>
            <a:chExt cx="2218152" cy="422263"/>
          </a:xfrm>
        </p:grpSpPr>
        <p:sp>
          <p:nvSpPr>
            <p:cNvPr id="1811" name="Google Shape;1811;p12"/>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2" name="Google Shape;1812;p12"/>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3" name="Google Shape;1813;p12"/>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4" name="Google Shape;1814;p12"/>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5" name="Google Shape;1815;p12"/>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6" name="Google Shape;1816;p12"/>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7" name="Google Shape;1817;p12"/>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8" name="Google Shape;1818;p12"/>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9" name="Google Shape;1819;p12"/>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0" name="Google Shape;1820;p12"/>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1" name="Google Shape;1821;p12"/>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2" name="Google Shape;1822;p12"/>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3" name="Google Shape;1823;p12"/>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4" name="Google Shape;1824;p12"/>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5" name="Google Shape;1825;p12"/>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6" name="Google Shape;1826;p12"/>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7" name="Google Shape;1827;p12"/>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8" name="Google Shape;1828;p12"/>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9" name="Google Shape;1829;p12"/>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0" name="Google Shape;1830;p12"/>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1" name="Google Shape;1831;p12"/>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2" name="Google Shape;1832;p12"/>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3" name="Google Shape;1833;p12"/>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4" name="Google Shape;1834;p12"/>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5" name="Google Shape;1835;p12"/>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6" name="Google Shape;1836;p12"/>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7" name="Google Shape;1837;p12"/>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8" name="Google Shape;1838;p12"/>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9" name="Google Shape;1839;p12"/>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0" name="Google Shape;1840;p12"/>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1" name="Google Shape;1841;p12"/>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2" name="Google Shape;1842;p12"/>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3" name="Google Shape;1843;p12"/>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4" name="Google Shape;1844;p12"/>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5" name="Google Shape;1845;p12"/>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6" name="Google Shape;1846;p12"/>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7" name="Google Shape;1847;p12"/>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8" name="Google Shape;1848;p12"/>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9" name="Google Shape;1849;p12"/>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0" name="Google Shape;1850;p12"/>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1" name="Google Shape;1851;p12"/>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2" name="Google Shape;1852;p12"/>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3" name="Google Shape;1853;p12"/>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4" name="Google Shape;1854;p12"/>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5" name="Google Shape;1855;p12"/>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6" name="Google Shape;1856;p12"/>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7" name="Google Shape;1857;p12"/>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8" name="Google Shape;1858;p12"/>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9" name="Google Shape;1859;p12"/>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0" name="Google Shape;1860;p12"/>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1" name="Google Shape;1861;p12"/>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2" name="Google Shape;1862;p12"/>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3" name="Google Shape;1863;p12"/>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4" name="Google Shape;1864;p12"/>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5" name="Google Shape;1865;p12"/>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6" name="Google Shape;1866;p12"/>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7" name="Google Shape;1867;p12"/>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8" name="Google Shape;1868;p12"/>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9" name="Google Shape;1869;p12"/>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870" name="Google Shape;1870;p12"/>
          <p:cNvGrpSpPr/>
          <p:nvPr/>
        </p:nvGrpSpPr>
        <p:grpSpPr>
          <a:xfrm>
            <a:off x="892131" y="4842769"/>
            <a:ext cx="489240" cy="2019393"/>
            <a:chOff x="135698" y="3632076"/>
            <a:chExt cx="366930" cy="1514545"/>
          </a:xfrm>
        </p:grpSpPr>
        <p:sp>
          <p:nvSpPr>
            <p:cNvPr id="1871" name="Google Shape;1871;p12"/>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2" name="Google Shape;1872;p12"/>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3" name="Google Shape;1873;p12"/>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4" name="Google Shape;1874;p12"/>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5" name="Google Shape;1875;p12"/>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6" name="Google Shape;1876;p12"/>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7" name="Google Shape;1877;p12"/>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8" name="Google Shape;1878;p12"/>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9" name="Google Shape;1879;p12"/>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0" name="Google Shape;1880;p12"/>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1" name="Google Shape;1881;p12"/>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2" name="Google Shape;1882;p12"/>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3" name="Google Shape;1883;p12"/>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4" name="Google Shape;1884;p12"/>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5" name="Google Shape;1885;p12"/>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1886" name="Google Shape;1886;p12"/>
          <p:cNvSpPr txBox="1">
            <a:spLocks noGrp="1"/>
          </p:cNvSpPr>
          <p:nvPr>
            <p:ph type="sldNum" idx="12"/>
          </p:nvPr>
        </p:nvSpPr>
        <p:spPr>
          <a:xfrm>
            <a:off x="11665333" y="0"/>
            <a:ext cx="526400" cy="4288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72326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B53CA7-F2B8-430F-BA3F-DD6ECDACC140}"/>
              </a:ext>
            </a:extLst>
          </p:cNvPr>
          <p:cNvSpPr>
            <a:spLocks noGrp="1"/>
          </p:cNvSpPr>
          <p:nvPr>
            <p:ph type="title" hasCustomPrompt="1"/>
          </p:nvPr>
        </p:nvSpPr>
        <p:spPr>
          <a:xfrm>
            <a:off x="3788898" y="2461846"/>
            <a:ext cx="4614203" cy="1934307"/>
          </a:xfrm>
          <a:prstGeom prst="rect">
            <a:avLst/>
          </a:prstGeom>
        </p:spPr>
        <p:txBody>
          <a:bodyPr/>
          <a:lstStyle>
            <a:lvl1pPr algn="ctr">
              <a:defRPr sz="4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CLICK TO EDIT MASTER TITLE STYLE</a:t>
            </a:r>
          </a:p>
        </p:txBody>
      </p:sp>
    </p:spTree>
    <p:extLst>
      <p:ext uri="{BB962C8B-B14F-4D97-AF65-F5344CB8AC3E}">
        <p14:creationId xmlns:p14="http://schemas.microsoft.com/office/powerpoint/2010/main" val="3052120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543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71E8CDB4-EE46-494A-926E-C33D27F26FD0}"/>
              </a:ext>
            </a:extLst>
          </p:cNvPr>
          <p:cNvSpPr>
            <a:spLocks noGrp="1"/>
          </p:cNvSpPr>
          <p:nvPr>
            <p:ph sz="quarter" idx="10"/>
          </p:nvPr>
        </p:nvSpPr>
        <p:spPr>
          <a:xfrm>
            <a:off x="338736" y="1058844"/>
            <a:ext cx="11514528" cy="490912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a:extLst>
              <a:ext uri="{FF2B5EF4-FFF2-40B4-BE49-F238E27FC236}">
                <a16:creationId xmlns:a16="http://schemas.microsoft.com/office/drawing/2014/main" id="{665766C2-FC6B-401B-935E-0F6EEEEA02C5}"/>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a:t>
            </a:r>
          </a:p>
        </p:txBody>
      </p:sp>
    </p:spTree>
    <p:extLst>
      <p:ext uri="{BB962C8B-B14F-4D97-AF65-F5344CB8AC3E}">
        <p14:creationId xmlns:p14="http://schemas.microsoft.com/office/powerpoint/2010/main" val="777982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Chart Placeholder 9">
            <a:extLst>
              <a:ext uri="{FF2B5EF4-FFF2-40B4-BE49-F238E27FC236}">
                <a16:creationId xmlns:a16="http://schemas.microsoft.com/office/drawing/2014/main" id="{37D67C3F-3B45-423B-AE56-981FAE24357E}"/>
              </a:ext>
            </a:extLst>
          </p:cNvPr>
          <p:cNvSpPr>
            <a:spLocks noGrp="1"/>
          </p:cNvSpPr>
          <p:nvPr>
            <p:ph type="chart" sz="quarter" idx="10" hasCustomPrompt="1"/>
          </p:nvPr>
        </p:nvSpPr>
        <p:spPr>
          <a:xfrm>
            <a:off x="330201" y="1406769"/>
            <a:ext cx="5765800" cy="465589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Chart</a:t>
            </a:r>
          </a:p>
        </p:txBody>
      </p:sp>
      <p:sp>
        <p:nvSpPr>
          <p:cNvPr id="12" name="Picture Placeholder 11">
            <a:extLst>
              <a:ext uri="{FF2B5EF4-FFF2-40B4-BE49-F238E27FC236}">
                <a16:creationId xmlns:a16="http://schemas.microsoft.com/office/drawing/2014/main" id="{7C2541F3-C701-41AD-ABF1-3F6709F6B072}"/>
              </a:ext>
            </a:extLst>
          </p:cNvPr>
          <p:cNvSpPr>
            <a:spLocks noGrp="1"/>
          </p:cNvSpPr>
          <p:nvPr>
            <p:ph type="pic" sz="quarter" idx="11" hasCustomPrompt="1"/>
          </p:nvPr>
        </p:nvSpPr>
        <p:spPr>
          <a:xfrm>
            <a:off x="6238875" y="1414463"/>
            <a:ext cx="5445125" cy="4656137"/>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Picture</a:t>
            </a:r>
          </a:p>
        </p:txBody>
      </p:sp>
      <p:sp>
        <p:nvSpPr>
          <p:cNvPr id="13" name="Title 8">
            <a:extLst>
              <a:ext uri="{FF2B5EF4-FFF2-40B4-BE49-F238E27FC236}">
                <a16:creationId xmlns:a16="http://schemas.microsoft.com/office/drawing/2014/main" id="{2A97BE88-C056-4EAA-B602-A66B6354F72C}"/>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2:……………………………………..</a:t>
            </a:r>
          </a:p>
        </p:txBody>
      </p:sp>
    </p:spTree>
    <p:extLst>
      <p:ext uri="{BB962C8B-B14F-4D97-AF65-F5344CB8AC3E}">
        <p14:creationId xmlns:p14="http://schemas.microsoft.com/office/powerpoint/2010/main" val="3680617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8">
            <a:extLst>
              <a:ext uri="{FF2B5EF4-FFF2-40B4-BE49-F238E27FC236}">
                <a16:creationId xmlns:a16="http://schemas.microsoft.com/office/drawing/2014/main" id="{6F082B94-69A7-41D2-B6CE-90830F649490}"/>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a:t>
            </a:r>
          </a:p>
        </p:txBody>
      </p:sp>
      <p:sp>
        <p:nvSpPr>
          <p:cNvPr id="10" name="Text Placeholder 9">
            <a:extLst>
              <a:ext uri="{FF2B5EF4-FFF2-40B4-BE49-F238E27FC236}">
                <a16:creationId xmlns:a16="http://schemas.microsoft.com/office/drawing/2014/main" id="{1BCC677E-AFC2-4C2B-98DA-7207408A4830}"/>
              </a:ext>
            </a:extLst>
          </p:cNvPr>
          <p:cNvSpPr>
            <a:spLocks noGrp="1"/>
          </p:cNvSpPr>
          <p:nvPr>
            <p:ph type="body" sz="quarter" idx="10"/>
          </p:nvPr>
        </p:nvSpPr>
        <p:spPr>
          <a:xfrm>
            <a:off x="337539" y="1032510"/>
            <a:ext cx="11515725" cy="493871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352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A5F31DF-E244-4E38-B912-D95C246A0880}"/>
              </a:ext>
            </a:extLst>
          </p:cNvPr>
          <p:cNvSpPr>
            <a:spLocks noGrp="1"/>
          </p:cNvSpPr>
          <p:nvPr>
            <p:ph sz="quarter" idx="10"/>
          </p:nvPr>
        </p:nvSpPr>
        <p:spPr>
          <a:xfrm>
            <a:off x="4558372" y="1248325"/>
            <a:ext cx="7391400" cy="520541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8">
            <a:extLst>
              <a:ext uri="{FF2B5EF4-FFF2-40B4-BE49-F238E27FC236}">
                <a16:creationId xmlns:a16="http://schemas.microsoft.com/office/drawing/2014/main" id="{53A671D5-84E2-49B1-8025-85EEC7745032}"/>
              </a:ext>
            </a:extLst>
          </p:cNvPr>
          <p:cNvSpPr>
            <a:spLocks noGrp="1"/>
          </p:cNvSpPr>
          <p:nvPr>
            <p:ph type="title" hasCustomPrompt="1"/>
          </p:nvPr>
        </p:nvSpPr>
        <p:spPr>
          <a:xfrm>
            <a:off x="4558372" y="404265"/>
            <a:ext cx="7391400" cy="436098"/>
          </a:xfrm>
          <a:prstGeom prst="rect">
            <a:avLst/>
          </a:prstGeom>
        </p:spPr>
        <p:txBody>
          <a:bodyPr/>
          <a:lstStyle>
            <a:lvl1pPr>
              <a:defRPr sz="2800" b="1">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a:t>
            </a:r>
          </a:p>
        </p:txBody>
      </p:sp>
    </p:spTree>
    <p:extLst>
      <p:ext uri="{BB962C8B-B14F-4D97-AF65-F5344CB8AC3E}">
        <p14:creationId xmlns:p14="http://schemas.microsoft.com/office/powerpoint/2010/main" val="2083710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8">
            <a:extLst>
              <a:ext uri="{FF2B5EF4-FFF2-40B4-BE49-F238E27FC236}">
                <a16:creationId xmlns:a16="http://schemas.microsoft.com/office/drawing/2014/main" id="{4556E3D7-F78C-4341-912E-91A96BC7B8F6}"/>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5:……………………………………..</a:t>
            </a:r>
          </a:p>
        </p:txBody>
      </p:sp>
      <p:sp>
        <p:nvSpPr>
          <p:cNvPr id="15" name="Chart Placeholder 14">
            <a:extLst>
              <a:ext uri="{FF2B5EF4-FFF2-40B4-BE49-F238E27FC236}">
                <a16:creationId xmlns:a16="http://schemas.microsoft.com/office/drawing/2014/main" id="{D4750270-D910-4785-A48C-D75AD66D6F6F}"/>
              </a:ext>
            </a:extLst>
          </p:cNvPr>
          <p:cNvSpPr>
            <a:spLocks noGrp="1"/>
          </p:cNvSpPr>
          <p:nvPr>
            <p:ph type="chart" sz="quarter" idx="10" hasCustomPrompt="1"/>
          </p:nvPr>
        </p:nvSpPr>
        <p:spPr>
          <a:xfrm>
            <a:off x="338736" y="1406525"/>
            <a:ext cx="5757264" cy="4670425"/>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Chart</a:t>
            </a:r>
          </a:p>
        </p:txBody>
      </p:sp>
      <p:sp>
        <p:nvSpPr>
          <p:cNvPr id="17" name="Table Placeholder 16">
            <a:extLst>
              <a:ext uri="{FF2B5EF4-FFF2-40B4-BE49-F238E27FC236}">
                <a16:creationId xmlns:a16="http://schemas.microsoft.com/office/drawing/2014/main" id="{2A314ABA-75DD-4DC8-8B93-5C6D12CC78E8}"/>
              </a:ext>
            </a:extLst>
          </p:cNvPr>
          <p:cNvSpPr>
            <a:spLocks noGrp="1"/>
          </p:cNvSpPr>
          <p:nvPr>
            <p:ph type="tbl" sz="quarter" idx="11" hasCustomPrompt="1"/>
          </p:nvPr>
        </p:nvSpPr>
        <p:spPr>
          <a:xfrm>
            <a:off x="6210300" y="1392239"/>
            <a:ext cx="5592763" cy="468471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Table</a:t>
            </a:r>
          </a:p>
        </p:txBody>
      </p:sp>
    </p:spTree>
    <p:extLst>
      <p:ext uri="{BB962C8B-B14F-4D97-AF65-F5344CB8AC3E}">
        <p14:creationId xmlns:p14="http://schemas.microsoft.com/office/powerpoint/2010/main" val="240770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110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2.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6114963"/>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0" r:id="rId3"/>
    <p:sldLayoutId id="2147483651" r:id="rId4"/>
    <p:sldLayoutId id="2147483655" r:id="rId5"/>
    <p:sldLayoutId id="2147483656" r:id="rId6"/>
    <p:sldLayoutId id="2147483660" r:id="rId7"/>
    <p:sldLayoutId id="2147483657" r:id="rId8"/>
    <p:sldLayoutId id="2147483658"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509000" y="983100"/>
            <a:ext cx="9174000" cy="7772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509000" y="1902800"/>
            <a:ext cx="9174000" cy="46648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marL="914400" lvl="1"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marL="1371600" lvl="2"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marL="1828800" lvl="3"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marL="2286000" lvl="4"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marL="2743200" lvl="5"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marL="3200400" lvl="6"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marL="3657600" lvl="7"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marL="4114800" lvl="8"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a:endParaRPr/>
          </a:p>
        </p:txBody>
      </p:sp>
      <p:sp>
        <p:nvSpPr>
          <p:cNvPr id="8" name="Google Shape;8;p1"/>
          <p:cNvSpPr txBox="1">
            <a:spLocks noGrp="1"/>
          </p:cNvSpPr>
          <p:nvPr>
            <p:ph type="sldNum" idx="12"/>
          </p:nvPr>
        </p:nvSpPr>
        <p:spPr>
          <a:xfrm>
            <a:off x="11665333" y="0"/>
            <a:ext cx="526400" cy="428800"/>
          </a:xfrm>
          <a:prstGeom prst="rect">
            <a:avLst/>
          </a:prstGeom>
          <a:noFill/>
          <a:ln>
            <a:noFill/>
          </a:ln>
        </p:spPr>
        <p:txBody>
          <a:bodyPr spcFirstLastPara="1" wrap="square" lIns="91425" tIns="91425" rIns="91425" bIns="91425" anchor="t" anchorCtr="0">
            <a:noAutofit/>
          </a:bodyPr>
          <a:lstStyle>
            <a:lvl1pPr lvl="0" algn="r">
              <a:buNone/>
              <a:defRPr sz="1600">
                <a:solidFill>
                  <a:schemeClr val="accent1"/>
                </a:solidFill>
                <a:latin typeface="Amatic SC"/>
                <a:ea typeface="Amatic SC"/>
                <a:cs typeface="Amatic SC"/>
                <a:sym typeface="Amatic SC"/>
              </a:defRPr>
            </a:lvl1pPr>
            <a:lvl2pPr lvl="1" algn="r">
              <a:buNone/>
              <a:defRPr sz="1600">
                <a:solidFill>
                  <a:schemeClr val="accent1"/>
                </a:solidFill>
                <a:latin typeface="Amatic SC"/>
                <a:ea typeface="Amatic SC"/>
                <a:cs typeface="Amatic SC"/>
                <a:sym typeface="Amatic SC"/>
              </a:defRPr>
            </a:lvl2pPr>
            <a:lvl3pPr lvl="2" algn="r">
              <a:buNone/>
              <a:defRPr sz="1600">
                <a:solidFill>
                  <a:schemeClr val="accent1"/>
                </a:solidFill>
                <a:latin typeface="Amatic SC"/>
                <a:ea typeface="Amatic SC"/>
                <a:cs typeface="Amatic SC"/>
                <a:sym typeface="Amatic SC"/>
              </a:defRPr>
            </a:lvl3pPr>
            <a:lvl4pPr lvl="3" algn="r">
              <a:buNone/>
              <a:defRPr sz="1600">
                <a:solidFill>
                  <a:schemeClr val="accent1"/>
                </a:solidFill>
                <a:latin typeface="Amatic SC"/>
                <a:ea typeface="Amatic SC"/>
                <a:cs typeface="Amatic SC"/>
                <a:sym typeface="Amatic SC"/>
              </a:defRPr>
            </a:lvl4pPr>
            <a:lvl5pPr lvl="4" algn="r">
              <a:buNone/>
              <a:defRPr sz="1600">
                <a:solidFill>
                  <a:schemeClr val="accent1"/>
                </a:solidFill>
                <a:latin typeface="Amatic SC"/>
                <a:ea typeface="Amatic SC"/>
                <a:cs typeface="Amatic SC"/>
                <a:sym typeface="Amatic SC"/>
              </a:defRPr>
            </a:lvl5pPr>
            <a:lvl6pPr lvl="5" algn="r">
              <a:buNone/>
              <a:defRPr sz="1600">
                <a:solidFill>
                  <a:schemeClr val="accent1"/>
                </a:solidFill>
                <a:latin typeface="Amatic SC"/>
                <a:ea typeface="Amatic SC"/>
                <a:cs typeface="Amatic SC"/>
                <a:sym typeface="Amatic SC"/>
              </a:defRPr>
            </a:lvl6pPr>
            <a:lvl7pPr lvl="6" algn="r">
              <a:buNone/>
              <a:defRPr sz="1600">
                <a:solidFill>
                  <a:schemeClr val="accent1"/>
                </a:solidFill>
                <a:latin typeface="Amatic SC"/>
                <a:ea typeface="Amatic SC"/>
                <a:cs typeface="Amatic SC"/>
                <a:sym typeface="Amatic SC"/>
              </a:defRPr>
            </a:lvl7pPr>
            <a:lvl8pPr lvl="7" algn="r">
              <a:buNone/>
              <a:defRPr sz="1600">
                <a:solidFill>
                  <a:schemeClr val="accent1"/>
                </a:solidFill>
                <a:latin typeface="Amatic SC"/>
                <a:ea typeface="Amatic SC"/>
                <a:cs typeface="Amatic SC"/>
                <a:sym typeface="Amatic SC"/>
              </a:defRPr>
            </a:lvl8pPr>
            <a:lvl9pPr lvl="8" algn="r">
              <a:buNone/>
              <a:defRPr sz="1600">
                <a:solidFill>
                  <a:schemeClr val="accent1"/>
                </a:solidFill>
                <a:latin typeface="Amatic SC"/>
                <a:ea typeface="Amatic SC"/>
                <a:cs typeface="Amatic SC"/>
                <a:sym typeface="Amatic SC"/>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88243112"/>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3A617848-26F9-49B1-B121-9C342D358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39" y="-188421"/>
            <a:ext cx="5397142" cy="1961238"/>
          </a:xfrm>
          <a:prstGeom prst="rect">
            <a:avLst/>
          </a:prstGeom>
        </p:spPr>
      </p:pic>
      <p:sp>
        <p:nvSpPr>
          <p:cNvPr id="5" name="Title 7">
            <a:extLst>
              <a:ext uri="{FF2B5EF4-FFF2-40B4-BE49-F238E27FC236}">
                <a16:creationId xmlns:a16="http://schemas.microsoft.com/office/drawing/2014/main" id="{6393A6E3-25F7-49CB-953B-FE930DF389C9}"/>
              </a:ext>
            </a:extLst>
          </p:cNvPr>
          <p:cNvSpPr txBox="1">
            <a:spLocks/>
          </p:cNvSpPr>
          <p:nvPr/>
        </p:nvSpPr>
        <p:spPr>
          <a:xfrm>
            <a:off x="1348681" y="2120022"/>
            <a:ext cx="11496471"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400" dirty="0">
                <a:latin typeface="Tahoma" panose="020B0604030504040204" pitchFamily="34" charset="0"/>
                <a:ea typeface="Tahoma" panose="020B0604030504040204" pitchFamily="34" charset="0"/>
                <a:cs typeface="Tahoma" panose="020B0604030504040204" pitchFamily="34" charset="0"/>
              </a:rPr>
              <a:t>LẬP TRÌNH ỨNG DỤNG DI ĐỘNG</a:t>
            </a:r>
            <a:br>
              <a:rPr lang="en-US" sz="4400" dirty="0">
                <a:latin typeface="Tahoma" panose="020B0604030504040204" pitchFamily="34" charset="0"/>
                <a:ea typeface="Tahoma" panose="020B0604030504040204" pitchFamily="34" charset="0"/>
                <a:cs typeface="Tahoma" panose="020B0604030504040204" pitchFamily="34" charset="0"/>
              </a:rPr>
            </a:br>
            <a:endParaRPr lang="en-US" sz="4400"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3">
            <a:extLst>
              <a:ext uri="{FF2B5EF4-FFF2-40B4-BE49-F238E27FC236}">
                <a16:creationId xmlns:a16="http://schemas.microsoft.com/office/drawing/2014/main" id="{E863D4FE-8D3E-4518-9754-ACDB3B462FD6}"/>
              </a:ext>
            </a:extLst>
          </p:cNvPr>
          <p:cNvSpPr txBox="1"/>
          <p:nvPr/>
        </p:nvSpPr>
        <p:spPr>
          <a:xfrm>
            <a:off x="531845" y="3057915"/>
            <a:ext cx="10739535" cy="138499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PHÂN TÍCH THIẾT KẾ PHẦN MỀM QUẢN LÝ TÀI CHÍNH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SỬ DỤNG TRÊN ĐIỆN THOẠI ANDROID </a:t>
            </a:r>
          </a:p>
          <a:p>
            <a:endParaRPr lang="en-US" sz="2800" dirty="0">
              <a:solidFill>
                <a:schemeClr val="accent1">
                  <a:lumMod val="50000"/>
                </a:schemeClr>
              </a:solidFill>
              <a:latin typeface="Lato" panose="020F0502020204030203" pitchFamily="34" charset="0"/>
              <a:ea typeface="Lato" panose="020F0502020204030203" pitchFamily="34" charset="0"/>
              <a:cs typeface="Lato" panose="020F0502020204030203" pitchFamily="34" charset="0"/>
            </a:endParaRPr>
          </a:p>
        </p:txBody>
      </p:sp>
      <p:sp>
        <p:nvSpPr>
          <p:cNvPr id="2" name="Hộp Văn bản 1">
            <a:extLst>
              <a:ext uri="{FF2B5EF4-FFF2-40B4-BE49-F238E27FC236}">
                <a16:creationId xmlns:a16="http://schemas.microsoft.com/office/drawing/2014/main" id="{AA98860F-FBF5-4F5F-8199-EF6059854E8D}"/>
              </a:ext>
            </a:extLst>
          </p:cNvPr>
          <p:cNvSpPr txBox="1"/>
          <p:nvPr/>
        </p:nvSpPr>
        <p:spPr>
          <a:xfrm>
            <a:off x="3648269" y="4161467"/>
            <a:ext cx="6382139" cy="461665"/>
          </a:xfrm>
          <a:prstGeom prst="rect">
            <a:avLst/>
          </a:prstGeom>
          <a:noFill/>
        </p:spPr>
        <p:txBody>
          <a:bodyPr wrap="square" rtlCol="0">
            <a:spAutoFit/>
          </a:bodyPr>
          <a:lstStyle/>
          <a:p>
            <a:r>
              <a:rPr lang="en-US" sz="2400" b="1"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H</a:t>
            </a:r>
            <a:r>
              <a:rPr lang="vi-VN" sz="2400" b="1"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ư</a:t>
            </a:r>
            <a:r>
              <a:rPr lang="en-US" sz="2400" b="1" dirty="0" err="1">
                <a:solidFill>
                  <a:srgbClr val="C00000"/>
                </a:solidFill>
                <a:latin typeface="Times New Roman" panose="02020603050405020304" pitchFamily="18" charset="0"/>
                <a:ea typeface="Tahoma" panose="020B0604030504040204" pitchFamily="34" charset="0"/>
                <a:cs typeface="Times New Roman" panose="02020603050405020304" pitchFamily="18" charset="0"/>
              </a:rPr>
              <a:t>ớng</a:t>
            </a:r>
            <a:r>
              <a:rPr lang="en-US" sz="2400" b="1"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 </a:t>
            </a:r>
            <a:r>
              <a:rPr lang="en-US" sz="2400" b="1" dirty="0" err="1">
                <a:solidFill>
                  <a:srgbClr val="C00000"/>
                </a:solidFill>
                <a:latin typeface="Times New Roman" panose="02020603050405020304" pitchFamily="18" charset="0"/>
                <a:ea typeface="Tahoma" panose="020B0604030504040204" pitchFamily="34" charset="0"/>
                <a:cs typeface="Times New Roman" panose="02020603050405020304" pitchFamily="18" charset="0"/>
              </a:rPr>
              <a:t>dẫn</a:t>
            </a:r>
            <a:r>
              <a:rPr lang="en-US" sz="2400" b="1"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 PGS.TS </a:t>
            </a:r>
            <a:r>
              <a:rPr lang="en-US" sz="2400" b="1" dirty="0" err="1">
                <a:solidFill>
                  <a:srgbClr val="C00000"/>
                </a:solidFill>
                <a:latin typeface="Times New Roman" panose="02020603050405020304" pitchFamily="18" charset="0"/>
                <a:ea typeface="Tahoma" panose="020B0604030504040204" pitchFamily="34" charset="0"/>
                <a:cs typeface="Times New Roman" panose="02020603050405020304" pitchFamily="18" charset="0"/>
              </a:rPr>
              <a:t>Đỗ</a:t>
            </a:r>
            <a:r>
              <a:rPr lang="en-US" sz="2400" b="1"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 </a:t>
            </a:r>
            <a:r>
              <a:rPr lang="en-US" sz="2400" b="1" dirty="0" err="1">
                <a:solidFill>
                  <a:srgbClr val="C00000"/>
                </a:solidFill>
                <a:latin typeface="Times New Roman" panose="02020603050405020304" pitchFamily="18" charset="0"/>
                <a:ea typeface="Tahoma" panose="020B0604030504040204" pitchFamily="34" charset="0"/>
                <a:cs typeface="Times New Roman" panose="02020603050405020304" pitchFamily="18" charset="0"/>
              </a:rPr>
              <a:t>Trọng</a:t>
            </a:r>
            <a:r>
              <a:rPr lang="en-US" sz="2400" b="1"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 </a:t>
            </a:r>
            <a:r>
              <a:rPr lang="en-US" sz="2400" b="1" dirty="0" err="1">
                <a:solidFill>
                  <a:srgbClr val="C00000"/>
                </a:solidFill>
                <a:latin typeface="Times New Roman" panose="02020603050405020304" pitchFamily="18" charset="0"/>
                <a:ea typeface="Tahoma" panose="020B0604030504040204" pitchFamily="34" charset="0"/>
                <a:cs typeface="Times New Roman" panose="02020603050405020304" pitchFamily="18" charset="0"/>
              </a:rPr>
              <a:t>Tuấn</a:t>
            </a:r>
            <a:r>
              <a:rPr lang="en-US" sz="2400" b="1"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 </a:t>
            </a:r>
          </a:p>
        </p:txBody>
      </p:sp>
      <p:sp>
        <p:nvSpPr>
          <p:cNvPr id="3" name="Hộp Văn bản 2">
            <a:extLst>
              <a:ext uri="{FF2B5EF4-FFF2-40B4-BE49-F238E27FC236}">
                <a16:creationId xmlns:a16="http://schemas.microsoft.com/office/drawing/2014/main" id="{B2DCF6EE-74B0-43BD-BEBA-D5E453EC596C}"/>
              </a:ext>
            </a:extLst>
          </p:cNvPr>
          <p:cNvSpPr txBox="1"/>
          <p:nvPr/>
        </p:nvSpPr>
        <p:spPr>
          <a:xfrm>
            <a:off x="391884" y="6307501"/>
            <a:ext cx="8498898" cy="584775"/>
          </a:xfrm>
          <a:prstGeom prst="rect">
            <a:avLst/>
          </a:prstGeom>
          <a:noFill/>
        </p:spPr>
        <p:txBody>
          <a:bodyPr wrap="square" rtlCol="0">
            <a:spAutoFit/>
          </a:bodyPr>
          <a:lstStyle/>
          <a:p>
            <a:r>
              <a:rPr lang="en-US" sz="3200" b="1" dirty="0" err="1">
                <a:solidFill>
                  <a:srgbClr val="C00000"/>
                </a:solidFill>
                <a:latin typeface="Times New Roman" panose="02020603050405020304" pitchFamily="18" charset="0"/>
                <a:cs typeface="Times New Roman" panose="02020603050405020304" pitchFamily="18" charset="0"/>
              </a:rPr>
              <a:t>Thực</a:t>
            </a:r>
            <a:r>
              <a:rPr lang="en-US" sz="3200" b="1" dirty="0">
                <a:solidFill>
                  <a:srgbClr val="C00000"/>
                </a:solidFill>
                <a:latin typeface="Times New Roman" panose="02020603050405020304" pitchFamily="18" charset="0"/>
                <a:cs typeface="Times New Roman" panose="02020603050405020304" pitchFamily="18" charset="0"/>
              </a:rPr>
              <a:t> </a:t>
            </a:r>
            <a:r>
              <a:rPr lang="en-US" sz="3200" b="1" dirty="0" err="1">
                <a:solidFill>
                  <a:srgbClr val="C00000"/>
                </a:solidFill>
                <a:latin typeface="Times New Roman" panose="02020603050405020304" pitchFamily="18" charset="0"/>
                <a:cs typeface="Times New Roman" panose="02020603050405020304" pitchFamily="18" charset="0"/>
              </a:rPr>
              <a:t>hiện</a:t>
            </a:r>
            <a:r>
              <a:rPr lang="en-US" sz="3200" b="1" dirty="0">
                <a:solidFill>
                  <a:srgbClr val="C00000"/>
                </a:solidFill>
                <a:latin typeface="Times New Roman" panose="02020603050405020304" pitchFamily="18" charset="0"/>
                <a:cs typeface="Times New Roman" panose="02020603050405020304" pitchFamily="18" charset="0"/>
              </a:rPr>
              <a:t>: </a:t>
            </a:r>
            <a:r>
              <a:rPr lang="en-US" sz="3200" b="1" dirty="0" err="1">
                <a:solidFill>
                  <a:srgbClr val="C00000"/>
                </a:solidFill>
                <a:latin typeface="Times New Roman" panose="02020603050405020304" pitchFamily="18" charset="0"/>
                <a:cs typeface="Times New Roman" panose="02020603050405020304" pitchFamily="18" charset="0"/>
              </a:rPr>
              <a:t>Nhóm</a:t>
            </a:r>
            <a:r>
              <a:rPr lang="en-US" sz="3200" b="1" dirty="0">
                <a:solidFill>
                  <a:srgbClr val="C00000"/>
                </a:solidFill>
                <a:latin typeface="Times New Roman" panose="02020603050405020304" pitchFamily="18" charset="0"/>
                <a:cs typeface="Times New Roman" panose="02020603050405020304" pitchFamily="18" charset="0"/>
              </a:rPr>
              <a:t> 3 - </a:t>
            </a:r>
            <a:r>
              <a:rPr lang="en-US" sz="3200" b="1" dirty="0" err="1">
                <a:solidFill>
                  <a:srgbClr val="C00000"/>
                </a:solidFill>
                <a:latin typeface="Times New Roman" panose="02020603050405020304" pitchFamily="18" charset="0"/>
                <a:cs typeface="Times New Roman" panose="02020603050405020304" pitchFamily="18" charset="0"/>
              </a:rPr>
              <a:t>Ứng</a:t>
            </a:r>
            <a:r>
              <a:rPr lang="en-US" sz="3200" b="1" dirty="0">
                <a:solidFill>
                  <a:srgbClr val="C00000"/>
                </a:solidFill>
                <a:latin typeface="Times New Roman" panose="02020603050405020304" pitchFamily="18" charset="0"/>
                <a:cs typeface="Times New Roman" panose="02020603050405020304" pitchFamily="18" charset="0"/>
              </a:rPr>
              <a:t> </a:t>
            </a:r>
            <a:r>
              <a:rPr lang="en-US" sz="3200" b="1" dirty="0" err="1">
                <a:solidFill>
                  <a:srgbClr val="C00000"/>
                </a:solidFill>
                <a:latin typeface="Times New Roman" panose="02020603050405020304" pitchFamily="18" charset="0"/>
                <a:cs typeface="Times New Roman" panose="02020603050405020304" pitchFamily="18" charset="0"/>
              </a:rPr>
              <a:t>Việt</a:t>
            </a:r>
            <a:r>
              <a:rPr lang="en-US" sz="3200" b="1" dirty="0">
                <a:solidFill>
                  <a:srgbClr val="C00000"/>
                </a:solidFill>
                <a:latin typeface="Times New Roman" panose="02020603050405020304" pitchFamily="18" charset="0"/>
                <a:cs typeface="Times New Roman" panose="02020603050405020304" pitchFamily="18" charset="0"/>
              </a:rPr>
              <a:t> Anh</a:t>
            </a:r>
          </a:p>
        </p:txBody>
      </p:sp>
    </p:spTree>
    <p:extLst>
      <p:ext uri="{BB962C8B-B14F-4D97-AF65-F5344CB8AC3E}">
        <p14:creationId xmlns:p14="http://schemas.microsoft.com/office/powerpoint/2010/main" val="3953857268"/>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Hộp Văn bản 8">
            <a:extLst>
              <a:ext uri="{FF2B5EF4-FFF2-40B4-BE49-F238E27FC236}">
                <a16:creationId xmlns:a16="http://schemas.microsoft.com/office/drawing/2014/main" id="{2AFADBD1-C349-43DA-A70D-B66FAB6B9278}"/>
              </a:ext>
            </a:extLst>
          </p:cNvPr>
          <p:cNvSpPr txBox="1"/>
          <p:nvPr/>
        </p:nvSpPr>
        <p:spPr>
          <a:xfrm>
            <a:off x="2715209" y="-18663"/>
            <a:ext cx="705394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0000"/>
                </a:solidFill>
                <a:effectLst/>
                <a:uLnTx/>
                <a:uFillTx/>
                <a:latin typeface="Times New Roman" panose="02020603050405020304" pitchFamily="18" charset="0"/>
                <a:ea typeface="Tahoma" panose="020B0604030504040204" pitchFamily="34" charset="0"/>
                <a:cs typeface="Times New Roman" panose="02020603050405020304" pitchFamily="18" charset="0"/>
              </a:rPr>
              <a:t>I. CHỨC NĂNG THU NHẬP</a:t>
            </a:r>
          </a:p>
        </p:txBody>
      </p:sp>
      <p:sp>
        <p:nvSpPr>
          <p:cNvPr id="21" name="Google Shape;1724;p33">
            <a:extLst>
              <a:ext uri="{FF2B5EF4-FFF2-40B4-BE49-F238E27FC236}">
                <a16:creationId xmlns:a16="http://schemas.microsoft.com/office/drawing/2014/main" id="{55172D4D-AC17-44C6-AE9A-724C062947EA}"/>
              </a:ext>
            </a:extLst>
          </p:cNvPr>
          <p:cNvSpPr/>
          <p:nvPr/>
        </p:nvSpPr>
        <p:spPr>
          <a:xfrm flipH="1">
            <a:off x="12843424" y="2793999"/>
            <a:ext cx="25" cy="14775"/>
          </a:xfrm>
          <a:custGeom>
            <a:avLst/>
            <a:gdLst/>
            <a:ahLst/>
            <a:cxnLst/>
            <a:rect l="l" t="t" r="r" b="b"/>
            <a:pathLst>
              <a:path w="1" h="591" extrusionOk="0">
                <a:moveTo>
                  <a:pt x="1" y="1"/>
                </a:moveTo>
                <a:lnTo>
                  <a:pt x="1" y="254"/>
                </a:lnTo>
                <a:lnTo>
                  <a:pt x="1" y="590"/>
                </a:lnTo>
                <a:close/>
              </a:path>
            </a:pathLst>
          </a:custGeom>
          <a:solidFill>
            <a:srgbClr val="DCDCD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2C3E50"/>
              </a:solidFill>
              <a:effectLst/>
              <a:uLnTx/>
              <a:uFillTx/>
              <a:latin typeface="Arial"/>
              <a:ea typeface="+mn-ea"/>
              <a:cs typeface="+mn-cs"/>
            </a:endParaRPr>
          </a:p>
        </p:txBody>
      </p:sp>
      <p:sp>
        <p:nvSpPr>
          <p:cNvPr id="45" name="Hộp Văn bản 44">
            <a:extLst>
              <a:ext uri="{FF2B5EF4-FFF2-40B4-BE49-F238E27FC236}">
                <a16:creationId xmlns:a16="http://schemas.microsoft.com/office/drawing/2014/main" id="{AC1CF335-6BE5-4F05-A309-CBE6C601D918}"/>
              </a:ext>
            </a:extLst>
          </p:cNvPr>
          <p:cNvSpPr txBox="1"/>
          <p:nvPr/>
        </p:nvSpPr>
        <p:spPr>
          <a:xfrm>
            <a:off x="11445382" y="6391466"/>
            <a:ext cx="6999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C3E50"/>
                </a:solidFill>
                <a:effectLst/>
                <a:uLnTx/>
                <a:uFillTx/>
                <a:latin typeface="Times New Roman" panose="02020603050405020304" pitchFamily="18" charset="0"/>
                <a:ea typeface="+mn-ea"/>
                <a:cs typeface="Times New Roman" panose="02020603050405020304" pitchFamily="18" charset="0"/>
              </a:rPr>
              <a:t>10</a:t>
            </a:r>
          </a:p>
        </p:txBody>
      </p:sp>
      <p:sp>
        <p:nvSpPr>
          <p:cNvPr id="48" name="TextBox 47">
            <a:extLst>
              <a:ext uri="{FF2B5EF4-FFF2-40B4-BE49-F238E27FC236}">
                <a16:creationId xmlns:a16="http://schemas.microsoft.com/office/drawing/2014/main" id="{BF68EB7E-6783-42BF-9710-D8AAE73B0A6D}"/>
              </a:ext>
            </a:extLst>
          </p:cNvPr>
          <p:cNvSpPr txBox="1"/>
          <p:nvPr/>
        </p:nvSpPr>
        <p:spPr>
          <a:xfrm>
            <a:off x="4476456" y="803192"/>
            <a:ext cx="3239087" cy="369332"/>
          </a:xfrm>
          <a:prstGeom prst="rect">
            <a:avLst/>
          </a:prstGeom>
          <a:noFill/>
        </p:spPr>
        <p:txBody>
          <a:bodyPr wrap="square">
            <a:spAutoFit/>
          </a:bodyPr>
          <a:lstStyle/>
          <a:p>
            <a:pPr marL="0" lvl="0" indent="0" algn="ctr" rtl="0">
              <a:spcBef>
                <a:spcPts val="0"/>
              </a:spcBef>
              <a:spcAft>
                <a:spcPts val="0"/>
              </a:spcAft>
              <a:buNone/>
            </a:pPr>
            <a:r>
              <a:rPr lang="it-IT" b="1" dirty="0">
                <a:solidFill>
                  <a:srgbClr val="FF0000"/>
                </a:solidFill>
                <a:latin typeface="Times New Roman" panose="02020603050405020304" pitchFamily="18" charset="0"/>
                <a:cs typeface="Times New Roman" panose="02020603050405020304" pitchFamily="18" charset="0"/>
              </a:rPr>
              <a:t>Giao diện add – update - delete</a:t>
            </a:r>
            <a:endParaRPr lang="it-IT" sz="1800" b="1" dirty="0">
              <a:solidFill>
                <a:srgbClr val="FF0000"/>
              </a:solidFill>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9B30ABEB-275C-4B46-A66E-0743A5589405}"/>
              </a:ext>
            </a:extLst>
          </p:cNvPr>
          <p:cNvSpPr txBox="1"/>
          <p:nvPr/>
        </p:nvSpPr>
        <p:spPr>
          <a:xfrm>
            <a:off x="6711347" y="5724387"/>
            <a:ext cx="4909152"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activity_thu_nhap.xml</a:t>
            </a:r>
          </a:p>
        </p:txBody>
      </p:sp>
      <p:grpSp>
        <p:nvGrpSpPr>
          <p:cNvPr id="4" name="Group 3">
            <a:extLst>
              <a:ext uri="{FF2B5EF4-FFF2-40B4-BE49-F238E27FC236}">
                <a16:creationId xmlns:a16="http://schemas.microsoft.com/office/drawing/2014/main" id="{081AD422-BC3F-4241-84B0-D6D6DB374C2D}"/>
              </a:ext>
            </a:extLst>
          </p:cNvPr>
          <p:cNvGrpSpPr/>
          <p:nvPr/>
        </p:nvGrpSpPr>
        <p:grpSpPr>
          <a:xfrm>
            <a:off x="563736" y="1275310"/>
            <a:ext cx="11064525" cy="1221900"/>
            <a:chOff x="217764" y="1282149"/>
            <a:chExt cx="11064525" cy="1221900"/>
          </a:xfrm>
        </p:grpSpPr>
        <p:sp>
          <p:nvSpPr>
            <p:cNvPr id="52" name="Hình chữ nhật 2">
              <a:extLst>
                <a:ext uri="{FF2B5EF4-FFF2-40B4-BE49-F238E27FC236}">
                  <a16:creationId xmlns:a16="http://schemas.microsoft.com/office/drawing/2014/main" id="{A1E15746-15D4-4E36-9ADD-2DE3DA17F46E}"/>
                </a:ext>
              </a:extLst>
            </p:cNvPr>
            <p:cNvSpPr/>
            <p:nvPr/>
          </p:nvSpPr>
          <p:spPr>
            <a:xfrm>
              <a:off x="217764" y="1282150"/>
              <a:ext cx="11064525" cy="1221899"/>
            </a:xfrm>
            <a:prstGeom prst="rect">
              <a:avLst/>
            </a:prstGeom>
            <a:solidFill>
              <a:schemeClr val="bg1"/>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50" name="Hộp Văn bản 4">
              <a:extLst>
                <a:ext uri="{FF2B5EF4-FFF2-40B4-BE49-F238E27FC236}">
                  <a16:creationId xmlns:a16="http://schemas.microsoft.com/office/drawing/2014/main" id="{014D1A1F-886F-41BD-82E7-D2E69F36C7EC}"/>
                </a:ext>
              </a:extLst>
            </p:cNvPr>
            <p:cNvSpPr txBox="1"/>
            <p:nvPr/>
          </p:nvSpPr>
          <p:spPr>
            <a:xfrm>
              <a:off x="374357" y="1282149"/>
              <a:ext cx="10725052" cy="95410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C00000"/>
                  </a:solidFill>
                  <a:effectLst/>
                  <a:uLnTx/>
                  <a:uFillTx/>
                  <a:latin typeface="Arial"/>
                  <a:ea typeface="+mn-ea"/>
                  <a:cs typeface="+mn-cs"/>
                </a:rPr>
                <a:t>👉</a:t>
              </a:r>
              <a:r>
                <a:rPr kumimoji="0" lang="en-US" sz="1800" b="0" i="0" u="none" strike="noStrike" kern="1200" cap="none" spc="0" normalizeH="0" baseline="0" noProof="0" dirty="0">
                  <a:ln>
                    <a:noFill/>
                  </a:ln>
                  <a:solidFill>
                    <a:srgbClr val="2C3E50"/>
                  </a:solidFill>
                  <a:effectLst/>
                  <a:uLnTx/>
                  <a:uFillTx/>
                  <a:latin typeface="Arial"/>
                  <a:ea typeface="+mn-ea"/>
                  <a:cs typeface="+mn-cs"/>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Phần</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xử</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lý</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thuộc</a:t>
              </a:r>
              <a:r>
                <a:rPr lang="en-US" sz="2400" dirty="0">
                  <a:solidFill>
                    <a:schemeClr val="accent5">
                      <a:lumMod val="50000"/>
                    </a:schemeClr>
                  </a:solidFill>
                  <a:latin typeface="Times New Roman" panose="02020603050405020304" pitchFamily="18" charset="0"/>
                  <a:cs typeface="Angsana New" panose="02020603050405020304" pitchFamily="18" charset="-34"/>
                </a:rPr>
                <a:t> ThuNhapActivity.java </a:t>
              </a:r>
              <a:r>
                <a:rPr lang="en-US" sz="2400" dirty="0" err="1">
                  <a:solidFill>
                    <a:schemeClr val="accent5">
                      <a:lumMod val="50000"/>
                    </a:schemeClr>
                  </a:solidFill>
                  <a:latin typeface="Times New Roman" panose="02020603050405020304" pitchFamily="18" charset="0"/>
                  <a:cs typeface="Angsana New" panose="02020603050405020304" pitchFamily="18" charset="-34"/>
                </a:rPr>
                <a:t>và</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phần</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giao</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diện</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thuộc</a:t>
              </a:r>
              <a:r>
                <a:rPr lang="en-US" sz="2400" dirty="0">
                  <a:solidFill>
                    <a:schemeClr val="accent5">
                      <a:lumMod val="50000"/>
                    </a:schemeClr>
                  </a:solidFill>
                  <a:latin typeface="Times New Roman" panose="02020603050405020304" pitchFamily="18" charset="0"/>
                  <a:cs typeface="Angsana New" panose="02020603050405020304" pitchFamily="18" charset="-34"/>
                </a:rPr>
                <a:t> activity_thu_nhap.xml</a:t>
              </a:r>
              <a:endParaRPr kumimoji="0" lang="en-US" sz="2400" b="0" i="0" u="none" strike="noStrike" kern="1200" cap="none" spc="0" normalizeH="0" baseline="0" noProof="0" dirty="0">
                <a:ln>
                  <a:noFill/>
                </a:ln>
                <a:solidFill>
                  <a:srgbClr val="95A5A6">
                    <a:lumMod val="50000"/>
                  </a:srgbClr>
                </a:solidFill>
                <a:effectLst/>
                <a:uLnTx/>
                <a:uFillTx/>
                <a:latin typeface="Times New Roman" panose="02020603050405020304" pitchFamily="18" charset="0"/>
                <a:ea typeface="+mn-ea"/>
                <a:cs typeface="Times New Roman" panose="02020603050405020304" pitchFamily="18" charset="0"/>
              </a:endParaRPr>
            </a:p>
          </p:txBody>
        </p:sp>
      </p:grpSp>
      <p:sp>
        <p:nvSpPr>
          <p:cNvPr id="15" name="TextBox 14">
            <a:extLst>
              <a:ext uri="{FF2B5EF4-FFF2-40B4-BE49-F238E27FC236}">
                <a16:creationId xmlns:a16="http://schemas.microsoft.com/office/drawing/2014/main" id="{2FE1146A-C84F-4133-9D7A-1075697DF6AB}"/>
              </a:ext>
            </a:extLst>
          </p:cNvPr>
          <p:cNvSpPr txBox="1"/>
          <p:nvPr/>
        </p:nvSpPr>
        <p:spPr>
          <a:xfrm>
            <a:off x="563736" y="5724387"/>
            <a:ext cx="513495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ThuNhapActivity.java</a:t>
            </a:r>
          </a:p>
        </p:txBody>
      </p:sp>
      <p:pic>
        <p:nvPicPr>
          <p:cNvPr id="5" name="Picture 4">
            <a:extLst>
              <a:ext uri="{FF2B5EF4-FFF2-40B4-BE49-F238E27FC236}">
                <a16:creationId xmlns:a16="http://schemas.microsoft.com/office/drawing/2014/main" id="{AEDDB243-422F-4F6A-94A5-14F2A81827DD}"/>
              </a:ext>
            </a:extLst>
          </p:cNvPr>
          <p:cNvPicPr>
            <a:picLocks noChangeAspect="1"/>
          </p:cNvPicPr>
          <p:nvPr/>
        </p:nvPicPr>
        <p:blipFill>
          <a:blip r:embed="rId2"/>
          <a:stretch>
            <a:fillRect/>
          </a:stretch>
        </p:blipFill>
        <p:spPr>
          <a:xfrm>
            <a:off x="571501" y="2606800"/>
            <a:ext cx="5127193" cy="3138987"/>
          </a:xfrm>
          <a:prstGeom prst="rect">
            <a:avLst/>
          </a:prstGeom>
        </p:spPr>
      </p:pic>
      <p:pic>
        <p:nvPicPr>
          <p:cNvPr id="8" name="Picture 7">
            <a:extLst>
              <a:ext uri="{FF2B5EF4-FFF2-40B4-BE49-F238E27FC236}">
                <a16:creationId xmlns:a16="http://schemas.microsoft.com/office/drawing/2014/main" id="{5E8328FD-FF90-4C33-9774-7609FF586BFF}"/>
              </a:ext>
            </a:extLst>
          </p:cNvPr>
          <p:cNvPicPr>
            <a:picLocks noChangeAspect="1"/>
          </p:cNvPicPr>
          <p:nvPr/>
        </p:nvPicPr>
        <p:blipFill>
          <a:blip r:embed="rId3"/>
          <a:stretch>
            <a:fillRect/>
          </a:stretch>
        </p:blipFill>
        <p:spPr>
          <a:xfrm>
            <a:off x="6417348" y="2608830"/>
            <a:ext cx="5203151" cy="3136957"/>
          </a:xfrm>
          <a:prstGeom prst="rect">
            <a:avLst/>
          </a:prstGeom>
        </p:spPr>
      </p:pic>
    </p:spTree>
    <p:extLst>
      <p:ext uri="{BB962C8B-B14F-4D97-AF65-F5344CB8AC3E}">
        <p14:creationId xmlns:p14="http://schemas.microsoft.com/office/powerpoint/2010/main" val="15056894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Hộp Văn bản 8">
            <a:extLst>
              <a:ext uri="{FF2B5EF4-FFF2-40B4-BE49-F238E27FC236}">
                <a16:creationId xmlns:a16="http://schemas.microsoft.com/office/drawing/2014/main" id="{2AFADBD1-C349-43DA-A70D-B66FAB6B9278}"/>
              </a:ext>
            </a:extLst>
          </p:cNvPr>
          <p:cNvSpPr txBox="1"/>
          <p:nvPr/>
        </p:nvSpPr>
        <p:spPr>
          <a:xfrm>
            <a:off x="2715209" y="-18663"/>
            <a:ext cx="7053943" cy="707886"/>
          </a:xfrm>
          <a:prstGeom prst="rect">
            <a:avLst/>
          </a:prstGeom>
          <a:noFill/>
        </p:spPr>
        <p:txBody>
          <a:bodyPr wrap="square" rtlCol="0">
            <a:spAutoFit/>
          </a:bodyPr>
          <a:lstStyle/>
          <a:p>
            <a:pPr algn="ctr"/>
            <a:r>
              <a:rPr lang="en-US" sz="4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II. CHỨC NĂNG LOẠI THU</a:t>
            </a:r>
          </a:p>
        </p:txBody>
      </p:sp>
      <p:sp>
        <p:nvSpPr>
          <p:cNvPr id="21" name="Google Shape;1724;p33">
            <a:extLst>
              <a:ext uri="{FF2B5EF4-FFF2-40B4-BE49-F238E27FC236}">
                <a16:creationId xmlns:a16="http://schemas.microsoft.com/office/drawing/2014/main" id="{55172D4D-AC17-44C6-AE9A-724C062947EA}"/>
              </a:ext>
            </a:extLst>
          </p:cNvPr>
          <p:cNvSpPr/>
          <p:nvPr/>
        </p:nvSpPr>
        <p:spPr>
          <a:xfrm flipH="1">
            <a:off x="12843424" y="2793999"/>
            <a:ext cx="25" cy="14775"/>
          </a:xfrm>
          <a:custGeom>
            <a:avLst/>
            <a:gdLst/>
            <a:ahLst/>
            <a:cxnLst/>
            <a:rect l="l" t="t" r="r" b="b"/>
            <a:pathLst>
              <a:path w="1" h="591" extrusionOk="0">
                <a:moveTo>
                  <a:pt x="1" y="1"/>
                </a:moveTo>
                <a:lnTo>
                  <a:pt x="1" y="254"/>
                </a:lnTo>
                <a:lnTo>
                  <a:pt x="1" y="590"/>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Hộp Văn bản 44">
            <a:extLst>
              <a:ext uri="{FF2B5EF4-FFF2-40B4-BE49-F238E27FC236}">
                <a16:creationId xmlns:a16="http://schemas.microsoft.com/office/drawing/2014/main" id="{AC1CF335-6BE5-4F05-A309-CBE6C601D918}"/>
              </a:ext>
            </a:extLst>
          </p:cNvPr>
          <p:cNvSpPr txBox="1"/>
          <p:nvPr/>
        </p:nvSpPr>
        <p:spPr>
          <a:xfrm>
            <a:off x="11445382" y="6391466"/>
            <a:ext cx="69996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11</a:t>
            </a:r>
          </a:p>
        </p:txBody>
      </p:sp>
      <p:sp>
        <p:nvSpPr>
          <p:cNvPr id="48" name="TextBox 47">
            <a:extLst>
              <a:ext uri="{FF2B5EF4-FFF2-40B4-BE49-F238E27FC236}">
                <a16:creationId xmlns:a16="http://schemas.microsoft.com/office/drawing/2014/main" id="{BF68EB7E-6783-42BF-9710-D8AAE73B0A6D}"/>
              </a:ext>
            </a:extLst>
          </p:cNvPr>
          <p:cNvSpPr txBox="1"/>
          <p:nvPr/>
        </p:nvSpPr>
        <p:spPr>
          <a:xfrm>
            <a:off x="4476456" y="803192"/>
            <a:ext cx="3239087" cy="369332"/>
          </a:xfrm>
          <a:prstGeom prst="rect">
            <a:avLst/>
          </a:prstGeom>
          <a:noFill/>
        </p:spPr>
        <p:txBody>
          <a:bodyPr wrap="square">
            <a:spAutoFit/>
          </a:bodyPr>
          <a:lstStyle/>
          <a:p>
            <a:pPr marL="0" lvl="0" indent="0" algn="ctr" rtl="0">
              <a:spcBef>
                <a:spcPts val="0"/>
              </a:spcBef>
              <a:spcAft>
                <a:spcPts val="0"/>
              </a:spcAft>
              <a:buNone/>
            </a:pPr>
            <a:r>
              <a:rPr lang="it-IT" sz="1800" b="1" dirty="0">
                <a:solidFill>
                  <a:srgbClr val="FF0000"/>
                </a:solidFill>
                <a:latin typeface="Times New Roman" panose="02020603050405020304" pitchFamily="18" charset="0"/>
                <a:cs typeface="Times New Roman" panose="02020603050405020304" pitchFamily="18" charset="0"/>
              </a:rPr>
              <a:t>ListView UI</a:t>
            </a:r>
          </a:p>
        </p:txBody>
      </p:sp>
      <p:sp>
        <p:nvSpPr>
          <p:cNvPr id="49" name="TextBox 48">
            <a:extLst>
              <a:ext uri="{FF2B5EF4-FFF2-40B4-BE49-F238E27FC236}">
                <a16:creationId xmlns:a16="http://schemas.microsoft.com/office/drawing/2014/main" id="{9B30ABEB-275C-4B46-A66E-0743A5589405}"/>
              </a:ext>
            </a:extLst>
          </p:cNvPr>
          <p:cNvSpPr txBox="1"/>
          <p:nvPr/>
        </p:nvSpPr>
        <p:spPr>
          <a:xfrm>
            <a:off x="6861945" y="5724387"/>
            <a:ext cx="4766316" cy="369332"/>
          </a:xfrm>
          <a:prstGeom prst="rect">
            <a:avLst/>
          </a:prstGeom>
          <a:noFill/>
        </p:spPr>
        <p:txBody>
          <a:bodyPr wrap="square">
            <a:spAutoFit/>
          </a:bodyPr>
          <a:lstStyle/>
          <a:p>
            <a:pPr algn="ctr"/>
            <a:r>
              <a:rPr lang="en-US" b="1" i="1" dirty="0">
                <a:solidFill>
                  <a:srgbClr val="FF0000"/>
                </a:solidFill>
                <a:latin typeface="Times New Roman" panose="02020603050405020304" pitchFamily="18" charset="0"/>
                <a:cs typeface="Times New Roman" panose="02020603050405020304" pitchFamily="18" charset="0"/>
              </a:rPr>
              <a:t>item_loai2.xml</a:t>
            </a:r>
          </a:p>
        </p:txBody>
      </p:sp>
      <p:grpSp>
        <p:nvGrpSpPr>
          <p:cNvPr id="4" name="Group 3">
            <a:extLst>
              <a:ext uri="{FF2B5EF4-FFF2-40B4-BE49-F238E27FC236}">
                <a16:creationId xmlns:a16="http://schemas.microsoft.com/office/drawing/2014/main" id="{081AD422-BC3F-4241-84B0-D6D6DB374C2D}"/>
              </a:ext>
            </a:extLst>
          </p:cNvPr>
          <p:cNvGrpSpPr/>
          <p:nvPr/>
        </p:nvGrpSpPr>
        <p:grpSpPr>
          <a:xfrm>
            <a:off x="563736" y="1275310"/>
            <a:ext cx="11064525" cy="1221900"/>
            <a:chOff x="217764" y="1282149"/>
            <a:chExt cx="11064525" cy="1221900"/>
          </a:xfrm>
        </p:grpSpPr>
        <p:sp>
          <p:nvSpPr>
            <p:cNvPr id="52" name="Hình chữ nhật 2">
              <a:extLst>
                <a:ext uri="{FF2B5EF4-FFF2-40B4-BE49-F238E27FC236}">
                  <a16:creationId xmlns:a16="http://schemas.microsoft.com/office/drawing/2014/main" id="{A1E15746-15D4-4E36-9ADD-2DE3DA17F46E}"/>
                </a:ext>
              </a:extLst>
            </p:cNvPr>
            <p:cNvSpPr/>
            <p:nvPr/>
          </p:nvSpPr>
          <p:spPr>
            <a:xfrm>
              <a:off x="217764" y="1282150"/>
              <a:ext cx="11064525" cy="1221899"/>
            </a:xfrm>
            <a:prstGeom prst="rect">
              <a:avLst/>
            </a:prstGeom>
            <a:solidFill>
              <a:schemeClr val="bg1"/>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Hộp Văn bản 4">
              <a:extLst>
                <a:ext uri="{FF2B5EF4-FFF2-40B4-BE49-F238E27FC236}">
                  <a16:creationId xmlns:a16="http://schemas.microsoft.com/office/drawing/2014/main" id="{014D1A1F-886F-41BD-82E7-D2E69F36C7EC}"/>
                </a:ext>
              </a:extLst>
            </p:cNvPr>
            <p:cNvSpPr txBox="1"/>
            <p:nvPr/>
          </p:nvSpPr>
          <p:spPr>
            <a:xfrm>
              <a:off x="374357" y="1282149"/>
              <a:ext cx="10725052" cy="954107"/>
            </a:xfrm>
            <a:prstGeom prst="rect">
              <a:avLst/>
            </a:prstGeom>
            <a:noFill/>
          </p:spPr>
          <p:txBody>
            <a:bodyPr wrap="square" rtlCol="0">
              <a:spAutoFit/>
            </a:bodyPr>
            <a:lstStyle/>
            <a:p>
              <a:pPr algn="just"/>
              <a:r>
                <a:rPr lang="en-US" sz="3200" dirty="0">
                  <a:solidFill>
                    <a:srgbClr val="C00000"/>
                  </a:solidFill>
                </a:rPr>
                <a:t>👉</a:t>
              </a:r>
              <a:r>
                <a:rPr lang="en-US" dirty="0"/>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ListView</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được</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tạo</a:t>
              </a:r>
              <a:r>
                <a:rPr lang="en-US" sz="2400" dirty="0">
                  <a:solidFill>
                    <a:schemeClr val="accent5">
                      <a:lumMod val="50000"/>
                    </a:schemeClr>
                  </a:solidFill>
                  <a:latin typeface="Times New Roman" panose="02020603050405020304" pitchFamily="18" charset="0"/>
                  <a:cs typeface="Angsana New" panose="02020603050405020304" pitchFamily="18" charset="-34"/>
                </a:rPr>
                <a:t> ra </a:t>
              </a:r>
              <a:r>
                <a:rPr lang="en-US" sz="2400" dirty="0" err="1">
                  <a:solidFill>
                    <a:schemeClr val="accent5">
                      <a:lumMod val="50000"/>
                    </a:schemeClr>
                  </a:solidFill>
                  <a:latin typeface="Times New Roman" panose="02020603050405020304" pitchFamily="18" charset="0"/>
                  <a:cs typeface="Angsana New" panose="02020603050405020304" pitchFamily="18" charset="-34"/>
                </a:rPr>
                <a:t>cụ</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thể</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trong</a:t>
              </a:r>
              <a:r>
                <a:rPr lang="en-US" sz="2400" dirty="0">
                  <a:solidFill>
                    <a:schemeClr val="accent5">
                      <a:lumMod val="50000"/>
                    </a:schemeClr>
                  </a:solidFill>
                  <a:latin typeface="Times New Roman" panose="02020603050405020304" pitchFamily="18" charset="0"/>
                  <a:cs typeface="Angsana New" panose="02020603050405020304" pitchFamily="18" charset="-34"/>
                </a:rPr>
                <a:t> activity_list_loai_thu.xml, </a:t>
              </a:r>
              <a:r>
                <a:rPr lang="en-US" sz="2400" dirty="0" err="1">
                  <a:solidFill>
                    <a:schemeClr val="accent5">
                      <a:lumMod val="50000"/>
                    </a:schemeClr>
                  </a:solidFill>
                  <a:latin typeface="Times New Roman" panose="02020603050405020304" pitchFamily="18" charset="0"/>
                  <a:cs typeface="Angsana New" panose="02020603050405020304" pitchFamily="18" charset="-34"/>
                </a:rPr>
                <a:t>và</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các</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phần</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tử</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trong</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danh</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sách</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được</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tạo</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tại</a:t>
              </a:r>
              <a:r>
                <a:rPr lang="en-US" sz="2400" dirty="0">
                  <a:solidFill>
                    <a:schemeClr val="accent5">
                      <a:lumMod val="50000"/>
                    </a:schemeClr>
                  </a:solidFill>
                  <a:latin typeface="Times New Roman" panose="02020603050405020304" pitchFamily="18" charset="0"/>
                  <a:cs typeface="Angsana New" panose="02020603050405020304" pitchFamily="18" charset="-34"/>
                </a:rPr>
                <a:t> item_loai2.xml.</a:t>
              </a:r>
              <a:endParaRPr lang="en-US" sz="2400" dirty="0">
                <a:solidFill>
                  <a:schemeClr val="accent5">
                    <a:lumMod val="50000"/>
                  </a:schemeClr>
                </a:solidFill>
                <a:latin typeface="Times New Roman" panose="02020603050405020304" pitchFamily="18" charset="0"/>
                <a:cs typeface="Times New Roman" panose="02020603050405020304" pitchFamily="18" charset="0"/>
              </a:endParaRPr>
            </a:p>
          </p:txBody>
        </p:sp>
      </p:grpSp>
      <p:sp>
        <p:nvSpPr>
          <p:cNvPr id="15" name="TextBox 14">
            <a:extLst>
              <a:ext uri="{FF2B5EF4-FFF2-40B4-BE49-F238E27FC236}">
                <a16:creationId xmlns:a16="http://schemas.microsoft.com/office/drawing/2014/main" id="{2FE1146A-C84F-4133-9D7A-1075697DF6AB}"/>
              </a:ext>
            </a:extLst>
          </p:cNvPr>
          <p:cNvSpPr txBox="1"/>
          <p:nvPr/>
        </p:nvSpPr>
        <p:spPr>
          <a:xfrm>
            <a:off x="563736" y="5724387"/>
            <a:ext cx="4916919" cy="369332"/>
          </a:xfrm>
          <a:prstGeom prst="rect">
            <a:avLst/>
          </a:prstGeom>
          <a:noFill/>
        </p:spPr>
        <p:txBody>
          <a:bodyPr wrap="square">
            <a:spAutoFit/>
          </a:bodyPr>
          <a:lstStyle/>
          <a:p>
            <a:pPr algn="ctr"/>
            <a:r>
              <a:rPr lang="en-US" b="1" i="1" dirty="0">
                <a:solidFill>
                  <a:srgbClr val="FF0000"/>
                </a:solidFill>
                <a:latin typeface="Times New Roman" panose="02020603050405020304" pitchFamily="18" charset="0"/>
                <a:cs typeface="Times New Roman" panose="02020603050405020304" pitchFamily="18" charset="0"/>
              </a:rPr>
              <a:t>fragment_thu.xml</a:t>
            </a:r>
          </a:p>
        </p:txBody>
      </p:sp>
      <p:pic>
        <p:nvPicPr>
          <p:cNvPr id="5" name="Picture 4">
            <a:extLst>
              <a:ext uri="{FF2B5EF4-FFF2-40B4-BE49-F238E27FC236}">
                <a16:creationId xmlns:a16="http://schemas.microsoft.com/office/drawing/2014/main" id="{E5D43C16-D031-48FE-B8C2-F4A17BB32C70}"/>
              </a:ext>
            </a:extLst>
          </p:cNvPr>
          <p:cNvPicPr>
            <a:picLocks noChangeAspect="1"/>
          </p:cNvPicPr>
          <p:nvPr/>
        </p:nvPicPr>
        <p:blipFill>
          <a:blip r:embed="rId2"/>
          <a:stretch>
            <a:fillRect/>
          </a:stretch>
        </p:blipFill>
        <p:spPr>
          <a:xfrm>
            <a:off x="6861946" y="2606800"/>
            <a:ext cx="4766315" cy="3049358"/>
          </a:xfrm>
          <a:prstGeom prst="rect">
            <a:avLst/>
          </a:prstGeom>
        </p:spPr>
      </p:pic>
      <p:pic>
        <p:nvPicPr>
          <p:cNvPr id="8" name="Picture 7">
            <a:extLst>
              <a:ext uri="{FF2B5EF4-FFF2-40B4-BE49-F238E27FC236}">
                <a16:creationId xmlns:a16="http://schemas.microsoft.com/office/drawing/2014/main" id="{6CBC3AA4-0E43-4851-BE5F-5A7EB80FAB90}"/>
              </a:ext>
            </a:extLst>
          </p:cNvPr>
          <p:cNvPicPr>
            <a:picLocks noChangeAspect="1"/>
          </p:cNvPicPr>
          <p:nvPr/>
        </p:nvPicPr>
        <p:blipFill>
          <a:blip r:embed="rId3"/>
          <a:stretch>
            <a:fillRect/>
          </a:stretch>
        </p:blipFill>
        <p:spPr>
          <a:xfrm>
            <a:off x="563736" y="2606800"/>
            <a:ext cx="4816176" cy="3049358"/>
          </a:xfrm>
          <a:prstGeom prst="rect">
            <a:avLst/>
          </a:prstGeom>
        </p:spPr>
      </p:pic>
    </p:spTree>
    <p:extLst>
      <p:ext uri="{BB962C8B-B14F-4D97-AF65-F5344CB8AC3E}">
        <p14:creationId xmlns:p14="http://schemas.microsoft.com/office/powerpoint/2010/main" val="3791205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Hộp Văn bản 8">
            <a:extLst>
              <a:ext uri="{FF2B5EF4-FFF2-40B4-BE49-F238E27FC236}">
                <a16:creationId xmlns:a16="http://schemas.microsoft.com/office/drawing/2014/main" id="{2AFADBD1-C349-43DA-A70D-B66FAB6B9278}"/>
              </a:ext>
            </a:extLst>
          </p:cNvPr>
          <p:cNvSpPr txBox="1"/>
          <p:nvPr/>
        </p:nvSpPr>
        <p:spPr>
          <a:xfrm>
            <a:off x="2715209" y="-18663"/>
            <a:ext cx="7053943" cy="707886"/>
          </a:xfrm>
          <a:prstGeom prst="rect">
            <a:avLst/>
          </a:prstGeom>
          <a:noFill/>
        </p:spPr>
        <p:txBody>
          <a:bodyPr wrap="square" rtlCol="0">
            <a:spAutoFit/>
          </a:bodyPr>
          <a:lstStyle/>
          <a:p>
            <a:pPr algn="ctr"/>
            <a:r>
              <a:rPr lang="en-US" sz="4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II. CHỨC NĂNG LOẠI THU</a:t>
            </a:r>
          </a:p>
        </p:txBody>
      </p:sp>
      <p:sp>
        <p:nvSpPr>
          <p:cNvPr id="21" name="Google Shape;1724;p33">
            <a:extLst>
              <a:ext uri="{FF2B5EF4-FFF2-40B4-BE49-F238E27FC236}">
                <a16:creationId xmlns:a16="http://schemas.microsoft.com/office/drawing/2014/main" id="{55172D4D-AC17-44C6-AE9A-724C062947EA}"/>
              </a:ext>
            </a:extLst>
          </p:cNvPr>
          <p:cNvSpPr/>
          <p:nvPr/>
        </p:nvSpPr>
        <p:spPr>
          <a:xfrm flipH="1">
            <a:off x="12843424" y="2793999"/>
            <a:ext cx="25" cy="14775"/>
          </a:xfrm>
          <a:custGeom>
            <a:avLst/>
            <a:gdLst/>
            <a:ahLst/>
            <a:cxnLst/>
            <a:rect l="l" t="t" r="r" b="b"/>
            <a:pathLst>
              <a:path w="1" h="591" extrusionOk="0">
                <a:moveTo>
                  <a:pt x="1" y="1"/>
                </a:moveTo>
                <a:lnTo>
                  <a:pt x="1" y="254"/>
                </a:lnTo>
                <a:lnTo>
                  <a:pt x="1" y="590"/>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Hộp Văn bản 44">
            <a:extLst>
              <a:ext uri="{FF2B5EF4-FFF2-40B4-BE49-F238E27FC236}">
                <a16:creationId xmlns:a16="http://schemas.microsoft.com/office/drawing/2014/main" id="{AC1CF335-6BE5-4F05-A309-CBE6C601D918}"/>
              </a:ext>
            </a:extLst>
          </p:cNvPr>
          <p:cNvSpPr txBox="1"/>
          <p:nvPr/>
        </p:nvSpPr>
        <p:spPr>
          <a:xfrm>
            <a:off x="11591778" y="6391466"/>
            <a:ext cx="553567"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12</a:t>
            </a:r>
          </a:p>
        </p:txBody>
      </p:sp>
      <p:sp>
        <p:nvSpPr>
          <p:cNvPr id="48" name="TextBox 47">
            <a:extLst>
              <a:ext uri="{FF2B5EF4-FFF2-40B4-BE49-F238E27FC236}">
                <a16:creationId xmlns:a16="http://schemas.microsoft.com/office/drawing/2014/main" id="{BF68EB7E-6783-42BF-9710-D8AAE73B0A6D}"/>
              </a:ext>
            </a:extLst>
          </p:cNvPr>
          <p:cNvSpPr txBox="1"/>
          <p:nvPr/>
        </p:nvSpPr>
        <p:spPr>
          <a:xfrm>
            <a:off x="4476456" y="803192"/>
            <a:ext cx="3239087" cy="369332"/>
          </a:xfrm>
          <a:prstGeom prst="rect">
            <a:avLst/>
          </a:prstGeom>
          <a:noFill/>
        </p:spPr>
        <p:txBody>
          <a:bodyPr wrap="square">
            <a:spAutoFit/>
          </a:bodyPr>
          <a:lstStyle/>
          <a:p>
            <a:pPr marL="0" lvl="0" indent="0" algn="ctr" rtl="0">
              <a:spcBef>
                <a:spcPts val="0"/>
              </a:spcBef>
              <a:spcAft>
                <a:spcPts val="0"/>
              </a:spcAft>
              <a:buNone/>
            </a:pPr>
            <a:r>
              <a:rPr lang="it-IT" sz="1800" b="1" dirty="0">
                <a:solidFill>
                  <a:srgbClr val="FF0000"/>
                </a:solidFill>
                <a:latin typeface="Times New Roman" panose="02020603050405020304" pitchFamily="18" charset="0"/>
                <a:cs typeface="Times New Roman" panose="02020603050405020304" pitchFamily="18" charset="0"/>
              </a:rPr>
              <a:t>MODEL</a:t>
            </a:r>
          </a:p>
        </p:txBody>
      </p:sp>
      <p:sp>
        <p:nvSpPr>
          <p:cNvPr id="49" name="TextBox 48">
            <a:extLst>
              <a:ext uri="{FF2B5EF4-FFF2-40B4-BE49-F238E27FC236}">
                <a16:creationId xmlns:a16="http://schemas.microsoft.com/office/drawing/2014/main" id="{9B30ABEB-275C-4B46-A66E-0743A5589405}"/>
              </a:ext>
            </a:extLst>
          </p:cNvPr>
          <p:cNvSpPr txBox="1"/>
          <p:nvPr/>
        </p:nvSpPr>
        <p:spPr>
          <a:xfrm>
            <a:off x="6927783" y="5575851"/>
            <a:ext cx="4810125" cy="369332"/>
          </a:xfrm>
          <a:prstGeom prst="rect">
            <a:avLst/>
          </a:prstGeom>
          <a:noFill/>
        </p:spPr>
        <p:txBody>
          <a:bodyPr wrap="square">
            <a:spAutoFit/>
          </a:bodyPr>
          <a:lstStyle/>
          <a:p>
            <a:pPr algn="ctr"/>
            <a:r>
              <a:rPr lang="en-US" b="1" i="1" dirty="0">
                <a:solidFill>
                  <a:srgbClr val="FF0000"/>
                </a:solidFill>
                <a:latin typeface="Times New Roman" panose="02020603050405020304" pitchFamily="18" charset="0"/>
                <a:cs typeface="Times New Roman" panose="02020603050405020304" pitchFamily="18" charset="0"/>
              </a:rPr>
              <a:t>LoaiThu.java</a:t>
            </a:r>
          </a:p>
        </p:txBody>
      </p:sp>
      <p:sp>
        <p:nvSpPr>
          <p:cNvPr id="52" name="Hình chữ nhật 2">
            <a:extLst>
              <a:ext uri="{FF2B5EF4-FFF2-40B4-BE49-F238E27FC236}">
                <a16:creationId xmlns:a16="http://schemas.microsoft.com/office/drawing/2014/main" id="{A1E15746-15D4-4E36-9ADD-2DE3DA17F46E}"/>
              </a:ext>
            </a:extLst>
          </p:cNvPr>
          <p:cNvSpPr/>
          <p:nvPr/>
        </p:nvSpPr>
        <p:spPr>
          <a:xfrm>
            <a:off x="217763" y="1282150"/>
            <a:ext cx="6422187" cy="1526624"/>
          </a:xfrm>
          <a:prstGeom prst="rect">
            <a:avLst/>
          </a:prstGeom>
          <a:solidFill>
            <a:schemeClr val="bg1"/>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Hộp Văn bản 4">
            <a:extLst>
              <a:ext uri="{FF2B5EF4-FFF2-40B4-BE49-F238E27FC236}">
                <a16:creationId xmlns:a16="http://schemas.microsoft.com/office/drawing/2014/main" id="{014D1A1F-886F-41BD-82E7-D2E69F36C7EC}"/>
              </a:ext>
            </a:extLst>
          </p:cNvPr>
          <p:cNvSpPr txBox="1"/>
          <p:nvPr/>
        </p:nvSpPr>
        <p:spPr>
          <a:xfrm>
            <a:off x="374357" y="1282149"/>
            <a:ext cx="5575464" cy="1323439"/>
          </a:xfrm>
          <a:prstGeom prst="rect">
            <a:avLst/>
          </a:prstGeom>
          <a:noFill/>
        </p:spPr>
        <p:txBody>
          <a:bodyPr wrap="square" rtlCol="0">
            <a:spAutoFit/>
          </a:bodyPr>
          <a:lstStyle/>
          <a:p>
            <a:pPr algn="just"/>
            <a:r>
              <a:rPr lang="en-US" sz="3200" dirty="0">
                <a:solidFill>
                  <a:srgbClr val="C00000"/>
                </a:solidFill>
              </a:rPr>
              <a:t>👉</a:t>
            </a:r>
            <a:r>
              <a:rPr lang="en-US" dirty="0"/>
              <a:t> </a:t>
            </a:r>
            <a:r>
              <a:rPr lang="en-US" sz="2400" dirty="0">
                <a:solidFill>
                  <a:schemeClr val="accent5">
                    <a:lumMod val="50000"/>
                  </a:schemeClr>
                </a:solidFill>
                <a:latin typeface="Times New Roman" panose="02020603050405020304" pitchFamily="18" charset="0"/>
                <a:cs typeface="Angsana New" panose="02020603050405020304" pitchFamily="18" charset="-34"/>
              </a:rPr>
              <a:t>Class </a:t>
            </a:r>
            <a:r>
              <a:rPr lang="en-US" sz="2400" dirty="0" err="1">
                <a:solidFill>
                  <a:schemeClr val="accent5">
                    <a:lumMod val="50000"/>
                  </a:schemeClr>
                </a:solidFill>
                <a:latin typeface="Times New Roman" panose="02020603050405020304" pitchFamily="18" charset="0"/>
                <a:cs typeface="Angsana New" panose="02020603050405020304" pitchFamily="18" charset="-34"/>
              </a:rPr>
              <a:t>Loại</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thu</a:t>
            </a:r>
            <a:r>
              <a:rPr lang="en-US" sz="2400" dirty="0">
                <a:solidFill>
                  <a:schemeClr val="accent5">
                    <a:lumMod val="50000"/>
                  </a:schemeClr>
                </a:solidFill>
                <a:latin typeface="Times New Roman" panose="02020603050405020304" pitchFamily="18" charset="0"/>
                <a:cs typeface="Angsana New" panose="02020603050405020304" pitchFamily="18" charset="-34"/>
              </a:rPr>
              <a:t> bao </a:t>
            </a:r>
            <a:r>
              <a:rPr lang="en-US" sz="2400" dirty="0" err="1">
                <a:solidFill>
                  <a:schemeClr val="accent5">
                    <a:lumMod val="50000"/>
                  </a:schemeClr>
                </a:solidFill>
                <a:latin typeface="Times New Roman" panose="02020603050405020304" pitchFamily="18" charset="0"/>
                <a:cs typeface="Angsana New" panose="02020603050405020304" pitchFamily="18" charset="-34"/>
              </a:rPr>
              <a:t>gồm</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các</a:t>
            </a:r>
            <a:r>
              <a:rPr lang="en-US" sz="2400" dirty="0">
                <a:solidFill>
                  <a:schemeClr val="accent5">
                    <a:lumMod val="50000"/>
                  </a:schemeClr>
                </a:solidFill>
                <a:latin typeface="Times New Roman" panose="02020603050405020304" pitchFamily="18" charset="0"/>
                <a:cs typeface="Angsana New" panose="02020603050405020304" pitchFamily="18" charset="-34"/>
              </a:rPr>
              <a:t> Attribute:</a:t>
            </a:r>
          </a:p>
          <a:p>
            <a:pPr marL="342900" indent="-342900" algn="just">
              <a:buFont typeface="Arial" panose="020B0604020202020204" pitchFamily="34" charset="0"/>
              <a:buChar char="•"/>
            </a:pPr>
            <a:r>
              <a:rPr lang="en-US" sz="2400" dirty="0" err="1">
                <a:solidFill>
                  <a:schemeClr val="accent5">
                    <a:lumMod val="50000"/>
                  </a:schemeClr>
                </a:solidFill>
                <a:effectLst/>
                <a:latin typeface="Times New Roman" panose="02020603050405020304" pitchFamily="18" charset="0"/>
                <a:ea typeface="Calibri" panose="020F0502020204030204" pitchFamily="34" charset="0"/>
                <a:cs typeface="Angsana New" panose="02020603050405020304" pitchFamily="18" charset="-34"/>
              </a:rPr>
              <a:t>Mã</a:t>
            </a:r>
            <a:r>
              <a:rPr lang="en-US" sz="2400" dirty="0">
                <a:solidFill>
                  <a:schemeClr val="accent5">
                    <a:lumMod val="50000"/>
                  </a:schemeClr>
                </a:solidFill>
                <a:latin typeface="Times New Roman" panose="02020603050405020304" pitchFamily="18" charset="0"/>
                <a:ea typeface="Calibri" panose="020F0502020204030204" pitchFamily="34"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ea typeface="Calibri" panose="020F0502020204030204" pitchFamily="34" charset="0"/>
                <a:cs typeface="Angsana New" panose="02020603050405020304" pitchFamily="18" charset="-34"/>
              </a:rPr>
              <a:t>loại</a:t>
            </a:r>
            <a:r>
              <a:rPr lang="en-US" sz="2400" dirty="0">
                <a:solidFill>
                  <a:schemeClr val="accent5">
                    <a:lumMod val="50000"/>
                  </a:schemeClr>
                </a:solidFill>
                <a:latin typeface="Times New Roman" panose="02020603050405020304" pitchFamily="18" charset="0"/>
                <a:ea typeface="Calibri" panose="020F0502020204030204" pitchFamily="34" charset="0"/>
                <a:cs typeface="Angsana New" panose="02020603050405020304" pitchFamily="18" charset="-34"/>
              </a:rPr>
              <a:t> (</a:t>
            </a:r>
            <a:r>
              <a:rPr lang="en-US" sz="2400" dirty="0">
                <a:solidFill>
                  <a:schemeClr val="accent5">
                    <a:lumMod val="50000"/>
                  </a:schemeClr>
                </a:solidFill>
                <a:latin typeface="Times New Roman" panose="02020603050405020304" pitchFamily="18" charset="0"/>
                <a:cs typeface="Angsana New" panose="02020603050405020304" pitchFamily="18" charset="-34"/>
              </a:rPr>
              <a:t>string</a:t>
            </a:r>
            <a:r>
              <a:rPr lang="en-US" sz="2400" dirty="0">
                <a:solidFill>
                  <a:schemeClr val="accent5">
                    <a:lumMod val="50000"/>
                  </a:schemeClr>
                </a:solidFill>
                <a:latin typeface="Times New Roman" panose="02020603050405020304" pitchFamily="18" charset="0"/>
                <a:ea typeface="Calibri" panose="020F0502020204030204" pitchFamily="34" charset="0"/>
                <a:cs typeface="Angsana New" panose="02020603050405020304" pitchFamily="18" charset="-34"/>
              </a:rPr>
              <a:t>)</a:t>
            </a:r>
          </a:p>
          <a:p>
            <a:pPr marL="342900" indent="-342900" algn="just">
              <a:buFont typeface="Arial" panose="020B0604020202020204" pitchFamily="34" charset="0"/>
              <a:buChar char="•"/>
            </a:pPr>
            <a:r>
              <a:rPr lang="en-US" sz="2400" dirty="0">
                <a:solidFill>
                  <a:schemeClr val="accent5">
                    <a:lumMod val="50000"/>
                  </a:schemeClr>
                </a:solidFill>
                <a:latin typeface="Times New Roman" panose="02020603050405020304" pitchFamily="18" charset="0"/>
                <a:cs typeface="Angsana New" panose="02020603050405020304" pitchFamily="18" charset="-34"/>
              </a:rPr>
              <a:t>Icon (int)</a:t>
            </a:r>
          </a:p>
        </p:txBody>
      </p:sp>
      <p:pic>
        <p:nvPicPr>
          <p:cNvPr id="3" name="Picture 2">
            <a:extLst>
              <a:ext uri="{FF2B5EF4-FFF2-40B4-BE49-F238E27FC236}">
                <a16:creationId xmlns:a16="http://schemas.microsoft.com/office/drawing/2014/main" id="{BB1F995D-DE2D-4BBA-B32F-660B9E20168C}"/>
              </a:ext>
            </a:extLst>
          </p:cNvPr>
          <p:cNvPicPr>
            <a:picLocks noChangeAspect="1"/>
          </p:cNvPicPr>
          <p:nvPr/>
        </p:nvPicPr>
        <p:blipFill>
          <a:blip r:embed="rId2"/>
          <a:stretch>
            <a:fillRect/>
          </a:stretch>
        </p:blipFill>
        <p:spPr>
          <a:xfrm>
            <a:off x="6927782" y="1282149"/>
            <a:ext cx="4810125" cy="3981450"/>
          </a:xfrm>
          <a:prstGeom prst="rect">
            <a:avLst/>
          </a:prstGeom>
        </p:spPr>
      </p:pic>
      <p:sp>
        <p:nvSpPr>
          <p:cNvPr id="14" name="Hình chữ nhật 2">
            <a:extLst>
              <a:ext uri="{FF2B5EF4-FFF2-40B4-BE49-F238E27FC236}">
                <a16:creationId xmlns:a16="http://schemas.microsoft.com/office/drawing/2014/main" id="{37CE6506-8C83-432C-8DEE-3C02CD129708}"/>
              </a:ext>
            </a:extLst>
          </p:cNvPr>
          <p:cNvSpPr/>
          <p:nvPr/>
        </p:nvSpPr>
        <p:spPr>
          <a:xfrm>
            <a:off x="217765" y="3034790"/>
            <a:ext cx="6422186" cy="2228810"/>
          </a:xfrm>
          <a:prstGeom prst="rect">
            <a:avLst/>
          </a:prstGeom>
          <a:solidFill>
            <a:schemeClr val="bg1"/>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ộp Văn bản 4">
            <a:extLst>
              <a:ext uri="{FF2B5EF4-FFF2-40B4-BE49-F238E27FC236}">
                <a16:creationId xmlns:a16="http://schemas.microsoft.com/office/drawing/2014/main" id="{69CE0959-477C-4AB0-A130-2638964A875D}"/>
              </a:ext>
            </a:extLst>
          </p:cNvPr>
          <p:cNvSpPr txBox="1"/>
          <p:nvPr/>
        </p:nvSpPr>
        <p:spPr>
          <a:xfrm>
            <a:off x="246801" y="3143355"/>
            <a:ext cx="6252474"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solidFill>
                  <a:srgbClr val="C02034"/>
                </a:solidFill>
                <a:latin typeface="Times New Roman" panose="02020603050405020304" pitchFamily="18" charset="0"/>
                <a:cs typeface="Angsana New" panose="02020603050405020304" pitchFamily="18" charset="-34"/>
              </a:rPr>
              <a:t>Ở </a:t>
            </a:r>
            <a:r>
              <a:rPr lang="en-US" sz="2000" dirty="0" err="1">
                <a:solidFill>
                  <a:srgbClr val="C02034"/>
                </a:solidFill>
                <a:latin typeface="Times New Roman" panose="02020603050405020304" pitchFamily="18" charset="0"/>
                <a:cs typeface="Angsana New" panose="02020603050405020304" pitchFamily="18" charset="-34"/>
              </a:rPr>
              <a:t>đây</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phân</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mã</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loại</a:t>
            </a:r>
            <a:r>
              <a:rPr lang="en-US" sz="2000" dirty="0">
                <a:solidFill>
                  <a:srgbClr val="C02034"/>
                </a:solidFill>
                <a:latin typeface="Times New Roman" panose="02020603050405020304" pitchFamily="18" charset="0"/>
                <a:cs typeface="Angsana New" panose="02020603050405020304" pitchFamily="18" charset="-34"/>
              </a:rPr>
              <a:t> dung </a:t>
            </a:r>
            <a:r>
              <a:rPr lang="en-US" sz="2000" dirty="0" err="1">
                <a:solidFill>
                  <a:srgbClr val="C02034"/>
                </a:solidFill>
                <a:latin typeface="Times New Roman" panose="02020603050405020304" pitchFamily="18" charset="0"/>
                <a:cs typeface="Angsana New" panose="02020603050405020304" pitchFamily="18" charset="-34"/>
              </a:rPr>
              <a:t>kiểu</a:t>
            </a:r>
            <a:r>
              <a:rPr lang="en-US" sz="2000" dirty="0">
                <a:solidFill>
                  <a:srgbClr val="C02034"/>
                </a:solidFill>
                <a:latin typeface="Times New Roman" panose="02020603050405020304" pitchFamily="18" charset="0"/>
                <a:cs typeface="Angsana New" panose="02020603050405020304" pitchFamily="18" charset="-34"/>
              </a:rPr>
              <a:t> String </a:t>
            </a:r>
            <a:r>
              <a:rPr lang="en-US" sz="2000" dirty="0" err="1">
                <a:solidFill>
                  <a:srgbClr val="C02034"/>
                </a:solidFill>
                <a:latin typeface="Times New Roman" panose="02020603050405020304" pitchFamily="18" charset="0"/>
                <a:cs typeface="Angsana New" panose="02020603050405020304" pitchFamily="18" charset="-34"/>
              </a:rPr>
              <a:t>là</a:t>
            </a:r>
            <a:r>
              <a:rPr lang="en-US" sz="2000" dirty="0">
                <a:solidFill>
                  <a:srgbClr val="C02034"/>
                </a:solidFill>
                <a:latin typeface="Times New Roman" panose="02020603050405020304" pitchFamily="18" charset="0"/>
                <a:cs typeface="Angsana New" panose="02020603050405020304" pitchFamily="18" charset="-34"/>
              </a:rPr>
              <a:t> do </a:t>
            </a:r>
            <a:r>
              <a:rPr lang="en-US" sz="2000" dirty="0" err="1">
                <a:solidFill>
                  <a:srgbClr val="C02034"/>
                </a:solidFill>
                <a:latin typeface="Times New Roman" panose="02020603050405020304" pitchFamily="18" charset="0"/>
                <a:cs typeface="Angsana New" panose="02020603050405020304" pitchFamily="18" charset="-34"/>
              </a:rPr>
              <a:t>muốn</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cắt</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bởt</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trường</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tên</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loại</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tức</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là</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mã</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loại</a:t>
            </a:r>
            <a:r>
              <a:rPr lang="en-US" sz="2000" dirty="0">
                <a:solidFill>
                  <a:srgbClr val="C02034"/>
                </a:solidFill>
                <a:latin typeface="Times New Roman" panose="02020603050405020304" pitchFamily="18" charset="0"/>
                <a:cs typeface="Angsana New" panose="02020603050405020304" pitchFamily="18" charset="-34"/>
              </a:rPr>
              <a:t> ở </a:t>
            </a:r>
            <a:r>
              <a:rPr lang="en-US" sz="2000" dirty="0" err="1">
                <a:solidFill>
                  <a:srgbClr val="C02034"/>
                </a:solidFill>
                <a:latin typeface="Times New Roman" panose="02020603050405020304" pitchFamily="18" charset="0"/>
                <a:cs typeface="Angsana New" panose="02020603050405020304" pitchFamily="18" charset="-34"/>
              </a:rPr>
              <a:t>đây</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đích</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xác</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là</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tên</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loại</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Các</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tên</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loại</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thu</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này</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là</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duy</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nhất</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nên</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có</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thể</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coi</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là</a:t>
            </a:r>
            <a:r>
              <a:rPr lang="en-US" sz="2000" dirty="0">
                <a:solidFill>
                  <a:srgbClr val="C02034"/>
                </a:solidFill>
                <a:latin typeface="Times New Roman" panose="02020603050405020304" pitchFamily="18" charset="0"/>
                <a:cs typeface="Angsana New" panose="02020603050405020304" pitchFamily="18" charset="-34"/>
              </a:rPr>
              <a:t> Id</a:t>
            </a:r>
          </a:p>
          <a:p>
            <a:pPr marL="342900" indent="-342900" algn="just">
              <a:buFont typeface="Arial" panose="020B0604020202020204" pitchFamily="34" charset="0"/>
              <a:buChar char="•"/>
            </a:pPr>
            <a:r>
              <a:rPr lang="en-US" sz="2000" dirty="0">
                <a:solidFill>
                  <a:srgbClr val="C02034"/>
                </a:solidFill>
                <a:latin typeface="Times New Roman" panose="02020603050405020304" pitchFamily="18" charset="0"/>
                <a:cs typeface="Angsana New" panose="02020603050405020304" pitchFamily="18" charset="-34"/>
              </a:rPr>
              <a:t>Icon </a:t>
            </a:r>
            <a:r>
              <a:rPr lang="en-US" sz="2000" dirty="0" err="1">
                <a:solidFill>
                  <a:srgbClr val="C02034"/>
                </a:solidFill>
                <a:latin typeface="Times New Roman" panose="02020603050405020304" pitchFamily="18" charset="0"/>
                <a:cs typeface="Angsana New" panose="02020603050405020304" pitchFamily="18" charset="-34"/>
              </a:rPr>
              <a:t>chỉ</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một</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hình</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ảnh</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nhưng</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là</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kiểu</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số</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nguyên</a:t>
            </a:r>
            <a:r>
              <a:rPr lang="en-US" sz="2000" dirty="0">
                <a:solidFill>
                  <a:srgbClr val="C02034"/>
                </a:solidFill>
                <a:latin typeface="Times New Roman" panose="02020603050405020304" pitchFamily="18" charset="0"/>
                <a:cs typeface="Angsana New" panose="02020603050405020304" pitchFamily="18" charset="-34"/>
              </a:rPr>
              <a:t>, do </a:t>
            </a:r>
            <a:r>
              <a:rPr lang="en-US" sz="2000" dirty="0" err="1">
                <a:solidFill>
                  <a:srgbClr val="C02034"/>
                </a:solidFill>
                <a:latin typeface="Times New Roman" panose="02020603050405020304" pitchFamily="18" charset="0"/>
                <a:cs typeface="Angsana New" panose="02020603050405020304" pitchFamily="18" charset="-34"/>
              </a:rPr>
              <a:t>trường</a:t>
            </a:r>
            <a:r>
              <a:rPr lang="en-US" sz="2000" dirty="0">
                <a:solidFill>
                  <a:srgbClr val="C02034"/>
                </a:solidFill>
                <a:latin typeface="Times New Roman" panose="02020603050405020304" pitchFamily="18" charset="0"/>
                <a:cs typeface="Angsana New" panose="02020603050405020304" pitchFamily="18" charset="-34"/>
              </a:rPr>
              <a:t> icon </a:t>
            </a:r>
            <a:r>
              <a:rPr lang="en-US" sz="2000" dirty="0" err="1">
                <a:solidFill>
                  <a:srgbClr val="C02034"/>
                </a:solidFill>
                <a:latin typeface="Times New Roman" panose="02020603050405020304" pitchFamily="18" charset="0"/>
                <a:cs typeface="Angsana New" panose="02020603050405020304" pitchFamily="18" charset="-34"/>
              </a:rPr>
              <a:t>này</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được</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ánh</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xạ</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với</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các</a:t>
            </a:r>
            <a:r>
              <a:rPr lang="en-US" sz="2000" dirty="0">
                <a:solidFill>
                  <a:srgbClr val="C02034"/>
                </a:solidFill>
                <a:latin typeface="Times New Roman" panose="02020603050405020304" pitchFamily="18" charset="0"/>
                <a:cs typeface="Angsana New" panose="02020603050405020304" pitchFamily="18" charset="-34"/>
              </a:rPr>
              <a:t> icon </a:t>
            </a:r>
            <a:r>
              <a:rPr lang="en-US" sz="2000" dirty="0" err="1">
                <a:solidFill>
                  <a:srgbClr val="C02034"/>
                </a:solidFill>
                <a:latin typeface="Times New Roman" panose="02020603050405020304" pitchFamily="18" charset="0"/>
                <a:cs typeface="Angsana New" panose="02020603050405020304" pitchFamily="18" charset="-34"/>
              </a:rPr>
              <a:t>thuộc</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thư</a:t>
            </a:r>
            <a:r>
              <a:rPr lang="en-US" sz="2000" dirty="0">
                <a:solidFill>
                  <a:srgbClr val="C02034"/>
                </a:solidFill>
                <a:latin typeface="Times New Roman" panose="02020603050405020304" pitchFamily="18" charset="0"/>
                <a:cs typeface="Angsana New" panose="02020603050405020304" pitchFamily="18" charset="-34"/>
              </a:rPr>
              <a:t> </a:t>
            </a:r>
            <a:r>
              <a:rPr lang="en-US" sz="2000" dirty="0" err="1">
                <a:solidFill>
                  <a:srgbClr val="C02034"/>
                </a:solidFill>
                <a:latin typeface="Times New Roman" panose="02020603050405020304" pitchFamily="18" charset="0"/>
                <a:cs typeface="Angsana New" panose="02020603050405020304" pitchFamily="18" charset="-34"/>
              </a:rPr>
              <a:t>mục</a:t>
            </a:r>
            <a:r>
              <a:rPr lang="en-US" sz="2000" dirty="0">
                <a:solidFill>
                  <a:srgbClr val="C02034"/>
                </a:solidFill>
                <a:latin typeface="Times New Roman" panose="02020603050405020304" pitchFamily="18" charset="0"/>
                <a:cs typeface="Angsana New" panose="02020603050405020304" pitchFamily="18" charset="-34"/>
              </a:rPr>
              <a:t> res/drawable</a:t>
            </a:r>
          </a:p>
        </p:txBody>
      </p:sp>
    </p:spTree>
    <p:extLst>
      <p:ext uri="{BB962C8B-B14F-4D97-AF65-F5344CB8AC3E}">
        <p14:creationId xmlns:p14="http://schemas.microsoft.com/office/powerpoint/2010/main" val="19250620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Hộp Văn bản 8">
            <a:extLst>
              <a:ext uri="{FF2B5EF4-FFF2-40B4-BE49-F238E27FC236}">
                <a16:creationId xmlns:a16="http://schemas.microsoft.com/office/drawing/2014/main" id="{2AFADBD1-C349-43DA-A70D-B66FAB6B9278}"/>
              </a:ext>
            </a:extLst>
          </p:cNvPr>
          <p:cNvSpPr txBox="1"/>
          <p:nvPr/>
        </p:nvSpPr>
        <p:spPr>
          <a:xfrm>
            <a:off x="2715209" y="-18663"/>
            <a:ext cx="7053943" cy="707886"/>
          </a:xfrm>
          <a:prstGeom prst="rect">
            <a:avLst/>
          </a:prstGeom>
          <a:noFill/>
        </p:spPr>
        <p:txBody>
          <a:bodyPr wrap="square" rtlCol="0">
            <a:spAutoFit/>
          </a:bodyPr>
          <a:lstStyle/>
          <a:p>
            <a:pPr algn="ctr"/>
            <a:r>
              <a:rPr lang="en-US" sz="4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II. CHỨC NĂNG LOẠI THU</a:t>
            </a:r>
          </a:p>
        </p:txBody>
      </p:sp>
      <p:sp>
        <p:nvSpPr>
          <p:cNvPr id="21" name="Google Shape;1724;p33">
            <a:extLst>
              <a:ext uri="{FF2B5EF4-FFF2-40B4-BE49-F238E27FC236}">
                <a16:creationId xmlns:a16="http://schemas.microsoft.com/office/drawing/2014/main" id="{55172D4D-AC17-44C6-AE9A-724C062947EA}"/>
              </a:ext>
            </a:extLst>
          </p:cNvPr>
          <p:cNvSpPr/>
          <p:nvPr/>
        </p:nvSpPr>
        <p:spPr>
          <a:xfrm flipH="1">
            <a:off x="12843424" y="2793999"/>
            <a:ext cx="25" cy="14775"/>
          </a:xfrm>
          <a:custGeom>
            <a:avLst/>
            <a:gdLst/>
            <a:ahLst/>
            <a:cxnLst/>
            <a:rect l="l" t="t" r="r" b="b"/>
            <a:pathLst>
              <a:path w="1" h="591" extrusionOk="0">
                <a:moveTo>
                  <a:pt x="1" y="1"/>
                </a:moveTo>
                <a:lnTo>
                  <a:pt x="1" y="254"/>
                </a:lnTo>
                <a:lnTo>
                  <a:pt x="1" y="590"/>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Hộp Văn bản 44">
            <a:extLst>
              <a:ext uri="{FF2B5EF4-FFF2-40B4-BE49-F238E27FC236}">
                <a16:creationId xmlns:a16="http://schemas.microsoft.com/office/drawing/2014/main" id="{AC1CF335-6BE5-4F05-A309-CBE6C601D918}"/>
              </a:ext>
            </a:extLst>
          </p:cNvPr>
          <p:cNvSpPr txBox="1"/>
          <p:nvPr/>
        </p:nvSpPr>
        <p:spPr>
          <a:xfrm>
            <a:off x="11605846" y="6391466"/>
            <a:ext cx="53949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13</a:t>
            </a:r>
          </a:p>
        </p:txBody>
      </p:sp>
      <p:sp>
        <p:nvSpPr>
          <p:cNvPr id="48" name="TextBox 47">
            <a:extLst>
              <a:ext uri="{FF2B5EF4-FFF2-40B4-BE49-F238E27FC236}">
                <a16:creationId xmlns:a16="http://schemas.microsoft.com/office/drawing/2014/main" id="{BF68EB7E-6783-42BF-9710-D8AAE73B0A6D}"/>
              </a:ext>
            </a:extLst>
          </p:cNvPr>
          <p:cNvSpPr txBox="1"/>
          <p:nvPr/>
        </p:nvSpPr>
        <p:spPr>
          <a:xfrm>
            <a:off x="4476456" y="803192"/>
            <a:ext cx="3239087" cy="369332"/>
          </a:xfrm>
          <a:prstGeom prst="rect">
            <a:avLst/>
          </a:prstGeom>
          <a:noFill/>
        </p:spPr>
        <p:txBody>
          <a:bodyPr wrap="square">
            <a:spAutoFit/>
          </a:bodyPr>
          <a:lstStyle/>
          <a:p>
            <a:pPr marL="0" lvl="0" indent="0" algn="ctr" rtl="0">
              <a:spcBef>
                <a:spcPts val="0"/>
              </a:spcBef>
              <a:spcAft>
                <a:spcPts val="0"/>
              </a:spcAft>
              <a:buNone/>
            </a:pPr>
            <a:r>
              <a:rPr lang="it-IT" sz="1800" b="1" dirty="0">
                <a:solidFill>
                  <a:srgbClr val="FF0000"/>
                </a:solidFill>
                <a:latin typeface="Times New Roman" panose="02020603050405020304" pitchFamily="18" charset="0"/>
                <a:cs typeface="Times New Roman" panose="02020603050405020304" pitchFamily="18" charset="0"/>
              </a:rPr>
              <a:t>DAO - Data Access Object</a:t>
            </a:r>
          </a:p>
        </p:txBody>
      </p:sp>
      <p:sp>
        <p:nvSpPr>
          <p:cNvPr id="49" name="TextBox 48">
            <a:extLst>
              <a:ext uri="{FF2B5EF4-FFF2-40B4-BE49-F238E27FC236}">
                <a16:creationId xmlns:a16="http://schemas.microsoft.com/office/drawing/2014/main" id="{9B30ABEB-275C-4B46-A66E-0743A5589405}"/>
              </a:ext>
            </a:extLst>
          </p:cNvPr>
          <p:cNvSpPr txBox="1"/>
          <p:nvPr/>
        </p:nvSpPr>
        <p:spPr>
          <a:xfrm>
            <a:off x="6346524" y="5685476"/>
            <a:ext cx="5178370" cy="369332"/>
          </a:xfrm>
          <a:prstGeom prst="rect">
            <a:avLst/>
          </a:prstGeom>
          <a:noFill/>
        </p:spPr>
        <p:txBody>
          <a:bodyPr wrap="square">
            <a:spAutoFit/>
          </a:bodyPr>
          <a:lstStyle/>
          <a:p>
            <a:pPr algn="ctr"/>
            <a:r>
              <a:rPr lang="en-US" b="1" i="1" dirty="0">
                <a:solidFill>
                  <a:srgbClr val="FF0000"/>
                </a:solidFill>
                <a:latin typeface="Times New Roman" panose="02020603050405020304" pitchFamily="18" charset="0"/>
                <a:cs typeface="Times New Roman" panose="02020603050405020304" pitchFamily="18" charset="0"/>
              </a:rPr>
              <a:t>LoaiThuDAO.java</a:t>
            </a:r>
          </a:p>
        </p:txBody>
      </p:sp>
      <p:sp>
        <p:nvSpPr>
          <p:cNvPr id="52" name="Hình chữ nhật 2">
            <a:extLst>
              <a:ext uri="{FF2B5EF4-FFF2-40B4-BE49-F238E27FC236}">
                <a16:creationId xmlns:a16="http://schemas.microsoft.com/office/drawing/2014/main" id="{A1E15746-15D4-4E36-9ADD-2DE3DA17F46E}"/>
              </a:ext>
            </a:extLst>
          </p:cNvPr>
          <p:cNvSpPr/>
          <p:nvPr/>
        </p:nvSpPr>
        <p:spPr>
          <a:xfrm>
            <a:off x="217764" y="1282150"/>
            <a:ext cx="5878236" cy="3050699"/>
          </a:xfrm>
          <a:prstGeom prst="rect">
            <a:avLst/>
          </a:prstGeom>
          <a:solidFill>
            <a:schemeClr val="bg1"/>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Hộp Văn bản 4">
            <a:extLst>
              <a:ext uri="{FF2B5EF4-FFF2-40B4-BE49-F238E27FC236}">
                <a16:creationId xmlns:a16="http://schemas.microsoft.com/office/drawing/2014/main" id="{014D1A1F-886F-41BD-82E7-D2E69F36C7EC}"/>
              </a:ext>
            </a:extLst>
          </p:cNvPr>
          <p:cNvSpPr txBox="1"/>
          <p:nvPr/>
        </p:nvSpPr>
        <p:spPr>
          <a:xfrm>
            <a:off x="374357" y="1282148"/>
            <a:ext cx="5575464" cy="2800767"/>
          </a:xfrm>
          <a:prstGeom prst="rect">
            <a:avLst/>
          </a:prstGeom>
          <a:noFill/>
        </p:spPr>
        <p:txBody>
          <a:bodyPr wrap="square" rtlCol="0">
            <a:spAutoFit/>
          </a:bodyPr>
          <a:lstStyle/>
          <a:p>
            <a:pPr algn="just"/>
            <a:r>
              <a:rPr lang="en-US" sz="3200" dirty="0">
                <a:solidFill>
                  <a:srgbClr val="C00000"/>
                </a:solidFill>
              </a:rPr>
              <a:t>👉</a:t>
            </a:r>
            <a:r>
              <a:rPr lang="en-US" dirty="0"/>
              <a:t> </a:t>
            </a:r>
            <a:r>
              <a:rPr lang="en-US" sz="2400" dirty="0">
                <a:solidFill>
                  <a:schemeClr val="accent5">
                    <a:lumMod val="50000"/>
                  </a:schemeClr>
                </a:solidFill>
                <a:latin typeface="Times New Roman" panose="02020603050405020304" pitchFamily="18" charset="0"/>
                <a:cs typeface="Angsana New" panose="02020603050405020304" pitchFamily="18" charset="-34"/>
              </a:rPr>
              <a:t>DAO </a:t>
            </a:r>
            <a:r>
              <a:rPr lang="vi-VN" sz="2400" dirty="0">
                <a:solidFill>
                  <a:schemeClr val="accent5">
                    <a:lumMod val="50000"/>
                  </a:schemeClr>
                </a:solidFill>
                <a:latin typeface="Times New Roman" panose="02020603050405020304" pitchFamily="18" charset="0"/>
                <a:cs typeface="Angsana New" panose="02020603050405020304" pitchFamily="18" charset="-34"/>
              </a:rPr>
              <a:t>là </a:t>
            </a:r>
            <a:r>
              <a:rPr lang="en-US" sz="2400" dirty="0" err="1">
                <a:solidFill>
                  <a:schemeClr val="accent5">
                    <a:lumMod val="50000"/>
                  </a:schemeClr>
                </a:solidFill>
                <a:latin typeface="Times New Roman" panose="02020603050405020304" pitchFamily="18" charset="0"/>
                <a:cs typeface="Angsana New" panose="02020603050405020304" pitchFamily="18" charset="-34"/>
              </a:rPr>
              <a:t>đối</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tượng</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tương</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tác</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với</a:t>
            </a:r>
            <a:r>
              <a:rPr lang="en-US" sz="2400" dirty="0">
                <a:solidFill>
                  <a:schemeClr val="accent5">
                    <a:lumMod val="50000"/>
                  </a:schemeClr>
                </a:solidFill>
                <a:latin typeface="Times New Roman" panose="02020603050405020304" pitchFamily="18" charset="0"/>
                <a:cs typeface="Angsana New" panose="02020603050405020304" pitchFamily="18" charset="-34"/>
              </a:rPr>
              <a:t> CSDL </a:t>
            </a:r>
            <a:r>
              <a:rPr lang="en-US" sz="2400" dirty="0" err="1">
                <a:solidFill>
                  <a:schemeClr val="accent5">
                    <a:lumMod val="50000"/>
                  </a:schemeClr>
                </a:solidFill>
                <a:latin typeface="Times New Roman" panose="02020603050405020304" pitchFamily="18" charset="0"/>
                <a:cs typeface="Angsana New" panose="02020603050405020304" pitchFamily="18" charset="-34"/>
              </a:rPr>
              <a:t>SqlLite</a:t>
            </a:r>
            <a:r>
              <a:rPr lang="en-US" sz="2400" dirty="0">
                <a:solidFill>
                  <a:schemeClr val="accent5">
                    <a:lumMod val="50000"/>
                  </a:schemeClr>
                </a:solidFill>
                <a:latin typeface="Times New Roman" panose="02020603050405020304" pitchFamily="18" charset="0"/>
                <a:cs typeface="Angsana New" panose="02020603050405020304" pitchFamily="18" charset="-34"/>
              </a:rPr>
              <a:t>, ở </a:t>
            </a:r>
            <a:r>
              <a:rPr lang="en-US" sz="2400" dirty="0" err="1">
                <a:solidFill>
                  <a:schemeClr val="accent5">
                    <a:lumMod val="50000"/>
                  </a:schemeClr>
                </a:solidFill>
                <a:latin typeface="Times New Roman" panose="02020603050405020304" pitchFamily="18" charset="0"/>
                <a:cs typeface="Angsana New" panose="02020603050405020304" pitchFamily="18" charset="-34"/>
              </a:rPr>
              <a:t>đây</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nêu</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thống</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kê</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một</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số</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phương</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thức</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sau</a:t>
            </a:r>
            <a:r>
              <a:rPr lang="en-US" sz="2400" dirty="0">
                <a:solidFill>
                  <a:schemeClr val="accent5">
                    <a:lumMod val="50000"/>
                  </a:schemeClr>
                </a:solidFill>
                <a:latin typeface="Times New Roman" panose="02020603050405020304" pitchFamily="18" charset="0"/>
                <a:cs typeface="Angsana New" panose="02020603050405020304" pitchFamily="18" charset="-34"/>
              </a:rPr>
              <a:t>:</a:t>
            </a:r>
          </a:p>
          <a:p>
            <a:pPr marL="342900" indent="-342900" algn="just">
              <a:buFont typeface="Arial" panose="020B0604020202020204" pitchFamily="34" charset="0"/>
              <a:buChar char="•"/>
            </a:pPr>
            <a:r>
              <a:rPr lang="en-US" sz="2400" dirty="0" err="1">
                <a:solidFill>
                  <a:schemeClr val="accent5">
                    <a:lumMod val="50000"/>
                  </a:schemeClr>
                </a:solidFill>
                <a:latin typeface="Times New Roman" panose="02020603050405020304" pitchFamily="18" charset="0"/>
                <a:cs typeface="Times New Roman" panose="02020603050405020304" pitchFamily="18" charset="0"/>
              </a:rPr>
              <a:t>getAllLoaiThu</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luồng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ListView</a:t>
            </a:r>
            <a:r>
              <a:rPr lang="en-US" sz="2400" dirty="0">
                <a:solidFill>
                  <a:schemeClr val="accent5">
                    <a:lumMod val="50000"/>
                  </a:schemeClr>
                </a:solidFill>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400" dirty="0" err="1">
                <a:solidFill>
                  <a:schemeClr val="accent5">
                    <a:lumMod val="50000"/>
                  </a:schemeClr>
                </a:solidFill>
                <a:latin typeface="Times New Roman" panose="02020603050405020304" pitchFamily="18" charset="0"/>
                <a:cs typeface="Times New Roman" panose="02020603050405020304" pitchFamily="18" charset="0"/>
              </a:rPr>
              <a:t>insertLoaiThu</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luồng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thêm</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mới</a:t>
            </a:r>
            <a:r>
              <a:rPr lang="en-US" sz="2400" dirty="0">
                <a:solidFill>
                  <a:schemeClr val="accent5">
                    <a:lumMod val="50000"/>
                  </a:schemeClr>
                </a:solidFill>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400" dirty="0" err="1">
                <a:solidFill>
                  <a:schemeClr val="accent5">
                    <a:lumMod val="50000"/>
                  </a:schemeClr>
                </a:solidFill>
                <a:latin typeface="Times New Roman" panose="02020603050405020304" pitchFamily="18" charset="0"/>
                <a:cs typeface="Times New Roman" panose="02020603050405020304" pitchFamily="18" charset="0"/>
              </a:rPr>
              <a:t>updateLoaiThu</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luồng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sửa</a:t>
            </a:r>
            <a:r>
              <a:rPr lang="en-US" sz="2400" dirty="0">
                <a:solidFill>
                  <a:schemeClr val="accent5">
                    <a:lumMod val="50000"/>
                  </a:schemeClr>
                </a:solidFill>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400" dirty="0" err="1">
                <a:solidFill>
                  <a:schemeClr val="accent5">
                    <a:lumMod val="50000"/>
                  </a:schemeClr>
                </a:solidFill>
                <a:latin typeface="Times New Roman" panose="02020603050405020304" pitchFamily="18" charset="0"/>
                <a:cs typeface="Times New Roman" panose="02020603050405020304" pitchFamily="18" charset="0"/>
              </a:rPr>
              <a:t>deleteLoaiThu</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luồng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xóa</a:t>
            </a:r>
            <a:r>
              <a:rPr lang="en-US" sz="2400" dirty="0">
                <a:solidFill>
                  <a:schemeClr val="accent5">
                    <a:lumMod val="50000"/>
                  </a:schemeClr>
                </a:solidFill>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31D99B47-85D0-4FC8-BC17-67F3AB0AA039}"/>
              </a:ext>
            </a:extLst>
          </p:cNvPr>
          <p:cNvPicPr>
            <a:picLocks noChangeAspect="1"/>
          </p:cNvPicPr>
          <p:nvPr/>
        </p:nvPicPr>
        <p:blipFill>
          <a:blip r:embed="rId2"/>
          <a:stretch>
            <a:fillRect/>
          </a:stretch>
        </p:blipFill>
        <p:spPr>
          <a:xfrm>
            <a:off x="6346524" y="1288291"/>
            <a:ext cx="5178370" cy="3913884"/>
          </a:xfrm>
          <a:prstGeom prst="rect">
            <a:avLst/>
          </a:prstGeom>
        </p:spPr>
      </p:pic>
    </p:spTree>
    <p:extLst>
      <p:ext uri="{BB962C8B-B14F-4D97-AF65-F5344CB8AC3E}">
        <p14:creationId xmlns:p14="http://schemas.microsoft.com/office/powerpoint/2010/main" val="8769154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Hộp Văn bản 8">
            <a:extLst>
              <a:ext uri="{FF2B5EF4-FFF2-40B4-BE49-F238E27FC236}">
                <a16:creationId xmlns:a16="http://schemas.microsoft.com/office/drawing/2014/main" id="{2AFADBD1-C349-43DA-A70D-B66FAB6B9278}"/>
              </a:ext>
            </a:extLst>
          </p:cNvPr>
          <p:cNvSpPr txBox="1"/>
          <p:nvPr/>
        </p:nvSpPr>
        <p:spPr>
          <a:xfrm>
            <a:off x="2715209" y="-18663"/>
            <a:ext cx="7053943" cy="707886"/>
          </a:xfrm>
          <a:prstGeom prst="rect">
            <a:avLst/>
          </a:prstGeom>
          <a:noFill/>
        </p:spPr>
        <p:txBody>
          <a:bodyPr wrap="square" rtlCol="0">
            <a:spAutoFit/>
          </a:bodyPr>
          <a:lstStyle/>
          <a:p>
            <a:pPr algn="ctr"/>
            <a:r>
              <a:rPr lang="en-US" sz="4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II. CHỨC NĂNG LOẠI THU</a:t>
            </a:r>
          </a:p>
        </p:txBody>
      </p:sp>
      <p:sp>
        <p:nvSpPr>
          <p:cNvPr id="21" name="Google Shape;1724;p33">
            <a:extLst>
              <a:ext uri="{FF2B5EF4-FFF2-40B4-BE49-F238E27FC236}">
                <a16:creationId xmlns:a16="http://schemas.microsoft.com/office/drawing/2014/main" id="{55172D4D-AC17-44C6-AE9A-724C062947EA}"/>
              </a:ext>
            </a:extLst>
          </p:cNvPr>
          <p:cNvSpPr/>
          <p:nvPr/>
        </p:nvSpPr>
        <p:spPr>
          <a:xfrm flipH="1">
            <a:off x="12843424" y="2793999"/>
            <a:ext cx="25" cy="14775"/>
          </a:xfrm>
          <a:custGeom>
            <a:avLst/>
            <a:gdLst/>
            <a:ahLst/>
            <a:cxnLst/>
            <a:rect l="l" t="t" r="r" b="b"/>
            <a:pathLst>
              <a:path w="1" h="591" extrusionOk="0">
                <a:moveTo>
                  <a:pt x="1" y="1"/>
                </a:moveTo>
                <a:lnTo>
                  <a:pt x="1" y="254"/>
                </a:lnTo>
                <a:lnTo>
                  <a:pt x="1" y="590"/>
                </a:lnTo>
                <a:close/>
              </a:path>
            </a:pathLst>
          </a:custGeom>
          <a:solidFill>
            <a:srgbClr val="DCDCD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2C3E50"/>
              </a:solidFill>
              <a:effectLst/>
              <a:uLnTx/>
              <a:uFillTx/>
              <a:latin typeface="Arial"/>
              <a:ea typeface="+mn-ea"/>
              <a:cs typeface="+mn-cs"/>
            </a:endParaRPr>
          </a:p>
        </p:txBody>
      </p:sp>
      <p:sp>
        <p:nvSpPr>
          <p:cNvPr id="45" name="Hộp Văn bản 44">
            <a:extLst>
              <a:ext uri="{FF2B5EF4-FFF2-40B4-BE49-F238E27FC236}">
                <a16:creationId xmlns:a16="http://schemas.microsoft.com/office/drawing/2014/main" id="{AC1CF335-6BE5-4F05-A309-CBE6C601D918}"/>
              </a:ext>
            </a:extLst>
          </p:cNvPr>
          <p:cNvSpPr txBox="1"/>
          <p:nvPr/>
        </p:nvSpPr>
        <p:spPr>
          <a:xfrm>
            <a:off x="11445382" y="6391466"/>
            <a:ext cx="6999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C3E50"/>
                </a:solidFill>
                <a:effectLst/>
                <a:uLnTx/>
                <a:uFillTx/>
                <a:latin typeface="Times New Roman" panose="02020603050405020304" pitchFamily="18" charset="0"/>
                <a:ea typeface="+mn-ea"/>
                <a:cs typeface="Times New Roman" panose="02020603050405020304" pitchFamily="18" charset="0"/>
              </a:rPr>
              <a:t>14</a:t>
            </a:r>
          </a:p>
        </p:txBody>
      </p:sp>
      <p:sp>
        <p:nvSpPr>
          <p:cNvPr id="48" name="TextBox 47">
            <a:extLst>
              <a:ext uri="{FF2B5EF4-FFF2-40B4-BE49-F238E27FC236}">
                <a16:creationId xmlns:a16="http://schemas.microsoft.com/office/drawing/2014/main" id="{BF68EB7E-6783-42BF-9710-D8AAE73B0A6D}"/>
              </a:ext>
            </a:extLst>
          </p:cNvPr>
          <p:cNvSpPr txBox="1"/>
          <p:nvPr/>
        </p:nvSpPr>
        <p:spPr>
          <a:xfrm>
            <a:off x="4476456" y="803192"/>
            <a:ext cx="3239087" cy="369332"/>
          </a:xfrm>
          <a:prstGeom prst="rect">
            <a:avLst/>
          </a:prstGeom>
          <a:noFill/>
        </p:spPr>
        <p:txBody>
          <a:bodyPr wrap="square">
            <a:spAutoFit/>
          </a:bodyPr>
          <a:lstStyle/>
          <a:p>
            <a:pPr marL="0" lvl="0" indent="0" algn="ctr" rtl="0">
              <a:spcBef>
                <a:spcPts val="0"/>
              </a:spcBef>
              <a:spcAft>
                <a:spcPts val="0"/>
              </a:spcAft>
              <a:buNone/>
            </a:pPr>
            <a:r>
              <a:rPr lang="it-IT" b="1" dirty="0">
                <a:solidFill>
                  <a:srgbClr val="FF0000"/>
                </a:solidFill>
                <a:latin typeface="Times New Roman" panose="02020603050405020304" pitchFamily="18" charset="0"/>
                <a:cs typeface="Times New Roman" panose="02020603050405020304" pitchFamily="18" charset="0"/>
              </a:rPr>
              <a:t>Giao diện add – update </a:t>
            </a:r>
            <a:endParaRPr lang="it-IT" sz="1800" b="1" dirty="0">
              <a:solidFill>
                <a:srgbClr val="FF0000"/>
              </a:solidFill>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9B30ABEB-275C-4B46-A66E-0743A5589405}"/>
              </a:ext>
            </a:extLst>
          </p:cNvPr>
          <p:cNvSpPr txBox="1"/>
          <p:nvPr/>
        </p:nvSpPr>
        <p:spPr>
          <a:xfrm>
            <a:off x="6508061" y="5724387"/>
            <a:ext cx="511243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activity_thu_nhap.xml</a:t>
            </a:r>
          </a:p>
        </p:txBody>
      </p:sp>
      <p:grpSp>
        <p:nvGrpSpPr>
          <p:cNvPr id="4" name="Group 3">
            <a:extLst>
              <a:ext uri="{FF2B5EF4-FFF2-40B4-BE49-F238E27FC236}">
                <a16:creationId xmlns:a16="http://schemas.microsoft.com/office/drawing/2014/main" id="{081AD422-BC3F-4241-84B0-D6D6DB374C2D}"/>
              </a:ext>
            </a:extLst>
          </p:cNvPr>
          <p:cNvGrpSpPr/>
          <p:nvPr/>
        </p:nvGrpSpPr>
        <p:grpSpPr>
          <a:xfrm>
            <a:off x="563736" y="1275310"/>
            <a:ext cx="11064525" cy="1221900"/>
            <a:chOff x="217764" y="1282149"/>
            <a:chExt cx="11064525" cy="1221900"/>
          </a:xfrm>
        </p:grpSpPr>
        <p:sp>
          <p:nvSpPr>
            <p:cNvPr id="52" name="Hình chữ nhật 2">
              <a:extLst>
                <a:ext uri="{FF2B5EF4-FFF2-40B4-BE49-F238E27FC236}">
                  <a16:creationId xmlns:a16="http://schemas.microsoft.com/office/drawing/2014/main" id="{A1E15746-15D4-4E36-9ADD-2DE3DA17F46E}"/>
                </a:ext>
              </a:extLst>
            </p:cNvPr>
            <p:cNvSpPr/>
            <p:nvPr/>
          </p:nvSpPr>
          <p:spPr>
            <a:xfrm>
              <a:off x="217764" y="1282150"/>
              <a:ext cx="11064525" cy="1221899"/>
            </a:xfrm>
            <a:prstGeom prst="rect">
              <a:avLst/>
            </a:prstGeom>
            <a:solidFill>
              <a:schemeClr val="bg1"/>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50" name="Hộp Văn bản 4">
              <a:extLst>
                <a:ext uri="{FF2B5EF4-FFF2-40B4-BE49-F238E27FC236}">
                  <a16:creationId xmlns:a16="http://schemas.microsoft.com/office/drawing/2014/main" id="{014D1A1F-886F-41BD-82E7-D2E69F36C7EC}"/>
                </a:ext>
              </a:extLst>
            </p:cNvPr>
            <p:cNvSpPr txBox="1"/>
            <p:nvPr/>
          </p:nvSpPr>
          <p:spPr>
            <a:xfrm>
              <a:off x="374357" y="1282149"/>
              <a:ext cx="10725052" cy="95410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C00000"/>
                  </a:solidFill>
                  <a:effectLst/>
                  <a:uLnTx/>
                  <a:uFillTx/>
                  <a:latin typeface="Arial"/>
                  <a:ea typeface="+mn-ea"/>
                  <a:cs typeface="+mn-cs"/>
                </a:rPr>
                <a:t>👉</a:t>
              </a:r>
              <a:r>
                <a:rPr kumimoji="0" lang="en-US" sz="1800" b="0" i="0" u="none" strike="noStrike" kern="1200" cap="none" spc="0" normalizeH="0" baseline="0" noProof="0" dirty="0">
                  <a:ln>
                    <a:noFill/>
                  </a:ln>
                  <a:solidFill>
                    <a:srgbClr val="2C3E50"/>
                  </a:solidFill>
                  <a:effectLst/>
                  <a:uLnTx/>
                  <a:uFillTx/>
                  <a:latin typeface="Arial"/>
                  <a:ea typeface="+mn-ea"/>
                  <a:cs typeface="+mn-cs"/>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Phần</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xử</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lý</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thuộc</a:t>
              </a:r>
              <a:r>
                <a:rPr lang="en-US" sz="2400" dirty="0">
                  <a:solidFill>
                    <a:schemeClr val="accent5">
                      <a:lumMod val="50000"/>
                    </a:schemeClr>
                  </a:solidFill>
                  <a:latin typeface="Times New Roman" panose="02020603050405020304" pitchFamily="18" charset="0"/>
                  <a:cs typeface="Angsana New" panose="02020603050405020304" pitchFamily="18" charset="-34"/>
                </a:rPr>
                <a:t> ThemLoaiThuActivity.java </a:t>
              </a:r>
              <a:r>
                <a:rPr lang="en-US" sz="2400" dirty="0" err="1">
                  <a:solidFill>
                    <a:schemeClr val="accent5">
                      <a:lumMod val="50000"/>
                    </a:schemeClr>
                  </a:solidFill>
                  <a:latin typeface="Times New Roman" panose="02020603050405020304" pitchFamily="18" charset="0"/>
                  <a:cs typeface="Angsana New" panose="02020603050405020304" pitchFamily="18" charset="-34"/>
                </a:rPr>
                <a:t>và</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phần</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giao</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diện</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thuộc</a:t>
              </a:r>
              <a:r>
                <a:rPr lang="en-US" sz="2400" dirty="0">
                  <a:solidFill>
                    <a:schemeClr val="accent5">
                      <a:lumMod val="50000"/>
                    </a:schemeClr>
                  </a:solidFill>
                  <a:latin typeface="Times New Roman" panose="02020603050405020304" pitchFamily="18" charset="0"/>
                  <a:cs typeface="Angsana New" panose="02020603050405020304" pitchFamily="18" charset="-34"/>
                </a:rPr>
                <a:t> activity_them_loai_thu.xml</a:t>
              </a:r>
              <a:endParaRPr kumimoji="0" lang="en-US" sz="2400" b="0" i="0" u="none" strike="noStrike" kern="1200" cap="none" spc="0" normalizeH="0" baseline="0" noProof="0" dirty="0">
                <a:ln>
                  <a:noFill/>
                </a:ln>
                <a:solidFill>
                  <a:srgbClr val="95A5A6">
                    <a:lumMod val="50000"/>
                  </a:srgbClr>
                </a:solidFill>
                <a:effectLst/>
                <a:uLnTx/>
                <a:uFillTx/>
                <a:latin typeface="Times New Roman" panose="02020603050405020304" pitchFamily="18" charset="0"/>
                <a:ea typeface="+mn-ea"/>
                <a:cs typeface="Times New Roman" panose="02020603050405020304" pitchFamily="18" charset="0"/>
              </a:endParaRPr>
            </a:p>
          </p:txBody>
        </p:sp>
      </p:grpSp>
      <p:sp>
        <p:nvSpPr>
          <p:cNvPr id="15" name="TextBox 14">
            <a:extLst>
              <a:ext uri="{FF2B5EF4-FFF2-40B4-BE49-F238E27FC236}">
                <a16:creationId xmlns:a16="http://schemas.microsoft.com/office/drawing/2014/main" id="{2FE1146A-C84F-4133-9D7A-1075697DF6AB}"/>
              </a:ext>
            </a:extLst>
          </p:cNvPr>
          <p:cNvSpPr txBox="1"/>
          <p:nvPr/>
        </p:nvSpPr>
        <p:spPr>
          <a:xfrm>
            <a:off x="563736" y="5724387"/>
            <a:ext cx="513495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ThemLoaiThuActivity.java</a:t>
            </a:r>
          </a:p>
        </p:txBody>
      </p:sp>
      <p:pic>
        <p:nvPicPr>
          <p:cNvPr id="5" name="Picture 4">
            <a:extLst>
              <a:ext uri="{FF2B5EF4-FFF2-40B4-BE49-F238E27FC236}">
                <a16:creationId xmlns:a16="http://schemas.microsoft.com/office/drawing/2014/main" id="{AEDDB243-422F-4F6A-94A5-14F2A81827DD}"/>
              </a:ext>
            </a:extLst>
          </p:cNvPr>
          <p:cNvPicPr>
            <a:picLocks noChangeAspect="1"/>
          </p:cNvPicPr>
          <p:nvPr/>
        </p:nvPicPr>
        <p:blipFill>
          <a:blip r:embed="rId2"/>
          <a:stretch>
            <a:fillRect/>
          </a:stretch>
        </p:blipFill>
        <p:spPr>
          <a:xfrm>
            <a:off x="571501" y="2606800"/>
            <a:ext cx="5127193" cy="3138987"/>
          </a:xfrm>
          <a:prstGeom prst="rect">
            <a:avLst/>
          </a:prstGeom>
        </p:spPr>
      </p:pic>
      <p:pic>
        <p:nvPicPr>
          <p:cNvPr id="7" name="Picture 6">
            <a:extLst>
              <a:ext uri="{FF2B5EF4-FFF2-40B4-BE49-F238E27FC236}">
                <a16:creationId xmlns:a16="http://schemas.microsoft.com/office/drawing/2014/main" id="{450CFCCA-3B6B-4F0E-807E-5C7EABF09DD9}"/>
              </a:ext>
            </a:extLst>
          </p:cNvPr>
          <p:cNvPicPr>
            <a:picLocks noChangeAspect="1"/>
          </p:cNvPicPr>
          <p:nvPr/>
        </p:nvPicPr>
        <p:blipFill>
          <a:blip r:embed="rId3"/>
          <a:stretch>
            <a:fillRect/>
          </a:stretch>
        </p:blipFill>
        <p:spPr>
          <a:xfrm>
            <a:off x="6508061" y="2587371"/>
            <a:ext cx="5120200" cy="3158416"/>
          </a:xfrm>
          <a:prstGeom prst="rect">
            <a:avLst/>
          </a:prstGeom>
        </p:spPr>
      </p:pic>
    </p:spTree>
    <p:extLst>
      <p:ext uri="{BB962C8B-B14F-4D97-AF65-F5344CB8AC3E}">
        <p14:creationId xmlns:p14="http://schemas.microsoft.com/office/powerpoint/2010/main" val="26018205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ộp Văn bản 2">
            <a:extLst>
              <a:ext uri="{FF2B5EF4-FFF2-40B4-BE49-F238E27FC236}">
                <a16:creationId xmlns:a16="http://schemas.microsoft.com/office/drawing/2014/main" id="{7534B130-3E76-4BFC-8667-C5B8ECCE5106}"/>
              </a:ext>
            </a:extLst>
          </p:cNvPr>
          <p:cNvSpPr txBox="1"/>
          <p:nvPr/>
        </p:nvSpPr>
        <p:spPr>
          <a:xfrm>
            <a:off x="2715209" y="-18663"/>
            <a:ext cx="7053943" cy="707886"/>
          </a:xfrm>
          <a:prstGeom prst="rect">
            <a:avLst/>
          </a:prstGeom>
          <a:noFill/>
        </p:spPr>
        <p:txBody>
          <a:bodyPr wrap="square" rtlCol="0">
            <a:spAutoFit/>
          </a:bodyPr>
          <a:lstStyle/>
          <a:p>
            <a:pPr algn="ctr"/>
            <a:r>
              <a:rPr lang="en-US" sz="4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III. CHỨC NĂNG CHI TIÊU</a:t>
            </a:r>
          </a:p>
        </p:txBody>
      </p:sp>
      <p:sp>
        <p:nvSpPr>
          <p:cNvPr id="35" name="Hộp Văn bản 34">
            <a:extLst>
              <a:ext uri="{FF2B5EF4-FFF2-40B4-BE49-F238E27FC236}">
                <a16:creationId xmlns:a16="http://schemas.microsoft.com/office/drawing/2014/main" id="{EF6DB253-BC93-44FD-88EC-931BF89F532D}"/>
              </a:ext>
            </a:extLst>
          </p:cNvPr>
          <p:cNvSpPr txBox="1"/>
          <p:nvPr/>
        </p:nvSpPr>
        <p:spPr>
          <a:xfrm>
            <a:off x="11737908" y="6391466"/>
            <a:ext cx="67180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15</a:t>
            </a:r>
          </a:p>
        </p:txBody>
      </p:sp>
      <p:sp>
        <p:nvSpPr>
          <p:cNvPr id="7" name="Hình chữ nhật 2">
            <a:extLst>
              <a:ext uri="{FF2B5EF4-FFF2-40B4-BE49-F238E27FC236}">
                <a16:creationId xmlns:a16="http://schemas.microsoft.com/office/drawing/2014/main" id="{786CFD17-B171-4CD0-B8BF-356DB31260B2}"/>
              </a:ext>
            </a:extLst>
          </p:cNvPr>
          <p:cNvSpPr/>
          <p:nvPr/>
        </p:nvSpPr>
        <p:spPr>
          <a:xfrm>
            <a:off x="217764" y="1282149"/>
            <a:ext cx="6024417" cy="4438649"/>
          </a:xfrm>
          <a:prstGeom prst="rect">
            <a:avLst/>
          </a:prstGeom>
          <a:solidFill>
            <a:schemeClr val="bg1"/>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ộp Văn bản 4">
            <a:extLst>
              <a:ext uri="{FF2B5EF4-FFF2-40B4-BE49-F238E27FC236}">
                <a16:creationId xmlns:a16="http://schemas.microsoft.com/office/drawing/2014/main" id="{F23F5ED0-FF96-40FE-BCBF-F9AEB0ED1487}"/>
              </a:ext>
            </a:extLst>
          </p:cNvPr>
          <p:cNvSpPr txBox="1"/>
          <p:nvPr/>
        </p:nvSpPr>
        <p:spPr>
          <a:xfrm>
            <a:off x="374357" y="1282148"/>
            <a:ext cx="5867824" cy="4585871"/>
          </a:xfrm>
          <a:prstGeom prst="rect">
            <a:avLst/>
          </a:prstGeom>
          <a:noFill/>
        </p:spPr>
        <p:txBody>
          <a:bodyPr wrap="square" rtlCol="0">
            <a:spAutoFit/>
          </a:bodyPr>
          <a:lstStyle/>
          <a:p>
            <a:pPr algn="just"/>
            <a:r>
              <a:rPr lang="en-US" sz="3200" dirty="0">
                <a:solidFill>
                  <a:srgbClr val="C00000"/>
                </a:solidFill>
              </a:rPr>
              <a:t>👉</a:t>
            </a:r>
            <a:r>
              <a:rPr lang="en-US" dirty="0"/>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Tương</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tự</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như</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mục</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Chức</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năng</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thu</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nhập</a:t>
            </a:r>
            <a:r>
              <a:rPr lang="en-US" sz="2400" dirty="0">
                <a:solidFill>
                  <a:schemeClr val="accent5">
                    <a:lumMod val="50000"/>
                  </a:schemeClr>
                </a:solidFill>
                <a:latin typeface="Times New Roman" panose="02020603050405020304" pitchFamily="18" charset="0"/>
                <a:cs typeface="Angsana New" panose="02020603050405020304" pitchFamily="18" charset="-34"/>
              </a:rPr>
              <a:t>” ở </a:t>
            </a:r>
            <a:r>
              <a:rPr lang="en-US" sz="2400" dirty="0" err="1">
                <a:solidFill>
                  <a:schemeClr val="accent5">
                    <a:lumMod val="50000"/>
                  </a:schemeClr>
                </a:solidFill>
                <a:latin typeface="Times New Roman" panose="02020603050405020304" pitchFamily="18" charset="0"/>
                <a:cs typeface="Angsana New" panose="02020603050405020304" pitchFamily="18" charset="-34"/>
              </a:rPr>
              <a:t>đây</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cũng</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có</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các</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thành</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phần</a:t>
            </a:r>
            <a:r>
              <a:rPr lang="en-US" sz="2400" dirty="0">
                <a:solidFill>
                  <a:schemeClr val="accent5">
                    <a:lumMod val="50000"/>
                  </a:schemeClr>
                </a:solidFill>
                <a:latin typeface="Times New Roman" panose="02020603050405020304" pitchFamily="18" charset="0"/>
                <a:cs typeface="Angsana New" panose="02020603050405020304" pitchFamily="18" charset="-34"/>
              </a:rPr>
              <a:t> Model, Data Access Object,  Adapter,…</a:t>
            </a:r>
          </a:p>
          <a:p>
            <a:pPr algn="just"/>
            <a:endParaRPr lang="en-US" sz="2400" dirty="0">
              <a:solidFill>
                <a:schemeClr val="accent5">
                  <a:lumMod val="50000"/>
                </a:schemeClr>
              </a:solidFill>
              <a:latin typeface="Times New Roman" panose="02020603050405020304" pitchFamily="18" charset="0"/>
              <a:cs typeface="Angsana New" panose="02020603050405020304" pitchFamily="18" charset="-34"/>
            </a:endParaRPr>
          </a:p>
          <a:p>
            <a:pPr algn="just"/>
            <a:r>
              <a:rPr lang="en-US" sz="2400" i="1" dirty="0">
                <a:solidFill>
                  <a:schemeClr val="accent5">
                    <a:lumMod val="50000"/>
                  </a:schemeClr>
                </a:solidFill>
                <a:latin typeface="Times New Roman" panose="02020603050405020304" pitchFamily="18" charset="0"/>
                <a:cs typeface="Angsana New" panose="02020603050405020304" pitchFamily="18" charset="-34"/>
              </a:rPr>
              <a:t>Model - ChiTieu.java</a:t>
            </a:r>
          </a:p>
          <a:p>
            <a:pPr algn="just"/>
            <a:r>
              <a:rPr lang="en-US" sz="2400" i="1" dirty="0">
                <a:solidFill>
                  <a:schemeClr val="accent5">
                    <a:lumMod val="50000"/>
                  </a:schemeClr>
                </a:solidFill>
                <a:latin typeface="Times New Roman" panose="02020603050405020304" pitchFamily="18" charset="0"/>
                <a:cs typeface="Angsana New" panose="02020603050405020304" pitchFamily="18" charset="-34"/>
              </a:rPr>
              <a:t>Data Access Object </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i="1" dirty="0">
                <a:solidFill>
                  <a:schemeClr val="accent5">
                    <a:lumMod val="50000"/>
                  </a:schemeClr>
                </a:solidFill>
                <a:latin typeface="Times New Roman" panose="02020603050405020304" pitchFamily="18" charset="0"/>
                <a:cs typeface="Angsana New" panose="02020603050405020304" pitchFamily="18" charset="-34"/>
              </a:rPr>
              <a:t>ChiTieuDAO.java</a:t>
            </a:r>
          </a:p>
          <a:p>
            <a:pPr algn="just"/>
            <a:r>
              <a:rPr lang="en-US" sz="2400" i="1" dirty="0">
                <a:solidFill>
                  <a:schemeClr val="accent5">
                    <a:lumMod val="50000"/>
                  </a:schemeClr>
                </a:solidFill>
                <a:latin typeface="Times New Roman" panose="02020603050405020304" pitchFamily="18" charset="0"/>
                <a:cs typeface="Angsana New" panose="02020603050405020304" pitchFamily="18" charset="-34"/>
              </a:rPr>
              <a:t>Adapter – ChiTieuAdapter.java</a:t>
            </a:r>
          </a:p>
          <a:p>
            <a:pPr algn="just"/>
            <a:r>
              <a:rPr lang="en-US" sz="2400" i="1" dirty="0">
                <a:solidFill>
                  <a:schemeClr val="accent5">
                    <a:lumMod val="50000"/>
                  </a:schemeClr>
                </a:solidFill>
                <a:latin typeface="Times New Roman" panose="02020603050405020304" pitchFamily="18" charset="0"/>
                <a:cs typeface="Angsana New" panose="02020603050405020304" pitchFamily="18" charset="-34"/>
              </a:rPr>
              <a:t>fragment_chi.xml &amp; item_thu_chi.xml</a:t>
            </a:r>
          </a:p>
          <a:p>
            <a:pPr algn="just"/>
            <a:r>
              <a:rPr lang="en-US" sz="2400" i="1" dirty="0">
                <a:solidFill>
                  <a:schemeClr val="accent5">
                    <a:lumMod val="50000"/>
                  </a:schemeClr>
                </a:solidFill>
                <a:latin typeface="Times New Roman" panose="02020603050405020304" pitchFamily="18" charset="0"/>
                <a:cs typeface="Angsana New" panose="02020603050405020304" pitchFamily="18" charset="-34"/>
              </a:rPr>
              <a:t>ChiTieuActivity.java &amp; activity_chi_tieu.xml</a:t>
            </a:r>
          </a:p>
          <a:p>
            <a:pPr algn="just"/>
            <a:endParaRPr lang="en-US" sz="2400" i="1" dirty="0">
              <a:solidFill>
                <a:schemeClr val="accent5">
                  <a:lumMod val="50000"/>
                </a:schemeClr>
              </a:solidFill>
              <a:latin typeface="Times New Roman" panose="02020603050405020304" pitchFamily="18" charset="0"/>
              <a:cs typeface="Angsana New" panose="02020603050405020304" pitchFamily="18" charset="-34"/>
            </a:endParaRPr>
          </a:p>
          <a:p>
            <a:pPr algn="just"/>
            <a:endParaRPr lang="en-US" sz="2400" i="1" dirty="0">
              <a:solidFill>
                <a:schemeClr val="accent5">
                  <a:lumMod val="50000"/>
                </a:schemeClr>
              </a:solidFill>
              <a:latin typeface="Times New Roman" panose="02020603050405020304" pitchFamily="18" charset="0"/>
              <a:cs typeface="Angsana New" panose="02020603050405020304" pitchFamily="18" charset="-34"/>
            </a:endParaRPr>
          </a:p>
          <a:p>
            <a:pPr algn="just"/>
            <a:endParaRPr lang="en-US" sz="2000" i="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26E5F421-E412-456F-A3D4-3312E4A7BEBC}"/>
              </a:ext>
            </a:extLst>
          </p:cNvPr>
          <p:cNvPicPr>
            <a:picLocks noChangeAspect="1"/>
          </p:cNvPicPr>
          <p:nvPr/>
        </p:nvPicPr>
        <p:blipFill>
          <a:blip r:embed="rId2"/>
          <a:stretch>
            <a:fillRect/>
          </a:stretch>
        </p:blipFill>
        <p:spPr>
          <a:xfrm>
            <a:off x="6582873" y="1282148"/>
            <a:ext cx="2543175" cy="4438650"/>
          </a:xfrm>
          <a:prstGeom prst="rect">
            <a:avLst/>
          </a:prstGeom>
        </p:spPr>
      </p:pic>
      <p:pic>
        <p:nvPicPr>
          <p:cNvPr id="9" name="Hình ảnh 9">
            <a:extLst>
              <a:ext uri="{FF2B5EF4-FFF2-40B4-BE49-F238E27FC236}">
                <a16:creationId xmlns:a16="http://schemas.microsoft.com/office/drawing/2014/main" id="{390E9D87-FD72-4CC9-B55A-A35FEE72526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424010" y="1306114"/>
            <a:ext cx="2393633" cy="44146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21058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ộp Văn bản 2">
            <a:extLst>
              <a:ext uri="{FF2B5EF4-FFF2-40B4-BE49-F238E27FC236}">
                <a16:creationId xmlns:a16="http://schemas.microsoft.com/office/drawing/2014/main" id="{7534B130-3E76-4BFC-8667-C5B8ECCE5106}"/>
              </a:ext>
            </a:extLst>
          </p:cNvPr>
          <p:cNvSpPr txBox="1"/>
          <p:nvPr/>
        </p:nvSpPr>
        <p:spPr>
          <a:xfrm>
            <a:off x="2715209" y="-18663"/>
            <a:ext cx="7053943" cy="707886"/>
          </a:xfrm>
          <a:prstGeom prst="rect">
            <a:avLst/>
          </a:prstGeom>
          <a:noFill/>
        </p:spPr>
        <p:txBody>
          <a:bodyPr wrap="square" rtlCol="0">
            <a:spAutoFit/>
          </a:bodyPr>
          <a:lstStyle/>
          <a:p>
            <a:pPr algn="ctr"/>
            <a:r>
              <a:rPr lang="en-US" sz="4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III. CHỨC NĂNG LOẠI CHI</a:t>
            </a:r>
          </a:p>
        </p:txBody>
      </p:sp>
      <p:sp>
        <p:nvSpPr>
          <p:cNvPr id="35" name="Hộp Văn bản 34">
            <a:extLst>
              <a:ext uri="{FF2B5EF4-FFF2-40B4-BE49-F238E27FC236}">
                <a16:creationId xmlns:a16="http://schemas.microsoft.com/office/drawing/2014/main" id="{EF6DB253-BC93-44FD-88EC-931BF89F532D}"/>
              </a:ext>
            </a:extLst>
          </p:cNvPr>
          <p:cNvSpPr txBox="1"/>
          <p:nvPr/>
        </p:nvSpPr>
        <p:spPr>
          <a:xfrm>
            <a:off x="11737908" y="6391466"/>
            <a:ext cx="67180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16</a:t>
            </a:r>
          </a:p>
        </p:txBody>
      </p:sp>
      <p:sp>
        <p:nvSpPr>
          <p:cNvPr id="4" name="Hình chữ nhật 2">
            <a:extLst>
              <a:ext uri="{FF2B5EF4-FFF2-40B4-BE49-F238E27FC236}">
                <a16:creationId xmlns:a16="http://schemas.microsoft.com/office/drawing/2014/main" id="{21FEFD86-CA71-447F-A69B-BD82D2A83033}"/>
              </a:ext>
            </a:extLst>
          </p:cNvPr>
          <p:cNvSpPr/>
          <p:nvPr/>
        </p:nvSpPr>
        <p:spPr>
          <a:xfrm>
            <a:off x="217764" y="1282149"/>
            <a:ext cx="6024417" cy="3289851"/>
          </a:xfrm>
          <a:prstGeom prst="rect">
            <a:avLst/>
          </a:prstGeom>
          <a:solidFill>
            <a:schemeClr val="bg1"/>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ộp Văn bản 4">
            <a:extLst>
              <a:ext uri="{FF2B5EF4-FFF2-40B4-BE49-F238E27FC236}">
                <a16:creationId xmlns:a16="http://schemas.microsoft.com/office/drawing/2014/main" id="{D75F3CBC-18BC-4B4A-96AA-78EB16DB3A07}"/>
              </a:ext>
            </a:extLst>
          </p:cNvPr>
          <p:cNvSpPr txBox="1"/>
          <p:nvPr/>
        </p:nvSpPr>
        <p:spPr>
          <a:xfrm>
            <a:off x="374357" y="1282148"/>
            <a:ext cx="5575464" cy="3477875"/>
          </a:xfrm>
          <a:prstGeom prst="rect">
            <a:avLst/>
          </a:prstGeom>
          <a:noFill/>
        </p:spPr>
        <p:txBody>
          <a:bodyPr wrap="square" rtlCol="0">
            <a:spAutoFit/>
          </a:bodyPr>
          <a:lstStyle/>
          <a:p>
            <a:pPr algn="just"/>
            <a:r>
              <a:rPr lang="en-US" sz="3200" dirty="0">
                <a:solidFill>
                  <a:srgbClr val="C00000"/>
                </a:solidFill>
              </a:rPr>
              <a:t>👉</a:t>
            </a:r>
            <a:r>
              <a:rPr lang="en-US" dirty="0"/>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Tương</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tự</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như</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mục</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Chức</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năng</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loại</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thu</a:t>
            </a:r>
            <a:r>
              <a:rPr lang="en-US" sz="2400" dirty="0">
                <a:solidFill>
                  <a:schemeClr val="accent5">
                    <a:lumMod val="50000"/>
                  </a:schemeClr>
                </a:solidFill>
                <a:latin typeface="Times New Roman" panose="02020603050405020304" pitchFamily="18" charset="0"/>
                <a:cs typeface="Angsana New" panose="02020603050405020304" pitchFamily="18" charset="-34"/>
              </a:rPr>
              <a:t>” ở </a:t>
            </a:r>
            <a:r>
              <a:rPr lang="en-US" sz="2400" dirty="0" err="1">
                <a:solidFill>
                  <a:schemeClr val="accent5">
                    <a:lumMod val="50000"/>
                  </a:schemeClr>
                </a:solidFill>
                <a:latin typeface="Times New Roman" panose="02020603050405020304" pitchFamily="18" charset="0"/>
                <a:cs typeface="Angsana New" panose="02020603050405020304" pitchFamily="18" charset="-34"/>
              </a:rPr>
              <a:t>đây</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cũng</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có</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các</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thành</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phần</a:t>
            </a:r>
            <a:r>
              <a:rPr lang="en-US" sz="2400" dirty="0">
                <a:solidFill>
                  <a:schemeClr val="accent5">
                    <a:lumMod val="50000"/>
                  </a:schemeClr>
                </a:solidFill>
                <a:latin typeface="Times New Roman" panose="02020603050405020304" pitchFamily="18" charset="0"/>
                <a:cs typeface="Angsana New" panose="02020603050405020304" pitchFamily="18" charset="-34"/>
              </a:rPr>
              <a:t> Model, Data Access Object,  Adapter,…</a:t>
            </a:r>
          </a:p>
          <a:p>
            <a:pPr algn="just"/>
            <a:endParaRPr lang="en-US" sz="2400" dirty="0">
              <a:solidFill>
                <a:schemeClr val="accent5">
                  <a:lumMod val="50000"/>
                </a:schemeClr>
              </a:solidFill>
              <a:latin typeface="Times New Roman" panose="02020603050405020304" pitchFamily="18" charset="0"/>
              <a:cs typeface="Angsana New" panose="02020603050405020304" pitchFamily="18" charset="-34"/>
            </a:endParaRPr>
          </a:p>
          <a:p>
            <a:pPr algn="just"/>
            <a:r>
              <a:rPr lang="en-US" sz="2400" i="1" dirty="0">
                <a:solidFill>
                  <a:schemeClr val="accent5">
                    <a:lumMod val="50000"/>
                  </a:schemeClr>
                </a:solidFill>
                <a:latin typeface="Times New Roman" panose="02020603050405020304" pitchFamily="18" charset="0"/>
                <a:cs typeface="Angsana New" panose="02020603050405020304" pitchFamily="18" charset="-34"/>
              </a:rPr>
              <a:t>Model – LoaiChi.java</a:t>
            </a:r>
          </a:p>
          <a:p>
            <a:pPr algn="just"/>
            <a:r>
              <a:rPr lang="en-US" sz="2400" i="1" dirty="0">
                <a:solidFill>
                  <a:schemeClr val="accent5">
                    <a:lumMod val="50000"/>
                  </a:schemeClr>
                </a:solidFill>
                <a:latin typeface="Times New Roman" panose="02020603050405020304" pitchFamily="18" charset="0"/>
                <a:cs typeface="Angsana New" panose="02020603050405020304" pitchFamily="18" charset="-34"/>
              </a:rPr>
              <a:t>Data Access Object </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i="1" dirty="0">
                <a:solidFill>
                  <a:schemeClr val="accent5">
                    <a:lumMod val="50000"/>
                  </a:schemeClr>
                </a:solidFill>
                <a:latin typeface="Times New Roman" panose="02020603050405020304" pitchFamily="18" charset="0"/>
                <a:cs typeface="Angsana New" panose="02020603050405020304" pitchFamily="18" charset="-34"/>
              </a:rPr>
              <a:t>LoaiChiDAO.java</a:t>
            </a:r>
          </a:p>
          <a:p>
            <a:pPr algn="just"/>
            <a:r>
              <a:rPr lang="en-US" sz="2400" i="1" dirty="0">
                <a:solidFill>
                  <a:schemeClr val="accent5">
                    <a:lumMod val="50000"/>
                  </a:schemeClr>
                </a:solidFill>
                <a:latin typeface="Times New Roman" panose="02020603050405020304" pitchFamily="18" charset="0"/>
                <a:cs typeface="Angsana New" panose="02020603050405020304" pitchFamily="18" charset="-34"/>
              </a:rPr>
              <a:t>ThemLoaiChiActivity.java </a:t>
            </a:r>
          </a:p>
          <a:p>
            <a:pPr algn="just"/>
            <a:r>
              <a:rPr lang="en-US" sz="2400" i="1" dirty="0">
                <a:solidFill>
                  <a:schemeClr val="accent5">
                    <a:lumMod val="50000"/>
                  </a:schemeClr>
                </a:solidFill>
                <a:latin typeface="Times New Roman" panose="02020603050405020304" pitchFamily="18" charset="0"/>
                <a:cs typeface="Angsana New" panose="02020603050405020304" pitchFamily="18" charset="-34"/>
              </a:rPr>
              <a:t>activity_them_loai_chi.xml</a:t>
            </a:r>
          </a:p>
          <a:p>
            <a:pPr algn="just"/>
            <a:endParaRPr lang="en-US" sz="2000" i="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32E77D6-A16F-4974-98DD-F8BB7E999726}"/>
              </a:ext>
            </a:extLst>
          </p:cNvPr>
          <p:cNvPicPr>
            <a:picLocks noChangeAspect="1"/>
          </p:cNvPicPr>
          <p:nvPr/>
        </p:nvPicPr>
        <p:blipFill>
          <a:blip r:embed="rId2"/>
          <a:stretch>
            <a:fillRect/>
          </a:stretch>
        </p:blipFill>
        <p:spPr>
          <a:xfrm>
            <a:off x="6493624" y="1282148"/>
            <a:ext cx="2543175" cy="4438650"/>
          </a:xfrm>
          <a:prstGeom prst="rect">
            <a:avLst/>
          </a:prstGeom>
        </p:spPr>
      </p:pic>
      <p:pic>
        <p:nvPicPr>
          <p:cNvPr id="8" name="Hình ảnh 13">
            <a:extLst>
              <a:ext uri="{FF2B5EF4-FFF2-40B4-BE49-F238E27FC236}">
                <a16:creationId xmlns:a16="http://schemas.microsoft.com/office/drawing/2014/main" id="{BF87E94F-BC8A-4914-99A4-7D3D62E7BBB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288242" y="1282148"/>
            <a:ext cx="2393633" cy="44386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5774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40C2190F-D56B-4504-BB4F-B5E2665263B4}"/>
              </a:ext>
            </a:extLst>
          </p:cNvPr>
          <p:cNvSpPr txBox="1"/>
          <p:nvPr/>
        </p:nvSpPr>
        <p:spPr>
          <a:xfrm>
            <a:off x="2715209" y="-18663"/>
            <a:ext cx="7053943" cy="707886"/>
          </a:xfrm>
          <a:prstGeom prst="rect">
            <a:avLst/>
          </a:prstGeom>
          <a:noFill/>
        </p:spPr>
        <p:txBody>
          <a:bodyPr wrap="square" rtlCol="0">
            <a:spAutoFit/>
          </a:bodyPr>
          <a:lstStyle/>
          <a:p>
            <a:pPr algn="ctr"/>
            <a:r>
              <a:rPr lang="en-US" sz="4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IV. DEMO</a:t>
            </a:r>
          </a:p>
        </p:txBody>
      </p:sp>
      <p:sp>
        <p:nvSpPr>
          <p:cNvPr id="7" name="Hộp Văn bản 6">
            <a:extLst>
              <a:ext uri="{FF2B5EF4-FFF2-40B4-BE49-F238E27FC236}">
                <a16:creationId xmlns:a16="http://schemas.microsoft.com/office/drawing/2014/main" id="{8BB65894-2AB7-4B78-9CC5-77FFE11C7EB1}"/>
              </a:ext>
            </a:extLst>
          </p:cNvPr>
          <p:cNvSpPr txBox="1"/>
          <p:nvPr/>
        </p:nvSpPr>
        <p:spPr>
          <a:xfrm>
            <a:off x="1533424" y="6061848"/>
            <a:ext cx="9312631" cy="400110"/>
          </a:xfrm>
          <a:prstGeom prst="rect">
            <a:avLst/>
          </a:prstGeom>
          <a:noFill/>
        </p:spPr>
        <p:txBody>
          <a:bodyPr wrap="square" rtlCol="0">
            <a:spAutoFit/>
          </a:bodyPr>
          <a:lstStyle/>
          <a:p>
            <a:pPr algn="ctr"/>
            <a:r>
              <a:rPr lang="en-US" sz="2000" b="1" i="1" dirty="0" err="1">
                <a:latin typeface="Times New Roman" panose="02020603050405020304" pitchFamily="18" charset="0"/>
                <a:cs typeface="Times New Roman" panose="02020603050405020304" pitchFamily="18" charset="0"/>
              </a:rPr>
              <a:t>Danh</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sách</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và</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giao</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diện</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Thêm</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xóa</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sửa</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các</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khoản</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thu</a:t>
            </a:r>
            <a:endParaRPr lang="en-US" sz="2000" b="1" i="1" dirty="0">
              <a:latin typeface="Times New Roman" panose="02020603050405020304" pitchFamily="18" charset="0"/>
              <a:cs typeface="Times New Roman" panose="02020603050405020304" pitchFamily="18" charset="0"/>
            </a:endParaRPr>
          </a:p>
        </p:txBody>
      </p:sp>
      <p:sp>
        <p:nvSpPr>
          <p:cNvPr id="11" name="Hộp Văn bản 10">
            <a:extLst>
              <a:ext uri="{FF2B5EF4-FFF2-40B4-BE49-F238E27FC236}">
                <a16:creationId xmlns:a16="http://schemas.microsoft.com/office/drawing/2014/main" id="{07546DAC-4637-4A55-B578-3DE83B8D6B00}"/>
              </a:ext>
            </a:extLst>
          </p:cNvPr>
          <p:cNvSpPr txBox="1"/>
          <p:nvPr/>
        </p:nvSpPr>
        <p:spPr>
          <a:xfrm>
            <a:off x="11737908" y="6391466"/>
            <a:ext cx="67180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17</a:t>
            </a:r>
          </a:p>
        </p:txBody>
      </p:sp>
      <p:sp>
        <p:nvSpPr>
          <p:cNvPr id="12" name="Hộp Văn bản 11">
            <a:extLst>
              <a:ext uri="{FF2B5EF4-FFF2-40B4-BE49-F238E27FC236}">
                <a16:creationId xmlns:a16="http://schemas.microsoft.com/office/drawing/2014/main" id="{DFE0762F-09C0-4792-BBBE-2A104EF94A93}"/>
              </a:ext>
            </a:extLst>
          </p:cNvPr>
          <p:cNvSpPr txBox="1"/>
          <p:nvPr/>
        </p:nvSpPr>
        <p:spPr>
          <a:xfrm>
            <a:off x="271956" y="694646"/>
            <a:ext cx="5812971" cy="523220"/>
          </a:xfrm>
          <a:prstGeom prst="rect">
            <a:avLst/>
          </a:prstGeom>
          <a:noFill/>
        </p:spPr>
        <p:txBody>
          <a:bodyPr wrap="square" rtlCol="0">
            <a:spAutoFit/>
          </a:bodyPr>
          <a:lstStyle/>
          <a:p>
            <a:r>
              <a:rPr lang="en-US" sz="2800" b="1" u="sng" dirty="0">
                <a:solidFill>
                  <a:srgbClr val="002060"/>
                </a:solidFill>
                <a:latin typeface="Times New Roman" panose="02020603050405020304" pitchFamily="18" charset="0"/>
                <a:cs typeface="Times New Roman" panose="02020603050405020304" pitchFamily="18" charset="0"/>
              </a:rPr>
              <a:t>1. Giao </a:t>
            </a:r>
            <a:r>
              <a:rPr lang="en-US" sz="2800" b="1" u="sng" dirty="0" err="1">
                <a:solidFill>
                  <a:srgbClr val="002060"/>
                </a:solidFill>
                <a:latin typeface="Times New Roman" panose="02020603050405020304" pitchFamily="18" charset="0"/>
                <a:cs typeface="Times New Roman" panose="02020603050405020304" pitchFamily="18" charset="0"/>
              </a:rPr>
              <a:t>diện</a:t>
            </a:r>
            <a:r>
              <a:rPr lang="en-US" sz="2800" b="1" u="sng" dirty="0">
                <a:solidFill>
                  <a:srgbClr val="002060"/>
                </a:solidFill>
                <a:latin typeface="Times New Roman" panose="02020603050405020304" pitchFamily="18" charset="0"/>
                <a:cs typeface="Times New Roman" panose="02020603050405020304" pitchFamily="18" charset="0"/>
              </a:rPr>
              <a:t> </a:t>
            </a:r>
            <a:r>
              <a:rPr lang="en-US" sz="2800" b="1" u="sng" dirty="0" err="1">
                <a:solidFill>
                  <a:srgbClr val="002060"/>
                </a:solidFill>
                <a:latin typeface="Times New Roman" panose="02020603050405020304" pitchFamily="18" charset="0"/>
                <a:cs typeface="Times New Roman" panose="02020603050405020304" pitchFamily="18" charset="0"/>
              </a:rPr>
              <a:t>trong</a:t>
            </a:r>
            <a:r>
              <a:rPr lang="en-US" sz="2800" b="1" u="sng" dirty="0">
                <a:solidFill>
                  <a:srgbClr val="002060"/>
                </a:solidFill>
                <a:latin typeface="Times New Roman" panose="02020603050405020304" pitchFamily="18" charset="0"/>
                <a:cs typeface="Times New Roman" panose="02020603050405020304" pitchFamily="18" charset="0"/>
              </a:rPr>
              <a:t> </a:t>
            </a:r>
            <a:r>
              <a:rPr lang="en-US" sz="2800" b="1" u="sng" dirty="0" err="1">
                <a:solidFill>
                  <a:srgbClr val="002060"/>
                </a:solidFill>
                <a:latin typeface="Times New Roman" panose="02020603050405020304" pitchFamily="18" charset="0"/>
                <a:cs typeface="Times New Roman" panose="02020603050405020304" pitchFamily="18" charset="0"/>
              </a:rPr>
              <a:t>phần</a:t>
            </a:r>
            <a:r>
              <a:rPr lang="en-US" sz="2800" b="1" u="sng" dirty="0">
                <a:solidFill>
                  <a:srgbClr val="002060"/>
                </a:solidFill>
                <a:latin typeface="Times New Roman" panose="02020603050405020304" pitchFamily="18" charset="0"/>
                <a:cs typeface="Times New Roman" panose="02020603050405020304" pitchFamily="18" charset="0"/>
              </a:rPr>
              <a:t> </a:t>
            </a:r>
            <a:r>
              <a:rPr lang="en-US" sz="2800" b="1" u="sng" dirty="0" err="1">
                <a:solidFill>
                  <a:srgbClr val="002060"/>
                </a:solidFill>
                <a:latin typeface="Times New Roman" panose="02020603050405020304" pitchFamily="18" charset="0"/>
                <a:cs typeface="Times New Roman" panose="02020603050405020304" pitchFamily="18" charset="0"/>
              </a:rPr>
              <a:t>thu</a:t>
            </a:r>
            <a:r>
              <a:rPr lang="en-US" sz="2800" b="1" u="sng" dirty="0">
                <a:solidFill>
                  <a:srgbClr val="002060"/>
                </a:solidFill>
                <a:latin typeface="Times New Roman" panose="02020603050405020304" pitchFamily="18" charset="0"/>
                <a:cs typeface="Times New Roman" panose="02020603050405020304" pitchFamily="18" charset="0"/>
              </a:rPr>
              <a:t> </a:t>
            </a:r>
            <a:r>
              <a:rPr lang="en-US" sz="2800" b="1" u="sng" dirty="0" err="1">
                <a:solidFill>
                  <a:srgbClr val="002060"/>
                </a:solidFill>
                <a:latin typeface="Times New Roman" panose="02020603050405020304" pitchFamily="18" charset="0"/>
                <a:cs typeface="Times New Roman" panose="02020603050405020304" pitchFamily="18" charset="0"/>
              </a:rPr>
              <a:t>nhập</a:t>
            </a:r>
            <a:r>
              <a:rPr lang="en-US" sz="2800" b="1" u="sng" dirty="0">
                <a:solidFill>
                  <a:srgbClr val="002060"/>
                </a:solidFill>
                <a:latin typeface="Times New Roman" panose="02020603050405020304" pitchFamily="18" charset="0"/>
                <a:cs typeface="Times New Roman" panose="02020603050405020304" pitchFamily="18" charset="0"/>
              </a:rPr>
              <a:t>.</a:t>
            </a:r>
          </a:p>
        </p:txBody>
      </p:sp>
      <p:pic>
        <p:nvPicPr>
          <p:cNvPr id="9" name="Hình ảnh 8">
            <a:extLst>
              <a:ext uri="{FF2B5EF4-FFF2-40B4-BE49-F238E27FC236}">
                <a16:creationId xmlns:a16="http://schemas.microsoft.com/office/drawing/2014/main" id="{5F1B8F32-3023-480C-9D36-CB34A16EB25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33424" y="1461133"/>
            <a:ext cx="2351723" cy="4372852"/>
          </a:xfrm>
          <a:prstGeom prst="rect">
            <a:avLst/>
          </a:prstGeom>
          <a:ln w="88900" cap="sq" cmpd="thickThin">
            <a:solidFill>
              <a:srgbClr val="000000"/>
            </a:solidFill>
            <a:prstDash val="solid"/>
            <a:miter lim="800000"/>
          </a:ln>
          <a:effectLst>
            <a:innerShdw blurRad="76200">
              <a:srgbClr val="000000"/>
            </a:innerShdw>
          </a:effectLst>
        </p:spPr>
      </p:pic>
      <p:pic>
        <p:nvPicPr>
          <p:cNvPr id="13" name="Hình ảnh 12">
            <a:extLst>
              <a:ext uri="{FF2B5EF4-FFF2-40B4-BE49-F238E27FC236}">
                <a16:creationId xmlns:a16="http://schemas.microsoft.com/office/drawing/2014/main" id="{3F41D813-E314-42F2-9F09-573941BCACF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13878" y="1468794"/>
            <a:ext cx="2351723" cy="4463415"/>
          </a:xfrm>
          <a:prstGeom prst="rect">
            <a:avLst/>
          </a:prstGeom>
          <a:ln w="88900" cap="sq" cmpd="thickThin">
            <a:solidFill>
              <a:srgbClr val="000000"/>
            </a:solidFill>
            <a:prstDash val="solid"/>
            <a:miter lim="800000"/>
          </a:ln>
          <a:effectLst>
            <a:innerShdw blurRad="76200">
              <a:srgbClr val="000000"/>
            </a:innerShdw>
          </a:effectLst>
        </p:spPr>
      </p:pic>
      <p:pic>
        <p:nvPicPr>
          <p:cNvPr id="14" name="Hình ảnh 13">
            <a:extLst>
              <a:ext uri="{FF2B5EF4-FFF2-40B4-BE49-F238E27FC236}">
                <a16:creationId xmlns:a16="http://schemas.microsoft.com/office/drawing/2014/main" id="{2CAE2908-0820-44A2-8EA1-2C35EFC265B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494333" y="1494811"/>
            <a:ext cx="2351722" cy="442973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3465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33D6F62B-A65A-4932-949B-9C5B542C640D}"/>
              </a:ext>
            </a:extLst>
          </p:cNvPr>
          <p:cNvSpPr txBox="1"/>
          <p:nvPr/>
        </p:nvSpPr>
        <p:spPr>
          <a:xfrm>
            <a:off x="2867609" y="-6228"/>
            <a:ext cx="7053943" cy="707886"/>
          </a:xfrm>
          <a:prstGeom prst="rect">
            <a:avLst/>
          </a:prstGeom>
          <a:noFill/>
        </p:spPr>
        <p:txBody>
          <a:bodyPr wrap="square" rtlCol="0">
            <a:spAutoFit/>
          </a:bodyPr>
          <a:lstStyle/>
          <a:p>
            <a:pPr algn="ctr"/>
            <a:r>
              <a:rPr lang="en-US" sz="4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IV. DEMO</a:t>
            </a:r>
          </a:p>
        </p:txBody>
      </p:sp>
      <p:sp>
        <p:nvSpPr>
          <p:cNvPr id="9" name="Hộp Văn bản 8">
            <a:extLst>
              <a:ext uri="{FF2B5EF4-FFF2-40B4-BE49-F238E27FC236}">
                <a16:creationId xmlns:a16="http://schemas.microsoft.com/office/drawing/2014/main" id="{93A89136-0795-4750-ABA9-EC58FB92516A}"/>
              </a:ext>
            </a:extLst>
          </p:cNvPr>
          <p:cNvSpPr txBox="1"/>
          <p:nvPr/>
        </p:nvSpPr>
        <p:spPr>
          <a:xfrm>
            <a:off x="2250831" y="6098486"/>
            <a:ext cx="7144856" cy="400110"/>
          </a:xfrm>
          <a:prstGeom prst="rect">
            <a:avLst/>
          </a:prstGeom>
          <a:noFill/>
        </p:spPr>
        <p:txBody>
          <a:bodyPr wrap="square" rtlCol="0">
            <a:spAutoFit/>
          </a:bodyPr>
          <a:lstStyle/>
          <a:p>
            <a:pPr algn="ctr"/>
            <a:r>
              <a:rPr lang="en-US" sz="2000" b="1" i="1" dirty="0" err="1">
                <a:latin typeface="Times New Roman" panose="02020603050405020304" pitchFamily="18" charset="0"/>
                <a:cs typeface="Times New Roman" panose="02020603050405020304" pitchFamily="18" charset="0"/>
              </a:rPr>
              <a:t>Danh</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sách</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và</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giao</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diện</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Thêm</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xóa</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sửa</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các</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loại</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thu</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nhập</a:t>
            </a:r>
            <a:endParaRPr lang="en-US" sz="2000" b="1" i="1" dirty="0">
              <a:latin typeface="Times New Roman" panose="02020603050405020304" pitchFamily="18" charset="0"/>
              <a:cs typeface="Times New Roman" panose="02020603050405020304" pitchFamily="18" charset="0"/>
            </a:endParaRPr>
          </a:p>
        </p:txBody>
      </p:sp>
      <p:sp>
        <p:nvSpPr>
          <p:cNvPr id="10" name="Hộp Văn bản 9">
            <a:extLst>
              <a:ext uri="{FF2B5EF4-FFF2-40B4-BE49-F238E27FC236}">
                <a16:creationId xmlns:a16="http://schemas.microsoft.com/office/drawing/2014/main" id="{96B963CF-8F37-4675-A702-6AEA8DEE68A0}"/>
              </a:ext>
            </a:extLst>
          </p:cNvPr>
          <p:cNvSpPr txBox="1"/>
          <p:nvPr/>
        </p:nvSpPr>
        <p:spPr>
          <a:xfrm>
            <a:off x="11737908" y="6391466"/>
            <a:ext cx="67180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18</a:t>
            </a:r>
          </a:p>
        </p:txBody>
      </p:sp>
      <p:sp>
        <p:nvSpPr>
          <p:cNvPr id="11" name="Hộp Văn bản 10">
            <a:extLst>
              <a:ext uri="{FF2B5EF4-FFF2-40B4-BE49-F238E27FC236}">
                <a16:creationId xmlns:a16="http://schemas.microsoft.com/office/drawing/2014/main" id="{A0C468E0-DAF2-462C-9110-1218B9E7E4E3}"/>
              </a:ext>
            </a:extLst>
          </p:cNvPr>
          <p:cNvSpPr txBox="1"/>
          <p:nvPr/>
        </p:nvSpPr>
        <p:spPr>
          <a:xfrm>
            <a:off x="271956" y="714966"/>
            <a:ext cx="7535613" cy="523220"/>
          </a:xfrm>
          <a:prstGeom prst="rect">
            <a:avLst/>
          </a:prstGeom>
          <a:noFill/>
        </p:spPr>
        <p:txBody>
          <a:bodyPr wrap="square" rtlCol="0">
            <a:spAutoFit/>
          </a:bodyPr>
          <a:lstStyle/>
          <a:p>
            <a:r>
              <a:rPr lang="en-US" sz="2800" b="1" u="sng" dirty="0">
                <a:solidFill>
                  <a:srgbClr val="002060"/>
                </a:solidFill>
                <a:latin typeface="Times New Roman" panose="02020603050405020304" pitchFamily="18" charset="0"/>
                <a:cs typeface="Times New Roman" panose="02020603050405020304" pitchFamily="18" charset="0"/>
              </a:rPr>
              <a:t>1. Giao </a:t>
            </a:r>
            <a:r>
              <a:rPr lang="en-US" sz="2800" b="1" u="sng" dirty="0" err="1">
                <a:solidFill>
                  <a:srgbClr val="002060"/>
                </a:solidFill>
                <a:latin typeface="Times New Roman" panose="02020603050405020304" pitchFamily="18" charset="0"/>
                <a:cs typeface="Times New Roman" panose="02020603050405020304" pitchFamily="18" charset="0"/>
              </a:rPr>
              <a:t>diện</a:t>
            </a:r>
            <a:r>
              <a:rPr lang="en-US" sz="2800" b="1" u="sng" dirty="0">
                <a:solidFill>
                  <a:srgbClr val="002060"/>
                </a:solidFill>
                <a:latin typeface="Times New Roman" panose="02020603050405020304" pitchFamily="18" charset="0"/>
                <a:cs typeface="Times New Roman" panose="02020603050405020304" pitchFamily="18" charset="0"/>
              </a:rPr>
              <a:t> </a:t>
            </a:r>
            <a:r>
              <a:rPr lang="en-US" sz="2800" b="1" u="sng" dirty="0" err="1">
                <a:solidFill>
                  <a:srgbClr val="002060"/>
                </a:solidFill>
                <a:latin typeface="Times New Roman" panose="02020603050405020304" pitchFamily="18" charset="0"/>
                <a:cs typeface="Times New Roman" panose="02020603050405020304" pitchFamily="18" charset="0"/>
              </a:rPr>
              <a:t>trong</a:t>
            </a:r>
            <a:r>
              <a:rPr lang="en-US" sz="2800" b="1" u="sng" dirty="0">
                <a:solidFill>
                  <a:srgbClr val="002060"/>
                </a:solidFill>
                <a:latin typeface="Times New Roman" panose="02020603050405020304" pitchFamily="18" charset="0"/>
                <a:cs typeface="Times New Roman" panose="02020603050405020304" pitchFamily="18" charset="0"/>
              </a:rPr>
              <a:t> </a:t>
            </a:r>
            <a:r>
              <a:rPr lang="en-US" sz="2800" b="1" u="sng" dirty="0" err="1">
                <a:solidFill>
                  <a:srgbClr val="002060"/>
                </a:solidFill>
                <a:latin typeface="Times New Roman" panose="02020603050405020304" pitchFamily="18" charset="0"/>
                <a:cs typeface="Times New Roman" panose="02020603050405020304" pitchFamily="18" charset="0"/>
              </a:rPr>
              <a:t>phần</a:t>
            </a:r>
            <a:r>
              <a:rPr lang="en-US" sz="2800" b="1" u="sng" dirty="0">
                <a:solidFill>
                  <a:srgbClr val="002060"/>
                </a:solidFill>
                <a:latin typeface="Times New Roman" panose="02020603050405020304" pitchFamily="18" charset="0"/>
                <a:cs typeface="Times New Roman" panose="02020603050405020304" pitchFamily="18" charset="0"/>
              </a:rPr>
              <a:t> </a:t>
            </a:r>
            <a:r>
              <a:rPr lang="en-US" sz="2800" b="1" u="sng" dirty="0" err="1">
                <a:solidFill>
                  <a:srgbClr val="002060"/>
                </a:solidFill>
                <a:latin typeface="Times New Roman" panose="02020603050405020304" pitchFamily="18" charset="0"/>
                <a:cs typeface="Times New Roman" panose="02020603050405020304" pitchFamily="18" charset="0"/>
              </a:rPr>
              <a:t>loại</a:t>
            </a:r>
            <a:r>
              <a:rPr lang="en-US" sz="2800" b="1" u="sng" dirty="0">
                <a:solidFill>
                  <a:srgbClr val="002060"/>
                </a:solidFill>
                <a:latin typeface="Times New Roman" panose="02020603050405020304" pitchFamily="18" charset="0"/>
                <a:cs typeface="Times New Roman" panose="02020603050405020304" pitchFamily="18" charset="0"/>
              </a:rPr>
              <a:t> </a:t>
            </a:r>
            <a:r>
              <a:rPr lang="en-US" sz="2800" b="1" u="sng" dirty="0" err="1">
                <a:solidFill>
                  <a:srgbClr val="002060"/>
                </a:solidFill>
                <a:latin typeface="Times New Roman" panose="02020603050405020304" pitchFamily="18" charset="0"/>
                <a:cs typeface="Times New Roman" panose="02020603050405020304" pitchFamily="18" charset="0"/>
              </a:rPr>
              <a:t>thu</a:t>
            </a:r>
            <a:r>
              <a:rPr lang="en-US" sz="2800" b="1" u="sng" dirty="0">
                <a:solidFill>
                  <a:srgbClr val="002060"/>
                </a:solidFill>
                <a:latin typeface="Times New Roman" panose="02020603050405020304" pitchFamily="18" charset="0"/>
                <a:cs typeface="Times New Roman" panose="02020603050405020304" pitchFamily="18" charset="0"/>
              </a:rPr>
              <a:t> </a:t>
            </a:r>
            <a:r>
              <a:rPr lang="en-US" sz="2800" b="1" u="sng" dirty="0" err="1">
                <a:solidFill>
                  <a:srgbClr val="002060"/>
                </a:solidFill>
                <a:latin typeface="Times New Roman" panose="02020603050405020304" pitchFamily="18" charset="0"/>
                <a:cs typeface="Times New Roman" panose="02020603050405020304" pitchFamily="18" charset="0"/>
              </a:rPr>
              <a:t>nhập</a:t>
            </a:r>
            <a:r>
              <a:rPr lang="en-US" sz="2800" b="1" u="sng" dirty="0">
                <a:solidFill>
                  <a:srgbClr val="002060"/>
                </a:solidFill>
                <a:latin typeface="Times New Roman" panose="02020603050405020304" pitchFamily="18" charset="0"/>
                <a:cs typeface="Times New Roman" panose="02020603050405020304" pitchFamily="18" charset="0"/>
              </a:rPr>
              <a:t>.</a:t>
            </a:r>
          </a:p>
        </p:txBody>
      </p:sp>
      <p:pic>
        <p:nvPicPr>
          <p:cNvPr id="12" name="Hình ảnh 11">
            <a:extLst>
              <a:ext uri="{FF2B5EF4-FFF2-40B4-BE49-F238E27FC236}">
                <a16:creationId xmlns:a16="http://schemas.microsoft.com/office/drawing/2014/main" id="{C5CE1A2B-933D-47FF-808C-7744204213D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108103" y="1462698"/>
            <a:ext cx="2351721" cy="4411275"/>
          </a:xfrm>
          <a:prstGeom prst="rect">
            <a:avLst/>
          </a:prstGeom>
          <a:ln w="88900" cap="sq" cmpd="thickThin">
            <a:solidFill>
              <a:srgbClr val="000000"/>
            </a:solidFill>
            <a:prstDash val="solid"/>
            <a:miter lim="800000"/>
          </a:ln>
          <a:effectLst>
            <a:innerShdw blurRad="76200">
              <a:srgbClr val="000000"/>
            </a:innerShdw>
          </a:effectLst>
        </p:spPr>
      </p:pic>
      <p:pic>
        <p:nvPicPr>
          <p:cNvPr id="13" name="Hình ảnh 12">
            <a:extLst>
              <a:ext uri="{FF2B5EF4-FFF2-40B4-BE49-F238E27FC236}">
                <a16:creationId xmlns:a16="http://schemas.microsoft.com/office/drawing/2014/main" id="{34897240-D608-48C3-8835-F5B507E042E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462698"/>
            <a:ext cx="2438399" cy="441127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54983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3C8555D8-08F8-459E-ABCC-9C545287D333}"/>
              </a:ext>
            </a:extLst>
          </p:cNvPr>
          <p:cNvSpPr txBox="1">
            <a:spLocks/>
          </p:cNvSpPr>
          <p:nvPr/>
        </p:nvSpPr>
        <p:spPr>
          <a:xfrm>
            <a:off x="5756308" y="2824078"/>
            <a:ext cx="5136980" cy="971304"/>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dirty="0"/>
              <a:t>THANK YOU !</a:t>
            </a:r>
          </a:p>
        </p:txBody>
      </p:sp>
    </p:spTree>
    <p:extLst>
      <p:ext uri="{BB962C8B-B14F-4D97-AF65-F5344CB8AC3E}">
        <p14:creationId xmlns:p14="http://schemas.microsoft.com/office/powerpoint/2010/main" val="3954995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F14C565C-2162-4307-A684-38A867878B3D}"/>
              </a:ext>
            </a:extLst>
          </p:cNvPr>
          <p:cNvSpPr txBox="1"/>
          <p:nvPr/>
        </p:nvSpPr>
        <p:spPr>
          <a:xfrm>
            <a:off x="2715209" y="-18663"/>
            <a:ext cx="7053943" cy="707886"/>
          </a:xfrm>
          <a:prstGeom prst="rect">
            <a:avLst/>
          </a:prstGeom>
          <a:noFill/>
        </p:spPr>
        <p:txBody>
          <a:bodyPr wrap="square" rtlCol="0">
            <a:spAutoFit/>
          </a:bodyPr>
          <a:lstStyle/>
          <a:p>
            <a:pPr algn="ctr"/>
            <a:r>
              <a:rPr lang="en-US" sz="4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GIỚI THIỆU CHUNG</a:t>
            </a:r>
          </a:p>
        </p:txBody>
      </p:sp>
      <p:sp>
        <p:nvSpPr>
          <p:cNvPr id="2" name="Hộp Văn bản 1">
            <a:extLst>
              <a:ext uri="{FF2B5EF4-FFF2-40B4-BE49-F238E27FC236}">
                <a16:creationId xmlns:a16="http://schemas.microsoft.com/office/drawing/2014/main" id="{86246A04-6D4C-41B8-B327-E0019E9486BD}"/>
              </a:ext>
            </a:extLst>
          </p:cNvPr>
          <p:cNvSpPr txBox="1"/>
          <p:nvPr/>
        </p:nvSpPr>
        <p:spPr>
          <a:xfrm>
            <a:off x="11737908" y="6391466"/>
            <a:ext cx="407437"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a:t>
            </a:r>
          </a:p>
        </p:txBody>
      </p:sp>
      <p:pic>
        <p:nvPicPr>
          <p:cNvPr id="127" name="Picture 2">
            <a:extLst>
              <a:ext uri="{FF2B5EF4-FFF2-40B4-BE49-F238E27FC236}">
                <a16:creationId xmlns:a16="http://schemas.microsoft.com/office/drawing/2014/main" id="{9A211F64-CFE4-4D31-967B-DDF22153BF6F}"/>
              </a:ext>
            </a:extLst>
          </p:cNvPr>
          <p:cNvPicPr>
            <a:picLocks noChangeAspect="1"/>
          </p:cNvPicPr>
          <p:nvPr/>
        </p:nvPicPr>
        <p:blipFill rotWithShape="1">
          <a:blip r:embed="rId3"/>
          <a:srcRect l="19750" t="21333" r="59250" b="28889"/>
          <a:stretch/>
        </p:blipFill>
        <p:spPr>
          <a:xfrm>
            <a:off x="989860" y="1151526"/>
            <a:ext cx="2546150" cy="3394866"/>
          </a:xfrm>
          <a:prstGeom prst="rect">
            <a:avLst/>
          </a:prstGeom>
          <a:ln>
            <a:noFill/>
          </a:ln>
          <a:effectLst>
            <a:outerShdw blurRad="292100" dist="139700" dir="2700000" algn="tl" rotWithShape="0">
              <a:srgbClr val="333333">
                <a:alpha val="65000"/>
              </a:srgbClr>
            </a:outerShdw>
          </a:effectLst>
        </p:spPr>
      </p:pic>
      <p:sp>
        <p:nvSpPr>
          <p:cNvPr id="129" name="Google Shape;1907;p15">
            <a:extLst>
              <a:ext uri="{FF2B5EF4-FFF2-40B4-BE49-F238E27FC236}">
                <a16:creationId xmlns:a16="http://schemas.microsoft.com/office/drawing/2014/main" id="{4A7DD703-51F8-4705-8D9C-C2F1774146EF}"/>
              </a:ext>
            </a:extLst>
          </p:cNvPr>
          <p:cNvSpPr txBox="1">
            <a:spLocks/>
          </p:cNvSpPr>
          <p:nvPr/>
        </p:nvSpPr>
        <p:spPr>
          <a:xfrm>
            <a:off x="590843" y="5161233"/>
            <a:ext cx="3344185" cy="545241"/>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i="1" dirty="0" err="1">
                <a:solidFill>
                  <a:srgbClr val="7030A0"/>
                </a:solidFill>
                <a:latin typeface="Times New Roman" panose="02020603050405020304" pitchFamily="18" charset="0"/>
                <a:cs typeface="Times New Roman" panose="02020603050405020304" pitchFamily="18" charset="0"/>
              </a:rPr>
              <a:t>Github</a:t>
            </a:r>
            <a:r>
              <a:rPr lang="en-US" sz="2000" i="1" dirty="0">
                <a:solidFill>
                  <a:srgbClr val="7030A0"/>
                </a:solidFill>
                <a:latin typeface="Times New Roman" panose="02020603050405020304" pitchFamily="18" charset="0"/>
                <a:cs typeface="Times New Roman" panose="02020603050405020304" pitchFamily="18" charset="0"/>
              </a:rPr>
              <a:t>: ungvietanh20172394</a:t>
            </a:r>
          </a:p>
        </p:txBody>
      </p:sp>
      <p:sp>
        <p:nvSpPr>
          <p:cNvPr id="130" name="TextBox 129">
            <a:extLst>
              <a:ext uri="{FF2B5EF4-FFF2-40B4-BE49-F238E27FC236}">
                <a16:creationId xmlns:a16="http://schemas.microsoft.com/office/drawing/2014/main" id="{69AF7BB4-FF5D-4843-B800-83923DD2F0C2}"/>
              </a:ext>
            </a:extLst>
          </p:cNvPr>
          <p:cNvSpPr txBox="1"/>
          <p:nvPr/>
        </p:nvSpPr>
        <p:spPr>
          <a:xfrm>
            <a:off x="5384409" y="3306626"/>
            <a:ext cx="6098344" cy="2710614"/>
          </a:xfrm>
          <a:prstGeom prst="rect">
            <a:avLst/>
          </a:prstGeom>
          <a:noFill/>
        </p:spPr>
        <p:txBody>
          <a:bodyPr wrap="square">
            <a:spAutoFit/>
          </a:bodyPr>
          <a:lstStyle/>
          <a:p>
            <a:pPr marL="0" marR="0" algn="just">
              <a:lnSpc>
                <a:spcPct val="107000"/>
              </a:lnSpc>
              <a:spcBef>
                <a:spcPts val="0"/>
              </a:spcBef>
              <a:spcAft>
                <a:spcPts val="0"/>
              </a:spcAft>
            </a:pPr>
            <a:r>
              <a:rPr lang="vi-VN" sz="2000" i="1" dirty="0">
                <a:solidFill>
                  <a:srgbClr val="000000"/>
                </a:solidFill>
                <a:effectLst/>
                <a:latin typeface="+mj-lt"/>
                <a:ea typeface="Times New Roman" panose="02020603050405020304" pitchFamily="18" charset="0"/>
                <a:cs typeface="Calibri" panose="020F0502020204030204" pitchFamily="34" charset="0"/>
              </a:rPr>
              <a:t>Đề tài chính quản lý là một cá nhân quản lý phần mềm trên nền tảng hệ điều hành Android di động trên SmartPhone. Ứng dụng là sổ tay để chép lại toàn bộ các hoạt động thu chi mỗi ngày của chúng ta. Hơn nữa, đây là công cụ thống kê, lập kế hoạch, và lưu trữ trên điện thoại. Cùng với những ý tưởng về tính năng, giao diện cũng được ngày càng hoàn thiện với người dùng, sử dụng Java làm ngôn ngữ chính và SQLite để lưu trữ dữ liệu.</a:t>
            </a:r>
            <a:endParaRPr lang="en-US" sz="1600" i="1" dirty="0">
              <a:effectLst/>
              <a:latin typeface="+mj-lt"/>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5B735D76-F286-451E-8F53-5821548971FD}"/>
              </a:ext>
            </a:extLst>
          </p:cNvPr>
          <p:cNvPicPr>
            <a:picLocks noChangeAspect="1"/>
          </p:cNvPicPr>
          <p:nvPr/>
        </p:nvPicPr>
        <p:blipFill>
          <a:blip r:embed="rId4"/>
          <a:stretch>
            <a:fillRect/>
          </a:stretch>
        </p:blipFill>
        <p:spPr>
          <a:xfrm>
            <a:off x="5376789" y="1410537"/>
            <a:ext cx="1438422" cy="1438422"/>
          </a:xfrm>
          <a:prstGeom prst="rect">
            <a:avLst/>
          </a:prstGeom>
        </p:spPr>
      </p:pic>
      <p:pic>
        <p:nvPicPr>
          <p:cNvPr id="1026" name="Picture 2" descr="Android Free Icon of Social icons">
            <a:extLst>
              <a:ext uri="{FF2B5EF4-FFF2-40B4-BE49-F238E27FC236}">
                <a16:creationId xmlns:a16="http://schemas.microsoft.com/office/drawing/2014/main" id="{75574B41-D465-4600-B3A5-D468883ACD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2996" y="1188470"/>
            <a:ext cx="1690161" cy="169016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ree Sqlite Flat Logo Icon - Available in SVG, PNG, EPS, AI &amp;amp; Icon fonts">
            <a:extLst>
              <a:ext uri="{FF2B5EF4-FFF2-40B4-BE49-F238E27FC236}">
                <a16:creationId xmlns:a16="http://schemas.microsoft.com/office/drawing/2014/main" id="{FD1E1E7D-EEE8-4A47-9CE6-24CCA87BDD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9508" y="987679"/>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F7333B1-957E-4085-8E10-132576BAF5B2}"/>
              </a:ext>
            </a:extLst>
          </p:cNvPr>
          <p:cNvSpPr txBox="1"/>
          <p:nvPr/>
        </p:nvSpPr>
        <p:spPr>
          <a:xfrm>
            <a:off x="590843" y="4661933"/>
            <a:ext cx="3344185" cy="400110"/>
          </a:xfrm>
          <a:prstGeom prst="rect">
            <a:avLst/>
          </a:prstGeom>
          <a:noFill/>
        </p:spPr>
        <p:txBody>
          <a:bodyPr wrap="square">
            <a:spAutoFit/>
          </a:bodyPr>
          <a:lstStyle/>
          <a:p>
            <a:pPr algn="ctr"/>
            <a:r>
              <a:rPr lang="en-US" sz="2000" b="1" dirty="0" err="1">
                <a:solidFill>
                  <a:srgbClr val="C00000"/>
                </a:solidFill>
                <a:latin typeface="Times New Roman" panose="02020603050405020304" pitchFamily="18" charset="0"/>
                <a:cs typeface="Times New Roman" panose="02020603050405020304" pitchFamily="18" charset="0"/>
              </a:rPr>
              <a:t>Ứng</a:t>
            </a:r>
            <a:r>
              <a:rPr lang="en-US" sz="2000" b="1" dirty="0">
                <a:solidFill>
                  <a:srgbClr val="C00000"/>
                </a:solidFill>
                <a:latin typeface="Times New Roman" panose="02020603050405020304" pitchFamily="18" charset="0"/>
                <a:cs typeface="Times New Roman" panose="02020603050405020304" pitchFamily="18" charset="0"/>
              </a:rPr>
              <a:t> </a:t>
            </a:r>
            <a:r>
              <a:rPr lang="en-US" sz="2000" b="1" dirty="0" err="1">
                <a:solidFill>
                  <a:srgbClr val="C00000"/>
                </a:solidFill>
                <a:latin typeface="Times New Roman" panose="02020603050405020304" pitchFamily="18" charset="0"/>
                <a:cs typeface="Times New Roman" panose="02020603050405020304" pitchFamily="18" charset="0"/>
              </a:rPr>
              <a:t>Việt</a:t>
            </a:r>
            <a:r>
              <a:rPr lang="en-US" sz="2000" b="1" dirty="0">
                <a:solidFill>
                  <a:srgbClr val="C00000"/>
                </a:solidFill>
                <a:latin typeface="Times New Roman" panose="02020603050405020304" pitchFamily="18" charset="0"/>
                <a:cs typeface="Times New Roman" panose="02020603050405020304" pitchFamily="18" charset="0"/>
              </a:rPr>
              <a:t> Anh - 20172394</a:t>
            </a:r>
          </a:p>
        </p:txBody>
      </p:sp>
    </p:spTree>
    <p:extLst>
      <p:ext uri="{BB962C8B-B14F-4D97-AF65-F5344CB8AC3E}">
        <p14:creationId xmlns:p14="http://schemas.microsoft.com/office/powerpoint/2010/main" val="27871058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randombar(horizontal)">
                                      <p:cBhvr>
                                        <p:cTn id="7" dur="500"/>
                                        <p:tgtEl>
                                          <p:spTgt spid="12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animEffect transition="in" filter="fade">
                                      <p:cBhvr>
                                        <p:cTn id="12" dur="1000"/>
                                        <p:tgtEl>
                                          <p:spTgt spid="129"/>
                                        </p:tgtEl>
                                      </p:cBhvr>
                                    </p:animEffect>
                                    <p:anim calcmode="lin" valueType="num">
                                      <p:cBhvr>
                                        <p:cTn id="13" dur="1000" fill="hold"/>
                                        <p:tgtEl>
                                          <p:spTgt spid="129"/>
                                        </p:tgtEl>
                                        <p:attrNameLst>
                                          <p:attrName>ppt_x</p:attrName>
                                        </p:attrNameLst>
                                      </p:cBhvr>
                                      <p:tavLst>
                                        <p:tav tm="0">
                                          <p:val>
                                            <p:strVal val="#ppt_x"/>
                                          </p:val>
                                        </p:tav>
                                        <p:tav tm="100000">
                                          <p:val>
                                            <p:strVal val="#ppt_x"/>
                                          </p:val>
                                        </p:tav>
                                      </p:tavLst>
                                    </p:anim>
                                    <p:anim calcmode="lin" valueType="num">
                                      <p:cBhvr>
                                        <p:cTn id="14" dur="1000" fill="hold"/>
                                        <p:tgtEl>
                                          <p:spTgt spid="1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Hộp Văn bản 8">
            <a:extLst>
              <a:ext uri="{FF2B5EF4-FFF2-40B4-BE49-F238E27FC236}">
                <a16:creationId xmlns:a16="http://schemas.microsoft.com/office/drawing/2014/main" id="{2AFADBD1-C349-43DA-A70D-B66FAB6B9278}"/>
              </a:ext>
            </a:extLst>
          </p:cNvPr>
          <p:cNvSpPr txBox="1"/>
          <p:nvPr/>
        </p:nvSpPr>
        <p:spPr>
          <a:xfrm>
            <a:off x="2715209" y="-18663"/>
            <a:ext cx="7053943" cy="707886"/>
          </a:xfrm>
          <a:prstGeom prst="rect">
            <a:avLst/>
          </a:prstGeom>
          <a:noFill/>
        </p:spPr>
        <p:txBody>
          <a:bodyPr wrap="square" rtlCol="0">
            <a:spAutoFit/>
          </a:bodyPr>
          <a:lstStyle/>
          <a:p>
            <a:pPr algn="ctr"/>
            <a:r>
              <a:rPr lang="en-US" sz="4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GIỚI THIỆU CHUNG</a:t>
            </a:r>
          </a:p>
        </p:txBody>
      </p:sp>
      <p:sp>
        <p:nvSpPr>
          <p:cNvPr id="21" name="Google Shape;1724;p33">
            <a:extLst>
              <a:ext uri="{FF2B5EF4-FFF2-40B4-BE49-F238E27FC236}">
                <a16:creationId xmlns:a16="http://schemas.microsoft.com/office/drawing/2014/main" id="{55172D4D-AC17-44C6-AE9A-724C062947EA}"/>
              </a:ext>
            </a:extLst>
          </p:cNvPr>
          <p:cNvSpPr/>
          <p:nvPr/>
        </p:nvSpPr>
        <p:spPr>
          <a:xfrm flipH="1">
            <a:off x="12843424" y="2793999"/>
            <a:ext cx="25" cy="14775"/>
          </a:xfrm>
          <a:custGeom>
            <a:avLst/>
            <a:gdLst/>
            <a:ahLst/>
            <a:cxnLst/>
            <a:rect l="l" t="t" r="r" b="b"/>
            <a:pathLst>
              <a:path w="1" h="591" extrusionOk="0">
                <a:moveTo>
                  <a:pt x="1" y="1"/>
                </a:moveTo>
                <a:lnTo>
                  <a:pt x="1" y="254"/>
                </a:lnTo>
                <a:lnTo>
                  <a:pt x="1" y="590"/>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Hộp Văn bản 45">
            <a:extLst>
              <a:ext uri="{FF2B5EF4-FFF2-40B4-BE49-F238E27FC236}">
                <a16:creationId xmlns:a16="http://schemas.microsoft.com/office/drawing/2014/main" id="{62CDE715-50A6-40BF-85B0-C86638533508}"/>
              </a:ext>
            </a:extLst>
          </p:cNvPr>
          <p:cNvSpPr txBox="1"/>
          <p:nvPr/>
        </p:nvSpPr>
        <p:spPr>
          <a:xfrm>
            <a:off x="11737908" y="6391466"/>
            <a:ext cx="407437"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3</a:t>
            </a:r>
          </a:p>
        </p:txBody>
      </p:sp>
      <p:pic>
        <p:nvPicPr>
          <p:cNvPr id="76" name="Picture 75">
            <a:extLst>
              <a:ext uri="{FF2B5EF4-FFF2-40B4-BE49-F238E27FC236}">
                <a16:creationId xmlns:a16="http://schemas.microsoft.com/office/drawing/2014/main" id="{B9C56E8C-678E-4167-85A4-CAD4F81F9DA2}"/>
              </a:ext>
            </a:extLst>
          </p:cNvPr>
          <p:cNvPicPr>
            <a:picLocks noChangeAspect="1"/>
          </p:cNvPicPr>
          <p:nvPr/>
        </p:nvPicPr>
        <p:blipFill>
          <a:blip r:embed="rId2"/>
          <a:stretch>
            <a:fillRect/>
          </a:stretch>
        </p:blipFill>
        <p:spPr>
          <a:xfrm>
            <a:off x="7548887" y="1142270"/>
            <a:ext cx="3587185" cy="4094778"/>
          </a:xfrm>
          <a:prstGeom prst="rect">
            <a:avLst/>
          </a:prstGeom>
        </p:spPr>
      </p:pic>
      <p:sp>
        <p:nvSpPr>
          <p:cNvPr id="77" name="TextBox 76">
            <a:extLst>
              <a:ext uri="{FF2B5EF4-FFF2-40B4-BE49-F238E27FC236}">
                <a16:creationId xmlns:a16="http://schemas.microsoft.com/office/drawing/2014/main" id="{647A4405-A469-41FC-BFAE-4622C6D48E37}"/>
              </a:ext>
            </a:extLst>
          </p:cNvPr>
          <p:cNvSpPr txBox="1"/>
          <p:nvPr/>
        </p:nvSpPr>
        <p:spPr>
          <a:xfrm>
            <a:off x="3046828" y="819862"/>
            <a:ext cx="6098344" cy="369332"/>
          </a:xfrm>
          <a:prstGeom prst="rect">
            <a:avLst/>
          </a:prstGeom>
          <a:noFill/>
        </p:spPr>
        <p:txBody>
          <a:bodyPr wrap="square">
            <a:spAutoFit/>
          </a:bodyPr>
          <a:lstStyle/>
          <a:p>
            <a:pPr algn="ctr"/>
            <a:r>
              <a:rPr lang="en-US" b="1" dirty="0">
                <a:solidFill>
                  <a:srgbClr val="FF0000"/>
                </a:solidFill>
              </a:rPr>
              <a:t>UML DIAGRAM</a:t>
            </a:r>
          </a:p>
        </p:txBody>
      </p:sp>
      <p:sp>
        <p:nvSpPr>
          <p:cNvPr id="78" name="Hộp Văn bản 6">
            <a:extLst>
              <a:ext uri="{FF2B5EF4-FFF2-40B4-BE49-F238E27FC236}">
                <a16:creationId xmlns:a16="http://schemas.microsoft.com/office/drawing/2014/main" id="{E71F3C6C-620C-413F-AB8C-81BD923DBA4B}"/>
              </a:ext>
            </a:extLst>
          </p:cNvPr>
          <p:cNvSpPr txBox="1"/>
          <p:nvPr/>
        </p:nvSpPr>
        <p:spPr>
          <a:xfrm>
            <a:off x="7274635" y="5505429"/>
            <a:ext cx="4135688" cy="369332"/>
          </a:xfrm>
          <a:prstGeom prst="rect">
            <a:avLst/>
          </a:prstGeom>
          <a:noFill/>
        </p:spPr>
        <p:txBody>
          <a:bodyPr wrap="square" rtlCol="0">
            <a:spAutoFit/>
          </a:bodyPr>
          <a:lstStyle/>
          <a:p>
            <a:pPr algn="ctr"/>
            <a:r>
              <a:rPr lang="en-US" b="1" i="1" dirty="0">
                <a:solidFill>
                  <a:srgbClr val="FF0000"/>
                </a:solidFill>
                <a:latin typeface="Times New Roman" panose="02020603050405020304" pitchFamily="18" charset="0"/>
                <a:cs typeface="Times New Roman" panose="02020603050405020304" pitchFamily="18" charset="0"/>
              </a:rPr>
              <a:t>Use-case Diagram</a:t>
            </a:r>
          </a:p>
        </p:txBody>
      </p:sp>
      <p:pic>
        <p:nvPicPr>
          <p:cNvPr id="79" name="Hình ảnh 8">
            <a:extLst>
              <a:ext uri="{FF2B5EF4-FFF2-40B4-BE49-F238E27FC236}">
                <a16:creationId xmlns:a16="http://schemas.microsoft.com/office/drawing/2014/main" id="{97FA36EC-BFD6-466F-A7F2-E66BB386480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3783" y="1357152"/>
            <a:ext cx="1974118" cy="3665014"/>
          </a:xfrm>
          <a:prstGeom prst="rect">
            <a:avLst/>
          </a:prstGeom>
          <a:ln w="88900" cap="sq" cmpd="thickThin">
            <a:solidFill>
              <a:srgbClr val="000000"/>
            </a:solidFill>
            <a:prstDash val="solid"/>
            <a:miter lim="800000"/>
          </a:ln>
          <a:effectLst>
            <a:innerShdw blurRad="76200">
              <a:srgbClr val="000000"/>
            </a:innerShdw>
          </a:effectLst>
        </p:spPr>
      </p:pic>
      <p:pic>
        <p:nvPicPr>
          <p:cNvPr id="80" name="Hình ảnh 11">
            <a:extLst>
              <a:ext uri="{FF2B5EF4-FFF2-40B4-BE49-F238E27FC236}">
                <a16:creationId xmlns:a16="http://schemas.microsoft.com/office/drawing/2014/main" id="{FF3FE80E-36A1-4E7D-9DD4-8AB8C68D48A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715209" y="1357152"/>
            <a:ext cx="1974118" cy="3665014"/>
          </a:xfrm>
          <a:prstGeom prst="rect">
            <a:avLst/>
          </a:prstGeom>
          <a:ln w="88900" cap="sq" cmpd="thickThin">
            <a:solidFill>
              <a:srgbClr val="000000"/>
            </a:solidFill>
            <a:prstDash val="solid"/>
            <a:miter lim="800000"/>
          </a:ln>
          <a:effectLst>
            <a:innerShdw blurRad="76200">
              <a:srgbClr val="000000"/>
            </a:innerShdw>
          </a:effectLst>
        </p:spPr>
      </p:pic>
      <p:pic>
        <p:nvPicPr>
          <p:cNvPr id="81" name="Hình ảnh 13">
            <a:extLst>
              <a:ext uri="{FF2B5EF4-FFF2-40B4-BE49-F238E27FC236}">
                <a16:creationId xmlns:a16="http://schemas.microsoft.com/office/drawing/2014/main" id="{0DA21A04-EC60-454A-89F1-EF6B1D973E39}"/>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886635" y="1357152"/>
            <a:ext cx="1972185" cy="3665014"/>
          </a:xfrm>
          <a:prstGeom prst="rect">
            <a:avLst/>
          </a:prstGeom>
          <a:ln w="88900" cap="sq" cmpd="thickThin">
            <a:solidFill>
              <a:srgbClr val="000000"/>
            </a:solidFill>
            <a:prstDash val="solid"/>
            <a:miter lim="800000"/>
          </a:ln>
          <a:effectLst>
            <a:innerShdw blurRad="76200">
              <a:srgbClr val="000000"/>
            </a:innerShdw>
          </a:effectLst>
        </p:spPr>
      </p:pic>
      <p:sp>
        <p:nvSpPr>
          <p:cNvPr id="82" name="Hộp Văn bản 6">
            <a:extLst>
              <a:ext uri="{FF2B5EF4-FFF2-40B4-BE49-F238E27FC236}">
                <a16:creationId xmlns:a16="http://schemas.microsoft.com/office/drawing/2014/main" id="{20C27585-A44D-47DE-B2FF-87E3F2F8F69B}"/>
              </a:ext>
            </a:extLst>
          </p:cNvPr>
          <p:cNvSpPr txBox="1"/>
          <p:nvPr/>
        </p:nvSpPr>
        <p:spPr>
          <a:xfrm>
            <a:off x="543783" y="5475430"/>
            <a:ext cx="6419725" cy="369332"/>
          </a:xfrm>
          <a:prstGeom prst="rect">
            <a:avLst/>
          </a:prstGeom>
          <a:noFill/>
        </p:spPr>
        <p:txBody>
          <a:bodyPr wrap="square" rtlCol="0">
            <a:spAutoFit/>
          </a:bodyPr>
          <a:lstStyle/>
          <a:p>
            <a:pPr algn="ctr"/>
            <a:r>
              <a:rPr lang="en-US" b="1" i="1" dirty="0">
                <a:solidFill>
                  <a:srgbClr val="FF0000"/>
                </a:solidFill>
                <a:latin typeface="Times New Roman" panose="02020603050405020304" pitchFamily="18" charset="0"/>
                <a:cs typeface="Times New Roman" panose="02020603050405020304" pitchFamily="18" charset="0"/>
              </a:rPr>
              <a:t>Giao </a:t>
            </a:r>
            <a:r>
              <a:rPr lang="en-US" b="1" i="1" dirty="0" err="1">
                <a:solidFill>
                  <a:srgbClr val="FF0000"/>
                </a:solidFill>
                <a:latin typeface="Times New Roman" panose="02020603050405020304" pitchFamily="18" charset="0"/>
                <a:cs typeface="Times New Roman" panose="02020603050405020304" pitchFamily="18" charset="0"/>
              </a:rPr>
              <a:t>diện</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phần</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mềm</a:t>
            </a:r>
            <a:endParaRPr lang="en-US" b="1"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299436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78"/>
                                        </p:tgtEl>
                                        <p:attrNameLst>
                                          <p:attrName>style.visibility</p:attrName>
                                        </p:attrNameLst>
                                      </p:cBhvr>
                                      <p:to>
                                        <p:strVal val="visible"/>
                                      </p:to>
                                    </p:set>
                                    <p:anim calcmode="lin" valueType="num">
                                      <p:cBhvr additive="base">
                                        <p:cTn id="12" dur="500" fill="hold"/>
                                        <p:tgtEl>
                                          <p:spTgt spid="78"/>
                                        </p:tgtEl>
                                        <p:attrNameLst>
                                          <p:attrName>ppt_x</p:attrName>
                                        </p:attrNameLst>
                                      </p:cBhvr>
                                      <p:tavLst>
                                        <p:tav tm="0">
                                          <p:val>
                                            <p:strVal val="#ppt_x"/>
                                          </p:val>
                                        </p:tav>
                                        <p:tav tm="100000">
                                          <p:val>
                                            <p:strVal val="#ppt_x"/>
                                          </p:val>
                                        </p:tav>
                                      </p:tavLst>
                                    </p:anim>
                                    <p:anim calcmode="lin" valueType="num">
                                      <p:cBhvr additive="base">
                                        <p:cTn id="13" dur="500" fill="hold"/>
                                        <p:tgtEl>
                                          <p:spTgt spid="78"/>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82"/>
                                        </p:tgtEl>
                                        <p:attrNameLst>
                                          <p:attrName>style.visibility</p:attrName>
                                        </p:attrNameLst>
                                      </p:cBhvr>
                                      <p:to>
                                        <p:strVal val="visible"/>
                                      </p:to>
                                    </p:set>
                                    <p:anim calcmode="lin" valueType="num">
                                      <p:cBhvr additive="base">
                                        <p:cTn id="16" dur="500" fill="hold"/>
                                        <p:tgtEl>
                                          <p:spTgt spid="82"/>
                                        </p:tgtEl>
                                        <p:attrNameLst>
                                          <p:attrName>ppt_x</p:attrName>
                                        </p:attrNameLst>
                                      </p:cBhvr>
                                      <p:tavLst>
                                        <p:tav tm="0">
                                          <p:val>
                                            <p:strVal val="#ppt_x"/>
                                          </p:val>
                                        </p:tav>
                                        <p:tav tm="100000">
                                          <p:val>
                                            <p:strVal val="#ppt_x"/>
                                          </p:val>
                                        </p:tav>
                                      </p:tavLst>
                                    </p:anim>
                                    <p:anim calcmode="lin" valueType="num">
                                      <p:cBhvr additive="base">
                                        <p:cTn id="17"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78" grpId="0"/>
      <p:bldP spid="8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Hộp Văn bản 8">
            <a:extLst>
              <a:ext uri="{FF2B5EF4-FFF2-40B4-BE49-F238E27FC236}">
                <a16:creationId xmlns:a16="http://schemas.microsoft.com/office/drawing/2014/main" id="{2AFADBD1-C349-43DA-A70D-B66FAB6B9278}"/>
              </a:ext>
            </a:extLst>
          </p:cNvPr>
          <p:cNvSpPr txBox="1"/>
          <p:nvPr/>
        </p:nvSpPr>
        <p:spPr>
          <a:xfrm>
            <a:off x="2715209" y="-18663"/>
            <a:ext cx="7053943" cy="707886"/>
          </a:xfrm>
          <a:prstGeom prst="rect">
            <a:avLst/>
          </a:prstGeom>
          <a:noFill/>
        </p:spPr>
        <p:txBody>
          <a:bodyPr wrap="square" rtlCol="0">
            <a:spAutoFit/>
          </a:bodyPr>
          <a:lstStyle/>
          <a:p>
            <a:pPr algn="ctr"/>
            <a:r>
              <a:rPr lang="en-US" sz="4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NỘI DUNG TRÌNH BÀY</a:t>
            </a:r>
          </a:p>
        </p:txBody>
      </p:sp>
      <p:sp>
        <p:nvSpPr>
          <p:cNvPr id="21" name="Google Shape;1724;p33">
            <a:extLst>
              <a:ext uri="{FF2B5EF4-FFF2-40B4-BE49-F238E27FC236}">
                <a16:creationId xmlns:a16="http://schemas.microsoft.com/office/drawing/2014/main" id="{55172D4D-AC17-44C6-AE9A-724C062947EA}"/>
              </a:ext>
            </a:extLst>
          </p:cNvPr>
          <p:cNvSpPr/>
          <p:nvPr/>
        </p:nvSpPr>
        <p:spPr>
          <a:xfrm flipH="1">
            <a:off x="12843424" y="2793999"/>
            <a:ext cx="25" cy="14775"/>
          </a:xfrm>
          <a:custGeom>
            <a:avLst/>
            <a:gdLst/>
            <a:ahLst/>
            <a:cxnLst/>
            <a:rect l="l" t="t" r="r" b="b"/>
            <a:pathLst>
              <a:path w="1" h="591" extrusionOk="0">
                <a:moveTo>
                  <a:pt x="1" y="1"/>
                </a:moveTo>
                <a:lnTo>
                  <a:pt x="1" y="254"/>
                </a:lnTo>
                <a:lnTo>
                  <a:pt x="1" y="590"/>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Hộp Văn bản 45">
            <a:extLst>
              <a:ext uri="{FF2B5EF4-FFF2-40B4-BE49-F238E27FC236}">
                <a16:creationId xmlns:a16="http://schemas.microsoft.com/office/drawing/2014/main" id="{62CDE715-50A6-40BF-85B0-C86638533508}"/>
              </a:ext>
            </a:extLst>
          </p:cNvPr>
          <p:cNvSpPr txBox="1"/>
          <p:nvPr/>
        </p:nvSpPr>
        <p:spPr>
          <a:xfrm>
            <a:off x="11737908" y="6391466"/>
            <a:ext cx="407437"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4</a:t>
            </a:r>
          </a:p>
        </p:txBody>
      </p:sp>
      <p:grpSp>
        <p:nvGrpSpPr>
          <p:cNvPr id="47" name="Google Shape;2376;p42">
            <a:extLst>
              <a:ext uri="{FF2B5EF4-FFF2-40B4-BE49-F238E27FC236}">
                <a16:creationId xmlns:a16="http://schemas.microsoft.com/office/drawing/2014/main" id="{35371232-BEAC-49D7-8778-A190C0FD0B17}"/>
              </a:ext>
            </a:extLst>
          </p:cNvPr>
          <p:cNvGrpSpPr/>
          <p:nvPr/>
        </p:nvGrpSpPr>
        <p:grpSpPr>
          <a:xfrm>
            <a:off x="237433" y="940315"/>
            <a:ext cx="6094351" cy="5385840"/>
            <a:chOff x="2407103" y="1249275"/>
            <a:chExt cx="2212847" cy="3894244"/>
          </a:xfrm>
        </p:grpSpPr>
        <p:sp>
          <p:nvSpPr>
            <p:cNvPr id="48" name="Google Shape;2377;p42">
              <a:extLst>
                <a:ext uri="{FF2B5EF4-FFF2-40B4-BE49-F238E27FC236}">
                  <a16:creationId xmlns:a16="http://schemas.microsoft.com/office/drawing/2014/main" id="{2AB8A1CA-59C4-41DF-8C8C-D6607273E05E}"/>
                </a:ext>
              </a:extLst>
            </p:cNvPr>
            <p:cNvSpPr/>
            <p:nvPr/>
          </p:nvSpPr>
          <p:spPr>
            <a:xfrm>
              <a:off x="4524075" y="1249275"/>
              <a:ext cx="95875" cy="3894244"/>
            </a:xfrm>
            <a:custGeom>
              <a:avLst/>
              <a:gdLst/>
              <a:ahLst/>
              <a:cxnLst/>
              <a:rect l="l" t="t" r="r" b="b"/>
              <a:pathLst>
                <a:path w="3835" h="137351" extrusionOk="0">
                  <a:moveTo>
                    <a:pt x="1918" y="0"/>
                  </a:moveTo>
                  <a:cubicBezTo>
                    <a:pt x="858" y="0"/>
                    <a:pt x="1" y="857"/>
                    <a:pt x="1" y="1917"/>
                  </a:cubicBezTo>
                  <a:lnTo>
                    <a:pt x="1" y="137350"/>
                  </a:lnTo>
                  <a:lnTo>
                    <a:pt x="3835" y="137350"/>
                  </a:lnTo>
                  <a:lnTo>
                    <a:pt x="3835" y="1917"/>
                  </a:lnTo>
                  <a:cubicBezTo>
                    <a:pt x="3835" y="857"/>
                    <a:pt x="2977" y="0"/>
                    <a:pt x="1918" y="0"/>
                  </a:cubicBezTo>
                  <a:close/>
                </a:path>
              </a:pathLst>
            </a:custGeom>
            <a:solidFill>
              <a:srgbClr val="AFB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2380;p42">
              <a:extLst>
                <a:ext uri="{FF2B5EF4-FFF2-40B4-BE49-F238E27FC236}">
                  <a16:creationId xmlns:a16="http://schemas.microsoft.com/office/drawing/2014/main" id="{E407AF53-7E6A-412C-A0E7-386623B5A714}"/>
                </a:ext>
              </a:extLst>
            </p:cNvPr>
            <p:cNvGrpSpPr/>
            <p:nvPr/>
          </p:nvGrpSpPr>
          <p:grpSpPr>
            <a:xfrm>
              <a:off x="2407103" y="1338274"/>
              <a:ext cx="2212835" cy="644966"/>
              <a:chOff x="2407103" y="1338274"/>
              <a:chExt cx="2212835" cy="644966"/>
            </a:xfrm>
          </p:grpSpPr>
          <p:sp>
            <p:nvSpPr>
              <p:cNvPr id="50" name="Google Shape;2381;p42">
                <a:extLst>
                  <a:ext uri="{FF2B5EF4-FFF2-40B4-BE49-F238E27FC236}">
                    <a16:creationId xmlns:a16="http://schemas.microsoft.com/office/drawing/2014/main" id="{54D60FFB-0AA4-4F4F-A02C-3A3C29B69BD2}"/>
                  </a:ext>
                </a:extLst>
              </p:cNvPr>
              <p:cNvSpPr/>
              <p:nvPr/>
            </p:nvSpPr>
            <p:spPr>
              <a:xfrm>
                <a:off x="2407103" y="1338274"/>
                <a:ext cx="1633175" cy="644966"/>
              </a:xfrm>
              <a:prstGeom prst="flowChartPunchedTape">
                <a:avLst/>
              </a:prstGeom>
              <a:noFill/>
              <a:ln w="76200" cap="flat" cmpd="sng">
                <a:solidFill>
                  <a:schemeClr val="accent6">
                    <a:lumMod val="50000"/>
                  </a:schemeClr>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400" b="1" dirty="0">
                    <a:solidFill>
                      <a:schemeClr val="accent6">
                        <a:lumMod val="50000"/>
                      </a:schemeClr>
                    </a:solidFill>
                    <a:latin typeface="Times New Roman" panose="02020603050405020304" pitchFamily="18" charset="0"/>
                    <a:cs typeface="Times New Roman" panose="02020603050405020304" pitchFamily="18" charset="0"/>
                  </a:rPr>
                  <a:t>I. CHỨC NĂNG THU NHẬP</a:t>
                </a:r>
                <a:endParaRPr sz="24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52" name="Google Shape;2382;p42">
                <a:extLst>
                  <a:ext uri="{FF2B5EF4-FFF2-40B4-BE49-F238E27FC236}">
                    <a16:creationId xmlns:a16="http://schemas.microsoft.com/office/drawing/2014/main" id="{70A492E0-4199-423F-8971-5C33BD30F3C4}"/>
                  </a:ext>
                </a:extLst>
              </p:cNvPr>
              <p:cNvSpPr/>
              <p:nvPr/>
            </p:nvSpPr>
            <p:spPr>
              <a:xfrm>
                <a:off x="4059738" y="1366850"/>
                <a:ext cx="560200" cy="538775"/>
              </a:xfrm>
              <a:custGeom>
                <a:avLst/>
                <a:gdLst/>
                <a:ahLst/>
                <a:cxnLst/>
                <a:rect l="l" t="t" r="r" b="b"/>
                <a:pathLst>
                  <a:path w="22408" h="21551" extrusionOk="0">
                    <a:moveTo>
                      <a:pt x="0" y="0"/>
                    </a:moveTo>
                    <a:lnTo>
                      <a:pt x="0" y="21550"/>
                    </a:lnTo>
                    <a:lnTo>
                      <a:pt x="22408" y="21550"/>
                    </a:lnTo>
                    <a:lnTo>
                      <a:pt x="22408" y="0"/>
                    </a:ln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sz="1300">
                  <a:solidFill>
                    <a:srgbClr val="FFFFFF"/>
                  </a:solidFill>
                  <a:latin typeface="Roboto"/>
                  <a:ea typeface="Roboto"/>
                  <a:cs typeface="Roboto"/>
                  <a:sym typeface="Roboto"/>
                </a:endParaRPr>
              </a:p>
            </p:txBody>
          </p:sp>
          <p:grpSp>
            <p:nvGrpSpPr>
              <p:cNvPr id="53" name="Google Shape;2383;p42">
                <a:extLst>
                  <a:ext uri="{FF2B5EF4-FFF2-40B4-BE49-F238E27FC236}">
                    <a16:creationId xmlns:a16="http://schemas.microsoft.com/office/drawing/2014/main" id="{AB980452-5CE6-4D72-B56F-CB3C7ACB8A20}"/>
                  </a:ext>
                </a:extLst>
              </p:cNvPr>
              <p:cNvGrpSpPr/>
              <p:nvPr/>
            </p:nvGrpSpPr>
            <p:grpSpPr>
              <a:xfrm>
                <a:off x="4142759" y="1439159"/>
                <a:ext cx="394157" cy="394157"/>
                <a:chOff x="6889847" y="1455532"/>
                <a:chExt cx="394157" cy="394157"/>
              </a:xfrm>
            </p:grpSpPr>
            <p:sp>
              <p:nvSpPr>
                <p:cNvPr id="54" name="Google Shape;2384;p42">
                  <a:extLst>
                    <a:ext uri="{FF2B5EF4-FFF2-40B4-BE49-F238E27FC236}">
                      <a16:creationId xmlns:a16="http://schemas.microsoft.com/office/drawing/2014/main" id="{5DE83A08-4842-4D37-AB63-7DA96C1EE07E}"/>
                    </a:ext>
                  </a:extLst>
                </p:cNvPr>
                <p:cNvSpPr/>
                <p:nvPr/>
              </p:nvSpPr>
              <p:spPr>
                <a:xfrm>
                  <a:off x="6889847" y="1455532"/>
                  <a:ext cx="394157" cy="394157"/>
                </a:xfrm>
                <a:custGeom>
                  <a:avLst/>
                  <a:gdLst/>
                  <a:ahLst/>
                  <a:cxnLst/>
                  <a:rect l="l" t="t" r="r" b="b"/>
                  <a:pathLst>
                    <a:path w="30626" h="30626" extrusionOk="0">
                      <a:moveTo>
                        <a:pt x="9068" y="0"/>
                      </a:moveTo>
                      <a:cubicBezTo>
                        <a:pt x="4048" y="0"/>
                        <a:pt x="1" y="4203"/>
                        <a:pt x="1" y="9223"/>
                      </a:cubicBezTo>
                      <a:lnTo>
                        <a:pt x="1" y="21558"/>
                      </a:lnTo>
                      <a:cubicBezTo>
                        <a:pt x="1" y="26578"/>
                        <a:pt x="4048" y="30625"/>
                        <a:pt x="9068" y="30625"/>
                      </a:cubicBezTo>
                      <a:lnTo>
                        <a:pt x="21403" y="30625"/>
                      </a:lnTo>
                      <a:cubicBezTo>
                        <a:pt x="26423" y="30625"/>
                        <a:pt x="30626" y="26578"/>
                        <a:pt x="30626" y="21558"/>
                      </a:cubicBezTo>
                      <a:lnTo>
                        <a:pt x="30626" y="9223"/>
                      </a:lnTo>
                      <a:cubicBezTo>
                        <a:pt x="30626" y="4203"/>
                        <a:pt x="26423" y="0"/>
                        <a:pt x="214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a:ea typeface="Fira Sans"/>
                    <a:cs typeface="Fira Sans"/>
                    <a:sym typeface="Fira Sans"/>
                  </a:endParaRPr>
                </a:p>
              </p:txBody>
            </p:sp>
            <p:sp>
              <p:nvSpPr>
                <p:cNvPr id="56" name="Google Shape;2385;p42">
                  <a:extLst>
                    <a:ext uri="{FF2B5EF4-FFF2-40B4-BE49-F238E27FC236}">
                      <a16:creationId xmlns:a16="http://schemas.microsoft.com/office/drawing/2014/main" id="{5D66BC20-F1B2-4564-9D0B-8F3AE68C1774}"/>
                    </a:ext>
                  </a:extLst>
                </p:cNvPr>
                <p:cNvSpPr/>
                <p:nvPr/>
              </p:nvSpPr>
              <p:spPr>
                <a:xfrm>
                  <a:off x="6919502" y="1531467"/>
                  <a:ext cx="334818" cy="242257"/>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FB85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latin typeface="Fira Sans"/>
                    <a:ea typeface="Fira Sans"/>
                    <a:cs typeface="Fira Sans"/>
                    <a:sym typeface="Fira Sans"/>
                  </a:endParaRPr>
                </a:p>
              </p:txBody>
            </p:sp>
          </p:grpSp>
        </p:grpSp>
      </p:grpSp>
      <p:sp>
        <p:nvSpPr>
          <p:cNvPr id="58" name="Google Shape;2389;p42">
            <a:extLst>
              <a:ext uri="{FF2B5EF4-FFF2-40B4-BE49-F238E27FC236}">
                <a16:creationId xmlns:a16="http://schemas.microsoft.com/office/drawing/2014/main" id="{33064834-00A4-47DF-802F-D6717E047468}"/>
              </a:ext>
            </a:extLst>
          </p:cNvPr>
          <p:cNvSpPr/>
          <p:nvPr/>
        </p:nvSpPr>
        <p:spPr>
          <a:xfrm flipH="1">
            <a:off x="7610271" y="1941825"/>
            <a:ext cx="4267718" cy="877046"/>
          </a:xfrm>
          <a:prstGeom prst="flowChartPunchedTape">
            <a:avLst/>
          </a:prstGeom>
          <a:noFill/>
          <a:ln w="57150" cap="flat" cmpd="sng">
            <a:solidFill>
              <a:srgbClr val="002060"/>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solidFill>
                  <a:srgbClr val="7030A0"/>
                </a:solidFill>
                <a:latin typeface="Times New Roman" panose="02020603050405020304" pitchFamily="18" charset="0"/>
                <a:cs typeface="Times New Roman" panose="02020603050405020304" pitchFamily="18" charset="0"/>
              </a:rPr>
              <a:t>II. CHỨC NĂNG LOẠI THU</a:t>
            </a:r>
          </a:p>
        </p:txBody>
      </p:sp>
      <p:sp>
        <p:nvSpPr>
          <p:cNvPr id="60" name="Google Shape;2390;p42">
            <a:extLst>
              <a:ext uri="{FF2B5EF4-FFF2-40B4-BE49-F238E27FC236}">
                <a16:creationId xmlns:a16="http://schemas.microsoft.com/office/drawing/2014/main" id="{EFBA0B64-B532-45AD-B5B6-25A8E5C92AF7}"/>
              </a:ext>
            </a:extLst>
          </p:cNvPr>
          <p:cNvSpPr/>
          <p:nvPr/>
        </p:nvSpPr>
        <p:spPr>
          <a:xfrm>
            <a:off x="6076272" y="1979979"/>
            <a:ext cx="1492853" cy="744725"/>
          </a:xfrm>
          <a:custGeom>
            <a:avLst/>
            <a:gdLst/>
            <a:ahLst/>
            <a:cxnLst/>
            <a:rect l="l" t="t" r="r" b="b"/>
            <a:pathLst>
              <a:path w="22409" h="21539" extrusionOk="0">
                <a:moveTo>
                  <a:pt x="1" y="0"/>
                </a:moveTo>
                <a:lnTo>
                  <a:pt x="1" y="21539"/>
                </a:lnTo>
                <a:lnTo>
                  <a:pt x="22408" y="21539"/>
                </a:lnTo>
                <a:lnTo>
                  <a:pt x="22408" y="0"/>
                </a:lnTo>
                <a:close/>
              </a:path>
            </a:pathLst>
          </a:custGeom>
          <a:solidFill>
            <a:srgbClr val="002060"/>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sz="1500">
              <a:solidFill>
                <a:srgbClr val="7030A0"/>
              </a:solidFill>
            </a:endParaRPr>
          </a:p>
        </p:txBody>
      </p:sp>
      <p:sp>
        <p:nvSpPr>
          <p:cNvPr id="62" name="Google Shape;2392;p42">
            <a:extLst>
              <a:ext uri="{FF2B5EF4-FFF2-40B4-BE49-F238E27FC236}">
                <a16:creationId xmlns:a16="http://schemas.microsoft.com/office/drawing/2014/main" id="{A300FAAD-1F05-4162-9305-A6E529461ED7}"/>
              </a:ext>
            </a:extLst>
          </p:cNvPr>
          <p:cNvSpPr/>
          <p:nvPr/>
        </p:nvSpPr>
        <p:spPr>
          <a:xfrm>
            <a:off x="6297536" y="2079776"/>
            <a:ext cx="1050325" cy="545129"/>
          </a:xfrm>
          <a:custGeom>
            <a:avLst/>
            <a:gdLst/>
            <a:ahLst/>
            <a:cxnLst/>
            <a:rect l="l" t="t" r="r" b="b"/>
            <a:pathLst>
              <a:path w="30626" h="30626" extrusionOk="0">
                <a:moveTo>
                  <a:pt x="9068" y="0"/>
                </a:moveTo>
                <a:cubicBezTo>
                  <a:pt x="4048" y="0"/>
                  <a:pt x="1" y="4203"/>
                  <a:pt x="1" y="9223"/>
                </a:cubicBezTo>
                <a:lnTo>
                  <a:pt x="1" y="21558"/>
                </a:lnTo>
                <a:cubicBezTo>
                  <a:pt x="1" y="26578"/>
                  <a:pt x="4048" y="30625"/>
                  <a:pt x="9068" y="30625"/>
                </a:cubicBezTo>
                <a:lnTo>
                  <a:pt x="21403" y="30625"/>
                </a:lnTo>
                <a:cubicBezTo>
                  <a:pt x="26423" y="30625"/>
                  <a:pt x="30626" y="26578"/>
                  <a:pt x="30626" y="21558"/>
                </a:cubicBezTo>
                <a:lnTo>
                  <a:pt x="30626" y="9223"/>
                </a:lnTo>
                <a:cubicBezTo>
                  <a:pt x="30626" y="4203"/>
                  <a:pt x="26423" y="0"/>
                  <a:pt x="214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a:ea typeface="Fira Sans"/>
              <a:cs typeface="Fira Sans"/>
              <a:sym typeface="Fira Sans"/>
            </a:endParaRPr>
          </a:p>
        </p:txBody>
      </p:sp>
      <p:sp>
        <p:nvSpPr>
          <p:cNvPr id="63" name="Google Shape;2393;p42">
            <a:extLst>
              <a:ext uri="{FF2B5EF4-FFF2-40B4-BE49-F238E27FC236}">
                <a16:creationId xmlns:a16="http://schemas.microsoft.com/office/drawing/2014/main" id="{3BB806FA-3B78-4F3F-9B53-7710C9B7111D}"/>
              </a:ext>
            </a:extLst>
          </p:cNvPr>
          <p:cNvSpPr/>
          <p:nvPr/>
        </p:nvSpPr>
        <p:spPr>
          <a:xfrm>
            <a:off x="6376559" y="2184796"/>
            <a:ext cx="892202" cy="335047"/>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solidFill>
                <a:srgbClr val="435D74"/>
              </a:solidFill>
              <a:latin typeface="Fira Sans"/>
              <a:ea typeface="Fira Sans"/>
              <a:cs typeface="Fira Sans"/>
              <a:sym typeface="Fira Sans"/>
            </a:endParaRPr>
          </a:p>
        </p:txBody>
      </p:sp>
      <p:sp>
        <p:nvSpPr>
          <p:cNvPr id="64" name="Google Shape;2397;p42">
            <a:extLst>
              <a:ext uri="{FF2B5EF4-FFF2-40B4-BE49-F238E27FC236}">
                <a16:creationId xmlns:a16="http://schemas.microsoft.com/office/drawing/2014/main" id="{81BF8B3E-4857-4B7C-A50C-5B8A17524695}"/>
              </a:ext>
            </a:extLst>
          </p:cNvPr>
          <p:cNvSpPr/>
          <p:nvPr/>
        </p:nvSpPr>
        <p:spPr>
          <a:xfrm>
            <a:off x="4838967" y="2856619"/>
            <a:ext cx="1492786" cy="744725"/>
          </a:xfrm>
          <a:custGeom>
            <a:avLst/>
            <a:gdLst/>
            <a:ahLst/>
            <a:cxnLst/>
            <a:rect l="l" t="t" r="r" b="b"/>
            <a:pathLst>
              <a:path w="22408" h="21539" extrusionOk="0">
                <a:moveTo>
                  <a:pt x="0" y="1"/>
                </a:moveTo>
                <a:lnTo>
                  <a:pt x="0" y="21539"/>
                </a:lnTo>
                <a:lnTo>
                  <a:pt x="22408" y="21539"/>
                </a:lnTo>
                <a:lnTo>
                  <a:pt x="22408" y="1"/>
                </a:lnTo>
                <a:close/>
              </a:path>
            </a:pathLst>
          </a:custGeom>
          <a:solidFill>
            <a:srgbClr val="B33F62"/>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sz="1500"/>
          </a:p>
        </p:txBody>
      </p:sp>
      <p:sp>
        <p:nvSpPr>
          <p:cNvPr id="65" name="Google Shape;2398;p42">
            <a:extLst>
              <a:ext uri="{FF2B5EF4-FFF2-40B4-BE49-F238E27FC236}">
                <a16:creationId xmlns:a16="http://schemas.microsoft.com/office/drawing/2014/main" id="{33F71E7D-7079-4986-B3DE-2CD99CCAF988}"/>
              </a:ext>
            </a:extLst>
          </p:cNvPr>
          <p:cNvSpPr/>
          <p:nvPr/>
        </p:nvSpPr>
        <p:spPr>
          <a:xfrm>
            <a:off x="307898" y="2814514"/>
            <a:ext cx="4439386" cy="877046"/>
          </a:xfrm>
          <a:prstGeom prst="flowChartPunchedTape">
            <a:avLst/>
          </a:prstGeom>
          <a:noFill/>
          <a:ln w="57150" cap="flat" cmpd="sng">
            <a:solidFill>
              <a:srgbClr val="B33F6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solidFill>
                  <a:srgbClr val="B33F62"/>
                </a:solidFill>
                <a:latin typeface="Times New Roman" panose="02020603050405020304" pitchFamily="18" charset="0"/>
                <a:cs typeface="Times New Roman" panose="02020603050405020304" pitchFamily="18" charset="0"/>
              </a:rPr>
              <a:t>III. CHỨC NĂNG CHI TIÊU</a:t>
            </a:r>
            <a:endParaRPr sz="2400" b="1" dirty="0">
              <a:solidFill>
                <a:srgbClr val="B33F62"/>
              </a:solidFill>
              <a:latin typeface="Times New Roman" panose="02020603050405020304" pitchFamily="18" charset="0"/>
              <a:cs typeface="Times New Roman" panose="02020603050405020304" pitchFamily="18" charset="0"/>
            </a:endParaRPr>
          </a:p>
        </p:txBody>
      </p:sp>
      <p:sp>
        <p:nvSpPr>
          <p:cNvPr id="66" name="Google Shape;2400;p42">
            <a:extLst>
              <a:ext uri="{FF2B5EF4-FFF2-40B4-BE49-F238E27FC236}">
                <a16:creationId xmlns:a16="http://schemas.microsoft.com/office/drawing/2014/main" id="{4E2799FF-61DA-4C76-84D1-844A98A56A94}"/>
              </a:ext>
            </a:extLst>
          </p:cNvPr>
          <p:cNvSpPr/>
          <p:nvPr/>
        </p:nvSpPr>
        <p:spPr>
          <a:xfrm>
            <a:off x="5060196" y="2956417"/>
            <a:ext cx="1050325" cy="545129"/>
          </a:xfrm>
          <a:custGeom>
            <a:avLst/>
            <a:gdLst/>
            <a:ahLst/>
            <a:cxnLst/>
            <a:rect l="l" t="t" r="r" b="b"/>
            <a:pathLst>
              <a:path w="30626" h="30626" extrusionOk="0">
                <a:moveTo>
                  <a:pt x="9068" y="0"/>
                </a:moveTo>
                <a:cubicBezTo>
                  <a:pt x="4048" y="0"/>
                  <a:pt x="1" y="4203"/>
                  <a:pt x="1" y="9223"/>
                </a:cubicBezTo>
                <a:lnTo>
                  <a:pt x="1" y="21558"/>
                </a:lnTo>
                <a:cubicBezTo>
                  <a:pt x="1" y="26578"/>
                  <a:pt x="4048" y="30625"/>
                  <a:pt x="9068" y="30625"/>
                </a:cubicBezTo>
                <a:lnTo>
                  <a:pt x="21403" y="30625"/>
                </a:lnTo>
                <a:cubicBezTo>
                  <a:pt x="26423" y="30625"/>
                  <a:pt x="30626" y="26578"/>
                  <a:pt x="30626" y="21558"/>
                </a:cubicBezTo>
                <a:lnTo>
                  <a:pt x="30626" y="9223"/>
                </a:lnTo>
                <a:cubicBezTo>
                  <a:pt x="30626" y="4203"/>
                  <a:pt x="26423" y="0"/>
                  <a:pt x="214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a:ea typeface="Fira Sans"/>
              <a:cs typeface="Fira Sans"/>
              <a:sym typeface="Fira Sans"/>
            </a:endParaRPr>
          </a:p>
        </p:txBody>
      </p:sp>
      <p:sp>
        <p:nvSpPr>
          <p:cNvPr id="67" name="Google Shape;2401;p42">
            <a:extLst>
              <a:ext uri="{FF2B5EF4-FFF2-40B4-BE49-F238E27FC236}">
                <a16:creationId xmlns:a16="http://schemas.microsoft.com/office/drawing/2014/main" id="{4F377A57-F6FE-4FDC-8E4C-707D7D6220BE}"/>
              </a:ext>
            </a:extLst>
          </p:cNvPr>
          <p:cNvSpPr/>
          <p:nvPr/>
        </p:nvSpPr>
        <p:spPr>
          <a:xfrm>
            <a:off x="5139219" y="3061437"/>
            <a:ext cx="892202" cy="335047"/>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B33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latin typeface="Fira Sans"/>
              <a:ea typeface="Fira Sans"/>
              <a:cs typeface="Fira Sans"/>
              <a:sym typeface="Fira Sans"/>
            </a:endParaRPr>
          </a:p>
        </p:txBody>
      </p:sp>
      <p:sp>
        <p:nvSpPr>
          <p:cNvPr id="68" name="Google Shape;2405;p42">
            <a:extLst>
              <a:ext uri="{FF2B5EF4-FFF2-40B4-BE49-F238E27FC236}">
                <a16:creationId xmlns:a16="http://schemas.microsoft.com/office/drawing/2014/main" id="{41D36272-DB5C-4360-B65F-79EAD9D505C8}"/>
              </a:ext>
            </a:extLst>
          </p:cNvPr>
          <p:cNvSpPr/>
          <p:nvPr/>
        </p:nvSpPr>
        <p:spPr>
          <a:xfrm>
            <a:off x="6076272" y="3733258"/>
            <a:ext cx="1492853" cy="745174"/>
          </a:xfrm>
          <a:custGeom>
            <a:avLst/>
            <a:gdLst/>
            <a:ahLst/>
            <a:cxnLst/>
            <a:rect l="l" t="t" r="r" b="b"/>
            <a:pathLst>
              <a:path w="22409" h="21552" extrusionOk="0">
                <a:moveTo>
                  <a:pt x="1" y="1"/>
                </a:moveTo>
                <a:lnTo>
                  <a:pt x="1" y="21551"/>
                </a:lnTo>
                <a:lnTo>
                  <a:pt x="22408" y="21551"/>
                </a:lnTo>
                <a:lnTo>
                  <a:pt x="22408" y="1"/>
                </a:lnTo>
                <a:close/>
              </a:path>
            </a:pathLst>
          </a:custGeom>
          <a:solidFill>
            <a:srgbClr val="7B1E7A"/>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sz="1500"/>
          </a:p>
        </p:txBody>
      </p:sp>
      <p:sp>
        <p:nvSpPr>
          <p:cNvPr id="69" name="Google Shape;2406;p42">
            <a:extLst>
              <a:ext uri="{FF2B5EF4-FFF2-40B4-BE49-F238E27FC236}">
                <a16:creationId xmlns:a16="http://schemas.microsoft.com/office/drawing/2014/main" id="{4C4581FD-E7B5-4004-B2F6-F04E8CDFB5E9}"/>
              </a:ext>
            </a:extLst>
          </p:cNvPr>
          <p:cNvSpPr/>
          <p:nvPr/>
        </p:nvSpPr>
        <p:spPr>
          <a:xfrm flipH="1">
            <a:off x="7619493" y="3480329"/>
            <a:ext cx="4191506" cy="1292384"/>
          </a:xfrm>
          <a:prstGeom prst="flowChartPunchedTape">
            <a:avLst/>
          </a:prstGeom>
          <a:noFill/>
          <a:ln w="76200" cap="flat" cmpd="sng">
            <a:solidFill>
              <a:srgbClr val="7B1E7A"/>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solidFill>
                  <a:srgbClr val="7B1E7A"/>
                </a:solidFill>
                <a:latin typeface="Times New Roman" panose="02020603050405020304" pitchFamily="18" charset="0"/>
                <a:cs typeface="Times New Roman" panose="02020603050405020304" pitchFamily="18" charset="0"/>
              </a:rPr>
              <a:t>VI. CHỨC NĂNG LOẠI CHI</a:t>
            </a:r>
            <a:endParaRPr sz="2400" b="1" dirty="0">
              <a:solidFill>
                <a:srgbClr val="7B1E7A"/>
              </a:solidFill>
              <a:latin typeface="Times New Roman" panose="02020603050405020304" pitchFamily="18" charset="0"/>
              <a:cs typeface="Times New Roman" panose="02020603050405020304" pitchFamily="18" charset="0"/>
            </a:endParaRPr>
          </a:p>
        </p:txBody>
      </p:sp>
      <p:sp>
        <p:nvSpPr>
          <p:cNvPr id="70" name="Google Shape;2408;p42">
            <a:extLst>
              <a:ext uri="{FF2B5EF4-FFF2-40B4-BE49-F238E27FC236}">
                <a16:creationId xmlns:a16="http://schemas.microsoft.com/office/drawing/2014/main" id="{35FE37EF-9ABE-4DFA-9C94-740E6484BA6C}"/>
              </a:ext>
            </a:extLst>
          </p:cNvPr>
          <p:cNvSpPr/>
          <p:nvPr/>
        </p:nvSpPr>
        <p:spPr>
          <a:xfrm>
            <a:off x="6297536" y="3832933"/>
            <a:ext cx="1050325" cy="545824"/>
          </a:xfrm>
          <a:custGeom>
            <a:avLst/>
            <a:gdLst/>
            <a:ahLst/>
            <a:cxnLst/>
            <a:rect l="l" t="t" r="r" b="b"/>
            <a:pathLst>
              <a:path w="30626" h="30665" extrusionOk="0">
                <a:moveTo>
                  <a:pt x="9068" y="0"/>
                </a:moveTo>
                <a:cubicBezTo>
                  <a:pt x="4048" y="0"/>
                  <a:pt x="1" y="4047"/>
                  <a:pt x="1" y="9067"/>
                </a:cubicBezTo>
                <a:lnTo>
                  <a:pt x="1" y="21403"/>
                </a:lnTo>
                <a:cubicBezTo>
                  <a:pt x="1" y="26422"/>
                  <a:pt x="4048" y="30664"/>
                  <a:pt x="9068" y="30664"/>
                </a:cubicBezTo>
                <a:lnTo>
                  <a:pt x="21403" y="30664"/>
                </a:lnTo>
                <a:cubicBezTo>
                  <a:pt x="26423" y="30664"/>
                  <a:pt x="30626" y="26422"/>
                  <a:pt x="30626" y="21403"/>
                </a:cubicBezTo>
                <a:lnTo>
                  <a:pt x="30626" y="9067"/>
                </a:lnTo>
                <a:cubicBezTo>
                  <a:pt x="30626" y="4047"/>
                  <a:pt x="26423" y="0"/>
                  <a:pt x="214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a:ea typeface="Fira Sans"/>
              <a:cs typeface="Fira Sans"/>
              <a:sym typeface="Fira Sans"/>
            </a:endParaRPr>
          </a:p>
        </p:txBody>
      </p:sp>
      <p:sp>
        <p:nvSpPr>
          <p:cNvPr id="71" name="Google Shape;2409;p42">
            <a:extLst>
              <a:ext uri="{FF2B5EF4-FFF2-40B4-BE49-F238E27FC236}">
                <a16:creationId xmlns:a16="http://schemas.microsoft.com/office/drawing/2014/main" id="{6A740238-3921-4B1F-B532-C66F34EB74F9}"/>
              </a:ext>
            </a:extLst>
          </p:cNvPr>
          <p:cNvSpPr/>
          <p:nvPr/>
        </p:nvSpPr>
        <p:spPr>
          <a:xfrm>
            <a:off x="6497858" y="3944788"/>
            <a:ext cx="649556" cy="322054"/>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rgbClr val="7B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latin typeface="Fira Sans"/>
              <a:ea typeface="Fira Sans"/>
              <a:cs typeface="Fira Sans"/>
              <a:sym typeface="Fira Sans"/>
            </a:endParaRPr>
          </a:p>
        </p:txBody>
      </p:sp>
      <p:sp>
        <p:nvSpPr>
          <p:cNvPr id="72" name="Google Shape;2413;p42">
            <a:extLst>
              <a:ext uri="{FF2B5EF4-FFF2-40B4-BE49-F238E27FC236}">
                <a16:creationId xmlns:a16="http://schemas.microsoft.com/office/drawing/2014/main" id="{E6402148-50B8-428E-A962-01DB1E48E550}"/>
              </a:ext>
            </a:extLst>
          </p:cNvPr>
          <p:cNvSpPr/>
          <p:nvPr/>
        </p:nvSpPr>
        <p:spPr>
          <a:xfrm>
            <a:off x="4838967" y="4610347"/>
            <a:ext cx="1492786" cy="745140"/>
          </a:xfrm>
          <a:custGeom>
            <a:avLst/>
            <a:gdLst/>
            <a:ahLst/>
            <a:cxnLst/>
            <a:rect l="l" t="t" r="r" b="b"/>
            <a:pathLst>
              <a:path w="22408" h="21551" extrusionOk="0">
                <a:moveTo>
                  <a:pt x="0" y="0"/>
                </a:moveTo>
                <a:lnTo>
                  <a:pt x="0" y="21551"/>
                </a:lnTo>
                <a:lnTo>
                  <a:pt x="22408" y="21551"/>
                </a:lnTo>
                <a:lnTo>
                  <a:pt x="22408" y="0"/>
                </a:lnTo>
                <a:close/>
              </a:path>
            </a:pathLst>
          </a:custGeom>
          <a:solidFill>
            <a:srgbClr val="451E7B"/>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sz="1500"/>
          </a:p>
        </p:txBody>
      </p:sp>
      <p:sp>
        <p:nvSpPr>
          <p:cNvPr id="73" name="Google Shape;2414;p42">
            <a:extLst>
              <a:ext uri="{FF2B5EF4-FFF2-40B4-BE49-F238E27FC236}">
                <a16:creationId xmlns:a16="http://schemas.microsoft.com/office/drawing/2014/main" id="{924E3470-71EC-4258-A73F-F4DCDCA25AEE}"/>
              </a:ext>
            </a:extLst>
          </p:cNvPr>
          <p:cNvSpPr/>
          <p:nvPr/>
        </p:nvSpPr>
        <p:spPr>
          <a:xfrm>
            <a:off x="261241" y="4567508"/>
            <a:ext cx="4497890" cy="877046"/>
          </a:xfrm>
          <a:prstGeom prst="flowChartPunchedTape">
            <a:avLst/>
          </a:prstGeom>
          <a:noFill/>
          <a:ln w="76200" cap="flat" cmpd="sng">
            <a:solidFill>
              <a:srgbClr val="451E7B"/>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solidFill>
                  <a:srgbClr val="451E7B"/>
                </a:solidFill>
                <a:latin typeface="Times New Roman" panose="02020603050405020304" pitchFamily="18" charset="0"/>
                <a:cs typeface="Times New Roman" panose="02020603050405020304" pitchFamily="18" charset="0"/>
              </a:rPr>
              <a:t>V. DEMO</a:t>
            </a:r>
            <a:endParaRPr sz="2400" b="1" dirty="0">
              <a:solidFill>
                <a:srgbClr val="451E7B"/>
              </a:solidFill>
              <a:latin typeface="Times New Roman" panose="02020603050405020304" pitchFamily="18" charset="0"/>
              <a:cs typeface="Times New Roman" panose="02020603050405020304" pitchFamily="18" charset="0"/>
            </a:endParaRPr>
          </a:p>
        </p:txBody>
      </p:sp>
      <p:sp>
        <p:nvSpPr>
          <p:cNvPr id="74" name="Google Shape;2416;p42">
            <a:extLst>
              <a:ext uri="{FF2B5EF4-FFF2-40B4-BE49-F238E27FC236}">
                <a16:creationId xmlns:a16="http://schemas.microsoft.com/office/drawing/2014/main" id="{60D750E4-56BB-456D-A508-320A601F5298}"/>
              </a:ext>
            </a:extLst>
          </p:cNvPr>
          <p:cNvSpPr/>
          <p:nvPr/>
        </p:nvSpPr>
        <p:spPr>
          <a:xfrm>
            <a:off x="5060196" y="4710005"/>
            <a:ext cx="1050325" cy="545824"/>
          </a:xfrm>
          <a:custGeom>
            <a:avLst/>
            <a:gdLst/>
            <a:ahLst/>
            <a:cxnLst/>
            <a:rect l="l" t="t" r="r" b="b"/>
            <a:pathLst>
              <a:path w="30626" h="30665" extrusionOk="0">
                <a:moveTo>
                  <a:pt x="9068" y="0"/>
                </a:moveTo>
                <a:cubicBezTo>
                  <a:pt x="4048" y="0"/>
                  <a:pt x="1" y="4047"/>
                  <a:pt x="1" y="9067"/>
                </a:cubicBezTo>
                <a:lnTo>
                  <a:pt x="1" y="21403"/>
                </a:lnTo>
                <a:cubicBezTo>
                  <a:pt x="1" y="26422"/>
                  <a:pt x="4048" y="30664"/>
                  <a:pt x="9068" y="30664"/>
                </a:cubicBezTo>
                <a:lnTo>
                  <a:pt x="21403" y="30664"/>
                </a:lnTo>
                <a:cubicBezTo>
                  <a:pt x="26423" y="30664"/>
                  <a:pt x="30626" y="26422"/>
                  <a:pt x="30626" y="21403"/>
                </a:cubicBezTo>
                <a:lnTo>
                  <a:pt x="30626" y="9067"/>
                </a:lnTo>
                <a:cubicBezTo>
                  <a:pt x="30626" y="4047"/>
                  <a:pt x="26423" y="0"/>
                  <a:pt x="214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a:ea typeface="Fira Sans"/>
              <a:cs typeface="Fira Sans"/>
              <a:sym typeface="Fira Sans"/>
            </a:endParaRPr>
          </a:p>
        </p:txBody>
      </p:sp>
      <p:sp>
        <p:nvSpPr>
          <p:cNvPr id="75" name="Google Shape;2417;p42">
            <a:extLst>
              <a:ext uri="{FF2B5EF4-FFF2-40B4-BE49-F238E27FC236}">
                <a16:creationId xmlns:a16="http://schemas.microsoft.com/office/drawing/2014/main" id="{87EEA7D6-D730-4613-B631-5857EA6966D8}"/>
              </a:ext>
            </a:extLst>
          </p:cNvPr>
          <p:cNvSpPr/>
          <p:nvPr/>
        </p:nvSpPr>
        <p:spPr>
          <a:xfrm>
            <a:off x="5260518" y="4821860"/>
            <a:ext cx="649556" cy="322054"/>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rgbClr val="451E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latin typeface="Fira Sans"/>
              <a:ea typeface="Fira Sans"/>
              <a:cs typeface="Fira Sans"/>
              <a:sym typeface="Fira Sans"/>
            </a:endParaRPr>
          </a:p>
        </p:txBody>
      </p:sp>
    </p:spTree>
    <p:extLst>
      <p:ext uri="{BB962C8B-B14F-4D97-AF65-F5344CB8AC3E}">
        <p14:creationId xmlns:p14="http://schemas.microsoft.com/office/powerpoint/2010/main" val="80107052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7"/>
                                        </p:tgtEl>
                                        <p:attrNameLst>
                                          <p:attrName>style.visibility</p:attrName>
                                        </p:attrNameLst>
                                      </p:cBhvr>
                                      <p:to>
                                        <p:strVal val="visible"/>
                                      </p:to>
                                    </p:set>
                                    <p:anim calcmode="lin" valueType="num">
                                      <p:cBhvr additive="base">
                                        <p:cTn id="14" dur="500" fill="hold"/>
                                        <p:tgtEl>
                                          <p:spTgt spid="47"/>
                                        </p:tgtEl>
                                        <p:attrNameLst>
                                          <p:attrName>ppt_x</p:attrName>
                                        </p:attrNameLst>
                                      </p:cBhvr>
                                      <p:tavLst>
                                        <p:tav tm="0">
                                          <p:val>
                                            <p:strVal val="#ppt_x"/>
                                          </p:val>
                                        </p:tav>
                                        <p:tav tm="100000">
                                          <p:val>
                                            <p:strVal val="#ppt_x"/>
                                          </p:val>
                                        </p:tav>
                                      </p:tavLst>
                                    </p:anim>
                                    <p:anim calcmode="lin" valueType="num">
                                      <p:cBhvr additive="base">
                                        <p:cTn id="15"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8"/>
                                        </p:tgtEl>
                                        <p:attrNameLst>
                                          <p:attrName>style.visibility</p:attrName>
                                        </p:attrNameLst>
                                      </p:cBhvr>
                                      <p:to>
                                        <p:strVal val="visible"/>
                                      </p:to>
                                    </p:set>
                                    <p:animEffect transition="in" filter="fade">
                                      <p:cBhvr>
                                        <p:cTn id="20" dur="1000"/>
                                        <p:tgtEl>
                                          <p:spTgt spid="58"/>
                                        </p:tgtEl>
                                      </p:cBhvr>
                                    </p:animEffect>
                                    <p:anim calcmode="lin" valueType="num">
                                      <p:cBhvr>
                                        <p:cTn id="21" dur="1000" fill="hold"/>
                                        <p:tgtEl>
                                          <p:spTgt spid="58"/>
                                        </p:tgtEl>
                                        <p:attrNameLst>
                                          <p:attrName>ppt_x</p:attrName>
                                        </p:attrNameLst>
                                      </p:cBhvr>
                                      <p:tavLst>
                                        <p:tav tm="0">
                                          <p:val>
                                            <p:strVal val="#ppt_x"/>
                                          </p:val>
                                        </p:tav>
                                        <p:tav tm="100000">
                                          <p:val>
                                            <p:strVal val="#ppt_x"/>
                                          </p:val>
                                        </p:tav>
                                      </p:tavLst>
                                    </p:anim>
                                    <p:anim calcmode="lin" valueType="num">
                                      <p:cBhvr>
                                        <p:cTn id="22" dur="1000" fill="hold"/>
                                        <p:tgtEl>
                                          <p:spTgt spid="58"/>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fade">
                                      <p:cBhvr>
                                        <p:cTn id="25" dur="1000"/>
                                        <p:tgtEl>
                                          <p:spTgt spid="60"/>
                                        </p:tgtEl>
                                      </p:cBhvr>
                                    </p:animEffect>
                                    <p:anim calcmode="lin" valueType="num">
                                      <p:cBhvr>
                                        <p:cTn id="26" dur="1000" fill="hold"/>
                                        <p:tgtEl>
                                          <p:spTgt spid="60"/>
                                        </p:tgtEl>
                                        <p:attrNameLst>
                                          <p:attrName>ppt_x</p:attrName>
                                        </p:attrNameLst>
                                      </p:cBhvr>
                                      <p:tavLst>
                                        <p:tav tm="0">
                                          <p:val>
                                            <p:strVal val="#ppt_x"/>
                                          </p:val>
                                        </p:tav>
                                        <p:tav tm="100000">
                                          <p:val>
                                            <p:strVal val="#ppt_x"/>
                                          </p:val>
                                        </p:tav>
                                      </p:tavLst>
                                    </p:anim>
                                    <p:anim calcmode="lin" valueType="num">
                                      <p:cBhvr>
                                        <p:cTn id="27" dur="1000" fill="hold"/>
                                        <p:tgtEl>
                                          <p:spTgt spid="60"/>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fade">
                                      <p:cBhvr>
                                        <p:cTn id="30" dur="1000"/>
                                        <p:tgtEl>
                                          <p:spTgt spid="62"/>
                                        </p:tgtEl>
                                      </p:cBhvr>
                                    </p:animEffect>
                                    <p:anim calcmode="lin" valueType="num">
                                      <p:cBhvr>
                                        <p:cTn id="31" dur="1000" fill="hold"/>
                                        <p:tgtEl>
                                          <p:spTgt spid="62"/>
                                        </p:tgtEl>
                                        <p:attrNameLst>
                                          <p:attrName>ppt_x</p:attrName>
                                        </p:attrNameLst>
                                      </p:cBhvr>
                                      <p:tavLst>
                                        <p:tav tm="0">
                                          <p:val>
                                            <p:strVal val="#ppt_x"/>
                                          </p:val>
                                        </p:tav>
                                        <p:tav tm="100000">
                                          <p:val>
                                            <p:strVal val="#ppt_x"/>
                                          </p:val>
                                        </p:tav>
                                      </p:tavLst>
                                    </p:anim>
                                    <p:anim calcmode="lin" valueType="num">
                                      <p:cBhvr>
                                        <p:cTn id="32" dur="1000" fill="hold"/>
                                        <p:tgtEl>
                                          <p:spTgt spid="62"/>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fade">
                                      <p:cBhvr>
                                        <p:cTn id="35" dur="1000"/>
                                        <p:tgtEl>
                                          <p:spTgt spid="63"/>
                                        </p:tgtEl>
                                      </p:cBhvr>
                                    </p:animEffect>
                                    <p:anim calcmode="lin" valueType="num">
                                      <p:cBhvr>
                                        <p:cTn id="36" dur="1000" fill="hold"/>
                                        <p:tgtEl>
                                          <p:spTgt spid="63"/>
                                        </p:tgtEl>
                                        <p:attrNameLst>
                                          <p:attrName>ppt_x</p:attrName>
                                        </p:attrNameLst>
                                      </p:cBhvr>
                                      <p:tavLst>
                                        <p:tav tm="0">
                                          <p:val>
                                            <p:strVal val="#ppt_x"/>
                                          </p:val>
                                        </p:tav>
                                        <p:tav tm="100000">
                                          <p:val>
                                            <p:strVal val="#ppt_x"/>
                                          </p:val>
                                        </p:tav>
                                      </p:tavLst>
                                    </p:anim>
                                    <p:anim calcmode="lin" valueType="num">
                                      <p:cBhvr>
                                        <p:cTn id="37"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64"/>
                                        </p:tgtEl>
                                        <p:attrNameLst>
                                          <p:attrName>style.visibility</p:attrName>
                                        </p:attrNameLst>
                                      </p:cBhvr>
                                      <p:to>
                                        <p:strVal val="visible"/>
                                      </p:to>
                                    </p:set>
                                    <p:anim calcmode="lin" valueType="num">
                                      <p:cBhvr additive="base">
                                        <p:cTn id="42" dur="500" fill="hold"/>
                                        <p:tgtEl>
                                          <p:spTgt spid="64"/>
                                        </p:tgtEl>
                                        <p:attrNameLst>
                                          <p:attrName>ppt_x</p:attrName>
                                        </p:attrNameLst>
                                      </p:cBhvr>
                                      <p:tavLst>
                                        <p:tav tm="0">
                                          <p:val>
                                            <p:strVal val="#ppt_x"/>
                                          </p:val>
                                        </p:tav>
                                        <p:tav tm="100000">
                                          <p:val>
                                            <p:strVal val="#ppt_x"/>
                                          </p:val>
                                        </p:tav>
                                      </p:tavLst>
                                    </p:anim>
                                    <p:anim calcmode="lin" valueType="num">
                                      <p:cBhvr additive="base">
                                        <p:cTn id="43" dur="500" fill="hold"/>
                                        <p:tgtEl>
                                          <p:spTgt spid="64"/>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65"/>
                                        </p:tgtEl>
                                        <p:attrNameLst>
                                          <p:attrName>style.visibility</p:attrName>
                                        </p:attrNameLst>
                                      </p:cBhvr>
                                      <p:to>
                                        <p:strVal val="visible"/>
                                      </p:to>
                                    </p:set>
                                    <p:anim calcmode="lin" valueType="num">
                                      <p:cBhvr additive="base">
                                        <p:cTn id="46" dur="500" fill="hold"/>
                                        <p:tgtEl>
                                          <p:spTgt spid="65"/>
                                        </p:tgtEl>
                                        <p:attrNameLst>
                                          <p:attrName>ppt_x</p:attrName>
                                        </p:attrNameLst>
                                      </p:cBhvr>
                                      <p:tavLst>
                                        <p:tav tm="0">
                                          <p:val>
                                            <p:strVal val="#ppt_x"/>
                                          </p:val>
                                        </p:tav>
                                        <p:tav tm="100000">
                                          <p:val>
                                            <p:strVal val="#ppt_x"/>
                                          </p:val>
                                        </p:tav>
                                      </p:tavLst>
                                    </p:anim>
                                    <p:anim calcmode="lin" valueType="num">
                                      <p:cBhvr additive="base">
                                        <p:cTn id="47" dur="500" fill="hold"/>
                                        <p:tgtEl>
                                          <p:spTgt spid="65"/>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66"/>
                                        </p:tgtEl>
                                        <p:attrNameLst>
                                          <p:attrName>style.visibility</p:attrName>
                                        </p:attrNameLst>
                                      </p:cBhvr>
                                      <p:to>
                                        <p:strVal val="visible"/>
                                      </p:to>
                                    </p:set>
                                    <p:anim calcmode="lin" valueType="num">
                                      <p:cBhvr additive="base">
                                        <p:cTn id="50" dur="500" fill="hold"/>
                                        <p:tgtEl>
                                          <p:spTgt spid="66"/>
                                        </p:tgtEl>
                                        <p:attrNameLst>
                                          <p:attrName>ppt_x</p:attrName>
                                        </p:attrNameLst>
                                      </p:cBhvr>
                                      <p:tavLst>
                                        <p:tav tm="0">
                                          <p:val>
                                            <p:strVal val="#ppt_x"/>
                                          </p:val>
                                        </p:tav>
                                        <p:tav tm="100000">
                                          <p:val>
                                            <p:strVal val="#ppt_x"/>
                                          </p:val>
                                        </p:tav>
                                      </p:tavLst>
                                    </p:anim>
                                    <p:anim calcmode="lin" valueType="num">
                                      <p:cBhvr additive="base">
                                        <p:cTn id="51" dur="500" fill="hold"/>
                                        <p:tgtEl>
                                          <p:spTgt spid="66"/>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67"/>
                                        </p:tgtEl>
                                        <p:attrNameLst>
                                          <p:attrName>style.visibility</p:attrName>
                                        </p:attrNameLst>
                                      </p:cBhvr>
                                      <p:to>
                                        <p:strVal val="visible"/>
                                      </p:to>
                                    </p:set>
                                    <p:anim calcmode="lin" valueType="num">
                                      <p:cBhvr additive="base">
                                        <p:cTn id="54" dur="500" fill="hold"/>
                                        <p:tgtEl>
                                          <p:spTgt spid="67"/>
                                        </p:tgtEl>
                                        <p:attrNameLst>
                                          <p:attrName>ppt_x</p:attrName>
                                        </p:attrNameLst>
                                      </p:cBhvr>
                                      <p:tavLst>
                                        <p:tav tm="0">
                                          <p:val>
                                            <p:strVal val="#ppt_x"/>
                                          </p:val>
                                        </p:tav>
                                        <p:tav tm="100000">
                                          <p:val>
                                            <p:strVal val="#ppt_x"/>
                                          </p:val>
                                        </p:tav>
                                      </p:tavLst>
                                    </p:anim>
                                    <p:anim calcmode="lin" valueType="num">
                                      <p:cBhvr additive="base">
                                        <p:cTn id="55"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68"/>
                                        </p:tgtEl>
                                        <p:attrNameLst>
                                          <p:attrName>style.visibility</p:attrName>
                                        </p:attrNameLst>
                                      </p:cBhvr>
                                      <p:to>
                                        <p:strVal val="visible"/>
                                      </p:to>
                                    </p:set>
                                    <p:anim calcmode="lin" valueType="num">
                                      <p:cBhvr additive="base">
                                        <p:cTn id="60" dur="500" fill="hold"/>
                                        <p:tgtEl>
                                          <p:spTgt spid="68"/>
                                        </p:tgtEl>
                                        <p:attrNameLst>
                                          <p:attrName>ppt_x</p:attrName>
                                        </p:attrNameLst>
                                      </p:cBhvr>
                                      <p:tavLst>
                                        <p:tav tm="0">
                                          <p:val>
                                            <p:strVal val="#ppt_x"/>
                                          </p:val>
                                        </p:tav>
                                        <p:tav tm="100000">
                                          <p:val>
                                            <p:strVal val="#ppt_x"/>
                                          </p:val>
                                        </p:tav>
                                      </p:tavLst>
                                    </p:anim>
                                    <p:anim calcmode="lin" valueType="num">
                                      <p:cBhvr additive="base">
                                        <p:cTn id="61" dur="500" fill="hold"/>
                                        <p:tgtEl>
                                          <p:spTgt spid="68"/>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69"/>
                                        </p:tgtEl>
                                        <p:attrNameLst>
                                          <p:attrName>style.visibility</p:attrName>
                                        </p:attrNameLst>
                                      </p:cBhvr>
                                      <p:to>
                                        <p:strVal val="visible"/>
                                      </p:to>
                                    </p:set>
                                    <p:anim calcmode="lin" valueType="num">
                                      <p:cBhvr additive="base">
                                        <p:cTn id="64" dur="500" fill="hold"/>
                                        <p:tgtEl>
                                          <p:spTgt spid="69"/>
                                        </p:tgtEl>
                                        <p:attrNameLst>
                                          <p:attrName>ppt_x</p:attrName>
                                        </p:attrNameLst>
                                      </p:cBhvr>
                                      <p:tavLst>
                                        <p:tav tm="0">
                                          <p:val>
                                            <p:strVal val="#ppt_x"/>
                                          </p:val>
                                        </p:tav>
                                        <p:tav tm="100000">
                                          <p:val>
                                            <p:strVal val="#ppt_x"/>
                                          </p:val>
                                        </p:tav>
                                      </p:tavLst>
                                    </p:anim>
                                    <p:anim calcmode="lin" valueType="num">
                                      <p:cBhvr additive="base">
                                        <p:cTn id="65" dur="500" fill="hold"/>
                                        <p:tgtEl>
                                          <p:spTgt spid="69"/>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70"/>
                                        </p:tgtEl>
                                        <p:attrNameLst>
                                          <p:attrName>style.visibility</p:attrName>
                                        </p:attrNameLst>
                                      </p:cBhvr>
                                      <p:to>
                                        <p:strVal val="visible"/>
                                      </p:to>
                                    </p:set>
                                    <p:anim calcmode="lin" valueType="num">
                                      <p:cBhvr additive="base">
                                        <p:cTn id="68" dur="500" fill="hold"/>
                                        <p:tgtEl>
                                          <p:spTgt spid="70"/>
                                        </p:tgtEl>
                                        <p:attrNameLst>
                                          <p:attrName>ppt_x</p:attrName>
                                        </p:attrNameLst>
                                      </p:cBhvr>
                                      <p:tavLst>
                                        <p:tav tm="0">
                                          <p:val>
                                            <p:strVal val="#ppt_x"/>
                                          </p:val>
                                        </p:tav>
                                        <p:tav tm="100000">
                                          <p:val>
                                            <p:strVal val="#ppt_x"/>
                                          </p:val>
                                        </p:tav>
                                      </p:tavLst>
                                    </p:anim>
                                    <p:anim calcmode="lin" valueType="num">
                                      <p:cBhvr additive="base">
                                        <p:cTn id="69" dur="500" fill="hold"/>
                                        <p:tgtEl>
                                          <p:spTgt spid="70"/>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71"/>
                                        </p:tgtEl>
                                        <p:attrNameLst>
                                          <p:attrName>style.visibility</p:attrName>
                                        </p:attrNameLst>
                                      </p:cBhvr>
                                      <p:to>
                                        <p:strVal val="visible"/>
                                      </p:to>
                                    </p:set>
                                    <p:anim calcmode="lin" valueType="num">
                                      <p:cBhvr additive="base">
                                        <p:cTn id="72" dur="500" fill="hold"/>
                                        <p:tgtEl>
                                          <p:spTgt spid="71"/>
                                        </p:tgtEl>
                                        <p:attrNameLst>
                                          <p:attrName>ppt_x</p:attrName>
                                        </p:attrNameLst>
                                      </p:cBhvr>
                                      <p:tavLst>
                                        <p:tav tm="0">
                                          <p:val>
                                            <p:strVal val="#ppt_x"/>
                                          </p:val>
                                        </p:tav>
                                        <p:tav tm="100000">
                                          <p:val>
                                            <p:strVal val="#ppt_x"/>
                                          </p:val>
                                        </p:tav>
                                      </p:tavLst>
                                    </p:anim>
                                    <p:anim calcmode="lin" valueType="num">
                                      <p:cBhvr additive="base">
                                        <p:cTn id="73"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72"/>
                                        </p:tgtEl>
                                        <p:attrNameLst>
                                          <p:attrName>style.visibility</p:attrName>
                                        </p:attrNameLst>
                                      </p:cBhvr>
                                      <p:to>
                                        <p:strVal val="visible"/>
                                      </p:to>
                                    </p:set>
                                    <p:anim calcmode="lin" valueType="num">
                                      <p:cBhvr additive="base">
                                        <p:cTn id="78" dur="500" fill="hold"/>
                                        <p:tgtEl>
                                          <p:spTgt spid="72"/>
                                        </p:tgtEl>
                                        <p:attrNameLst>
                                          <p:attrName>ppt_x</p:attrName>
                                        </p:attrNameLst>
                                      </p:cBhvr>
                                      <p:tavLst>
                                        <p:tav tm="0">
                                          <p:val>
                                            <p:strVal val="#ppt_x"/>
                                          </p:val>
                                        </p:tav>
                                        <p:tav tm="100000">
                                          <p:val>
                                            <p:strVal val="#ppt_x"/>
                                          </p:val>
                                        </p:tav>
                                      </p:tavLst>
                                    </p:anim>
                                    <p:anim calcmode="lin" valueType="num">
                                      <p:cBhvr additive="base">
                                        <p:cTn id="79" dur="500" fill="hold"/>
                                        <p:tgtEl>
                                          <p:spTgt spid="72"/>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73"/>
                                        </p:tgtEl>
                                        <p:attrNameLst>
                                          <p:attrName>style.visibility</p:attrName>
                                        </p:attrNameLst>
                                      </p:cBhvr>
                                      <p:to>
                                        <p:strVal val="visible"/>
                                      </p:to>
                                    </p:set>
                                    <p:anim calcmode="lin" valueType="num">
                                      <p:cBhvr additive="base">
                                        <p:cTn id="82" dur="500" fill="hold"/>
                                        <p:tgtEl>
                                          <p:spTgt spid="73"/>
                                        </p:tgtEl>
                                        <p:attrNameLst>
                                          <p:attrName>ppt_x</p:attrName>
                                        </p:attrNameLst>
                                      </p:cBhvr>
                                      <p:tavLst>
                                        <p:tav tm="0">
                                          <p:val>
                                            <p:strVal val="#ppt_x"/>
                                          </p:val>
                                        </p:tav>
                                        <p:tav tm="100000">
                                          <p:val>
                                            <p:strVal val="#ppt_x"/>
                                          </p:val>
                                        </p:tav>
                                      </p:tavLst>
                                    </p:anim>
                                    <p:anim calcmode="lin" valueType="num">
                                      <p:cBhvr additive="base">
                                        <p:cTn id="83" dur="500" fill="hold"/>
                                        <p:tgtEl>
                                          <p:spTgt spid="73"/>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74"/>
                                        </p:tgtEl>
                                        <p:attrNameLst>
                                          <p:attrName>style.visibility</p:attrName>
                                        </p:attrNameLst>
                                      </p:cBhvr>
                                      <p:to>
                                        <p:strVal val="visible"/>
                                      </p:to>
                                    </p:set>
                                    <p:anim calcmode="lin" valueType="num">
                                      <p:cBhvr additive="base">
                                        <p:cTn id="86" dur="500" fill="hold"/>
                                        <p:tgtEl>
                                          <p:spTgt spid="74"/>
                                        </p:tgtEl>
                                        <p:attrNameLst>
                                          <p:attrName>ppt_x</p:attrName>
                                        </p:attrNameLst>
                                      </p:cBhvr>
                                      <p:tavLst>
                                        <p:tav tm="0">
                                          <p:val>
                                            <p:strVal val="#ppt_x"/>
                                          </p:val>
                                        </p:tav>
                                        <p:tav tm="100000">
                                          <p:val>
                                            <p:strVal val="#ppt_x"/>
                                          </p:val>
                                        </p:tav>
                                      </p:tavLst>
                                    </p:anim>
                                    <p:anim calcmode="lin" valueType="num">
                                      <p:cBhvr additive="base">
                                        <p:cTn id="87" dur="500" fill="hold"/>
                                        <p:tgtEl>
                                          <p:spTgt spid="74"/>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75"/>
                                        </p:tgtEl>
                                        <p:attrNameLst>
                                          <p:attrName>style.visibility</p:attrName>
                                        </p:attrNameLst>
                                      </p:cBhvr>
                                      <p:to>
                                        <p:strVal val="visible"/>
                                      </p:to>
                                    </p:set>
                                    <p:anim calcmode="lin" valueType="num">
                                      <p:cBhvr additive="base">
                                        <p:cTn id="90" dur="500" fill="hold"/>
                                        <p:tgtEl>
                                          <p:spTgt spid="75"/>
                                        </p:tgtEl>
                                        <p:attrNameLst>
                                          <p:attrName>ppt_x</p:attrName>
                                        </p:attrNameLst>
                                      </p:cBhvr>
                                      <p:tavLst>
                                        <p:tav tm="0">
                                          <p:val>
                                            <p:strVal val="#ppt_x"/>
                                          </p:val>
                                        </p:tav>
                                        <p:tav tm="100000">
                                          <p:val>
                                            <p:strVal val="#ppt_x"/>
                                          </p:val>
                                        </p:tav>
                                      </p:tavLst>
                                    </p:anim>
                                    <p:anim calcmode="lin" valueType="num">
                                      <p:cBhvr additive="base">
                                        <p:cTn id="91"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58" grpId="0" animBg="1"/>
      <p:bldP spid="60"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40C2190F-D56B-4504-BB4F-B5E2665263B4}"/>
              </a:ext>
            </a:extLst>
          </p:cNvPr>
          <p:cNvSpPr txBox="1"/>
          <p:nvPr/>
        </p:nvSpPr>
        <p:spPr>
          <a:xfrm>
            <a:off x="2715209" y="-18663"/>
            <a:ext cx="7053943" cy="707886"/>
          </a:xfrm>
          <a:prstGeom prst="rect">
            <a:avLst/>
          </a:prstGeom>
          <a:noFill/>
        </p:spPr>
        <p:txBody>
          <a:bodyPr wrap="square" rtlCol="0">
            <a:spAutoFit/>
          </a:bodyPr>
          <a:lstStyle/>
          <a:p>
            <a:pPr algn="ctr"/>
            <a:r>
              <a:rPr lang="en-US" sz="4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I. CHỨC NĂNG THU NHẬP</a:t>
            </a:r>
          </a:p>
        </p:txBody>
      </p:sp>
      <p:sp>
        <p:nvSpPr>
          <p:cNvPr id="78" name="Hộp Văn bản 77">
            <a:extLst>
              <a:ext uri="{FF2B5EF4-FFF2-40B4-BE49-F238E27FC236}">
                <a16:creationId xmlns:a16="http://schemas.microsoft.com/office/drawing/2014/main" id="{8D64C263-2EF6-4BF3-9E46-E8A629D67A17}"/>
              </a:ext>
            </a:extLst>
          </p:cNvPr>
          <p:cNvSpPr txBox="1"/>
          <p:nvPr/>
        </p:nvSpPr>
        <p:spPr>
          <a:xfrm>
            <a:off x="11737908" y="6391466"/>
            <a:ext cx="671806" cy="461665"/>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5</a:t>
            </a:r>
          </a:p>
        </p:txBody>
      </p:sp>
      <p:pic>
        <p:nvPicPr>
          <p:cNvPr id="5" name="Hình ảnh 8">
            <a:extLst>
              <a:ext uri="{FF2B5EF4-FFF2-40B4-BE49-F238E27FC236}">
                <a16:creationId xmlns:a16="http://schemas.microsoft.com/office/drawing/2014/main" id="{571E4463-86D2-430B-85F6-D71D397A5A1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95475" y="850905"/>
            <a:ext cx="2621448" cy="5156190"/>
          </a:xfrm>
          <a:prstGeom prst="rect">
            <a:avLst/>
          </a:prstGeom>
          <a:ln w="88900" cap="sq" cmpd="thickThin">
            <a:solidFill>
              <a:srgbClr val="000000"/>
            </a:solidFill>
            <a:prstDash val="solid"/>
            <a:miter lim="800000"/>
          </a:ln>
          <a:effectLst>
            <a:innerShdw blurRad="76200">
              <a:srgbClr val="000000"/>
            </a:innerShdw>
          </a:effectLst>
        </p:spPr>
      </p:pic>
      <p:sp>
        <p:nvSpPr>
          <p:cNvPr id="2" name="Rectangle 1">
            <a:extLst>
              <a:ext uri="{FF2B5EF4-FFF2-40B4-BE49-F238E27FC236}">
                <a16:creationId xmlns:a16="http://schemas.microsoft.com/office/drawing/2014/main" id="{F9DEB45C-308B-400C-AE37-29928D858200}"/>
              </a:ext>
            </a:extLst>
          </p:cNvPr>
          <p:cNvSpPr/>
          <p:nvPr/>
        </p:nvSpPr>
        <p:spPr>
          <a:xfrm>
            <a:off x="6096000" y="850905"/>
            <a:ext cx="3076135" cy="87219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Holders</a:t>
            </a:r>
          </a:p>
        </p:txBody>
      </p:sp>
      <p:sp>
        <p:nvSpPr>
          <p:cNvPr id="6" name="Rectangle 5">
            <a:extLst>
              <a:ext uri="{FF2B5EF4-FFF2-40B4-BE49-F238E27FC236}">
                <a16:creationId xmlns:a16="http://schemas.microsoft.com/office/drawing/2014/main" id="{DDC9B238-5AC8-4151-AE02-61CCE1112E3F}"/>
              </a:ext>
            </a:extLst>
          </p:cNvPr>
          <p:cNvSpPr/>
          <p:nvPr/>
        </p:nvSpPr>
        <p:spPr>
          <a:xfrm>
            <a:off x="6095999" y="2774852"/>
            <a:ext cx="3076135" cy="87219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Adapter</a:t>
            </a:r>
          </a:p>
        </p:txBody>
      </p:sp>
      <p:sp>
        <p:nvSpPr>
          <p:cNvPr id="7" name="Rectangle 6">
            <a:extLst>
              <a:ext uri="{FF2B5EF4-FFF2-40B4-BE49-F238E27FC236}">
                <a16:creationId xmlns:a16="http://schemas.microsoft.com/office/drawing/2014/main" id="{7449C8E4-8151-4502-BB77-1D4EB327A9C8}"/>
              </a:ext>
            </a:extLst>
          </p:cNvPr>
          <p:cNvSpPr/>
          <p:nvPr/>
        </p:nvSpPr>
        <p:spPr>
          <a:xfrm>
            <a:off x="6095998" y="4698799"/>
            <a:ext cx="3076135" cy="87219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Model</a:t>
            </a:r>
          </a:p>
        </p:txBody>
      </p:sp>
      <p:cxnSp>
        <p:nvCxnSpPr>
          <p:cNvPr id="8" name="Straight Arrow Connector 7">
            <a:extLst>
              <a:ext uri="{FF2B5EF4-FFF2-40B4-BE49-F238E27FC236}">
                <a16:creationId xmlns:a16="http://schemas.microsoft.com/office/drawing/2014/main" id="{F2DC373A-BD73-4D4A-AEF1-41422385F810}"/>
              </a:ext>
            </a:extLst>
          </p:cNvPr>
          <p:cNvCxnSpPr>
            <a:cxnSpLocks/>
            <a:stCxn id="2" idx="1"/>
          </p:cNvCxnSpPr>
          <p:nvPr/>
        </p:nvCxnSpPr>
        <p:spPr>
          <a:xfrm flipH="1">
            <a:off x="3319976" y="1287004"/>
            <a:ext cx="2776024" cy="288578"/>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9A0227A-4FD1-4091-960A-89C66002EF8E}"/>
              </a:ext>
            </a:extLst>
          </p:cNvPr>
          <p:cNvCxnSpPr>
            <a:cxnSpLocks/>
            <a:stCxn id="2" idx="1"/>
          </p:cNvCxnSpPr>
          <p:nvPr/>
        </p:nvCxnSpPr>
        <p:spPr>
          <a:xfrm flipH="1">
            <a:off x="3319976" y="1287004"/>
            <a:ext cx="2776024" cy="1034165"/>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44D7F61-7E9B-40DC-A0B6-E7BDC3FB7137}"/>
              </a:ext>
            </a:extLst>
          </p:cNvPr>
          <p:cNvCxnSpPr>
            <a:cxnSpLocks/>
            <a:stCxn id="2" idx="1"/>
          </p:cNvCxnSpPr>
          <p:nvPr/>
        </p:nvCxnSpPr>
        <p:spPr>
          <a:xfrm flipH="1">
            <a:off x="3319976" y="1287004"/>
            <a:ext cx="2776024" cy="1836024"/>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05473B4-FC1D-43F4-8195-70F0AC6B09F2}"/>
              </a:ext>
            </a:extLst>
          </p:cNvPr>
          <p:cNvCxnSpPr>
            <a:cxnSpLocks/>
            <a:stCxn id="2" idx="1"/>
          </p:cNvCxnSpPr>
          <p:nvPr/>
        </p:nvCxnSpPr>
        <p:spPr>
          <a:xfrm flipH="1">
            <a:off x="3221502" y="1287004"/>
            <a:ext cx="2874498" cy="2447969"/>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Arrow: Down 19">
            <a:extLst>
              <a:ext uri="{FF2B5EF4-FFF2-40B4-BE49-F238E27FC236}">
                <a16:creationId xmlns:a16="http://schemas.microsoft.com/office/drawing/2014/main" id="{1E31E727-CC70-4F42-82D9-5BA279EE34EC}"/>
              </a:ext>
            </a:extLst>
          </p:cNvPr>
          <p:cNvSpPr/>
          <p:nvPr/>
        </p:nvSpPr>
        <p:spPr>
          <a:xfrm>
            <a:off x="6625883" y="1944574"/>
            <a:ext cx="379828" cy="7737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a:extLst>
              <a:ext uri="{FF2B5EF4-FFF2-40B4-BE49-F238E27FC236}">
                <a16:creationId xmlns:a16="http://schemas.microsoft.com/office/drawing/2014/main" id="{48838FA7-E41F-4CE4-915A-A4B4FB7CFACF}"/>
              </a:ext>
            </a:extLst>
          </p:cNvPr>
          <p:cNvSpPr/>
          <p:nvPr/>
        </p:nvSpPr>
        <p:spPr>
          <a:xfrm>
            <a:off x="6625883" y="3837153"/>
            <a:ext cx="379828" cy="7737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Down 22">
            <a:extLst>
              <a:ext uri="{FF2B5EF4-FFF2-40B4-BE49-F238E27FC236}">
                <a16:creationId xmlns:a16="http://schemas.microsoft.com/office/drawing/2014/main" id="{C81CB653-F7E9-41FD-AAA2-0C3C5D3A28AB}"/>
              </a:ext>
            </a:extLst>
          </p:cNvPr>
          <p:cNvSpPr/>
          <p:nvPr/>
        </p:nvSpPr>
        <p:spPr>
          <a:xfrm rot="10800000">
            <a:off x="8145193" y="3837153"/>
            <a:ext cx="379828" cy="7737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03638155-B4CA-4087-AE1D-DD63A85A1FD7}"/>
              </a:ext>
            </a:extLst>
          </p:cNvPr>
          <p:cNvSpPr/>
          <p:nvPr/>
        </p:nvSpPr>
        <p:spPr>
          <a:xfrm rot="10800000">
            <a:off x="8145193" y="1934308"/>
            <a:ext cx="379828" cy="7737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C649E634-F939-4885-A6BC-1FBBBBD13331}"/>
              </a:ext>
            </a:extLst>
          </p:cNvPr>
          <p:cNvSpPr txBox="1"/>
          <p:nvPr/>
        </p:nvSpPr>
        <p:spPr>
          <a:xfrm>
            <a:off x="895475" y="6304342"/>
            <a:ext cx="2621448" cy="369332"/>
          </a:xfrm>
          <a:prstGeom prst="rect">
            <a:avLst/>
          </a:prstGeom>
          <a:noFill/>
        </p:spPr>
        <p:txBody>
          <a:bodyPr wrap="square">
            <a:spAutoFit/>
          </a:bodyPr>
          <a:lstStyle/>
          <a:p>
            <a:pPr marL="0" lvl="0" indent="0" algn="ctr" rtl="0">
              <a:spcBef>
                <a:spcPts val="0"/>
              </a:spcBef>
              <a:spcAft>
                <a:spcPts val="0"/>
              </a:spcAft>
              <a:buNone/>
            </a:pPr>
            <a:r>
              <a:rPr lang="it-IT" sz="1800" b="1" dirty="0">
                <a:solidFill>
                  <a:srgbClr val="FF0000"/>
                </a:solidFill>
                <a:latin typeface="Times New Roman" panose="02020603050405020304" pitchFamily="18" charset="0"/>
                <a:cs typeface="Times New Roman" panose="02020603050405020304" pitchFamily="18" charset="0"/>
              </a:rPr>
              <a:t>RecyclerView</a:t>
            </a:r>
          </a:p>
        </p:txBody>
      </p:sp>
    </p:spTree>
    <p:extLst>
      <p:ext uri="{BB962C8B-B14F-4D97-AF65-F5344CB8AC3E}">
        <p14:creationId xmlns:p14="http://schemas.microsoft.com/office/powerpoint/2010/main" val="3923711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Hộp Văn bản 8">
            <a:extLst>
              <a:ext uri="{FF2B5EF4-FFF2-40B4-BE49-F238E27FC236}">
                <a16:creationId xmlns:a16="http://schemas.microsoft.com/office/drawing/2014/main" id="{2AFADBD1-C349-43DA-A70D-B66FAB6B9278}"/>
              </a:ext>
            </a:extLst>
          </p:cNvPr>
          <p:cNvSpPr txBox="1"/>
          <p:nvPr/>
        </p:nvSpPr>
        <p:spPr>
          <a:xfrm>
            <a:off x="2715209" y="-18663"/>
            <a:ext cx="7053943" cy="707886"/>
          </a:xfrm>
          <a:prstGeom prst="rect">
            <a:avLst/>
          </a:prstGeom>
          <a:noFill/>
        </p:spPr>
        <p:txBody>
          <a:bodyPr wrap="square" rtlCol="0">
            <a:spAutoFit/>
          </a:bodyPr>
          <a:lstStyle/>
          <a:p>
            <a:pPr algn="ctr"/>
            <a:r>
              <a:rPr lang="en-US" sz="4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I. CHỨC NĂNG THU NHẬP</a:t>
            </a:r>
          </a:p>
        </p:txBody>
      </p:sp>
      <p:sp>
        <p:nvSpPr>
          <p:cNvPr id="21" name="Google Shape;1724;p33">
            <a:extLst>
              <a:ext uri="{FF2B5EF4-FFF2-40B4-BE49-F238E27FC236}">
                <a16:creationId xmlns:a16="http://schemas.microsoft.com/office/drawing/2014/main" id="{55172D4D-AC17-44C6-AE9A-724C062947EA}"/>
              </a:ext>
            </a:extLst>
          </p:cNvPr>
          <p:cNvSpPr/>
          <p:nvPr/>
        </p:nvSpPr>
        <p:spPr>
          <a:xfrm flipH="1">
            <a:off x="12843424" y="2793999"/>
            <a:ext cx="25" cy="14775"/>
          </a:xfrm>
          <a:custGeom>
            <a:avLst/>
            <a:gdLst/>
            <a:ahLst/>
            <a:cxnLst/>
            <a:rect l="l" t="t" r="r" b="b"/>
            <a:pathLst>
              <a:path w="1" h="591" extrusionOk="0">
                <a:moveTo>
                  <a:pt x="1" y="1"/>
                </a:moveTo>
                <a:lnTo>
                  <a:pt x="1" y="254"/>
                </a:lnTo>
                <a:lnTo>
                  <a:pt x="1" y="590"/>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Hộp Văn bản 44">
            <a:extLst>
              <a:ext uri="{FF2B5EF4-FFF2-40B4-BE49-F238E27FC236}">
                <a16:creationId xmlns:a16="http://schemas.microsoft.com/office/drawing/2014/main" id="{AC1CF335-6BE5-4F05-A309-CBE6C601D918}"/>
              </a:ext>
            </a:extLst>
          </p:cNvPr>
          <p:cNvSpPr txBox="1"/>
          <p:nvPr/>
        </p:nvSpPr>
        <p:spPr>
          <a:xfrm>
            <a:off x="11737908" y="6391466"/>
            <a:ext cx="407437"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6</a:t>
            </a:r>
          </a:p>
        </p:txBody>
      </p:sp>
      <p:sp>
        <p:nvSpPr>
          <p:cNvPr id="48" name="TextBox 47">
            <a:extLst>
              <a:ext uri="{FF2B5EF4-FFF2-40B4-BE49-F238E27FC236}">
                <a16:creationId xmlns:a16="http://schemas.microsoft.com/office/drawing/2014/main" id="{BF68EB7E-6783-42BF-9710-D8AAE73B0A6D}"/>
              </a:ext>
            </a:extLst>
          </p:cNvPr>
          <p:cNvSpPr txBox="1"/>
          <p:nvPr/>
        </p:nvSpPr>
        <p:spPr>
          <a:xfrm>
            <a:off x="4476456" y="803192"/>
            <a:ext cx="3239087" cy="369332"/>
          </a:xfrm>
          <a:prstGeom prst="rect">
            <a:avLst/>
          </a:prstGeom>
          <a:noFill/>
        </p:spPr>
        <p:txBody>
          <a:bodyPr wrap="square">
            <a:spAutoFit/>
          </a:bodyPr>
          <a:lstStyle/>
          <a:p>
            <a:pPr marL="0" lvl="0" indent="0" algn="ctr" rtl="0">
              <a:spcBef>
                <a:spcPts val="0"/>
              </a:spcBef>
              <a:spcAft>
                <a:spcPts val="0"/>
              </a:spcAft>
              <a:buNone/>
            </a:pPr>
            <a:r>
              <a:rPr lang="it-IT" sz="1800" b="1" dirty="0">
                <a:solidFill>
                  <a:srgbClr val="FF0000"/>
                </a:solidFill>
                <a:latin typeface="Times New Roman" panose="02020603050405020304" pitchFamily="18" charset="0"/>
                <a:cs typeface="Times New Roman" panose="02020603050405020304" pitchFamily="18" charset="0"/>
              </a:rPr>
              <a:t>RecyclerView UI</a:t>
            </a:r>
          </a:p>
        </p:txBody>
      </p:sp>
      <p:sp>
        <p:nvSpPr>
          <p:cNvPr id="49" name="TextBox 48">
            <a:extLst>
              <a:ext uri="{FF2B5EF4-FFF2-40B4-BE49-F238E27FC236}">
                <a16:creationId xmlns:a16="http://schemas.microsoft.com/office/drawing/2014/main" id="{9B30ABEB-275C-4B46-A66E-0743A5589405}"/>
              </a:ext>
            </a:extLst>
          </p:cNvPr>
          <p:cNvSpPr txBox="1"/>
          <p:nvPr/>
        </p:nvSpPr>
        <p:spPr>
          <a:xfrm>
            <a:off x="6242179" y="5724387"/>
            <a:ext cx="4916919" cy="369332"/>
          </a:xfrm>
          <a:prstGeom prst="rect">
            <a:avLst/>
          </a:prstGeom>
          <a:noFill/>
        </p:spPr>
        <p:txBody>
          <a:bodyPr wrap="square">
            <a:spAutoFit/>
          </a:bodyPr>
          <a:lstStyle/>
          <a:p>
            <a:pPr algn="ctr"/>
            <a:r>
              <a:rPr lang="en-US" b="1" i="1" dirty="0">
                <a:solidFill>
                  <a:srgbClr val="FF0000"/>
                </a:solidFill>
                <a:latin typeface="Times New Roman" panose="02020603050405020304" pitchFamily="18" charset="0"/>
                <a:cs typeface="Times New Roman" panose="02020603050405020304" pitchFamily="18" charset="0"/>
              </a:rPr>
              <a:t>item_thu_chi.xml</a:t>
            </a:r>
          </a:p>
        </p:txBody>
      </p:sp>
      <p:grpSp>
        <p:nvGrpSpPr>
          <p:cNvPr id="4" name="Group 3">
            <a:extLst>
              <a:ext uri="{FF2B5EF4-FFF2-40B4-BE49-F238E27FC236}">
                <a16:creationId xmlns:a16="http://schemas.microsoft.com/office/drawing/2014/main" id="{081AD422-BC3F-4241-84B0-D6D6DB374C2D}"/>
              </a:ext>
            </a:extLst>
          </p:cNvPr>
          <p:cNvGrpSpPr/>
          <p:nvPr/>
        </p:nvGrpSpPr>
        <p:grpSpPr>
          <a:xfrm>
            <a:off x="563736" y="1275310"/>
            <a:ext cx="11064525" cy="1221900"/>
            <a:chOff x="217764" y="1282149"/>
            <a:chExt cx="11064525" cy="1221900"/>
          </a:xfrm>
        </p:grpSpPr>
        <p:sp>
          <p:nvSpPr>
            <p:cNvPr id="52" name="Hình chữ nhật 2">
              <a:extLst>
                <a:ext uri="{FF2B5EF4-FFF2-40B4-BE49-F238E27FC236}">
                  <a16:creationId xmlns:a16="http://schemas.microsoft.com/office/drawing/2014/main" id="{A1E15746-15D4-4E36-9ADD-2DE3DA17F46E}"/>
                </a:ext>
              </a:extLst>
            </p:cNvPr>
            <p:cNvSpPr/>
            <p:nvPr/>
          </p:nvSpPr>
          <p:spPr>
            <a:xfrm>
              <a:off x="217764" y="1282150"/>
              <a:ext cx="11064525" cy="1221899"/>
            </a:xfrm>
            <a:prstGeom prst="rect">
              <a:avLst/>
            </a:prstGeom>
            <a:solidFill>
              <a:schemeClr val="bg1"/>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Hộp Văn bản 4">
              <a:extLst>
                <a:ext uri="{FF2B5EF4-FFF2-40B4-BE49-F238E27FC236}">
                  <a16:creationId xmlns:a16="http://schemas.microsoft.com/office/drawing/2014/main" id="{014D1A1F-886F-41BD-82E7-D2E69F36C7EC}"/>
                </a:ext>
              </a:extLst>
            </p:cNvPr>
            <p:cNvSpPr txBox="1"/>
            <p:nvPr/>
          </p:nvSpPr>
          <p:spPr>
            <a:xfrm>
              <a:off x="374357" y="1282149"/>
              <a:ext cx="10725052" cy="954107"/>
            </a:xfrm>
            <a:prstGeom prst="rect">
              <a:avLst/>
            </a:prstGeom>
            <a:noFill/>
          </p:spPr>
          <p:txBody>
            <a:bodyPr wrap="square" rtlCol="0">
              <a:spAutoFit/>
            </a:bodyPr>
            <a:lstStyle/>
            <a:p>
              <a:pPr algn="just"/>
              <a:r>
                <a:rPr lang="en-US" sz="3200" dirty="0">
                  <a:solidFill>
                    <a:srgbClr val="C00000"/>
                  </a:solidFill>
                </a:rPr>
                <a:t>👉</a:t>
              </a:r>
              <a:r>
                <a:rPr lang="en-US" dirty="0"/>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RecyclerView</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được</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tạo</a:t>
              </a:r>
              <a:r>
                <a:rPr lang="en-US" sz="2400" dirty="0">
                  <a:solidFill>
                    <a:schemeClr val="accent5">
                      <a:lumMod val="50000"/>
                    </a:schemeClr>
                  </a:solidFill>
                  <a:latin typeface="Times New Roman" panose="02020603050405020304" pitchFamily="18" charset="0"/>
                  <a:cs typeface="Angsana New" panose="02020603050405020304" pitchFamily="18" charset="-34"/>
                </a:rPr>
                <a:t> ra </a:t>
              </a:r>
              <a:r>
                <a:rPr lang="en-US" sz="2400" dirty="0" err="1">
                  <a:solidFill>
                    <a:schemeClr val="accent5">
                      <a:lumMod val="50000"/>
                    </a:schemeClr>
                  </a:solidFill>
                  <a:latin typeface="Times New Roman" panose="02020603050405020304" pitchFamily="18" charset="0"/>
                  <a:cs typeface="Angsana New" panose="02020603050405020304" pitchFamily="18" charset="-34"/>
                </a:rPr>
                <a:t>cụ</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thể</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trong</a:t>
              </a:r>
              <a:r>
                <a:rPr lang="en-US" sz="2400" dirty="0">
                  <a:solidFill>
                    <a:schemeClr val="accent5">
                      <a:lumMod val="50000"/>
                    </a:schemeClr>
                  </a:solidFill>
                  <a:latin typeface="Times New Roman" panose="02020603050405020304" pitchFamily="18" charset="0"/>
                  <a:cs typeface="Angsana New" panose="02020603050405020304" pitchFamily="18" charset="-34"/>
                </a:rPr>
                <a:t> fragment_thu.xml, </a:t>
              </a:r>
              <a:r>
                <a:rPr lang="en-US" sz="2400" dirty="0" err="1">
                  <a:solidFill>
                    <a:schemeClr val="accent5">
                      <a:lumMod val="50000"/>
                    </a:schemeClr>
                  </a:solidFill>
                  <a:latin typeface="Times New Roman" panose="02020603050405020304" pitchFamily="18" charset="0"/>
                  <a:cs typeface="Angsana New" panose="02020603050405020304" pitchFamily="18" charset="-34"/>
                </a:rPr>
                <a:t>và</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các</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phần</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tử</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trong</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RecyclerView</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được</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tạo</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tại</a:t>
              </a:r>
              <a:r>
                <a:rPr lang="en-US" sz="2400" dirty="0">
                  <a:solidFill>
                    <a:schemeClr val="accent5">
                      <a:lumMod val="50000"/>
                    </a:schemeClr>
                  </a:solidFill>
                  <a:latin typeface="Times New Roman" panose="02020603050405020304" pitchFamily="18" charset="0"/>
                  <a:cs typeface="Angsana New" panose="02020603050405020304" pitchFamily="18" charset="-34"/>
                </a:rPr>
                <a:t> item_thu_chi.xml</a:t>
              </a:r>
              <a:endParaRPr lang="en-US" sz="2400" dirty="0">
                <a:solidFill>
                  <a:schemeClr val="accent5">
                    <a:lumMod val="50000"/>
                  </a:schemeClr>
                </a:solidFill>
                <a:latin typeface="Times New Roman" panose="02020603050405020304" pitchFamily="18" charset="0"/>
                <a:cs typeface="Times New Roman" panose="02020603050405020304" pitchFamily="18" charset="0"/>
              </a:endParaRPr>
            </a:p>
          </p:txBody>
        </p:sp>
      </p:grpSp>
      <p:pic>
        <p:nvPicPr>
          <p:cNvPr id="3" name="Picture 2">
            <a:extLst>
              <a:ext uri="{FF2B5EF4-FFF2-40B4-BE49-F238E27FC236}">
                <a16:creationId xmlns:a16="http://schemas.microsoft.com/office/drawing/2014/main" id="{0E8061D1-3E80-43A9-ADF0-D298CB238C79}"/>
              </a:ext>
            </a:extLst>
          </p:cNvPr>
          <p:cNvPicPr>
            <a:picLocks noChangeAspect="1"/>
          </p:cNvPicPr>
          <p:nvPr/>
        </p:nvPicPr>
        <p:blipFill>
          <a:blip r:embed="rId2"/>
          <a:stretch>
            <a:fillRect/>
          </a:stretch>
        </p:blipFill>
        <p:spPr>
          <a:xfrm>
            <a:off x="563736" y="2606800"/>
            <a:ext cx="4916919" cy="2975889"/>
          </a:xfrm>
          <a:prstGeom prst="rect">
            <a:avLst/>
          </a:prstGeom>
        </p:spPr>
      </p:pic>
      <p:pic>
        <p:nvPicPr>
          <p:cNvPr id="7" name="Picture 6">
            <a:extLst>
              <a:ext uri="{FF2B5EF4-FFF2-40B4-BE49-F238E27FC236}">
                <a16:creationId xmlns:a16="http://schemas.microsoft.com/office/drawing/2014/main" id="{1FA1BDA0-4378-41E3-BCE8-E8F44519AA53}"/>
              </a:ext>
            </a:extLst>
          </p:cNvPr>
          <p:cNvPicPr>
            <a:picLocks noChangeAspect="1"/>
          </p:cNvPicPr>
          <p:nvPr/>
        </p:nvPicPr>
        <p:blipFill>
          <a:blip r:embed="rId3"/>
          <a:stretch>
            <a:fillRect/>
          </a:stretch>
        </p:blipFill>
        <p:spPr>
          <a:xfrm>
            <a:off x="6242179" y="2606799"/>
            <a:ext cx="4916919" cy="2974163"/>
          </a:xfrm>
          <a:prstGeom prst="rect">
            <a:avLst/>
          </a:prstGeom>
        </p:spPr>
      </p:pic>
      <p:sp>
        <p:nvSpPr>
          <p:cNvPr id="15" name="TextBox 14">
            <a:extLst>
              <a:ext uri="{FF2B5EF4-FFF2-40B4-BE49-F238E27FC236}">
                <a16:creationId xmlns:a16="http://schemas.microsoft.com/office/drawing/2014/main" id="{2FE1146A-C84F-4133-9D7A-1075697DF6AB}"/>
              </a:ext>
            </a:extLst>
          </p:cNvPr>
          <p:cNvSpPr txBox="1"/>
          <p:nvPr/>
        </p:nvSpPr>
        <p:spPr>
          <a:xfrm>
            <a:off x="563736" y="5724387"/>
            <a:ext cx="4916919" cy="369332"/>
          </a:xfrm>
          <a:prstGeom prst="rect">
            <a:avLst/>
          </a:prstGeom>
          <a:noFill/>
        </p:spPr>
        <p:txBody>
          <a:bodyPr wrap="square">
            <a:spAutoFit/>
          </a:bodyPr>
          <a:lstStyle/>
          <a:p>
            <a:pPr algn="ctr"/>
            <a:r>
              <a:rPr lang="en-US" b="1" i="1" dirty="0">
                <a:solidFill>
                  <a:srgbClr val="FF0000"/>
                </a:solidFill>
                <a:latin typeface="Times New Roman" panose="02020603050405020304" pitchFamily="18" charset="0"/>
                <a:cs typeface="Times New Roman" panose="02020603050405020304" pitchFamily="18" charset="0"/>
              </a:rPr>
              <a:t>fragment_thu.xml</a:t>
            </a:r>
          </a:p>
        </p:txBody>
      </p:sp>
    </p:spTree>
    <p:extLst>
      <p:ext uri="{BB962C8B-B14F-4D97-AF65-F5344CB8AC3E}">
        <p14:creationId xmlns:p14="http://schemas.microsoft.com/office/powerpoint/2010/main" val="33389979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Hộp Văn bản 8">
            <a:extLst>
              <a:ext uri="{FF2B5EF4-FFF2-40B4-BE49-F238E27FC236}">
                <a16:creationId xmlns:a16="http://schemas.microsoft.com/office/drawing/2014/main" id="{2AFADBD1-C349-43DA-A70D-B66FAB6B9278}"/>
              </a:ext>
            </a:extLst>
          </p:cNvPr>
          <p:cNvSpPr txBox="1"/>
          <p:nvPr/>
        </p:nvSpPr>
        <p:spPr>
          <a:xfrm>
            <a:off x="2715209" y="-18663"/>
            <a:ext cx="7053943" cy="707886"/>
          </a:xfrm>
          <a:prstGeom prst="rect">
            <a:avLst/>
          </a:prstGeom>
          <a:noFill/>
        </p:spPr>
        <p:txBody>
          <a:bodyPr wrap="square" rtlCol="0">
            <a:spAutoFit/>
          </a:bodyPr>
          <a:lstStyle/>
          <a:p>
            <a:pPr algn="ctr"/>
            <a:r>
              <a:rPr lang="en-US" sz="4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I. CHỨC NĂNG THU NHẬP</a:t>
            </a:r>
          </a:p>
        </p:txBody>
      </p:sp>
      <p:sp>
        <p:nvSpPr>
          <p:cNvPr id="21" name="Google Shape;1724;p33">
            <a:extLst>
              <a:ext uri="{FF2B5EF4-FFF2-40B4-BE49-F238E27FC236}">
                <a16:creationId xmlns:a16="http://schemas.microsoft.com/office/drawing/2014/main" id="{55172D4D-AC17-44C6-AE9A-724C062947EA}"/>
              </a:ext>
            </a:extLst>
          </p:cNvPr>
          <p:cNvSpPr/>
          <p:nvPr/>
        </p:nvSpPr>
        <p:spPr>
          <a:xfrm flipH="1">
            <a:off x="12843424" y="2793999"/>
            <a:ext cx="25" cy="14775"/>
          </a:xfrm>
          <a:custGeom>
            <a:avLst/>
            <a:gdLst/>
            <a:ahLst/>
            <a:cxnLst/>
            <a:rect l="l" t="t" r="r" b="b"/>
            <a:pathLst>
              <a:path w="1" h="591" extrusionOk="0">
                <a:moveTo>
                  <a:pt x="1" y="1"/>
                </a:moveTo>
                <a:lnTo>
                  <a:pt x="1" y="254"/>
                </a:lnTo>
                <a:lnTo>
                  <a:pt x="1" y="590"/>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Hộp Văn bản 44">
            <a:extLst>
              <a:ext uri="{FF2B5EF4-FFF2-40B4-BE49-F238E27FC236}">
                <a16:creationId xmlns:a16="http://schemas.microsoft.com/office/drawing/2014/main" id="{AC1CF335-6BE5-4F05-A309-CBE6C601D918}"/>
              </a:ext>
            </a:extLst>
          </p:cNvPr>
          <p:cNvSpPr txBox="1"/>
          <p:nvPr/>
        </p:nvSpPr>
        <p:spPr>
          <a:xfrm>
            <a:off x="11737908" y="6391466"/>
            <a:ext cx="407437"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7</a:t>
            </a:r>
          </a:p>
        </p:txBody>
      </p:sp>
      <p:pic>
        <p:nvPicPr>
          <p:cNvPr id="6" name="Picture 5">
            <a:extLst>
              <a:ext uri="{FF2B5EF4-FFF2-40B4-BE49-F238E27FC236}">
                <a16:creationId xmlns:a16="http://schemas.microsoft.com/office/drawing/2014/main" id="{2A456C3F-0677-4C5F-89BA-2CD04ECB5BC5}"/>
              </a:ext>
            </a:extLst>
          </p:cNvPr>
          <p:cNvPicPr>
            <a:picLocks noChangeAspect="1"/>
          </p:cNvPicPr>
          <p:nvPr/>
        </p:nvPicPr>
        <p:blipFill>
          <a:blip r:embed="rId2"/>
          <a:stretch>
            <a:fillRect/>
          </a:stretch>
        </p:blipFill>
        <p:spPr>
          <a:xfrm>
            <a:off x="6242180" y="1286493"/>
            <a:ext cx="5343090" cy="4559223"/>
          </a:xfrm>
          <a:prstGeom prst="rect">
            <a:avLst/>
          </a:prstGeom>
        </p:spPr>
      </p:pic>
      <p:sp>
        <p:nvSpPr>
          <p:cNvPr id="48" name="TextBox 47">
            <a:extLst>
              <a:ext uri="{FF2B5EF4-FFF2-40B4-BE49-F238E27FC236}">
                <a16:creationId xmlns:a16="http://schemas.microsoft.com/office/drawing/2014/main" id="{BF68EB7E-6783-42BF-9710-D8AAE73B0A6D}"/>
              </a:ext>
            </a:extLst>
          </p:cNvPr>
          <p:cNvSpPr txBox="1"/>
          <p:nvPr/>
        </p:nvSpPr>
        <p:spPr>
          <a:xfrm>
            <a:off x="4476456" y="803192"/>
            <a:ext cx="3239087" cy="369332"/>
          </a:xfrm>
          <a:prstGeom prst="rect">
            <a:avLst/>
          </a:prstGeom>
          <a:noFill/>
        </p:spPr>
        <p:txBody>
          <a:bodyPr wrap="square">
            <a:spAutoFit/>
          </a:bodyPr>
          <a:lstStyle/>
          <a:p>
            <a:pPr marL="0" lvl="0" indent="0" algn="ctr" rtl="0">
              <a:spcBef>
                <a:spcPts val="0"/>
              </a:spcBef>
              <a:spcAft>
                <a:spcPts val="0"/>
              </a:spcAft>
              <a:buNone/>
            </a:pPr>
            <a:r>
              <a:rPr lang="it-IT" sz="1800" b="1" dirty="0">
                <a:solidFill>
                  <a:srgbClr val="FF0000"/>
                </a:solidFill>
                <a:latin typeface="Times New Roman" panose="02020603050405020304" pitchFamily="18" charset="0"/>
                <a:cs typeface="Times New Roman" panose="02020603050405020304" pitchFamily="18" charset="0"/>
              </a:rPr>
              <a:t>MODEL</a:t>
            </a:r>
          </a:p>
        </p:txBody>
      </p:sp>
      <p:sp>
        <p:nvSpPr>
          <p:cNvPr id="49" name="TextBox 48">
            <a:extLst>
              <a:ext uri="{FF2B5EF4-FFF2-40B4-BE49-F238E27FC236}">
                <a16:creationId xmlns:a16="http://schemas.microsoft.com/office/drawing/2014/main" id="{9B30ABEB-275C-4B46-A66E-0743A5589405}"/>
              </a:ext>
            </a:extLst>
          </p:cNvPr>
          <p:cNvSpPr txBox="1"/>
          <p:nvPr/>
        </p:nvSpPr>
        <p:spPr>
          <a:xfrm>
            <a:off x="6242180" y="5959685"/>
            <a:ext cx="5343090" cy="369332"/>
          </a:xfrm>
          <a:prstGeom prst="rect">
            <a:avLst/>
          </a:prstGeom>
          <a:noFill/>
        </p:spPr>
        <p:txBody>
          <a:bodyPr wrap="square">
            <a:spAutoFit/>
          </a:bodyPr>
          <a:lstStyle/>
          <a:p>
            <a:pPr algn="ctr"/>
            <a:r>
              <a:rPr lang="en-US" b="1" i="1" dirty="0">
                <a:solidFill>
                  <a:srgbClr val="FF0000"/>
                </a:solidFill>
                <a:latin typeface="Times New Roman" panose="02020603050405020304" pitchFamily="18" charset="0"/>
                <a:cs typeface="Times New Roman" panose="02020603050405020304" pitchFamily="18" charset="0"/>
              </a:rPr>
              <a:t>ThuNhap.java</a:t>
            </a:r>
          </a:p>
        </p:txBody>
      </p:sp>
      <p:sp>
        <p:nvSpPr>
          <p:cNvPr id="52" name="Hình chữ nhật 2">
            <a:extLst>
              <a:ext uri="{FF2B5EF4-FFF2-40B4-BE49-F238E27FC236}">
                <a16:creationId xmlns:a16="http://schemas.microsoft.com/office/drawing/2014/main" id="{A1E15746-15D4-4E36-9ADD-2DE3DA17F46E}"/>
              </a:ext>
            </a:extLst>
          </p:cNvPr>
          <p:cNvSpPr/>
          <p:nvPr/>
        </p:nvSpPr>
        <p:spPr>
          <a:xfrm>
            <a:off x="217764" y="1282150"/>
            <a:ext cx="5732057" cy="2541060"/>
          </a:xfrm>
          <a:prstGeom prst="rect">
            <a:avLst/>
          </a:prstGeom>
          <a:solidFill>
            <a:schemeClr val="bg1"/>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Hộp Văn bản 4">
            <a:extLst>
              <a:ext uri="{FF2B5EF4-FFF2-40B4-BE49-F238E27FC236}">
                <a16:creationId xmlns:a16="http://schemas.microsoft.com/office/drawing/2014/main" id="{014D1A1F-886F-41BD-82E7-D2E69F36C7EC}"/>
              </a:ext>
            </a:extLst>
          </p:cNvPr>
          <p:cNvSpPr txBox="1"/>
          <p:nvPr/>
        </p:nvSpPr>
        <p:spPr>
          <a:xfrm>
            <a:off x="374357" y="1282149"/>
            <a:ext cx="5575464" cy="2431435"/>
          </a:xfrm>
          <a:prstGeom prst="rect">
            <a:avLst/>
          </a:prstGeom>
          <a:noFill/>
        </p:spPr>
        <p:txBody>
          <a:bodyPr wrap="square" rtlCol="0">
            <a:spAutoFit/>
          </a:bodyPr>
          <a:lstStyle/>
          <a:p>
            <a:pPr algn="just"/>
            <a:r>
              <a:rPr lang="en-US" sz="3200" dirty="0">
                <a:solidFill>
                  <a:srgbClr val="C00000"/>
                </a:solidFill>
              </a:rPr>
              <a:t>👉</a:t>
            </a:r>
            <a:r>
              <a:rPr lang="en-US" dirty="0"/>
              <a:t> </a:t>
            </a:r>
            <a:r>
              <a:rPr lang="en-US" sz="2400" dirty="0">
                <a:solidFill>
                  <a:schemeClr val="accent5">
                    <a:lumMod val="50000"/>
                  </a:schemeClr>
                </a:solidFill>
                <a:latin typeface="Times New Roman" panose="02020603050405020304" pitchFamily="18" charset="0"/>
                <a:cs typeface="Angsana New" panose="02020603050405020304" pitchFamily="18" charset="-34"/>
              </a:rPr>
              <a:t>Class </a:t>
            </a:r>
            <a:r>
              <a:rPr lang="en-US" sz="2400" dirty="0" err="1">
                <a:solidFill>
                  <a:schemeClr val="accent5">
                    <a:lumMod val="50000"/>
                  </a:schemeClr>
                </a:solidFill>
                <a:latin typeface="Times New Roman" panose="02020603050405020304" pitchFamily="18" charset="0"/>
                <a:cs typeface="Angsana New" panose="02020603050405020304" pitchFamily="18" charset="-34"/>
              </a:rPr>
              <a:t>Thụ</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nhập</a:t>
            </a:r>
            <a:r>
              <a:rPr lang="en-US" sz="2400" dirty="0">
                <a:solidFill>
                  <a:schemeClr val="accent5">
                    <a:lumMod val="50000"/>
                  </a:schemeClr>
                </a:solidFill>
                <a:latin typeface="Times New Roman" panose="02020603050405020304" pitchFamily="18" charset="0"/>
                <a:cs typeface="Angsana New" panose="02020603050405020304" pitchFamily="18" charset="-34"/>
              </a:rPr>
              <a:t> bao </a:t>
            </a:r>
            <a:r>
              <a:rPr lang="en-US" sz="2400" dirty="0" err="1">
                <a:solidFill>
                  <a:schemeClr val="accent5">
                    <a:lumMod val="50000"/>
                  </a:schemeClr>
                </a:solidFill>
                <a:latin typeface="Times New Roman" panose="02020603050405020304" pitchFamily="18" charset="0"/>
                <a:cs typeface="Angsana New" panose="02020603050405020304" pitchFamily="18" charset="-34"/>
              </a:rPr>
              <a:t>gồm</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các</a:t>
            </a:r>
            <a:r>
              <a:rPr lang="en-US" sz="2400" dirty="0">
                <a:solidFill>
                  <a:schemeClr val="accent5">
                    <a:lumMod val="50000"/>
                  </a:schemeClr>
                </a:solidFill>
                <a:latin typeface="Times New Roman" panose="02020603050405020304" pitchFamily="18" charset="0"/>
                <a:cs typeface="Angsana New" panose="02020603050405020304" pitchFamily="18" charset="-34"/>
              </a:rPr>
              <a:t> Attribute:</a:t>
            </a:r>
          </a:p>
          <a:p>
            <a:pPr marL="342900" indent="-342900" algn="just">
              <a:buFont typeface="Arial" panose="020B0604020202020204" pitchFamily="34" charset="0"/>
              <a:buChar char="•"/>
            </a:pPr>
            <a:r>
              <a:rPr lang="en-US" sz="2400" dirty="0" err="1">
                <a:solidFill>
                  <a:schemeClr val="accent5">
                    <a:lumMod val="50000"/>
                  </a:schemeClr>
                </a:solidFill>
                <a:effectLst/>
                <a:latin typeface="Times New Roman" panose="02020603050405020304" pitchFamily="18" charset="0"/>
                <a:ea typeface="Calibri" panose="020F0502020204030204" pitchFamily="34" charset="0"/>
                <a:cs typeface="Angsana New" panose="02020603050405020304" pitchFamily="18" charset="-34"/>
              </a:rPr>
              <a:t>Mã</a:t>
            </a:r>
            <a:r>
              <a:rPr lang="en-US" sz="2400" dirty="0">
                <a:solidFill>
                  <a:schemeClr val="accent5">
                    <a:lumMod val="50000"/>
                  </a:schemeClr>
                </a:solidFill>
                <a:latin typeface="Times New Roman" panose="02020603050405020304" pitchFamily="18" charset="0"/>
                <a:ea typeface="Calibri" panose="020F0502020204030204" pitchFamily="34"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ea typeface="Calibri" panose="020F0502020204030204" pitchFamily="34" charset="0"/>
                <a:cs typeface="Angsana New" panose="02020603050405020304" pitchFamily="18" charset="-34"/>
              </a:rPr>
              <a:t>thu</a:t>
            </a:r>
            <a:r>
              <a:rPr lang="en-US" sz="2400" dirty="0">
                <a:solidFill>
                  <a:schemeClr val="accent5">
                    <a:lumMod val="50000"/>
                  </a:schemeClr>
                </a:solidFill>
                <a:latin typeface="Times New Roman" panose="02020603050405020304" pitchFamily="18" charset="0"/>
                <a:ea typeface="Calibri" panose="020F0502020204030204" pitchFamily="34" charset="0"/>
                <a:cs typeface="Angsana New" panose="02020603050405020304" pitchFamily="18" charset="-34"/>
              </a:rPr>
              <a:t> (int)</a:t>
            </a:r>
          </a:p>
          <a:p>
            <a:pPr marL="342900" indent="-342900" algn="just">
              <a:buFont typeface="Arial" panose="020B0604020202020204" pitchFamily="34" charset="0"/>
              <a:buChar char="•"/>
            </a:pPr>
            <a:r>
              <a:rPr lang="en-US" sz="2400" dirty="0" err="1">
                <a:solidFill>
                  <a:schemeClr val="accent5">
                    <a:lumMod val="50000"/>
                  </a:schemeClr>
                </a:solidFill>
                <a:latin typeface="Times New Roman" panose="02020603050405020304" pitchFamily="18" charset="0"/>
                <a:cs typeface="Angsana New" panose="02020603050405020304" pitchFamily="18" charset="-34"/>
              </a:rPr>
              <a:t>Mã</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loại</a:t>
            </a:r>
            <a:r>
              <a:rPr lang="en-US" sz="2400" dirty="0">
                <a:solidFill>
                  <a:schemeClr val="accent5">
                    <a:lumMod val="50000"/>
                  </a:schemeClr>
                </a:solidFill>
                <a:latin typeface="Times New Roman" panose="02020603050405020304" pitchFamily="18" charset="0"/>
                <a:cs typeface="Angsana New" panose="02020603050405020304" pitchFamily="18" charset="-34"/>
              </a:rPr>
              <a:t> (string)</a:t>
            </a:r>
          </a:p>
          <a:p>
            <a:pPr marL="342900" indent="-342900" algn="just">
              <a:buFont typeface="Arial" panose="020B0604020202020204" pitchFamily="34" charset="0"/>
              <a:buChar char="•"/>
            </a:pPr>
            <a:r>
              <a:rPr lang="en-US" sz="2400" dirty="0" err="1">
                <a:solidFill>
                  <a:schemeClr val="accent5">
                    <a:lumMod val="50000"/>
                  </a:schemeClr>
                </a:solidFill>
                <a:latin typeface="Times New Roman" panose="02020603050405020304" pitchFamily="18" charset="0"/>
                <a:cs typeface="Angsana New" panose="02020603050405020304" pitchFamily="18" charset="-34"/>
              </a:rPr>
              <a:t>Số</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tiền</a:t>
            </a:r>
            <a:r>
              <a:rPr lang="en-US" sz="2400" dirty="0">
                <a:solidFill>
                  <a:schemeClr val="accent5">
                    <a:lumMod val="50000"/>
                  </a:schemeClr>
                </a:solidFill>
                <a:latin typeface="Times New Roman" panose="02020603050405020304" pitchFamily="18" charset="0"/>
                <a:cs typeface="Angsana New" panose="02020603050405020304" pitchFamily="18" charset="-34"/>
              </a:rPr>
              <a:t> (double)</a:t>
            </a:r>
          </a:p>
          <a:p>
            <a:pPr marL="342900" indent="-342900" algn="just">
              <a:buFont typeface="Arial" panose="020B0604020202020204" pitchFamily="34" charset="0"/>
              <a:buChar char="•"/>
            </a:pPr>
            <a:r>
              <a:rPr lang="en-US" sz="2400" dirty="0" err="1">
                <a:solidFill>
                  <a:schemeClr val="accent5">
                    <a:lumMod val="50000"/>
                  </a:schemeClr>
                </a:solidFill>
                <a:latin typeface="Times New Roman" panose="02020603050405020304" pitchFamily="18" charset="0"/>
                <a:cs typeface="Angsana New" panose="02020603050405020304" pitchFamily="18" charset="-34"/>
              </a:rPr>
              <a:t>Ngày</a:t>
            </a:r>
            <a:r>
              <a:rPr lang="en-US" sz="2400" dirty="0">
                <a:solidFill>
                  <a:schemeClr val="accent5">
                    <a:lumMod val="50000"/>
                  </a:schemeClr>
                </a:solidFill>
                <a:latin typeface="Times New Roman" panose="02020603050405020304" pitchFamily="18" charset="0"/>
                <a:cs typeface="Angsana New" panose="02020603050405020304" pitchFamily="18" charset="-34"/>
              </a:rPr>
              <a:t> (date)</a:t>
            </a:r>
          </a:p>
          <a:p>
            <a:pPr marL="342900" indent="-342900" algn="just">
              <a:buFont typeface="Arial" panose="020B0604020202020204" pitchFamily="34" charset="0"/>
              <a:buChar char="•"/>
            </a:pPr>
            <a:r>
              <a:rPr lang="en-US" sz="2400" dirty="0" err="1">
                <a:solidFill>
                  <a:schemeClr val="accent5">
                    <a:lumMod val="50000"/>
                  </a:schemeClr>
                </a:solidFill>
                <a:latin typeface="Times New Roman" panose="02020603050405020304" pitchFamily="18" charset="0"/>
                <a:cs typeface="Angsana New" panose="02020603050405020304" pitchFamily="18" charset="-34"/>
              </a:rPr>
              <a:t>Ghi</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chú</a:t>
            </a:r>
            <a:r>
              <a:rPr lang="en-US" sz="2400" dirty="0">
                <a:solidFill>
                  <a:schemeClr val="accent5">
                    <a:lumMod val="50000"/>
                  </a:schemeClr>
                </a:solidFill>
                <a:latin typeface="Times New Roman" panose="02020603050405020304" pitchFamily="18" charset="0"/>
                <a:cs typeface="Angsana New" panose="02020603050405020304" pitchFamily="18" charset="-34"/>
              </a:rPr>
              <a:t> (string)</a:t>
            </a:r>
            <a:endParaRPr lang="en-US" sz="2400" dirty="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794617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Hộp Văn bản 8">
            <a:extLst>
              <a:ext uri="{FF2B5EF4-FFF2-40B4-BE49-F238E27FC236}">
                <a16:creationId xmlns:a16="http://schemas.microsoft.com/office/drawing/2014/main" id="{2AFADBD1-C349-43DA-A70D-B66FAB6B9278}"/>
              </a:ext>
            </a:extLst>
          </p:cNvPr>
          <p:cNvSpPr txBox="1"/>
          <p:nvPr/>
        </p:nvSpPr>
        <p:spPr>
          <a:xfrm>
            <a:off x="2715209" y="-18663"/>
            <a:ext cx="7053943" cy="707886"/>
          </a:xfrm>
          <a:prstGeom prst="rect">
            <a:avLst/>
          </a:prstGeom>
          <a:noFill/>
        </p:spPr>
        <p:txBody>
          <a:bodyPr wrap="square" rtlCol="0">
            <a:spAutoFit/>
          </a:bodyPr>
          <a:lstStyle/>
          <a:p>
            <a:pPr algn="ctr"/>
            <a:r>
              <a:rPr lang="en-US" sz="4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I. CHỨC NĂNG THU NHẬP</a:t>
            </a:r>
          </a:p>
        </p:txBody>
      </p:sp>
      <p:sp>
        <p:nvSpPr>
          <p:cNvPr id="21" name="Google Shape;1724;p33">
            <a:extLst>
              <a:ext uri="{FF2B5EF4-FFF2-40B4-BE49-F238E27FC236}">
                <a16:creationId xmlns:a16="http://schemas.microsoft.com/office/drawing/2014/main" id="{55172D4D-AC17-44C6-AE9A-724C062947EA}"/>
              </a:ext>
            </a:extLst>
          </p:cNvPr>
          <p:cNvSpPr/>
          <p:nvPr/>
        </p:nvSpPr>
        <p:spPr>
          <a:xfrm flipH="1">
            <a:off x="12843424" y="2793999"/>
            <a:ext cx="25" cy="14775"/>
          </a:xfrm>
          <a:custGeom>
            <a:avLst/>
            <a:gdLst/>
            <a:ahLst/>
            <a:cxnLst/>
            <a:rect l="l" t="t" r="r" b="b"/>
            <a:pathLst>
              <a:path w="1" h="591" extrusionOk="0">
                <a:moveTo>
                  <a:pt x="1" y="1"/>
                </a:moveTo>
                <a:lnTo>
                  <a:pt x="1" y="254"/>
                </a:lnTo>
                <a:lnTo>
                  <a:pt x="1" y="590"/>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Hộp Văn bản 44">
            <a:extLst>
              <a:ext uri="{FF2B5EF4-FFF2-40B4-BE49-F238E27FC236}">
                <a16:creationId xmlns:a16="http://schemas.microsoft.com/office/drawing/2014/main" id="{AC1CF335-6BE5-4F05-A309-CBE6C601D918}"/>
              </a:ext>
            </a:extLst>
          </p:cNvPr>
          <p:cNvSpPr txBox="1"/>
          <p:nvPr/>
        </p:nvSpPr>
        <p:spPr>
          <a:xfrm>
            <a:off x="11737908" y="6391466"/>
            <a:ext cx="407437"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8</a:t>
            </a:r>
          </a:p>
        </p:txBody>
      </p:sp>
      <p:sp>
        <p:nvSpPr>
          <p:cNvPr id="48" name="TextBox 47">
            <a:extLst>
              <a:ext uri="{FF2B5EF4-FFF2-40B4-BE49-F238E27FC236}">
                <a16:creationId xmlns:a16="http://schemas.microsoft.com/office/drawing/2014/main" id="{BF68EB7E-6783-42BF-9710-D8AAE73B0A6D}"/>
              </a:ext>
            </a:extLst>
          </p:cNvPr>
          <p:cNvSpPr txBox="1"/>
          <p:nvPr/>
        </p:nvSpPr>
        <p:spPr>
          <a:xfrm>
            <a:off x="4476456" y="803192"/>
            <a:ext cx="3239087" cy="369332"/>
          </a:xfrm>
          <a:prstGeom prst="rect">
            <a:avLst/>
          </a:prstGeom>
          <a:noFill/>
        </p:spPr>
        <p:txBody>
          <a:bodyPr wrap="square">
            <a:spAutoFit/>
          </a:bodyPr>
          <a:lstStyle/>
          <a:p>
            <a:pPr marL="0" lvl="0" indent="0" algn="ctr" rtl="0">
              <a:spcBef>
                <a:spcPts val="0"/>
              </a:spcBef>
              <a:spcAft>
                <a:spcPts val="0"/>
              </a:spcAft>
              <a:buNone/>
            </a:pPr>
            <a:r>
              <a:rPr lang="it-IT" sz="1800" b="1" dirty="0">
                <a:solidFill>
                  <a:srgbClr val="FF0000"/>
                </a:solidFill>
                <a:latin typeface="Times New Roman" panose="02020603050405020304" pitchFamily="18" charset="0"/>
                <a:cs typeface="Times New Roman" panose="02020603050405020304" pitchFamily="18" charset="0"/>
              </a:rPr>
              <a:t>DAO - Data Access Object</a:t>
            </a:r>
          </a:p>
        </p:txBody>
      </p:sp>
      <p:sp>
        <p:nvSpPr>
          <p:cNvPr id="49" name="TextBox 48">
            <a:extLst>
              <a:ext uri="{FF2B5EF4-FFF2-40B4-BE49-F238E27FC236}">
                <a16:creationId xmlns:a16="http://schemas.microsoft.com/office/drawing/2014/main" id="{9B30ABEB-275C-4B46-A66E-0743A5589405}"/>
              </a:ext>
            </a:extLst>
          </p:cNvPr>
          <p:cNvSpPr txBox="1"/>
          <p:nvPr/>
        </p:nvSpPr>
        <p:spPr>
          <a:xfrm>
            <a:off x="6400992" y="5685476"/>
            <a:ext cx="5343090" cy="369332"/>
          </a:xfrm>
          <a:prstGeom prst="rect">
            <a:avLst/>
          </a:prstGeom>
          <a:noFill/>
        </p:spPr>
        <p:txBody>
          <a:bodyPr wrap="square">
            <a:spAutoFit/>
          </a:bodyPr>
          <a:lstStyle/>
          <a:p>
            <a:pPr algn="ctr"/>
            <a:r>
              <a:rPr lang="en-US" b="1" i="1" dirty="0">
                <a:solidFill>
                  <a:srgbClr val="FF0000"/>
                </a:solidFill>
                <a:latin typeface="Times New Roman" panose="02020603050405020304" pitchFamily="18" charset="0"/>
                <a:cs typeface="Times New Roman" panose="02020603050405020304" pitchFamily="18" charset="0"/>
              </a:rPr>
              <a:t>ThuNhapDAO.java</a:t>
            </a:r>
          </a:p>
        </p:txBody>
      </p:sp>
      <p:sp>
        <p:nvSpPr>
          <p:cNvPr id="52" name="Hình chữ nhật 2">
            <a:extLst>
              <a:ext uri="{FF2B5EF4-FFF2-40B4-BE49-F238E27FC236}">
                <a16:creationId xmlns:a16="http://schemas.microsoft.com/office/drawing/2014/main" id="{A1E15746-15D4-4E36-9ADD-2DE3DA17F46E}"/>
              </a:ext>
            </a:extLst>
          </p:cNvPr>
          <p:cNvSpPr/>
          <p:nvPr/>
        </p:nvSpPr>
        <p:spPr>
          <a:xfrm>
            <a:off x="217764" y="1282150"/>
            <a:ext cx="5878236" cy="4559222"/>
          </a:xfrm>
          <a:prstGeom prst="rect">
            <a:avLst/>
          </a:prstGeom>
          <a:solidFill>
            <a:schemeClr val="bg1"/>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Hộp Văn bản 4">
            <a:extLst>
              <a:ext uri="{FF2B5EF4-FFF2-40B4-BE49-F238E27FC236}">
                <a16:creationId xmlns:a16="http://schemas.microsoft.com/office/drawing/2014/main" id="{014D1A1F-886F-41BD-82E7-D2E69F36C7EC}"/>
              </a:ext>
            </a:extLst>
          </p:cNvPr>
          <p:cNvSpPr txBox="1"/>
          <p:nvPr/>
        </p:nvSpPr>
        <p:spPr>
          <a:xfrm>
            <a:off x="374357" y="1282148"/>
            <a:ext cx="5575464" cy="4647426"/>
          </a:xfrm>
          <a:prstGeom prst="rect">
            <a:avLst/>
          </a:prstGeom>
          <a:noFill/>
        </p:spPr>
        <p:txBody>
          <a:bodyPr wrap="square" rtlCol="0">
            <a:spAutoFit/>
          </a:bodyPr>
          <a:lstStyle/>
          <a:p>
            <a:pPr algn="just"/>
            <a:r>
              <a:rPr lang="en-US" sz="3200" dirty="0">
                <a:solidFill>
                  <a:srgbClr val="C00000"/>
                </a:solidFill>
              </a:rPr>
              <a:t>👉</a:t>
            </a:r>
            <a:r>
              <a:rPr lang="en-US" dirty="0"/>
              <a:t> </a:t>
            </a:r>
            <a:r>
              <a:rPr lang="en-US" sz="2400" dirty="0">
                <a:solidFill>
                  <a:schemeClr val="accent5">
                    <a:lumMod val="50000"/>
                  </a:schemeClr>
                </a:solidFill>
                <a:latin typeface="Times New Roman" panose="02020603050405020304" pitchFamily="18" charset="0"/>
                <a:cs typeface="Angsana New" panose="02020603050405020304" pitchFamily="18" charset="-34"/>
              </a:rPr>
              <a:t>DAO </a:t>
            </a:r>
            <a:r>
              <a:rPr lang="vi-VN" sz="2400" dirty="0">
                <a:solidFill>
                  <a:schemeClr val="accent5">
                    <a:lumMod val="50000"/>
                  </a:schemeClr>
                </a:solidFill>
                <a:latin typeface="Times New Roman" panose="02020603050405020304" pitchFamily="18" charset="0"/>
                <a:cs typeface="Angsana New" panose="02020603050405020304" pitchFamily="18" charset="-34"/>
              </a:rPr>
              <a:t>là </a:t>
            </a:r>
            <a:r>
              <a:rPr lang="en-US" sz="2400" dirty="0" err="1">
                <a:solidFill>
                  <a:schemeClr val="accent5">
                    <a:lumMod val="50000"/>
                  </a:schemeClr>
                </a:solidFill>
                <a:latin typeface="Times New Roman" panose="02020603050405020304" pitchFamily="18" charset="0"/>
                <a:cs typeface="Angsana New" panose="02020603050405020304" pitchFamily="18" charset="-34"/>
              </a:rPr>
              <a:t>đối</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tượng</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tương</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tác</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với</a:t>
            </a:r>
            <a:r>
              <a:rPr lang="en-US" sz="2400" dirty="0">
                <a:solidFill>
                  <a:schemeClr val="accent5">
                    <a:lumMod val="50000"/>
                  </a:schemeClr>
                </a:solidFill>
                <a:latin typeface="Times New Roman" panose="02020603050405020304" pitchFamily="18" charset="0"/>
                <a:cs typeface="Angsana New" panose="02020603050405020304" pitchFamily="18" charset="-34"/>
              </a:rPr>
              <a:t> CSDL </a:t>
            </a:r>
            <a:r>
              <a:rPr lang="en-US" sz="2400" dirty="0" err="1">
                <a:solidFill>
                  <a:schemeClr val="accent5">
                    <a:lumMod val="50000"/>
                  </a:schemeClr>
                </a:solidFill>
                <a:latin typeface="Times New Roman" panose="02020603050405020304" pitchFamily="18" charset="0"/>
                <a:cs typeface="Angsana New" panose="02020603050405020304" pitchFamily="18" charset="-34"/>
              </a:rPr>
              <a:t>SqlLite</a:t>
            </a:r>
            <a:r>
              <a:rPr lang="en-US" sz="2400" dirty="0">
                <a:solidFill>
                  <a:schemeClr val="accent5">
                    <a:lumMod val="50000"/>
                  </a:schemeClr>
                </a:solidFill>
                <a:latin typeface="Times New Roman" panose="02020603050405020304" pitchFamily="18" charset="0"/>
                <a:cs typeface="Angsana New" panose="02020603050405020304" pitchFamily="18" charset="-34"/>
              </a:rPr>
              <a:t>, ở </a:t>
            </a:r>
            <a:r>
              <a:rPr lang="en-US" sz="2400" dirty="0" err="1">
                <a:solidFill>
                  <a:schemeClr val="accent5">
                    <a:lumMod val="50000"/>
                  </a:schemeClr>
                </a:solidFill>
                <a:latin typeface="Times New Roman" panose="02020603050405020304" pitchFamily="18" charset="0"/>
                <a:cs typeface="Angsana New" panose="02020603050405020304" pitchFamily="18" charset="-34"/>
              </a:rPr>
              <a:t>đây</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nêu</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thống</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kê</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một</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số</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phương</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thức</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sau</a:t>
            </a:r>
            <a:r>
              <a:rPr lang="en-US" sz="2400" dirty="0">
                <a:solidFill>
                  <a:schemeClr val="accent5">
                    <a:lumMod val="50000"/>
                  </a:schemeClr>
                </a:solidFill>
                <a:latin typeface="Times New Roman" panose="02020603050405020304" pitchFamily="18" charset="0"/>
                <a:cs typeface="Angsana New" panose="02020603050405020304" pitchFamily="18" charset="-34"/>
              </a:rPr>
              <a:t>:</a:t>
            </a:r>
          </a:p>
          <a:p>
            <a:pPr marL="342900" indent="-342900" algn="just">
              <a:buFont typeface="Arial" panose="020B0604020202020204" pitchFamily="34" charset="0"/>
              <a:buChar char="•"/>
            </a:pPr>
            <a:r>
              <a:rPr lang="en-US" sz="2400" dirty="0" err="1">
                <a:solidFill>
                  <a:schemeClr val="accent5">
                    <a:lumMod val="50000"/>
                  </a:schemeClr>
                </a:solidFill>
                <a:latin typeface="Times New Roman" panose="02020603050405020304" pitchFamily="18" charset="0"/>
                <a:cs typeface="Times New Roman" panose="02020603050405020304" pitchFamily="18" charset="0"/>
              </a:rPr>
              <a:t>getAllThuNhap</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luồng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ListView</a:t>
            </a:r>
            <a:r>
              <a:rPr lang="en-US" sz="2400" dirty="0">
                <a:solidFill>
                  <a:schemeClr val="accent5">
                    <a:lumMod val="50000"/>
                  </a:schemeClr>
                </a:solidFill>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400" dirty="0" err="1">
                <a:solidFill>
                  <a:schemeClr val="accent5">
                    <a:lumMod val="50000"/>
                  </a:schemeClr>
                </a:solidFill>
                <a:latin typeface="Times New Roman" panose="02020603050405020304" pitchFamily="18" charset="0"/>
                <a:cs typeface="Times New Roman" panose="02020603050405020304" pitchFamily="18" charset="0"/>
              </a:rPr>
              <a:t>insertThuNhap</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luồng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thêm</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mới</a:t>
            </a:r>
            <a:r>
              <a:rPr lang="en-US" sz="2400" dirty="0">
                <a:solidFill>
                  <a:schemeClr val="accent5">
                    <a:lumMod val="50000"/>
                  </a:schemeClr>
                </a:solidFill>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400" dirty="0" err="1">
                <a:solidFill>
                  <a:schemeClr val="accent5">
                    <a:lumMod val="50000"/>
                  </a:schemeClr>
                </a:solidFill>
                <a:latin typeface="Times New Roman" panose="02020603050405020304" pitchFamily="18" charset="0"/>
                <a:cs typeface="Times New Roman" panose="02020603050405020304" pitchFamily="18" charset="0"/>
              </a:rPr>
              <a:t>updateThuNhap</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luồng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sửa</a:t>
            </a:r>
            <a:r>
              <a:rPr lang="en-US" sz="2400" dirty="0">
                <a:solidFill>
                  <a:schemeClr val="accent5">
                    <a:lumMod val="50000"/>
                  </a:schemeClr>
                </a:solidFill>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400" dirty="0" err="1">
                <a:solidFill>
                  <a:schemeClr val="accent5">
                    <a:lumMod val="50000"/>
                  </a:schemeClr>
                </a:solidFill>
                <a:latin typeface="Times New Roman" panose="02020603050405020304" pitchFamily="18" charset="0"/>
                <a:cs typeface="Times New Roman" panose="02020603050405020304" pitchFamily="18" charset="0"/>
              </a:rPr>
              <a:t>deleteThuNhap</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luồng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xóa</a:t>
            </a:r>
            <a:r>
              <a:rPr lang="en-US" sz="2400" dirty="0">
                <a:solidFill>
                  <a:schemeClr val="accent5">
                    <a:lumMod val="50000"/>
                  </a:schemeClr>
                </a:solidFill>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sz="2400" dirty="0">
              <a:solidFill>
                <a:schemeClr val="accent5">
                  <a:lumMod val="50000"/>
                </a:schemeClr>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solidFill>
                <a:schemeClr val="accent5">
                  <a:lumMod val="50000"/>
                </a:schemeClr>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solidFill>
                <a:schemeClr val="accent5">
                  <a:lumMod val="50000"/>
                </a:schemeClr>
              </a:solidFill>
              <a:latin typeface="Times New Roman" panose="02020603050405020304" pitchFamily="18" charset="0"/>
              <a:cs typeface="Times New Roman" panose="02020603050405020304" pitchFamily="18" charset="0"/>
            </a:endParaRPr>
          </a:p>
          <a:p>
            <a:pPr algn="just"/>
            <a:r>
              <a:rPr lang="en-US" sz="2000" i="1" dirty="0">
                <a:solidFill>
                  <a:schemeClr val="accent5">
                    <a:lumMod val="50000"/>
                  </a:schemeClr>
                </a:solidFill>
                <a:latin typeface="Times New Roman" panose="02020603050405020304" pitchFamily="18" charset="0"/>
                <a:cs typeface="Times New Roman" panose="02020603050405020304" pitchFamily="18" charset="0"/>
              </a:rPr>
              <a:t>* Chi </a:t>
            </a:r>
            <a:r>
              <a:rPr lang="en-US" sz="2000" i="1" dirty="0" err="1">
                <a:solidFill>
                  <a:schemeClr val="accent5">
                    <a:lumMod val="50000"/>
                  </a:schemeClr>
                </a:solidFill>
                <a:latin typeface="Times New Roman" panose="02020603050405020304" pitchFamily="18" charset="0"/>
                <a:cs typeface="Times New Roman" panose="02020603050405020304" pitchFamily="18" charset="0"/>
              </a:rPr>
              <a:t>tiết</a:t>
            </a:r>
            <a:r>
              <a:rPr lang="en-US" sz="2000" i="1" dirty="0">
                <a:solidFill>
                  <a:schemeClr val="accent5">
                    <a:lumMod val="50000"/>
                  </a:schemeClr>
                </a:solidFill>
                <a:latin typeface="Times New Roman" panose="02020603050405020304" pitchFamily="18" charset="0"/>
                <a:cs typeface="Times New Roman" panose="02020603050405020304" pitchFamily="18" charset="0"/>
              </a:rPr>
              <a:t> </a:t>
            </a:r>
            <a:r>
              <a:rPr lang="en-US" sz="2000" i="1" dirty="0" err="1">
                <a:solidFill>
                  <a:schemeClr val="accent5">
                    <a:lumMod val="50000"/>
                  </a:schemeClr>
                </a:solidFill>
                <a:latin typeface="Times New Roman" panose="02020603050405020304" pitchFamily="18" charset="0"/>
                <a:cs typeface="Times New Roman" panose="02020603050405020304" pitchFamily="18" charset="0"/>
              </a:rPr>
              <a:t>về</a:t>
            </a:r>
            <a:r>
              <a:rPr lang="en-US" sz="2000" i="1" dirty="0">
                <a:solidFill>
                  <a:schemeClr val="accent5">
                    <a:lumMod val="50000"/>
                  </a:schemeClr>
                </a:solidFill>
                <a:latin typeface="Times New Roman" panose="02020603050405020304" pitchFamily="18" charset="0"/>
                <a:cs typeface="Times New Roman" panose="02020603050405020304" pitchFamily="18" charset="0"/>
              </a:rPr>
              <a:t> </a:t>
            </a:r>
            <a:r>
              <a:rPr lang="en-US" sz="2000" i="1" dirty="0" err="1">
                <a:solidFill>
                  <a:schemeClr val="accent5">
                    <a:lumMod val="50000"/>
                  </a:schemeClr>
                </a:solidFill>
                <a:latin typeface="Times New Roman" panose="02020603050405020304" pitchFamily="18" charset="0"/>
                <a:cs typeface="Times New Roman" panose="02020603050405020304" pitchFamily="18" charset="0"/>
              </a:rPr>
              <a:t>các</a:t>
            </a:r>
            <a:r>
              <a:rPr lang="en-US" sz="2000" i="1" dirty="0">
                <a:solidFill>
                  <a:schemeClr val="accent5">
                    <a:lumMod val="50000"/>
                  </a:schemeClr>
                </a:solidFill>
                <a:latin typeface="Times New Roman" panose="02020603050405020304" pitchFamily="18" charset="0"/>
                <a:cs typeface="Times New Roman" panose="02020603050405020304" pitchFamily="18" charset="0"/>
              </a:rPr>
              <a:t> </a:t>
            </a:r>
            <a:r>
              <a:rPr lang="en-US" sz="2000" i="1" dirty="0" err="1">
                <a:solidFill>
                  <a:schemeClr val="accent5">
                    <a:lumMod val="50000"/>
                  </a:schemeClr>
                </a:solidFill>
                <a:latin typeface="Times New Roman" panose="02020603050405020304" pitchFamily="18" charset="0"/>
                <a:cs typeface="Times New Roman" panose="02020603050405020304" pitchFamily="18" charset="0"/>
              </a:rPr>
              <a:t>luồng</a:t>
            </a:r>
            <a:r>
              <a:rPr lang="en-US" sz="2000" i="1" dirty="0">
                <a:solidFill>
                  <a:schemeClr val="accent5">
                    <a:lumMod val="50000"/>
                  </a:schemeClr>
                </a:solidFill>
                <a:latin typeface="Times New Roman" panose="02020603050405020304" pitchFamily="18" charset="0"/>
                <a:cs typeface="Times New Roman" panose="02020603050405020304" pitchFamily="18" charset="0"/>
              </a:rPr>
              <a:t> </a:t>
            </a:r>
            <a:r>
              <a:rPr lang="en-US" sz="2000" i="1" dirty="0" err="1">
                <a:solidFill>
                  <a:schemeClr val="accent5">
                    <a:lumMod val="50000"/>
                  </a:schemeClr>
                </a:solidFill>
                <a:latin typeface="Times New Roman" panose="02020603050405020304" pitchFamily="18" charset="0"/>
                <a:cs typeface="Times New Roman" panose="02020603050405020304" pitchFamily="18" charset="0"/>
              </a:rPr>
              <a:t>được</a:t>
            </a:r>
            <a:r>
              <a:rPr lang="en-US" sz="2000" i="1" dirty="0">
                <a:solidFill>
                  <a:schemeClr val="accent5">
                    <a:lumMod val="50000"/>
                  </a:schemeClr>
                </a:solidFill>
                <a:latin typeface="Times New Roman" panose="02020603050405020304" pitchFamily="18" charset="0"/>
                <a:cs typeface="Times New Roman" panose="02020603050405020304" pitchFamily="18" charset="0"/>
              </a:rPr>
              <a:t> </a:t>
            </a:r>
            <a:r>
              <a:rPr lang="en-US" sz="2000" i="1" dirty="0" err="1">
                <a:solidFill>
                  <a:schemeClr val="accent5">
                    <a:lumMod val="50000"/>
                  </a:schemeClr>
                </a:solidFill>
                <a:latin typeface="Times New Roman" panose="02020603050405020304" pitchFamily="18" charset="0"/>
                <a:cs typeface="Times New Roman" panose="02020603050405020304" pitchFamily="18" charset="0"/>
              </a:rPr>
              <a:t>nêu</a:t>
            </a:r>
            <a:r>
              <a:rPr lang="en-US" sz="2000" i="1" dirty="0">
                <a:solidFill>
                  <a:schemeClr val="accent5">
                    <a:lumMod val="50000"/>
                  </a:schemeClr>
                </a:solidFill>
                <a:latin typeface="Times New Roman" panose="02020603050405020304" pitchFamily="18" charset="0"/>
                <a:cs typeface="Times New Roman" panose="02020603050405020304" pitchFamily="18" charset="0"/>
              </a:rPr>
              <a:t> chi </a:t>
            </a:r>
            <a:r>
              <a:rPr lang="en-US" sz="2000" i="1" dirty="0" err="1">
                <a:solidFill>
                  <a:schemeClr val="accent5">
                    <a:lumMod val="50000"/>
                  </a:schemeClr>
                </a:solidFill>
                <a:latin typeface="Times New Roman" panose="02020603050405020304" pitchFamily="18" charset="0"/>
                <a:cs typeface="Times New Roman" panose="02020603050405020304" pitchFamily="18" charset="0"/>
              </a:rPr>
              <a:t>tiết</a:t>
            </a:r>
            <a:r>
              <a:rPr lang="en-US" sz="2000" i="1" dirty="0">
                <a:solidFill>
                  <a:schemeClr val="accent5">
                    <a:lumMod val="50000"/>
                  </a:schemeClr>
                </a:solidFill>
                <a:latin typeface="Times New Roman" panose="02020603050405020304" pitchFamily="18" charset="0"/>
                <a:cs typeface="Times New Roman" panose="02020603050405020304" pitchFamily="18" charset="0"/>
              </a:rPr>
              <a:t> </a:t>
            </a:r>
            <a:r>
              <a:rPr lang="en-US" sz="2000" i="1" dirty="0" err="1">
                <a:solidFill>
                  <a:schemeClr val="accent5">
                    <a:lumMod val="50000"/>
                  </a:schemeClr>
                </a:solidFill>
                <a:latin typeface="Times New Roman" panose="02020603050405020304" pitchFamily="18" charset="0"/>
                <a:cs typeface="Times New Roman" panose="02020603050405020304" pitchFamily="18" charset="0"/>
              </a:rPr>
              <a:t>trong</a:t>
            </a:r>
            <a:r>
              <a:rPr lang="en-US" sz="2000" i="1" dirty="0">
                <a:solidFill>
                  <a:schemeClr val="accent5">
                    <a:lumMod val="50000"/>
                  </a:schemeClr>
                </a:solidFill>
                <a:latin typeface="Times New Roman" panose="02020603050405020304" pitchFamily="18" charset="0"/>
                <a:cs typeface="Times New Roman" panose="02020603050405020304" pitchFamily="18" charset="0"/>
              </a:rPr>
              <a:t> </a:t>
            </a:r>
            <a:r>
              <a:rPr lang="en-US" sz="2000" i="1" dirty="0" err="1">
                <a:solidFill>
                  <a:schemeClr val="accent5">
                    <a:lumMod val="50000"/>
                  </a:schemeClr>
                </a:solidFill>
                <a:latin typeface="Times New Roman" panose="02020603050405020304" pitchFamily="18" charset="0"/>
                <a:cs typeface="Times New Roman" panose="02020603050405020304" pitchFamily="18" charset="0"/>
              </a:rPr>
              <a:t>Tài</a:t>
            </a:r>
            <a:r>
              <a:rPr lang="en-US" sz="2000" i="1" dirty="0">
                <a:solidFill>
                  <a:schemeClr val="accent5">
                    <a:lumMod val="50000"/>
                  </a:schemeClr>
                </a:solidFill>
                <a:latin typeface="Times New Roman" panose="02020603050405020304" pitchFamily="18" charset="0"/>
                <a:cs typeface="Times New Roman" panose="02020603050405020304" pitchFamily="18" charset="0"/>
              </a:rPr>
              <a:t> </a:t>
            </a:r>
            <a:r>
              <a:rPr lang="en-US" sz="2000" i="1" dirty="0" err="1">
                <a:solidFill>
                  <a:schemeClr val="accent5">
                    <a:lumMod val="50000"/>
                  </a:schemeClr>
                </a:solidFill>
                <a:latin typeface="Times New Roman" panose="02020603050405020304" pitchFamily="18" charset="0"/>
                <a:cs typeface="Times New Roman" panose="02020603050405020304" pitchFamily="18" charset="0"/>
              </a:rPr>
              <a:t>liệu</a:t>
            </a:r>
            <a:r>
              <a:rPr lang="en-US" sz="2000" i="1" dirty="0">
                <a:solidFill>
                  <a:schemeClr val="accent5">
                    <a:lumMod val="50000"/>
                  </a:schemeClr>
                </a:solidFill>
                <a:latin typeface="Times New Roman" panose="02020603050405020304" pitchFamily="18" charset="0"/>
                <a:cs typeface="Times New Roman" panose="02020603050405020304" pitchFamily="18" charset="0"/>
              </a:rPr>
              <a:t> </a:t>
            </a:r>
            <a:r>
              <a:rPr lang="en-US" sz="2000" i="1" dirty="0" err="1">
                <a:solidFill>
                  <a:schemeClr val="accent5">
                    <a:lumMod val="50000"/>
                  </a:schemeClr>
                </a:solidFill>
                <a:latin typeface="Times New Roman" panose="02020603050405020304" pitchFamily="18" charset="0"/>
                <a:cs typeface="Times New Roman" panose="02020603050405020304" pitchFamily="18" charset="0"/>
              </a:rPr>
              <a:t>mô</a:t>
            </a:r>
            <a:r>
              <a:rPr lang="en-US" sz="2000" i="1" dirty="0">
                <a:solidFill>
                  <a:schemeClr val="accent5">
                    <a:lumMod val="50000"/>
                  </a:schemeClr>
                </a:solidFill>
                <a:latin typeface="Times New Roman" panose="02020603050405020304" pitchFamily="18" charset="0"/>
                <a:cs typeface="Times New Roman" panose="02020603050405020304" pitchFamily="18" charset="0"/>
              </a:rPr>
              <a:t> </a:t>
            </a:r>
            <a:r>
              <a:rPr lang="en-US" sz="2000" i="1" dirty="0" err="1">
                <a:solidFill>
                  <a:schemeClr val="accent5">
                    <a:lumMod val="50000"/>
                  </a:schemeClr>
                </a:solidFill>
                <a:latin typeface="Times New Roman" panose="02020603050405020304" pitchFamily="18" charset="0"/>
                <a:cs typeface="Times New Roman" panose="02020603050405020304" pitchFamily="18" charset="0"/>
              </a:rPr>
              <a:t>tả</a:t>
            </a:r>
            <a:r>
              <a:rPr lang="en-US" sz="2000" i="1" dirty="0">
                <a:solidFill>
                  <a:schemeClr val="accent5">
                    <a:lumMod val="50000"/>
                  </a:schemeClr>
                </a:solidFill>
                <a:latin typeface="Times New Roman" panose="02020603050405020304" pitchFamily="18" charset="0"/>
                <a:cs typeface="Times New Roman" panose="02020603050405020304" pitchFamily="18" charset="0"/>
              </a:rPr>
              <a:t> </a:t>
            </a:r>
            <a:r>
              <a:rPr lang="en-US" sz="2000" i="1" dirty="0" err="1">
                <a:solidFill>
                  <a:schemeClr val="accent5">
                    <a:lumMod val="50000"/>
                  </a:schemeClr>
                </a:solidFill>
                <a:latin typeface="Times New Roman" panose="02020603050405020304" pitchFamily="18" charset="0"/>
                <a:cs typeface="Times New Roman" panose="02020603050405020304" pitchFamily="18" charset="0"/>
              </a:rPr>
              <a:t>chức</a:t>
            </a:r>
            <a:r>
              <a:rPr lang="en-US" sz="2000" i="1" dirty="0">
                <a:solidFill>
                  <a:schemeClr val="accent5">
                    <a:lumMod val="50000"/>
                  </a:schemeClr>
                </a:solidFill>
                <a:latin typeface="Times New Roman" panose="02020603050405020304" pitchFamily="18" charset="0"/>
                <a:cs typeface="Times New Roman" panose="02020603050405020304" pitchFamily="18" charset="0"/>
              </a:rPr>
              <a:t> </a:t>
            </a:r>
            <a:r>
              <a:rPr lang="en-US" sz="2000" i="1" dirty="0" err="1">
                <a:solidFill>
                  <a:schemeClr val="accent5">
                    <a:lumMod val="50000"/>
                  </a:schemeClr>
                </a:solidFill>
                <a:latin typeface="Times New Roman" panose="02020603050405020304" pitchFamily="18" charset="0"/>
                <a:cs typeface="Times New Roman" panose="02020603050405020304" pitchFamily="18" charset="0"/>
              </a:rPr>
              <a:t>năng</a:t>
            </a:r>
            <a:r>
              <a:rPr lang="en-US" sz="2000" i="1" dirty="0">
                <a:solidFill>
                  <a:schemeClr val="accent5">
                    <a:lumMod val="50000"/>
                  </a:schemeClr>
                </a:solidFill>
                <a:latin typeface="Times New Roman" panose="02020603050405020304" pitchFamily="18" charset="0"/>
                <a:cs typeface="Times New Roman" panose="02020603050405020304" pitchFamily="18" charset="0"/>
              </a:rPr>
              <a:t> </a:t>
            </a:r>
            <a:r>
              <a:rPr lang="en-US" sz="2000" i="1" dirty="0" err="1">
                <a:solidFill>
                  <a:schemeClr val="accent5">
                    <a:lumMod val="50000"/>
                  </a:schemeClr>
                </a:solidFill>
                <a:latin typeface="Times New Roman" panose="02020603050405020304" pitchFamily="18" charset="0"/>
                <a:cs typeface="Times New Roman" panose="02020603050405020304" pitchFamily="18" charset="0"/>
              </a:rPr>
              <a:t>của</a:t>
            </a:r>
            <a:r>
              <a:rPr lang="en-US" sz="2000" i="1" dirty="0">
                <a:solidFill>
                  <a:schemeClr val="accent5">
                    <a:lumMod val="50000"/>
                  </a:schemeClr>
                </a:solidFill>
                <a:latin typeface="Times New Roman" panose="02020603050405020304" pitchFamily="18" charset="0"/>
                <a:cs typeface="Times New Roman" panose="02020603050405020304" pitchFamily="18" charset="0"/>
              </a:rPr>
              <a:t> </a:t>
            </a:r>
            <a:r>
              <a:rPr lang="en-US" sz="2000" i="1" dirty="0" err="1">
                <a:solidFill>
                  <a:schemeClr val="accent5">
                    <a:lumMod val="50000"/>
                  </a:schemeClr>
                </a:solidFill>
                <a:latin typeface="Times New Roman" panose="02020603050405020304" pitchFamily="18" charset="0"/>
                <a:cs typeface="Times New Roman" panose="02020603050405020304" pitchFamily="18" charset="0"/>
              </a:rPr>
              <a:t>Nhóm</a:t>
            </a:r>
            <a:r>
              <a:rPr lang="en-US" sz="2000" i="1" dirty="0">
                <a:solidFill>
                  <a:schemeClr val="accent5">
                    <a:lumMod val="50000"/>
                  </a:schemeClr>
                </a:solidFill>
                <a:latin typeface="Times New Roman" panose="02020603050405020304" pitchFamily="18" charset="0"/>
                <a:cs typeface="Times New Roman" panose="02020603050405020304" pitchFamily="18" charset="0"/>
              </a:rPr>
              <a:t> 3</a:t>
            </a:r>
          </a:p>
        </p:txBody>
      </p:sp>
      <p:pic>
        <p:nvPicPr>
          <p:cNvPr id="5" name="Picture 4">
            <a:extLst>
              <a:ext uri="{FF2B5EF4-FFF2-40B4-BE49-F238E27FC236}">
                <a16:creationId xmlns:a16="http://schemas.microsoft.com/office/drawing/2014/main" id="{521A2476-B6D8-4D7B-A91B-46C71D511FDB}"/>
              </a:ext>
            </a:extLst>
          </p:cNvPr>
          <p:cNvPicPr>
            <a:picLocks noChangeAspect="1"/>
          </p:cNvPicPr>
          <p:nvPr/>
        </p:nvPicPr>
        <p:blipFill>
          <a:blip r:embed="rId2"/>
          <a:stretch>
            <a:fillRect/>
          </a:stretch>
        </p:blipFill>
        <p:spPr>
          <a:xfrm>
            <a:off x="6327222" y="1285377"/>
            <a:ext cx="5410686" cy="4287246"/>
          </a:xfrm>
          <a:prstGeom prst="rect">
            <a:avLst/>
          </a:prstGeom>
        </p:spPr>
      </p:pic>
    </p:spTree>
    <p:extLst>
      <p:ext uri="{BB962C8B-B14F-4D97-AF65-F5344CB8AC3E}">
        <p14:creationId xmlns:p14="http://schemas.microsoft.com/office/powerpoint/2010/main" val="58672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Hộp Văn bản 8">
            <a:extLst>
              <a:ext uri="{FF2B5EF4-FFF2-40B4-BE49-F238E27FC236}">
                <a16:creationId xmlns:a16="http://schemas.microsoft.com/office/drawing/2014/main" id="{2AFADBD1-C349-43DA-A70D-B66FAB6B9278}"/>
              </a:ext>
            </a:extLst>
          </p:cNvPr>
          <p:cNvSpPr txBox="1"/>
          <p:nvPr/>
        </p:nvSpPr>
        <p:spPr>
          <a:xfrm>
            <a:off x="2715209" y="-18663"/>
            <a:ext cx="7053943" cy="707886"/>
          </a:xfrm>
          <a:prstGeom prst="rect">
            <a:avLst/>
          </a:prstGeom>
          <a:noFill/>
        </p:spPr>
        <p:txBody>
          <a:bodyPr wrap="square" rtlCol="0">
            <a:spAutoFit/>
          </a:bodyPr>
          <a:lstStyle/>
          <a:p>
            <a:pPr algn="ctr"/>
            <a:r>
              <a:rPr lang="en-US" sz="4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I. CHỨC NĂNG THU NHẬP</a:t>
            </a:r>
          </a:p>
        </p:txBody>
      </p:sp>
      <p:sp>
        <p:nvSpPr>
          <p:cNvPr id="21" name="Google Shape;1724;p33">
            <a:extLst>
              <a:ext uri="{FF2B5EF4-FFF2-40B4-BE49-F238E27FC236}">
                <a16:creationId xmlns:a16="http://schemas.microsoft.com/office/drawing/2014/main" id="{55172D4D-AC17-44C6-AE9A-724C062947EA}"/>
              </a:ext>
            </a:extLst>
          </p:cNvPr>
          <p:cNvSpPr/>
          <p:nvPr/>
        </p:nvSpPr>
        <p:spPr>
          <a:xfrm flipH="1">
            <a:off x="12843424" y="2793999"/>
            <a:ext cx="25" cy="14775"/>
          </a:xfrm>
          <a:custGeom>
            <a:avLst/>
            <a:gdLst/>
            <a:ahLst/>
            <a:cxnLst/>
            <a:rect l="l" t="t" r="r" b="b"/>
            <a:pathLst>
              <a:path w="1" h="591" extrusionOk="0">
                <a:moveTo>
                  <a:pt x="1" y="1"/>
                </a:moveTo>
                <a:lnTo>
                  <a:pt x="1" y="254"/>
                </a:lnTo>
                <a:lnTo>
                  <a:pt x="1" y="590"/>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Hộp Văn bản 44">
            <a:extLst>
              <a:ext uri="{FF2B5EF4-FFF2-40B4-BE49-F238E27FC236}">
                <a16:creationId xmlns:a16="http://schemas.microsoft.com/office/drawing/2014/main" id="{AC1CF335-6BE5-4F05-A309-CBE6C601D918}"/>
              </a:ext>
            </a:extLst>
          </p:cNvPr>
          <p:cNvSpPr txBox="1"/>
          <p:nvPr/>
        </p:nvSpPr>
        <p:spPr>
          <a:xfrm>
            <a:off x="11737908" y="6391466"/>
            <a:ext cx="407437"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9</a:t>
            </a:r>
          </a:p>
        </p:txBody>
      </p:sp>
      <p:sp>
        <p:nvSpPr>
          <p:cNvPr id="48" name="TextBox 47">
            <a:extLst>
              <a:ext uri="{FF2B5EF4-FFF2-40B4-BE49-F238E27FC236}">
                <a16:creationId xmlns:a16="http://schemas.microsoft.com/office/drawing/2014/main" id="{BF68EB7E-6783-42BF-9710-D8AAE73B0A6D}"/>
              </a:ext>
            </a:extLst>
          </p:cNvPr>
          <p:cNvSpPr txBox="1"/>
          <p:nvPr/>
        </p:nvSpPr>
        <p:spPr>
          <a:xfrm>
            <a:off x="4476456" y="803192"/>
            <a:ext cx="3239087" cy="369332"/>
          </a:xfrm>
          <a:prstGeom prst="rect">
            <a:avLst/>
          </a:prstGeom>
          <a:noFill/>
        </p:spPr>
        <p:txBody>
          <a:bodyPr wrap="square">
            <a:spAutoFit/>
          </a:bodyPr>
          <a:lstStyle/>
          <a:p>
            <a:pPr marL="0" lvl="0" indent="0" algn="ctr" rtl="0">
              <a:spcBef>
                <a:spcPts val="0"/>
              </a:spcBef>
              <a:spcAft>
                <a:spcPts val="0"/>
              </a:spcAft>
              <a:buNone/>
            </a:pPr>
            <a:r>
              <a:rPr lang="it-IT" sz="1800" b="1" dirty="0">
                <a:solidFill>
                  <a:srgbClr val="FF0000"/>
                </a:solidFill>
                <a:latin typeface="Times New Roman" panose="02020603050405020304" pitchFamily="18" charset="0"/>
                <a:cs typeface="Times New Roman" panose="02020603050405020304" pitchFamily="18" charset="0"/>
              </a:rPr>
              <a:t>Adapter và Viewholder</a:t>
            </a:r>
          </a:p>
        </p:txBody>
      </p:sp>
      <p:sp>
        <p:nvSpPr>
          <p:cNvPr id="49" name="TextBox 48">
            <a:extLst>
              <a:ext uri="{FF2B5EF4-FFF2-40B4-BE49-F238E27FC236}">
                <a16:creationId xmlns:a16="http://schemas.microsoft.com/office/drawing/2014/main" id="{9B30ABEB-275C-4B46-A66E-0743A5589405}"/>
              </a:ext>
            </a:extLst>
          </p:cNvPr>
          <p:cNvSpPr txBox="1"/>
          <p:nvPr/>
        </p:nvSpPr>
        <p:spPr>
          <a:xfrm>
            <a:off x="6400992" y="5685476"/>
            <a:ext cx="5343090" cy="369332"/>
          </a:xfrm>
          <a:prstGeom prst="rect">
            <a:avLst/>
          </a:prstGeom>
          <a:noFill/>
        </p:spPr>
        <p:txBody>
          <a:bodyPr wrap="square">
            <a:spAutoFit/>
          </a:bodyPr>
          <a:lstStyle/>
          <a:p>
            <a:pPr algn="ctr"/>
            <a:r>
              <a:rPr lang="en-US" b="1" i="1" dirty="0">
                <a:solidFill>
                  <a:srgbClr val="FF0000"/>
                </a:solidFill>
                <a:latin typeface="Times New Roman" panose="02020603050405020304" pitchFamily="18" charset="0"/>
                <a:cs typeface="Times New Roman" panose="02020603050405020304" pitchFamily="18" charset="0"/>
              </a:rPr>
              <a:t>ThuNhapAdapter.java</a:t>
            </a:r>
          </a:p>
        </p:txBody>
      </p:sp>
      <p:sp>
        <p:nvSpPr>
          <p:cNvPr id="52" name="Hình chữ nhật 2">
            <a:extLst>
              <a:ext uri="{FF2B5EF4-FFF2-40B4-BE49-F238E27FC236}">
                <a16:creationId xmlns:a16="http://schemas.microsoft.com/office/drawing/2014/main" id="{A1E15746-15D4-4E36-9ADD-2DE3DA17F46E}"/>
              </a:ext>
            </a:extLst>
          </p:cNvPr>
          <p:cNvSpPr/>
          <p:nvPr/>
        </p:nvSpPr>
        <p:spPr>
          <a:xfrm>
            <a:off x="217764" y="1282149"/>
            <a:ext cx="5878236" cy="5064825"/>
          </a:xfrm>
          <a:prstGeom prst="rect">
            <a:avLst/>
          </a:prstGeom>
          <a:solidFill>
            <a:schemeClr val="bg1"/>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Hộp Văn bản 4">
            <a:extLst>
              <a:ext uri="{FF2B5EF4-FFF2-40B4-BE49-F238E27FC236}">
                <a16:creationId xmlns:a16="http://schemas.microsoft.com/office/drawing/2014/main" id="{014D1A1F-886F-41BD-82E7-D2E69F36C7EC}"/>
              </a:ext>
            </a:extLst>
          </p:cNvPr>
          <p:cNvSpPr txBox="1"/>
          <p:nvPr/>
        </p:nvSpPr>
        <p:spPr>
          <a:xfrm>
            <a:off x="374357" y="1282148"/>
            <a:ext cx="5575464" cy="5324535"/>
          </a:xfrm>
          <a:prstGeom prst="rect">
            <a:avLst/>
          </a:prstGeom>
          <a:noFill/>
        </p:spPr>
        <p:txBody>
          <a:bodyPr wrap="square" rtlCol="0">
            <a:spAutoFit/>
          </a:bodyPr>
          <a:lstStyle/>
          <a:p>
            <a:pPr algn="just"/>
            <a:r>
              <a:rPr lang="en-US" sz="3200" dirty="0">
                <a:solidFill>
                  <a:srgbClr val="C00000"/>
                </a:solidFill>
              </a:rPr>
              <a:t>👉</a:t>
            </a:r>
            <a:r>
              <a:rPr lang="en-US" dirty="0"/>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Viewholder</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lớp</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dùng</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để</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gán</a:t>
            </a:r>
            <a:r>
              <a:rPr lang="en-US" sz="2400" dirty="0">
                <a:solidFill>
                  <a:schemeClr val="accent5">
                    <a:lumMod val="50000"/>
                  </a:schemeClr>
                </a:solidFill>
                <a:latin typeface="Times New Roman" panose="02020603050405020304" pitchFamily="18" charset="0"/>
                <a:cs typeface="Angsana New" panose="02020603050405020304" pitchFamily="18" charset="-34"/>
              </a:rPr>
              <a:t> / </a:t>
            </a:r>
            <a:r>
              <a:rPr lang="en-US" sz="2400" dirty="0" err="1">
                <a:solidFill>
                  <a:schemeClr val="accent5">
                    <a:lumMod val="50000"/>
                  </a:schemeClr>
                </a:solidFill>
                <a:latin typeface="Times New Roman" panose="02020603050405020304" pitchFamily="18" charset="0"/>
                <a:cs typeface="Angsana New" panose="02020603050405020304" pitchFamily="18" charset="-34"/>
              </a:rPr>
              <a:t>cập</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nhật</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dữ</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liệu</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vào</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các</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phần</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tử</a:t>
            </a:r>
            <a:r>
              <a:rPr lang="en-US" sz="2400" dirty="0">
                <a:solidFill>
                  <a:schemeClr val="accent5">
                    <a:lumMod val="50000"/>
                  </a:schemeClr>
                </a:solidFill>
                <a:latin typeface="Times New Roman" panose="02020603050405020304" pitchFamily="18" charset="0"/>
                <a:cs typeface="Angsana New" panose="02020603050405020304" pitchFamily="18" charset="-34"/>
              </a:rPr>
              <a:t>. Adapter </a:t>
            </a:r>
            <a:r>
              <a:rPr lang="en-US" sz="2400" dirty="0" err="1">
                <a:solidFill>
                  <a:schemeClr val="accent5">
                    <a:lumMod val="50000"/>
                  </a:schemeClr>
                </a:solidFill>
                <a:latin typeface="Times New Roman" panose="02020603050405020304" pitchFamily="18" charset="0"/>
                <a:cs typeface="Angsana New" panose="02020603050405020304" pitchFamily="18" charset="-34"/>
              </a:rPr>
              <a:t>mang</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trách</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nhiệm</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trao</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đổi</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dữ</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liệu</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Có</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thể</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hiểu</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là</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nó</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vi-VN" sz="2400" dirty="0">
                <a:solidFill>
                  <a:schemeClr val="accent5">
                    <a:lumMod val="50000"/>
                  </a:schemeClr>
                </a:solidFill>
                <a:latin typeface="Times New Roman" panose="02020603050405020304" pitchFamily="18" charset="0"/>
                <a:cs typeface="Angsana New" panose="02020603050405020304" pitchFamily="18" charset="-34"/>
              </a:rPr>
              <a:t>lấy dữ liệu từ bộ dữ liệu và tạo ra các đối tượn</a:t>
            </a:r>
            <a:r>
              <a:rPr lang="en-US" sz="2400" dirty="0">
                <a:solidFill>
                  <a:schemeClr val="accent5">
                    <a:lumMod val="50000"/>
                  </a:schemeClr>
                </a:solidFill>
                <a:latin typeface="Times New Roman" panose="02020603050405020304" pitchFamily="18" charset="0"/>
                <a:cs typeface="Angsana New" panose="02020603050405020304" pitchFamily="18" charset="-34"/>
              </a:rPr>
              <a:t>g </a:t>
            </a:r>
            <a:r>
              <a:rPr lang="en-US" sz="2400" dirty="0" err="1">
                <a:solidFill>
                  <a:schemeClr val="accent5">
                    <a:lumMod val="50000"/>
                  </a:schemeClr>
                </a:solidFill>
                <a:latin typeface="Times New Roman" panose="02020603050405020304" pitchFamily="18" charset="0"/>
                <a:cs typeface="Angsana New" panose="02020603050405020304" pitchFamily="18" charset="-34"/>
              </a:rPr>
              <a:t>giao</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diện</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cụ</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en-US" sz="2400" dirty="0" err="1">
                <a:solidFill>
                  <a:schemeClr val="accent5">
                    <a:lumMod val="50000"/>
                  </a:schemeClr>
                </a:solidFill>
                <a:latin typeface="Times New Roman" panose="02020603050405020304" pitchFamily="18" charset="0"/>
                <a:cs typeface="Angsana New" panose="02020603050405020304" pitchFamily="18" charset="-34"/>
              </a:rPr>
              <a:t>thể</a:t>
            </a:r>
            <a:r>
              <a:rPr lang="en-US" sz="2400" dirty="0">
                <a:solidFill>
                  <a:schemeClr val="accent5">
                    <a:lumMod val="50000"/>
                  </a:schemeClr>
                </a:solidFill>
                <a:latin typeface="Times New Roman" panose="02020603050405020304" pitchFamily="18" charset="0"/>
                <a:cs typeface="Angsana New" panose="02020603050405020304" pitchFamily="18" charset="-34"/>
              </a:rPr>
              <a:t>. </a:t>
            </a:r>
            <a:r>
              <a:rPr lang="vi-VN" sz="2400" dirty="0">
                <a:solidFill>
                  <a:schemeClr val="accent5">
                    <a:lumMod val="50000"/>
                  </a:schemeClr>
                </a:solidFill>
                <a:latin typeface="Times New Roman" panose="02020603050405020304" pitchFamily="18" charset="0"/>
                <a:cs typeface="Angsana New" panose="02020603050405020304" pitchFamily="18" charset="-34"/>
              </a:rPr>
              <a:t>Cụ thể ta sẽ có phương thức trong Adapter</a:t>
            </a:r>
          </a:p>
          <a:p>
            <a:pPr algn="just"/>
            <a:r>
              <a:rPr lang="vi-VN" sz="2400" dirty="0">
                <a:solidFill>
                  <a:schemeClr val="accent5">
                    <a:lumMod val="50000"/>
                  </a:schemeClr>
                </a:solidFill>
                <a:latin typeface="Times New Roman" panose="02020603050405020304" pitchFamily="18" charset="0"/>
                <a:cs typeface="Angsana New" panose="02020603050405020304" pitchFamily="18" charset="-34"/>
              </a:rPr>
              <a:t>•	getItemCount : cho biết số phần tử của dữ liệu</a:t>
            </a:r>
          </a:p>
          <a:p>
            <a:pPr algn="just"/>
            <a:r>
              <a:rPr lang="vi-VN" sz="2400" dirty="0">
                <a:solidFill>
                  <a:schemeClr val="accent5">
                    <a:lumMod val="50000"/>
                  </a:schemeClr>
                </a:solidFill>
                <a:latin typeface="Times New Roman" panose="02020603050405020304" pitchFamily="18" charset="0"/>
                <a:cs typeface="Angsana New" panose="02020603050405020304" pitchFamily="18" charset="-34"/>
              </a:rPr>
              <a:t>•	onCreateViewHolder : tạo ra đối tượng ViewHolder, trong nó chứa View hiện thị dữ liệu</a:t>
            </a:r>
          </a:p>
          <a:p>
            <a:pPr algn="just"/>
            <a:r>
              <a:rPr lang="vi-VN" sz="2400" dirty="0">
                <a:solidFill>
                  <a:schemeClr val="accent5">
                    <a:lumMod val="50000"/>
                  </a:schemeClr>
                </a:solidFill>
                <a:latin typeface="Times New Roman" panose="02020603050405020304" pitchFamily="18" charset="0"/>
                <a:cs typeface="Angsana New" panose="02020603050405020304" pitchFamily="18" charset="-34"/>
              </a:rPr>
              <a:t>•	onBindViewHolder : chuyển dữ liệu phần tử vào ViewHolder</a:t>
            </a:r>
          </a:p>
          <a:p>
            <a:pPr algn="just"/>
            <a:endParaRPr lang="en-US" sz="2000" i="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2EF46D1-2D68-4599-862F-58C0FC6EC796}"/>
              </a:ext>
            </a:extLst>
          </p:cNvPr>
          <p:cNvPicPr>
            <a:picLocks noChangeAspect="1"/>
          </p:cNvPicPr>
          <p:nvPr/>
        </p:nvPicPr>
        <p:blipFill>
          <a:blip r:embed="rId2"/>
          <a:stretch>
            <a:fillRect/>
          </a:stretch>
        </p:blipFill>
        <p:spPr>
          <a:xfrm>
            <a:off x="6347494" y="1282148"/>
            <a:ext cx="5777952" cy="4403328"/>
          </a:xfrm>
          <a:prstGeom prst="rect">
            <a:avLst/>
          </a:prstGeom>
        </p:spPr>
      </p:pic>
    </p:spTree>
    <p:extLst>
      <p:ext uri="{BB962C8B-B14F-4D97-AF65-F5344CB8AC3E}">
        <p14:creationId xmlns:p14="http://schemas.microsoft.com/office/powerpoint/2010/main" val="5823572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ài liệu" ma:contentTypeID="0x01010016D504B1BF52674BB8B0857DAEDA83D8" ma:contentTypeVersion="8" ma:contentTypeDescription="Tạo tài liệu mới." ma:contentTypeScope="" ma:versionID="467c5414b2323d3a52d35a37663479e4">
  <xsd:schema xmlns:xsd="http://www.w3.org/2001/XMLSchema" xmlns:xs="http://www.w3.org/2001/XMLSchema" xmlns:p="http://schemas.microsoft.com/office/2006/metadata/properties" xmlns:ns2="d3bb5256-b2ae-4366-9b1e-43f6beacc89a" targetNamespace="http://schemas.microsoft.com/office/2006/metadata/properties" ma:root="true" ma:fieldsID="548ec58a7cde28172272b818bb170961" ns2:_="">
    <xsd:import namespace="d3bb5256-b2ae-4366-9b1e-43f6beacc89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bb5256-b2ae-4366-9b1e-43f6beacc8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F2CCF5E-6350-47FF-B03C-41B26BB1B6F7}">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d3bb5256-b2ae-4366-9b1e-43f6beacc89a"/>
    <ds:schemaRef ds:uri="http://purl.org/dc/dcmitype/"/>
    <ds:schemaRef ds:uri="http://schemas.microsoft.com/office/infopath/2007/PartnerControls"/>
    <ds:schemaRef ds:uri="http://www.w3.org/XML/1998/namespace"/>
    <ds:schemaRef ds:uri="http://purl.org/dc/elements/1.1/"/>
  </ds:schemaRefs>
</ds:datastoreItem>
</file>

<file path=customXml/itemProps2.xml><?xml version="1.0" encoding="utf-8"?>
<ds:datastoreItem xmlns:ds="http://schemas.openxmlformats.org/officeDocument/2006/customXml" ds:itemID="{D74220BE-2912-4D97-A352-2F65117FFF0C}">
  <ds:schemaRefs>
    <ds:schemaRef ds:uri="http://schemas.microsoft.com/sharepoint/v3/contenttype/forms"/>
  </ds:schemaRefs>
</ds:datastoreItem>
</file>

<file path=customXml/itemProps3.xml><?xml version="1.0" encoding="utf-8"?>
<ds:datastoreItem xmlns:ds="http://schemas.openxmlformats.org/officeDocument/2006/customXml" ds:itemID="{F5293E6A-268F-4486-9BFE-0C84B82FCFFC}"/>
</file>

<file path=docProps/app.xml><?xml version="1.0" encoding="utf-8"?>
<Properties xmlns="http://schemas.openxmlformats.org/officeDocument/2006/extended-properties" xmlns:vt="http://schemas.openxmlformats.org/officeDocument/2006/docPropsVTypes">
  <Template/>
  <TotalTime>1605</TotalTime>
  <Words>988</Words>
  <Application>Microsoft Office PowerPoint</Application>
  <PresentationFormat>Widescreen</PresentationFormat>
  <Paragraphs>130</Paragraphs>
  <Slides>19</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19</vt:i4>
      </vt:variant>
    </vt:vector>
  </HeadingPairs>
  <TitlesOfParts>
    <vt:vector size="30" baseType="lpstr">
      <vt:lpstr>Amatic SC</vt:lpstr>
      <vt:lpstr>Arial</vt:lpstr>
      <vt:lpstr>Calibri</vt:lpstr>
      <vt:lpstr>Fira Sans</vt:lpstr>
      <vt:lpstr>Lato</vt:lpstr>
      <vt:lpstr>Merriweather</vt:lpstr>
      <vt:lpstr>Roboto</vt:lpstr>
      <vt:lpstr>Tahoma</vt:lpstr>
      <vt:lpstr>Times New Roman</vt:lpstr>
      <vt:lpstr>Office Theme</vt:lpstr>
      <vt:lpstr>Nathaniel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UNg VieT Anh 20172394</cp:lastModifiedBy>
  <cp:revision>89</cp:revision>
  <dcterms:created xsi:type="dcterms:W3CDTF">2020-12-31T09:57:48Z</dcterms:created>
  <dcterms:modified xsi:type="dcterms:W3CDTF">2021-09-12T10:27:49Z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0x01010016D504B1BF52674BB8B0857DAEDA83D8</vt:lpwstr>
  </property>
</Properties>
</file>