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19" autoAdjust="0"/>
  </p:normalViewPr>
  <p:slideViewPr>
    <p:cSldViewPr snapToGrid="0">
      <p:cViewPr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33E8D0-9A00-4C82-9CF8-B88F5F264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01A81-9F6E-4A01-9A3E-C06DBE4C3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1124-FD32-4279-8772-D871528951CD}" type="datetime1">
              <a:rPr lang="ko-KR" altLang="en-US" smtClean="0">
                <a:latin typeface="+mj-lt"/>
              </a:rPr>
              <a:t>2022-03-07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352EC-F76F-4F6C-A352-39AE80D8F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0FAF1-10A5-4D40-9394-5A81227D2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D9F4-9488-4AEE-8DC9-EA9F0A10F800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94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DBD45B77-1E54-4BDE-8546-93F23ED6C41D}" type="datetime1">
              <a:rPr lang="ko-KR" altLang="en-US" smtClean="0"/>
              <a:pPr/>
              <a:t>2022-03-07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</a:t>
            </a: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/>
              <a:t>두 </a:t>
            </a:r>
            <a:r>
              <a:rPr lang="ko-KR" altLang="en-US" dirty="0"/>
              <a:t>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8463C558-18F4-40CB-913D-DAB558FAEF1B}" type="slidenum">
              <a:rPr lang="en-US" altLang="ko-KR" smtClean="0"/>
              <a:pPr/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994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C558-18F4-40CB-913D-DAB558FAEF1B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3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(F)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altLang="ko-KR" smtClean="0"/>
              <a:pPr/>
              <a:t>3/7/2022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자유형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altLang="ko-KR" smtClean="0"/>
              <a:pPr/>
              <a:t>3/7/2022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자유형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3/7/2022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자유형(F)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자유형(F)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자유형(F)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자유형(F)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자유형(F)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자유형(F)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자유형(F)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자유형(F)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자유형(F)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자유형(F)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자유형(F)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자유형(F)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그룹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자유형(F)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자유형(F)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자유형(F)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자유형(F)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자유형(F)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자유형(F)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자유형(F)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자유형(F)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자유형(F)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자유형(F)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자유형(F)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자유형(F)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직사각형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altLang="ko-KR" smtClean="0"/>
              <a:pPr/>
              <a:t>3/7/2022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ja-JP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を活用した株価のウェブ</a:t>
            </a:r>
            <a:r>
              <a:rPr lang="en-US" altLang="ja-JP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44819" y="5185152"/>
            <a:ext cx="8915399" cy="1126283"/>
          </a:xfrm>
        </p:spPr>
        <p:txBody>
          <a:bodyPr rtlCol="0"/>
          <a:lstStyle/>
          <a:p>
            <a:pPr algn="r"/>
            <a:r>
              <a:rPr lang="ja-JP" altLang="en-US" dirty="0"/>
              <a:t>千尙祐</a:t>
            </a:r>
            <a:r>
              <a:rPr lang="en-US" altLang="ja-JP" dirty="0"/>
              <a:t>(</a:t>
            </a:r>
            <a:r>
              <a:rPr lang="ja-JP" altLang="en-US" dirty="0"/>
              <a:t>チョンサンウ　</a:t>
            </a:r>
            <a:r>
              <a:rPr lang="en-US" altLang="ja-JP" dirty="0"/>
              <a:t>Sang-woo Chun)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7940F5-1189-400F-88D6-1DF4EAA7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718179"/>
            <a:ext cx="8414480" cy="293324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89B897F-006E-4B07-82C5-31434580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8079"/>
            <a:ext cx="8911687" cy="63010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コードの解説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D5249-7D6A-4054-86FC-17EC8AD6B8AA}"/>
              </a:ext>
            </a:extLst>
          </p:cNvPr>
          <p:cNvSpPr txBox="1"/>
          <p:nvPr/>
        </p:nvSpPr>
        <p:spPr>
          <a:xfrm>
            <a:off x="2589212" y="3651422"/>
            <a:ext cx="841448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ja-JP" altLang="en-US" dirty="0"/>
              <a:t>変数</a:t>
            </a:r>
            <a:br>
              <a:rPr lang="en-US" altLang="ja-JP" dirty="0"/>
            </a:br>
            <a:r>
              <a:rPr lang="en-US" altLang="ja-JP" sz="1400" dirty="0"/>
              <a:t>- </a:t>
            </a:r>
            <a:r>
              <a:rPr lang="en-US" altLang="ja-JP" sz="1400" dirty="0" err="1"/>
              <a:t>name_compiler</a:t>
            </a:r>
            <a:r>
              <a:rPr lang="en-US" altLang="ja-JP" sz="1400" dirty="0"/>
              <a:t> : </a:t>
            </a:r>
            <a:r>
              <a:rPr lang="en-US" altLang="ja-JP" sz="1400" dirty="0" err="1"/>
              <a:t>kabuname</a:t>
            </a:r>
            <a:r>
              <a:rPr lang="ja-JP" altLang="en-US" sz="1400" dirty="0"/>
              <a:t>に特殊文字が含まれるかを確認して</a:t>
            </a:r>
            <a:r>
              <a:rPr lang="en-US" altLang="ja-JP" sz="1400" dirty="0" err="1"/>
              <a:t>boolen</a:t>
            </a:r>
            <a:r>
              <a:rPr lang="ja-JP" altLang="en-US" sz="1400" dirty="0"/>
              <a:t>で保存</a:t>
            </a:r>
            <a:br>
              <a:rPr lang="en-US" altLang="ja-JP" sz="1400" dirty="0"/>
            </a:br>
            <a:r>
              <a:rPr lang="en-US" altLang="ja-JP" sz="1400" dirty="0"/>
              <a:t>- </a:t>
            </a:r>
            <a:r>
              <a:rPr lang="en-US" altLang="ja-JP" sz="1400" dirty="0" err="1"/>
              <a:t>date_compiler</a:t>
            </a:r>
            <a:r>
              <a:rPr lang="en-US" altLang="ja-JP" sz="1400" dirty="0"/>
              <a:t> : yyyy.mm.dd </a:t>
            </a:r>
            <a:r>
              <a:rPr lang="ja-JP" altLang="en-US" sz="1400" dirty="0"/>
              <a:t>の形式に合ってるかを確認する正規表現</a:t>
            </a:r>
            <a:br>
              <a:rPr lang="en-US" altLang="ja-JP" sz="1400" dirty="0"/>
            </a:br>
            <a:r>
              <a:rPr lang="en-US" altLang="ja-JP" sz="1400" dirty="0"/>
              <a:t>- </a:t>
            </a:r>
            <a:r>
              <a:rPr lang="en-US" altLang="ja-JP" sz="1400" dirty="0" err="1"/>
              <a:t>date_check</a:t>
            </a:r>
            <a:r>
              <a:rPr lang="en-US" altLang="ja-JP" sz="1400" dirty="0"/>
              <a:t> : days</a:t>
            </a:r>
            <a:r>
              <a:rPr lang="ja-JP" altLang="en-US" sz="1400" dirty="0"/>
              <a:t>を</a:t>
            </a:r>
            <a:r>
              <a:rPr lang="en-US" altLang="ja-JP" sz="1400" dirty="0" err="1"/>
              <a:t>date_compiler</a:t>
            </a:r>
            <a:r>
              <a:rPr lang="ja-JP" altLang="en-US" sz="1400" dirty="0"/>
              <a:t>と</a:t>
            </a:r>
            <a:r>
              <a:rPr lang="en-US" altLang="ja-JP" sz="1400" dirty="0"/>
              <a:t>match</a:t>
            </a:r>
            <a:r>
              <a:rPr lang="ja-JP" altLang="en-US" sz="1400" dirty="0"/>
              <a:t>しる</a:t>
            </a:r>
            <a:br>
              <a:rPr lang="en-US" altLang="ja-JP" sz="1400" dirty="0"/>
            </a:br>
            <a:endParaRPr lang="en-US" altLang="ja-JP" sz="500" dirty="0"/>
          </a:p>
          <a:p>
            <a:pPr marL="342900" indent="-342900">
              <a:buAutoNum type="arabicPeriod"/>
            </a:pPr>
            <a:r>
              <a:rPr lang="ja-JP" altLang="en-US" dirty="0"/>
              <a:t>コードの流れ</a:t>
            </a:r>
            <a:br>
              <a:rPr lang="en-US" altLang="ja-JP" dirty="0"/>
            </a:br>
            <a:r>
              <a:rPr lang="en-US" altLang="ja-JP" dirty="0"/>
              <a:t>-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00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485F5-4DD8-46DB-9A60-0EF62E0C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98604"/>
            <a:ext cx="8911687" cy="706395"/>
          </a:xfrm>
        </p:spPr>
        <p:txBody>
          <a:bodyPr/>
          <a:lstStyle/>
          <a:p>
            <a:r>
              <a:rPr lang="ja-JP" altLang="en-US" dirty="0"/>
              <a:t>順序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4C6ED-AC43-44B4-9F26-6A37516A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000" dirty="0"/>
              <a:t>1. </a:t>
            </a:r>
            <a:r>
              <a:rPr lang="ja-JP" altLang="en-US" sz="3000" dirty="0"/>
              <a:t>コードの使い方</a:t>
            </a:r>
            <a:endParaRPr lang="en-US" altLang="ja-JP" sz="3000" dirty="0"/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2. </a:t>
            </a:r>
            <a:r>
              <a:rPr lang="ja-JP" altLang="en-US" sz="3000" dirty="0"/>
              <a:t>コードの解説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18613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D9057-6F85-4ED3-8F24-85B18BBF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800" dirty="0"/>
              <a:t>1. </a:t>
            </a:r>
            <a:r>
              <a:rPr lang="ja-JP" altLang="en-US" sz="4800" dirty="0"/>
              <a:t>コードの使い方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908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A088-4049-4998-B149-5CA3F981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28" y="117389"/>
            <a:ext cx="8911687" cy="731108"/>
          </a:xfrm>
        </p:spPr>
        <p:txBody>
          <a:bodyPr/>
          <a:lstStyle/>
          <a:p>
            <a:r>
              <a:rPr lang="ja-JP" altLang="en-US" dirty="0"/>
              <a:t>コードの使い方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F7BA5-2BDB-4FA4-9446-735650F6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95865"/>
            <a:ext cx="8915400" cy="5015357"/>
          </a:xfrm>
        </p:spPr>
        <p:txBody>
          <a:bodyPr/>
          <a:lstStyle/>
          <a:p>
            <a:r>
              <a:rPr lang="en-US" altLang="ko-KR" dirty="0" err="1"/>
              <a:t>Pycharm</a:t>
            </a:r>
            <a:r>
              <a:rPr lang="ja-JP" altLang="en-US" dirty="0"/>
              <a:t>の</a:t>
            </a:r>
            <a:r>
              <a:rPr lang="en-US" altLang="ja-JP" dirty="0"/>
              <a:t>terminal</a:t>
            </a:r>
            <a:r>
              <a:rPr lang="ja-JP" altLang="en-US" dirty="0"/>
              <a:t>や</a:t>
            </a:r>
            <a:r>
              <a:rPr lang="en-US" altLang="ja-JP" dirty="0"/>
              <a:t>CMD</a:t>
            </a:r>
            <a:r>
              <a:rPr lang="ja-JP" altLang="en-US" dirty="0"/>
              <a:t>で</a:t>
            </a:r>
            <a:r>
              <a:rPr lang="en-US" altLang="ja-JP" dirty="0"/>
              <a:t>python</a:t>
            </a:r>
            <a:r>
              <a:rPr lang="ja-JP" altLang="en-US" dirty="0"/>
              <a:t>ファイルがあるフォルダに入って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python</a:t>
            </a:r>
            <a:r>
              <a:rPr lang="ja-JP" altLang="en-US" dirty="0">
                <a:solidFill>
                  <a:srgbClr val="0070C0"/>
                </a:solidFill>
              </a:rPr>
              <a:t>　</a:t>
            </a:r>
            <a:r>
              <a:rPr lang="en-US" altLang="ja-JP" dirty="0" err="1">
                <a:solidFill>
                  <a:srgbClr val="0070C0"/>
                </a:solidFill>
              </a:rPr>
              <a:t>kabusavecsv</a:t>
            </a:r>
            <a:r>
              <a:rPr lang="ja-JP" altLang="en-US" dirty="0">
                <a:solidFill>
                  <a:srgbClr val="0070C0"/>
                </a:solidFill>
              </a:rPr>
              <a:t>．</a:t>
            </a:r>
            <a:r>
              <a:rPr lang="en-US" altLang="ja-JP" dirty="0" err="1">
                <a:solidFill>
                  <a:srgbClr val="0070C0"/>
                </a:solidFill>
              </a:rPr>
              <a:t>py</a:t>
            </a:r>
            <a:r>
              <a:rPr lang="ja-JP" altLang="en-US" dirty="0">
                <a:solidFill>
                  <a:srgbClr val="0070C0"/>
                </a:solidFill>
              </a:rPr>
              <a:t>　</a:t>
            </a:r>
            <a:r>
              <a:rPr lang="en-US" altLang="ja-JP" dirty="0">
                <a:solidFill>
                  <a:srgbClr val="0070C0"/>
                </a:solidFill>
              </a:rPr>
              <a:t>‘</a:t>
            </a:r>
            <a:r>
              <a:rPr lang="ja-JP" altLang="en-US" dirty="0">
                <a:solidFill>
                  <a:srgbClr val="0070C0"/>
                </a:solidFill>
              </a:rPr>
              <a:t>会社の名前</a:t>
            </a:r>
            <a:r>
              <a:rPr lang="en-US" altLang="ja-JP" dirty="0">
                <a:solidFill>
                  <a:srgbClr val="0070C0"/>
                </a:solidFill>
              </a:rPr>
              <a:t>’ ‘</a:t>
            </a:r>
            <a:r>
              <a:rPr lang="ja-JP" altLang="en-US" dirty="0">
                <a:solidFill>
                  <a:srgbClr val="0070C0"/>
                </a:solidFill>
              </a:rPr>
              <a:t>日付（</a:t>
            </a:r>
            <a:r>
              <a:rPr lang="en-US" altLang="ja-JP" dirty="0" err="1">
                <a:solidFill>
                  <a:srgbClr val="0070C0"/>
                </a:solidFill>
              </a:rPr>
              <a:t>yyyy</a:t>
            </a:r>
            <a:r>
              <a:rPr lang="ja-JP" altLang="en-US" dirty="0">
                <a:solidFill>
                  <a:srgbClr val="0070C0"/>
                </a:solidFill>
              </a:rPr>
              <a:t>．㎜．</a:t>
            </a:r>
            <a:r>
              <a:rPr lang="en-US" altLang="ja-JP" dirty="0">
                <a:solidFill>
                  <a:srgbClr val="0070C0"/>
                </a:solidFill>
              </a:rPr>
              <a:t>dd</a:t>
            </a:r>
            <a:r>
              <a:rPr lang="ja-JP" altLang="en-US" dirty="0">
                <a:solidFill>
                  <a:srgbClr val="0070C0"/>
                </a:solidFill>
              </a:rPr>
              <a:t>）</a:t>
            </a:r>
            <a:r>
              <a:rPr lang="en-US" altLang="ja-JP" dirty="0">
                <a:solidFill>
                  <a:srgbClr val="0070C0"/>
                </a:solidFill>
              </a:rPr>
              <a:t>’</a:t>
            </a:r>
          </a:p>
          <a:p>
            <a:pPr marL="0" indent="0">
              <a:buNone/>
            </a:pPr>
            <a:r>
              <a:rPr lang="ja-JP" altLang="en-US" dirty="0"/>
              <a:t>上記のコマンドで入力。</a:t>
            </a:r>
            <a:endParaRPr lang="en-US" altLang="ja-JP" sz="700" dirty="0"/>
          </a:p>
          <a:p>
            <a:endParaRPr lang="en-US" altLang="ja-JP" dirty="0"/>
          </a:p>
          <a:p>
            <a:r>
              <a:rPr lang="ja-JP" altLang="en-US" dirty="0"/>
              <a:t>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ウェブで株価を</a:t>
            </a:r>
            <a:r>
              <a:rPr lang="en-US" altLang="ja-JP" dirty="0"/>
              <a:t>crawling</a:t>
            </a:r>
            <a:r>
              <a:rPr lang="ja-JP" altLang="en-US" dirty="0"/>
              <a:t>して資料を</a:t>
            </a:r>
            <a:r>
              <a:rPr lang="en-US" altLang="ja-JP" dirty="0"/>
              <a:t>csv</a:t>
            </a:r>
            <a:r>
              <a:rPr lang="ja-JP" altLang="en-US" dirty="0"/>
              <a:t>ファイルで保存し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en-US" altLang="ja-JP" dirty="0"/>
              <a:t>graph</a:t>
            </a:r>
            <a:r>
              <a:rPr lang="ja-JP" altLang="en-US" dirty="0"/>
              <a:t>を描く</a:t>
            </a:r>
            <a:r>
              <a:rPr lang="en-US" altLang="ja-JP" dirty="0"/>
              <a:t>jpg</a:t>
            </a:r>
            <a:r>
              <a:rPr lang="ja-JP" altLang="en-US" dirty="0"/>
              <a:t>ファイルと</a:t>
            </a:r>
            <a:r>
              <a:rPr lang="en-US" altLang="ja-JP" dirty="0"/>
              <a:t>log</a:t>
            </a:r>
            <a:r>
              <a:rPr lang="ja-JP" altLang="en-US" dirty="0"/>
              <a:t>ファイルが生成。</a:t>
            </a:r>
            <a:endParaRPr lang="en-US" altLang="ja-JP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EBBD8-3BA6-4962-ABB4-40507F7C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97" y="3013147"/>
            <a:ext cx="6724650" cy="3903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68F430-5E84-4F3B-BD26-1C4BDEAE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27" y="4987283"/>
            <a:ext cx="1591190" cy="1152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9F44E4-795F-4693-9E02-A972610F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84" y="4920299"/>
            <a:ext cx="1096533" cy="12195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84331-B127-4F10-9450-7D0B177CDF1E}"/>
              </a:ext>
            </a:extLst>
          </p:cNvPr>
          <p:cNvSpPr txBox="1"/>
          <p:nvPr/>
        </p:nvSpPr>
        <p:spPr>
          <a:xfrm>
            <a:off x="5078239" y="6139808"/>
            <a:ext cx="159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 </a:t>
            </a:r>
            <a:r>
              <a:rPr lang="ja-JP" altLang="en-US" sz="1200" dirty="0"/>
              <a:t>生成したファイル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47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A3C2-6673-4476-BD99-8CB3C47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71" y="88176"/>
            <a:ext cx="8911687" cy="60303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結果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2C0FB-E6E9-4C32-B4CB-13DBC53A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71" y="2610364"/>
            <a:ext cx="3820232" cy="3524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C3D912-F87E-4BC4-829C-2E4AF88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81" y="2610364"/>
            <a:ext cx="3721100" cy="3524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F9B65-9DF0-4014-9FEA-08D44FCD102E}"/>
              </a:ext>
            </a:extLst>
          </p:cNvPr>
          <p:cNvSpPr txBox="1"/>
          <p:nvPr/>
        </p:nvSpPr>
        <p:spPr>
          <a:xfrm>
            <a:off x="2782492" y="6263832"/>
            <a:ext cx="324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 </a:t>
            </a:r>
            <a:r>
              <a:rPr lang="ja-JP" altLang="en-US" sz="1200" dirty="0"/>
              <a:t>株価と取引量を描く</a:t>
            </a:r>
            <a:r>
              <a:rPr lang="en-US" altLang="ja-JP" sz="1200" dirty="0"/>
              <a:t>graph</a:t>
            </a:r>
            <a:r>
              <a:rPr lang="ja-JP" altLang="en-US" sz="1200" dirty="0"/>
              <a:t>ファイル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73BBE-E749-4142-B07C-1DF85E0CC792}"/>
              </a:ext>
            </a:extLst>
          </p:cNvPr>
          <p:cNvSpPr txBox="1"/>
          <p:nvPr/>
        </p:nvSpPr>
        <p:spPr>
          <a:xfrm>
            <a:off x="7758239" y="6265903"/>
            <a:ext cx="13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 csv</a:t>
            </a:r>
            <a:r>
              <a:rPr lang="ja-JP" altLang="en-US" sz="1200" dirty="0"/>
              <a:t>ファイル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1316E-CA29-457F-BCB1-42767B478537}"/>
              </a:ext>
            </a:extLst>
          </p:cNvPr>
          <p:cNvSpPr txBox="1"/>
          <p:nvPr/>
        </p:nvSpPr>
        <p:spPr>
          <a:xfrm>
            <a:off x="5583063" y="2158831"/>
            <a:ext cx="13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*log</a:t>
            </a:r>
            <a:r>
              <a:rPr lang="ja-JP" altLang="en-US" sz="1200" dirty="0"/>
              <a:t>ファイル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7A7E23-FB28-49F2-A362-7EA4AC96A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71" y="778476"/>
            <a:ext cx="7778210" cy="13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44EA42-46AE-4FE6-9DC3-405E747AFC7F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sz="4800" dirty="0"/>
              <a:t>2. </a:t>
            </a:r>
            <a:r>
              <a:rPr lang="ja-JP" altLang="en-US" sz="4800" dirty="0"/>
              <a:t>コードの解説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343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4145-6DA0-4C95-9DFE-FCD6623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8077"/>
            <a:ext cx="8911687" cy="63010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コードの解説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31B0B-6CF0-430B-A642-FD076EC5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335" y="1383956"/>
            <a:ext cx="8326396" cy="1377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9ADD7-053F-4796-9CDC-7839AE421AE2}"/>
              </a:ext>
            </a:extLst>
          </p:cNvPr>
          <p:cNvSpPr txBox="1"/>
          <p:nvPr/>
        </p:nvSpPr>
        <p:spPr>
          <a:xfrm>
            <a:off x="2589212" y="2959552"/>
            <a:ext cx="8346519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ja-JP" altLang="en-US" sz="1600" dirty="0"/>
              <a:t>変数</a:t>
            </a:r>
            <a:br>
              <a:rPr lang="en-US" altLang="ja-JP" sz="1600" dirty="0"/>
            </a:br>
            <a:r>
              <a:rPr lang="en-US" altLang="ja-JP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holyday_list</a:t>
            </a:r>
            <a:r>
              <a:rPr lang="en-US" altLang="ko-KR" sz="1600" dirty="0"/>
              <a:t> : </a:t>
            </a:r>
            <a:r>
              <a:rPr lang="ja-JP" altLang="en-US" sz="1600" dirty="0"/>
              <a:t>公休日を</a:t>
            </a:r>
            <a:r>
              <a:rPr lang="en-US" altLang="ja-JP" sz="1600" dirty="0"/>
              <a:t>list</a:t>
            </a:r>
            <a:r>
              <a:rPr lang="ja-JP" altLang="en-US" sz="1600" dirty="0"/>
              <a:t>で保存</a:t>
            </a:r>
            <a:br>
              <a:rPr lang="en-US" altLang="ko-KR" sz="1600" dirty="0"/>
            </a:br>
            <a:r>
              <a:rPr lang="en-US" altLang="ko-KR" sz="1600" dirty="0"/>
              <a:t>- todays : </a:t>
            </a:r>
            <a:r>
              <a:rPr lang="ja-JP" altLang="en-US" sz="1600" dirty="0"/>
              <a:t>今日の日付を確認</a:t>
            </a:r>
            <a:br>
              <a:rPr lang="en-US" altLang="ko-KR" sz="1600" dirty="0"/>
            </a:br>
            <a:r>
              <a:rPr lang="en-US" altLang="ko-KR" sz="1600" dirty="0"/>
              <a:t>- __headers : </a:t>
            </a:r>
            <a:r>
              <a:rPr lang="en-US" altLang="ja-JP" sz="1600" dirty="0"/>
              <a:t>crawling</a:t>
            </a:r>
            <a:r>
              <a:rPr lang="ja-JP" altLang="en-US" sz="1600" dirty="0"/>
              <a:t>する時接続に使う</a:t>
            </a:r>
            <a:r>
              <a:rPr lang="en-US" altLang="ja-JP" sz="1600" dirty="0"/>
              <a:t>header</a:t>
            </a:r>
            <a:br>
              <a:rPr lang="en-US" altLang="ja-JP" sz="1600" dirty="0"/>
            </a:br>
            <a:r>
              <a:rPr lang="en-US" altLang="ja-JP" sz="1600" dirty="0"/>
              <a:t>- logger : log</a:t>
            </a:r>
            <a:r>
              <a:rPr lang="ja-JP" altLang="en-US" sz="1600" dirty="0"/>
              <a:t>を記録するため</a:t>
            </a:r>
            <a:r>
              <a:rPr lang="en-US" altLang="ja-JP" sz="1600" dirty="0"/>
              <a:t>log</a:t>
            </a:r>
            <a:r>
              <a:rPr lang="ja-JP" altLang="en-US" sz="1600" dirty="0"/>
              <a:t>形式を定義したファイルを呼ふ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3747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4145-6DA0-4C95-9DFE-FCD6623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8077"/>
            <a:ext cx="8911687" cy="63010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コードの解説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31B0B-6CF0-430B-A642-FD076EC5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335" y="718177"/>
            <a:ext cx="8326396" cy="2704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9ADD7-053F-4796-9CDC-7839AE421AE2}"/>
              </a:ext>
            </a:extLst>
          </p:cNvPr>
          <p:cNvSpPr txBox="1"/>
          <p:nvPr/>
        </p:nvSpPr>
        <p:spPr>
          <a:xfrm>
            <a:off x="2589212" y="3422933"/>
            <a:ext cx="8346519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ja-JP" altLang="en-US" sz="1600" dirty="0"/>
              <a:t>変数</a:t>
            </a:r>
            <a:br>
              <a:rPr lang="en-US" altLang="ja-JP" sz="1600" dirty="0"/>
            </a:br>
            <a:r>
              <a:rPr lang="en-US" altLang="ja-JP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 : </a:t>
            </a:r>
            <a:r>
              <a:rPr lang="ja-JP" altLang="en-US" sz="1600" dirty="0"/>
              <a:t>パラメーターを保存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kabunames</a:t>
            </a:r>
            <a:r>
              <a:rPr lang="en-US" altLang="ko-KR" sz="1600" dirty="0"/>
              <a:t> : </a:t>
            </a:r>
            <a:r>
              <a:rPr lang="ja-JP" altLang="en-US" sz="1600" dirty="0"/>
              <a:t>会社の名前を保存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inputdays</a:t>
            </a:r>
            <a:r>
              <a:rPr lang="en-US" altLang="ko-KR" sz="1600" dirty="0"/>
              <a:t> : </a:t>
            </a:r>
            <a:r>
              <a:rPr lang="ja-JP" altLang="en-US" sz="1600" dirty="0"/>
              <a:t>日付を保存</a:t>
            </a:r>
            <a:br>
              <a:rPr lang="en-US" altLang="ko-KR" sz="1600" dirty="0"/>
            </a:br>
            <a:r>
              <a:rPr lang="en-US" altLang="ko-KR" sz="1600" dirty="0"/>
              <a:t>- filename :</a:t>
            </a:r>
            <a:r>
              <a:rPr lang="ja-JP" altLang="en-US" sz="1600" dirty="0"/>
              <a:t> </a:t>
            </a:r>
            <a:r>
              <a:rPr lang="en-US" altLang="ja-JP" sz="1600" dirty="0"/>
              <a:t>csv</a:t>
            </a:r>
            <a:r>
              <a:rPr lang="ja-JP" altLang="en-US" sz="1600" dirty="0"/>
              <a:t>ファイルの名前</a:t>
            </a:r>
            <a:br>
              <a:rPr lang="en-US" altLang="ko-KR" sz="1600" dirty="0"/>
            </a:br>
            <a:r>
              <a:rPr lang="en-US" altLang="ko-KR" sz="1600" dirty="0"/>
              <a:t>- checking : </a:t>
            </a:r>
            <a:r>
              <a:rPr lang="en-US" altLang="ja-JP" sz="1600" dirty="0" err="1"/>
              <a:t>kabuname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inpudays</a:t>
            </a:r>
            <a:r>
              <a:rPr lang="ja-JP" altLang="en-US" sz="1600" dirty="0"/>
              <a:t>の入力異常を確認す関数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search_date</a:t>
            </a:r>
            <a:r>
              <a:rPr lang="en-US" altLang="ko-KR" sz="1600" dirty="0"/>
              <a:t> : </a:t>
            </a:r>
            <a:r>
              <a:rPr lang="ja-JP" altLang="en-US" sz="1600" dirty="0"/>
              <a:t>休日を確認して平日に変える関数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wb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</a:t>
            </a:r>
            <a:r>
              <a:rPr lang="en-US" altLang="ko-KR" sz="1600" dirty="0"/>
              <a:t> : </a:t>
            </a:r>
            <a:r>
              <a:rPr lang="en-US" altLang="ja-JP" sz="1600" dirty="0"/>
              <a:t>xlsx</a:t>
            </a:r>
            <a:r>
              <a:rPr lang="ja-JP" altLang="en-US" sz="1600" dirty="0"/>
              <a:t>ファイルを読む変数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searchkabuka</a:t>
            </a:r>
            <a:r>
              <a:rPr lang="en-US" altLang="ko-KR" sz="1600" dirty="0"/>
              <a:t> : </a:t>
            </a:r>
            <a:r>
              <a:rPr lang="ja-JP" altLang="en-US" sz="1600" dirty="0"/>
              <a:t>株価を</a:t>
            </a:r>
            <a:r>
              <a:rPr lang="en-US" altLang="ja-JP" sz="1600" dirty="0"/>
              <a:t>crawling</a:t>
            </a:r>
            <a:r>
              <a:rPr lang="ja-JP" altLang="en-US" sz="1600" dirty="0"/>
              <a:t>する関数</a:t>
            </a:r>
            <a:br>
              <a:rPr lang="en-US" altLang="ko-KR" sz="1600" dirty="0"/>
            </a:br>
            <a:r>
              <a:rPr lang="en-US" altLang="ko-KR" sz="1600" dirty="0"/>
              <a:t>- draws : </a:t>
            </a:r>
            <a:r>
              <a:rPr lang="ja-JP" altLang="en-US" sz="1600" dirty="0"/>
              <a:t>株価を</a:t>
            </a:r>
            <a:r>
              <a:rPr lang="en-US" altLang="ja-JP" sz="1600" dirty="0"/>
              <a:t>graph</a:t>
            </a:r>
            <a:r>
              <a:rPr lang="ja-JP" altLang="en-US" sz="1600" dirty="0"/>
              <a:t>に出力する</a:t>
            </a:r>
            <a:r>
              <a:rPr lang="en-US" altLang="ja-JP" sz="1600" dirty="0"/>
              <a:t>class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94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4145-6DA0-4C95-9DFE-FCD6623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8077"/>
            <a:ext cx="8911687" cy="63010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コードの解説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31B0B-6CF0-430B-A642-FD076EC5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335" y="718177"/>
            <a:ext cx="8326396" cy="2704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9ADD7-053F-4796-9CDC-7839AE421AE2}"/>
              </a:ext>
            </a:extLst>
          </p:cNvPr>
          <p:cNvSpPr txBox="1"/>
          <p:nvPr/>
        </p:nvSpPr>
        <p:spPr>
          <a:xfrm>
            <a:off x="2589212" y="3422933"/>
            <a:ext cx="8346519" cy="307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/>
              <a:t>2. </a:t>
            </a:r>
            <a:r>
              <a:rPr lang="ja-JP" altLang="en-US" sz="1600" dirty="0"/>
              <a:t>コードの流れ</a:t>
            </a:r>
            <a:br>
              <a:rPr lang="en-US" altLang="ja-JP" sz="1600" dirty="0"/>
            </a:br>
            <a:r>
              <a:rPr lang="en-US" altLang="ja-JP" sz="1600" dirty="0"/>
              <a:t>    1) Main</a:t>
            </a:r>
            <a:r>
              <a:rPr lang="ja-JP" altLang="en-US" sz="1600" dirty="0"/>
              <a:t>で初めて</a:t>
            </a:r>
            <a:r>
              <a:rPr lang="en-US" altLang="ja-JP" sz="1600" dirty="0"/>
              <a:t>log</a:t>
            </a:r>
            <a:r>
              <a:rPr lang="ja-JP" altLang="en-US" sz="1600" dirty="0"/>
              <a:t>に</a:t>
            </a:r>
            <a:r>
              <a:rPr lang="en-US" altLang="ja-JP" sz="1600" dirty="0"/>
              <a:t>program</a:t>
            </a:r>
            <a:r>
              <a:rPr lang="ja-JP" altLang="en-US" sz="1600" dirty="0"/>
              <a:t>の始まりを記録。</a:t>
            </a:r>
            <a:br>
              <a:rPr lang="en-US" altLang="ja-JP" sz="1600" dirty="0"/>
            </a:br>
            <a:r>
              <a:rPr lang="en-US" altLang="ja-JP" sz="1600" dirty="0"/>
              <a:t>    2) </a:t>
            </a:r>
            <a:r>
              <a:rPr lang="ja-JP" altLang="en-US" sz="1600" dirty="0"/>
              <a:t>入力されたパラメーターを　</a:t>
            </a:r>
            <a:r>
              <a:rPr lang="en-US" altLang="ja-JP" sz="1600" dirty="0" err="1"/>
              <a:t>kabuname</a:t>
            </a:r>
            <a:r>
              <a:rPr lang="ja-JP" altLang="en-US" sz="1600" dirty="0"/>
              <a:t>　と　</a:t>
            </a:r>
            <a:r>
              <a:rPr lang="en-US" altLang="ja-JP" sz="1600" dirty="0" err="1"/>
              <a:t>inpudays</a:t>
            </a:r>
            <a:r>
              <a:rPr lang="ja-JP" altLang="en-US" sz="1600" dirty="0"/>
              <a:t>　に入れる。</a:t>
            </a:r>
            <a:br>
              <a:rPr lang="en-US" altLang="ja-JP" sz="1600" dirty="0"/>
            </a:br>
            <a:r>
              <a:rPr lang="en-US" altLang="ja-JP" sz="1600" dirty="0"/>
              <a:t>    3) Checking</a:t>
            </a:r>
            <a:r>
              <a:rPr lang="ja-JP" altLang="en-US" sz="1600" dirty="0"/>
              <a:t>関数に</a:t>
            </a:r>
            <a:r>
              <a:rPr lang="en-US" altLang="ja-JP" sz="1600" dirty="0" err="1"/>
              <a:t>kabuname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inpudays</a:t>
            </a:r>
            <a:r>
              <a:rPr lang="ja-JP" altLang="en-US" sz="1600" dirty="0"/>
              <a:t>を入れて検索。</a:t>
            </a:r>
            <a:br>
              <a:rPr lang="en-US" altLang="ja-JP" sz="1600" dirty="0"/>
            </a:br>
            <a:r>
              <a:rPr lang="en-US" altLang="ja-JP" sz="1600" dirty="0"/>
              <a:t>    4) </a:t>
            </a:r>
            <a:r>
              <a:rPr lang="en-US" altLang="ja-JP" sz="1600" dirty="0" err="1"/>
              <a:t>Search_days</a:t>
            </a:r>
            <a:r>
              <a:rPr lang="ja-JP" altLang="en-US" sz="1600" dirty="0"/>
              <a:t>で休日を確認して平日に変換する。</a:t>
            </a:r>
            <a:br>
              <a:rPr lang="en-US" altLang="ja-JP" sz="1600" dirty="0"/>
            </a:br>
            <a:r>
              <a:rPr lang="en-US" altLang="ja-JP" sz="1600" dirty="0"/>
              <a:t>    5) </a:t>
            </a:r>
            <a:r>
              <a:rPr lang="en-US" altLang="ko-KR" sz="1600" dirty="0"/>
              <a:t>Xlsx</a:t>
            </a:r>
            <a:r>
              <a:rPr lang="ja-JP" altLang="en-US" sz="1600" dirty="0"/>
              <a:t>ファイルを読んで会社のコードを確認して</a:t>
            </a:r>
            <a:r>
              <a:rPr lang="en-US" altLang="ja-JP" sz="1600" dirty="0"/>
              <a:t>crawling</a:t>
            </a:r>
            <a:r>
              <a:rPr lang="ja-JP" altLang="en-US" sz="1600" dirty="0"/>
              <a:t>関数の</a:t>
            </a:r>
            <a:r>
              <a:rPr lang="en-US" altLang="ja-JP" sz="1600" dirty="0" err="1"/>
              <a:t>searchkabuka</a:t>
            </a:r>
            <a:r>
              <a:rPr lang="ja-JP" altLang="en-US" sz="1600" dirty="0"/>
              <a:t>に</a:t>
            </a:r>
            <a:br>
              <a:rPr lang="en-US" altLang="ja-JP" sz="1600" dirty="0"/>
            </a:br>
            <a:r>
              <a:rPr lang="en-US" altLang="ja-JP" sz="1600" dirty="0"/>
              <a:t>        </a:t>
            </a:r>
            <a:r>
              <a:rPr lang="ja-JP" altLang="en-US" sz="1600" dirty="0"/>
              <a:t>会社の名前とコード、日付、ファイルネームを入れる。</a:t>
            </a:r>
            <a:br>
              <a:rPr lang="en-US" altLang="ja-JP" sz="1600" dirty="0"/>
            </a:br>
            <a:r>
              <a:rPr lang="en-US" altLang="ja-JP" sz="1600" dirty="0"/>
              <a:t>    6) Graph</a:t>
            </a:r>
            <a:r>
              <a:rPr lang="ja-JP" altLang="en-US" sz="1600" dirty="0"/>
              <a:t>を描く</a:t>
            </a:r>
            <a:r>
              <a:rPr lang="en-US" altLang="ja-JP" sz="1600" dirty="0"/>
              <a:t>class</a:t>
            </a:r>
            <a:r>
              <a:rPr lang="ja-JP" altLang="en-US" sz="1600" dirty="0"/>
              <a:t>を呼んで</a:t>
            </a:r>
            <a:r>
              <a:rPr lang="en-US" altLang="ja-JP" sz="1600" dirty="0"/>
              <a:t>graph</a:t>
            </a:r>
            <a:r>
              <a:rPr lang="ja-JP" altLang="en-US" sz="1600" dirty="0"/>
              <a:t>を描く</a:t>
            </a:r>
            <a:br>
              <a:rPr lang="en-US" altLang="ja-JP" sz="1600" dirty="0"/>
            </a:br>
            <a:r>
              <a:rPr lang="en-US" altLang="ja-JP" sz="1600" dirty="0"/>
              <a:t>    7) Program</a:t>
            </a:r>
            <a:r>
              <a:rPr lang="ja-JP" altLang="en-US" sz="1600" dirty="0"/>
              <a:t>の終了を</a:t>
            </a:r>
            <a:r>
              <a:rPr lang="en-US" altLang="ja-JP" sz="1600" dirty="0"/>
              <a:t>log</a:t>
            </a:r>
            <a:r>
              <a:rPr lang="ja-JP" altLang="en-US" sz="1600" dirty="0"/>
              <a:t>に記録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4048469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tf00001235_wac</Template>
  <TotalTime>182</TotalTime>
  <Words>706</Words>
  <Application>Microsoft Office PowerPoint</Application>
  <PresentationFormat>와이드스크린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メイリオ</vt:lpstr>
      <vt:lpstr>맑은 고딕</vt:lpstr>
      <vt:lpstr>Century Gothic</vt:lpstr>
      <vt:lpstr>Wingdings 3</vt:lpstr>
      <vt:lpstr>줄기</vt:lpstr>
      <vt:lpstr>Pythonを活用した株価のウェブcrawling</vt:lpstr>
      <vt:lpstr>順序</vt:lpstr>
      <vt:lpstr>PowerPoint 프레젠테이션</vt:lpstr>
      <vt:lpstr>コードの使い方</vt:lpstr>
      <vt:lpstr>結果</vt:lpstr>
      <vt:lpstr>PowerPoint 프레젠테이션</vt:lpstr>
      <vt:lpstr>コードの解説 </vt:lpstr>
      <vt:lpstr>コードの解説 </vt:lpstr>
      <vt:lpstr>コードの解説 </vt:lpstr>
      <vt:lpstr>コードの解説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Pythonを活用した株価のウェブcrawling</dc:title>
  <dc:creator>천상우</dc:creator>
  <cp:lastModifiedBy>천상우</cp:lastModifiedBy>
  <cp:revision>16</cp:revision>
  <dcterms:created xsi:type="dcterms:W3CDTF">2022-03-07T05:28:09Z</dcterms:created>
  <dcterms:modified xsi:type="dcterms:W3CDTF">2022-03-07T08:30:13Z</dcterms:modified>
</cp:coreProperties>
</file>